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97" r:id="rId2"/>
    <p:sldMasterId id="2147483723" r:id="rId3"/>
  </p:sldMasterIdLst>
  <p:notesMasterIdLst>
    <p:notesMasterId r:id="rId35"/>
  </p:notesMasterIdLst>
  <p:sldIdLst>
    <p:sldId id="288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257" r:id="rId12"/>
    <p:sldId id="273" r:id="rId13"/>
    <p:sldId id="294" r:id="rId14"/>
    <p:sldId id="309" r:id="rId15"/>
    <p:sldId id="258" r:id="rId16"/>
    <p:sldId id="259" r:id="rId17"/>
    <p:sldId id="289" r:id="rId18"/>
    <p:sldId id="291" r:id="rId19"/>
    <p:sldId id="304" r:id="rId20"/>
    <p:sldId id="270" r:id="rId21"/>
    <p:sldId id="271" r:id="rId22"/>
    <p:sldId id="272" r:id="rId23"/>
    <p:sldId id="307" r:id="rId24"/>
    <p:sldId id="274" r:id="rId25"/>
    <p:sldId id="275" r:id="rId26"/>
    <p:sldId id="276" r:id="rId27"/>
    <p:sldId id="277" r:id="rId28"/>
    <p:sldId id="262" r:id="rId29"/>
    <p:sldId id="308" r:id="rId30"/>
    <p:sldId id="306" r:id="rId31"/>
    <p:sldId id="305" r:id="rId32"/>
    <p:sldId id="303" r:id="rId33"/>
    <p:sldId id="292" r:id="rId34"/>
  </p:sldIdLst>
  <p:sldSz cx="12192000" cy="6858000"/>
  <p:notesSz cx="6858000" cy="9144000"/>
  <p:embeddedFontLst>
    <p:embeddedFont>
      <p:font typeface="等线" panose="02010600030101010101" pitchFamily="2" charset="-122"/>
      <p:regular r:id="rId36"/>
    </p:embeddedFont>
    <p:embeddedFont>
      <p:font typeface="#9Slide07 Altus" panose="020B0604020202020204" charset="0"/>
      <p:regular r:id="rId37"/>
    </p:embeddedFont>
    <p:embeddedFont>
      <p:font typeface="#9Slide07 HoneyCream" panose="020B0604020202020204" charset="0"/>
      <p:regular r:id="rId38"/>
    </p:embeddedFont>
    <p:embeddedFont>
      <p:font typeface="Arial Black" panose="020B0A04020102020204" pitchFamily="34" charset="0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SVN-Newton" panose="02040603050506020204" pitchFamily="18" charset="0"/>
      <p:regular r:id="rId50"/>
    </p:embeddedFont>
    <p:embeddedFont>
      <p:font typeface="SVN-SAF" panose="02040603050506020204" pitchFamily="18" charset="0"/>
      <p:regular r:id="rId51"/>
    </p:embeddedFont>
    <p:embeddedFont>
      <p:font typeface="SVN-Zero" panose="02040603050506020204" pitchFamily="18" charset="0"/>
      <p:regular r:id="rId52"/>
    </p:embeddedFont>
    <p:embeddedFont>
      <p:font typeface="UTM Candombe" panose="02040603050506020204" pitchFamily="18" charset="0"/>
      <p:regular r:id="rId53"/>
    </p:embeddedFont>
    <p:embeddedFont>
      <p:font typeface="UTM Eremitage" panose="02040603050506020204" pitchFamily="18" charset="0"/>
      <p:regular r:id="rId54"/>
    </p:embeddedFont>
    <p:embeddedFont>
      <p:font typeface="UTM Flamenco" panose="02040603050506020204" pitchFamily="18" charset="0"/>
      <p:regular r:id="rId55"/>
    </p:embeddedFont>
    <p:embeddedFont>
      <p:font typeface="UTM Guanine" panose="02040603050506020204" pitchFamily="18" charset="0"/>
      <p:regular r:id="rId56"/>
    </p:embeddedFont>
    <p:embeddedFont>
      <p:font typeface="UTM Scriptina KT" panose="02000500000000000000" pitchFamily="2" charset="0"/>
      <p:regular r:id="rId57"/>
    </p:embeddedFont>
    <p:embeddedFont>
      <p:font typeface="UVF Waza LT Pro" panose="03030302040805090202" pitchFamily="66" charset="0"/>
      <p:regular r:id="rId58"/>
    </p:embeddedFont>
  </p:embeddedFontLst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7" autoAdjust="0"/>
    <p:restoredTop sz="93774" autoAdjust="0"/>
  </p:normalViewPr>
  <p:slideViewPr>
    <p:cSldViewPr snapToGrid="0">
      <p:cViewPr varScale="1">
        <p:scale>
          <a:sx n="62" d="100"/>
          <a:sy n="62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61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5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347EB-50B4-4EBD-94E9-300206B3E17F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B0303-FEBC-4005-B950-58302BB4D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91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54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85C75F-0338-4589-9F38-CA2CFB9E60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084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190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339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104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248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4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620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60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35A89-98CB-4874-B20A-9BDDD4D531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1811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20F73-21D5-4156-BFBA-F428913AC38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332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dòng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536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120F73-21D5-4156-BFBA-F428913AC38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33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720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8588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32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319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0303-FEBC-4005-B950-58302BB4D2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1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0303-FEBC-4005-B950-58302BB4D2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72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0303-FEBC-4005-B950-58302BB4D2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53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0303-FEBC-4005-B950-58302BB4D2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8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0303-FEBC-4005-B950-58302BB4D2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281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</a:t>
            </a:r>
            <a:r>
              <a:rPr lang="en-US" baseline="0" dirty="0" err="1"/>
              <a:t>kho</a:t>
            </a:r>
            <a:r>
              <a:rPr lang="en-US" baseline="0" dirty="0"/>
              <a:t> </a:t>
            </a:r>
            <a:r>
              <a:rPr lang="en-US" baseline="0" dirty="0" err="1"/>
              <a:t>báu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chủ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game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B0303-FEBC-4005-B950-58302BB4D2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28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B22BD-706F-4B00-9CE0-D854D5F75CB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31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66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07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0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2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84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2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68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59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10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9BA372A-8880-415F-A5F1-729A030E86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9" name="直角三角形 8">
            <a:extLst>
              <a:ext uri="{FF2B5EF4-FFF2-40B4-BE49-F238E27FC236}">
                <a16:creationId xmlns:a16="http://schemas.microsoft.com/office/drawing/2014/main" id="{1C2C53F3-DB7F-4FE6-950D-43C7AD025A9C}"/>
              </a:ext>
            </a:extLst>
          </p:cNvPr>
          <p:cNvSpPr/>
          <p:nvPr userDrawn="1"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5BFF472-03D1-4D8A-9E3F-13C821657A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194D50-19F0-4664-959C-8DECF7B3952B}"/>
              </a:ext>
            </a:extLst>
          </p:cNvPr>
          <p:cNvGrpSpPr/>
          <p:nvPr userDrawn="1"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F6C19BB-F629-43A1-95F2-448C952D5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D28E5B6-2F55-449E-938A-34E7E9BD9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18122AB-C408-4CEA-B0AB-082B5B8651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4801535-4A61-4CAB-9472-66B8537EE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4986451-6CED-4592-A10B-2922B46327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CC4D262-58D2-4DB2-BB12-59C6B8702B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0" y="60553"/>
            <a:ext cx="11548420" cy="67368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F49524F-99E4-4782-A312-16DAD3D40A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39" y="444241"/>
            <a:ext cx="949157" cy="94915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745DFC8-EA6A-467A-A2D0-D06565468F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445" y="5675525"/>
            <a:ext cx="920219" cy="9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9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73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2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6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76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21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82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1627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1534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455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967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2888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255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4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7157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6377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167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527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3420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907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33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9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5932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76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82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2054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03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307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2037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9799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02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958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8462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5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8EBB-58D0-4CBD-81B8-F99C30D138CF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AF56-449F-4874-A566-244AEB7814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2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3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8EBB-58D0-4CBD-81B8-F99C30D138CF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AF56-449F-4874-A566-244AEB7814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129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8EBB-58D0-4CBD-81B8-F99C30D138CF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AF56-449F-4874-A566-244AEB7814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00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8EBB-58D0-4CBD-81B8-F99C30D138CF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AF56-449F-4874-A566-244AEB7814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30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8EBB-58D0-4CBD-81B8-F99C30D138CF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AF56-449F-4874-A566-244AEB7814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889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8EBB-58D0-4CBD-81B8-F99C30D138CF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AF56-449F-4874-A566-244AEB7814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648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8EBB-58D0-4CBD-81B8-F99C30D138CF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AF56-449F-4874-A566-244AEB7814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274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8EBB-58D0-4CBD-81B8-F99C30D138CF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AF56-449F-4874-A566-244AEB7814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633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8EBB-58D0-4CBD-81B8-F99C30D138CF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AF56-449F-4874-A566-244AEB7814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093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8EBB-58D0-4CBD-81B8-F99C30D138CF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AF56-449F-4874-A566-244AEB7814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376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08EBB-58D0-4CBD-81B8-F99C30D138CF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AF56-449F-4874-A566-244AEB7814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64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83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2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48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2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4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8968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3" r:id="rId8"/>
    <p:sldLayoutId id="2147483682" r:id="rId9"/>
    <p:sldLayoutId id="2147483681" r:id="rId10"/>
    <p:sldLayoutId id="2147483680" r:id="rId11"/>
    <p:sldLayoutId id="2147483679" r:id="rId12"/>
    <p:sldLayoutId id="2147483678" r:id="rId13"/>
    <p:sldLayoutId id="2147483677" r:id="rId14"/>
    <p:sldLayoutId id="2147483676" r:id="rId15"/>
    <p:sldLayoutId id="2147483675" r:id="rId16"/>
    <p:sldLayoutId id="2147483674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C5057-3288-4F3C-91A6-BF59F2E7735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D6B5-BB0D-4F3F-9483-5B16448F7DD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005753" y="-16351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90566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 Linh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37199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8504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08EBB-58D0-4CBD-81B8-F99C30D138CF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4AF56-449F-4874-A566-244AEB7814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8.wdp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.png"/><Relationship Id="rId11" Type="http://schemas.openxmlformats.org/officeDocument/2006/relationships/image" Target="../media/image26.png"/><Relationship Id="rId5" Type="http://schemas.openxmlformats.org/officeDocument/2006/relationships/image" Target="../media/image3.png"/><Relationship Id="rId10" Type="http://schemas.microsoft.com/office/2007/relationships/hdphoto" Target="../media/hdphoto8.wdp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4.png"/><Relationship Id="rId18" Type="http://schemas.microsoft.com/office/2007/relationships/hdphoto" Target="../media/hdphoto15.wdp"/><Relationship Id="rId3" Type="http://schemas.openxmlformats.org/officeDocument/2006/relationships/image" Target="../media/image28.jpeg"/><Relationship Id="rId21" Type="http://schemas.openxmlformats.org/officeDocument/2006/relationships/slide" Target="slide13.xml"/><Relationship Id="rId7" Type="http://schemas.openxmlformats.org/officeDocument/2006/relationships/image" Target="../media/image31.png"/><Relationship Id="rId12" Type="http://schemas.microsoft.com/office/2007/relationships/hdphoto" Target="../media/hdphoto12.wdp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6" Type="http://schemas.microsoft.com/office/2007/relationships/hdphoto" Target="../media/hdphoto14.wdp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49.xml"/><Relationship Id="rId6" Type="http://schemas.microsoft.com/office/2007/relationships/hdphoto" Target="../media/hdphoto9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openxmlformats.org/officeDocument/2006/relationships/image" Target="../media/image35.png"/><Relationship Id="rId10" Type="http://schemas.microsoft.com/office/2007/relationships/hdphoto" Target="../media/hdphoto11.wdp"/><Relationship Id="rId19" Type="http://schemas.openxmlformats.org/officeDocument/2006/relationships/image" Target="../media/image37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13.wdp"/><Relationship Id="rId2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3" Type="http://schemas.microsoft.com/office/2007/relationships/hdphoto" Target="../media/hdphoto16.wdp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3.png"/><Relationship Id="rId11" Type="http://schemas.openxmlformats.org/officeDocument/2006/relationships/image" Target="../media/image37.png"/><Relationship Id="rId5" Type="http://schemas.openxmlformats.org/officeDocument/2006/relationships/image" Target="../media/image42.gif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microsoft.com/office/2007/relationships/hdphoto" Target="../media/hdphoto17.wdp"/><Relationship Id="rId1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8.xml"/><Relationship Id="rId3" Type="http://schemas.openxmlformats.org/officeDocument/2006/relationships/image" Target="../media/image14.jpg"/><Relationship Id="rId7" Type="http://schemas.microsoft.com/office/2007/relationships/hdphoto" Target="../media/hdphoto2.wdp"/><Relationship Id="rId12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11" Type="http://schemas.openxmlformats.org/officeDocument/2006/relationships/slide" Target="slide6.xml"/><Relationship Id="rId5" Type="http://schemas.openxmlformats.org/officeDocument/2006/relationships/slide" Target="slide3.xml"/><Relationship Id="rId10" Type="http://schemas.openxmlformats.org/officeDocument/2006/relationships/slide" Target="slide5.xml"/><Relationship Id="rId4" Type="http://schemas.openxmlformats.org/officeDocument/2006/relationships/slide" Target="slide11.xml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microsoft.com/office/2007/relationships/hdphoto" Target="../media/hdphoto18.wdp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9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37.png"/><Relationship Id="rId4" Type="http://schemas.openxmlformats.org/officeDocument/2006/relationships/image" Target="../media/image42.gif"/><Relationship Id="rId9" Type="http://schemas.microsoft.com/office/2007/relationships/hdphoto" Target="../media/hdphoto17.wdp"/><Relationship Id="rId1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microsoft.com/office/2007/relationships/hdphoto" Target="../media/hdphoto19.wdp"/><Relationship Id="rId12" Type="http://schemas.openxmlformats.org/officeDocument/2006/relationships/image" Target="../media/image38.png"/><Relationship Id="rId2" Type="http://schemas.openxmlformats.org/officeDocument/2006/relationships/image" Target="../media/image52.jpeg"/><Relationship Id="rId16" Type="http://schemas.microsoft.com/office/2007/relationships/hdphoto" Target="../media/hdphoto20.wdp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3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54.png"/><Relationship Id="rId10" Type="http://schemas.openxmlformats.org/officeDocument/2006/relationships/image" Target="../media/image37.png"/><Relationship Id="rId4" Type="http://schemas.openxmlformats.org/officeDocument/2006/relationships/image" Target="../media/image42.gif"/><Relationship Id="rId9" Type="http://schemas.microsoft.com/office/2007/relationships/hdphoto" Target="../media/hdphoto17.wdp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3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6.png"/><Relationship Id="rId11" Type="http://schemas.openxmlformats.org/officeDocument/2006/relationships/image" Target="../media/image47.pn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gif"/><Relationship Id="rId9" Type="http://schemas.openxmlformats.org/officeDocument/2006/relationships/image" Target="../media/image37.png"/><Relationship Id="rId1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microsoft.com/office/2007/relationships/hdphoto" Target="../media/hdphoto21.wdp"/><Relationship Id="rId12" Type="http://schemas.openxmlformats.org/officeDocument/2006/relationships/image" Target="../media/image38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7.png"/><Relationship Id="rId11" Type="http://schemas.openxmlformats.org/officeDocument/2006/relationships/image" Target="../media/image37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2.gif"/><Relationship Id="rId9" Type="http://schemas.microsoft.com/office/2007/relationships/hdphoto" Target="../media/hdphoto17.wdp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image" Target="../media/image41.png"/><Relationship Id="rId7" Type="http://schemas.microsoft.com/office/2007/relationships/hdphoto" Target="../media/hdphoto22.wdp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8.pn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37.png"/><Relationship Id="rId4" Type="http://schemas.openxmlformats.org/officeDocument/2006/relationships/image" Target="../media/image42.gif"/><Relationship Id="rId9" Type="http://schemas.microsoft.com/office/2007/relationships/hdphoto" Target="../media/hdphoto17.wdp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48.png"/><Relationship Id="rId3" Type="http://schemas.microsoft.com/office/2007/relationships/hdphoto" Target="../media/hdphoto16.wdp"/><Relationship Id="rId7" Type="http://schemas.openxmlformats.org/officeDocument/2006/relationships/image" Target="../media/image45.png"/><Relationship Id="rId12" Type="http://schemas.openxmlformats.org/officeDocument/2006/relationships/image" Target="../media/image38.png"/><Relationship Id="rId2" Type="http://schemas.openxmlformats.org/officeDocument/2006/relationships/image" Target="../media/image40.jpeg"/><Relationship Id="rId16" Type="http://schemas.microsoft.com/office/2007/relationships/hdphoto" Target="../media/hdphoto20.wdp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gif"/><Relationship Id="rId1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41.png"/><Relationship Id="rId9" Type="http://schemas.openxmlformats.org/officeDocument/2006/relationships/image" Target="../media/image37.png"/><Relationship Id="rId1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8.wdp"/><Relationship Id="rId4" Type="http://schemas.openxmlformats.org/officeDocument/2006/relationships/image" Target="../media/image2.png"/><Relationship Id="rId9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4.wdp"/><Relationship Id="rId11" Type="http://schemas.microsoft.com/office/2007/relationships/hdphoto" Target="../media/hdphoto3.wdp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14.jpg"/><Relationship Id="rId9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openxmlformats.org/officeDocument/2006/relationships/image" Target="../media/image14.jp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slide" Target="slide2.xml"/><Relationship Id="rId10" Type="http://schemas.openxmlformats.org/officeDocument/2006/relationships/image" Target="../media/image17.png"/><Relationship Id="rId4" Type="http://schemas.openxmlformats.org/officeDocument/2006/relationships/image" Target="../media/image14.jp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5" Type="http://schemas.openxmlformats.org/officeDocument/2006/relationships/slide" Target="slide2.xml"/><Relationship Id="rId10" Type="http://schemas.openxmlformats.org/officeDocument/2006/relationships/image" Target="../media/image17.png"/><Relationship Id="rId4" Type="http://schemas.openxmlformats.org/officeDocument/2006/relationships/image" Target="../media/image14.jp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4.jp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77" name="组合 776">
            <a:extLst>
              <a:ext uri="{FF2B5EF4-FFF2-40B4-BE49-F238E27FC236}">
                <a16:creationId xmlns:a16="http://schemas.microsoft.com/office/drawing/2014/main" id="{B38E5FAB-127D-438C-A2D5-3751DC7224ED}"/>
              </a:ext>
            </a:extLst>
          </p:cNvPr>
          <p:cNvGrpSpPr/>
          <p:nvPr/>
        </p:nvGrpSpPr>
        <p:grpSpPr>
          <a:xfrm>
            <a:off x="2213463" y="77120"/>
            <a:ext cx="6933726" cy="4710197"/>
            <a:chOff x="1040161" y="-2420848"/>
            <a:chExt cx="6933726" cy="4710197"/>
          </a:xfrm>
        </p:grpSpPr>
        <p:sp>
          <p:nvSpPr>
            <p:cNvPr id="778" name="矩形: 圆角 777">
              <a:extLst>
                <a:ext uri="{FF2B5EF4-FFF2-40B4-BE49-F238E27FC236}">
                  <a16:creationId xmlns:a16="http://schemas.microsoft.com/office/drawing/2014/main" id="{2E4960DD-411B-4799-8606-7E23860A2244}"/>
                </a:ext>
              </a:extLst>
            </p:cNvPr>
            <p:cNvSpPr/>
            <p:nvPr/>
          </p:nvSpPr>
          <p:spPr>
            <a:xfrm rot="21178109">
              <a:off x="1040161" y="-713686"/>
              <a:ext cx="6933726" cy="2163657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Guanine" panose="02040603050506020204" pitchFamily="18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786" name="组合 785">
              <a:extLst>
                <a:ext uri="{FF2B5EF4-FFF2-40B4-BE49-F238E27FC236}">
                  <a16:creationId xmlns:a16="http://schemas.microsoft.com/office/drawing/2014/main" id="{63F71E2F-DD21-4C0B-87AA-F415B66A272D}"/>
                </a:ext>
              </a:extLst>
            </p:cNvPr>
            <p:cNvGrpSpPr/>
            <p:nvPr/>
          </p:nvGrpSpPr>
          <p:grpSpPr>
            <a:xfrm rot="21161260">
              <a:off x="2255751" y="-1367351"/>
              <a:ext cx="5150719" cy="3656700"/>
              <a:chOff x="742302" y="4474428"/>
              <a:chExt cx="5467097" cy="3881307"/>
            </a:xfrm>
          </p:grpSpPr>
          <p:sp>
            <p:nvSpPr>
              <p:cNvPr id="796" name="文本框 795">
                <a:extLst>
                  <a:ext uri="{FF2B5EF4-FFF2-40B4-BE49-F238E27FC236}">
                    <a16:creationId xmlns:a16="http://schemas.microsoft.com/office/drawing/2014/main" id="{03A5A984-FD82-4810-A0FA-BA9BF2C6FC3B}"/>
                  </a:ext>
                </a:extLst>
              </p:cNvPr>
              <p:cNvSpPr txBox="1"/>
              <p:nvPr/>
            </p:nvSpPr>
            <p:spPr>
              <a:xfrm>
                <a:off x="742302" y="4500897"/>
                <a:ext cx="5356555" cy="3854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0" i="0" u="none" strike="noStrike" kern="1200" cap="none" spc="0" normalizeH="0" baseline="0" noProof="0" dirty="0">
                    <a:ln w="76200">
                      <a:solidFill>
                        <a:sysClr val="windowText" lastClr="00000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KHỞI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1500" noProof="0" dirty="0">
                    <a:ln w="76200">
                      <a:solidFill>
                        <a:sysClr val="windowText" lastClr="00000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ĐỘNG</a:t>
                </a:r>
                <a:endParaRPr kumimoji="0" lang="zh-CN" altLang="en-US" sz="11500" b="0" i="0" u="none" strike="noStrike" kern="1200" cap="none" spc="0" normalizeH="0" baseline="0" noProof="0" dirty="0">
                  <a:ln w="76200">
                    <a:solidFill>
                      <a:sysClr val="windowText" lastClr="000000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</p:txBody>
          </p:sp>
          <p:sp>
            <p:nvSpPr>
              <p:cNvPr id="797" name="文本框 796">
                <a:extLst>
                  <a:ext uri="{FF2B5EF4-FFF2-40B4-BE49-F238E27FC236}">
                    <a16:creationId xmlns:a16="http://schemas.microsoft.com/office/drawing/2014/main" id="{4FF3B143-710A-4D05-89EF-A8BA4A8E4FF5}"/>
                  </a:ext>
                </a:extLst>
              </p:cNvPr>
              <p:cNvSpPr txBox="1"/>
              <p:nvPr/>
            </p:nvSpPr>
            <p:spPr>
              <a:xfrm>
                <a:off x="852844" y="4474428"/>
                <a:ext cx="5356555" cy="3854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0" i="0" u="none" strike="noStrike" kern="1200" cap="none" spc="0" normalizeH="0" baseline="0" noProof="0" dirty="0"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KHỞI</a:t>
                </a:r>
                <a:endParaRPr lang="en-US" altLang="zh-CN" sz="11500" dirty="0">
                  <a:ln w="38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1500" noProof="0" dirty="0"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ĐỘNG</a:t>
                </a:r>
                <a:endParaRPr kumimoji="0" lang="zh-CN" altLang="en-US" sz="11500" b="0" i="0" u="none" strike="noStrike" kern="1200" cap="none" spc="0" normalizeH="0" baseline="0" noProof="0" dirty="0">
                  <a:ln w="38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</p:txBody>
          </p:sp>
        </p:grpSp>
        <p:pic>
          <p:nvPicPr>
            <p:cNvPr id="780" name="图片 779">
              <a:extLst>
                <a:ext uri="{FF2B5EF4-FFF2-40B4-BE49-F238E27FC236}">
                  <a16:creationId xmlns:a16="http://schemas.microsoft.com/office/drawing/2014/main" id="{6C0A7D00-0CB4-4831-9277-E4A278DBE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50834" y="-2420848"/>
              <a:ext cx="1188823" cy="121320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0697ECE2-3D83-4F1A-BF7D-9DF6E6CC3463}"/>
              </a:ext>
            </a:extLst>
          </p:cNvPr>
          <p:cNvGrpSpPr/>
          <p:nvPr/>
        </p:nvGrpSpPr>
        <p:grpSpPr>
          <a:xfrm>
            <a:off x="1261277" y="1915605"/>
            <a:ext cx="2811417" cy="1496117"/>
            <a:chOff x="1347907" y="2422669"/>
            <a:chExt cx="2811417" cy="1496117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6FE7F62-E079-4B96-9210-2B33A5042DBE}"/>
                </a:ext>
              </a:extLst>
            </p:cNvPr>
            <p:cNvSpPr/>
            <p:nvPr/>
          </p:nvSpPr>
          <p:spPr>
            <a:xfrm>
              <a:off x="1347907" y="2638338"/>
              <a:ext cx="2811417" cy="1280448"/>
            </a:xfrm>
            <a:prstGeom prst="rect">
              <a:avLst/>
            </a:prstGeom>
            <a:no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02344503-526D-4D39-A8AD-D7E9389244D2}"/>
                </a:ext>
              </a:extLst>
            </p:cNvPr>
            <p:cNvSpPr/>
            <p:nvPr/>
          </p:nvSpPr>
          <p:spPr>
            <a:xfrm>
              <a:off x="1690455" y="2422669"/>
              <a:ext cx="2150911" cy="433029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pc="3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KIẾN THỨC</a:t>
              </a:r>
              <a:endPara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12" name="Text Box 27">
              <a:extLst>
                <a:ext uri="{FF2B5EF4-FFF2-40B4-BE49-F238E27FC236}">
                  <a16:creationId xmlns:a16="http://schemas.microsoft.com/office/drawing/2014/main" id="{0155F4DB-0E85-4385-9C80-47996F3AE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0372" y="2961310"/>
              <a:ext cx="2686485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nl-NL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Ôn tập về phép tính nhân, chia số tự nhiên.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2C74F322-4068-40CD-894E-D4B834902D68}"/>
              </a:ext>
            </a:extLst>
          </p:cNvPr>
          <p:cNvGrpSpPr/>
          <p:nvPr/>
        </p:nvGrpSpPr>
        <p:grpSpPr>
          <a:xfrm>
            <a:off x="4763754" y="1960498"/>
            <a:ext cx="2811417" cy="3502744"/>
            <a:chOff x="4751775" y="3212485"/>
            <a:chExt cx="2811417" cy="3502744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F810D85-10C7-40C4-955D-94A01FE45CA7}"/>
                </a:ext>
              </a:extLst>
            </p:cNvPr>
            <p:cNvSpPr/>
            <p:nvPr/>
          </p:nvSpPr>
          <p:spPr>
            <a:xfrm>
              <a:off x="4751775" y="3428153"/>
              <a:ext cx="2811417" cy="3287076"/>
            </a:xfrm>
            <a:prstGeom prst="rect">
              <a:avLst/>
            </a:prstGeom>
            <a:no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D07A047-C508-4480-8284-04882ACCE48D}"/>
                </a:ext>
              </a:extLst>
            </p:cNvPr>
            <p:cNvSpPr/>
            <p:nvPr/>
          </p:nvSpPr>
          <p:spPr>
            <a:xfrm>
              <a:off x="5094323" y="3212485"/>
              <a:ext cx="2150911" cy="433029"/>
            </a:xfrm>
            <a:prstGeom prst="rect">
              <a:avLst/>
            </a:prstGeom>
            <a:solidFill>
              <a:schemeClr val="accent5"/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KĨ</a:t>
              </a:r>
              <a:r>
                <a:rPr kumimoji="0" lang="en-US" altLang="zh-CN" sz="1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 NĂNG</a:t>
              </a:r>
              <a:endPara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16" name="Text Box 27">
              <a:extLst>
                <a:ext uri="{FF2B5EF4-FFF2-40B4-BE49-F238E27FC236}">
                  <a16:creationId xmlns:a16="http://schemas.microsoft.com/office/drawing/2014/main" id="{F3A0E103-2E23-40AB-958D-6E417944B4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535" y="3774888"/>
              <a:ext cx="2686485" cy="28623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nl-NL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dirty="0">
                  <a:latin typeface="Cambria" panose="02040503050406030204" pitchFamily="18" charset="0"/>
                  <a:ea typeface="Cambria" panose="02040503050406030204" pitchFamily="18" charset="0"/>
                </a:rPr>
                <a:t>Biết đặt tính và thực hiện nhân các số tự nhiên với các số có không quá ba chữ số (tích không quá sáu chữ số).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dirty="0">
                  <a:latin typeface="Cambria" panose="02040503050406030204" pitchFamily="18" charset="0"/>
                  <a:ea typeface="Cambria" panose="02040503050406030204" pitchFamily="18" charset="0"/>
                </a:rPr>
                <a:t>- Biết đặt tính và thực hiện chia số có nhiều chữ số cho số có không quá hai chữ số.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dirty="0">
                  <a:latin typeface="Cambria" panose="02040503050406030204" pitchFamily="18" charset="0"/>
                  <a:ea typeface="Cambria" panose="02040503050406030204" pitchFamily="18" charset="0"/>
                </a:rPr>
                <a:t>- Biết so sánh số tự nhiên.</a:t>
              </a:r>
              <a:endParaRPr lang="en-US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2BFA5E82-842E-47F7-B041-94F084FE3636}"/>
              </a:ext>
            </a:extLst>
          </p:cNvPr>
          <p:cNvGrpSpPr/>
          <p:nvPr/>
        </p:nvGrpSpPr>
        <p:grpSpPr>
          <a:xfrm>
            <a:off x="1269916" y="3711872"/>
            <a:ext cx="2811417" cy="1856825"/>
            <a:chOff x="8178265" y="2639183"/>
            <a:chExt cx="2811417" cy="1856825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11E0A058-E908-4B9E-8487-719F35AF4EC5}"/>
                </a:ext>
              </a:extLst>
            </p:cNvPr>
            <p:cNvSpPr/>
            <p:nvPr/>
          </p:nvSpPr>
          <p:spPr>
            <a:xfrm>
              <a:off x="8178265" y="2854852"/>
              <a:ext cx="2811417" cy="1641156"/>
            </a:xfrm>
            <a:prstGeom prst="rect">
              <a:avLst/>
            </a:prstGeom>
            <a:no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3E52D2A5-73E0-4D2B-9664-82D45174B5F1}"/>
                </a:ext>
              </a:extLst>
            </p:cNvPr>
            <p:cNvSpPr/>
            <p:nvPr/>
          </p:nvSpPr>
          <p:spPr>
            <a:xfrm>
              <a:off x="8520813" y="2639183"/>
              <a:ext cx="2150911" cy="43302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PHẨM</a:t>
              </a:r>
              <a:r>
                <a:rPr kumimoji="0" lang="en-US" altLang="zh-CN" sz="1800" b="0" i="0" u="none" strike="noStrike" kern="1200" cap="none" spc="30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 CHẤT</a:t>
              </a:r>
              <a:endPara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20" name="Text Box 27">
              <a:extLst>
                <a:ext uri="{FF2B5EF4-FFF2-40B4-BE49-F238E27FC236}">
                  <a16:creationId xmlns:a16="http://schemas.microsoft.com/office/drawing/2014/main" id="{8545E2A0-0806-47A9-AFF3-E1159C75A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6657" y="3279605"/>
              <a:ext cx="2686485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nl-NL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HS có phẩm chất học tập tích cực, làm bài </a:t>
              </a:r>
            </a:p>
            <a:p>
              <a:pPr algn="ctr"/>
              <a:r>
                <a:rPr lang="nl-NL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tự giác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631155" y="726484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 CẦU CẦN ĐẠT</a:t>
            </a:r>
          </a:p>
        </p:txBody>
      </p:sp>
      <p:grpSp>
        <p:nvGrpSpPr>
          <p:cNvPr id="22" name="组合 16">
            <a:extLst>
              <a:ext uri="{FF2B5EF4-FFF2-40B4-BE49-F238E27FC236}">
                <a16:creationId xmlns:a16="http://schemas.microsoft.com/office/drawing/2014/main" id="{2BFA5E82-842E-47F7-B041-94F084FE3636}"/>
              </a:ext>
            </a:extLst>
          </p:cNvPr>
          <p:cNvGrpSpPr/>
          <p:nvPr/>
        </p:nvGrpSpPr>
        <p:grpSpPr>
          <a:xfrm>
            <a:off x="8032637" y="2694807"/>
            <a:ext cx="2811417" cy="2249797"/>
            <a:chOff x="8178265" y="2639183"/>
            <a:chExt cx="2811417" cy="2249797"/>
          </a:xfrm>
        </p:grpSpPr>
        <p:sp>
          <p:nvSpPr>
            <p:cNvPr id="23" name="矩形 17">
              <a:extLst>
                <a:ext uri="{FF2B5EF4-FFF2-40B4-BE49-F238E27FC236}">
                  <a16:creationId xmlns:a16="http://schemas.microsoft.com/office/drawing/2014/main" id="{11E0A058-E908-4B9E-8487-719F35AF4EC5}"/>
                </a:ext>
              </a:extLst>
            </p:cNvPr>
            <p:cNvSpPr/>
            <p:nvPr/>
          </p:nvSpPr>
          <p:spPr>
            <a:xfrm>
              <a:off x="8178265" y="2854851"/>
              <a:ext cx="2811417" cy="2034129"/>
            </a:xfrm>
            <a:prstGeom prst="rect">
              <a:avLst/>
            </a:prstGeom>
            <a:noFill/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24" name="矩形 18">
              <a:extLst>
                <a:ext uri="{FF2B5EF4-FFF2-40B4-BE49-F238E27FC236}">
                  <a16:creationId xmlns:a16="http://schemas.microsoft.com/office/drawing/2014/main" id="{3E52D2A5-73E0-4D2B-9664-82D45174B5F1}"/>
                </a:ext>
              </a:extLst>
            </p:cNvPr>
            <p:cNvSpPr/>
            <p:nvPr/>
          </p:nvSpPr>
          <p:spPr>
            <a:xfrm>
              <a:off x="8520813" y="2639183"/>
              <a:ext cx="2150911" cy="43302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571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pc="3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00号-方方先锋体" panose="00000500000000000000" pitchFamily="2" charset="-122"/>
                </a:rPr>
                <a:t>NĂNG LỰC</a:t>
              </a:r>
              <a:endParaRPr kumimoji="0" lang="zh-CN" altLang="en-US" sz="18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  <p:sp>
          <p:nvSpPr>
            <p:cNvPr id="25" name="Text Box 27">
              <a:extLst>
                <a:ext uri="{FF2B5EF4-FFF2-40B4-BE49-F238E27FC236}">
                  <a16:creationId xmlns:a16="http://schemas.microsoft.com/office/drawing/2014/main" id="{8545E2A0-0806-47A9-AFF3-E1159C75A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36657" y="3279605"/>
              <a:ext cx="2686485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algn="ctr"/>
              <a:r>
                <a:rPr lang="nl-NL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Năng lực tự học, NL giải quyết vấn đề và sáng tạo, NL tư duy - lập luận logic.</a:t>
              </a:r>
              <a:endParaRPr lang="en-US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283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77" name="组合 776">
            <a:extLst>
              <a:ext uri="{FF2B5EF4-FFF2-40B4-BE49-F238E27FC236}">
                <a16:creationId xmlns:a16="http://schemas.microsoft.com/office/drawing/2014/main" id="{B38E5FAB-127D-438C-A2D5-3751DC7224ED}"/>
              </a:ext>
            </a:extLst>
          </p:cNvPr>
          <p:cNvGrpSpPr/>
          <p:nvPr/>
        </p:nvGrpSpPr>
        <p:grpSpPr>
          <a:xfrm>
            <a:off x="2213463" y="77120"/>
            <a:ext cx="6933726" cy="4710197"/>
            <a:chOff x="1040161" y="-2420848"/>
            <a:chExt cx="6933726" cy="4710197"/>
          </a:xfrm>
        </p:grpSpPr>
        <p:sp>
          <p:nvSpPr>
            <p:cNvPr id="778" name="矩形: 圆角 777">
              <a:extLst>
                <a:ext uri="{FF2B5EF4-FFF2-40B4-BE49-F238E27FC236}">
                  <a16:creationId xmlns:a16="http://schemas.microsoft.com/office/drawing/2014/main" id="{2E4960DD-411B-4799-8606-7E23860A2244}"/>
                </a:ext>
              </a:extLst>
            </p:cNvPr>
            <p:cNvSpPr/>
            <p:nvPr/>
          </p:nvSpPr>
          <p:spPr>
            <a:xfrm rot="21178109">
              <a:off x="1040161" y="-713686"/>
              <a:ext cx="6933726" cy="2163657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Guanine" panose="02040603050506020204" pitchFamily="18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786" name="组合 785">
              <a:extLst>
                <a:ext uri="{FF2B5EF4-FFF2-40B4-BE49-F238E27FC236}">
                  <a16:creationId xmlns:a16="http://schemas.microsoft.com/office/drawing/2014/main" id="{63F71E2F-DD21-4C0B-87AA-F415B66A272D}"/>
                </a:ext>
              </a:extLst>
            </p:cNvPr>
            <p:cNvGrpSpPr/>
            <p:nvPr/>
          </p:nvGrpSpPr>
          <p:grpSpPr>
            <a:xfrm rot="21161260">
              <a:off x="1957597" y="-1367352"/>
              <a:ext cx="5747036" cy="3656701"/>
              <a:chOff x="425833" y="4474428"/>
              <a:chExt cx="6100042" cy="3881308"/>
            </a:xfrm>
          </p:grpSpPr>
          <p:sp>
            <p:nvSpPr>
              <p:cNvPr id="796" name="文本框 795">
                <a:extLst>
                  <a:ext uri="{FF2B5EF4-FFF2-40B4-BE49-F238E27FC236}">
                    <a16:creationId xmlns:a16="http://schemas.microsoft.com/office/drawing/2014/main" id="{03A5A984-FD82-4810-A0FA-BA9BF2C6FC3B}"/>
                  </a:ext>
                </a:extLst>
              </p:cNvPr>
              <p:cNvSpPr txBox="1"/>
              <p:nvPr/>
            </p:nvSpPr>
            <p:spPr>
              <a:xfrm>
                <a:off x="425833" y="4500897"/>
                <a:ext cx="5989502" cy="3854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0" i="0" u="none" strike="noStrike" kern="1200" cap="none" spc="0" normalizeH="0" baseline="0" noProof="0" dirty="0">
                    <a:ln w="76200">
                      <a:solidFill>
                        <a:sysClr val="windowText" lastClr="00000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LUYỆN</a:t>
                </a:r>
                <a:r>
                  <a:rPr kumimoji="0" lang="en-US" altLang="zh-CN" sz="11500" b="0" i="0" u="none" strike="noStrike" kern="1200" cap="none" spc="0" normalizeH="0" noProof="0" dirty="0">
                    <a:ln w="76200">
                      <a:solidFill>
                        <a:sysClr val="windowText" lastClr="00000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0" i="0" u="none" strike="noStrike" kern="1200" cap="none" spc="0" normalizeH="0" noProof="0" dirty="0">
                    <a:ln w="76200">
                      <a:solidFill>
                        <a:sysClr val="windowText" lastClr="00000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TẬP</a:t>
                </a:r>
                <a:endParaRPr kumimoji="0" lang="zh-CN" altLang="en-US" sz="11500" b="0" i="0" u="none" strike="noStrike" kern="1200" cap="none" spc="0" normalizeH="0" baseline="0" noProof="0" dirty="0">
                  <a:ln w="76200">
                    <a:solidFill>
                      <a:sysClr val="windowText" lastClr="000000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</p:txBody>
          </p:sp>
          <p:sp>
            <p:nvSpPr>
              <p:cNvPr id="797" name="文本框 796">
                <a:extLst>
                  <a:ext uri="{FF2B5EF4-FFF2-40B4-BE49-F238E27FC236}">
                    <a16:creationId xmlns:a16="http://schemas.microsoft.com/office/drawing/2014/main" id="{4FF3B143-710A-4D05-89EF-A8BA4A8E4FF5}"/>
                  </a:ext>
                </a:extLst>
              </p:cNvPr>
              <p:cNvSpPr txBox="1"/>
              <p:nvPr/>
            </p:nvSpPr>
            <p:spPr>
              <a:xfrm>
                <a:off x="536373" y="4474428"/>
                <a:ext cx="5989502" cy="38548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0" i="0" u="none" strike="noStrike" kern="1200" cap="none" spc="0" normalizeH="0" baseline="0" noProof="0" dirty="0"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LUYỆN</a:t>
                </a:r>
                <a:r>
                  <a:rPr kumimoji="0" lang="en-US" altLang="zh-CN" sz="11500" b="0" i="0" u="none" strike="noStrike" kern="1200" cap="none" spc="0" normalizeH="0" noProof="0" dirty="0"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0" i="0" u="none" strike="noStrike" kern="1200" cap="none" spc="0" normalizeH="0" noProof="0" dirty="0"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TẬP</a:t>
                </a:r>
                <a:endParaRPr kumimoji="0" lang="zh-CN" altLang="en-US" sz="11500" b="0" i="0" u="none" strike="noStrike" kern="1200" cap="none" spc="0" normalizeH="0" baseline="0" noProof="0" dirty="0">
                  <a:ln w="38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</p:txBody>
          </p:sp>
        </p:grpSp>
        <p:pic>
          <p:nvPicPr>
            <p:cNvPr id="780" name="图片 779">
              <a:extLst>
                <a:ext uri="{FF2B5EF4-FFF2-40B4-BE49-F238E27FC236}">
                  <a16:creationId xmlns:a16="http://schemas.microsoft.com/office/drawing/2014/main" id="{6C0A7D00-0CB4-4831-9277-E4A278DBE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50834" y="-2420848"/>
              <a:ext cx="1188823" cy="121320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68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523" y="-148830"/>
            <a:ext cx="12590267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1F46844-D262-466D-8710-325387F92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3849" y="366659"/>
            <a:ext cx="983381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altLang="en-US" sz="4000" b="1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4000" b="1" dirty="0">
                <a:latin typeface="Times New Roman" pitchFamily="18" charset="0"/>
                <a:cs typeface="Times New Roman" pitchFamily="18" charset="0"/>
              </a:rPr>
              <a:t>)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1A01C69C-A263-4A7F-818A-C78B7D526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363" y="3059718"/>
            <a:ext cx="58293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101D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101D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alt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101D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101D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101D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vở</a:t>
            </a: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0101D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3600" i="1" dirty="0" err="1">
                <a:solidFill>
                  <a:srgbClr val="0101D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i="1" dirty="0">
                <a:solidFill>
                  <a:srgbClr val="0101D5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sz="3600" i="1" dirty="0" err="1">
                <a:solidFill>
                  <a:srgbClr val="0101D5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i="1" dirty="0">
                <a:solidFill>
                  <a:srgbClr val="01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>
                <a:solidFill>
                  <a:srgbClr val="0101D5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altLang="en-US" sz="3600" i="1" dirty="0">
              <a:solidFill>
                <a:srgbClr val="0101D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101D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101D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</a:t>
            </a:r>
            <a:r>
              <a:rPr kumimoji="0" lang="en-US" alt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101D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101D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101D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sách</a:t>
            </a: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0101D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en-US" sz="3600" i="1" dirty="0" err="1">
                <a:solidFill>
                  <a:srgbClr val="0101D5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i="1" dirty="0">
                <a:solidFill>
                  <a:srgbClr val="0101D5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altLang="en-US" sz="3600" i="1" dirty="0" err="1">
                <a:solidFill>
                  <a:srgbClr val="0101D5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600" i="1" dirty="0">
                <a:solidFill>
                  <a:srgbClr val="0101D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i="1" dirty="0" err="1">
                <a:solidFill>
                  <a:srgbClr val="0101D5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endParaRPr lang="en-US" altLang="en-US" sz="3600" i="1" dirty="0">
              <a:solidFill>
                <a:srgbClr val="0101D5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101D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101D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  <a:r>
              <a:rPr kumimoji="0" lang="en-US" alt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101D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alt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101D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101D5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vở</a:t>
            </a:r>
            <a:endParaRPr kumimoji="0" lang="en-US" altLang="en-US" sz="3600" b="0" i="1" u="none" strike="noStrike" kern="1200" cap="none" spc="0" normalizeH="0" baseline="0" noProof="0" dirty="0">
              <a:ln>
                <a:noFill/>
              </a:ln>
              <a:solidFill>
                <a:srgbClr val="0101D5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7599F9-F5E7-4507-BC5A-ABCB1974CC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03" b="95149" l="20330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074" y="4099787"/>
            <a:ext cx="3801826" cy="304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0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591362" y="311728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926810" y="195351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2180947" y="262642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126" y="-1290115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13AD0D0-B327-4506-9F70-D5798A9DA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310" y="5071320"/>
            <a:ext cx="1514475" cy="15144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8F033AB-CB0C-41EA-BEBD-277113B901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3293" y="254740"/>
            <a:ext cx="9354466" cy="13854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9280647" y="606976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1628261" y="502534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26403" y="1796012"/>
            <a:ext cx="5978489" cy="2471321"/>
            <a:chOff x="1941145" y="2110092"/>
            <a:chExt cx="5744431" cy="1898984"/>
          </a:xfrm>
        </p:grpSpPr>
        <p:grpSp>
          <p:nvGrpSpPr>
            <p:cNvPr id="708" name="组合 707">
              <a:extLst>
                <a:ext uri="{FF2B5EF4-FFF2-40B4-BE49-F238E27FC236}">
                  <a16:creationId xmlns:a16="http://schemas.microsoft.com/office/drawing/2014/main" id="{87F1A476-6305-45C7-A32C-9B572A16E293}"/>
                </a:ext>
              </a:extLst>
            </p:cNvPr>
            <p:cNvGrpSpPr/>
            <p:nvPr/>
          </p:nvGrpSpPr>
          <p:grpSpPr>
            <a:xfrm>
              <a:off x="1941145" y="2110092"/>
              <a:ext cx="5744431" cy="1898984"/>
              <a:chOff x="3765965" y="1452940"/>
              <a:chExt cx="5744431" cy="1898984"/>
            </a:xfrm>
          </p:grpSpPr>
          <p:sp>
            <p:nvSpPr>
              <p:cNvPr id="709" name="矩形: 圆角 708">
                <a:extLst>
                  <a:ext uri="{FF2B5EF4-FFF2-40B4-BE49-F238E27FC236}">
                    <a16:creationId xmlns:a16="http://schemas.microsoft.com/office/drawing/2014/main" id="{E26A67C9-6105-4C29-8EAB-7C9F7ADB7644}"/>
                  </a:ext>
                </a:extLst>
              </p:cNvPr>
              <p:cNvSpPr/>
              <p:nvPr/>
            </p:nvSpPr>
            <p:spPr>
              <a:xfrm>
                <a:off x="4693754" y="1452940"/>
                <a:ext cx="4816642" cy="189898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</a:rPr>
                  <a:t>2057 x 13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6000" b="1" dirty="0">
                    <a:solidFill>
                      <a:schemeClr val="tx1"/>
                    </a:solidFill>
                    <a:latin typeface="Calibri"/>
                    <a:ea typeface="微软雅黑" panose="020B0503020204020204" pitchFamily="34" charset="-122"/>
                  </a:rPr>
                  <a:t>428 x 125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</a:rPr>
                  <a:t>3167 x 20</a:t>
                </a:r>
                <a:r>
                  <a:rPr lang="en-US" altLang="zh-CN" sz="6000" b="1" dirty="0">
                    <a:solidFill>
                      <a:schemeClr val="tx1"/>
                    </a:solidFill>
                    <a:latin typeface="Calibri"/>
                    <a:ea typeface="微软雅黑" panose="020B0503020204020204" pitchFamily="34" charset="-122"/>
                  </a:rPr>
                  <a:t>4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711" name="图片 710">
                <a:extLst>
                  <a:ext uri="{FF2B5EF4-FFF2-40B4-BE49-F238E27FC236}">
                    <a16:creationId xmlns:a16="http://schemas.microsoft.com/office/drawing/2014/main" id="{9145D26F-4A2C-4B0B-BC30-493BDD751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65965" y="1575055"/>
                <a:ext cx="1188823" cy="1213209"/>
              </a:xfrm>
              <a:prstGeom prst="rect">
                <a:avLst/>
              </a:prstGeom>
            </p:spPr>
          </p:pic>
        </p:grpSp>
        <p:sp>
          <p:nvSpPr>
            <p:cNvPr id="214" name="TextBox 213"/>
            <p:cNvSpPr txBox="1"/>
            <p:nvPr/>
          </p:nvSpPr>
          <p:spPr>
            <a:xfrm>
              <a:off x="2128429" y="2293232"/>
              <a:ext cx="981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a.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05909" y="3852091"/>
            <a:ext cx="6433432" cy="2427207"/>
            <a:chOff x="4453842" y="4342410"/>
            <a:chExt cx="5751825" cy="1809074"/>
          </a:xfrm>
        </p:grpSpPr>
        <p:grpSp>
          <p:nvGrpSpPr>
            <p:cNvPr id="215" name="组合 707">
              <a:extLst>
                <a:ext uri="{FF2B5EF4-FFF2-40B4-BE49-F238E27FC236}">
                  <a16:creationId xmlns:a16="http://schemas.microsoft.com/office/drawing/2014/main" id="{87F1A476-6305-45C7-A32C-9B572A16E293}"/>
                </a:ext>
              </a:extLst>
            </p:cNvPr>
            <p:cNvGrpSpPr/>
            <p:nvPr/>
          </p:nvGrpSpPr>
          <p:grpSpPr>
            <a:xfrm>
              <a:off x="4453842" y="4342410"/>
              <a:ext cx="5751825" cy="1809074"/>
              <a:chOff x="3735786" y="669501"/>
              <a:chExt cx="5751825" cy="1809074"/>
            </a:xfrm>
          </p:grpSpPr>
          <p:sp>
            <p:nvSpPr>
              <p:cNvPr id="216" name="矩形: 圆角 708">
                <a:extLst>
                  <a:ext uri="{FF2B5EF4-FFF2-40B4-BE49-F238E27FC236}">
                    <a16:creationId xmlns:a16="http://schemas.microsoft.com/office/drawing/2014/main" id="{E26A67C9-6105-4C29-8EAB-7C9F7ADB7644}"/>
                  </a:ext>
                </a:extLst>
              </p:cNvPr>
              <p:cNvSpPr/>
              <p:nvPr/>
            </p:nvSpPr>
            <p:spPr>
              <a:xfrm>
                <a:off x="4670969" y="669501"/>
                <a:ext cx="4816642" cy="1809074"/>
              </a:xfrm>
              <a:prstGeom prst="roundRect">
                <a:avLst>
                  <a:gd name="adj" fmla="val 50000"/>
                </a:avLst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</a:rPr>
                  <a:t>7368 : 24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6000" b="1" dirty="0">
                    <a:solidFill>
                      <a:schemeClr val="tx1"/>
                    </a:solidFill>
                    <a:latin typeface="Calibri"/>
                    <a:ea typeface="微软雅黑" panose="020B0503020204020204" pitchFamily="34" charset="-122"/>
                  </a:rPr>
                  <a:t>13 498 : 32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</a:rPr>
                  <a:t>285 120 : 216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217" name="图片 710">
                <a:extLst>
                  <a:ext uri="{FF2B5EF4-FFF2-40B4-BE49-F238E27FC236}">
                    <a16:creationId xmlns:a16="http://schemas.microsoft.com/office/drawing/2014/main" id="{9145D26F-4A2C-4B0B-BC30-493BDD751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35786" y="1162639"/>
                <a:ext cx="1188823" cy="1213209"/>
              </a:xfrm>
              <a:prstGeom prst="rect">
                <a:avLst/>
              </a:prstGeom>
            </p:spPr>
          </p:pic>
        </p:grpSp>
        <p:sp>
          <p:nvSpPr>
            <p:cNvPr id="218" name="TextBox 217"/>
            <p:cNvSpPr txBox="1"/>
            <p:nvPr/>
          </p:nvSpPr>
          <p:spPr>
            <a:xfrm>
              <a:off x="4664686" y="4905227"/>
              <a:ext cx="981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555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" y="-229692"/>
            <a:ext cx="12109744" cy="7317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" y="20042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grpSp>
        <p:nvGrpSpPr>
          <p:cNvPr id="40" name="组合 707">
            <a:extLst>
              <a:ext uri="{FF2B5EF4-FFF2-40B4-BE49-F238E27FC236}">
                <a16:creationId xmlns:a16="http://schemas.microsoft.com/office/drawing/2014/main" id="{87F1A476-6305-45C7-A32C-9B572A16E293}"/>
              </a:ext>
            </a:extLst>
          </p:cNvPr>
          <p:cNvGrpSpPr/>
          <p:nvPr/>
        </p:nvGrpSpPr>
        <p:grpSpPr>
          <a:xfrm>
            <a:off x="-1199842" y="456090"/>
            <a:ext cx="5238035" cy="1648255"/>
            <a:chOff x="1790310" y="-115439"/>
            <a:chExt cx="5238035" cy="1648255"/>
          </a:xfrm>
        </p:grpSpPr>
        <p:sp>
          <p:nvSpPr>
            <p:cNvPr id="42" name="矩形: 圆角 708">
              <a:extLst>
                <a:ext uri="{FF2B5EF4-FFF2-40B4-BE49-F238E27FC236}">
                  <a16:creationId xmlns:a16="http://schemas.microsoft.com/office/drawing/2014/main" id="{E26A67C9-6105-4C29-8EAB-7C9F7ADB7644}"/>
                </a:ext>
              </a:extLst>
            </p:cNvPr>
            <p:cNvSpPr/>
            <p:nvPr/>
          </p:nvSpPr>
          <p:spPr>
            <a:xfrm>
              <a:off x="3255252" y="500022"/>
              <a:ext cx="3773093" cy="103279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</a:rPr>
                <a:t>2057 x 13</a:t>
              </a:r>
            </a:p>
          </p:txBody>
        </p:sp>
        <p:pic>
          <p:nvPicPr>
            <p:cNvPr id="43" name="图片 710">
              <a:extLst>
                <a:ext uri="{FF2B5EF4-FFF2-40B4-BE49-F238E27FC236}">
                  <a16:creationId xmlns:a16="http://schemas.microsoft.com/office/drawing/2014/main" id="{9145D26F-4A2C-4B0B-BC30-493BDD751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90310" y="-115439"/>
              <a:ext cx="1188823" cy="1213209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411853" y="137025"/>
            <a:ext cx="981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p:sp>
        <p:nvSpPr>
          <p:cNvPr id="44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4209453" y="1127221"/>
            <a:ext cx="3773093" cy="1032794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</a:rPr>
              <a:t>428 x 125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91370" y="2131048"/>
            <a:ext cx="3504331" cy="1402578"/>
            <a:chOff x="1773528" y="2376778"/>
            <a:chExt cx="3504331" cy="1402578"/>
          </a:xfrm>
        </p:grpSpPr>
        <p:grpSp>
          <p:nvGrpSpPr>
            <p:cNvPr id="4" name="Group 3"/>
            <p:cNvGrpSpPr/>
            <p:nvPr/>
          </p:nvGrpSpPr>
          <p:grpSpPr>
            <a:xfrm>
              <a:off x="1773528" y="2376778"/>
              <a:ext cx="3504331" cy="1398850"/>
              <a:chOff x="1773528" y="2376778"/>
              <a:chExt cx="3504331" cy="1398850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2289372" y="2376778"/>
                <a:ext cx="23137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2057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964069" y="2944631"/>
                <a:ext cx="23137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13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773528" y="2683771"/>
                <a:ext cx="8523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 flipV="1">
              <a:off x="2104434" y="3779356"/>
              <a:ext cx="1737360" cy="0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1634103" y="3474097"/>
            <a:ext cx="231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6171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241840" y="4076449"/>
            <a:ext cx="231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2057</a:t>
            </a:r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1241840" y="4907446"/>
            <a:ext cx="2194560" cy="0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241840" y="4907860"/>
            <a:ext cx="231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26741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4884150" y="2110508"/>
            <a:ext cx="2829634" cy="1415437"/>
            <a:chOff x="1773528" y="2376778"/>
            <a:chExt cx="2829634" cy="1415437"/>
          </a:xfrm>
        </p:grpSpPr>
        <p:grpSp>
          <p:nvGrpSpPr>
            <p:cNvPr id="54" name="Group 53"/>
            <p:cNvGrpSpPr/>
            <p:nvPr/>
          </p:nvGrpSpPr>
          <p:grpSpPr>
            <a:xfrm>
              <a:off x="1773528" y="2376778"/>
              <a:ext cx="2829634" cy="1415437"/>
              <a:chOff x="1773528" y="2376778"/>
              <a:chExt cx="2829634" cy="1415437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2289372" y="2376778"/>
                <a:ext cx="23137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428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285131" y="2961218"/>
                <a:ext cx="23137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125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1773528" y="2683771"/>
                <a:ext cx="8523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</p:grpSp>
        <p:cxnSp>
          <p:nvCxnSpPr>
            <p:cNvPr id="55" name="Straight Connector 54"/>
            <p:cNvCxnSpPr/>
            <p:nvPr/>
          </p:nvCxnSpPr>
          <p:spPr>
            <a:xfrm flipV="1">
              <a:off x="2104434" y="3779356"/>
              <a:ext cx="1737360" cy="0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5067381" y="3454374"/>
            <a:ext cx="231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2140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059472" y="4048370"/>
            <a:ext cx="231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856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696706" y="4583653"/>
            <a:ext cx="231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428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4559526" y="5401732"/>
            <a:ext cx="2560320" cy="0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710831" y="5401732"/>
            <a:ext cx="231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53500</a:t>
            </a:r>
          </a:p>
        </p:txBody>
      </p:sp>
      <p:sp>
        <p:nvSpPr>
          <p:cNvPr id="39" name="矩形: 圆角 708">
            <a:extLst>
              <a:ext uri="{FF2B5EF4-FFF2-40B4-BE49-F238E27FC236}">
                <a16:creationId xmlns:a16="http://schemas.microsoft.com/office/drawing/2014/main" id="{DCD81732-69E9-4D00-819D-1F0115D070C9}"/>
              </a:ext>
            </a:extLst>
          </p:cNvPr>
          <p:cNvSpPr/>
          <p:nvPr/>
        </p:nvSpPr>
        <p:spPr>
          <a:xfrm>
            <a:off x="8109112" y="1077930"/>
            <a:ext cx="4092613" cy="1032794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</a:rPr>
              <a:t>3167 x 204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9A56432-93DF-4AF6-ADB1-2A7F463B19A0}"/>
              </a:ext>
            </a:extLst>
          </p:cNvPr>
          <p:cNvGrpSpPr/>
          <p:nvPr/>
        </p:nvGrpSpPr>
        <p:grpSpPr>
          <a:xfrm>
            <a:off x="8775894" y="2050942"/>
            <a:ext cx="3177957" cy="1402578"/>
            <a:chOff x="1773528" y="2376778"/>
            <a:chExt cx="3177957" cy="140257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7230940-CEF3-47BD-8CAE-D0C171F649C4}"/>
                </a:ext>
              </a:extLst>
            </p:cNvPr>
            <p:cNvGrpSpPr/>
            <p:nvPr/>
          </p:nvGrpSpPr>
          <p:grpSpPr>
            <a:xfrm>
              <a:off x="1773528" y="2376778"/>
              <a:ext cx="3177957" cy="1399992"/>
              <a:chOff x="1773528" y="2376778"/>
              <a:chExt cx="3177957" cy="1399992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2336F8F-0FD8-41D4-A513-0E34EFE29043}"/>
                  </a:ext>
                </a:extLst>
              </p:cNvPr>
              <p:cNvSpPr txBox="1"/>
              <p:nvPr/>
            </p:nvSpPr>
            <p:spPr>
              <a:xfrm>
                <a:off x="2289372" y="2376778"/>
                <a:ext cx="23137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3167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C7BC96A-0B87-4BA2-936E-994FCEADE8C8}"/>
                  </a:ext>
                </a:extLst>
              </p:cNvPr>
              <p:cNvSpPr txBox="1"/>
              <p:nvPr/>
            </p:nvSpPr>
            <p:spPr>
              <a:xfrm>
                <a:off x="2637695" y="2945773"/>
                <a:ext cx="231379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204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050841A-424E-4E2B-9266-60EE1D7F7D50}"/>
                  </a:ext>
                </a:extLst>
              </p:cNvPr>
              <p:cNvSpPr txBox="1"/>
              <p:nvPr/>
            </p:nvSpPr>
            <p:spPr>
              <a:xfrm>
                <a:off x="1773528" y="2683771"/>
                <a:ext cx="8523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</a:t>
                </a:r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81F7EE4-0B55-4FFD-A288-E762A7200361}"/>
                </a:ext>
              </a:extLst>
            </p:cNvPr>
            <p:cNvCxnSpPr/>
            <p:nvPr/>
          </p:nvCxnSpPr>
          <p:spPr>
            <a:xfrm flipV="1">
              <a:off x="2104434" y="3779356"/>
              <a:ext cx="1737360" cy="0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C9474A74-5641-40E6-AF32-E59CB5483A2C}"/>
              </a:ext>
            </a:extLst>
          </p:cNvPr>
          <p:cNvSpPr txBox="1"/>
          <p:nvPr/>
        </p:nvSpPr>
        <p:spPr>
          <a:xfrm>
            <a:off x="8934434" y="3404304"/>
            <a:ext cx="231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12668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61B7C98-D5DB-432B-ABD0-C30B4003E539}"/>
              </a:ext>
            </a:extLst>
          </p:cNvPr>
          <p:cNvSpPr txBox="1"/>
          <p:nvPr/>
        </p:nvSpPr>
        <p:spPr>
          <a:xfrm>
            <a:off x="8576804" y="4078865"/>
            <a:ext cx="23137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6334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13A5631-669D-4978-B49D-C8818174F9A4}"/>
              </a:ext>
            </a:extLst>
          </p:cNvPr>
          <p:cNvSpPr txBox="1"/>
          <p:nvPr/>
        </p:nvSpPr>
        <p:spPr>
          <a:xfrm>
            <a:off x="8560662" y="5009108"/>
            <a:ext cx="2671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646068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E06E9A2-2A33-49B6-B54B-EF22918DCDEA}"/>
              </a:ext>
            </a:extLst>
          </p:cNvPr>
          <p:cNvCxnSpPr/>
          <p:nvPr/>
        </p:nvCxnSpPr>
        <p:spPr>
          <a:xfrm flipV="1">
            <a:off x="8453539" y="4999151"/>
            <a:ext cx="2560320" cy="0"/>
          </a:xfrm>
          <a:prstGeom prst="line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01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50" grpId="0"/>
      <p:bldP spid="52" grpId="0"/>
      <p:bldP spid="59" grpId="0"/>
      <p:bldP spid="60" grpId="0"/>
      <p:bldP spid="61" grpId="0"/>
      <p:bldP spid="63" grpId="0"/>
      <p:bldP spid="68" grpId="0"/>
      <p:bldP spid="70" grpId="0"/>
      <p:bldP spid="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523" y="-148830"/>
            <a:ext cx="12590267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grpSp>
        <p:nvGrpSpPr>
          <p:cNvPr id="40" name="组合 707">
            <a:extLst>
              <a:ext uri="{FF2B5EF4-FFF2-40B4-BE49-F238E27FC236}">
                <a16:creationId xmlns:a16="http://schemas.microsoft.com/office/drawing/2014/main" id="{87F1A476-6305-45C7-A32C-9B572A16E293}"/>
              </a:ext>
            </a:extLst>
          </p:cNvPr>
          <p:cNvGrpSpPr/>
          <p:nvPr/>
        </p:nvGrpSpPr>
        <p:grpSpPr>
          <a:xfrm>
            <a:off x="233255" y="145693"/>
            <a:ext cx="4209693" cy="1879439"/>
            <a:chOff x="550578" y="-362128"/>
            <a:chExt cx="4209693" cy="1879439"/>
          </a:xfrm>
        </p:grpSpPr>
        <p:sp>
          <p:nvSpPr>
            <p:cNvPr id="42" name="矩形: 圆角 708">
              <a:extLst>
                <a:ext uri="{FF2B5EF4-FFF2-40B4-BE49-F238E27FC236}">
                  <a16:creationId xmlns:a16="http://schemas.microsoft.com/office/drawing/2014/main" id="{E26A67C9-6105-4C29-8EAB-7C9F7ADB7644}"/>
                </a:ext>
              </a:extLst>
            </p:cNvPr>
            <p:cNvSpPr/>
            <p:nvPr/>
          </p:nvSpPr>
          <p:spPr>
            <a:xfrm>
              <a:off x="1585816" y="682746"/>
              <a:ext cx="3174455" cy="83456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</a:rPr>
                <a:t>7368 : 24</a:t>
              </a:r>
            </a:p>
          </p:txBody>
        </p:sp>
        <p:pic>
          <p:nvPicPr>
            <p:cNvPr id="43" name="图片 710">
              <a:extLst>
                <a:ext uri="{FF2B5EF4-FFF2-40B4-BE49-F238E27FC236}">
                  <a16:creationId xmlns:a16="http://schemas.microsoft.com/office/drawing/2014/main" id="{9145D26F-4A2C-4B0B-BC30-493BDD751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0578" y="-362128"/>
              <a:ext cx="1188823" cy="1213209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535321" y="217326"/>
            <a:ext cx="981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sp>
        <p:nvSpPr>
          <p:cNvPr id="44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4599274" y="1210428"/>
            <a:ext cx="3614157" cy="820763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</a:rPr>
              <a:t>13 498 : 32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86520" y="2701965"/>
            <a:ext cx="586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706750" y="2707831"/>
            <a:ext cx="545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60116" y="1924313"/>
            <a:ext cx="4396383" cy="1808183"/>
            <a:chOff x="1360116" y="1924313"/>
            <a:chExt cx="4396383" cy="1808183"/>
          </a:xfrm>
        </p:grpSpPr>
        <p:grpSp>
          <p:nvGrpSpPr>
            <p:cNvPr id="8" name="Group 7"/>
            <p:cNvGrpSpPr/>
            <p:nvPr/>
          </p:nvGrpSpPr>
          <p:grpSpPr>
            <a:xfrm>
              <a:off x="1360116" y="1924313"/>
              <a:ext cx="4396383" cy="867815"/>
              <a:chOff x="581163" y="2215297"/>
              <a:chExt cx="4396383" cy="867815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581163" y="2215297"/>
                <a:ext cx="4396383" cy="867815"/>
                <a:chOff x="581163" y="2215297"/>
                <a:chExt cx="4396383" cy="867815"/>
              </a:xfrm>
            </p:grpSpPr>
            <p:sp>
              <p:nvSpPr>
                <p:cNvPr id="3" name="TextBox 2"/>
                <p:cNvSpPr txBox="1"/>
                <p:nvPr/>
              </p:nvSpPr>
              <p:spPr>
                <a:xfrm>
                  <a:off x="581163" y="2252115"/>
                  <a:ext cx="231379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7368</a:t>
                  </a: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2663756" y="2215297"/>
                  <a:ext cx="231379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24</a:t>
                  </a:r>
                </a:p>
              </p:txBody>
            </p:sp>
          </p:grpSp>
          <p:cxnSp>
            <p:nvCxnSpPr>
              <p:cNvPr id="7" name="Straight Connector 6"/>
              <p:cNvCxnSpPr>
                <a:cxnSpLocks/>
              </p:cNvCxnSpPr>
              <p:nvPr/>
            </p:nvCxnSpPr>
            <p:spPr>
              <a:xfrm>
                <a:off x="2415132" y="3035328"/>
                <a:ext cx="1204824" cy="10966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Straight Connector 38"/>
            <p:cNvCxnSpPr/>
            <p:nvPr/>
          </p:nvCxnSpPr>
          <p:spPr>
            <a:xfrm rot="16200000" flipV="1">
              <a:off x="2311470" y="2863816"/>
              <a:ext cx="1737360" cy="0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1353219" y="1950565"/>
            <a:ext cx="926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080715" y="1943952"/>
            <a:ext cx="584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741327" y="2698199"/>
            <a:ext cx="586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445033" y="1980770"/>
            <a:ext cx="584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105884" y="2694433"/>
            <a:ext cx="586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101141" y="3657558"/>
            <a:ext cx="912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903558" y="2701965"/>
            <a:ext cx="200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584375" y="2718229"/>
            <a:ext cx="1445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69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4705506" y="1877470"/>
            <a:ext cx="4791237" cy="1808183"/>
            <a:chOff x="965262" y="1924313"/>
            <a:chExt cx="4791237" cy="1808183"/>
          </a:xfrm>
        </p:grpSpPr>
        <p:grpSp>
          <p:nvGrpSpPr>
            <p:cNvPr id="69" name="Group 68"/>
            <p:cNvGrpSpPr/>
            <p:nvPr/>
          </p:nvGrpSpPr>
          <p:grpSpPr>
            <a:xfrm>
              <a:off x="965262" y="1924313"/>
              <a:ext cx="4791237" cy="867815"/>
              <a:chOff x="186309" y="2215297"/>
              <a:chExt cx="4791237" cy="867815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186309" y="2215297"/>
                <a:ext cx="4791237" cy="867815"/>
                <a:chOff x="186309" y="2215297"/>
                <a:chExt cx="4791237" cy="867815"/>
              </a:xfrm>
            </p:grpSpPr>
            <p:sp>
              <p:nvSpPr>
                <p:cNvPr id="73" name="TextBox 72"/>
                <p:cNvSpPr txBox="1"/>
                <p:nvPr/>
              </p:nvSpPr>
              <p:spPr>
                <a:xfrm>
                  <a:off x="186309" y="2252115"/>
                  <a:ext cx="2708644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13 498</a:t>
                  </a:r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2663756" y="2215297"/>
                  <a:ext cx="231379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32</a:t>
                  </a:r>
                </a:p>
              </p:txBody>
            </p:sp>
          </p:grpSp>
          <p:cxnSp>
            <p:nvCxnSpPr>
              <p:cNvPr id="72" name="Straight Connector 71"/>
              <p:cNvCxnSpPr>
                <a:cxnSpLocks/>
              </p:cNvCxnSpPr>
              <p:nvPr/>
            </p:nvCxnSpPr>
            <p:spPr>
              <a:xfrm>
                <a:off x="2415132" y="3035328"/>
                <a:ext cx="1357263" cy="20728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/>
            <p:cNvCxnSpPr/>
            <p:nvPr/>
          </p:nvCxnSpPr>
          <p:spPr>
            <a:xfrm rot="16200000" flipV="1">
              <a:off x="2311470" y="2863816"/>
              <a:ext cx="1737360" cy="0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/>
          <p:cNvSpPr txBox="1"/>
          <p:nvPr/>
        </p:nvSpPr>
        <p:spPr>
          <a:xfrm>
            <a:off x="5909084" y="3409876"/>
            <a:ext cx="912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58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927980" y="4094784"/>
            <a:ext cx="912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  <p:sp>
        <p:nvSpPr>
          <p:cNvPr id="46" name="矩形: 圆角 708">
            <a:extLst>
              <a:ext uri="{FF2B5EF4-FFF2-40B4-BE49-F238E27FC236}">
                <a16:creationId xmlns:a16="http://schemas.microsoft.com/office/drawing/2014/main" id="{B742049A-3B60-4E2F-B22A-4762E13D1939}"/>
              </a:ext>
            </a:extLst>
          </p:cNvPr>
          <p:cNvSpPr/>
          <p:nvPr/>
        </p:nvSpPr>
        <p:spPr>
          <a:xfrm>
            <a:off x="8428364" y="1160037"/>
            <a:ext cx="3755868" cy="820763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</a:rPr>
              <a:t>285 120: 216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84379B0-D19B-44E9-B5EA-FD1BFB68B64C}"/>
              </a:ext>
            </a:extLst>
          </p:cNvPr>
          <p:cNvGrpSpPr/>
          <p:nvPr/>
        </p:nvGrpSpPr>
        <p:grpSpPr>
          <a:xfrm>
            <a:off x="8209303" y="1814069"/>
            <a:ext cx="4791237" cy="1884422"/>
            <a:chOff x="965262" y="1924313"/>
            <a:chExt cx="4791237" cy="188442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FD951AA-695C-4FE1-9175-CB48932ACDD1}"/>
                </a:ext>
              </a:extLst>
            </p:cNvPr>
            <p:cNvGrpSpPr/>
            <p:nvPr/>
          </p:nvGrpSpPr>
          <p:grpSpPr>
            <a:xfrm>
              <a:off x="965262" y="1924313"/>
              <a:ext cx="4791237" cy="867815"/>
              <a:chOff x="186309" y="2215297"/>
              <a:chExt cx="4791237" cy="867815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D95C3CAB-19A8-419A-9CE8-D7ED14CBC935}"/>
                  </a:ext>
                </a:extLst>
              </p:cNvPr>
              <p:cNvGrpSpPr/>
              <p:nvPr/>
            </p:nvGrpSpPr>
            <p:grpSpPr>
              <a:xfrm>
                <a:off x="186309" y="2215297"/>
                <a:ext cx="4791237" cy="867815"/>
                <a:chOff x="186309" y="2215297"/>
                <a:chExt cx="4791237" cy="867815"/>
              </a:xfrm>
            </p:grpSpPr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C64B2CC-4C29-4195-A42D-A2C33E961EAE}"/>
                    </a:ext>
                  </a:extLst>
                </p:cNvPr>
                <p:cNvSpPr txBox="1"/>
                <p:nvPr/>
              </p:nvSpPr>
              <p:spPr>
                <a:xfrm>
                  <a:off x="186309" y="2252115"/>
                  <a:ext cx="2708644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285120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747C8B05-0664-44E1-B85B-ADD191971D3B}"/>
                    </a:ext>
                  </a:extLst>
                </p:cNvPr>
                <p:cNvSpPr txBox="1"/>
                <p:nvPr/>
              </p:nvSpPr>
              <p:spPr>
                <a:xfrm>
                  <a:off x="2663756" y="2215297"/>
                  <a:ext cx="231379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800" b="1" dirty="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216</a:t>
                  </a:r>
                </a:p>
              </p:txBody>
            </p:sp>
          </p:grp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C61C155-0B60-4712-991A-C462D93874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2301" y="3016418"/>
                <a:ext cx="1357263" cy="20728"/>
              </a:xfrm>
              <a:prstGeom prst="line">
                <a:avLst/>
              </a:prstGeom>
              <a:ln w="5715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09A2A90-A5C0-4547-BF83-BF70E586A18A}"/>
                </a:ext>
              </a:extLst>
            </p:cNvPr>
            <p:cNvCxnSpPr/>
            <p:nvPr/>
          </p:nvCxnSpPr>
          <p:spPr>
            <a:xfrm rot="16200000" flipV="1">
              <a:off x="2417702" y="2940055"/>
              <a:ext cx="1737360" cy="0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5864BE47-AA09-432C-9E71-CB1ECA34A641}"/>
              </a:ext>
            </a:extLst>
          </p:cNvPr>
          <p:cNvSpPr txBox="1"/>
          <p:nvPr/>
        </p:nvSpPr>
        <p:spPr>
          <a:xfrm>
            <a:off x="8619661" y="2530955"/>
            <a:ext cx="14456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691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D36B4B8-9849-41C9-ABF2-D05FDA19F97A}"/>
              </a:ext>
            </a:extLst>
          </p:cNvPr>
          <p:cNvSpPr txBox="1"/>
          <p:nvPr/>
        </p:nvSpPr>
        <p:spPr>
          <a:xfrm>
            <a:off x="10430010" y="2578878"/>
            <a:ext cx="200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1320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5ACA63A-A700-4235-B6E7-F43E468466A0}"/>
              </a:ext>
            </a:extLst>
          </p:cNvPr>
          <p:cNvSpPr txBox="1"/>
          <p:nvPr/>
        </p:nvSpPr>
        <p:spPr>
          <a:xfrm>
            <a:off x="8944028" y="3203902"/>
            <a:ext cx="1320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7001439-F9A8-4F19-80A0-78496C130F90}"/>
              </a:ext>
            </a:extLst>
          </p:cNvPr>
          <p:cNvSpPr txBox="1"/>
          <p:nvPr/>
        </p:nvSpPr>
        <p:spPr>
          <a:xfrm>
            <a:off x="9666357" y="3838292"/>
            <a:ext cx="1320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78988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0.00039 0.1099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00052 0.1097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9" grpId="0"/>
      <p:bldP spid="50" grpId="0"/>
      <p:bldP spid="52" grpId="0"/>
      <p:bldP spid="61" grpId="0"/>
      <p:bldP spid="61" grpId="1"/>
      <p:bldP spid="47" grpId="0"/>
      <p:bldP spid="48" grpId="0"/>
      <p:bldP spid="48" grpId="1"/>
      <p:bldP spid="64" grpId="0"/>
      <p:bldP spid="65" grpId="0"/>
      <p:bldP spid="66" grpId="0"/>
      <p:bldP spid="67" grpId="0"/>
      <p:bldP spid="80" grpId="0"/>
      <p:bldP spid="81" grpId="0"/>
      <p:bldP spid="59" grpId="0"/>
      <p:bldP spid="60" grpId="0"/>
      <p:bldP spid="62" grpId="0"/>
      <p:bldP spid="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7" y="-129705"/>
            <a:ext cx="11955251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7" y="217655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06643" y="159412"/>
            <a:ext cx="1514475" cy="151447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16218" y="1487509"/>
            <a:ext cx="4929021" cy="1032794"/>
            <a:chOff x="1016218" y="1487509"/>
            <a:chExt cx="4929021" cy="1032794"/>
          </a:xfrm>
        </p:grpSpPr>
        <p:sp>
          <p:nvSpPr>
            <p:cNvPr id="42" name="矩形: 圆角 708">
              <a:extLst>
                <a:ext uri="{FF2B5EF4-FFF2-40B4-BE49-F238E27FC236}">
                  <a16:creationId xmlns:a16="http://schemas.microsoft.com/office/drawing/2014/main" id="{E26A67C9-6105-4C29-8EAB-7C9F7ADB7644}"/>
                </a:ext>
              </a:extLst>
            </p:cNvPr>
            <p:cNvSpPr/>
            <p:nvPr/>
          </p:nvSpPr>
          <p:spPr>
            <a:xfrm>
              <a:off x="1109281" y="1487509"/>
              <a:ext cx="4835958" cy="1032794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40 x </a:t>
              </a:r>
              <a:r>
                <a:rPr kumimoji="0" lang="en-US" altLang="zh-CN" sz="4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UVF Waza LT Pro" panose="03030302040805090202" pitchFamily="66" charset="0"/>
                  <a:ea typeface="Cambria" panose="02040503050406030204" pitchFamily="18" charset="0"/>
                </a:rPr>
                <a:t>x</a:t>
              </a:r>
              <a:r>
                <a:rPr kumimoji="0" lang="en-US" altLang="zh-CN" sz="480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= 1400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16218" y="1596963"/>
              <a:ext cx="9813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</a:t>
              </a:r>
            </a:p>
          </p:txBody>
        </p:sp>
      </p:grpSp>
      <p:sp>
        <p:nvSpPr>
          <p:cNvPr id="46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1109281" y="2361899"/>
            <a:ext cx="6026102" cy="103279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80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VF Waza LT Pro" panose="03030302040805090202" pitchFamily="66" charset="0"/>
                <a:ea typeface="Cambria" panose="02040503050406030204" pitchFamily="18" charset="0"/>
              </a:rPr>
              <a:t> </a:t>
            </a:r>
            <a:r>
              <a:rPr kumimoji="0" lang="en-US" altLang="zh-CN" sz="48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VF Waza LT Pro" panose="03030302040805090202" pitchFamily="66" charset="0"/>
                <a:ea typeface="Cambria" panose="02040503050406030204" pitchFamily="18" charset="0"/>
              </a:rPr>
              <a:t>x </a:t>
            </a:r>
            <a:r>
              <a:rPr kumimoji="0" lang="en-US" altLang="zh-CN" sz="48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1400: 40</a:t>
            </a:r>
          </a:p>
        </p:txBody>
      </p:sp>
      <p:sp>
        <p:nvSpPr>
          <p:cNvPr id="51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402487" y="3197428"/>
            <a:ext cx="6026102" cy="103279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80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VF Waza LT Pro" panose="03030302040805090202" pitchFamily="66" charset="0"/>
                <a:ea typeface="Cambria" panose="02040503050406030204" pitchFamily="18" charset="0"/>
              </a:rPr>
              <a:t> </a:t>
            </a:r>
            <a:r>
              <a:rPr kumimoji="0" lang="en-US" altLang="zh-CN" sz="48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VF Waza LT Pro" panose="03030302040805090202" pitchFamily="66" charset="0"/>
                <a:ea typeface="Cambria" panose="02040503050406030204" pitchFamily="18" charset="0"/>
              </a:rPr>
              <a:t>x </a:t>
            </a:r>
            <a:r>
              <a:rPr kumimoji="0" lang="en-US" altLang="zh-CN" sz="48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350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25100" y="2552344"/>
            <a:ext cx="4835958" cy="1032794"/>
            <a:chOff x="1001680" y="2636360"/>
            <a:chExt cx="4835958" cy="1032794"/>
          </a:xfrm>
        </p:grpSpPr>
        <p:sp>
          <p:nvSpPr>
            <p:cNvPr id="53" name="矩形: 圆角 708">
              <a:extLst>
                <a:ext uri="{FF2B5EF4-FFF2-40B4-BE49-F238E27FC236}">
                  <a16:creationId xmlns:a16="http://schemas.microsoft.com/office/drawing/2014/main" id="{E26A67C9-6105-4C29-8EAB-7C9F7ADB7644}"/>
                </a:ext>
              </a:extLst>
            </p:cNvPr>
            <p:cNvSpPr/>
            <p:nvPr/>
          </p:nvSpPr>
          <p:spPr>
            <a:xfrm>
              <a:off x="1001680" y="2636360"/>
              <a:ext cx="4835958" cy="1032794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UVF Waza LT Pro" panose="03030302040805090202" pitchFamily="66" charset="0"/>
                  <a:ea typeface="Cambria" panose="02040503050406030204" pitchFamily="18" charset="0"/>
                </a:rPr>
                <a:t>x </a:t>
              </a:r>
              <a:r>
                <a:rPr kumimoji="0" lang="en-US" altLang="zh-CN" sz="4800" i="0" u="none" strike="noStrike" kern="120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 13 = 205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72254" y="2784654"/>
              <a:ext cx="9813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</a:t>
              </a:r>
            </a:p>
          </p:txBody>
        </p:sp>
      </p:grpSp>
      <p:sp>
        <p:nvSpPr>
          <p:cNvPr id="55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5783124" y="2303059"/>
            <a:ext cx="8159466" cy="103279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80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VF Waza LT Pro" panose="03030302040805090202" pitchFamily="66" charset="0"/>
                <a:ea typeface="Cambria" panose="02040503050406030204" pitchFamily="18" charset="0"/>
              </a:rPr>
              <a:t> </a:t>
            </a:r>
            <a:r>
              <a:rPr kumimoji="0" lang="en-US" altLang="zh-CN" sz="48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VF Waza LT Pro" panose="03030302040805090202" pitchFamily="66" charset="0"/>
                <a:ea typeface="Cambria" panose="02040503050406030204" pitchFamily="18" charset="0"/>
              </a:rPr>
              <a:t>x        </a:t>
            </a:r>
            <a:r>
              <a:rPr kumimoji="0" lang="en-US" altLang="zh-CN" sz="48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205 x 13</a:t>
            </a:r>
          </a:p>
        </p:txBody>
      </p:sp>
      <p:sp>
        <p:nvSpPr>
          <p:cNvPr id="56" name="矩形: 圆角 708">
            <a:extLst>
              <a:ext uri="{FF2B5EF4-FFF2-40B4-BE49-F238E27FC236}">
                <a16:creationId xmlns:a16="http://schemas.microsoft.com/office/drawing/2014/main" id="{E26A67C9-6105-4C29-8EAB-7C9F7ADB7644}"/>
              </a:ext>
            </a:extLst>
          </p:cNvPr>
          <p:cNvSpPr/>
          <p:nvPr/>
        </p:nvSpPr>
        <p:spPr>
          <a:xfrm>
            <a:off x="5695016" y="3119271"/>
            <a:ext cx="6026102" cy="103279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80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VF Waza LT Pro" panose="03030302040805090202" pitchFamily="66" charset="0"/>
                <a:ea typeface="Cambria" panose="02040503050406030204" pitchFamily="18" charset="0"/>
              </a:rPr>
              <a:t> </a:t>
            </a:r>
            <a:r>
              <a:rPr kumimoji="0" lang="en-US" altLang="zh-CN" sz="48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VF Waza LT Pro" panose="03030302040805090202" pitchFamily="66" charset="0"/>
                <a:ea typeface="Cambria" panose="02040503050406030204" pitchFamily="18" charset="0"/>
              </a:rPr>
              <a:t>x         </a:t>
            </a:r>
            <a:r>
              <a:rPr kumimoji="0" lang="en-US" altLang="zh-CN" sz="480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2665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72498" y="779866"/>
            <a:ext cx="7606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5400" b="1" i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4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>
                <a:solidFill>
                  <a:schemeClr val="accent1">
                    <a:lumMod val="75000"/>
                  </a:schemeClr>
                </a:solidFill>
                <a:latin typeface="UVF Waza LT Pro" panose="03030302040805090202" pitchFamily="66" charset="0"/>
                <a:ea typeface="Cambria" panose="02040503050406030204" pitchFamily="18" charset="0"/>
              </a:rPr>
              <a:t>x </a:t>
            </a:r>
            <a:r>
              <a:rPr lang="en-US" sz="5400" b="1" i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03" b="95149" l="20330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47" y="3925563"/>
            <a:ext cx="3801826" cy="30413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658" y="2709522"/>
            <a:ext cx="3604948" cy="404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9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42734 -0.1578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67" y="-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  <p:bldP spid="55" grpId="0"/>
      <p:bldP spid="5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523" y="-148830"/>
            <a:ext cx="12590267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1164F6-CE7C-4E3D-AD23-FCB2627B11AD}"/>
              </a:ext>
            </a:extLst>
          </p:cNvPr>
          <p:cNvSpPr txBox="1"/>
          <p:nvPr/>
        </p:nvSpPr>
        <p:spPr>
          <a:xfrm>
            <a:off x="1398291" y="1094869"/>
            <a:ext cx="8584401" cy="1569660"/>
          </a:xfrm>
          <a:prstGeom prst="rect">
            <a:avLst/>
          </a:prstGeom>
          <a:ln w="5715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en-US" sz="3200" dirty="0">
              <a:solidFill>
                <a:schemeClr val="accent1">
                  <a:lumMod val="50000"/>
                </a:schemeClr>
              </a:solidFill>
              <a:latin typeface="SVN-Zero" panose="02040603050506020204" pitchFamily="18" charset="0"/>
            </a:endParaRPr>
          </a:p>
          <a:p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Làm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thế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nào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để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tìm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thừa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chưa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biết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 ?</a:t>
            </a:r>
          </a:p>
          <a:p>
            <a:endParaRPr lang="en-US" sz="3200" dirty="0">
              <a:solidFill>
                <a:schemeClr val="accent1">
                  <a:lumMod val="50000"/>
                </a:schemeClr>
              </a:solidFill>
              <a:latin typeface="SVN-Zer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0ED0AB-3E7C-4DBA-95E5-9D5C022C97F5}"/>
              </a:ext>
            </a:extLst>
          </p:cNvPr>
          <p:cNvSpPr txBox="1"/>
          <p:nvPr/>
        </p:nvSpPr>
        <p:spPr>
          <a:xfrm>
            <a:off x="3369002" y="3353807"/>
            <a:ext cx="7603363" cy="1569660"/>
          </a:xfrm>
          <a:prstGeom prst="rect">
            <a:avLst/>
          </a:prstGeom>
          <a:ln w="57150" cmpd="sng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en-US" sz="3200" dirty="0">
              <a:solidFill>
                <a:schemeClr val="accent1">
                  <a:lumMod val="50000"/>
                </a:schemeClr>
              </a:solidFill>
              <a:latin typeface="SVN-Zero" panose="02040603050506020204" pitchFamily="18" charset="0"/>
            </a:endParaRPr>
          </a:p>
          <a:p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Muốn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tìm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số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 chia, ta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làm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thế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nào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SVN-Zero" panose="02040603050506020204" pitchFamily="18" charset="0"/>
              </a:rPr>
              <a:t> ?</a:t>
            </a:r>
          </a:p>
          <a:p>
            <a:endParaRPr lang="en-US" sz="3200" dirty="0">
              <a:solidFill>
                <a:schemeClr val="accent1">
                  <a:lumMod val="50000"/>
                </a:schemeClr>
              </a:solidFill>
              <a:latin typeface="SVN-Zero" panose="0204060305050602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0C54238-C4BD-4BE8-BB33-1E7D00090A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692" y="2755184"/>
            <a:ext cx="3604948" cy="404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6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81401"/>
            <a:ext cx="932654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9468329" y="4662278"/>
            <a:ext cx="1410187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85056" y="4667666"/>
            <a:ext cx="1434898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1530758" y="4789836"/>
            <a:ext cx="1592716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326634" y="4957295"/>
            <a:ext cx="1373981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893" y="5232399"/>
            <a:ext cx="1659340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2580453" y="4577568"/>
            <a:ext cx="124272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363395"/>
            <a:ext cx="1583524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-1066800"/>
            <a:ext cx="6477000" cy="819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0531" y="-810065"/>
            <a:ext cx="3795773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9093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921795" y="1825855"/>
            <a:ext cx="6348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 TRỐN TÌM </a:t>
            </a:r>
          </a:p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5901542"/>
            <a:ext cx="1069648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170E55-A847-4351-8521-D533E98A6AF5}"/>
              </a:ext>
            </a:extLst>
          </p:cNvPr>
          <p:cNvSpPr txBox="1"/>
          <p:nvPr/>
        </p:nvSpPr>
        <p:spPr>
          <a:xfrm>
            <a:off x="3076454" y="-148900"/>
            <a:ext cx="1489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358594" y="3997351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338061" y="4860489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376783" y="4994983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9039245" y="4028630"/>
            <a:ext cx="115736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58" y="-273843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-680243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499" y="-9296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685" y="-536546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981" y="3430815"/>
            <a:ext cx="1369010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-1905000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828800" y="2147893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a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114800" y="21816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47327" y="2209803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534400" y="2147893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838200"/>
            <a:ext cx="55604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 x b= … x a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334000" y="4419601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CTL ĐÚNG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089" y="76201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81075" y="192704"/>
            <a:ext cx="8362950" cy="1126390"/>
            <a:chOff x="1000125" y="745154"/>
            <a:chExt cx="8362950" cy="1126390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TRUY TÌM KHO BÁU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85850" y="755571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TRUY TÌM KHO BÁU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71575" y="745154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TRUY TÌM 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600"/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KHO BÁU</a:t>
              </a:r>
            </a:p>
          </p:txBody>
        </p:sp>
      </p:grp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85546" y="3206705"/>
            <a:ext cx="3284855" cy="3232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009174" y="5672785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3499801" y="3531256"/>
            <a:ext cx="2400301" cy="236178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307430" y="5488598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5013534" y="3785300"/>
            <a:ext cx="3284855" cy="323215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886599" y="6163904"/>
            <a:ext cx="390375" cy="5256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3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UVN Dzung Dakao" panose="00000400000000000000" pitchFamily="2" charset="0"/>
              <a:ea typeface="+mn-ea"/>
              <a:cs typeface="+mn-cs"/>
            </a:endParaRPr>
          </a:p>
        </p:txBody>
      </p:sp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7675086" y="3625850"/>
            <a:ext cx="3284855" cy="323215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8274754" y="5893044"/>
            <a:ext cx="621323" cy="80889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6276974" y="2715035"/>
            <a:ext cx="2400301" cy="236178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174905" y="4463517"/>
            <a:ext cx="246618" cy="3592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5</a:t>
            </a:r>
          </a:p>
        </p:txBody>
      </p:sp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0" b="45810" l="3323" r="299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767" b="49100"/>
          <a:stretch/>
        </p:blipFill>
        <p:spPr>
          <a:xfrm>
            <a:off x="10052622" y="3435431"/>
            <a:ext cx="2400301" cy="2361789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10836632" y="5241925"/>
            <a:ext cx="246618" cy="35926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VN Dzung Dakao" panose="00000400000000000000" pitchFamily="2" charset="0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89781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4400756" y="4063363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300461" y="4415267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7902036" y="4385150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928933" y="3818720"/>
            <a:ext cx="1342285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657027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531" y="-1222614"/>
            <a:ext cx="54102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6248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1955800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4129791" y="860862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( a x b )x c= a x(b x…)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550" y="550175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462023" y="4439015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CTL ĐÚNG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019300" y="207009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1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305300" y="210382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c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658316" y="210382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a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8724900" y="207009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b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3472" y="3455233"/>
            <a:ext cx="1715986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6402" y="506324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8820357" y="3974979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029656" y="4702316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100467" y="4677445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3187997" y="3854846"/>
            <a:ext cx="1557336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056" y="-351157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856" y="-8026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-657027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-454422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307" y="-1808483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4027698" y="1008180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 x 1=…x a=…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781" y="381001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4495800" y="4572001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CTL ĐÚNG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886156" y="23848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1, a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172156" y="241855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b, a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525172" y="241855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1,0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8591756" y="23848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b, 1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2927" y="303124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8171" y="3239816"/>
            <a:ext cx="2304583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4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366807" y="3860603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9044515" y="4075373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657046" y="4583629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031019" y="3684998"/>
            <a:ext cx="987874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-590694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7518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000" y="-10312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-657027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335" y="3525942"/>
            <a:ext cx="1369010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273" y="-2039938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4054664" y="776725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 x (b +c)=a x b + a x…</a:t>
            </a: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66" y="432987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894261" y="4128107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CTL ĐÚNG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825200" y="2039939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111200" y="2073671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B.a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464216" y="2073671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C.c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530800" y="2039939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D.b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6402" y="404724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58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0" grpId="0"/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4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36699" y="4335261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029656" y="4702316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634583" y="4575163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588212" y="4181401"/>
            <a:ext cx="1524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401" y="-617048"/>
            <a:ext cx="5504528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786" y="-495459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0545" y="-531455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371" y="-891654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-1955800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4205991" y="860862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a : … = a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828800" y="2119513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b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4114800" y="215324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1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467816" y="215324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8534400" y="2119513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a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73385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359772" y="3945050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CTL ĐÚNG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3472" y="3455233"/>
            <a:ext cx="1715986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4677" y="120249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993406" y="4063361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287686" y="4415267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89261" y="4385150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8662640" y="3915834"/>
            <a:ext cx="1746083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62" y="-536497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270" y="-751842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-7518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87" y="-549514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2057400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4053591" y="759262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… : a = 1 ( a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0 )</a:t>
            </a: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76713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500123" y="4359282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CTL ĐÚNG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057400" y="1990362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c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343400" y="2024094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0 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96416" y="2024094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b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8763000" y="1990362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D.a</a:t>
            </a: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252" y="3327402"/>
            <a:ext cx="1369010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6402" y="506324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8806394" y="3997351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6963386" y="4724688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376783" y="4994983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347" y="-503409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16" y="-7899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ach tuyet\Bashful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3297">
            <a:off x="5020850" y="4185817"/>
            <a:ext cx="972719" cy="23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-710113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-634999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-685800"/>
            <a:ext cx="5941454" cy="321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581401" y="1295400"/>
            <a:ext cx="5120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… : a = 0 ( a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0  )</a:t>
            </a:r>
          </a:p>
        </p:txBody>
      </p:sp>
      <p:pic>
        <p:nvPicPr>
          <p:cNvPr id="38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691" y="76201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Explosion 1 38"/>
          <p:cNvSpPr/>
          <p:nvPr/>
        </p:nvSpPr>
        <p:spPr>
          <a:xfrm>
            <a:off x="6595911" y="3737304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CTL ĐÚNG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005375" y="2540278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291375" y="2574010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B. 0</a:t>
            </a:r>
          </a:p>
          <a:p>
            <a:pPr algn="ctr"/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6644391" y="2574010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a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8710975" y="2540278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D. b</a:t>
            </a:r>
          </a:p>
        </p:txBody>
      </p:sp>
      <p:pic>
        <p:nvPicPr>
          <p:cNvPr id="4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4677" y="120249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9921" y="3430812"/>
            <a:ext cx="2304583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7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/>
      <p:bldP spid="39" grpId="0" animBg="1"/>
      <p:bldP spid="39" grpId="1" animBg="1"/>
      <p:bldP spid="39" grpId="2" animBg="1"/>
      <p:bldP spid="40" grpId="0" animBg="1"/>
      <p:bldP spid="41" grpId="0" animBg="1"/>
      <p:bldP spid="41" grpId="1" animBg="1"/>
      <p:bldP spid="42" grpId="0" animBg="1"/>
      <p:bldP spid="4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 rot="5400000">
            <a:off x="347221" y="2786509"/>
            <a:ext cx="2822931" cy="1039705"/>
            <a:chOff x="8042897" y="2353903"/>
            <a:chExt cx="1379191" cy="1474823"/>
          </a:xfrm>
        </p:grpSpPr>
        <p:sp>
          <p:nvSpPr>
            <p:cNvPr id="33" name="矩形 32"/>
            <p:cNvSpPr/>
            <p:nvPr/>
          </p:nvSpPr>
          <p:spPr>
            <a:xfrm>
              <a:off x="8042897" y="2507926"/>
              <a:ext cx="1320799" cy="1320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8101288" y="2353903"/>
              <a:ext cx="1320800" cy="1320798"/>
            </a:xfrm>
            <a:prstGeom prst="rect">
              <a:avLst/>
            </a:prstGeom>
            <a:noFill/>
            <a:ln w="952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rPr>
                <a:t>&lt;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rPr>
                <a:t>&gt;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sym typeface="字魂100号-方方先锋体" panose="00000500000000000000" pitchFamily="2" charset="-122"/>
                </a:rPr>
                <a:t>=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sym typeface="字魂100号-方方先锋体" panose="00000500000000000000" pitchFamily="2" charset="-122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436260" y="706819"/>
            <a:ext cx="2092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172501" y="2124635"/>
            <a:ext cx="7495499" cy="7261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/>
          <p:cNvSpPr/>
          <p:nvPr/>
        </p:nvSpPr>
        <p:spPr>
          <a:xfrm rot="5400000">
            <a:off x="9070490" y="890195"/>
            <a:ext cx="182880" cy="2286000"/>
          </a:xfrm>
          <a:prstGeom prst="leftBrace">
            <a:avLst>
              <a:gd name="adj1" fmla="val 45833"/>
              <a:gd name="adj2" fmla="val 50000"/>
            </a:avLst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172501" y="3215998"/>
            <a:ext cx="7495499" cy="7261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8018930" y="1184498"/>
            <a:ext cx="2223247" cy="642387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13500</a:t>
            </a:r>
          </a:p>
        </p:txBody>
      </p:sp>
      <p:sp>
        <p:nvSpPr>
          <p:cNvPr id="37" name="Left Brace 36"/>
          <p:cNvSpPr/>
          <p:nvPr/>
        </p:nvSpPr>
        <p:spPr>
          <a:xfrm rot="5400000">
            <a:off x="4152520" y="2309771"/>
            <a:ext cx="182880" cy="1920240"/>
          </a:xfrm>
          <a:prstGeom prst="leftBrace">
            <a:avLst>
              <a:gd name="adj1" fmla="val 45833"/>
              <a:gd name="adj2" fmla="val 50000"/>
            </a:avLst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2392408" y="2688155"/>
            <a:ext cx="1144492" cy="642387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286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172501" y="4267641"/>
            <a:ext cx="7495499" cy="7261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08629" y="1941755"/>
            <a:ext cx="63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508628" y="2971862"/>
            <a:ext cx="63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46" name="Left Brace 45"/>
          <p:cNvSpPr/>
          <p:nvPr/>
        </p:nvSpPr>
        <p:spPr>
          <a:xfrm rot="16200000" flipV="1">
            <a:off x="4474591" y="3824871"/>
            <a:ext cx="182880" cy="2286000"/>
          </a:xfrm>
          <a:prstGeom prst="leftBrace">
            <a:avLst>
              <a:gd name="adj1" fmla="val 45833"/>
              <a:gd name="adj2" fmla="val 50000"/>
            </a:avLst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3762503" y="5263956"/>
            <a:ext cx="1441577" cy="642387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83840" y="2009408"/>
            <a:ext cx="79068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13 500		……….	135 x 100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 x 11	……….	280</a:t>
            </a:r>
          </a:p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1600 : 10 	……….	1006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504666" y="3996140"/>
            <a:ext cx="63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90703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 animBg="1"/>
      <p:bldP spid="3" grpId="1" animBg="1"/>
      <p:bldP spid="4" grpId="0" animBg="1"/>
      <p:bldP spid="4" grpId="1" animBg="1"/>
      <p:bldP spid="36" grpId="0" animBg="1"/>
      <p:bldP spid="36" grpId="1" animBg="1"/>
      <p:bldP spid="5" grpId="0" animBg="1"/>
      <p:bldP spid="5" grpId="1" animBg="1"/>
      <p:bldP spid="37" grpId="0" animBg="1"/>
      <p:bldP spid="37" grpId="1" animBg="1"/>
      <p:bldP spid="38" grpId="0" animBg="1"/>
      <p:bldP spid="38" grpId="1" animBg="1"/>
      <p:bldP spid="45" grpId="0" animBg="1"/>
      <p:bldP spid="6" grpId="0"/>
      <p:bldP spid="39" grpId="0"/>
      <p:bldP spid="46" grpId="0" animBg="1"/>
      <p:bldP spid="53" grpId="0" animBg="1"/>
      <p:bldP spid="2" grpId="0"/>
      <p:bldP spid="6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 rot="5400000">
            <a:off x="347221" y="2786509"/>
            <a:ext cx="2822931" cy="1039705"/>
            <a:chOff x="8042897" y="2353903"/>
            <a:chExt cx="1379191" cy="1474823"/>
          </a:xfrm>
        </p:grpSpPr>
        <p:sp>
          <p:nvSpPr>
            <p:cNvPr id="33" name="矩形 32"/>
            <p:cNvSpPr/>
            <p:nvPr/>
          </p:nvSpPr>
          <p:spPr>
            <a:xfrm>
              <a:off x="8042897" y="2507926"/>
              <a:ext cx="1320799" cy="1320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952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8101288" y="2353903"/>
              <a:ext cx="1320800" cy="1320798"/>
            </a:xfrm>
            <a:prstGeom prst="rect">
              <a:avLst/>
            </a:prstGeom>
            <a:noFill/>
            <a:ln w="952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cs typeface="+mn-cs"/>
                  <a:sym typeface="字魂100号-方方先锋体" panose="00000500000000000000" pitchFamily="2" charset="-122"/>
                </a:rPr>
                <a:t>&lt;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cs typeface="+mn-cs"/>
                  <a:sym typeface="字魂100号-方方先锋体" panose="00000500000000000000" pitchFamily="2" charset="-122"/>
                </a:rPr>
                <a:t>&gt;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100号-方方先锋体" panose="00000500000000000000" pitchFamily="2" charset="-122"/>
                  <a:ea typeface="字魂100号-方方先锋体" panose="00000500000000000000" pitchFamily="2" charset="-122"/>
                  <a:cs typeface="+mn-cs"/>
                  <a:sym typeface="字魂100号-方方先锋体" panose="00000500000000000000" pitchFamily="2" charset="-122"/>
                </a:rPr>
                <a:t>=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100号-方方先锋体" panose="00000500000000000000" pitchFamily="2" charset="-122"/>
                <a:ea typeface="字魂100号-方方先锋体" panose="00000500000000000000" pitchFamily="2" charset="-122"/>
                <a:cs typeface="+mn-cs"/>
                <a:sym typeface="字魂100号-方方先锋体" panose="00000500000000000000" pitchFamily="2" charset="-122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436260" y="706819"/>
            <a:ext cx="2092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5909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5909B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3" name="Rectangle 2"/>
          <p:cNvSpPr/>
          <p:nvPr/>
        </p:nvSpPr>
        <p:spPr>
          <a:xfrm>
            <a:off x="3172501" y="2124635"/>
            <a:ext cx="7495499" cy="7261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72501" y="3215998"/>
            <a:ext cx="7495499" cy="7261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172501" y="4267641"/>
            <a:ext cx="7495499" cy="7261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08629" y="1941755"/>
            <a:ext cx="63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0000">
                    <a:lumMod val="85000"/>
                    <a:lumOff val="1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71672" y="2957418"/>
            <a:ext cx="63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44766" y="1976223"/>
            <a:ext cx="7653811" cy="3013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909B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257		….….	8762 x 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909B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320 : (16 x 2)……..	320 : 16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5909B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: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5909B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909B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15 x 8 x 37	……….	37 x 15 x 8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504666" y="3996140"/>
            <a:ext cx="63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3516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 animBg="1"/>
      <p:bldP spid="3" grpId="1" animBg="1"/>
      <p:bldP spid="36" grpId="0" animBg="1"/>
      <p:bldP spid="36" grpId="1" animBg="1"/>
      <p:bldP spid="45" grpId="0" animBg="1"/>
      <p:bldP spid="6" grpId="0"/>
      <p:bldP spid="39" grpId="0"/>
      <p:bldP spid="2" grpId="0"/>
      <p:bldP spid="6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359" y="-602750"/>
            <a:ext cx="12687954" cy="802722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AC7AC562-1AAB-4A27-B447-25BF616A8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707" y="1746895"/>
            <a:ext cx="10705147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5909B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909B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5: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tô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 12 km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hao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lít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xăng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giá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1lít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xăng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7500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đồng.Tính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tiền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mua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xăng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tô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quãng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đường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Times New Roman" pitchFamily="18" charset="0"/>
              </a:rPr>
              <a:t> 180 km.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F62EB6-2913-463E-A9BF-958FFEDBC3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03" b="95149" l="20330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747" y="3925563"/>
            <a:ext cx="3801826" cy="304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359" y="-602750"/>
            <a:ext cx="12687954" cy="802722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AC7AC562-1AAB-4A27-B447-25BF616A8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911" y="508070"/>
            <a:ext cx="10327834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5: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12 km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hao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1lít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7500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đồng.Tính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180 km.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53E3892A-8A8D-4637-A696-25253A7FB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367" y="2121713"/>
            <a:ext cx="475111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12km : 1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7500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180km: ...............?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8">
            <a:extLst>
              <a:ext uri="{FF2B5EF4-FFF2-40B4-BE49-F238E27FC236}">
                <a16:creationId xmlns:a16="http://schemas.microsoft.com/office/drawing/2014/main" id="{7085990B-548C-4DE4-A1C0-BE0331B0E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9851" y="2036097"/>
            <a:ext cx="243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A48EF6A1-0D2B-4792-9583-9CF9B0178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4931" y="2641899"/>
            <a:ext cx="7243814" cy="388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/>
              <a:t>     </a:t>
            </a:r>
            <a:r>
              <a:rPr lang="en-US" sz="3600" b="1" dirty="0"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ctr">
              <a:lnSpc>
                <a:spcPct val="80000"/>
              </a:lnSpc>
              <a:spcBef>
                <a:spcPct val="50000"/>
              </a:spcBef>
              <a:buFont typeface="Arial" pitchFamily="34" charset="0"/>
              <a:buAutoNum type="arabicPlain" startAt="180"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: 12  = 15 (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marL="342900" indent="-342900" algn="ctr">
              <a:lnSpc>
                <a:spcPct val="80000"/>
              </a:lnSpc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ctr">
              <a:lnSpc>
                <a:spcPct val="80000"/>
              </a:lnSpc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7500 x 15 = 112 500 (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marL="342900" indent="-342900" algn="ctr">
              <a:lnSpc>
                <a:spcPct val="80000"/>
              </a:lnSpc>
              <a:spcBef>
                <a:spcPct val="50000"/>
              </a:spcBef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112 500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174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utoUpdateAnimBg="0"/>
      <p:bldP spid="15" grpId="0" bldLvl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906357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24463" y="898448"/>
            <a:ext cx="7694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55 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 10 = 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2690" y="2472952"/>
            <a:ext cx="8272357" cy="4789573"/>
            <a:chOff x="1902690" y="2472952"/>
            <a:chExt cx="8272357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406150" y="969492"/>
              <a:ext cx="4789573" cy="779649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665732" y="4087324"/>
              <a:ext cx="55093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550</a:t>
              </a:r>
            </a:p>
          </p:txBody>
        </p:sp>
      </p:grp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882526" y="3649448"/>
            <a:ext cx="4585042" cy="385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3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523" y="-148830"/>
            <a:ext cx="12590267" cy="711740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1" y="84398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423" y="5164803"/>
            <a:ext cx="1514475" cy="1514475"/>
          </a:xfrm>
          <a:prstGeom prst="rect">
            <a:avLst/>
          </a:prstGeom>
        </p:spPr>
      </p:pic>
      <p:pic>
        <p:nvPicPr>
          <p:cNvPr id="11" name="PA_图片 3">
            <a:extLst>
              <a:ext uri="{FF2B5EF4-FFF2-40B4-BE49-F238E27FC236}">
                <a16:creationId xmlns:a16="http://schemas.microsoft.com/office/drawing/2014/main" id="{1A8CF491-2122-468C-AD64-AA2456D1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59998" y="570492"/>
            <a:ext cx="72009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1F46844-D262-466D-8710-325387F92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684" y="197095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buFontTx/>
              <a:buNone/>
            </a:pP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 - DẶN DÒ</a:t>
            </a:r>
            <a:endParaRPr lang="en-US" alt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1A01C69C-A263-4A7F-818A-C78B7D526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097" y="2647230"/>
            <a:ext cx="5829300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alt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Chuẩn</a:t>
            </a:r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bị: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TẬP V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Ề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 PH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 TÍNH VỚI SỐ TỰ NHIÊN (TIẾP THEO</a:t>
            </a:r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SGK/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164</a:t>
            </a:r>
            <a:endParaRPr lang="en-US" altLang="en-US" sz="3200" i="1" dirty="0">
              <a:solidFill>
                <a:srgbClr val="0101D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61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B51144A-3609-4AFF-9F52-E12309BB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2135">
            <a:off x="-3198589" y="3320340"/>
            <a:ext cx="7192568" cy="24271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B7BA166-7E13-471C-99E2-D8BF85E355DA}"/>
              </a:ext>
            </a:extLst>
          </p:cNvPr>
          <p:cNvSpPr/>
          <p:nvPr/>
        </p:nvSpPr>
        <p:spPr>
          <a:xfrm rot="20084248">
            <a:off x="1823055" y="2803800"/>
            <a:ext cx="377867" cy="5485983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8480CF-CFA9-424E-842B-5B3D34139FB9}"/>
              </a:ext>
            </a:extLst>
          </p:cNvPr>
          <p:cNvSpPr/>
          <p:nvPr/>
        </p:nvSpPr>
        <p:spPr>
          <a:xfrm rot="20084248">
            <a:off x="10862467" y="-2246718"/>
            <a:ext cx="3483717" cy="8410042"/>
          </a:xfrm>
          <a:prstGeom prst="rect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Guanine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D6D43F4-1645-4755-8CC8-913491C304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3963">
            <a:off x="-1191086" y="3109655"/>
            <a:ext cx="4576029" cy="45760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F10100-AA30-4A9A-B778-364724EE6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55" y="477110"/>
            <a:ext cx="4355766" cy="49658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5B376AF-DC6A-4F3B-8E67-B653F7A2DD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69" y="-1241231"/>
            <a:ext cx="4355766" cy="49658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9839D7D-3C31-4CD1-8737-BC41A0826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4" y="217655"/>
            <a:ext cx="1562100" cy="1562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F26D73-43B8-45C9-9496-65CB6F066C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025" y="217655"/>
            <a:ext cx="1274013" cy="12740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1841C45-64F8-4784-A5DD-F449EE68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2271963" y="4253723"/>
            <a:ext cx="590711" cy="636715"/>
          </a:xfrm>
          <a:prstGeom prst="ellipse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78C0FE1C-AD21-44D8-A858-851EB2F4909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t="-1216" r="92788" b="73246"/>
          <a:stretch/>
        </p:blipFill>
        <p:spPr>
          <a:xfrm>
            <a:off x="1053586" y="1128468"/>
            <a:ext cx="590711" cy="636715"/>
          </a:xfrm>
          <a:prstGeom prst="ellipse">
            <a:avLst/>
          </a:prstGeom>
        </p:spPr>
      </p:pic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56D979F3-1A55-4D83-9E21-4AD97D74E939}"/>
              </a:ext>
            </a:extLst>
          </p:cNvPr>
          <p:cNvGrpSpPr/>
          <p:nvPr/>
        </p:nvGrpSpPr>
        <p:grpSpPr>
          <a:xfrm rot="1489132">
            <a:off x="-674381" y="-909246"/>
            <a:ext cx="889512" cy="932042"/>
            <a:chOff x="6395399" y="4743579"/>
            <a:chExt cx="2614863" cy="2739888"/>
          </a:xfrm>
          <a:solidFill>
            <a:srgbClr val="F5909B"/>
          </a:solidFill>
        </p:grpSpPr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F6970436-FB9A-4E28-ABE8-63F8A374EF0C}"/>
                </a:ext>
              </a:extLst>
            </p:cNvPr>
            <p:cNvGrpSpPr/>
            <p:nvPr/>
          </p:nvGrpSpPr>
          <p:grpSpPr>
            <a:xfrm>
              <a:off x="6395399" y="47435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0CB5611-BC45-4DF2-920D-512807AC1A0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61BC19A3-80A0-43E0-A5CE-BE88E61069BD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AF32E54B-5661-408F-A111-1FB2650B25E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D1E0005-6511-413E-8C7E-D4AB03A7A688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椭圆 53">
                <a:extLst>
                  <a:ext uri="{FF2B5EF4-FFF2-40B4-BE49-F238E27FC236}">
                    <a16:creationId xmlns:a16="http://schemas.microsoft.com/office/drawing/2014/main" id="{867AB184-3084-4181-82A2-51EBEED69DF4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AF5D2B28-3FB2-489F-A599-E5E817C9EE9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椭圆 55">
                <a:extLst>
                  <a:ext uri="{FF2B5EF4-FFF2-40B4-BE49-F238E27FC236}">
                    <a16:creationId xmlns:a16="http://schemas.microsoft.com/office/drawing/2014/main" id="{31D23F80-D746-4F05-821F-53481C6F2AA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椭圆 56">
                <a:extLst>
                  <a:ext uri="{FF2B5EF4-FFF2-40B4-BE49-F238E27FC236}">
                    <a16:creationId xmlns:a16="http://schemas.microsoft.com/office/drawing/2014/main" id="{BD7A8580-032C-4A54-86E1-A188757575DF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椭圆 57">
                <a:extLst>
                  <a:ext uri="{FF2B5EF4-FFF2-40B4-BE49-F238E27FC236}">
                    <a16:creationId xmlns:a16="http://schemas.microsoft.com/office/drawing/2014/main" id="{6B5306B2-22B8-4970-81D6-93A02F57C50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FBA79CC6-8D01-43CF-B6F7-85BC777B6449}"/>
                </a:ext>
              </a:extLst>
            </p:cNvPr>
            <p:cNvGrpSpPr/>
            <p:nvPr/>
          </p:nvGrpSpPr>
          <p:grpSpPr>
            <a:xfrm>
              <a:off x="6395399" y="50063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62" name="椭圆 61">
                <a:extLst>
                  <a:ext uri="{FF2B5EF4-FFF2-40B4-BE49-F238E27FC236}">
                    <a16:creationId xmlns:a16="http://schemas.microsoft.com/office/drawing/2014/main" id="{51DE773C-7726-45DD-9EA5-B44C79B02984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椭圆 62">
                <a:extLst>
                  <a:ext uri="{FF2B5EF4-FFF2-40B4-BE49-F238E27FC236}">
                    <a16:creationId xmlns:a16="http://schemas.microsoft.com/office/drawing/2014/main" id="{37387CF7-7A62-4019-858E-0CE34DEEB0B1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4" name="椭圆 63">
                <a:extLst>
                  <a:ext uri="{FF2B5EF4-FFF2-40B4-BE49-F238E27FC236}">
                    <a16:creationId xmlns:a16="http://schemas.microsoft.com/office/drawing/2014/main" id="{6ABA169F-8127-4A08-8C76-3E62EA052C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96F267A6-FA9C-4A19-B461-1F23F7F57FED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4B1F8474-56A1-4BD6-9063-368E3A3865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D58E450D-FC28-473F-8238-611D50E0B4E0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椭圆 67">
                <a:extLst>
                  <a:ext uri="{FF2B5EF4-FFF2-40B4-BE49-F238E27FC236}">
                    <a16:creationId xmlns:a16="http://schemas.microsoft.com/office/drawing/2014/main" id="{851F60BD-DD1B-4D4A-845E-1B547F45E02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椭圆 68">
                <a:extLst>
                  <a:ext uri="{FF2B5EF4-FFF2-40B4-BE49-F238E27FC236}">
                    <a16:creationId xmlns:a16="http://schemas.microsoft.com/office/drawing/2014/main" id="{1B2D46FB-698A-4F93-9B70-B95A5D81526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D6E5793A-4A2E-4A8F-A6FF-50537F6720A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2B31FFA1-335A-44FF-8C8D-44D9E16A92E1}"/>
                </a:ext>
              </a:extLst>
            </p:cNvPr>
            <p:cNvGrpSpPr/>
            <p:nvPr/>
          </p:nvGrpSpPr>
          <p:grpSpPr>
            <a:xfrm>
              <a:off x="6395399" y="52690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6EBECF2-E0E9-4502-A530-8D503AB9D5E6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3" name="椭圆 72">
                <a:extLst>
                  <a:ext uri="{FF2B5EF4-FFF2-40B4-BE49-F238E27FC236}">
                    <a16:creationId xmlns:a16="http://schemas.microsoft.com/office/drawing/2014/main" id="{CBC6CBB5-FBB0-4E98-862F-4F5138837C00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椭圆 73">
                <a:extLst>
                  <a:ext uri="{FF2B5EF4-FFF2-40B4-BE49-F238E27FC236}">
                    <a16:creationId xmlns:a16="http://schemas.microsoft.com/office/drawing/2014/main" id="{07A707B1-5A9A-42C3-A9B6-EFD48AEF5A8A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5" name="椭圆 74">
                <a:extLst>
                  <a:ext uri="{FF2B5EF4-FFF2-40B4-BE49-F238E27FC236}">
                    <a16:creationId xmlns:a16="http://schemas.microsoft.com/office/drawing/2014/main" id="{A862AA72-7D84-49F5-94CB-817ED7A6524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6" name="椭圆 75">
                <a:extLst>
                  <a:ext uri="{FF2B5EF4-FFF2-40B4-BE49-F238E27FC236}">
                    <a16:creationId xmlns:a16="http://schemas.microsoft.com/office/drawing/2014/main" id="{81341A71-36C0-4BBE-94AE-24F9FD323CE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A0B7DE0C-C096-4E47-8687-36F63804473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D2E27951-6996-4708-A73A-14BBB030CBF9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椭圆 78">
                <a:extLst>
                  <a:ext uri="{FF2B5EF4-FFF2-40B4-BE49-F238E27FC236}">
                    <a16:creationId xmlns:a16="http://schemas.microsoft.com/office/drawing/2014/main" id="{1097C341-773C-4BF5-9556-CD930E717D72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0" name="椭圆 79">
                <a:extLst>
                  <a:ext uri="{FF2B5EF4-FFF2-40B4-BE49-F238E27FC236}">
                    <a16:creationId xmlns:a16="http://schemas.microsoft.com/office/drawing/2014/main" id="{6DA42D25-9FA5-47F4-9094-F5B0654A8A6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1" name="组合 80">
              <a:extLst>
                <a:ext uri="{FF2B5EF4-FFF2-40B4-BE49-F238E27FC236}">
                  <a16:creationId xmlns:a16="http://schemas.microsoft.com/office/drawing/2014/main" id="{EE4B0C53-DB51-47AB-88F0-4389EBED4D3D}"/>
                </a:ext>
              </a:extLst>
            </p:cNvPr>
            <p:cNvGrpSpPr/>
            <p:nvPr/>
          </p:nvGrpSpPr>
          <p:grpSpPr>
            <a:xfrm>
              <a:off x="6395399" y="55317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82" name="椭圆 81">
                <a:extLst>
                  <a:ext uri="{FF2B5EF4-FFF2-40B4-BE49-F238E27FC236}">
                    <a16:creationId xmlns:a16="http://schemas.microsoft.com/office/drawing/2014/main" id="{734F11F6-2EE2-4CE7-9DCC-CDF5161529E9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3" name="椭圆 82">
                <a:extLst>
                  <a:ext uri="{FF2B5EF4-FFF2-40B4-BE49-F238E27FC236}">
                    <a16:creationId xmlns:a16="http://schemas.microsoft.com/office/drawing/2014/main" id="{EDB8237B-3497-4D63-9A47-4FC75A206AE9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4" name="椭圆 83">
                <a:extLst>
                  <a:ext uri="{FF2B5EF4-FFF2-40B4-BE49-F238E27FC236}">
                    <a16:creationId xmlns:a16="http://schemas.microsoft.com/office/drawing/2014/main" id="{CBA4712F-5EBA-4C6B-AA58-58B62DF8B929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5" name="椭圆 84">
                <a:extLst>
                  <a:ext uri="{FF2B5EF4-FFF2-40B4-BE49-F238E27FC236}">
                    <a16:creationId xmlns:a16="http://schemas.microsoft.com/office/drawing/2014/main" id="{DEECF3EE-3767-4873-BF3D-449AACBE1FFB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椭圆 85">
                <a:extLst>
                  <a:ext uri="{FF2B5EF4-FFF2-40B4-BE49-F238E27FC236}">
                    <a16:creationId xmlns:a16="http://schemas.microsoft.com/office/drawing/2014/main" id="{C5BECE32-AE97-45DB-AB7B-4D4603300D36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椭圆 86">
                <a:extLst>
                  <a:ext uri="{FF2B5EF4-FFF2-40B4-BE49-F238E27FC236}">
                    <a16:creationId xmlns:a16="http://schemas.microsoft.com/office/drawing/2014/main" id="{846BE194-E33C-47B4-8A57-5A0085DA9DC9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椭圆 87">
                <a:extLst>
                  <a:ext uri="{FF2B5EF4-FFF2-40B4-BE49-F238E27FC236}">
                    <a16:creationId xmlns:a16="http://schemas.microsoft.com/office/drawing/2014/main" id="{ED616BFC-A1B8-4BA8-9C77-AAEF67153843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9" name="椭圆 88">
                <a:extLst>
                  <a:ext uri="{FF2B5EF4-FFF2-40B4-BE49-F238E27FC236}">
                    <a16:creationId xmlns:a16="http://schemas.microsoft.com/office/drawing/2014/main" id="{94447494-2BF9-4857-9E13-39ED40A6E2F8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0" name="椭圆 89">
                <a:extLst>
                  <a:ext uri="{FF2B5EF4-FFF2-40B4-BE49-F238E27FC236}">
                    <a16:creationId xmlns:a16="http://schemas.microsoft.com/office/drawing/2014/main" id="{6BC468C5-E44F-49DE-A904-0ABD36ACF30E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E450818C-14CA-499D-A687-1E1FA6085F79}"/>
                </a:ext>
              </a:extLst>
            </p:cNvPr>
            <p:cNvGrpSpPr/>
            <p:nvPr/>
          </p:nvGrpSpPr>
          <p:grpSpPr>
            <a:xfrm>
              <a:off x="6395399" y="57944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C7094BD4-ABB4-4B03-9E93-3ADD7502100A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椭圆 92">
                <a:extLst>
                  <a:ext uri="{FF2B5EF4-FFF2-40B4-BE49-F238E27FC236}">
                    <a16:creationId xmlns:a16="http://schemas.microsoft.com/office/drawing/2014/main" id="{4963AF72-065F-4535-9DB1-EC737D690E9F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6D47F51B-EE61-4B70-B2BB-0BF0632B9663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5" name="椭圆 94">
                <a:extLst>
                  <a:ext uri="{FF2B5EF4-FFF2-40B4-BE49-F238E27FC236}">
                    <a16:creationId xmlns:a16="http://schemas.microsoft.com/office/drawing/2014/main" id="{691995C5-3E36-4E0D-93F7-B1D18BC166A1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椭圆 95">
                <a:extLst>
                  <a:ext uri="{FF2B5EF4-FFF2-40B4-BE49-F238E27FC236}">
                    <a16:creationId xmlns:a16="http://schemas.microsoft.com/office/drawing/2014/main" id="{56F575C9-7ED6-4311-AF9E-A487C010C519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7" name="椭圆 96">
                <a:extLst>
                  <a:ext uri="{FF2B5EF4-FFF2-40B4-BE49-F238E27FC236}">
                    <a16:creationId xmlns:a16="http://schemas.microsoft.com/office/drawing/2014/main" id="{5D121046-79ED-4CDA-9C9B-4A584A58B48C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ABE024E3-6F4B-421C-87C7-1846397A701A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椭圆 98">
                <a:extLst>
                  <a:ext uri="{FF2B5EF4-FFF2-40B4-BE49-F238E27FC236}">
                    <a16:creationId xmlns:a16="http://schemas.microsoft.com/office/drawing/2014/main" id="{2FE35688-4C66-428D-9B53-E30C68C1AED3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0" name="椭圆 99">
                <a:extLst>
                  <a:ext uri="{FF2B5EF4-FFF2-40B4-BE49-F238E27FC236}">
                    <a16:creationId xmlns:a16="http://schemas.microsoft.com/office/drawing/2014/main" id="{0C56150F-0F3B-4C95-904C-F7C039045B86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1" name="组合 100">
              <a:extLst>
                <a:ext uri="{FF2B5EF4-FFF2-40B4-BE49-F238E27FC236}">
                  <a16:creationId xmlns:a16="http://schemas.microsoft.com/office/drawing/2014/main" id="{A9A76A48-DFD8-4600-B0C7-D108D9D69E42}"/>
                </a:ext>
              </a:extLst>
            </p:cNvPr>
            <p:cNvGrpSpPr/>
            <p:nvPr/>
          </p:nvGrpSpPr>
          <p:grpSpPr>
            <a:xfrm>
              <a:off x="6395399" y="60572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02" name="椭圆 101">
                <a:extLst>
                  <a:ext uri="{FF2B5EF4-FFF2-40B4-BE49-F238E27FC236}">
                    <a16:creationId xmlns:a16="http://schemas.microsoft.com/office/drawing/2014/main" id="{E2B20331-A2FE-4F8F-945B-5E26E7959812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3" name="椭圆 102">
                <a:extLst>
                  <a:ext uri="{FF2B5EF4-FFF2-40B4-BE49-F238E27FC236}">
                    <a16:creationId xmlns:a16="http://schemas.microsoft.com/office/drawing/2014/main" id="{31C490E3-7AF6-48F7-A7F0-90C66AF91476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929621AB-C025-41B5-8726-71B45CEF6292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5" name="椭圆 104">
                <a:extLst>
                  <a:ext uri="{FF2B5EF4-FFF2-40B4-BE49-F238E27FC236}">
                    <a16:creationId xmlns:a16="http://schemas.microsoft.com/office/drawing/2014/main" id="{4FB795B1-7167-4356-9CEE-A9B4F3F833DF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椭圆 105">
                <a:extLst>
                  <a:ext uri="{FF2B5EF4-FFF2-40B4-BE49-F238E27FC236}">
                    <a16:creationId xmlns:a16="http://schemas.microsoft.com/office/drawing/2014/main" id="{525C5637-DED6-4FD8-8D56-84229EEE8C75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7" name="椭圆 106">
                <a:extLst>
                  <a:ext uri="{FF2B5EF4-FFF2-40B4-BE49-F238E27FC236}">
                    <a16:creationId xmlns:a16="http://schemas.microsoft.com/office/drawing/2014/main" id="{5163D196-2478-4CA1-BBF2-55899BA6B215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8" name="椭圆 107">
                <a:extLst>
                  <a:ext uri="{FF2B5EF4-FFF2-40B4-BE49-F238E27FC236}">
                    <a16:creationId xmlns:a16="http://schemas.microsoft.com/office/drawing/2014/main" id="{58948413-4DA1-4547-9540-56AA7036E85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9" name="椭圆 108">
                <a:extLst>
                  <a:ext uri="{FF2B5EF4-FFF2-40B4-BE49-F238E27FC236}">
                    <a16:creationId xmlns:a16="http://schemas.microsoft.com/office/drawing/2014/main" id="{4F506669-070B-4EF3-A07A-0DC52F8BB935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0" name="椭圆 109">
                <a:extLst>
                  <a:ext uri="{FF2B5EF4-FFF2-40B4-BE49-F238E27FC236}">
                    <a16:creationId xmlns:a16="http://schemas.microsoft.com/office/drawing/2014/main" id="{270AA04F-4486-4C9E-838F-C07A8A15F023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3273F48F-3458-4B2B-8DA9-790824B95CCA}"/>
                </a:ext>
              </a:extLst>
            </p:cNvPr>
            <p:cNvGrpSpPr/>
            <p:nvPr/>
          </p:nvGrpSpPr>
          <p:grpSpPr>
            <a:xfrm>
              <a:off x="6395399" y="631992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12" name="椭圆 111">
                <a:extLst>
                  <a:ext uri="{FF2B5EF4-FFF2-40B4-BE49-F238E27FC236}">
                    <a16:creationId xmlns:a16="http://schemas.microsoft.com/office/drawing/2014/main" id="{5C7AAE78-6F77-41F4-BD60-E6CFC3AC3C01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3" name="椭圆 112">
                <a:extLst>
                  <a:ext uri="{FF2B5EF4-FFF2-40B4-BE49-F238E27FC236}">
                    <a16:creationId xmlns:a16="http://schemas.microsoft.com/office/drawing/2014/main" id="{D651A071-B66D-453F-9A25-E4970CD7845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4E86B0A1-3ED9-4524-A25F-6C0BC56FC95D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5" name="椭圆 114">
                <a:extLst>
                  <a:ext uri="{FF2B5EF4-FFF2-40B4-BE49-F238E27FC236}">
                    <a16:creationId xmlns:a16="http://schemas.microsoft.com/office/drawing/2014/main" id="{2B6231CC-FCCC-4E04-A212-91460614D015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6" name="椭圆 115">
                <a:extLst>
                  <a:ext uri="{FF2B5EF4-FFF2-40B4-BE49-F238E27FC236}">
                    <a16:creationId xmlns:a16="http://schemas.microsoft.com/office/drawing/2014/main" id="{A14B48F5-4A42-4A3D-8AEE-BA2251CD961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7" name="椭圆 116">
                <a:extLst>
                  <a:ext uri="{FF2B5EF4-FFF2-40B4-BE49-F238E27FC236}">
                    <a16:creationId xmlns:a16="http://schemas.microsoft.com/office/drawing/2014/main" id="{0F80F82B-99F0-4E6D-A4A6-77F6FA7A1B94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8" name="椭圆 117">
                <a:extLst>
                  <a:ext uri="{FF2B5EF4-FFF2-40B4-BE49-F238E27FC236}">
                    <a16:creationId xmlns:a16="http://schemas.microsoft.com/office/drawing/2014/main" id="{A2B85FA4-0326-4E05-A47C-841EF94206D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19" name="椭圆 118">
                <a:extLst>
                  <a:ext uri="{FF2B5EF4-FFF2-40B4-BE49-F238E27FC236}">
                    <a16:creationId xmlns:a16="http://schemas.microsoft.com/office/drawing/2014/main" id="{03C9EAB4-244F-430C-8F1F-3E2D19011B27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0" name="椭圆 119">
                <a:extLst>
                  <a:ext uri="{FF2B5EF4-FFF2-40B4-BE49-F238E27FC236}">
                    <a16:creationId xmlns:a16="http://schemas.microsoft.com/office/drawing/2014/main" id="{E7873277-3288-4009-8321-EAE86646A0ED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1" name="组合 120">
              <a:extLst>
                <a:ext uri="{FF2B5EF4-FFF2-40B4-BE49-F238E27FC236}">
                  <a16:creationId xmlns:a16="http://schemas.microsoft.com/office/drawing/2014/main" id="{22816530-93A6-4B8D-8127-3631673686C3}"/>
                </a:ext>
              </a:extLst>
            </p:cNvPr>
            <p:cNvGrpSpPr/>
            <p:nvPr/>
          </p:nvGrpSpPr>
          <p:grpSpPr>
            <a:xfrm>
              <a:off x="6395399" y="658265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22" name="椭圆 121">
                <a:extLst>
                  <a:ext uri="{FF2B5EF4-FFF2-40B4-BE49-F238E27FC236}">
                    <a16:creationId xmlns:a16="http://schemas.microsoft.com/office/drawing/2014/main" id="{6C168D54-C3D7-43BD-9A1A-4FC3FB7127FE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3" name="椭圆 122">
                <a:extLst>
                  <a:ext uri="{FF2B5EF4-FFF2-40B4-BE49-F238E27FC236}">
                    <a16:creationId xmlns:a16="http://schemas.microsoft.com/office/drawing/2014/main" id="{BC25A09F-5662-4A7E-BE61-79567D6F5A47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4" name="椭圆 123">
                <a:extLst>
                  <a:ext uri="{FF2B5EF4-FFF2-40B4-BE49-F238E27FC236}">
                    <a16:creationId xmlns:a16="http://schemas.microsoft.com/office/drawing/2014/main" id="{CCB45B3D-E1B7-4E94-9A35-4EB583AE5C0E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5" name="椭圆 124">
                <a:extLst>
                  <a:ext uri="{FF2B5EF4-FFF2-40B4-BE49-F238E27FC236}">
                    <a16:creationId xmlns:a16="http://schemas.microsoft.com/office/drawing/2014/main" id="{37337BA7-CD9B-419F-A24F-BD5DC08AAD7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6" name="椭圆 125">
                <a:extLst>
                  <a:ext uri="{FF2B5EF4-FFF2-40B4-BE49-F238E27FC236}">
                    <a16:creationId xmlns:a16="http://schemas.microsoft.com/office/drawing/2014/main" id="{AC5778A0-0E0B-4403-8A8E-207DBE08F251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7" name="椭圆 126">
                <a:extLst>
                  <a:ext uri="{FF2B5EF4-FFF2-40B4-BE49-F238E27FC236}">
                    <a16:creationId xmlns:a16="http://schemas.microsoft.com/office/drawing/2014/main" id="{92F3C985-4D7F-449E-B0C2-AB21487133B1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8" name="椭圆 127">
                <a:extLst>
                  <a:ext uri="{FF2B5EF4-FFF2-40B4-BE49-F238E27FC236}">
                    <a16:creationId xmlns:a16="http://schemas.microsoft.com/office/drawing/2014/main" id="{CAF9FD36-CD40-4233-A2E2-76C27E0F7BC4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9" name="椭圆 128">
                <a:extLst>
                  <a:ext uri="{FF2B5EF4-FFF2-40B4-BE49-F238E27FC236}">
                    <a16:creationId xmlns:a16="http://schemas.microsoft.com/office/drawing/2014/main" id="{A8E1BA16-5F5A-4B55-BC0E-99640A10BFF0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0" name="椭圆 129">
                <a:extLst>
                  <a:ext uri="{FF2B5EF4-FFF2-40B4-BE49-F238E27FC236}">
                    <a16:creationId xmlns:a16="http://schemas.microsoft.com/office/drawing/2014/main" id="{ADB941EC-0D57-41EE-9124-2942F2646317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31" name="组合 130">
              <a:extLst>
                <a:ext uri="{FF2B5EF4-FFF2-40B4-BE49-F238E27FC236}">
                  <a16:creationId xmlns:a16="http://schemas.microsoft.com/office/drawing/2014/main" id="{B7D1E5CA-6072-4ABB-B64C-4108BEACF2F1}"/>
                </a:ext>
              </a:extLst>
            </p:cNvPr>
            <p:cNvGrpSpPr/>
            <p:nvPr/>
          </p:nvGrpSpPr>
          <p:grpSpPr>
            <a:xfrm>
              <a:off x="6395399" y="6845379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32" name="椭圆 131">
                <a:extLst>
                  <a:ext uri="{FF2B5EF4-FFF2-40B4-BE49-F238E27FC236}">
                    <a16:creationId xmlns:a16="http://schemas.microsoft.com/office/drawing/2014/main" id="{AE70EA56-7A30-462D-953B-DE097EF26C88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3" name="椭圆 132">
                <a:extLst>
                  <a:ext uri="{FF2B5EF4-FFF2-40B4-BE49-F238E27FC236}">
                    <a16:creationId xmlns:a16="http://schemas.microsoft.com/office/drawing/2014/main" id="{45281A40-C881-485E-B701-7D8FB9C82F32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4" name="椭圆 133">
                <a:extLst>
                  <a:ext uri="{FF2B5EF4-FFF2-40B4-BE49-F238E27FC236}">
                    <a16:creationId xmlns:a16="http://schemas.microsoft.com/office/drawing/2014/main" id="{4F0228BB-96A6-403B-BDB9-2395AC71D99B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E8FD4A86-4866-4649-B488-62BFA6D9C8F0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6" name="椭圆 135">
                <a:extLst>
                  <a:ext uri="{FF2B5EF4-FFF2-40B4-BE49-F238E27FC236}">
                    <a16:creationId xmlns:a16="http://schemas.microsoft.com/office/drawing/2014/main" id="{DECDC5EA-46EC-4FFE-A3A6-BA66CEC98C0E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7" name="椭圆 136">
                <a:extLst>
                  <a:ext uri="{FF2B5EF4-FFF2-40B4-BE49-F238E27FC236}">
                    <a16:creationId xmlns:a16="http://schemas.microsoft.com/office/drawing/2014/main" id="{66DC969C-8DFF-4502-A5D9-DD3D02ACB913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8" name="椭圆 137">
                <a:extLst>
                  <a:ext uri="{FF2B5EF4-FFF2-40B4-BE49-F238E27FC236}">
                    <a16:creationId xmlns:a16="http://schemas.microsoft.com/office/drawing/2014/main" id="{73808B35-AABF-4CCB-902D-254E8BBCFF91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9" name="椭圆 138">
                <a:extLst>
                  <a:ext uri="{FF2B5EF4-FFF2-40B4-BE49-F238E27FC236}">
                    <a16:creationId xmlns:a16="http://schemas.microsoft.com/office/drawing/2014/main" id="{B629F659-14DD-4FE1-9302-5217B229F4E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0" name="椭圆 139">
                <a:extLst>
                  <a:ext uri="{FF2B5EF4-FFF2-40B4-BE49-F238E27FC236}">
                    <a16:creationId xmlns:a16="http://schemas.microsoft.com/office/drawing/2014/main" id="{21FA258C-96A9-4F31-9A49-B145BADBF7A5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1" name="组合 140">
              <a:extLst>
                <a:ext uri="{FF2B5EF4-FFF2-40B4-BE49-F238E27FC236}">
                  <a16:creationId xmlns:a16="http://schemas.microsoft.com/office/drawing/2014/main" id="{1B3A6711-220C-46CD-89B7-C4BD0B9C718B}"/>
                </a:ext>
              </a:extLst>
            </p:cNvPr>
            <p:cNvGrpSpPr/>
            <p:nvPr/>
          </p:nvGrpSpPr>
          <p:grpSpPr>
            <a:xfrm>
              <a:off x="6395399" y="7108104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42" name="椭圆 141">
                <a:extLst>
                  <a:ext uri="{FF2B5EF4-FFF2-40B4-BE49-F238E27FC236}">
                    <a16:creationId xmlns:a16="http://schemas.microsoft.com/office/drawing/2014/main" id="{9E8234C8-E2BC-4507-9FAE-112A6A17859F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3" name="椭圆 142">
                <a:extLst>
                  <a:ext uri="{FF2B5EF4-FFF2-40B4-BE49-F238E27FC236}">
                    <a16:creationId xmlns:a16="http://schemas.microsoft.com/office/drawing/2014/main" id="{59D12C92-5FCC-48BE-B9F5-75557071EB4A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4" name="椭圆 143">
                <a:extLst>
                  <a:ext uri="{FF2B5EF4-FFF2-40B4-BE49-F238E27FC236}">
                    <a16:creationId xmlns:a16="http://schemas.microsoft.com/office/drawing/2014/main" id="{7292DC5E-9EE1-42F2-84A0-084E952D0F06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5" name="椭圆 144">
                <a:extLst>
                  <a:ext uri="{FF2B5EF4-FFF2-40B4-BE49-F238E27FC236}">
                    <a16:creationId xmlns:a16="http://schemas.microsoft.com/office/drawing/2014/main" id="{B24B575C-3BCF-4F27-8EC6-534444DF08A2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6" name="椭圆 145">
                <a:extLst>
                  <a:ext uri="{FF2B5EF4-FFF2-40B4-BE49-F238E27FC236}">
                    <a16:creationId xmlns:a16="http://schemas.microsoft.com/office/drawing/2014/main" id="{4F655744-CAA1-4D5E-9409-665A69363B90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7" name="椭圆 146">
                <a:extLst>
                  <a:ext uri="{FF2B5EF4-FFF2-40B4-BE49-F238E27FC236}">
                    <a16:creationId xmlns:a16="http://schemas.microsoft.com/office/drawing/2014/main" id="{44F5F0BB-3E5F-4270-89FB-483DB2ADE46D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8" name="椭圆 147">
                <a:extLst>
                  <a:ext uri="{FF2B5EF4-FFF2-40B4-BE49-F238E27FC236}">
                    <a16:creationId xmlns:a16="http://schemas.microsoft.com/office/drawing/2014/main" id="{3071BE81-ECF9-456A-86C1-D61467E31195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9" name="椭圆 148">
                <a:extLst>
                  <a:ext uri="{FF2B5EF4-FFF2-40B4-BE49-F238E27FC236}">
                    <a16:creationId xmlns:a16="http://schemas.microsoft.com/office/drawing/2014/main" id="{87D0756C-C7F9-45A8-8AE8-ABE90EBD9481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0" name="椭圆 149">
                <a:extLst>
                  <a:ext uri="{FF2B5EF4-FFF2-40B4-BE49-F238E27FC236}">
                    <a16:creationId xmlns:a16="http://schemas.microsoft.com/office/drawing/2014/main" id="{FCF278C7-F01E-40C0-83FB-1C5F90771ECF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7EC463E3-454A-4BCC-AC3C-7726F22A3E63}"/>
                </a:ext>
              </a:extLst>
            </p:cNvPr>
            <p:cNvGrpSpPr/>
            <p:nvPr/>
          </p:nvGrpSpPr>
          <p:grpSpPr>
            <a:xfrm>
              <a:off x="6395399" y="7370825"/>
              <a:ext cx="2614863" cy="112642"/>
              <a:chOff x="6096000" y="8041761"/>
              <a:chExt cx="2614863" cy="112642"/>
            </a:xfrm>
            <a:grpFill/>
          </p:grpSpPr>
          <p:sp>
            <p:nvSpPr>
              <p:cNvPr id="152" name="椭圆 151">
                <a:extLst>
                  <a:ext uri="{FF2B5EF4-FFF2-40B4-BE49-F238E27FC236}">
                    <a16:creationId xmlns:a16="http://schemas.microsoft.com/office/drawing/2014/main" id="{A59E5620-941F-4DF3-A3E5-19799B137A2D}"/>
                  </a:ext>
                </a:extLst>
              </p:cNvPr>
              <p:cNvSpPr/>
              <p:nvPr/>
            </p:nvSpPr>
            <p:spPr>
              <a:xfrm flipV="1">
                <a:off x="609600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3" name="椭圆 152">
                <a:extLst>
                  <a:ext uri="{FF2B5EF4-FFF2-40B4-BE49-F238E27FC236}">
                    <a16:creationId xmlns:a16="http://schemas.microsoft.com/office/drawing/2014/main" id="{811F04FA-503A-4976-B6E6-0F1522DD6FF3}"/>
                  </a:ext>
                </a:extLst>
              </p:cNvPr>
              <p:cNvSpPr/>
              <p:nvPr/>
            </p:nvSpPr>
            <p:spPr>
              <a:xfrm flipV="1">
                <a:off x="640877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2F229444-2FA0-4B0D-B65E-98387DA9AB28}"/>
                  </a:ext>
                </a:extLst>
              </p:cNvPr>
              <p:cNvSpPr/>
              <p:nvPr/>
            </p:nvSpPr>
            <p:spPr>
              <a:xfrm flipV="1">
                <a:off x="672155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5" name="椭圆 154">
                <a:extLst>
                  <a:ext uri="{FF2B5EF4-FFF2-40B4-BE49-F238E27FC236}">
                    <a16:creationId xmlns:a16="http://schemas.microsoft.com/office/drawing/2014/main" id="{D3AC4C18-7AC1-4F0E-B32C-C4A7420F1BCE}"/>
                  </a:ext>
                </a:extLst>
              </p:cNvPr>
              <p:cNvSpPr/>
              <p:nvPr/>
            </p:nvSpPr>
            <p:spPr>
              <a:xfrm flipV="1">
                <a:off x="7034334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6" name="椭圆 155">
                <a:extLst>
                  <a:ext uri="{FF2B5EF4-FFF2-40B4-BE49-F238E27FC236}">
                    <a16:creationId xmlns:a16="http://schemas.microsoft.com/office/drawing/2014/main" id="{7E963116-CC60-416F-A9F7-D6650BE1FBBC}"/>
                  </a:ext>
                </a:extLst>
              </p:cNvPr>
              <p:cNvSpPr/>
              <p:nvPr/>
            </p:nvSpPr>
            <p:spPr>
              <a:xfrm flipV="1">
                <a:off x="7347112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7" name="椭圆 156">
                <a:extLst>
                  <a:ext uri="{FF2B5EF4-FFF2-40B4-BE49-F238E27FC236}">
                    <a16:creationId xmlns:a16="http://schemas.microsoft.com/office/drawing/2014/main" id="{F9C204D0-768E-4401-94E0-089CC643D70A}"/>
                  </a:ext>
                </a:extLst>
              </p:cNvPr>
              <p:cNvSpPr/>
              <p:nvPr/>
            </p:nvSpPr>
            <p:spPr>
              <a:xfrm flipV="1">
                <a:off x="7659890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8" name="椭圆 157">
                <a:extLst>
                  <a:ext uri="{FF2B5EF4-FFF2-40B4-BE49-F238E27FC236}">
                    <a16:creationId xmlns:a16="http://schemas.microsoft.com/office/drawing/2014/main" id="{4C1644AA-4BAD-44E7-ABC2-A4408A79E980}"/>
                  </a:ext>
                </a:extLst>
              </p:cNvPr>
              <p:cNvSpPr/>
              <p:nvPr/>
            </p:nvSpPr>
            <p:spPr>
              <a:xfrm flipV="1">
                <a:off x="7972668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9" name="椭圆 158">
                <a:extLst>
                  <a:ext uri="{FF2B5EF4-FFF2-40B4-BE49-F238E27FC236}">
                    <a16:creationId xmlns:a16="http://schemas.microsoft.com/office/drawing/2014/main" id="{2E4BFC28-DFC9-4479-A44A-43EFF531623B}"/>
                  </a:ext>
                </a:extLst>
              </p:cNvPr>
              <p:cNvSpPr/>
              <p:nvPr/>
            </p:nvSpPr>
            <p:spPr>
              <a:xfrm flipV="1">
                <a:off x="8285446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0" name="椭圆 159">
                <a:extLst>
                  <a:ext uri="{FF2B5EF4-FFF2-40B4-BE49-F238E27FC236}">
                    <a16:creationId xmlns:a16="http://schemas.microsoft.com/office/drawing/2014/main" id="{DB01A1F1-D707-471A-BCC8-B9F62D46A64C}"/>
                  </a:ext>
                </a:extLst>
              </p:cNvPr>
              <p:cNvSpPr/>
              <p:nvPr/>
            </p:nvSpPr>
            <p:spPr>
              <a:xfrm flipV="1">
                <a:off x="8598221" y="8041761"/>
                <a:ext cx="112642" cy="11264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Guanine" panose="0204060305050602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77" name="组合 776">
            <a:extLst>
              <a:ext uri="{FF2B5EF4-FFF2-40B4-BE49-F238E27FC236}">
                <a16:creationId xmlns:a16="http://schemas.microsoft.com/office/drawing/2014/main" id="{B38E5FAB-127D-438C-A2D5-3751DC7224ED}"/>
              </a:ext>
            </a:extLst>
          </p:cNvPr>
          <p:cNvGrpSpPr/>
          <p:nvPr/>
        </p:nvGrpSpPr>
        <p:grpSpPr>
          <a:xfrm>
            <a:off x="4154413" y="77120"/>
            <a:ext cx="3700005" cy="4710195"/>
            <a:chOff x="2981111" y="-2420848"/>
            <a:chExt cx="3700005" cy="4710195"/>
          </a:xfrm>
        </p:grpSpPr>
        <p:grpSp>
          <p:nvGrpSpPr>
            <p:cNvPr id="786" name="组合 785">
              <a:extLst>
                <a:ext uri="{FF2B5EF4-FFF2-40B4-BE49-F238E27FC236}">
                  <a16:creationId xmlns:a16="http://schemas.microsoft.com/office/drawing/2014/main" id="{63F71E2F-DD21-4C0B-87AA-F415B66A272D}"/>
                </a:ext>
              </a:extLst>
            </p:cNvPr>
            <p:cNvGrpSpPr/>
            <p:nvPr/>
          </p:nvGrpSpPr>
          <p:grpSpPr>
            <a:xfrm rot="21161260">
              <a:off x="2981111" y="-1367354"/>
              <a:ext cx="3700005" cy="3656701"/>
              <a:chOff x="1512216" y="4474428"/>
              <a:chExt cx="3927275" cy="3881308"/>
            </a:xfrm>
          </p:grpSpPr>
          <p:sp>
            <p:nvSpPr>
              <p:cNvPr id="796" name="文本框 795">
                <a:extLst>
                  <a:ext uri="{FF2B5EF4-FFF2-40B4-BE49-F238E27FC236}">
                    <a16:creationId xmlns:a16="http://schemas.microsoft.com/office/drawing/2014/main" id="{03A5A984-FD82-4810-A0FA-BA9BF2C6FC3B}"/>
                  </a:ext>
                </a:extLst>
              </p:cNvPr>
              <p:cNvSpPr txBox="1"/>
              <p:nvPr/>
            </p:nvSpPr>
            <p:spPr>
              <a:xfrm>
                <a:off x="1512216" y="4500898"/>
                <a:ext cx="3816729" cy="3854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0" i="0" u="none" strike="noStrike" kern="1200" cap="none" spc="0" normalizeH="0" noProof="0" dirty="0" err="1">
                    <a:ln w="76200">
                      <a:solidFill>
                        <a:sysClr val="windowText" lastClr="00000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Tạm</a:t>
                </a:r>
                <a:endParaRPr kumimoji="0" lang="en-US" altLang="zh-CN" sz="11500" b="0" i="0" u="none" strike="noStrike" kern="1200" cap="none" spc="0" normalizeH="0" noProof="0" dirty="0">
                  <a:ln w="76200">
                    <a:solidFill>
                      <a:sysClr val="windowText" lastClr="000000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1500" dirty="0" err="1">
                    <a:ln w="76200">
                      <a:solidFill>
                        <a:sysClr val="windowText" lastClr="00000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b</a:t>
                </a:r>
                <a:r>
                  <a:rPr lang="en-US" altLang="zh-CN" sz="11500" baseline="0" dirty="0" err="1">
                    <a:ln w="76200">
                      <a:solidFill>
                        <a:sysClr val="windowText" lastClr="000000"/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iệt</a:t>
                </a:r>
                <a:endParaRPr kumimoji="0" lang="zh-CN" altLang="en-US" sz="11500" b="0" i="0" u="none" strike="noStrike" kern="1200" cap="none" spc="0" normalizeH="0" baseline="0" noProof="0" dirty="0">
                  <a:ln w="76200">
                    <a:solidFill>
                      <a:sysClr val="windowText" lastClr="000000"/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</p:txBody>
          </p:sp>
          <p:sp>
            <p:nvSpPr>
              <p:cNvPr id="797" name="文本框 796">
                <a:extLst>
                  <a:ext uri="{FF2B5EF4-FFF2-40B4-BE49-F238E27FC236}">
                    <a16:creationId xmlns:a16="http://schemas.microsoft.com/office/drawing/2014/main" id="{4FF3B143-710A-4D05-89EF-A8BA4A8E4FF5}"/>
                  </a:ext>
                </a:extLst>
              </p:cNvPr>
              <p:cNvSpPr txBox="1"/>
              <p:nvPr/>
            </p:nvSpPr>
            <p:spPr>
              <a:xfrm>
                <a:off x="1622762" y="4474428"/>
                <a:ext cx="3816729" cy="3854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1500" b="0" i="0" u="none" strike="noStrike" kern="1200" cap="none" spc="0" normalizeH="0" baseline="0" noProof="0" dirty="0" err="1"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effectLst/>
                    <a:uLnTx/>
                    <a:uFillTx/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Tạm</a:t>
                </a:r>
                <a:endParaRPr kumimoji="0" lang="en-US" altLang="zh-CN" sz="11500" b="0" i="0" u="none" strike="noStrike" kern="1200" cap="none" spc="0" normalizeH="0" baseline="0" noProof="0" dirty="0">
                  <a:ln w="38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11500" dirty="0" err="1"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UTM Guanine" panose="02040603050506020204" pitchFamily="18" charset="0"/>
                    <a:ea typeface="字魂162号-元气酪酪体" panose="00000500000000000000" pitchFamily="2" charset="-122"/>
                  </a:rPr>
                  <a:t>biệt</a:t>
                </a:r>
                <a:endParaRPr kumimoji="0" lang="zh-CN" altLang="en-US" sz="11500" b="0" i="0" u="none" strike="noStrike" kern="1200" cap="none" spc="0" normalizeH="0" baseline="0" noProof="0" dirty="0">
                  <a:ln w="381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UTM Guanine" panose="02040603050506020204" pitchFamily="18" charset="0"/>
                  <a:ea typeface="字魂162号-元气酪酪体" panose="00000500000000000000" pitchFamily="2" charset="-122"/>
                </a:endParaRPr>
              </a:p>
            </p:txBody>
          </p:sp>
        </p:grpSp>
        <p:pic>
          <p:nvPicPr>
            <p:cNvPr id="780" name="图片 779">
              <a:extLst>
                <a:ext uri="{FF2B5EF4-FFF2-40B4-BE49-F238E27FC236}">
                  <a16:creationId xmlns:a16="http://schemas.microsoft.com/office/drawing/2014/main" id="{6C0A7D00-0CB4-4831-9277-E4A278DBE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50834" y="-2420848"/>
              <a:ext cx="1188823" cy="121320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520" b="95452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150" y="2638351"/>
            <a:ext cx="5561203" cy="444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5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339661"/>
            <a:ext cx="10105294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278910" y="985215"/>
            <a:ext cx="8515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15000 : 100 = </a:t>
            </a:r>
            <a:r>
              <a:rPr kumimoji="0" 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2694" y="2472952"/>
            <a:ext cx="7470731" cy="4789573"/>
            <a:chOff x="1902694" y="2472952"/>
            <a:chExt cx="7470731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119825" y="1255821"/>
              <a:ext cx="4789573" cy="722383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430969" y="4063222"/>
              <a:ext cx="49424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150</a:t>
              </a: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4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377071" y="257908"/>
            <a:ext cx="1134600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4215" y="864160"/>
            <a:ext cx="11225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80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780 x 100 = </a:t>
            </a:r>
            <a:r>
              <a:rPr lang="en-US" sz="8000" b="1" i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8000" b="1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986271" y="2472952"/>
            <a:ext cx="6140259" cy="4789573"/>
            <a:chOff x="2986271" y="2472952"/>
            <a:chExt cx="6140259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661614" y="1797609"/>
              <a:ext cx="4789573" cy="614025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971917" y="4144463"/>
              <a:ext cx="436365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78000</a:t>
              </a:r>
              <a:endPara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4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1" b="45223" l="63751" r="91632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  <a14:backgroundMark x1="40370" y1="59882" x2="40370" y2="59882"/>
                        <a14:backgroundMark x1="58957" y1="77814" x2="58957" y2="77814"/>
                        <a14:backgroundMark x1="42893" y1="62238" x2="42893" y2="62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9" r="4953"/>
          <a:stretch/>
        </p:blipFill>
        <p:spPr>
          <a:xfrm>
            <a:off x="2753859" y="3096669"/>
            <a:ext cx="8944706" cy="67876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835533" y="294853"/>
            <a:ext cx="10527325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89042" y="939510"/>
            <a:ext cx="7373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 x 11 = 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076948" y="4053499"/>
              <a:ext cx="34451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253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64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71" b="49084" l="33684" r="60597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  <a14:backgroundMark x1="40370" y1="59882" x2="40370" y2="59882"/>
                        <a14:backgroundMark x1="58957" y1="77814" x2="58957" y2="77814"/>
                        <a14:backgroundMark x1="42893" y1="62238" x2="42893" y2="622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89" r="38017"/>
          <a:stretch/>
        </p:blipFill>
        <p:spPr>
          <a:xfrm>
            <a:off x="5926013" y="3464169"/>
            <a:ext cx="5451232" cy="678766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64123" y="257908"/>
            <a:ext cx="12520246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63110" y="897484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D41E0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54 000 : 1000 = ?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404559" y="3914173"/>
              <a:ext cx="271886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786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64123" y="257908"/>
            <a:ext cx="12520246" cy="280181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460823" y="1064874"/>
            <a:ext cx="9862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78 x 11 = </a:t>
            </a:r>
            <a:r>
              <a:rPr kumimoji="0" lang="en-US" sz="7200" b="1" i="1" u="none" strike="noStrike" kern="1200" cap="none" spc="0" normalizeH="0" baseline="0" noProof="0" dirty="0">
                <a:ln>
                  <a:noFill/>
                </a:ln>
                <a:solidFill>
                  <a:srgbClr val="D41E0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7200" b="1" i="1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94" b="64054" l="0" r="32353">
                        <a14:backgroundMark x1="77294" y1="42866" x2="77294" y2="42866"/>
                        <a14:backgroundMark x1="91647" y1="54317" x2="91647" y2="54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4052" t="-10578" r="68256" b="68919"/>
          <a:stretch/>
        </p:blipFill>
        <p:spPr>
          <a:xfrm>
            <a:off x="5688953" y="2174805"/>
            <a:ext cx="6037386" cy="4507832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981686" y="3865419"/>
              <a:ext cx="28851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dirty="0">
                  <a:solidFill>
                    <a:srgbClr val="44546A">
                      <a:lumMod val="75000"/>
                    </a:srgbClr>
                  </a:solidFill>
                  <a:latin typeface="Arial Black" panose="020B0A04020102020204" pitchFamily="34" charset="0"/>
                </a:rPr>
                <a:t>8</a:t>
              </a: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58</a:t>
              </a:r>
              <a:endPara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062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B9C51EE6-E9B0-4A14-8902-D77418AEA9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352" y="4272640"/>
            <a:ext cx="4355766" cy="4965857"/>
          </a:xfrm>
          <a:prstGeom prst="rect">
            <a:avLst/>
          </a:prstGeom>
        </p:spPr>
      </p:pic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6C4A906C-739F-4041-A8CC-45D098403B6F}"/>
              </a:ext>
            </a:extLst>
          </p:cNvPr>
          <p:cNvSpPr/>
          <p:nvPr/>
        </p:nvSpPr>
        <p:spPr>
          <a:xfrm flipV="1">
            <a:off x="-1" y="-3"/>
            <a:ext cx="9833811" cy="9095875"/>
          </a:xfrm>
          <a:prstGeom prst="rtTriangle">
            <a:avLst/>
          </a:prstGeom>
          <a:solidFill>
            <a:srgbClr val="F59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E01A78-DDC3-44A0-AABB-F246DE5899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73" y="-589888"/>
            <a:ext cx="2320760" cy="232076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C4CA3EAB-C0C3-4673-837E-03FE793ED2DE}"/>
              </a:ext>
            </a:extLst>
          </p:cNvPr>
          <p:cNvGrpSpPr/>
          <p:nvPr/>
        </p:nvGrpSpPr>
        <p:grpSpPr>
          <a:xfrm rot="20403963">
            <a:off x="-869277" y="1140986"/>
            <a:ext cx="13930554" cy="4576029"/>
            <a:chOff x="-2760778" y="644736"/>
            <a:chExt cx="18006786" cy="5915025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B7B95DBC-5D1C-4DEC-B948-35D84C4A3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60778" y="644736"/>
              <a:ext cx="5915025" cy="591502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365C762-3FE8-42CE-A5E6-F5AB99A52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0983" y="644736"/>
              <a:ext cx="5915025" cy="5915025"/>
            </a:xfrm>
            <a:prstGeom prst="rect">
              <a:avLst/>
            </a:prstGeom>
          </p:spPr>
        </p:pic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4BE6002E-A2F7-4B92-BB91-66A8F4141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85" y="-752057"/>
            <a:ext cx="4355766" cy="496585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CC33C018-13B7-4A64-970E-C6D4438068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3" y="4184161"/>
            <a:ext cx="4355766" cy="496585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AF2DF00-94EE-4836-A504-C210110559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828" y="-703173"/>
            <a:ext cx="4355766" cy="496585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1EB53C1-76C3-4A09-B098-CA8A0A7F58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452463"/>
            <a:ext cx="10490859" cy="58528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368B07F-181C-4D34-AA5D-3210AA3BEE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65" y="422966"/>
            <a:ext cx="1562100" cy="15621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3B556-A513-451F-A74C-26325854D1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925" y="5147894"/>
            <a:ext cx="1514475" cy="151447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3C9D657-8DF5-45D2-9D7A-1F029B2D1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89" y="5188124"/>
            <a:ext cx="2645831" cy="436752"/>
          </a:xfrm>
          <a:prstGeom prst="rect">
            <a:avLst/>
          </a:prstGeom>
        </p:spPr>
      </p:pic>
      <p:grpSp>
        <p:nvGrpSpPr>
          <p:cNvPr id="67" name="组合 66">
            <a:extLst>
              <a:ext uri="{FF2B5EF4-FFF2-40B4-BE49-F238E27FC236}">
                <a16:creationId xmlns:a16="http://schemas.microsoft.com/office/drawing/2014/main" id="{E6C1D72B-3052-4B4C-8361-12BBDAF888C7}"/>
              </a:ext>
            </a:extLst>
          </p:cNvPr>
          <p:cNvGrpSpPr/>
          <p:nvPr/>
        </p:nvGrpSpPr>
        <p:grpSpPr>
          <a:xfrm>
            <a:off x="1435557" y="932061"/>
            <a:ext cx="8415456" cy="3240734"/>
            <a:chOff x="-1452869" y="-4707712"/>
            <a:chExt cx="8415456" cy="3240734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913147F8-EFAD-4D7C-A4B7-50C63DB96476}"/>
                </a:ext>
              </a:extLst>
            </p:cNvPr>
            <p:cNvGrpSpPr/>
            <p:nvPr/>
          </p:nvGrpSpPr>
          <p:grpSpPr>
            <a:xfrm>
              <a:off x="3827115" y="-3389264"/>
              <a:ext cx="225720" cy="1922286"/>
              <a:chOff x="4817814" y="-4302939"/>
              <a:chExt cx="225720" cy="1922286"/>
            </a:xfrm>
          </p:grpSpPr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D7E38797-7E43-4FE8-8D45-2E5CFC0EAD45}"/>
                  </a:ext>
                </a:extLst>
              </p:cNvPr>
              <p:cNvSpPr txBox="1"/>
              <p:nvPr/>
            </p:nvSpPr>
            <p:spPr>
              <a:xfrm rot="21276968">
                <a:off x="4858803" y="-4242701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 w="76200">
                    <a:solidFill>
                      <a:sysClr val="windowText" lastClr="000000"/>
                    </a:solidFill>
                  </a:ln>
                  <a:solidFill>
                    <a:srgbClr val="110E55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438A7E8A-FB85-4129-929B-BC712D334071}"/>
                  </a:ext>
                </a:extLst>
              </p:cNvPr>
              <p:cNvSpPr txBox="1"/>
              <p:nvPr/>
            </p:nvSpPr>
            <p:spPr>
              <a:xfrm rot="21276968">
                <a:off x="4851339" y="-4265966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B4462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55F484CD-84B0-4D05-9449-8297274A545F}"/>
                  </a:ext>
                </a:extLst>
              </p:cNvPr>
              <p:cNvSpPr txBox="1"/>
              <p:nvPr/>
            </p:nvSpPr>
            <p:spPr>
              <a:xfrm rot="21276968">
                <a:off x="4817814" y="-4302939"/>
                <a:ext cx="184731" cy="1862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EF059"/>
                  </a:solidFill>
                  <a:effectLst/>
                  <a:uLnTx/>
                  <a:uFillTx/>
                  <a:latin typeface="字魂162号-元气酪酪体" panose="00000500000000000000" pitchFamily="2" charset="-122"/>
                  <a:ea typeface="字魂162号-元气酪酪体" panose="00000500000000000000" pitchFamily="2" charset="-122"/>
                  <a:cs typeface="+mn-cs"/>
                </a:endParaRPr>
              </a:p>
            </p:txBody>
          </p:sp>
        </p:grpSp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id="{66DB7E48-2997-453E-A85B-D2EEF6585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8" t="-1216" r="92788" b="73246"/>
            <a:stretch/>
          </p:blipFill>
          <p:spPr>
            <a:xfrm>
              <a:off x="-1452869" y="-3564162"/>
              <a:ext cx="590711" cy="636715"/>
            </a:xfrm>
            <a:prstGeom prst="ellipse">
              <a:avLst/>
            </a:prstGeom>
          </p:spPr>
        </p:pic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196908E3-C5DD-4F95-93F5-E0610DFFE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48" t="-1216" r="92788" b="73246"/>
            <a:stretch/>
          </p:blipFill>
          <p:spPr>
            <a:xfrm rot="1170459">
              <a:off x="2721289" y="-4407635"/>
              <a:ext cx="590711" cy="636715"/>
            </a:xfrm>
            <a:prstGeom prst="ellipse">
              <a:avLst/>
            </a:prstGeom>
          </p:spPr>
        </p:pic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31DF51D7-77BF-482B-BBCB-D4BA7936E677}"/>
                </a:ext>
              </a:extLst>
            </p:cNvPr>
            <p:cNvSpPr/>
            <p:nvPr/>
          </p:nvSpPr>
          <p:spPr>
            <a:xfrm>
              <a:off x="3624712" y="-4707712"/>
              <a:ext cx="3337875" cy="584775"/>
            </a:xfrm>
            <a:prstGeom prst="rect">
              <a:avLst/>
            </a:prstGeom>
            <a:noFill/>
          </p:spPr>
          <p:txBody>
            <a:bodyPr wrap="square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UTM Flamenco" panose="02040603050506020204" pitchFamily="18" charset="0"/>
                  <a:ea typeface="字魂162号-元气酪酪体" panose="00000500000000000000" pitchFamily="2" charset="-122"/>
                  <a:cs typeface="Arial" panose="020B0604020202020204" pitchFamily="34" charset="0"/>
                </a:rPr>
                <a:t>TOÁN</a:t>
              </a:r>
              <a:r>
                <a:rPr kumimoji="0" lang="en-US" altLang="zh-CN" sz="4400" b="0" i="0" u="none" strike="noStrike" kern="1200" cap="none" spc="0" normalizeH="0" noProof="0" dirty="0">
                  <a:ln w="19050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/>
                  <a:uLnTx/>
                  <a:uFillTx/>
                  <a:latin typeface="UTM Flamenco" panose="02040603050506020204" pitchFamily="18" charset="0"/>
                  <a:ea typeface="字魂162号-元气酪酪体" panose="00000500000000000000" pitchFamily="2" charset="-122"/>
                  <a:cs typeface="Arial" panose="020B0604020202020204" pitchFamily="34" charset="0"/>
                </a:rPr>
                <a:t> 4</a:t>
              </a:r>
              <a:endParaRPr kumimoji="0" lang="zh-CN" altLang="en-US" sz="4400" b="0" i="0" u="none" strike="noStrike" kern="1200" cap="none" spc="0" normalizeH="0" baseline="0" noProof="0" dirty="0">
                <a:ln w="1905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UTM Flamenco" panose="02040603050506020204" pitchFamily="18" charset="0"/>
                <a:ea typeface="字魂162号-元气酪酪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 rot="21142776">
            <a:off x="2070041" y="1073920"/>
            <a:ext cx="37519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Ôn</a:t>
            </a:r>
            <a:r>
              <a:rPr lang="en-US" sz="6600" dirty="0"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6600" dirty="0" err="1"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tập</a:t>
            </a:r>
            <a:r>
              <a:rPr lang="en-US" sz="6600" dirty="0"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 </a:t>
            </a:r>
            <a:r>
              <a:rPr lang="en-US" sz="6600" dirty="0" err="1">
                <a:solidFill>
                  <a:srgbClr val="FFC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UTM Flamenco" panose="02040603050506020204" pitchFamily="18" charset="0"/>
              </a:rPr>
              <a:t>về</a:t>
            </a:r>
            <a:endParaRPr lang="en-US" sz="6600" dirty="0">
              <a:solidFill>
                <a:srgbClr val="FFC000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  <a:latin typeface="UTM Flamenco" panose="02040603050506020204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720642" y="3988247"/>
            <a:ext cx="29093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UTM Flamenco" panose="02040603050506020204" pitchFamily="18" charset="0"/>
              </a:rPr>
              <a:t>với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  <a:latin typeface="UTM Flamenco" panose="0204060305050602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72962" y="1950998"/>
            <a:ext cx="10510495" cy="3095112"/>
            <a:chOff x="1645988" y="2164075"/>
            <a:chExt cx="8810630" cy="3095112"/>
          </a:xfrm>
        </p:grpSpPr>
        <p:sp>
          <p:nvSpPr>
            <p:cNvPr id="75" name="TextBox 74"/>
            <p:cNvSpPr txBox="1"/>
            <p:nvPr/>
          </p:nvSpPr>
          <p:spPr>
            <a:xfrm rot="21286935">
              <a:off x="1646648" y="2181355"/>
              <a:ext cx="849206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atin typeface="UTM Eremitage" panose="02040603050506020204" pitchFamily="18" charset="0"/>
                </a:rPr>
                <a:t>CÁC PHÉPTÍNH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 rot="21286935">
              <a:off x="1691709" y="2212199"/>
              <a:ext cx="8188632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n w="180975">
                    <a:solidFill>
                      <a:schemeClr val="tx1"/>
                    </a:solidFill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latin typeface="UTM Eremitage" panose="02040603050506020204" pitchFamily="18" charset="0"/>
                </a:rPr>
                <a:t>CÁC PHÉPTÍNH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 rot="21286935">
              <a:off x="1645988" y="2164075"/>
              <a:ext cx="881063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n w="117475">
                    <a:noFill/>
                  </a:ln>
                  <a:solidFill>
                    <a:schemeClr val="accent1">
                      <a:lumMod val="75000"/>
                    </a:schemeClr>
                  </a:solidFill>
                  <a:latin typeface="UTM Eremitage" panose="02040603050506020204" pitchFamily="18" charset="0"/>
                </a:rPr>
                <a:t>CÁC PHÉPTÍNH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51579" y="3673183"/>
            <a:ext cx="8166326" cy="1654226"/>
            <a:chOff x="3151579" y="3673183"/>
            <a:chExt cx="8166326" cy="1654226"/>
          </a:xfrm>
        </p:grpSpPr>
        <p:sp>
          <p:nvSpPr>
            <p:cNvPr id="77" name="TextBox 76"/>
            <p:cNvSpPr txBox="1"/>
            <p:nvPr/>
          </p:nvSpPr>
          <p:spPr>
            <a:xfrm rot="20781695">
              <a:off x="3151579" y="3752170"/>
              <a:ext cx="29093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n w="76200">
                    <a:solidFill>
                      <a:schemeClr val="tx1"/>
                    </a:solidFill>
                  </a:ln>
                  <a:latin typeface="UTM Eremitage" panose="02040603050506020204" pitchFamily="18" charset="0"/>
                </a:rPr>
                <a:t>SỐ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 rot="21257373">
              <a:off x="5109260" y="3673183"/>
              <a:ext cx="29093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n w="76200">
                    <a:solidFill>
                      <a:schemeClr val="tx1"/>
                    </a:solidFill>
                  </a:ln>
                  <a:latin typeface="UTM Eremitage" panose="02040603050506020204" pitchFamily="18" charset="0"/>
                </a:rPr>
                <a:t>TỰ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 rot="326794">
              <a:off x="6993448" y="3722926"/>
              <a:ext cx="42453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n w="76200">
                    <a:solidFill>
                      <a:schemeClr val="tx1"/>
                    </a:solidFill>
                  </a:ln>
                  <a:latin typeface="UTM Eremitage" panose="02040603050506020204" pitchFamily="18" charset="0"/>
                </a:rPr>
                <a:t>NHIÊN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 rot="20781695">
              <a:off x="3230736" y="3757749"/>
              <a:ext cx="29093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n w="38100">
                    <a:solidFill>
                      <a:schemeClr val="accent1">
                        <a:lumMod val="75000"/>
                      </a:schemeClr>
                    </a:solidFill>
                    <a:prstDash val="sysDash"/>
                  </a:ln>
                  <a:solidFill>
                    <a:schemeClr val="bg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UTM Eremitage" panose="02040603050506020204" pitchFamily="18" charset="0"/>
                </a:rPr>
                <a:t>SỐ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 rot="21257373">
              <a:off x="5188417" y="3678762"/>
              <a:ext cx="29093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n w="38100">
                    <a:solidFill>
                      <a:schemeClr val="accent1">
                        <a:lumMod val="75000"/>
                      </a:schemeClr>
                    </a:solidFill>
                    <a:prstDash val="sysDash"/>
                  </a:ln>
                  <a:solidFill>
                    <a:schemeClr val="bg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UTM Eremitage" panose="02040603050506020204" pitchFamily="18" charset="0"/>
                </a:rPr>
                <a:t>TỰ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 rot="326794">
              <a:off x="7072605" y="3728505"/>
              <a:ext cx="42453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ln w="38100">
                    <a:solidFill>
                      <a:schemeClr val="accent1">
                        <a:lumMod val="75000"/>
                      </a:schemeClr>
                    </a:solidFill>
                    <a:prstDash val="sysDash"/>
                  </a:ln>
                  <a:solidFill>
                    <a:schemeClr val="bg1"/>
                  </a:solidFill>
                  <a:effectLst>
                    <a:glow rad="1397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UTM Eremitage" panose="02040603050506020204" pitchFamily="18" charset="0"/>
                </a:rPr>
                <a:t>NHIÊN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850425" y="5141418"/>
            <a:ext cx="119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Trang</a:t>
            </a:r>
            <a:endParaRPr lang="en-US" sz="24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160962" y="5141418"/>
            <a:ext cx="1194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</a:rPr>
              <a:t>163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362" y="131514"/>
            <a:ext cx="146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UTM Scriptina KT" panose="02000500000000000000" pitchFamily="2" charset="0"/>
              </a:rPr>
              <a:t>MăngNon</a:t>
            </a:r>
            <a:endParaRPr lang="en-US" b="1" dirty="0">
              <a:latin typeface="UTM Scriptina KT" panose="020005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855" y="4779495"/>
            <a:ext cx="932150" cy="15846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651" y="-1468958"/>
            <a:ext cx="2671777" cy="3000611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9768941" y="6524659"/>
            <a:ext cx="1465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UTM Scriptina KT" panose="02000500000000000000" pitchFamily="2" charset="0"/>
              </a:rPr>
              <a:t>Linh</a:t>
            </a:r>
          </a:p>
        </p:txBody>
      </p:sp>
    </p:spTree>
    <p:extLst>
      <p:ext uri="{BB962C8B-B14F-4D97-AF65-F5344CB8AC3E}">
        <p14:creationId xmlns:p14="http://schemas.microsoft.com/office/powerpoint/2010/main" val="1846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" grpId="0"/>
      <p:bldP spid="76" grpId="0"/>
      <p:bldP spid="4" grpId="0"/>
      <p:bldP spid="8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15603853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F5909B"/>
      </a:accent1>
      <a:accent2>
        <a:srgbClr val="E6CD08"/>
      </a:accent2>
      <a:accent3>
        <a:srgbClr val="6E6E6E"/>
      </a:accent3>
      <a:accent4>
        <a:srgbClr val="F5909B"/>
      </a:accent4>
      <a:accent5>
        <a:srgbClr val="E6CD08"/>
      </a:accent5>
      <a:accent6>
        <a:srgbClr val="6E6E6E"/>
      </a:accent6>
      <a:hlink>
        <a:srgbClr val="F5909B"/>
      </a:hlink>
      <a:folHlink>
        <a:srgbClr val="E6CD0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6E6E6E"/>
    </a:dk2>
    <a:lt2>
      <a:srgbClr val="E7E6E6"/>
    </a:lt2>
    <a:accent1>
      <a:srgbClr val="F5909B"/>
    </a:accent1>
    <a:accent2>
      <a:srgbClr val="E6CD08"/>
    </a:accent2>
    <a:accent3>
      <a:srgbClr val="6E6E6E"/>
    </a:accent3>
    <a:accent4>
      <a:srgbClr val="F5909B"/>
    </a:accent4>
    <a:accent5>
      <a:srgbClr val="E6CD08"/>
    </a:accent5>
    <a:accent6>
      <a:srgbClr val="6E6E6E"/>
    </a:accent6>
    <a:hlink>
      <a:srgbClr val="F5909B"/>
    </a:hlink>
    <a:folHlink>
      <a:srgbClr val="E6CD0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966</Words>
  <Application>Microsoft Office PowerPoint</Application>
  <PresentationFormat>Widescreen</PresentationFormat>
  <Paragraphs>255</Paragraphs>
  <Slides>31</Slides>
  <Notes>24</Notes>
  <HiddenSlides>3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55" baseType="lpstr">
      <vt:lpstr>Times New Roman</vt:lpstr>
      <vt:lpstr>#9Slide07 Altus</vt:lpstr>
      <vt:lpstr>SVN-Newton</vt:lpstr>
      <vt:lpstr>UTM Candombe</vt:lpstr>
      <vt:lpstr>Cambria</vt:lpstr>
      <vt:lpstr>字魂100号-方方先锋体</vt:lpstr>
      <vt:lpstr>UTM Eremitage</vt:lpstr>
      <vt:lpstr>UTM Flamenco</vt:lpstr>
      <vt:lpstr>Calibri</vt:lpstr>
      <vt:lpstr>UVN Dzung Dakao</vt:lpstr>
      <vt:lpstr>SVN-SAF</vt:lpstr>
      <vt:lpstr>SVN-Zero</vt:lpstr>
      <vt:lpstr>Arial Black</vt:lpstr>
      <vt:lpstr>Arial</vt:lpstr>
      <vt:lpstr>UTM Guanine</vt:lpstr>
      <vt:lpstr>Calibri Light</vt:lpstr>
      <vt:lpstr>等线</vt:lpstr>
      <vt:lpstr>UVF Waza LT Pro</vt:lpstr>
      <vt:lpstr>字魂162号-元气酪酪体</vt:lpstr>
      <vt:lpstr>UTM Scriptina KT</vt:lpstr>
      <vt:lpstr>#9Slide07 HoneyCream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Microsoft</cp:lastModifiedBy>
  <cp:revision>26</cp:revision>
  <dcterms:created xsi:type="dcterms:W3CDTF">2022-04-04T08:22:31Z</dcterms:created>
  <dcterms:modified xsi:type="dcterms:W3CDTF">2022-04-27T15:59:25Z</dcterms:modified>
</cp:coreProperties>
</file>