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4" r:id="rId2"/>
    <p:sldMasterId id="2147483702" r:id="rId3"/>
    <p:sldMasterId id="2147483730" r:id="rId4"/>
  </p:sldMasterIdLst>
  <p:notesMasterIdLst>
    <p:notesMasterId r:id="rId36"/>
  </p:notesMasterIdLst>
  <p:sldIdLst>
    <p:sldId id="257" r:id="rId5"/>
    <p:sldId id="259" r:id="rId6"/>
    <p:sldId id="264" r:id="rId7"/>
    <p:sldId id="298" r:id="rId8"/>
    <p:sldId id="297" r:id="rId9"/>
    <p:sldId id="258" r:id="rId10"/>
    <p:sldId id="274" r:id="rId11"/>
    <p:sldId id="287" r:id="rId12"/>
    <p:sldId id="288" r:id="rId13"/>
    <p:sldId id="289" r:id="rId14"/>
    <p:sldId id="290" r:id="rId15"/>
    <p:sldId id="291" r:id="rId16"/>
    <p:sldId id="292" r:id="rId17"/>
    <p:sldId id="293" r:id="rId18"/>
    <p:sldId id="299" r:id="rId19"/>
    <p:sldId id="300" r:id="rId20"/>
    <p:sldId id="301" r:id="rId21"/>
    <p:sldId id="294" r:id="rId22"/>
    <p:sldId id="295" r:id="rId23"/>
    <p:sldId id="275" r:id="rId24"/>
    <p:sldId id="276" r:id="rId25"/>
    <p:sldId id="277" r:id="rId26"/>
    <p:sldId id="278" r:id="rId27"/>
    <p:sldId id="279" r:id="rId28"/>
    <p:sldId id="280" r:id="rId29"/>
    <p:sldId id="281" r:id="rId30"/>
    <p:sldId id="282" r:id="rId31"/>
    <p:sldId id="283" r:id="rId32"/>
    <p:sldId id="284" r:id="rId33"/>
    <p:sldId id="286" r:id="rId34"/>
    <p:sldId id="285" r:id="rId35"/>
  </p:sldIdLst>
  <p:sldSz cx="12192000" cy="6858000"/>
  <p:notesSz cx="6858000" cy="9144000"/>
  <p:embeddedFontLst>
    <p:embeddedFont>
      <p:font typeface="等线" panose="02010600030101010101" pitchFamily="2" charset="-122"/>
      <p:regular r:id="rId37"/>
    </p:embeddedFont>
    <p:embeddedFont>
      <p:font typeface="#9Slide03 AmpleSoft" panose="020B0604020202020204" charset="0"/>
      <p:regular r:id="rId38"/>
    </p:embeddedFont>
    <p:embeddedFont>
      <p:font typeface="#9Slide07 Altus" panose="020B0604020202020204" charset="0"/>
      <p:regular r:id="rId39"/>
    </p:embeddedFont>
    <p:embeddedFont>
      <p:font typeface="#9Slide07 HoneyCream" panose="020B0604020202020204" charset="0"/>
      <p:regular r:id="rId40"/>
    </p:embeddedFon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
      <p:font typeface="IBM Plex Sans Light" panose="020B0403050203000203" pitchFamily="34" charset="0"/>
      <p:regular r:id="rId46"/>
      <p:italic r:id="rId47"/>
    </p:embeddedFont>
    <p:embeddedFont>
      <p:font typeface="Patrick Hand" panose="00000500000000000000" pitchFamily="2" charset="0"/>
      <p:regular r:id="rId48"/>
    </p:embeddedFont>
    <p:embeddedFont>
      <p:font typeface="SVN-Newton" panose="02040603050506020204" pitchFamily="18" charset="0"/>
      <p:regular r:id="rId49"/>
    </p:embeddedFont>
    <p:embeddedFont>
      <p:font typeface="Tahoma" panose="020B0604030504040204" pitchFamily="34" charset="0"/>
      <p:regular r:id="rId50"/>
      <p:bold r:id="rId51"/>
    </p:embeddedFont>
    <p:embeddedFont>
      <p:font typeface="UTM American Sans" panose="02040603050506020204" pitchFamily="18" charset="0"/>
      <p:regular r:id="rId52"/>
    </p:embeddedFont>
    <p:embeddedFont>
      <p:font typeface="UTM Arruba KT" panose="02040603050506020204" pitchFamily="18" charset="0"/>
      <p:regular r:id="rId53"/>
    </p:embeddedFont>
    <p:embeddedFont>
      <p:font typeface="UTM Flamenco" panose="02040603050506020204" pitchFamily="18" charset="0"/>
      <p:regular r:id="rId54"/>
    </p:embeddedFont>
    <p:embeddedFont>
      <p:font typeface="UTM Marlboro" panose="02040603050506020204" pitchFamily="18" charset="0"/>
      <p:regular r:id="rId55"/>
    </p:embeddedFont>
    <p:embeddedFont>
      <p:font typeface="Verdana" panose="020B060403050404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69" autoAdjust="0"/>
  </p:normalViewPr>
  <p:slideViewPr>
    <p:cSldViewPr snapToGrid="0">
      <p:cViewPr varScale="1">
        <p:scale>
          <a:sx n="62" d="100"/>
          <a:sy n="62"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71E8A-9E3B-416F-B586-D445E1D1D2AD}"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6B1AE-5A5F-4B6D-A882-C53B01FB6D2C}" type="slidenum">
              <a:rPr lang="en-US" smtClean="0"/>
              <a:t>‹#›</a:t>
            </a:fld>
            <a:endParaRPr lang="en-US"/>
          </a:p>
        </p:txBody>
      </p:sp>
    </p:spTree>
    <p:extLst>
      <p:ext uri="{BB962C8B-B14F-4D97-AF65-F5344CB8AC3E}">
        <p14:creationId xmlns:p14="http://schemas.microsoft.com/office/powerpoint/2010/main" val="344879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1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3180553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798049256"/>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340637747"/>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16297081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6216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4063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28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1173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98286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8537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066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45803289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3773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706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6360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39327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25265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97367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5089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6893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581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3481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6938043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2915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7245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3239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684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10512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53551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7977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70064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85636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101947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734978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978462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6310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65579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4896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3860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44936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4799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7850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8454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2275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76109190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0227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51076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90198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582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5225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90072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74318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75256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4876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357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993585389"/>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0750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1270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02545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3558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924857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08656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177640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850675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B4F84B-A632-4453-925A-C73302A360EE}"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3514736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B4F84B-A632-4453-925A-C73302A360EE}"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328383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977790189"/>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4F84B-A632-4453-925A-C73302A360EE}"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35375195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B4F84B-A632-4453-925A-C73302A360EE}"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2252643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B4F84B-A632-4453-925A-C73302A360EE}" type="datetimeFigureOut">
              <a:rPr lang="en-US" smtClean="0"/>
              <a:pPr/>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4285010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B4F84B-A632-4453-925A-C73302A360EE}" type="datetimeFigureOut">
              <a:rPr lang="en-US" smtClean="0"/>
              <a:pPr/>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3951615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4F84B-A632-4453-925A-C73302A360EE}" type="datetimeFigureOut">
              <a:rPr lang="en-US" smtClean="0"/>
              <a:pPr/>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9224538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4F84B-A632-4453-925A-C73302A360EE}"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27632948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B4F84B-A632-4453-925A-C73302A360EE}" type="datetimeFigureOut">
              <a:rPr lang="en-US" smtClean="0"/>
              <a:pPr/>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3178549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B4F84B-A632-4453-925A-C73302A360EE}"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38091624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B4F84B-A632-4453-925A-C73302A360EE}" type="datetimeFigureOut">
              <a:rPr lang="en-US" smtClean="0"/>
              <a:pPr/>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389FA-C1F1-4DC0-A3C8-8208A7A7000F}" type="slidenum">
              <a:rPr lang="en-US" smtClean="0"/>
              <a:pPr/>
              <a:t>‹#›</a:t>
            </a:fld>
            <a:endParaRPr lang="en-US"/>
          </a:p>
        </p:txBody>
      </p:sp>
    </p:spTree>
    <p:extLst>
      <p:ext uri="{BB962C8B-B14F-4D97-AF65-F5344CB8AC3E}">
        <p14:creationId xmlns:p14="http://schemas.microsoft.com/office/powerpoint/2010/main" val="181616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30664417"/>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93411606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hyperlink" Target="https://www.facebook.com/groups/629898828017053" TargetMode="Externa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5.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hyperlink" Target="https://www.facebook.com/groups/629898828017053" TargetMode="Externa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2022/4/28</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358640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xmlns:a14="http://schemas.microsoft.com/office/drawing/2010/main">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atrick Hand"/>
              <a:buNone/>
              <a:defRPr sz="4400" b="0" i="0" u="none" strike="noStrike" cap="none">
                <a:solidFill>
                  <a:schemeClr val="dk1"/>
                </a:solidFill>
                <a:latin typeface="Patrick Hand"/>
                <a:ea typeface="Patrick Hand"/>
                <a:cs typeface="Patrick Hand"/>
                <a:sym typeface="Patrick Ha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 name="Google Shape;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 name="Google Shape;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1pPr>
            <a:lvl2pPr marL="0" marR="0" lvl="1"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2pPr>
            <a:lvl3pPr marL="0" marR="0" lvl="2"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3pPr>
            <a:lvl4pPr marL="0" marR="0" lvl="3"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4pPr>
            <a:lvl5pPr marL="0" marR="0" lvl="4"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5pPr>
            <a:lvl6pPr marL="0" marR="0" lvl="5"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6pPr>
            <a:lvl7pPr marL="0" marR="0" lvl="6"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7pPr>
            <a:lvl8pPr marL="0" marR="0" lvl="7"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8pPr>
            <a:lvl9pPr marL="0" marR="0" lvl="8"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 name="Picture 1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3" name="Picture 12"/>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4" name="Picture 13"/>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5" name="TextBox 14"/>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16" name="Picture 15">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399944028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atrick Hand"/>
              <a:buNone/>
              <a:defRPr sz="4400" b="0" i="0" u="none" strike="noStrike" cap="none">
                <a:solidFill>
                  <a:schemeClr val="dk1"/>
                </a:solidFill>
                <a:latin typeface="Patrick Hand"/>
                <a:ea typeface="Patrick Hand"/>
                <a:cs typeface="Patrick Hand"/>
                <a:sym typeface="Patrick Ha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 name="Google Shape;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 name="Google Shape;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1pPr>
            <a:lvl2pPr marL="0" marR="0" lvl="1"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2pPr>
            <a:lvl3pPr marL="0" marR="0" lvl="2"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3pPr>
            <a:lvl4pPr marL="0" marR="0" lvl="3"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4pPr>
            <a:lvl5pPr marL="0" marR="0" lvl="4"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5pPr>
            <a:lvl6pPr marL="0" marR="0" lvl="5"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6pPr>
            <a:lvl7pPr marL="0" marR="0" lvl="6"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7pPr>
            <a:lvl8pPr marL="0" marR="0" lvl="7"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8pPr>
            <a:lvl9pPr marL="0" marR="0" lvl="8"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 name="Picture 1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3" name="Picture 12"/>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4" name="Picture 13"/>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5" name="TextBox 14"/>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16" name="Picture 15">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295147807"/>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4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4F84B-A632-4453-925A-C73302A360EE}" type="datetimeFigureOut">
              <a:rPr lang="en-US" smtClean="0"/>
              <a:pPr/>
              <a:t>4/28/2022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389FA-C1F1-4DC0-A3C8-8208A7A7000F}" type="slidenum">
              <a:rPr lang="en-US" smtClean="0"/>
              <a:pPr/>
              <a:t>‹#›</a:t>
            </a:fld>
            <a:endParaRPr lang="en-US"/>
          </a:p>
        </p:txBody>
      </p:sp>
    </p:spTree>
    <p:extLst>
      <p:ext uri="{BB962C8B-B14F-4D97-AF65-F5344CB8AC3E}">
        <p14:creationId xmlns:p14="http://schemas.microsoft.com/office/powerpoint/2010/main" val="28714068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1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5.xml"/><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90.png"/><Relationship Id="rId2" Type="http://schemas.openxmlformats.org/officeDocument/2006/relationships/audio" Target="../media/audio1.wav"/><Relationship Id="rId1" Type="http://schemas.openxmlformats.org/officeDocument/2006/relationships/slideLayout" Target="../slideLayouts/slideLayout66.xml"/><Relationship Id="rId6" Type="http://schemas.openxmlformats.org/officeDocument/2006/relationships/image" Target="../media/image50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710.png"/><Relationship Id="rId4" Type="http://schemas.openxmlformats.org/officeDocument/2006/relationships/image" Target="../media/image700.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730.png"/><Relationship Id="rId4" Type="http://schemas.openxmlformats.org/officeDocument/2006/relationships/image" Target="../media/image720.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750.png"/><Relationship Id="rId4" Type="http://schemas.openxmlformats.org/officeDocument/2006/relationships/image" Target="../media/image740.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770.png"/><Relationship Id="rId4" Type="http://schemas.openxmlformats.org/officeDocument/2006/relationships/image" Target="../media/image760.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790.png"/><Relationship Id="rId4" Type="http://schemas.openxmlformats.org/officeDocument/2006/relationships/image" Target="../media/image78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810.png"/><Relationship Id="rId4" Type="http://schemas.openxmlformats.org/officeDocument/2006/relationships/image" Target="../media/image80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83.png"/><Relationship Id="rId4" Type="http://schemas.openxmlformats.org/officeDocument/2006/relationships/image" Target="../media/image82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7.xml"/><Relationship Id="rId1" Type="http://schemas.openxmlformats.org/officeDocument/2006/relationships/slideLayout" Target="../slideLayouts/slideLayout6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90.png"/><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7.xml"/><Relationship Id="rId1" Type="http://schemas.openxmlformats.org/officeDocument/2006/relationships/slideLayout" Target="../slideLayouts/slideLayout66.xml"/><Relationship Id="rId5" Type="http://schemas.openxmlformats.org/officeDocument/2006/relationships/image" Target="../media/image92.png"/><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43.png"/><Relationship Id="rId18" Type="http://schemas.openxmlformats.org/officeDocument/2006/relationships/slide" Target="slide23.xml"/><Relationship Id="rId26" Type="http://schemas.openxmlformats.org/officeDocument/2006/relationships/image" Target="../media/image50.png"/><Relationship Id="rId3" Type="http://schemas.openxmlformats.org/officeDocument/2006/relationships/image" Target="../media/image38.png"/><Relationship Id="rId21" Type="http://schemas.openxmlformats.org/officeDocument/2006/relationships/image" Target="../media/image47.png"/><Relationship Id="rId7" Type="http://schemas.openxmlformats.org/officeDocument/2006/relationships/image" Target="../media/image40.png"/><Relationship Id="rId12" Type="http://schemas.openxmlformats.org/officeDocument/2006/relationships/slide" Target="slide26.xml"/><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slide" Target="slide31.xml"/><Relationship Id="rId16" Type="http://schemas.openxmlformats.org/officeDocument/2006/relationships/slide" Target="slide24.xml"/><Relationship Id="rId20" Type="http://schemas.openxmlformats.org/officeDocument/2006/relationships/slide" Target="slide22.xml"/><Relationship Id="rId1" Type="http://schemas.openxmlformats.org/officeDocument/2006/relationships/slideLayout" Target="../slideLayouts/slideLayout66.xml"/><Relationship Id="rId6" Type="http://schemas.openxmlformats.org/officeDocument/2006/relationships/slide" Target="slide29.xml"/><Relationship Id="rId11" Type="http://schemas.openxmlformats.org/officeDocument/2006/relationships/image" Target="../media/image42.png"/><Relationship Id="rId24" Type="http://schemas.openxmlformats.org/officeDocument/2006/relationships/slide" Target="slide20.xml"/><Relationship Id="rId5" Type="http://schemas.openxmlformats.org/officeDocument/2006/relationships/image" Target="../media/image39.png"/><Relationship Id="rId15" Type="http://schemas.openxmlformats.org/officeDocument/2006/relationships/image" Target="../media/image44.png"/><Relationship Id="rId23" Type="http://schemas.openxmlformats.org/officeDocument/2006/relationships/image" Target="../media/image48.png"/><Relationship Id="rId10" Type="http://schemas.openxmlformats.org/officeDocument/2006/relationships/slide" Target="slide27.xml"/><Relationship Id="rId19" Type="http://schemas.openxmlformats.org/officeDocument/2006/relationships/image" Target="../media/image46.png"/><Relationship Id="rId4" Type="http://schemas.openxmlformats.org/officeDocument/2006/relationships/slide" Target="slide30.xml"/><Relationship Id="rId9" Type="http://schemas.openxmlformats.org/officeDocument/2006/relationships/image" Target="../media/image41.png"/><Relationship Id="rId14" Type="http://schemas.openxmlformats.org/officeDocument/2006/relationships/slide" Target="slide25.xml"/><Relationship Id="rId22" Type="http://schemas.openxmlformats.org/officeDocument/2006/relationships/slide" Target="slide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sp>
        <p:nvSpPr>
          <p:cNvPr id="19" name="TextBox 18">
            <a:extLst>
              <a:ext uri="{FF2B5EF4-FFF2-40B4-BE49-F238E27FC236}">
                <a16:creationId xmlns:a16="http://schemas.microsoft.com/office/drawing/2014/main" id="{33BA2507-A01C-40F0-A880-5C36B5A94C94}"/>
              </a:ext>
            </a:extLst>
          </p:cNvPr>
          <p:cNvSpPr txBox="1"/>
          <p:nvPr/>
        </p:nvSpPr>
        <p:spPr>
          <a:xfrm>
            <a:off x="7694164" y="4809587"/>
            <a:ext cx="3446724" cy="769441"/>
          </a:xfrm>
          <a:prstGeom prst="rect">
            <a:avLst/>
          </a:prstGeom>
          <a:noFill/>
        </p:spPr>
        <p:txBody>
          <a:bodyPr wrap="square">
            <a:spAutoFit/>
          </a:bodyPr>
          <a:lstStyle/>
          <a:p>
            <a:pPr algn="ctr"/>
            <a:r>
              <a:rPr lang="vi-VN" sz="4400" dirty="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rPr>
              <a:t>Tiếp theo</a:t>
            </a:r>
            <a:endParaRPr lang="en-US" sz="4400" dirty="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endParaRPr>
          </a:p>
        </p:txBody>
      </p:sp>
      <p:grpSp>
        <p:nvGrpSpPr>
          <p:cNvPr id="21" name="组合 8"/>
          <p:cNvGrpSpPr/>
          <p:nvPr/>
        </p:nvGrpSpPr>
        <p:grpSpPr>
          <a:xfrm>
            <a:off x="2352181" y="1990676"/>
            <a:ext cx="9682198" cy="2809839"/>
            <a:chOff x="2688059" y="900365"/>
            <a:chExt cx="4804794" cy="2809839"/>
          </a:xfrm>
        </p:grpSpPr>
        <p:sp>
          <p:nvSpPr>
            <p:cNvPr id="23" name="文本框 21"/>
            <p:cNvSpPr txBox="1"/>
            <p:nvPr/>
          </p:nvSpPr>
          <p:spPr>
            <a:xfrm>
              <a:off x="2688059" y="900365"/>
              <a:ext cx="4748764" cy="2800767"/>
            </a:xfrm>
            <a:prstGeom prst="rect">
              <a:avLst/>
            </a:prstGeom>
            <a:noFill/>
          </p:spPr>
          <p:txBody>
            <a:bodyPr wrap="square" rtlCol="0">
              <a:spAutoFit/>
            </a:bodyPr>
            <a:lstStyle/>
            <a:p>
              <a:pPr algn="ctr"/>
              <a:r>
                <a:rPr lang="vi-VN" altLang="zh-CN" sz="8800" b="1" dirty="0">
                  <a:ln w="190500">
                    <a:solidFill>
                      <a:schemeClr val="bg1"/>
                    </a:solidFill>
                  </a:ln>
                  <a:solidFill>
                    <a:schemeClr val="bg1"/>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rPr>
                <a:t>ÔN TẬP VỀ CÁC PHÉP TÍNH VỚI PHÂN SỐ</a:t>
              </a:r>
              <a:endParaRPr lang="zh-CN" altLang="en-US" sz="8800" b="1" dirty="0">
                <a:ln w="190500">
                  <a:solidFill>
                    <a:schemeClr val="bg1"/>
                  </a:solidFill>
                </a:ln>
                <a:solidFill>
                  <a:schemeClr val="bg1"/>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endParaRPr>
            </a:p>
          </p:txBody>
        </p:sp>
        <p:sp>
          <p:nvSpPr>
            <p:cNvPr id="24" name="文本框 20"/>
            <p:cNvSpPr txBox="1"/>
            <p:nvPr/>
          </p:nvSpPr>
          <p:spPr>
            <a:xfrm>
              <a:off x="2688466" y="909437"/>
              <a:ext cx="4804387" cy="2800767"/>
            </a:xfrm>
            <a:prstGeom prst="rect">
              <a:avLst/>
            </a:prstGeom>
            <a:noFill/>
          </p:spPr>
          <p:txBody>
            <a:bodyPr wrap="square" rtlCol="0">
              <a:spAutoFit/>
            </a:bodyPr>
            <a:lstStyle/>
            <a:p>
              <a:r>
                <a:rPr lang="vi-VN" altLang="zh-CN" sz="8800" dirty="0">
                  <a:solidFill>
                    <a:schemeClr val="accent2">
                      <a:lumMod val="75000"/>
                    </a:schemeClr>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rPr>
                <a:t>ÔN TẬP VỀ CÁC PHÉP TÍNH </a:t>
              </a:r>
            </a:p>
            <a:p>
              <a:pPr algn="ctr"/>
              <a:r>
                <a:rPr lang="vi-VN" altLang="zh-CN" sz="8800" dirty="0">
                  <a:solidFill>
                    <a:schemeClr val="accent2">
                      <a:lumMod val="75000"/>
                    </a:schemeClr>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rPr>
                <a:t>VỚI PHÂN SỐ</a:t>
              </a:r>
              <a:endParaRPr lang="zh-CN" altLang="en-US" sz="8800" dirty="0">
                <a:solidFill>
                  <a:schemeClr val="accent2">
                    <a:lumMod val="75000"/>
                  </a:schemeClr>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endParaRPr>
            </a:p>
          </p:txBody>
        </p:sp>
      </p:grpSp>
      <p:sp>
        <p:nvSpPr>
          <p:cNvPr id="29" name="椭圆 63"/>
          <p:cNvSpPr/>
          <p:nvPr/>
        </p:nvSpPr>
        <p:spPr>
          <a:xfrm>
            <a:off x="6091112" y="876203"/>
            <a:ext cx="709563" cy="704850"/>
          </a:xfrm>
          <a:prstGeom prst="ellipse">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T</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0" name="椭圆 64"/>
          <p:cNvSpPr/>
          <p:nvPr/>
        </p:nvSpPr>
        <p:spPr>
          <a:xfrm>
            <a:off x="6699034" y="876203"/>
            <a:ext cx="709563" cy="704850"/>
          </a:xfrm>
          <a:prstGeom prst="ellipse">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O</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1" name="椭圆 65"/>
          <p:cNvSpPr/>
          <p:nvPr/>
        </p:nvSpPr>
        <p:spPr>
          <a:xfrm>
            <a:off x="7306957" y="876203"/>
            <a:ext cx="709563" cy="704850"/>
          </a:xfrm>
          <a:prstGeom prst="ellipse">
            <a:avLst/>
          </a:prstGeom>
          <a:solidFill>
            <a:schemeClr val="accent4">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Á</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2" name="椭圆 66"/>
          <p:cNvSpPr/>
          <p:nvPr/>
        </p:nvSpPr>
        <p:spPr>
          <a:xfrm>
            <a:off x="7914879" y="876203"/>
            <a:ext cx="709563" cy="704850"/>
          </a:xfrm>
          <a:prstGeom prst="ellipse">
            <a:avLst/>
          </a:prstGeom>
          <a:solidFill>
            <a:schemeClr val="accent2">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N</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3" name="TextBox 32">
            <a:extLst>
              <a:ext uri="{FF2B5EF4-FFF2-40B4-BE49-F238E27FC236}">
                <a16:creationId xmlns:a16="http://schemas.microsoft.com/office/drawing/2014/main" id="{33BA2507-A01C-40F0-A880-5C36B5A94C94}"/>
              </a:ext>
            </a:extLst>
          </p:cNvPr>
          <p:cNvSpPr txBox="1"/>
          <p:nvPr/>
        </p:nvSpPr>
        <p:spPr>
          <a:xfrm>
            <a:off x="7686230" y="4809588"/>
            <a:ext cx="3446724" cy="769441"/>
          </a:xfrm>
          <a:prstGeom prst="rect">
            <a:avLst/>
          </a:prstGeom>
          <a:noFill/>
        </p:spPr>
        <p:txBody>
          <a:bodyPr wrap="square">
            <a:spAutoFit/>
          </a:bodyPr>
          <a:lstStyle/>
          <a:p>
            <a:pPr algn="ctr"/>
            <a:r>
              <a:rPr lang="vi-VN" sz="4400" dirty="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rPr>
              <a:t>Tiếp theo</a:t>
            </a:r>
            <a:endParaRPr lang="en-US" sz="4400" dirty="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129" y="1115364"/>
            <a:ext cx="858205" cy="145939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42"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1230959" y="410228"/>
            <a:ext cx="3641517"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vi-VN" sz="4800" b="0" i="0" u="none" strike="noStrike" kern="0" cap="none" spc="0" normalizeH="0" baseline="0" noProof="0">
                <a:ln>
                  <a:noFill/>
                </a:ln>
                <a:solidFill>
                  <a:srgbClr val="FFFFFF"/>
                </a:solidFill>
                <a:effectLst/>
                <a:uLnTx/>
                <a:uFillTx/>
                <a:latin typeface="IBM Plex Sans Light"/>
                <a:sym typeface="IBM Plex Sans Light"/>
              </a:rPr>
              <a:t>Bài 2: Tìm x</a:t>
            </a:r>
            <a:endParaRPr kumimoji="0" lang="vi-VN" sz="48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9" name="Google Shape;1271;p44"/>
          <p:cNvSpPr/>
          <p:nvPr/>
        </p:nvSpPr>
        <p:spPr>
          <a:xfrm rot="10800000">
            <a:off x="2964218" y="735682"/>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Google Shape;1295;p44"/>
          <p:cNvSpPr/>
          <p:nvPr/>
        </p:nvSpPr>
        <p:spPr>
          <a:xfrm>
            <a:off x="8627493" y="311095"/>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Google Shape;1297;p44"/>
          <p:cNvSpPr/>
          <p:nvPr/>
        </p:nvSpPr>
        <p:spPr>
          <a:xfrm>
            <a:off x="7786081" y="593009"/>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Google Shape;1298;p44"/>
          <p:cNvSpPr/>
          <p:nvPr/>
        </p:nvSpPr>
        <p:spPr>
          <a:xfrm>
            <a:off x="7666271" y="742770"/>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Google Shape;1300;p44"/>
          <p:cNvSpPr/>
          <p:nvPr/>
        </p:nvSpPr>
        <p:spPr>
          <a:xfrm>
            <a:off x="5193631" y="602603"/>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Google Shape;1303;p44"/>
          <p:cNvSpPr/>
          <p:nvPr/>
        </p:nvSpPr>
        <p:spPr>
          <a:xfrm>
            <a:off x="6344979" y="459277"/>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Google Shape;1332;p44"/>
          <p:cNvSpPr/>
          <p:nvPr/>
        </p:nvSpPr>
        <p:spPr>
          <a:xfrm>
            <a:off x="2023231" y="5312357"/>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Google Shape;1334;p44"/>
          <p:cNvSpPr/>
          <p:nvPr/>
        </p:nvSpPr>
        <p:spPr>
          <a:xfrm>
            <a:off x="1181818" y="5594271"/>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Google Shape;1335;p44"/>
          <p:cNvSpPr/>
          <p:nvPr/>
        </p:nvSpPr>
        <p:spPr>
          <a:xfrm>
            <a:off x="1062009" y="574403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Google Shape;343;p15">
            <a:extLst>
              <a:ext uri="{FF2B5EF4-FFF2-40B4-BE49-F238E27FC236}">
                <a16:creationId xmlns:a16="http://schemas.microsoft.com/office/drawing/2014/main" id="{C4C3C214-1EAC-43E9-9B6A-1129D70A37F4}"/>
              </a:ext>
            </a:extLst>
          </p:cNvPr>
          <p:cNvSpPr txBox="1">
            <a:spLocks/>
          </p:cNvSpPr>
          <p:nvPr/>
        </p:nvSpPr>
        <p:spPr>
          <a:xfrm>
            <a:off x="4049413" y="121877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US" sz="6000" b="1"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6849235-C70F-478F-900E-588BB32BCBAB}"/>
                  </a:ext>
                </a:extLst>
              </p:cNvPr>
              <p:cNvSpPr txBox="1"/>
              <p:nvPr/>
            </p:nvSpPr>
            <p:spPr>
              <a:xfrm>
                <a:off x="3238008" y="978996"/>
                <a:ext cx="355399" cy="1822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𝟔</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𝟕</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91" name="TextBox 90">
                <a:extLst>
                  <a:ext uri="{FF2B5EF4-FFF2-40B4-BE49-F238E27FC236}">
                    <a16:creationId xmlns:a16="http://schemas.microsoft.com/office/drawing/2014/main" id="{76849235-C70F-478F-900E-588BB32BCBAB}"/>
                  </a:ext>
                </a:extLst>
              </p:cNvPr>
              <p:cNvSpPr txBox="1">
                <a:spLocks noRot="1" noChangeAspect="1" noMove="1" noResize="1" noEditPoints="1" noAdjustHandles="1" noChangeArrowheads="1" noChangeShapeType="1" noTextEdit="1"/>
              </p:cNvSpPr>
              <p:nvPr/>
            </p:nvSpPr>
            <p:spPr>
              <a:xfrm>
                <a:off x="3238008" y="978996"/>
                <a:ext cx="355399" cy="1822102"/>
              </a:xfrm>
              <a:prstGeom prst="rect">
                <a:avLst/>
              </a:prstGeom>
              <a:blipFill>
                <a:blip r:embed="rId3"/>
                <a:stretch>
                  <a:fillRect r="-84483" b="-2349"/>
                </a:stretch>
              </a:blipFill>
            </p:spPr>
            <p:txBody>
              <a:bodyPr/>
              <a:lstStyle/>
              <a:p>
                <a:r>
                  <a:rPr lang="en-US">
                    <a:noFill/>
                  </a:rPr>
                  <a:t> </a:t>
                </a:r>
              </a:p>
            </p:txBody>
          </p:sp>
        </mc:Fallback>
      </mc:AlternateContent>
      <p:sp>
        <p:nvSpPr>
          <p:cNvPr id="92" name="Google Shape;343;p15">
            <a:extLst>
              <a:ext uri="{FF2B5EF4-FFF2-40B4-BE49-F238E27FC236}">
                <a16:creationId xmlns:a16="http://schemas.microsoft.com/office/drawing/2014/main" id="{87C9FE06-5432-4553-9AAA-88964CA3266D}"/>
              </a:ext>
            </a:extLst>
          </p:cNvPr>
          <p:cNvSpPr txBox="1">
            <a:spLocks/>
          </p:cNvSpPr>
          <p:nvPr/>
        </p:nvSpPr>
        <p:spPr>
          <a:xfrm>
            <a:off x="5819092" y="121877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2099165" y="1119454"/>
            <a:ext cx="1262516"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b)</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94" name="Google Shape;343;p15">
            <a:extLst>
              <a:ext uri="{FF2B5EF4-FFF2-40B4-BE49-F238E27FC236}">
                <a16:creationId xmlns:a16="http://schemas.microsoft.com/office/drawing/2014/main" id="{D38F36F1-F0B8-43F7-84AD-5FFD5BFD60C6}"/>
              </a:ext>
            </a:extLst>
          </p:cNvPr>
          <p:cNvSpPr txBox="1">
            <a:spLocks/>
          </p:cNvSpPr>
          <p:nvPr/>
        </p:nvSpPr>
        <p:spPr>
          <a:xfrm>
            <a:off x="4886101" y="121877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p>
        </p:txBody>
      </p:sp>
      <p:sp>
        <p:nvSpPr>
          <p:cNvPr id="95" name="Google Shape;343;p15">
            <a:extLst>
              <a:ext uri="{FF2B5EF4-FFF2-40B4-BE49-F238E27FC236}">
                <a16:creationId xmlns:a16="http://schemas.microsoft.com/office/drawing/2014/main" id="{6AEA0FE2-5256-45D6-9E40-D261B6C20F44}"/>
              </a:ext>
            </a:extLst>
          </p:cNvPr>
          <p:cNvSpPr txBox="1">
            <a:spLocks/>
          </p:cNvSpPr>
          <p:nvPr/>
        </p:nvSpPr>
        <p:spPr>
          <a:xfrm>
            <a:off x="7786081" y="302161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US" sz="6000" b="1"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B9F55E2-31AF-4D22-962C-8470AAF346AA}"/>
                  </a:ext>
                </a:extLst>
              </p:cNvPr>
              <p:cNvSpPr txBox="1"/>
              <p:nvPr/>
            </p:nvSpPr>
            <p:spPr>
              <a:xfrm>
                <a:off x="8449793" y="2776574"/>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𝟑</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96" name="TextBox 95">
                <a:extLst>
                  <a:ext uri="{FF2B5EF4-FFF2-40B4-BE49-F238E27FC236}">
                    <a16:creationId xmlns:a16="http://schemas.microsoft.com/office/drawing/2014/main" id="{6B9F55E2-31AF-4D22-962C-8470AAF346AA}"/>
                  </a:ext>
                </a:extLst>
              </p:cNvPr>
              <p:cNvSpPr txBox="1">
                <a:spLocks noRot="1" noChangeAspect="1" noMove="1" noResize="1" noEditPoints="1" noAdjustHandles="1" noChangeArrowheads="1" noChangeShapeType="1" noTextEdit="1"/>
              </p:cNvSpPr>
              <p:nvPr/>
            </p:nvSpPr>
            <p:spPr>
              <a:xfrm>
                <a:off x="8449793" y="2776574"/>
                <a:ext cx="355399" cy="1826975"/>
              </a:xfrm>
              <a:prstGeom prst="rect">
                <a:avLst/>
              </a:prstGeom>
              <a:blipFill>
                <a:blip r:embed="rId4"/>
                <a:stretch>
                  <a:fillRect r="-84483" b="-2333"/>
                </a:stretch>
              </a:blipFill>
            </p:spPr>
            <p:txBody>
              <a:bodyPr/>
              <a:lstStyle/>
              <a:p>
                <a:r>
                  <a:rPr lang="en-US">
                    <a:noFill/>
                  </a:rPr>
                  <a:t> </a:t>
                </a:r>
              </a:p>
            </p:txBody>
          </p:sp>
        </mc:Fallback>
      </mc:AlternateContent>
      <p:sp>
        <p:nvSpPr>
          <p:cNvPr id="97" name="Google Shape;343;p15">
            <a:extLst>
              <a:ext uri="{FF2B5EF4-FFF2-40B4-BE49-F238E27FC236}">
                <a16:creationId xmlns:a16="http://schemas.microsoft.com/office/drawing/2014/main" id="{BCD1E362-D5A2-4B22-BF2C-5FA060EC86FF}"/>
              </a:ext>
            </a:extLst>
          </p:cNvPr>
          <p:cNvSpPr txBox="1">
            <a:spLocks/>
          </p:cNvSpPr>
          <p:nvPr/>
        </p:nvSpPr>
        <p:spPr>
          <a:xfrm>
            <a:off x="5922845" y="3072704"/>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98" name="Google Shape;343;p15">
            <a:extLst>
              <a:ext uri="{FF2B5EF4-FFF2-40B4-BE49-F238E27FC236}">
                <a16:creationId xmlns:a16="http://schemas.microsoft.com/office/drawing/2014/main" id="{41B37EF5-D0D2-4A62-886F-0F4300B389E8}"/>
              </a:ext>
            </a:extLst>
          </p:cNvPr>
          <p:cNvSpPr txBox="1">
            <a:spLocks/>
          </p:cNvSpPr>
          <p:nvPr/>
        </p:nvSpPr>
        <p:spPr>
          <a:xfrm>
            <a:off x="4928278" y="302161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99" name="Google Shape;343;p15">
            <a:extLst>
              <a:ext uri="{FF2B5EF4-FFF2-40B4-BE49-F238E27FC236}">
                <a16:creationId xmlns:a16="http://schemas.microsoft.com/office/drawing/2014/main" id="{9E9905E9-0E44-4595-9A90-62CC03D88E40}"/>
              </a:ext>
            </a:extLst>
          </p:cNvPr>
          <p:cNvSpPr txBox="1">
            <a:spLocks/>
          </p:cNvSpPr>
          <p:nvPr/>
        </p:nvSpPr>
        <p:spPr>
          <a:xfrm>
            <a:off x="5922845" y="502373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00" name="Google Shape;343;p15">
            <a:extLst>
              <a:ext uri="{FF2B5EF4-FFF2-40B4-BE49-F238E27FC236}">
                <a16:creationId xmlns:a16="http://schemas.microsoft.com/office/drawing/2014/main" id="{A7C410A9-AE3E-400B-B51D-1A7C1A654E00}"/>
              </a:ext>
            </a:extLst>
          </p:cNvPr>
          <p:cNvSpPr txBox="1">
            <a:spLocks/>
          </p:cNvSpPr>
          <p:nvPr/>
        </p:nvSpPr>
        <p:spPr>
          <a:xfrm>
            <a:off x="4902900" y="495033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1101B8F-47F9-4CA8-865C-5DE123E4AEEA}"/>
                  </a:ext>
                </a:extLst>
              </p:cNvPr>
              <p:cNvSpPr txBox="1"/>
              <p:nvPr/>
            </p:nvSpPr>
            <p:spPr>
              <a:xfrm>
                <a:off x="7339802" y="4708811"/>
                <a:ext cx="355399" cy="18235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𝟒</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𝟐𝟏</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01" name="TextBox 100">
                <a:extLst>
                  <a:ext uri="{FF2B5EF4-FFF2-40B4-BE49-F238E27FC236}">
                    <a16:creationId xmlns:a16="http://schemas.microsoft.com/office/drawing/2014/main" id="{11101B8F-47F9-4CA8-865C-5DE123E4AEEA}"/>
                  </a:ext>
                </a:extLst>
              </p:cNvPr>
              <p:cNvSpPr txBox="1">
                <a:spLocks noRot="1" noChangeAspect="1" noMove="1" noResize="1" noEditPoints="1" noAdjustHandles="1" noChangeArrowheads="1" noChangeShapeType="1" noTextEdit="1"/>
              </p:cNvSpPr>
              <p:nvPr/>
            </p:nvSpPr>
            <p:spPr>
              <a:xfrm>
                <a:off x="7339802" y="4708811"/>
                <a:ext cx="355399" cy="1823576"/>
              </a:xfrm>
              <a:prstGeom prst="rect">
                <a:avLst/>
              </a:prstGeom>
              <a:blipFill>
                <a:blip r:embed="rId5"/>
                <a:stretch>
                  <a:fillRect r="-212069"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0EAE84C8-B214-4C73-95DF-4A232E93916C}"/>
                  </a:ext>
                </a:extLst>
              </p:cNvPr>
              <p:cNvSpPr txBox="1"/>
              <p:nvPr/>
            </p:nvSpPr>
            <p:spPr>
              <a:xfrm>
                <a:off x="6996189" y="916195"/>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𝟑</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14" name="TextBox 113">
                <a:extLst>
                  <a:ext uri="{FF2B5EF4-FFF2-40B4-BE49-F238E27FC236}">
                    <a16:creationId xmlns:a16="http://schemas.microsoft.com/office/drawing/2014/main" id="{0EAE84C8-B214-4C73-95DF-4A232E93916C}"/>
                  </a:ext>
                </a:extLst>
              </p:cNvPr>
              <p:cNvSpPr txBox="1">
                <a:spLocks noRot="1" noChangeAspect="1" noMove="1" noResize="1" noEditPoints="1" noAdjustHandles="1" noChangeArrowheads="1" noChangeShapeType="1" noTextEdit="1"/>
              </p:cNvSpPr>
              <p:nvPr/>
            </p:nvSpPr>
            <p:spPr>
              <a:xfrm>
                <a:off x="6996189" y="916195"/>
                <a:ext cx="355399" cy="1826975"/>
              </a:xfrm>
              <a:prstGeom prst="rect">
                <a:avLst/>
              </a:prstGeom>
              <a:blipFill>
                <a:blip r:embed="rId6"/>
                <a:stretch>
                  <a:fillRect r="-82759"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74E20AC-6E04-4E0F-B58E-23905827BEBF}"/>
                  </a:ext>
                </a:extLst>
              </p:cNvPr>
              <p:cNvSpPr txBox="1"/>
              <p:nvPr/>
            </p:nvSpPr>
            <p:spPr>
              <a:xfrm>
                <a:off x="6656213" y="2776575"/>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𝟔</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𝟕</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15" name="TextBox 114">
                <a:extLst>
                  <a:ext uri="{FF2B5EF4-FFF2-40B4-BE49-F238E27FC236}">
                    <a16:creationId xmlns:a16="http://schemas.microsoft.com/office/drawing/2014/main" id="{D74E20AC-6E04-4E0F-B58E-23905827BEBF}"/>
                  </a:ext>
                </a:extLst>
              </p:cNvPr>
              <p:cNvSpPr txBox="1">
                <a:spLocks noRot="1" noChangeAspect="1" noMove="1" noResize="1" noEditPoints="1" noAdjustHandles="1" noChangeArrowheads="1" noChangeShapeType="1" noTextEdit="1"/>
              </p:cNvSpPr>
              <p:nvPr/>
            </p:nvSpPr>
            <p:spPr>
              <a:xfrm>
                <a:off x="6656213" y="2776575"/>
                <a:ext cx="355399" cy="1826975"/>
              </a:xfrm>
              <a:prstGeom prst="rect">
                <a:avLst/>
              </a:prstGeom>
              <a:blipFill>
                <a:blip r:embed="rId7"/>
                <a:stretch>
                  <a:fillRect r="-84483" b="-2000"/>
                </a:stretch>
              </a:blipFill>
            </p:spPr>
            <p:txBody>
              <a:bodyPr/>
              <a:lstStyle/>
              <a:p>
                <a:r>
                  <a:rPr lang="en-US">
                    <a:noFill/>
                  </a:rPr>
                  <a:t> </a:t>
                </a:r>
              </a:p>
            </p:txBody>
          </p:sp>
        </mc:Fallback>
      </mc:AlternateContent>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randombar(horizontal)">
                                      <p:cBhvr>
                                        <p:cTn id="10" dur="500"/>
                                        <p:tgtEl>
                                          <p:spTgt spid="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randombar(horizontal)">
                                      <p:cBhvr>
                                        <p:cTn id="13" dur="500"/>
                                        <p:tgtEl>
                                          <p:spTgt spid="9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randombar(horizontal)">
                                      <p:cBhvr>
                                        <p:cTn id="16" dur="500"/>
                                        <p:tgtEl>
                                          <p:spTgt spid="9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randombar(horizontal)">
                                      <p:cBhvr>
                                        <p:cTn id="19" dur="500"/>
                                        <p:tgtEl>
                                          <p:spTgt spid="9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randombar(horizontal)">
                                      <p:cBhvr>
                                        <p:cTn id="22" dur="500"/>
                                        <p:tgtEl>
                                          <p:spTgt spid="1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randombar(horizontal)">
                                      <p:cBhvr>
                                        <p:cTn id="25" dur="500"/>
                                        <p:tgtEl>
                                          <p:spTgt spid="9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randombar(horizontal)">
                                      <p:cBhvr>
                                        <p:cTn id="28" dur="500"/>
                                        <p:tgtEl>
                                          <p:spTgt spid="9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randombar(horizontal)">
                                      <p:cBhvr>
                                        <p:cTn id="31" dur="500"/>
                                        <p:tgtEl>
                                          <p:spTgt spid="10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randombar(horizontal)">
                                      <p:cBhvr>
                                        <p:cTn id="34" dur="500"/>
                                        <p:tgtEl>
                                          <p:spTgt spid="9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randombar(horizontal)">
                                      <p:cBhvr>
                                        <p:cTn id="39" dur="500"/>
                                        <p:tgtEl>
                                          <p:spTgt spid="1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randombar(horizontal)">
                                      <p:cBhvr>
                                        <p:cTn id="49" dur="5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randombar(horizontal)">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5362"/>
                                        </p:tgtEl>
                                        <p:attrNameLst>
                                          <p:attrName>style.visibility</p:attrName>
                                        </p:attrNameLst>
                                      </p:cBhvr>
                                      <p:to>
                                        <p:strVal val="visible"/>
                                      </p:to>
                                    </p:set>
                                    <p:anim calcmode="lin" valueType="num">
                                      <p:cBhvr>
                                        <p:cTn id="59" dur="500" fill="hold"/>
                                        <p:tgtEl>
                                          <p:spTgt spid="15362"/>
                                        </p:tgtEl>
                                        <p:attrNameLst>
                                          <p:attrName>ppt_w</p:attrName>
                                        </p:attrNameLst>
                                      </p:cBhvr>
                                      <p:tavLst>
                                        <p:tav tm="0">
                                          <p:val>
                                            <p:fltVal val="0"/>
                                          </p:val>
                                        </p:tav>
                                        <p:tav tm="100000">
                                          <p:val>
                                            <p:strVal val="#ppt_w"/>
                                          </p:val>
                                        </p:tav>
                                      </p:tavLst>
                                    </p:anim>
                                    <p:anim calcmode="lin" valueType="num">
                                      <p:cBhvr>
                                        <p:cTn id="60" dur="500" fill="hold"/>
                                        <p:tgtEl>
                                          <p:spTgt spid="15362"/>
                                        </p:tgtEl>
                                        <p:attrNameLst>
                                          <p:attrName>ppt_h</p:attrName>
                                        </p:attrNameLst>
                                      </p:cBhvr>
                                      <p:tavLst>
                                        <p:tav tm="0">
                                          <p:val>
                                            <p:fltVal val="0"/>
                                          </p:val>
                                        </p:tav>
                                        <p:tav tm="100000">
                                          <p:val>
                                            <p:strVal val="#ppt_h"/>
                                          </p:val>
                                        </p:tav>
                                      </p:tavLst>
                                    </p:anim>
                                    <p:animEffect transition="in" filter="fade">
                                      <p:cBhvr>
                                        <p:cTn id="6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p:bldP spid="99" grpId="0"/>
      <p:bldP spid="100" grpId="0"/>
      <p:bldP spid="101" grpId="0"/>
      <p:bldP spid="114" grpId="0"/>
      <p:bldP spid="1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1230959" y="410228"/>
            <a:ext cx="3641517"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vi-VN" sz="4800" b="0" i="0" u="none" strike="noStrike" kern="0" cap="none" spc="0" normalizeH="0" baseline="0" noProof="0">
                <a:ln>
                  <a:noFill/>
                </a:ln>
                <a:solidFill>
                  <a:srgbClr val="FFFFFF"/>
                </a:solidFill>
                <a:effectLst/>
                <a:uLnTx/>
                <a:uFillTx/>
                <a:latin typeface="IBM Plex Sans Light"/>
                <a:sym typeface="IBM Plex Sans Light"/>
              </a:rPr>
              <a:t>Bài 2: Tìm x</a:t>
            </a:r>
            <a:endParaRPr kumimoji="0" lang="vi-VN" sz="48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9" name="Google Shape;1271;p44"/>
          <p:cNvSpPr/>
          <p:nvPr/>
        </p:nvSpPr>
        <p:spPr>
          <a:xfrm rot="10800000">
            <a:off x="2964218" y="735682"/>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Google Shape;1295;p44"/>
          <p:cNvSpPr/>
          <p:nvPr/>
        </p:nvSpPr>
        <p:spPr>
          <a:xfrm>
            <a:off x="8627493" y="311095"/>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Google Shape;1297;p44"/>
          <p:cNvSpPr/>
          <p:nvPr/>
        </p:nvSpPr>
        <p:spPr>
          <a:xfrm>
            <a:off x="7786081" y="593009"/>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Google Shape;1298;p44"/>
          <p:cNvSpPr/>
          <p:nvPr/>
        </p:nvSpPr>
        <p:spPr>
          <a:xfrm>
            <a:off x="7666271" y="742770"/>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Google Shape;1300;p44"/>
          <p:cNvSpPr/>
          <p:nvPr/>
        </p:nvSpPr>
        <p:spPr>
          <a:xfrm>
            <a:off x="5193631" y="602603"/>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Google Shape;1303;p44"/>
          <p:cNvSpPr/>
          <p:nvPr/>
        </p:nvSpPr>
        <p:spPr>
          <a:xfrm>
            <a:off x="6344979" y="459277"/>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Google Shape;1332;p44"/>
          <p:cNvSpPr/>
          <p:nvPr/>
        </p:nvSpPr>
        <p:spPr>
          <a:xfrm>
            <a:off x="2023231" y="5312357"/>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Google Shape;1334;p44"/>
          <p:cNvSpPr/>
          <p:nvPr/>
        </p:nvSpPr>
        <p:spPr>
          <a:xfrm>
            <a:off x="1181818" y="5594271"/>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Google Shape;1335;p44"/>
          <p:cNvSpPr/>
          <p:nvPr/>
        </p:nvSpPr>
        <p:spPr>
          <a:xfrm>
            <a:off x="1062009" y="574403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Google Shape;343;p15">
            <a:extLst>
              <a:ext uri="{FF2B5EF4-FFF2-40B4-BE49-F238E27FC236}">
                <a16:creationId xmlns:a16="http://schemas.microsoft.com/office/drawing/2014/main" id="{098E51C7-52DA-4387-ACF6-8BD7723F3136}"/>
              </a:ext>
            </a:extLst>
          </p:cNvPr>
          <p:cNvSpPr txBox="1">
            <a:spLocks/>
          </p:cNvSpPr>
          <p:nvPr/>
        </p:nvSpPr>
        <p:spPr>
          <a:xfrm>
            <a:off x="3986186" y="1471473"/>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US" sz="5400" b="1"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DE909FD2-30BB-483D-83F3-4B483CB0288D}"/>
                  </a:ext>
                </a:extLst>
              </p:cNvPr>
              <p:cNvSpPr txBox="1"/>
              <p:nvPr/>
            </p:nvSpPr>
            <p:spPr>
              <a:xfrm>
                <a:off x="4423304" y="1264290"/>
                <a:ext cx="355399" cy="16481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m:t>
                          </m:r>
                        </m:den>
                      </m:f>
                    </m:oMath>
                  </m:oMathPara>
                </a14:m>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03" name="TextBox 102">
                <a:extLst>
                  <a:ext uri="{FF2B5EF4-FFF2-40B4-BE49-F238E27FC236}">
                    <a16:creationId xmlns:a16="http://schemas.microsoft.com/office/drawing/2014/main" id="{DE909FD2-30BB-483D-83F3-4B483CB0288D}"/>
                  </a:ext>
                </a:extLst>
              </p:cNvPr>
              <p:cNvSpPr txBox="1">
                <a:spLocks noRot="1" noChangeAspect="1" noMove="1" noResize="1" noEditPoints="1" noAdjustHandles="1" noChangeArrowheads="1" noChangeShapeType="1" noTextEdit="1"/>
              </p:cNvSpPr>
              <p:nvPr/>
            </p:nvSpPr>
            <p:spPr>
              <a:xfrm>
                <a:off x="4423304" y="1264290"/>
                <a:ext cx="355399" cy="1648143"/>
              </a:xfrm>
              <a:prstGeom prst="rect">
                <a:avLst/>
              </a:prstGeom>
              <a:blipFill>
                <a:blip r:embed="rId3"/>
                <a:stretch>
                  <a:fillRect r="-67241" b="-1845"/>
                </a:stretch>
              </a:blipFill>
            </p:spPr>
            <p:txBody>
              <a:bodyPr/>
              <a:lstStyle/>
              <a:p>
                <a:r>
                  <a:rPr lang="en-US">
                    <a:noFill/>
                  </a:rPr>
                  <a:t> </a:t>
                </a:r>
              </a:p>
            </p:txBody>
          </p:sp>
        </mc:Fallback>
      </mc:AlternateContent>
      <p:sp>
        <p:nvSpPr>
          <p:cNvPr id="104" name="Google Shape;343;p15">
            <a:extLst>
              <a:ext uri="{FF2B5EF4-FFF2-40B4-BE49-F238E27FC236}">
                <a16:creationId xmlns:a16="http://schemas.microsoft.com/office/drawing/2014/main" id="{0FDFF851-9373-4D2A-AB3B-9B282ED600B5}"/>
              </a:ext>
            </a:extLst>
          </p:cNvPr>
          <p:cNvSpPr txBox="1">
            <a:spLocks/>
          </p:cNvSpPr>
          <p:nvPr/>
        </p:nvSpPr>
        <p:spPr>
          <a:xfrm>
            <a:off x="5431574" y="153327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05" name="Google Shape;343;p15">
            <a:extLst>
              <a:ext uri="{FF2B5EF4-FFF2-40B4-BE49-F238E27FC236}">
                <a16:creationId xmlns:a16="http://schemas.microsoft.com/office/drawing/2014/main" id="{F91D9CBE-2912-42D7-AA69-D3528334F23C}"/>
              </a:ext>
            </a:extLst>
          </p:cNvPr>
          <p:cNvSpPr txBox="1">
            <a:spLocks/>
          </p:cNvSpPr>
          <p:nvPr/>
        </p:nvSpPr>
        <p:spPr>
          <a:xfrm>
            <a:off x="1472975" y="1392975"/>
            <a:ext cx="120530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c)</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06" name="Google Shape;343;p15">
            <a:extLst>
              <a:ext uri="{FF2B5EF4-FFF2-40B4-BE49-F238E27FC236}">
                <a16:creationId xmlns:a16="http://schemas.microsoft.com/office/drawing/2014/main" id="{43C167C1-DB47-43EC-9A78-20784EBEC23A}"/>
              </a:ext>
            </a:extLst>
          </p:cNvPr>
          <p:cNvSpPr txBox="1">
            <a:spLocks/>
          </p:cNvSpPr>
          <p:nvPr/>
        </p:nvSpPr>
        <p:spPr>
          <a:xfrm>
            <a:off x="3237334" y="1477990"/>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107" name="Google Shape;343;p15">
            <a:extLst>
              <a:ext uri="{FF2B5EF4-FFF2-40B4-BE49-F238E27FC236}">
                <a16:creationId xmlns:a16="http://schemas.microsoft.com/office/drawing/2014/main" id="{CEB3CFA7-C0E2-4212-AFDB-84A34AB5549B}"/>
              </a:ext>
            </a:extLst>
          </p:cNvPr>
          <p:cNvSpPr txBox="1">
            <a:spLocks/>
          </p:cNvSpPr>
          <p:nvPr/>
        </p:nvSpPr>
        <p:spPr>
          <a:xfrm>
            <a:off x="7899000" y="2838064"/>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US" sz="5400" b="1" noProof="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7D97E30-6ED8-4BFF-A00B-FFD893367F18}"/>
                  </a:ext>
                </a:extLst>
              </p:cNvPr>
              <p:cNvSpPr txBox="1"/>
              <p:nvPr/>
            </p:nvSpPr>
            <p:spPr>
              <a:xfrm>
                <a:off x="8724231" y="2840021"/>
                <a:ext cx="355399" cy="16481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m:t>
                          </m:r>
                        </m:den>
                      </m:f>
                    </m:oMath>
                  </m:oMathPara>
                </a14:m>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08" name="TextBox 107">
                <a:extLst>
                  <a:ext uri="{FF2B5EF4-FFF2-40B4-BE49-F238E27FC236}">
                    <a16:creationId xmlns:a16="http://schemas.microsoft.com/office/drawing/2014/main" id="{27D97E30-6ED8-4BFF-A00B-FFD893367F18}"/>
                  </a:ext>
                </a:extLst>
              </p:cNvPr>
              <p:cNvSpPr txBox="1">
                <a:spLocks noRot="1" noChangeAspect="1" noMove="1" noResize="1" noEditPoints="1" noAdjustHandles="1" noChangeArrowheads="1" noChangeShapeType="1" noTextEdit="1"/>
              </p:cNvSpPr>
              <p:nvPr/>
            </p:nvSpPr>
            <p:spPr>
              <a:xfrm>
                <a:off x="8724231" y="2840021"/>
                <a:ext cx="355399" cy="1648143"/>
              </a:xfrm>
              <a:prstGeom prst="rect">
                <a:avLst/>
              </a:prstGeom>
              <a:blipFill>
                <a:blip r:embed="rId4"/>
                <a:stretch>
                  <a:fillRect r="-68966" b="-2222"/>
                </a:stretch>
              </a:blipFill>
            </p:spPr>
            <p:txBody>
              <a:bodyPr/>
              <a:lstStyle/>
              <a:p>
                <a:r>
                  <a:rPr lang="en-US">
                    <a:noFill/>
                  </a:rPr>
                  <a:t> </a:t>
                </a:r>
              </a:p>
            </p:txBody>
          </p:sp>
        </mc:Fallback>
      </mc:AlternateContent>
      <p:sp>
        <p:nvSpPr>
          <p:cNvPr id="109" name="Google Shape;343;p15">
            <a:extLst>
              <a:ext uri="{FF2B5EF4-FFF2-40B4-BE49-F238E27FC236}">
                <a16:creationId xmlns:a16="http://schemas.microsoft.com/office/drawing/2014/main" id="{A50F6A21-8B9B-4EBC-BF29-785C5333C666}"/>
              </a:ext>
            </a:extLst>
          </p:cNvPr>
          <p:cNvSpPr txBox="1">
            <a:spLocks/>
          </p:cNvSpPr>
          <p:nvPr/>
        </p:nvSpPr>
        <p:spPr>
          <a:xfrm>
            <a:off x="5466969" y="2985322"/>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10" name="Google Shape;343;p15">
            <a:extLst>
              <a:ext uri="{FF2B5EF4-FFF2-40B4-BE49-F238E27FC236}">
                <a16:creationId xmlns:a16="http://schemas.microsoft.com/office/drawing/2014/main" id="{E8CDE285-9817-4552-8FCE-E04713D11CF2}"/>
              </a:ext>
            </a:extLst>
          </p:cNvPr>
          <p:cNvSpPr txBox="1">
            <a:spLocks/>
          </p:cNvSpPr>
          <p:nvPr/>
        </p:nvSpPr>
        <p:spPr>
          <a:xfrm>
            <a:off x="3288941" y="2965132"/>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111" name="Google Shape;343;p15">
            <a:extLst>
              <a:ext uri="{FF2B5EF4-FFF2-40B4-BE49-F238E27FC236}">
                <a16:creationId xmlns:a16="http://schemas.microsoft.com/office/drawing/2014/main" id="{58B5F7AD-3346-45EF-9A29-56E2FAB9BAC1}"/>
              </a:ext>
            </a:extLst>
          </p:cNvPr>
          <p:cNvSpPr txBox="1">
            <a:spLocks/>
          </p:cNvSpPr>
          <p:nvPr/>
        </p:nvSpPr>
        <p:spPr>
          <a:xfrm>
            <a:off x="5474339" y="477150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12" name="Google Shape;343;p15">
            <a:extLst>
              <a:ext uri="{FF2B5EF4-FFF2-40B4-BE49-F238E27FC236}">
                <a16:creationId xmlns:a16="http://schemas.microsoft.com/office/drawing/2014/main" id="{CF108252-6422-4F6B-AE58-133ECCA2AC71}"/>
              </a:ext>
            </a:extLst>
          </p:cNvPr>
          <p:cNvSpPr txBox="1">
            <a:spLocks/>
          </p:cNvSpPr>
          <p:nvPr/>
        </p:nvSpPr>
        <p:spPr>
          <a:xfrm>
            <a:off x="3233244" y="467655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39DD2052-2770-470B-8797-28D7F8ACBA61}"/>
                  </a:ext>
                </a:extLst>
              </p:cNvPr>
              <p:cNvSpPr txBox="1"/>
              <p:nvPr/>
            </p:nvSpPr>
            <p:spPr>
              <a:xfrm>
                <a:off x="6991067" y="1289716"/>
                <a:ext cx="1420424" cy="16481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𝟒</m:t>
                          </m:r>
                        </m:den>
                      </m:f>
                    </m:oMath>
                  </m:oMathPara>
                </a14:m>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16" name="TextBox 115">
                <a:extLst>
                  <a:ext uri="{FF2B5EF4-FFF2-40B4-BE49-F238E27FC236}">
                    <a16:creationId xmlns:a16="http://schemas.microsoft.com/office/drawing/2014/main" id="{39DD2052-2770-470B-8797-28D7F8ACBA61}"/>
                  </a:ext>
                </a:extLst>
              </p:cNvPr>
              <p:cNvSpPr txBox="1">
                <a:spLocks noRot="1" noChangeAspect="1" noMove="1" noResize="1" noEditPoints="1" noAdjustHandles="1" noChangeArrowheads="1" noChangeShapeType="1" noTextEdit="1"/>
              </p:cNvSpPr>
              <p:nvPr/>
            </p:nvSpPr>
            <p:spPr>
              <a:xfrm>
                <a:off x="6991067" y="1289716"/>
                <a:ext cx="1420424" cy="1648143"/>
              </a:xfrm>
              <a:prstGeom prst="rect">
                <a:avLst/>
              </a:prstGeom>
              <a:blipFill>
                <a:blip r:embed="rId5"/>
                <a:stretch>
                  <a:fillRect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D1DAADD5-3BC3-4B09-BD57-5FEBF8A644CA}"/>
                  </a:ext>
                </a:extLst>
              </p:cNvPr>
              <p:cNvSpPr txBox="1"/>
              <p:nvPr/>
            </p:nvSpPr>
            <p:spPr>
              <a:xfrm>
                <a:off x="6326913" y="2840021"/>
                <a:ext cx="1454395" cy="16481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𝟒</m:t>
                          </m:r>
                        </m:den>
                      </m:f>
                    </m:oMath>
                  </m:oMathPara>
                </a14:m>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17" name="TextBox 116">
                <a:extLst>
                  <a:ext uri="{FF2B5EF4-FFF2-40B4-BE49-F238E27FC236}">
                    <a16:creationId xmlns:a16="http://schemas.microsoft.com/office/drawing/2014/main" id="{D1DAADD5-3BC3-4B09-BD57-5FEBF8A644CA}"/>
                  </a:ext>
                </a:extLst>
              </p:cNvPr>
              <p:cNvSpPr txBox="1">
                <a:spLocks noRot="1" noChangeAspect="1" noMove="1" noResize="1" noEditPoints="1" noAdjustHandles="1" noChangeArrowheads="1" noChangeShapeType="1" noTextEdit="1"/>
              </p:cNvSpPr>
              <p:nvPr/>
            </p:nvSpPr>
            <p:spPr>
              <a:xfrm>
                <a:off x="6326913" y="2840021"/>
                <a:ext cx="1454395" cy="1648143"/>
              </a:xfrm>
              <a:prstGeom prst="rect">
                <a:avLst/>
              </a:prstGeom>
              <a:blipFill>
                <a:blip r:embed="rId6"/>
                <a:stretch>
                  <a:fillRect b="-2222"/>
                </a:stretch>
              </a:blipFill>
            </p:spPr>
            <p:txBody>
              <a:bodyPr/>
              <a:lstStyle/>
              <a:p>
                <a:r>
                  <a:rPr lang="en-US">
                    <a:noFill/>
                  </a:rPr>
                  <a:t> </a:t>
                </a:r>
              </a:p>
            </p:txBody>
          </p:sp>
        </mc:Fallback>
      </mc:AlternateContent>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349542" y="3145296"/>
            <a:ext cx="4047634" cy="4047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D6CCDF-94BD-410D-80F5-748E4FE73F7B}"/>
                  </a:ext>
                </a:extLst>
              </p:cNvPr>
              <p:cNvSpPr txBox="1"/>
              <p:nvPr/>
            </p:nvSpPr>
            <p:spPr>
              <a:xfrm>
                <a:off x="7498591" y="4651164"/>
                <a:ext cx="673261" cy="17286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bg1"/>
                              </a:solidFill>
                              <a:latin typeface="Cambria Math" panose="02040503050406030204" pitchFamily="18" charset="0"/>
                            </a:rPr>
                          </m:ctrlPr>
                        </m:fPr>
                        <m:num>
                          <m:r>
                            <a:rPr lang="en-US" sz="6000" b="1" i="1">
                              <a:solidFill>
                                <a:schemeClr val="bg1"/>
                              </a:solidFill>
                              <a:latin typeface="Cambria Math" panose="02040503050406030204" pitchFamily="18" charset="0"/>
                            </a:rPr>
                            <m:t>𝟑</m:t>
                          </m:r>
                        </m:num>
                        <m:den>
                          <m:r>
                            <a:rPr lang="en-US" sz="6000" b="1" i="0">
                              <a:solidFill>
                                <a:schemeClr val="bg1"/>
                              </a:solidFill>
                              <a:latin typeface="Cambria Math" panose="02040503050406030204" pitchFamily="18" charset="0"/>
                            </a:rPr>
                            <m:t>𝟒</m:t>
                          </m:r>
                        </m:den>
                      </m:f>
                    </m:oMath>
                  </m:oMathPara>
                </a14:m>
                <a:endParaRPr lang="en-US" b="1" dirty="0"/>
              </a:p>
            </p:txBody>
          </p:sp>
        </mc:Choice>
        <mc:Fallback xmlns="">
          <p:sp>
            <p:nvSpPr>
              <p:cNvPr id="2" name="TextBox 1">
                <a:extLst>
                  <a:ext uri="{FF2B5EF4-FFF2-40B4-BE49-F238E27FC236}">
                    <a16:creationId xmlns:a16="http://schemas.microsoft.com/office/drawing/2014/main" id="{5ED6CCDF-94BD-410D-80F5-748E4FE73F7B}"/>
                  </a:ext>
                </a:extLst>
              </p:cNvPr>
              <p:cNvSpPr txBox="1">
                <a:spLocks noRot="1" noChangeAspect="1" noMove="1" noResize="1" noEditPoints="1" noAdjustHandles="1" noChangeArrowheads="1" noChangeShapeType="1" noTextEdit="1"/>
              </p:cNvSpPr>
              <p:nvPr/>
            </p:nvSpPr>
            <p:spPr>
              <a:xfrm>
                <a:off x="7498591" y="4651164"/>
                <a:ext cx="673261" cy="172861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500"/>
                                        <p:tgtEl>
                                          <p:spTgt spid="10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randombar(horizontal)">
                                      <p:cBhvr>
                                        <p:cTn id="10" dur="500"/>
                                        <p:tgtEl>
                                          <p:spTgt spid="10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randombar(horizontal)">
                                      <p:cBhvr>
                                        <p:cTn id="13" dur="500"/>
                                        <p:tgtEl>
                                          <p:spTgt spid="10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randombar(horizontal)">
                                      <p:cBhvr>
                                        <p:cTn id="16" dur="500"/>
                                        <p:tgtEl>
                                          <p:spTgt spid="10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randombar(horizontal)">
                                      <p:cBhvr>
                                        <p:cTn id="19" dur="500"/>
                                        <p:tgtEl>
                                          <p:spTgt spid="10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randombar(horizontal)">
                                      <p:cBhvr>
                                        <p:cTn id="22" dur="500"/>
                                        <p:tgtEl>
                                          <p:spTgt spid="1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randombar(horizontal)">
                                      <p:cBhvr>
                                        <p:cTn id="25" dur="500"/>
                                        <p:tgtEl>
                                          <p:spTgt spid="1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randombar(horizontal)">
                                      <p:cBhvr>
                                        <p:cTn id="28" dur="500"/>
                                        <p:tgtEl>
                                          <p:spTgt spid="10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randombar(horizontal)">
                                      <p:cBhvr>
                                        <p:cTn id="31" dur="500"/>
                                        <p:tgtEl>
                                          <p:spTgt spid="1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randombar(horizontal)">
                                      <p:cBhvr>
                                        <p:cTn id="34" dur="500"/>
                                        <p:tgtEl>
                                          <p:spTgt spid="1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randombar(horizontal)">
                                      <p:cBhvr>
                                        <p:cTn id="39" dur="500"/>
                                        <p:tgtEl>
                                          <p:spTgt spid="11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randombar(horizontal)">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randombar(horizontal)">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6394"/>
                                        </p:tgtEl>
                                        <p:attrNameLst>
                                          <p:attrName>style.visibility</p:attrName>
                                        </p:attrNameLst>
                                      </p:cBhvr>
                                      <p:to>
                                        <p:strVal val="visible"/>
                                      </p:to>
                                    </p:set>
                                    <p:animEffect transition="in" filter="wipe(down)">
                                      <p:cBhvr>
                                        <p:cTn id="54" dur="580">
                                          <p:stCondLst>
                                            <p:cond delay="0"/>
                                          </p:stCondLst>
                                        </p:cTn>
                                        <p:tgtEl>
                                          <p:spTgt spid="16394"/>
                                        </p:tgtEl>
                                      </p:cBhvr>
                                    </p:animEffect>
                                    <p:anim calcmode="lin" valueType="num">
                                      <p:cBhvr>
                                        <p:cTn id="55"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60" dur="26">
                                          <p:stCondLst>
                                            <p:cond delay="650"/>
                                          </p:stCondLst>
                                        </p:cTn>
                                        <p:tgtEl>
                                          <p:spTgt spid="16394"/>
                                        </p:tgtEl>
                                      </p:cBhvr>
                                      <p:to x="100000" y="60000"/>
                                    </p:animScale>
                                    <p:animScale>
                                      <p:cBhvr>
                                        <p:cTn id="61" dur="166" decel="50000">
                                          <p:stCondLst>
                                            <p:cond delay="676"/>
                                          </p:stCondLst>
                                        </p:cTn>
                                        <p:tgtEl>
                                          <p:spTgt spid="16394"/>
                                        </p:tgtEl>
                                      </p:cBhvr>
                                      <p:to x="100000" y="100000"/>
                                    </p:animScale>
                                    <p:animScale>
                                      <p:cBhvr>
                                        <p:cTn id="62" dur="26">
                                          <p:stCondLst>
                                            <p:cond delay="1312"/>
                                          </p:stCondLst>
                                        </p:cTn>
                                        <p:tgtEl>
                                          <p:spTgt spid="16394"/>
                                        </p:tgtEl>
                                      </p:cBhvr>
                                      <p:to x="100000" y="80000"/>
                                    </p:animScale>
                                    <p:animScale>
                                      <p:cBhvr>
                                        <p:cTn id="63" dur="166" decel="50000">
                                          <p:stCondLst>
                                            <p:cond delay="1338"/>
                                          </p:stCondLst>
                                        </p:cTn>
                                        <p:tgtEl>
                                          <p:spTgt spid="16394"/>
                                        </p:tgtEl>
                                      </p:cBhvr>
                                      <p:to x="100000" y="100000"/>
                                    </p:animScale>
                                    <p:animScale>
                                      <p:cBhvr>
                                        <p:cTn id="64" dur="26">
                                          <p:stCondLst>
                                            <p:cond delay="1642"/>
                                          </p:stCondLst>
                                        </p:cTn>
                                        <p:tgtEl>
                                          <p:spTgt spid="16394"/>
                                        </p:tgtEl>
                                      </p:cBhvr>
                                      <p:to x="100000" y="90000"/>
                                    </p:animScale>
                                    <p:animScale>
                                      <p:cBhvr>
                                        <p:cTn id="65" dur="166" decel="50000">
                                          <p:stCondLst>
                                            <p:cond delay="1668"/>
                                          </p:stCondLst>
                                        </p:cTn>
                                        <p:tgtEl>
                                          <p:spTgt spid="16394"/>
                                        </p:tgtEl>
                                      </p:cBhvr>
                                      <p:to x="100000" y="100000"/>
                                    </p:animScale>
                                    <p:animScale>
                                      <p:cBhvr>
                                        <p:cTn id="66" dur="26">
                                          <p:stCondLst>
                                            <p:cond delay="1808"/>
                                          </p:stCondLst>
                                        </p:cTn>
                                        <p:tgtEl>
                                          <p:spTgt spid="16394"/>
                                        </p:tgtEl>
                                      </p:cBhvr>
                                      <p:to x="100000" y="95000"/>
                                    </p:animScale>
                                    <p:animScale>
                                      <p:cBhvr>
                                        <p:cTn id="67" dur="166" decel="50000">
                                          <p:stCondLst>
                                            <p:cond delay="1834"/>
                                          </p:stCondLst>
                                        </p:cTn>
                                        <p:tgtEl>
                                          <p:spTgt spid="163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P spid="107" grpId="0"/>
      <p:bldP spid="108" grpId="0"/>
      <p:bldP spid="109" grpId="0"/>
      <p:bldP spid="110" grpId="0"/>
      <p:bldP spid="111" grpId="0"/>
      <p:bldP spid="112" grpId="0"/>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3"/>
          <p:cNvSpPr txBox="1"/>
          <p:nvPr/>
        </p:nvSpPr>
        <p:spPr>
          <a:xfrm>
            <a:off x="4772685" y="1260532"/>
            <a:ext cx="722134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Khám phá vũ trụ</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F6D7245-A67D-488A-866C-2AA27768DC9D}"/>
                  </a:ext>
                </a:extLst>
              </p:cNvPr>
              <p:cNvSpPr txBox="1"/>
              <p:nvPr/>
            </p:nvSpPr>
            <p:spPr>
              <a:xfrm>
                <a:off x="388400" y="497214"/>
                <a:ext cx="11415199" cy="4882875"/>
              </a:xfrm>
              <a:prstGeom prst="rect">
                <a:avLst/>
              </a:prstGeom>
              <a:noFill/>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Bài</a:t>
                </a:r>
                <a:r>
                  <a:rPr lang="en-US" sz="3600" b="1" dirty="0">
                    <a:solidFill>
                      <a:srgbClr val="FFFF00"/>
                    </a:solidFill>
                    <a:latin typeface="Times New Roman" panose="02020603050405020304" pitchFamily="18" charset="0"/>
                    <a:cs typeface="Times New Roman" panose="02020603050405020304" pitchFamily="18" charset="0"/>
                  </a:rPr>
                  <a:t> 4:</a:t>
                </a:r>
                <a:r>
                  <a:rPr lang="en-US" sz="3600" b="1"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của</a:t>
                </a:r>
                <a:r>
                  <a:rPr lang="en-US" sz="2800" dirty="0">
                    <a:solidFill>
                      <a:prstClr val="white"/>
                    </a:solidFill>
                    <a:latin typeface="Times New Roman" panose="02020603050405020304" pitchFamily="18" charset="0"/>
                    <a:cs typeface="Times New Roman" panose="02020603050405020304" pitchFamily="18" charset="0"/>
                  </a:rPr>
                  <a:t> 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tr</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ờng</a:t>
                </a:r>
                <a:r>
                  <a:rPr lang="en-US" sz="2800" dirty="0">
                    <a:solidFill>
                      <a:prstClr val="white"/>
                    </a:solidFill>
                    <a:latin typeface="Times New Roman" panose="02020603050405020304" pitchFamily="18" charset="0"/>
                    <a:cs typeface="Times New Roman" panose="02020603050405020304" pitchFamily="18" charset="0"/>
                  </a:rPr>
                  <a:t> đ</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ợc</a:t>
                </a:r>
                <a:r>
                  <a:rPr lang="en-US" sz="2800" dirty="0">
                    <a:solidFill>
                      <a:prstClr val="white"/>
                    </a:solidFill>
                    <a:latin typeface="Times New Roman" panose="02020603050405020304" pitchFamily="18" charset="0"/>
                    <a:cs typeface="Times New Roman" panose="02020603050405020304" pitchFamily="18" charset="0"/>
                  </a:rPr>
                  <a:t> s</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dụng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sau</a:t>
                </a:r>
                <a:r>
                  <a:rPr lang="en-US" sz="2800" dirty="0">
                    <a:solidFill>
                      <a:prstClr val="white"/>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2800" i="1" smtClean="0">
                            <a:solidFill>
                              <a:prstClr val="white"/>
                            </a:solidFill>
                            <a:latin typeface="Cambria Math" panose="02040503050406030204" pitchFamily="18" charset="0"/>
                          </a:rPr>
                        </m:ctrlPr>
                      </m:fPr>
                      <m:num>
                        <m:r>
                          <a:rPr lang="en-US" sz="2800" i="1" smtClean="0">
                            <a:solidFill>
                              <a:prstClr val="white"/>
                            </a:solidFill>
                            <a:latin typeface="Cambria Math" panose="02040503050406030204" pitchFamily="18" charset="0"/>
                          </a:rPr>
                          <m:t>3</m:t>
                        </m:r>
                      </m:num>
                      <m:den>
                        <m:r>
                          <a:rPr lang="en-US" sz="2800" i="1" smtClean="0">
                            <a:solidFill>
                              <a:prstClr val="white"/>
                            </a:solidFill>
                            <a:latin typeface="Cambria Math" panose="02040503050406030204" pitchFamily="18" charset="0"/>
                          </a:rPr>
                          <m:t>4</m:t>
                        </m:r>
                      </m:den>
                    </m:f>
                  </m:oMath>
                </a14:m>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vườn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dùng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trồng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các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loại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a:t>
                </a:r>
              </a:p>
              <a:p>
                <a14:m>
                  <m:oMath xmlns:m="http://schemas.openxmlformats.org/officeDocument/2006/math">
                    <m:f>
                      <m:fPr>
                        <m:ctrlPr>
                          <a:rPr lang="en-US" sz="2800" i="1" smtClean="0">
                            <a:solidFill>
                              <a:prstClr val="white"/>
                            </a:solidFill>
                            <a:latin typeface="Cambria Math" panose="02040503050406030204" pitchFamily="18" charset="0"/>
                          </a:rPr>
                        </m:ctrlPr>
                      </m:fPr>
                      <m:num>
                        <m:r>
                          <a:rPr lang="en-US" sz="2800" i="1" smtClean="0">
                            <a:solidFill>
                              <a:prstClr val="white"/>
                            </a:solidFill>
                            <a:latin typeface="Cambria Math" panose="02040503050406030204" pitchFamily="18" charset="0"/>
                          </a:rPr>
                          <m:t>1</m:t>
                        </m:r>
                      </m:num>
                      <m:den>
                        <m:r>
                          <a:rPr lang="en-US" sz="2800" i="1" smtClean="0">
                            <a:solidFill>
                              <a:prstClr val="white"/>
                            </a:solidFill>
                            <a:latin typeface="Cambria Math" panose="02040503050406030204" pitchFamily="18" charset="0"/>
                          </a:rPr>
                          <m:t>5</m:t>
                        </m:r>
                      </m:den>
                    </m:f>
                  </m:oMath>
                </a14:m>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vườn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làm</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đường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phần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còn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lại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của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vườn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a:t>
                </a:r>
              </a:p>
              <a:p>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xây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bê</a:t>
                </a:r>
                <a:r>
                  <a:rPr lang="en-US" sz="2800" dirty="0">
                    <a:solidFill>
                      <a:prstClr val="white"/>
                    </a:solidFill>
                    <a:latin typeface="Times New Roman" panose="02020603050405020304" pitchFamily="18" charset="0"/>
                    <a:cs typeface="Times New Roman" panose="02020603050405020304" pitchFamily="18" charset="0"/>
                  </a:rPr>
                  <a:t>̉ n</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hình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ve</a:t>
                </a:r>
                <a:r>
                  <a:rPr lang="en-US" sz="2800" dirty="0">
                    <a:solidFill>
                      <a:prstClr val="white"/>
                    </a:solidFill>
                    <a:latin typeface="Times New Roman" panose="02020603050405020304" pitchFamily="18" charset="0"/>
                    <a:cs typeface="Times New Roman" panose="02020603050405020304" pitchFamily="18" charset="0"/>
                  </a:rPr>
                  <a:t>̃)</a:t>
                </a:r>
              </a:p>
              <a:p>
                <a:pPr marL="342900" indent="-342900">
                  <a:buFontTx/>
                  <a:buAutoNum type="alphaLcPeriod"/>
                </a:pPr>
                <a:r>
                  <a:rPr lang="en-US" sz="2800" dirty="0" err="1">
                    <a:solidFill>
                      <a:prstClr val="white"/>
                    </a:solidFill>
                    <a:latin typeface="Times New Roman" panose="02020603050405020304" pitchFamily="18" charset="0"/>
                    <a:cs typeface="Times New Roman" panose="02020603050405020304" pitchFamily="18" charset="0"/>
                  </a:rPr>
                  <a:t>Hỏi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xây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bê</a:t>
                </a:r>
                <a:r>
                  <a:rPr lang="en-US" sz="2800" dirty="0">
                    <a:solidFill>
                      <a:prstClr val="white"/>
                    </a:solidFill>
                    <a:latin typeface="Times New Roman" panose="02020603050405020304" pitchFamily="18" charset="0"/>
                    <a:cs typeface="Times New Roman" panose="02020603050405020304" pitchFamily="18" charset="0"/>
                  </a:rPr>
                  <a:t>̉ n</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chiếm</a:t>
                </a:r>
                <a:r>
                  <a:rPr lang="en-US" sz="2800" dirty="0">
                    <a:solidFill>
                      <a:prstClr val="white"/>
                    </a:solidFill>
                    <a:latin typeface="Times New Roman" panose="02020603050405020304" pitchFamily="18" charset="0"/>
                    <a:cs typeface="Times New Roman" panose="02020603050405020304" pitchFamily="18" charset="0"/>
                  </a:rPr>
                  <a:t> </a:t>
                </a:r>
              </a:p>
              <a:p>
                <a:r>
                  <a:rPr lang="en-US" sz="2800" dirty="0" err="1">
                    <a:solidFill>
                      <a:prstClr val="white"/>
                    </a:solidFill>
                    <a:latin typeface="Times New Roman" panose="02020603050405020304" pitchFamily="18" charset="0"/>
                    <a:cs typeface="Times New Roman" panose="02020603050405020304" pitchFamily="18" charset="0"/>
                  </a:rPr>
                  <a:t>bao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nhiêu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phần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a:t>
                </a:r>
              </a:p>
              <a:p>
                <a:r>
                  <a:rPr lang="en-US" sz="2800" dirty="0">
                    <a:solidFill>
                      <a:prstClr val="white"/>
                    </a:solidFill>
                    <a:latin typeface="Times New Roman" panose="02020603050405020304" pitchFamily="18" charset="0"/>
                    <a:cs typeface="Times New Roman" panose="02020603050405020304" pitchFamily="18" charset="0"/>
                  </a:rPr>
                  <a:t>b. </a:t>
                </a:r>
                <a:r>
                  <a:rPr lang="en-US" sz="2800" dirty="0" err="1">
                    <a:solidFill>
                      <a:prstClr val="white"/>
                    </a:solidFill>
                    <a:latin typeface="Times New Roman" panose="02020603050405020304" pitchFamily="18" charset="0"/>
                    <a:cs typeface="Times New Roman" panose="02020603050405020304" pitchFamily="18" charset="0"/>
                  </a:rPr>
                  <a:t>Biết</a:t>
                </a:r>
                <a:r>
                  <a:rPr lang="en-US" sz="2800" dirty="0">
                    <a:solidFill>
                      <a:prstClr val="white"/>
                    </a:solidFill>
                    <a:latin typeface="Times New Roman" panose="02020603050405020304" pitchFamily="18" charset="0"/>
                    <a:cs typeface="Times New Roman" panose="02020603050405020304" pitchFamily="18" charset="0"/>
                  </a:rPr>
                  <a:t> 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là </a:t>
                </a:r>
                <a:r>
                  <a:rPr lang="en-US" sz="2800" dirty="0" err="1">
                    <a:solidFill>
                      <a:prstClr val="white"/>
                    </a:solidFill>
                    <a:latin typeface="Times New Roman" panose="02020603050405020304" pitchFamily="18" charset="0"/>
                    <a:cs typeface="Times New Roman" panose="02020603050405020304" pitchFamily="18" charset="0"/>
                  </a:rPr>
                  <a:t>hình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chư</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nhật</a:t>
                </a:r>
                <a:r>
                  <a:rPr lang="en-US" sz="2800" dirty="0">
                    <a:solidFill>
                      <a:prstClr val="white"/>
                    </a:solidFill>
                    <a:latin typeface="Times New Roman" panose="02020603050405020304" pitchFamily="18" charset="0"/>
                    <a:cs typeface="Times New Roman" panose="02020603050405020304" pitchFamily="18" charset="0"/>
                  </a:rPr>
                  <a:t> có </a:t>
                </a:r>
              </a:p>
              <a:p>
                <a:r>
                  <a:rPr lang="en-US" sz="2800" dirty="0" err="1">
                    <a:solidFill>
                      <a:prstClr val="white"/>
                    </a:solidFill>
                    <a:latin typeface="Times New Roman" panose="02020603050405020304" pitchFamily="18" charset="0"/>
                    <a:cs typeface="Times New Roman" panose="02020603050405020304" pitchFamily="18" charset="0"/>
                  </a:rPr>
                  <a:t>chiều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dài</a:t>
                </a:r>
                <a:r>
                  <a:rPr lang="en-US" sz="2800" dirty="0">
                    <a:solidFill>
                      <a:prstClr val="white"/>
                    </a:solidFill>
                    <a:latin typeface="Times New Roman" panose="02020603050405020304" pitchFamily="18" charset="0"/>
                    <a:cs typeface="Times New Roman" panose="02020603050405020304" pitchFamily="18" charset="0"/>
                  </a:rPr>
                  <a:t> 20m, </a:t>
                </a:r>
                <a:r>
                  <a:rPr lang="en-US" sz="2800" dirty="0" err="1">
                    <a:solidFill>
                      <a:prstClr val="white"/>
                    </a:solidFill>
                    <a:latin typeface="Times New Roman" panose="02020603050405020304" pitchFamily="18" charset="0"/>
                    <a:cs typeface="Times New Roman" panose="02020603050405020304" pitchFamily="18" charset="0"/>
                  </a:rPr>
                  <a:t>chiều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rộng</a:t>
                </a:r>
                <a:r>
                  <a:rPr lang="en-US" sz="2800" dirty="0">
                    <a:solidFill>
                      <a:prstClr val="white"/>
                    </a:solidFill>
                    <a:latin typeface="Times New Roman" panose="02020603050405020304" pitchFamily="18" charset="0"/>
                    <a:cs typeface="Times New Roman" panose="02020603050405020304" pitchFamily="18" charset="0"/>
                  </a:rPr>
                  <a:t> 15m. </a:t>
                </a:r>
              </a:p>
              <a:p>
                <a:r>
                  <a:rPr lang="en-US" sz="2800" dirty="0" err="1">
                    <a:solidFill>
                      <a:prstClr val="white"/>
                    </a:solidFill>
                    <a:latin typeface="Times New Roman" panose="02020603050405020304" pitchFamily="18" charset="0"/>
                    <a:cs typeface="Times New Roman" panose="02020603050405020304" pitchFamily="18" charset="0"/>
                  </a:rPr>
                  <a:t>Hỏi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diện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xây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bê</a:t>
                </a:r>
                <a:r>
                  <a:rPr lang="en-US" sz="2800" dirty="0">
                    <a:solidFill>
                      <a:prstClr val="white"/>
                    </a:solidFill>
                    <a:latin typeface="Times New Roman" panose="02020603050405020304" pitchFamily="18" charset="0"/>
                    <a:cs typeface="Times New Roman" panose="02020603050405020304" pitchFamily="18" charset="0"/>
                  </a:rPr>
                  <a:t>̉ n</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ớc</a:t>
                </a:r>
                <a:endParaRPr lang="en-US" sz="2800" dirty="0">
                  <a:solidFill>
                    <a:prstClr val="white"/>
                  </a:solidFill>
                  <a:latin typeface="Times New Roman" panose="02020603050405020304" pitchFamily="18" charset="0"/>
                  <a:cs typeface="Times New Roman" panose="02020603050405020304" pitchFamily="18" charset="0"/>
                </a:endParaRPr>
              </a:p>
              <a:p>
                <a:r>
                  <a:rPr lang="en-US" sz="2800" dirty="0">
                    <a:solidFill>
                      <a:prstClr val="white"/>
                    </a:solidFill>
                    <a:latin typeface="Times New Roman" panose="02020603050405020304" pitchFamily="18" charset="0"/>
                    <a:cs typeface="Times New Roman" panose="02020603050405020304" pitchFamily="18" charset="0"/>
                  </a:rPr>
                  <a:t> là </a:t>
                </a:r>
                <a:r>
                  <a:rPr lang="en-US" sz="2800" dirty="0" err="1">
                    <a:solidFill>
                      <a:prstClr val="white"/>
                    </a:solidFill>
                    <a:latin typeface="Times New Roman" panose="02020603050405020304" pitchFamily="18" charset="0"/>
                    <a:cs typeface="Times New Roman" panose="02020603050405020304" pitchFamily="18" charset="0"/>
                  </a:rPr>
                  <a:t>bao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nhiêu</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mét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vuông</a:t>
                </a:r>
                <a:r>
                  <a:rPr lang="en-US" sz="2800" dirty="0">
                    <a:solidFill>
                      <a:prstClr val="white"/>
                    </a:solidFill>
                    <a:latin typeface="Times New Roman" panose="02020603050405020304" pitchFamily="18" charset="0"/>
                    <a:cs typeface="Times New Roman" panose="02020603050405020304" pitchFamily="18" charset="0"/>
                  </a:rPr>
                  <a:t>?</a:t>
                </a:r>
              </a:p>
            </p:txBody>
          </p:sp>
        </mc:Choice>
        <mc:Fallback>
          <p:sp>
            <p:nvSpPr>
              <p:cNvPr id="3" name="TextBox 2">
                <a:extLst>
                  <a:ext uri="{FF2B5EF4-FFF2-40B4-BE49-F238E27FC236}">
                    <a16:creationId xmlns:a16="http://schemas.microsoft.com/office/drawing/2014/main" id="{2F6D7245-A67D-488A-866C-2AA27768DC9D}"/>
                  </a:ext>
                </a:extLst>
              </p:cNvPr>
              <p:cNvSpPr txBox="1">
                <a:spLocks noRot="1" noChangeAspect="1" noMove="1" noResize="1" noEditPoints="1" noAdjustHandles="1" noChangeArrowheads="1" noChangeShapeType="1" noTextEdit="1"/>
              </p:cNvSpPr>
              <p:nvPr/>
            </p:nvSpPr>
            <p:spPr>
              <a:xfrm>
                <a:off x="388400" y="497214"/>
                <a:ext cx="11415199" cy="4882875"/>
              </a:xfrm>
              <a:prstGeom prst="rect">
                <a:avLst/>
              </a:prstGeom>
              <a:blipFill>
                <a:blip r:embed="rId3"/>
                <a:stretch>
                  <a:fillRect l="-1656" t="-2122" b="-2622"/>
                </a:stretch>
              </a:blipFill>
            </p:spPr>
            <p:txBody>
              <a:bodyPr/>
              <a:lstStyle/>
              <a:p>
                <a:r>
                  <a:rPr lang="en-US">
                    <a:noFill/>
                  </a:rPr>
                  <a:t> </a:t>
                </a:r>
              </a:p>
            </p:txBody>
          </p:sp>
        </mc:Fallback>
      </mc:AlternateContent>
      <p:grpSp>
        <p:nvGrpSpPr>
          <p:cNvPr id="4" name="Group 12">
            <a:extLst>
              <a:ext uri="{FF2B5EF4-FFF2-40B4-BE49-F238E27FC236}">
                <a16:creationId xmlns:a16="http://schemas.microsoft.com/office/drawing/2014/main" id="{75D1A40F-189A-4791-8F8A-75991976EF7A}"/>
              </a:ext>
            </a:extLst>
          </p:cNvPr>
          <p:cNvGrpSpPr>
            <a:grpSpLocks/>
          </p:cNvGrpSpPr>
          <p:nvPr/>
        </p:nvGrpSpPr>
        <p:grpSpPr bwMode="auto">
          <a:xfrm>
            <a:off x="6701972" y="2938651"/>
            <a:ext cx="3733800" cy="2286000"/>
            <a:chOff x="432" y="672"/>
            <a:chExt cx="5040" cy="3120"/>
          </a:xfrm>
        </p:grpSpPr>
        <p:sp>
          <p:nvSpPr>
            <p:cNvPr id="5" name="Rectangle 13">
              <a:extLst>
                <a:ext uri="{FF2B5EF4-FFF2-40B4-BE49-F238E27FC236}">
                  <a16:creationId xmlns:a16="http://schemas.microsoft.com/office/drawing/2014/main" id="{1BEDD886-6C5E-4BBE-9C58-28E82FC95A3C}"/>
                </a:ext>
              </a:extLst>
            </p:cNvPr>
            <p:cNvSpPr>
              <a:spLocks noChangeArrowheads="1"/>
            </p:cNvSpPr>
            <p:nvPr/>
          </p:nvSpPr>
          <p:spPr bwMode="auto">
            <a:xfrm>
              <a:off x="432" y="672"/>
              <a:ext cx="5040" cy="3120"/>
            </a:xfrm>
            <a:prstGeom prst="rect">
              <a:avLst/>
            </a:prstGeom>
            <a:solidFill>
              <a:srgbClr val="CCFFFF"/>
            </a:solidFill>
            <a:ln w="9525">
              <a:solidFill>
                <a:sysClr val="windowText" lastClr="000000"/>
              </a:solidFill>
              <a:miter lim="800000"/>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 name="Rectangle 14">
              <a:extLst>
                <a:ext uri="{FF2B5EF4-FFF2-40B4-BE49-F238E27FC236}">
                  <a16:creationId xmlns:a16="http://schemas.microsoft.com/office/drawing/2014/main" id="{D9B51E11-5492-4108-8D32-93D89B45A2F3}"/>
                </a:ext>
              </a:extLst>
            </p:cNvPr>
            <p:cNvSpPr>
              <a:spLocks noChangeArrowheads="1"/>
            </p:cNvSpPr>
            <p:nvPr/>
          </p:nvSpPr>
          <p:spPr bwMode="auto">
            <a:xfrm>
              <a:off x="2784" y="3168"/>
              <a:ext cx="384" cy="624"/>
            </a:xfrm>
            <a:prstGeom prst="rect">
              <a:avLst/>
            </a:prstGeom>
            <a:solidFill>
              <a:srgbClr val="4F81BD"/>
            </a:solidFill>
            <a:ln w="9525">
              <a:solidFill>
                <a:srgbClr val="4F81BD"/>
              </a:solidFill>
              <a:miter lim="800000"/>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1F497D"/>
                </a:solidFill>
                <a:effectLst/>
                <a:uLnTx/>
                <a:uFillTx/>
                <a:latin typeface="Verdana" panose="020B0604030504040204" pitchFamily="34" charset="0"/>
              </a:endParaRPr>
            </a:p>
          </p:txBody>
        </p:sp>
        <p:sp>
          <p:nvSpPr>
            <p:cNvPr id="7" name="Rectangle 15">
              <a:extLst>
                <a:ext uri="{FF2B5EF4-FFF2-40B4-BE49-F238E27FC236}">
                  <a16:creationId xmlns:a16="http://schemas.microsoft.com/office/drawing/2014/main" id="{7EAE8BBD-D97B-441A-A0E1-274970DC68CE}"/>
                </a:ext>
              </a:extLst>
            </p:cNvPr>
            <p:cNvSpPr>
              <a:spLocks noChangeArrowheads="1"/>
            </p:cNvSpPr>
            <p:nvPr/>
          </p:nvSpPr>
          <p:spPr bwMode="auto">
            <a:xfrm>
              <a:off x="4128" y="2064"/>
              <a:ext cx="1344" cy="384"/>
            </a:xfrm>
            <a:prstGeom prst="rect">
              <a:avLst/>
            </a:prstGeom>
            <a:solidFill>
              <a:srgbClr val="4F81BD"/>
            </a:solidFill>
            <a:ln w="9525">
              <a:solidFill>
                <a:srgbClr val="4F81BD"/>
              </a:solidFill>
              <a:miter lim="800000"/>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1F497D"/>
                </a:solidFill>
                <a:effectLst/>
                <a:uLnTx/>
                <a:uFillTx/>
                <a:latin typeface="Verdana" panose="020B0604030504040204" pitchFamily="34" charset="0"/>
              </a:endParaRPr>
            </a:p>
          </p:txBody>
        </p:sp>
        <p:sp>
          <p:nvSpPr>
            <p:cNvPr id="9" name="Rectangle 16">
              <a:extLst>
                <a:ext uri="{FF2B5EF4-FFF2-40B4-BE49-F238E27FC236}">
                  <a16:creationId xmlns:a16="http://schemas.microsoft.com/office/drawing/2014/main" id="{A95857BA-A9EC-4711-99E1-46C1ED67AB5D}"/>
                </a:ext>
              </a:extLst>
            </p:cNvPr>
            <p:cNvSpPr>
              <a:spLocks noChangeArrowheads="1"/>
            </p:cNvSpPr>
            <p:nvPr/>
          </p:nvSpPr>
          <p:spPr bwMode="auto">
            <a:xfrm>
              <a:off x="2784" y="672"/>
              <a:ext cx="384" cy="672"/>
            </a:xfrm>
            <a:prstGeom prst="rect">
              <a:avLst/>
            </a:prstGeom>
            <a:solidFill>
              <a:srgbClr val="4F81BD"/>
            </a:solidFill>
            <a:ln w="9525">
              <a:solidFill>
                <a:srgbClr val="4F81BD"/>
              </a:solidFill>
              <a:miter lim="800000"/>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1F497D"/>
                </a:solidFill>
                <a:effectLst/>
                <a:uLnTx/>
                <a:uFillTx/>
                <a:latin typeface="Verdana" panose="020B0604030504040204" pitchFamily="34" charset="0"/>
              </a:endParaRPr>
            </a:p>
          </p:txBody>
        </p:sp>
        <p:sp>
          <p:nvSpPr>
            <p:cNvPr id="10" name="Rectangle 17">
              <a:extLst>
                <a:ext uri="{FF2B5EF4-FFF2-40B4-BE49-F238E27FC236}">
                  <a16:creationId xmlns:a16="http://schemas.microsoft.com/office/drawing/2014/main" id="{160E4D63-0CDE-400F-92E5-6E8ECDE1A8BD}"/>
                </a:ext>
              </a:extLst>
            </p:cNvPr>
            <p:cNvSpPr>
              <a:spLocks noChangeArrowheads="1"/>
            </p:cNvSpPr>
            <p:nvPr/>
          </p:nvSpPr>
          <p:spPr bwMode="auto">
            <a:xfrm>
              <a:off x="432" y="1968"/>
              <a:ext cx="1488" cy="432"/>
            </a:xfrm>
            <a:prstGeom prst="rect">
              <a:avLst/>
            </a:prstGeom>
            <a:solidFill>
              <a:srgbClr val="4F81BD"/>
            </a:solidFill>
            <a:ln w="9525">
              <a:solidFill>
                <a:srgbClr val="4F81BD"/>
              </a:solidFill>
              <a:miter lim="800000"/>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1F497D"/>
                </a:solidFill>
                <a:effectLst/>
                <a:uLnTx/>
                <a:uFillTx/>
                <a:latin typeface="Verdana" panose="020B0604030504040204" pitchFamily="34" charset="0"/>
              </a:endParaRPr>
            </a:p>
          </p:txBody>
        </p:sp>
        <p:sp>
          <p:nvSpPr>
            <p:cNvPr id="11" name="Oval 18">
              <a:extLst>
                <a:ext uri="{FF2B5EF4-FFF2-40B4-BE49-F238E27FC236}">
                  <a16:creationId xmlns:a16="http://schemas.microsoft.com/office/drawing/2014/main" id="{9F324AF1-B0D7-4F55-B2D7-FC85B8B8B98C}"/>
                </a:ext>
              </a:extLst>
            </p:cNvPr>
            <p:cNvSpPr>
              <a:spLocks noChangeArrowheads="1"/>
            </p:cNvSpPr>
            <p:nvPr/>
          </p:nvSpPr>
          <p:spPr bwMode="auto">
            <a:xfrm>
              <a:off x="1872" y="1296"/>
              <a:ext cx="2304" cy="1968"/>
            </a:xfrm>
            <a:prstGeom prst="ellipse">
              <a:avLst/>
            </a:prstGeom>
            <a:solidFill>
              <a:srgbClr val="4F81BD"/>
            </a:solidFill>
            <a:ln w="9525">
              <a:solidFill>
                <a:sysClr val="windowText" lastClr="000000"/>
              </a:solidFill>
              <a:round/>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1F497D"/>
                </a:solidFill>
                <a:effectLst/>
                <a:uLnTx/>
                <a:uFillTx/>
                <a:latin typeface="Verdana" panose="020B0604030504040204" pitchFamily="34" charset="0"/>
              </a:endParaRPr>
            </a:p>
          </p:txBody>
        </p:sp>
        <p:sp>
          <p:nvSpPr>
            <p:cNvPr id="12" name="Oval 19">
              <a:extLst>
                <a:ext uri="{FF2B5EF4-FFF2-40B4-BE49-F238E27FC236}">
                  <a16:creationId xmlns:a16="http://schemas.microsoft.com/office/drawing/2014/main" id="{581C9012-2CA7-4525-8E52-97321E41746F}"/>
                </a:ext>
              </a:extLst>
            </p:cNvPr>
            <p:cNvSpPr>
              <a:spLocks noChangeArrowheads="1"/>
            </p:cNvSpPr>
            <p:nvPr/>
          </p:nvSpPr>
          <p:spPr bwMode="auto">
            <a:xfrm>
              <a:off x="2496" y="1776"/>
              <a:ext cx="1056" cy="1008"/>
            </a:xfrm>
            <a:prstGeom prst="ellipse">
              <a:avLst/>
            </a:prstGeom>
            <a:gradFill rotWithShape="1">
              <a:gsLst>
                <a:gs pos="0">
                  <a:srgbClr val="66FFFF"/>
                </a:gs>
                <a:gs pos="100000">
                  <a:srgbClr val="58DCDC"/>
                </a:gs>
              </a:gsLst>
              <a:path path="shape">
                <a:fillToRect l="50000" t="50000" r="50000" b="50000"/>
              </a:path>
            </a:gradFill>
            <a:ln w="9525">
              <a:solidFill>
                <a:sysClr val="windowText" lastClr="000000"/>
              </a:solidFill>
              <a:round/>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1F497D"/>
                </a:solidFill>
                <a:effectLst/>
                <a:uLnTx/>
                <a:uFillTx/>
                <a:latin typeface="Verdana" panose="020B0604030504040204" pitchFamily="34" charset="0"/>
              </a:endParaRPr>
            </a:p>
          </p:txBody>
        </p:sp>
      </p:grpSp>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4" name="Rectangle 18">
            <a:extLst>
              <a:ext uri="{FF2B5EF4-FFF2-40B4-BE49-F238E27FC236}">
                <a16:creationId xmlns:a16="http://schemas.microsoft.com/office/drawing/2014/main" id="{ADD6033D-E97E-41DA-9DA6-6033A874F0FD}"/>
              </a:ext>
            </a:extLst>
          </p:cNvPr>
          <p:cNvSpPr>
            <a:spLocks noChangeArrowheads="1"/>
          </p:cNvSpPr>
          <p:nvPr/>
        </p:nvSpPr>
        <p:spPr bwMode="auto">
          <a:xfrm>
            <a:off x="2050143" y="1342572"/>
            <a:ext cx="7010400" cy="3657600"/>
          </a:xfrm>
          <a:prstGeom prst="rect">
            <a:avLst/>
          </a:prstGeom>
          <a:noFill/>
          <a:ln w="9525">
            <a:solidFill>
              <a:sysClr val="window" lastClr="FFFFFF"/>
            </a:solidFill>
            <a:miter lim="800000"/>
            <a:headEnd/>
            <a:tailEnd/>
          </a:ln>
        </p:spPr>
        <p:txBody>
          <a:bodyPr wrap="none" anchor="ctr"/>
          <a:lstStyle>
            <a:lvl1pPr>
              <a:defRPr>
                <a:solidFill>
                  <a:schemeClr val="tx2"/>
                </a:solidFill>
                <a:latin typeface="Verdana" panose="020B0604030504040204" pitchFamily="34" charset="0"/>
              </a:defRPr>
            </a:lvl1pPr>
            <a:lvl2pPr marL="742950" indent="-285750">
              <a:defRPr>
                <a:solidFill>
                  <a:schemeClr val="tx2"/>
                </a:solidFill>
                <a:latin typeface="Verdana" panose="020B0604030504040204" pitchFamily="34" charset="0"/>
              </a:defRPr>
            </a:lvl2pPr>
            <a:lvl3pPr marL="1143000" indent="-228600">
              <a:defRPr>
                <a:solidFill>
                  <a:schemeClr val="tx2"/>
                </a:solidFill>
                <a:latin typeface="Verdana" panose="020B0604030504040204" pitchFamily="34" charset="0"/>
              </a:defRPr>
            </a:lvl3pPr>
            <a:lvl4pPr marL="1600200" indent="-228600">
              <a:defRPr>
                <a:solidFill>
                  <a:schemeClr val="tx2"/>
                </a:solidFill>
                <a:latin typeface="Verdana" panose="020B0604030504040204" pitchFamily="34" charset="0"/>
              </a:defRPr>
            </a:lvl4pPr>
            <a:lvl5pPr marL="2057400" indent="-228600">
              <a:defRPr>
                <a:solidFill>
                  <a:schemeClr val="tx2"/>
                </a:solidFill>
                <a:latin typeface="Verdana" panose="020B0604030504040204" pitchFamily="34" charset="0"/>
              </a:defRPr>
            </a:lvl5pPr>
            <a:lvl6pPr marL="2514600" indent="-228600" eaLnBrk="0" fontAlgn="base" hangingPunct="0">
              <a:spcBef>
                <a:spcPct val="0"/>
              </a:spcBef>
              <a:spcAft>
                <a:spcPct val="0"/>
              </a:spcAft>
              <a:defRPr>
                <a:solidFill>
                  <a:schemeClr val="tx2"/>
                </a:solidFill>
                <a:latin typeface="Verdana" panose="020B0604030504040204" pitchFamily="34" charset="0"/>
              </a:defRPr>
            </a:lvl6pPr>
            <a:lvl7pPr marL="2971800" indent="-228600" eaLnBrk="0" fontAlgn="base" hangingPunct="0">
              <a:spcBef>
                <a:spcPct val="0"/>
              </a:spcBef>
              <a:spcAft>
                <a:spcPct val="0"/>
              </a:spcAft>
              <a:defRPr>
                <a:solidFill>
                  <a:schemeClr val="tx2"/>
                </a:solidFill>
                <a:latin typeface="Verdana" panose="020B0604030504040204" pitchFamily="34" charset="0"/>
              </a:defRPr>
            </a:lvl7pPr>
            <a:lvl8pPr marL="3429000" indent="-228600" eaLnBrk="0" fontAlgn="base" hangingPunct="0">
              <a:spcBef>
                <a:spcPct val="0"/>
              </a:spcBef>
              <a:spcAft>
                <a:spcPct val="0"/>
              </a:spcAft>
              <a:defRPr>
                <a:solidFill>
                  <a:schemeClr val="tx2"/>
                </a:solidFill>
                <a:latin typeface="Verdana" panose="020B0604030504040204" pitchFamily="34" charset="0"/>
              </a:defRPr>
            </a:lvl8pPr>
            <a:lvl9pPr marL="3886200" indent="-228600" eaLnBrk="0" fontAlgn="base" hangingPunct="0">
              <a:spcBef>
                <a:spcPct val="0"/>
              </a:spcBef>
              <a:spcAft>
                <a:spcPct val="0"/>
              </a:spcAft>
              <a:defRPr>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0"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1" u="sng" strike="noStrike" kern="0" cap="none" spc="0" normalizeH="0" baseline="0" noProof="0" dirty="0" err="1">
                <a:ln>
                  <a:noFill/>
                </a:ln>
                <a:solidFill>
                  <a:schemeClr val="bg1"/>
                </a:solidFill>
                <a:effectLst/>
                <a:uLnTx/>
                <a:uFillTx/>
                <a:latin typeface="Times New Roman" panose="02020603050405020304" pitchFamily="18" charset="0"/>
              </a:rPr>
              <a:t>Tóm</a:t>
            </a:r>
            <a:r>
              <a:rPr kumimoji="0" lang="en-US" altLang="en-US" sz="4800" b="1" i="1" u="sng"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1" i="1" u="sng" strike="noStrike" kern="0" cap="none" spc="0" normalizeH="0" baseline="0" noProof="0" dirty="0" err="1">
                <a:ln>
                  <a:noFill/>
                </a:ln>
                <a:solidFill>
                  <a:schemeClr val="bg1"/>
                </a:solidFill>
                <a:effectLst/>
                <a:uLnTx/>
                <a:uFillTx/>
                <a:latin typeface="Times New Roman" panose="02020603050405020304" pitchFamily="18" charset="0"/>
              </a:rPr>
              <a:t>tắt</a:t>
            </a:r>
            <a:r>
              <a:rPr kumimoji="0" lang="en-US" altLang="en-US" sz="4800" b="1" i="1" u="sng" strike="noStrike" kern="0" cap="none" spc="0" normalizeH="0" baseline="0" noProof="0" dirty="0">
                <a:ln>
                  <a:noFill/>
                </a:ln>
                <a:solidFill>
                  <a:schemeClr val="bg1"/>
                </a:solidFill>
                <a:effectLst/>
                <a:uLnTx/>
                <a:uFillTx/>
                <a:latin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4800" b="1" i="1" u="sng" strike="noStrike" kern="0" cap="none" spc="0" normalizeH="0" baseline="0" noProof="0" dirty="0">
              <a:ln>
                <a:noFill/>
              </a:ln>
              <a:solidFill>
                <a:schemeClr val="bg1"/>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a)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Trồng</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hoa</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diện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tích</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vườn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Đường</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đi</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diện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tích</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vườn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Bể</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nước</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diện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tích</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vườn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b)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Dài</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     20m</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Rộng</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    15m</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Diện</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a:t>
            </a:r>
            <a:r>
              <a:rPr kumimoji="0" lang="en-US" altLang="en-US" sz="4800" b="0" i="0" u="none" strike="noStrike" kern="0" cap="none" spc="0" normalizeH="0" baseline="0" noProof="0" dirty="0" err="1">
                <a:ln>
                  <a:noFill/>
                </a:ln>
                <a:solidFill>
                  <a:schemeClr val="bg1"/>
                </a:solidFill>
                <a:effectLst/>
                <a:uLnTx/>
                <a:uFillTx/>
                <a:latin typeface="Times New Roman" panose="02020603050405020304" pitchFamily="18" charset="0"/>
              </a:rPr>
              <a:t>tích</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  :    …</a:t>
            </a:r>
            <a:r>
              <a:rPr kumimoji="0" lang="nl-NL" altLang="en-US" sz="2800" b="0" i="0" u="none" strike="noStrike" kern="0" cap="none" spc="0" normalizeH="0" baseline="0" noProof="0" dirty="0">
                <a:ln>
                  <a:noFill/>
                </a:ln>
                <a:solidFill>
                  <a:schemeClr val="bg1"/>
                </a:solidFill>
                <a:effectLst/>
                <a:uLnTx/>
                <a:uFillTx/>
                <a:latin typeface="Verdana" panose="020B0604030504040204" pitchFamily="34" charset="0"/>
              </a:rPr>
              <a:t>          </a:t>
            </a:r>
            <a:r>
              <a:rPr kumimoji="0" lang="en-US" altLang="en-US" sz="4800" b="0" i="0" u="none" strike="noStrike" kern="0" cap="none" spc="0" normalizeH="0" baseline="0" noProof="0" dirty="0">
                <a:ln>
                  <a:noFill/>
                </a:ln>
                <a:solidFill>
                  <a:schemeClr val="bg1"/>
                </a:solidFill>
                <a:effectLst/>
                <a:uLnTx/>
                <a:uFillTx/>
                <a:latin typeface="Times New Roman" panose="02020603050405020304" pitchFamily="18" charset="0"/>
              </a:rPr>
              <a:t>?</a:t>
            </a:r>
            <a:endParaRPr kumimoji="0" lang="en-US" altLang="en-US" sz="3600" b="0" i="0" u="none" strike="noStrike" kern="0" cap="none" spc="0" normalizeH="0" baseline="0" noProof="0" dirty="0">
              <a:ln>
                <a:noFill/>
              </a:ln>
              <a:solidFill>
                <a:schemeClr val="bg1"/>
              </a:solidFill>
              <a:effectLst/>
              <a:uLnTx/>
              <a:uFillTx/>
              <a:latin typeface="Times New Roman" panose="02020603050405020304" pitchFamily="18" charset="0"/>
            </a:endParaRPr>
          </a:p>
        </p:txBody>
      </p:sp>
    </p:spTree>
    <p:extLst>
      <p:ext uri="{BB962C8B-B14F-4D97-AF65-F5344CB8AC3E}">
        <p14:creationId xmlns:p14="http://schemas.microsoft.com/office/powerpoint/2010/main" val="4191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473D33-CE22-439A-A05B-131A6FA23259}"/>
              </a:ext>
            </a:extLst>
          </p:cNvPr>
          <p:cNvSpPr txBox="1"/>
          <p:nvPr/>
        </p:nvSpPr>
        <p:spPr>
          <a:xfrm>
            <a:off x="200034" y="1803477"/>
            <a:ext cx="7720383" cy="523220"/>
          </a:xfrm>
          <a:prstGeom prst="rect">
            <a:avLst/>
          </a:prstGeom>
          <a:noFill/>
        </p:spPr>
        <p:txBody>
          <a:bodyPr wrap="none" rtlCol="0">
            <a:spAutoFit/>
          </a:bodyPr>
          <a:lstStyle/>
          <a:p>
            <a:r>
              <a:rPr lang="en-US" sz="2800" dirty="0">
                <a:solidFill>
                  <a:prstClr val="white"/>
                </a:solidFill>
                <a:latin typeface="Times New Roman" panose="02020603050405020304" pitchFamily="18" charset="0"/>
                <a:cs typeface="Times New Roman" panose="02020603050405020304" pitchFamily="18" charset="0"/>
              </a:rPr>
              <a:t>a) </a:t>
            </a:r>
            <a:r>
              <a:rPr lang="en-US" sz="2800" dirty="0" err="1">
                <a:solidFill>
                  <a:prstClr val="white"/>
                </a:solidFill>
                <a:latin typeface="Times New Roman" panose="02020603050405020304" pitchFamily="18" charset="0"/>
                <a:cs typeface="Times New Roman" panose="02020603050405020304" pitchFamily="18" charset="0"/>
              </a:rPr>
              <a:t>Sô</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phần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diện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trồng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làm</a:t>
            </a:r>
            <a:r>
              <a:rPr lang="en-US" sz="2800" dirty="0">
                <a:solidFill>
                  <a:prstClr val="white"/>
                </a:solidFill>
                <a:latin typeface="Times New Roman" panose="02020603050405020304" pitchFamily="18" charset="0"/>
                <a:cs typeface="Times New Roman" panose="02020603050405020304" pitchFamily="18" charset="0"/>
              </a:rPr>
              <a:t> đ</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đi</a:t>
            </a:r>
            <a:r>
              <a:rPr lang="en-US" sz="2800" dirty="0">
                <a:solidFill>
                  <a:prstClr val="white"/>
                </a:solidFill>
                <a:latin typeface="Times New Roman" panose="02020603050405020304" pitchFamily="18" charset="0"/>
                <a:cs typeface="Times New Roman" panose="02020603050405020304" pitchFamily="18" charset="0"/>
              </a:rPr>
              <a:t> là</a:t>
            </a:r>
          </a:p>
        </p:txBody>
      </p:sp>
      <p:sp>
        <p:nvSpPr>
          <p:cNvPr id="5" name="TextBox 4">
            <a:extLst>
              <a:ext uri="{FF2B5EF4-FFF2-40B4-BE49-F238E27FC236}">
                <a16:creationId xmlns:a16="http://schemas.microsoft.com/office/drawing/2014/main" id="{82C72822-1507-4D1D-92CF-C96CDD6A860A}"/>
              </a:ext>
            </a:extLst>
          </p:cNvPr>
          <p:cNvSpPr txBox="1"/>
          <p:nvPr/>
        </p:nvSpPr>
        <p:spPr>
          <a:xfrm>
            <a:off x="2630292" y="2611022"/>
            <a:ext cx="432610" cy="584775"/>
          </a:xfrm>
          <a:prstGeom prst="rect">
            <a:avLst/>
          </a:prstGeom>
          <a:noFill/>
        </p:spPr>
        <p:txBody>
          <a:bodyPr wrap="square" rtlCol="0">
            <a:spAutoFit/>
          </a:bodyPr>
          <a:lstStyle/>
          <a:p>
            <a:r>
              <a:rPr lang="en-US" sz="3200" dirty="0">
                <a:solidFill>
                  <a:prstClr val="white"/>
                </a:solidFill>
                <a:latin typeface="Calibri"/>
              </a:rPr>
              <a:t>= </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5012E83-F4E2-409C-AB86-5128B86B10B7}"/>
                  </a:ext>
                </a:extLst>
              </p:cNvPr>
              <p:cNvSpPr txBox="1"/>
              <p:nvPr/>
            </p:nvSpPr>
            <p:spPr>
              <a:xfrm>
                <a:off x="1487488" y="2431390"/>
                <a:ext cx="320601" cy="92198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3</m:t>
                          </m:r>
                        </m:num>
                        <m:den>
                          <m:r>
                            <a:rPr lang="en-US" sz="3200" i="1" smtClean="0">
                              <a:solidFill>
                                <a:prstClr val="white"/>
                              </a:solidFill>
                              <a:latin typeface="Cambria Math" panose="02040503050406030204" pitchFamily="18" charset="0"/>
                            </a:rPr>
                            <m:t>4</m:t>
                          </m:r>
                        </m:den>
                      </m:f>
                    </m:oMath>
                  </m:oMathPara>
                </a14:m>
                <a:endParaRPr lang="en-US" sz="3200" dirty="0">
                  <a:solidFill>
                    <a:prstClr val="white"/>
                  </a:solidFill>
                  <a:latin typeface="Calibri"/>
                </a:endParaRPr>
              </a:p>
            </p:txBody>
          </p:sp>
        </mc:Choice>
        <mc:Fallback>
          <p:sp>
            <p:nvSpPr>
              <p:cNvPr id="6" name="TextBox 5">
                <a:extLst>
                  <a:ext uri="{FF2B5EF4-FFF2-40B4-BE49-F238E27FC236}">
                    <a16:creationId xmlns:a16="http://schemas.microsoft.com/office/drawing/2014/main" id="{85012E83-F4E2-409C-AB86-5128B86B10B7}"/>
                  </a:ext>
                </a:extLst>
              </p:cNvPr>
              <p:cNvSpPr txBox="1">
                <a:spLocks noRot="1" noChangeAspect="1" noMove="1" noResize="1" noEditPoints="1" noAdjustHandles="1" noChangeArrowheads="1" noChangeShapeType="1" noTextEdit="1"/>
              </p:cNvSpPr>
              <p:nvPr/>
            </p:nvSpPr>
            <p:spPr>
              <a:xfrm>
                <a:off x="1487488" y="2431390"/>
                <a:ext cx="320601" cy="921984"/>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D9C3202-E244-4F1D-8004-5463C66EA863}"/>
              </a:ext>
            </a:extLst>
          </p:cNvPr>
          <p:cNvSpPr txBox="1"/>
          <p:nvPr/>
        </p:nvSpPr>
        <p:spPr>
          <a:xfrm>
            <a:off x="1852171" y="2585253"/>
            <a:ext cx="432610" cy="584775"/>
          </a:xfrm>
          <a:prstGeom prst="rect">
            <a:avLst/>
          </a:prstGeom>
          <a:noFill/>
        </p:spPr>
        <p:txBody>
          <a:bodyPr wrap="square" rtlCol="0">
            <a:spAutoFit/>
          </a:bodyPr>
          <a:lstStyle/>
          <a:p>
            <a:r>
              <a:rPr lang="en-US" sz="3200" dirty="0">
                <a:solidFill>
                  <a:prstClr val="white"/>
                </a:solidFill>
                <a:latin typeface="Calibri"/>
              </a:rPr>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CF9E7E7-6536-4AB6-AFB3-A8C6946AF1F3}"/>
                  </a:ext>
                </a:extLst>
              </p:cNvPr>
              <p:cNvSpPr txBox="1"/>
              <p:nvPr/>
            </p:nvSpPr>
            <p:spPr>
              <a:xfrm>
                <a:off x="2250414" y="2420888"/>
                <a:ext cx="320601" cy="92519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m:t>
                          </m:r>
                        </m:num>
                        <m:den>
                          <m:r>
                            <a:rPr lang="en-US" sz="3200" i="1" smtClean="0">
                              <a:solidFill>
                                <a:prstClr val="white"/>
                              </a:solidFill>
                              <a:latin typeface="Cambria Math" panose="02040503050406030204" pitchFamily="18" charset="0"/>
                            </a:rPr>
                            <m:t>5</m:t>
                          </m:r>
                        </m:den>
                      </m:f>
                    </m:oMath>
                  </m:oMathPara>
                </a14:m>
                <a:endParaRPr lang="en-US" sz="3200" dirty="0">
                  <a:solidFill>
                    <a:prstClr val="white"/>
                  </a:solidFill>
                  <a:latin typeface="Calibri"/>
                </a:endParaRPr>
              </a:p>
            </p:txBody>
          </p:sp>
        </mc:Choice>
        <mc:Fallback>
          <p:sp>
            <p:nvSpPr>
              <p:cNvPr id="8" name="TextBox 7">
                <a:extLst>
                  <a:ext uri="{FF2B5EF4-FFF2-40B4-BE49-F238E27FC236}">
                    <a16:creationId xmlns:a16="http://schemas.microsoft.com/office/drawing/2014/main" id="{9CF9E7E7-6536-4AB6-AFB3-A8C6946AF1F3}"/>
                  </a:ext>
                </a:extLst>
              </p:cNvPr>
              <p:cNvSpPr txBox="1">
                <a:spLocks noRot="1" noChangeAspect="1" noMove="1" noResize="1" noEditPoints="1" noAdjustHandles="1" noChangeArrowheads="1" noChangeShapeType="1" noTextEdit="1"/>
              </p:cNvSpPr>
              <p:nvPr/>
            </p:nvSpPr>
            <p:spPr>
              <a:xfrm>
                <a:off x="2250414" y="2420888"/>
                <a:ext cx="320601" cy="92519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9049F7B-5B77-471D-BD60-4C27FF52509A}"/>
                  </a:ext>
                </a:extLst>
              </p:cNvPr>
              <p:cNvSpPr txBox="1"/>
              <p:nvPr/>
            </p:nvSpPr>
            <p:spPr>
              <a:xfrm>
                <a:off x="3091760" y="2431390"/>
                <a:ext cx="548227" cy="92519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19</m:t>
                          </m:r>
                        </m:num>
                        <m:den>
                          <m:r>
                            <a:rPr lang="en-US" sz="3200" i="1" smtClean="0">
                              <a:solidFill>
                                <a:prstClr val="white"/>
                              </a:solidFill>
                              <a:latin typeface="Cambria Math" panose="02040503050406030204" pitchFamily="18" charset="0"/>
                            </a:rPr>
                            <m:t>20</m:t>
                          </m:r>
                        </m:den>
                      </m:f>
                    </m:oMath>
                  </m:oMathPara>
                </a14:m>
                <a:endParaRPr lang="en-US" sz="3200">
                  <a:solidFill>
                    <a:prstClr val="white"/>
                  </a:solidFill>
                  <a:latin typeface="Calibri"/>
                </a:endParaRPr>
              </a:p>
            </p:txBody>
          </p:sp>
        </mc:Choice>
        <mc:Fallback>
          <p:sp>
            <p:nvSpPr>
              <p:cNvPr id="9" name="TextBox 8">
                <a:extLst>
                  <a:ext uri="{FF2B5EF4-FFF2-40B4-BE49-F238E27FC236}">
                    <a16:creationId xmlns:a16="http://schemas.microsoft.com/office/drawing/2014/main" id="{59049F7B-5B77-471D-BD60-4C27FF52509A}"/>
                  </a:ext>
                </a:extLst>
              </p:cNvPr>
              <p:cNvSpPr txBox="1">
                <a:spLocks noRot="1" noChangeAspect="1" noMove="1" noResize="1" noEditPoints="1" noAdjustHandles="1" noChangeArrowheads="1" noChangeShapeType="1" noTextEdit="1"/>
              </p:cNvSpPr>
              <p:nvPr/>
            </p:nvSpPr>
            <p:spPr>
              <a:xfrm>
                <a:off x="3091760" y="2431390"/>
                <a:ext cx="548227" cy="925190"/>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FBFE66B-8B4D-4849-804A-F9C4F6C1F1F1}"/>
              </a:ext>
            </a:extLst>
          </p:cNvPr>
          <p:cNvSpPr txBox="1"/>
          <p:nvPr/>
        </p:nvSpPr>
        <p:spPr>
          <a:xfrm>
            <a:off x="3571058" y="2669522"/>
            <a:ext cx="1774845" cy="523220"/>
          </a:xfrm>
          <a:prstGeom prst="rect">
            <a:avLst/>
          </a:prstGeom>
          <a:noFill/>
        </p:spPr>
        <p:txBody>
          <a:bodyPr wrap="none" rtlCol="0">
            <a:spAutoFit/>
          </a:bodyPr>
          <a:lstStyle/>
          <a:p>
            <a:r>
              <a:rPr lang="en-US" sz="2800" dirty="0">
                <a:solidFill>
                  <a:prstClr val="white"/>
                </a:solidFill>
                <a:latin typeface="Times New Roman" panose="02020603050405020304" pitchFamily="18" charset="0"/>
                <a:cs typeface="Times New Roman" panose="02020603050405020304" pitchFamily="18" charset="0"/>
              </a:rPr>
              <a:t>(v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16E626AA-4D09-45B1-9235-9D12F05AA82B}"/>
              </a:ext>
            </a:extLst>
          </p:cNvPr>
          <p:cNvSpPr txBox="1"/>
          <p:nvPr/>
        </p:nvSpPr>
        <p:spPr>
          <a:xfrm>
            <a:off x="610139" y="3544823"/>
            <a:ext cx="5407249" cy="523220"/>
          </a:xfrm>
          <a:prstGeom prst="rect">
            <a:avLst/>
          </a:prstGeom>
          <a:noFill/>
        </p:spPr>
        <p:txBody>
          <a:bodyPr wrap="none" rtlCol="0">
            <a:spAutoFit/>
          </a:bodyPr>
          <a:lstStyle/>
          <a:p>
            <a:r>
              <a:rPr lang="en-US" sz="2800">
                <a:solidFill>
                  <a:prstClr val="white"/>
                </a:solidFill>
                <a:latin typeface="Times New Roman" panose="02020603050405020304" pitchFamily="18" charset="0"/>
                <a:cs typeface="Times New Roman" panose="02020603050405020304" pitchFamily="18" charset="0"/>
              </a:rPr>
              <a:t>Số phần diện tích để xây bể n</a:t>
            </a:r>
            <a:r>
              <a:rPr lang="vi-VN" sz="2800">
                <a:solidFill>
                  <a:prstClr val="white"/>
                </a:solidFill>
                <a:latin typeface="Times New Roman" panose="02020603050405020304" pitchFamily="18" charset="0"/>
                <a:cs typeface="Times New Roman" panose="02020603050405020304" pitchFamily="18" charset="0"/>
              </a:rPr>
              <a:t>ư</a:t>
            </a:r>
            <a:r>
              <a:rPr lang="en-US" sz="2800">
                <a:solidFill>
                  <a:prstClr val="white"/>
                </a:solidFill>
                <a:latin typeface="Times New Roman" panose="02020603050405020304" pitchFamily="18" charset="0"/>
                <a:cs typeface="Times New Roman" panose="02020603050405020304" pitchFamily="18" charset="0"/>
              </a:rPr>
              <a:t>ớc là:</a:t>
            </a:r>
          </a:p>
        </p:txBody>
      </p:sp>
      <p:sp>
        <p:nvSpPr>
          <p:cNvPr id="12" name="TextBox 11">
            <a:extLst>
              <a:ext uri="{FF2B5EF4-FFF2-40B4-BE49-F238E27FC236}">
                <a16:creationId xmlns:a16="http://schemas.microsoft.com/office/drawing/2014/main" id="{A4A8E673-7225-40CB-A667-9B73A5B5EFA3}"/>
              </a:ext>
            </a:extLst>
          </p:cNvPr>
          <p:cNvSpPr txBox="1"/>
          <p:nvPr/>
        </p:nvSpPr>
        <p:spPr>
          <a:xfrm>
            <a:off x="2724717" y="4248090"/>
            <a:ext cx="432610" cy="584775"/>
          </a:xfrm>
          <a:prstGeom prst="rect">
            <a:avLst/>
          </a:prstGeom>
          <a:noFill/>
        </p:spPr>
        <p:txBody>
          <a:bodyPr wrap="square" rtlCol="0">
            <a:spAutoFit/>
          </a:bodyPr>
          <a:lstStyle/>
          <a:p>
            <a:r>
              <a:rPr lang="en-US" sz="3200" dirty="0">
                <a:solidFill>
                  <a:prstClr val="white"/>
                </a:solidFill>
                <a:latin typeface="Calibri"/>
              </a:rPr>
              <a:t>= </a:t>
            </a:r>
          </a:p>
        </p:txBody>
      </p:sp>
      <p:sp>
        <p:nvSpPr>
          <p:cNvPr id="13" name="TextBox 12">
            <a:extLst>
              <a:ext uri="{FF2B5EF4-FFF2-40B4-BE49-F238E27FC236}">
                <a16:creationId xmlns:a16="http://schemas.microsoft.com/office/drawing/2014/main" id="{4CF2D9EA-7850-4FC3-88AA-B3B191A96689}"/>
              </a:ext>
            </a:extLst>
          </p:cNvPr>
          <p:cNvSpPr txBox="1"/>
          <p:nvPr/>
        </p:nvSpPr>
        <p:spPr>
          <a:xfrm>
            <a:off x="1482493" y="4294257"/>
            <a:ext cx="208390" cy="492443"/>
          </a:xfrm>
          <a:prstGeom prst="rect">
            <a:avLst/>
          </a:prstGeom>
          <a:noFill/>
        </p:spPr>
        <p:txBody>
          <a:bodyPr wrap="none" lIns="0" tIns="0" rIns="0" bIns="0" rtlCol="0">
            <a:spAutoFit/>
          </a:bodyPr>
          <a:lstStyle/>
          <a:p>
            <a:r>
              <a:rPr lang="en-US" sz="3200">
                <a:solidFill>
                  <a:prstClr val="white"/>
                </a:solidFill>
                <a:latin typeface="Calibri"/>
              </a:rPr>
              <a:t>1</a:t>
            </a:r>
          </a:p>
        </p:txBody>
      </p:sp>
      <p:sp>
        <p:nvSpPr>
          <p:cNvPr id="14" name="TextBox 13">
            <a:extLst>
              <a:ext uri="{FF2B5EF4-FFF2-40B4-BE49-F238E27FC236}">
                <a16:creationId xmlns:a16="http://schemas.microsoft.com/office/drawing/2014/main" id="{C568439C-7303-4461-96C0-35F89466B2ED}"/>
              </a:ext>
            </a:extLst>
          </p:cNvPr>
          <p:cNvSpPr txBox="1"/>
          <p:nvPr/>
        </p:nvSpPr>
        <p:spPr>
          <a:xfrm>
            <a:off x="1847176" y="4213571"/>
            <a:ext cx="432610" cy="584775"/>
          </a:xfrm>
          <a:prstGeom prst="rect">
            <a:avLst/>
          </a:prstGeom>
          <a:noFill/>
        </p:spPr>
        <p:txBody>
          <a:bodyPr wrap="square" rtlCol="0">
            <a:spAutoFit/>
          </a:bodyPr>
          <a:lstStyle/>
          <a:p>
            <a:r>
              <a:rPr lang="en-US" sz="3200" dirty="0">
                <a:solidFill>
                  <a:prstClr val="white"/>
                </a:solidFill>
                <a:latin typeface="Calibri"/>
              </a:rPr>
              <a:t>-</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279ACE8-40F2-4C6F-841B-9DE4DB9785C1}"/>
                  </a:ext>
                </a:extLst>
              </p:cNvPr>
              <p:cNvSpPr txBox="1"/>
              <p:nvPr/>
            </p:nvSpPr>
            <p:spPr>
              <a:xfrm>
                <a:off x="2245419" y="4049206"/>
                <a:ext cx="548227" cy="92519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19</m:t>
                          </m:r>
                        </m:num>
                        <m:den>
                          <m:r>
                            <a:rPr lang="en-US" sz="3200" i="1" smtClean="0">
                              <a:solidFill>
                                <a:prstClr val="white"/>
                              </a:solidFill>
                              <a:latin typeface="Cambria Math" panose="02040503050406030204" pitchFamily="18" charset="0"/>
                            </a:rPr>
                            <m:t>20</m:t>
                          </m:r>
                        </m:den>
                      </m:f>
                    </m:oMath>
                  </m:oMathPara>
                </a14:m>
                <a:endParaRPr lang="en-US" sz="3200" dirty="0">
                  <a:solidFill>
                    <a:prstClr val="white"/>
                  </a:solidFill>
                  <a:latin typeface="Calibri"/>
                </a:endParaRPr>
              </a:p>
            </p:txBody>
          </p:sp>
        </mc:Choice>
        <mc:Fallback>
          <p:sp>
            <p:nvSpPr>
              <p:cNvPr id="15" name="TextBox 14">
                <a:extLst>
                  <a:ext uri="{FF2B5EF4-FFF2-40B4-BE49-F238E27FC236}">
                    <a16:creationId xmlns:a16="http://schemas.microsoft.com/office/drawing/2014/main" id="{4279ACE8-40F2-4C6F-841B-9DE4DB9785C1}"/>
                  </a:ext>
                </a:extLst>
              </p:cNvPr>
              <p:cNvSpPr txBox="1">
                <a:spLocks noRot="1" noChangeAspect="1" noMove="1" noResize="1" noEditPoints="1" noAdjustHandles="1" noChangeArrowheads="1" noChangeShapeType="1" noTextEdit="1"/>
              </p:cNvSpPr>
              <p:nvPr/>
            </p:nvSpPr>
            <p:spPr>
              <a:xfrm>
                <a:off x="2245419" y="4049206"/>
                <a:ext cx="548227" cy="9251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5A5C682-9A6E-48CB-9057-0A461CC686BB}"/>
                  </a:ext>
                </a:extLst>
              </p:cNvPr>
              <p:cNvSpPr txBox="1"/>
              <p:nvPr/>
            </p:nvSpPr>
            <p:spPr>
              <a:xfrm>
                <a:off x="3086765" y="4059708"/>
                <a:ext cx="548227" cy="92519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m:t>
                          </m:r>
                        </m:num>
                        <m:den>
                          <m:r>
                            <a:rPr lang="en-US" sz="3200" i="1" smtClean="0">
                              <a:solidFill>
                                <a:prstClr val="white"/>
                              </a:solidFill>
                              <a:latin typeface="Cambria Math" panose="02040503050406030204" pitchFamily="18" charset="0"/>
                            </a:rPr>
                            <m:t>20</m:t>
                          </m:r>
                        </m:den>
                      </m:f>
                    </m:oMath>
                  </m:oMathPara>
                </a14:m>
                <a:endParaRPr lang="en-US" sz="3200" dirty="0">
                  <a:solidFill>
                    <a:prstClr val="white"/>
                  </a:solidFill>
                  <a:latin typeface="Calibri"/>
                </a:endParaRPr>
              </a:p>
            </p:txBody>
          </p:sp>
        </mc:Choice>
        <mc:Fallback>
          <p:sp>
            <p:nvSpPr>
              <p:cNvPr id="16" name="TextBox 15">
                <a:extLst>
                  <a:ext uri="{FF2B5EF4-FFF2-40B4-BE49-F238E27FC236}">
                    <a16:creationId xmlns:a16="http://schemas.microsoft.com/office/drawing/2014/main" id="{45A5C682-9A6E-48CB-9057-0A461CC686BB}"/>
                  </a:ext>
                </a:extLst>
              </p:cNvPr>
              <p:cNvSpPr txBox="1">
                <a:spLocks noRot="1" noChangeAspect="1" noMove="1" noResize="1" noEditPoints="1" noAdjustHandles="1" noChangeArrowheads="1" noChangeShapeType="1" noTextEdit="1"/>
              </p:cNvSpPr>
              <p:nvPr/>
            </p:nvSpPr>
            <p:spPr>
              <a:xfrm>
                <a:off x="3086765" y="4059708"/>
                <a:ext cx="548227" cy="925190"/>
              </a:xfrm>
              <a:prstGeom prst="rect">
                <a:avLst/>
              </a:prstGeom>
              <a:blipFill>
                <a:blip r:embed="rId6"/>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C4517F6-FEE3-483A-85E0-F3973D6CF399}"/>
              </a:ext>
            </a:extLst>
          </p:cNvPr>
          <p:cNvSpPr txBox="1"/>
          <p:nvPr/>
        </p:nvSpPr>
        <p:spPr>
          <a:xfrm>
            <a:off x="3623920" y="4310871"/>
            <a:ext cx="1774845" cy="523220"/>
          </a:xfrm>
          <a:prstGeom prst="rect">
            <a:avLst/>
          </a:prstGeom>
          <a:noFill/>
        </p:spPr>
        <p:txBody>
          <a:bodyPr wrap="none" rtlCol="0">
            <a:spAutoFit/>
          </a:bodyPr>
          <a:lstStyle/>
          <a:p>
            <a:r>
              <a:rPr lang="en-US" sz="2800" dirty="0">
                <a:solidFill>
                  <a:prstClr val="white"/>
                </a:solidFill>
                <a:latin typeface="Times New Roman" panose="02020603050405020304" pitchFamily="18" charset="0"/>
                <a:cs typeface="Times New Roman" panose="02020603050405020304" pitchFamily="18" charset="0"/>
              </a:rPr>
              <a:t>(v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a:t>
            </a:r>
          </a:p>
        </p:txBody>
      </p:sp>
      <p:cxnSp>
        <p:nvCxnSpPr>
          <p:cNvPr id="19" name="Straight Connector 18">
            <a:extLst>
              <a:ext uri="{FF2B5EF4-FFF2-40B4-BE49-F238E27FC236}">
                <a16:creationId xmlns:a16="http://schemas.microsoft.com/office/drawing/2014/main" id="{9B972813-E85C-4C26-9DA0-F9CB3C78E629}"/>
              </a:ext>
            </a:extLst>
          </p:cNvPr>
          <p:cNvCxnSpPr>
            <a:cxnSpLocks/>
          </p:cNvCxnSpPr>
          <p:nvPr/>
        </p:nvCxnSpPr>
        <p:spPr>
          <a:xfrm>
            <a:off x="7920417" y="1940129"/>
            <a:ext cx="0" cy="3417398"/>
          </a:xfrm>
          <a:prstGeom prst="line">
            <a:avLst/>
          </a:prstGeom>
          <a:noFill/>
          <a:ln w="76200" cap="flat" cmpd="sng" algn="ctr">
            <a:solidFill>
              <a:srgbClr val="FFFF00"/>
            </a:solidFill>
            <a:prstDash val="solid"/>
          </a:ln>
          <a:effectLst/>
        </p:spPr>
      </p:cxnSp>
      <p:sp>
        <p:nvSpPr>
          <p:cNvPr id="20" name="TextBox 19">
            <a:extLst>
              <a:ext uri="{FF2B5EF4-FFF2-40B4-BE49-F238E27FC236}">
                <a16:creationId xmlns:a16="http://schemas.microsoft.com/office/drawing/2014/main" id="{2386144C-B86B-4BC2-BD93-45BB5C3CA67A}"/>
              </a:ext>
            </a:extLst>
          </p:cNvPr>
          <p:cNvSpPr txBox="1"/>
          <p:nvPr/>
        </p:nvSpPr>
        <p:spPr>
          <a:xfrm>
            <a:off x="8249733" y="1711669"/>
            <a:ext cx="3785011" cy="523220"/>
          </a:xfrm>
          <a:prstGeom prst="rect">
            <a:avLst/>
          </a:prstGeom>
          <a:noFill/>
        </p:spPr>
        <p:txBody>
          <a:bodyPr wrap="none" rtlCol="0">
            <a:spAutoFit/>
          </a:bodyPr>
          <a:lstStyle/>
          <a:p>
            <a:r>
              <a:rPr lang="en-US" sz="2800" dirty="0">
                <a:solidFill>
                  <a:prstClr val="white"/>
                </a:solidFill>
                <a:latin typeface="Times New Roman" panose="02020603050405020304" pitchFamily="18" charset="0"/>
                <a:cs typeface="Times New Roman" panose="02020603050405020304" pitchFamily="18" charset="0"/>
              </a:rPr>
              <a:t>b) </a:t>
            </a:r>
            <a:r>
              <a:rPr lang="en-US" sz="2800" dirty="0" err="1">
                <a:solidFill>
                  <a:prstClr val="white"/>
                </a:solidFill>
                <a:latin typeface="Times New Roman" panose="02020603050405020304" pitchFamily="18" charset="0"/>
                <a:cs typeface="Times New Roman" panose="02020603050405020304" pitchFamily="18" charset="0"/>
              </a:rPr>
              <a:t>Diện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 là:</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69AF80F3-3FFC-49CD-92B8-FD3C9E1F1A75}"/>
                  </a:ext>
                </a:extLst>
              </p:cNvPr>
              <p:cNvSpPr txBox="1"/>
              <p:nvPr/>
            </p:nvSpPr>
            <p:spPr>
              <a:xfrm>
                <a:off x="8969582" y="2466746"/>
                <a:ext cx="3006400" cy="523220"/>
              </a:xfrm>
              <a:prstGeom prst="rect">
                <a:avLst/>
              </a:prstGeom>
              <a:noFill/>
            </p:spPr>
            <p:txBody>
              <a:bodyPr wrap="none" rtlCol="0">
                <a:spAutoFit/>
              </a:bodyPr>
              <a:lstStyle/>
              <a:p>
                <a:r>
                  <a:rPr lang="en-US" sz="2800" dirty="0">
                    <a:solidFill>
                      <a:prstClr val="white"/>
                    </a:solidFill>
                    <a:latin typeface="Times New Roman" panose="02020603050405020304" pitchFamily="18" charset="0"/>
                    <a:cs typeface="Times New Roman" panose="02020603050405020304" pitchFamily="18" charset="0"/>
                  </a:rPr>
                  <a:t>20 x 15 = 300 (</a:t>
                </a:r>
                <a14:m>
                  <m:oMath xmlns:m="http://schemas.openxmlformats.org/officeDocument/2006/math">
                    <m:sSup>
                      <m:sSupPr>
                        <m:ctrlPr>
                          <a:rPr lang="en-US" sz="2800" i="1" smtClean="0">
                            <a:solidFill>
                              <a:prstClr val="white"/>
                            </a:solidFill>
                            <a:latin typeface="Cambria Math" panose="02040503050406030204" pitchFamily="18" charset="0"/>
                          </a:rPr>
                        </m:ctrlPr>
                      </m:sSupPr>
                      <m:e>
                        <m:r>
                          <m:rPr>
                            <m:sty m:val="p"/>
                          </m:rPr>
                          <a:rPr lang="en-US" sz="2800" smtClean="0">
                            <a:solidFill>
                              <a:prstClr val="white"/>
                            </a:solidFill>
                            <a:latin typeface="Cambria Math" panose="02040503050406030204" pitchFamily="18" charset="0"/>
                          </a:rPr>
                          <m:t>m</m:t>
                        </m:r>
                      </m:e>
                      <m:sup>
                        <m:r>
                          <a:rPr lang="en-US" sz="2800" smtClean="0">
                            <a:solidFill>
                              <a:prstClr val="white"/>
                            </a:solidFill>
                            <a:latin typeface="Cambria Math" panose="02040503050406030204" pitchFamily="18" charset="0"/>
                          </a:rPr>
                          <m:t>2</m:t>
                        </m:r>
                      </m:sup>
                    </m:sSup>
                    <m:r>
                      <a:rPr lang="en-US" sz="2800" i="1" smtClean="0">
                        <a:solidFill>
                          <a:prstClr val="white"/>
                        </a:solidFill>
                        <a:latin typeface="Cambria Math" panose="02040503050406030204" pitchFamily="18" charset="0"/>
                      </a:rPr>
                      <m:t>)</m:t>
                    </m:r>
                  </m:oMath>
                </a14:m>
                <a:endParaRPr lang="en-US" sz="2800" dirty="0">
                  <a:solidFill>
                    <a:prstClr val="white"/>
                  </a:solidFill>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69AF80F3-3FFC-49CD-92B8-FD3C9E1F1A75}"/>
                  </a:ext>
                </a:extLst>
              </p:cNvPr>
              <p:cNvSpPr txBox="1">
                <a:spLocks noRot="1" noChangeAspect="1" noMove="1" noResize="1" noEditPoints="1" noAdjustHandles="1" noChangeArrowheads="1" noChangeShapeType="1" noTextEdit="1"/>
              </p:cNvSpPr>
              <p:nvPr/>
            </p:nvSpPr>
            <p:spPr>
              <a:xfrm>
                <a:off x="8969582" y="2466746"/>
                <a:ext cx="3006400" cy="523220"/>
              </a:xfrm>
              <a:prstGeom prst="rect">
                <a:avLst/>
              </a:prstGeom>
              <a:blipFill>
                <a:blip r:embed="rId7"/>
                <a:stretch>
                  <a:fillRect l="-4049" t="-12941" b="-32941"/>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86CC2EF0-B33A-4C9E-975F-2FDF1D744F4F}"/>
              </a:ext>
            </a:extLst>
          </p:cNvPr>
          <p:cNvSpPr txBox="1"/>
          <p:nvPr/>
        </p:nvSpPr>
        <p:spPr>
          <a:xfrm>
            <a:off x="8076462" y="3301016"/>
            <a:ext cx="4230645" cy="523220"/>
          </a:xfrm>
          <a:prstGeom prst="rect">
            <a:avLst/>
          </a:prstGeom>
          <a:noFill/>
        </p:spPr>
        <p:txBody>
          <a:bodyPr wrap="none" rtlCol="0">
            <a:spAutoFit/>
          </a:bodyPr>
          <a:lstStyle/>
          <a:p>
            <a:r>
              <a:rPr lang="en-US" sz="2800" dirty="0" err="1">
                <a:solidFill>
                  <a:prstClr val="white"/>
                </a:solidFill>
                <a:latin typeface="Times New Roman" panose="02020603050405020304" pitchFamily="18" charset="0"/>
                <a:cs typeface="Times New Roman" panose="02020603050405020304" pitchFamily="18" charset="0"/>
              </a:rPr>
              <a:t>Diện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tích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đê</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xây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bê</a:t>
            </a:r>
            <a:r>
              <a:rPr lang="en-US" sz="2800" dirty="0">
                <a:solidFill>
                  <a:prstClr val="white"/>
                </a:solidFill>
                <a:latin typeface="Times New Roman" panose="02020603050405020304" pitchFamily="18" charset="0"/>
                <a:cs typeface="Times New Roman" panose="02020603050405020304" pitchFamily="18" charset="0"/>
              </a:rPr>
              <a:t>̉ n</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ớc</a:t>
            </a:r>
            <a:r>
              <a:rPr lang="en-US" sz="2800" dirty="0">
                <a:solidFill>
                  <a:prstClr val="white"/>
                </a:solidFill>
                <a:latin typeface="Times New Roman" panose="02020603050405020304" pitchFamily="18" charset="0"/>
                <a:cs typeface="Times New Roman" panose="02020603050405020304" pitchFamily="18" charset="0"/>
              </a:rPr>
              <a:t> là:</a:t>
            </a:r>
          </a:p>
        </p:txBody>
      </p:sp>
      <p:sp>
        <p:nvSpPr>
          <p:cNvPr id="23" name="TextBox 22">
            <a:extLst>
              <a:ext uri="{FF2B5EF4-FFF2-40B4-BE49-F238E27FC236}">
                <a16:creationId xmlns:a16="http://schemas.microsoft.com/office/drawing/2014/main" id="{2346D853-0CBB-47C8-9533-C5E3AF0FA349}"/>
              </a:ext>
            </a:extLst>
          </p:cNvPr>
          <p:cNvSpPr txBox="1"/>
          <p:nvPr/>
        </p:nvSpPr>
        <p:spPr>
          <a:xfrm>
            <a:off x="8909306" y="4007558"/>
            <a:ext cx="1051891" cy="523220"/>
          </a:xfrm>
          <a:prstGeom prst="rect">
            <a:avLst/>
          </a:prstGeom>
          <a:noFill/>
        </p:spPr>
        <p:txBody>
          <a:bodyPr wrap="none" rtlCol="0">
            <a:spAutoFit/>
          </a:bodyPr>
          <a:lstStyle/>
          <a:p>
            <a:r>
              <a:rPr lang="en-US" sz="2800" dirty="0">
                <a:solidFill>
                  <a:prstClr val="white"/>
                </a:solidFill>
                <a:latin typeface="Calibri"/>
              </a:rPr>
              <a:t>300 x </a:t>
            </a: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C16AE63D-9F23-4413-82C6-EBAB415E58CC}"/>
                  </a:ext>
                </a:extLst>
              </p:cNvPr>
              <p:cNvSpPr txBox="1"/>
              <p:nvPr/>
            </p:nvSpPr>
            <p:spPr>
              <a:xfrm>
                <a:off x="9906559" y="3882370"/>
                <a:ext cx="548227" cy="92519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m:t>
                          </m:r>
                        </m:num>
                        <m:den>
                          <m:r>
                            <a:rPr lang="en-US" sz="3200" i="1" smtClean="0">
                              <a:solidFill>
                                <a:prstClr val="white"/>
                              </a:solidFill>
                              <a:latin typeface="Cambria Math" panose="02040503050406030204" pitchFamily="18" charset="0"/>
                            </a:rPr>
                            <m:t>20</m:t>
                          </m:r>
                        </m:den>
                      </m:f>
                    </m:oMath>
                  </m:oMathPara>
                </a14:m>
                <a:endParaRPr lang="en-US" sz="3200" dirty="0">
                  <a:solidFill>
                    <a:prstClr val="white"/>
                  </a:solidFill>
                  <a:latin typeface="Calibri"/>
                </a:endParaRPr>
              </a:p>
            </p:txBody>
          </p:sp>
        </mc:Choice>
        <mc:Fallback>
          <p:sp>
            <p:nvSpPr>
              <p:cNvPr id="24" name="TextBox 23">
                <a:extLst>
                  <a:ext uri="{FF2B5EF4-FFF2-40B4-BE49-F238E27FC236}">
                    <a16:creationId xmlns:a16="http://schemas.microsoft.com/office/drawing/2014/main" id="{C16AE63D-9F23-4413-82C6-EBAB415E58CC}"/>
                  </a:ext>
                </a:extLst>
              </p:cNvPr>
              <p:cNvSpPr txBox="1">
                <a:spLocks noRot="1" noChangeAspect="1" noMove="1" noResize="1" noEditPoints="1" noAdjustHandles="1" noChangeArrowheads="1" noChangeShapeType="1" noTextEdit="1"/>
              </p:cNvSpPr>
              <p:nvPr/>
            </p:nvSpPr>
            <p:spPr>
              <a:xfrm>
                <a:off x="9906559" y="3882370"/>
                <a:ext cx="548227" cy="925190"/>
              </a:xfrm>
              <a:prstGeom prst="rect">
                <a:avLst/>
              </a:prstGeom>
              <a:blipFill>
                <a:blip r:embed="rId8"/>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0A72538E-7DBB-4E6A-AB27-33917B9F7C41}"/>
              </a:ext>
            </a:extLst>
          </p:cNvPr>
          <p:cNvSpPr txBox="1"/>
          <p:nvPr/>
        </p:nvSpPr>
        <p:spPr>
          <a:xfrm>
            <a:off x="10404899" y="3984048"/>
            <a:ext cx="432610" cy="584775"/>
          </a:xfrm>
          <a:prstGeom prst="rect">
            <a:avLst/>
          </a:prstGeom>
          <a:noFill/>
        </p:spPr>
        <p:txBody>
          <a:bodyPr wrap="square" rtlCol="0">
            <a:spAutoFit/>
          </a:bodyPr>
          <a:lstStyle/>
          <a:p>
            <a:r>
              <a:rPr lang="en-US" sz="3200">
                <a:solidFill>
                  <a:prstClr val="white"/>
                </a:solidFill>
                <a:latin typeface="Calibri"/>
              </a:rPr>
              <a:t>=  </a:t>
            </a:r>
            <a:endParaRPr lang="en-US" sz="3200" dirty="0">
              <a:solidFill>
                <a:prstClr val="white"/>
              </a:solidFill>
              <a:latin typeface="Calibri"/>
            </a:endParaRPr>
          </a:p>
        </p:txBody>
      </p:sp>
      <p:sp>
        <p:nvSpPr>
          <p:cNvPr id="26" name="TextBox 25">
            <a:extLst>
              <a:ext uri="{FF2B5EF4-FFF2-40B4-BE49-F238E27FC236}">
                <a16:creationId xmlns:a16="http://schemas.microsoft.com/office/drawing/2014/main" id="{5DEB8BF8-CAAA-4B1A-A633-BEEFF356F5C9}"/>
              </a:ext>
            </a:extLst>
          </p:cNvPr>
          <p:cNvSpPr txBox="1"/>
          <p:nvPr/>
        </p:nvSpPr>
        <p:spPr>
          <a:xfrm>
            <a:off x="10748167" y="3914011"/>
            <a:ext cx="654346" cy="584775"/>
          </a:xfrm>
          <a:prstGeom prst="rect">
            <a:avLst/>
          </a:prstGeom>
          <a:noFill/>
        </p:spPr>
        <p:txBody>
          <a:bodyPr wrap="none" rtlCol="0">
            <a:spAutoFit/>
          </a:bodyPr>
          <a:lstStyle/>
          <a:p>
            <a:r>
              <a:rPr lang="en-US" sz="3200" dirty="0">
                <a:solidFill>
                  <a:prstClr val="white"/>
                </a:solidFill>
                <a:latin typeface="Calibri"/>
              </a:rPr>
              <a:t>15</a:t>
            </a:r>
            <a:r>
              <a:rPr lang="en-US" sz="2000" dirty="0">
                <a:solidFill>
                  <a:prstClr val="black"/>
                </a:solidFill>
                <a:latin typeface="Calibri"/>
              </a:rPr>
              <a:t> </a:t>
            </a:r>
          </a:p>
        </p:txBody>
      </p: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5ED88A5F-FA93-4559-8BD2-9472DC302AC1}"/>
                  </a:ext>
                </a:extLst>
              </p:cNvPr>
              <p:cNvSpPr/>
              <p:nvPr/>
            </p:nvSpPr>
            <p:spPr>
              <a:xfrm>
                <a:off x="11272709" y="3853767"/>
                <a:ext cx="919291" cy="523220"/>
              </a:xfrm>
              <a:prstGeom prst="rect">
                <a:avLst/>
              </a:prstGeom>
            </p:spPr>
            <p:txBody>
              <a:bodyPr wrap="none">
                <a:spAutoFit/>
              </a:bodyPr>
              <a:lstStyle/>
              <a:p>
                <a:r>
                  <a:rPr lang="en-US" sz="2800" dirty="0">
                    <a:solidFill>
                      <a:prstClr val="white"/>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800" i="1">
                            <a:solidFill>
                              <a:prstClr val="white"/>
                            </a:solidFill>
                            <a:latin typeface="Cambria Math" panose="02040503050406030204" pitchFamily="18" charset="0"/>
                          </a:rPr>
                        </m:ctrlPr>
                      </m:sSupPr>
                      <m:e>
                        <m:r>
                          <m:rPr>
                            <m:sty m:val="p"/>
                          </m:rPr>
                          <a:rPr lang="en-US" sz="2800">
                            <a:solidFill>
                              <a:prstClr val="white"/>
                            </a:solidFill>
                            <a:latin typeface="Cambria Math" panose="02040503050406030204" pitchFamily="18" charset="0"/>
                          </a:rPr>
                          <m:t>m</m:t>
                        </m:r>
                      </m:e>
                      <m:sup>
                        <m:r>
                          <a:rPr lang="en-US" sz="2800">
                            <a:solidFill>
                              <a:prstClr val="white"/>
                            </a:solidFill>
                            <a:latin typeface="Cambria Math" panose="02040503050406030204" pitchFamily="18" charset="0"/>
                          </a:rPr>
                          <m:t>2</m:t>
                        </m:r>
                      </m:sup>
                    </m:sSup>
                    <m:r>
                      <a:rPr lang="en-US" sz="2800" i="1">
                        <a:solidFill>
                          <a:prstClr val="white"/>
                        </a:solidFill>
                        <a:latin typeface="Cambria Math" panose="02040503050406030204" pitchFamily="18" charset="0"/>
                      </a:rPr>
                      <m:t>)</m:t>
                    </m:r>
                  </m:oMath>
                </a14:m>
                <a:endParaRPr lang="en-US" sz="2800" dirty="0">
                  <a:solidFill>
                    <a:prstClr val="black"/>
                  </a:solidFill>
                  <a:latin typeface="Calibri"/>
                </a:endParaRPr>
              </a:p>
            </p:txBody>
          </p:sp>
        </mc:Choice>
        <mc:Fallback>
          <p:sp>
            <p:nvSpPr>
              <p:cNvPr id="27" name="Rectangle 26">
                <a:extLst>
                  <a:ext uri="{FF2B5EF4-FFF2-40B4-BE49-F238E27FC236}">
                    <a16:creationId xmlns:a16="http://schemas.microsoft.com/office/drawing/2014/main" id="{5ED88A5F-FA93-4559-8BD2-9472DC302AC1}"/>
                  </a:ext>
                </a:extLst>
              </p:cNvPr>
              <p:cNvSpPr>
                <a:spLocks noRot="1" noChangeAspect="1" noMove="1" noResize="1" noEditPoints="1" noAdjustHandles="1" noChangeArrowheads="1" noChangeShapeType="1" noTextEdit="1"/>
              </p:cNvSpPr>
              <p:nvPr/>
            </p:nvSpPr>
            <p:spPr>
              <a:xfrm>
                <a:off x="11272709" y="3853767"/>
                <a:ext cx="919291" cy="523220"/>
              </a:xfrm>
              <a:prstGeom prst="rect">
                <a:avLst/>
              </a:prstGeom>
              <a:blipFill>
                <a:blip r:embed="rId9"/>
                <a:stretch>
                  <a:fillRect l="-13245" t="-12791" b="-302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F2B75E02-AF87-47A7-B288-46B66BD14E23}"/>
                  </a:ext>
                </a:extLst>
              </p:cNvPr>
              <p:cNvSpPr txBox="1"/>
              <p:nvPr/>
            </p:nvSpPr>
            <p:spPr>
              <a:xfrm>
                <a:off x="5398765" y="5704820"/>
                <a:ext cx="2130082" cy="698461"/>
              </a:xfrm>
              <a:prstGeom prst="rect">
                <a:avLst/>
              </a:prstGeom>
              <a:noFill/>
            </p:spPr>
            <p:txBody>
              <a:bodyPr wrap="square" lIns="0" tIns="0" rIns="0" bIns="0" rtlCol="0">
                <a:spAutoFit/>
              </a:bodyPr>
              <a:lstStyle/>
              <a:p>
                <a:r>
                  <a:rPr lang="en-US" sz="3200" dirty="0" err="1">
                    <a:solidFill>
                      <a:prstClr val="white"/>
                    </a:solidFill>
                    <a:latin typeface="Calibri"/>
                  </a:rPr>
                  <a:t>Đáp</a:t>
                </a:r>
                <a:r>
                  <a:rPr lang="en-US" sz="3200" dirty="0">
                    <a:solidFill>
                      <a:prstClr val="white"/>
                    </a:solidFill>
                    <a:latin typeface="Calibri"/>
                  </a:rPr>
                  <a:t> </a:t>
                </a:r>
                <a:r>
                  <a:rPr lang="en-US" sz="3200" dirty="0" err="1">
                    <a:solidFill>
                      <a:prstClr val="white"/>
                    </a:solidFill>
                    <a:latin typeface="Calibri"/>
                  </a:rPr>
                  <a:t>số</a:t>
                </a:r>
                <a:r>
                  <a:rPr lang="en-US" sz="3200" dirty="0">
                    <a:solidFill>
                      <a:prstClr val="white"/>
                    </a:solidFill>
                    <a:latin typeface="Calibri"/>
                  </a:rPr>
                  <a:t>: a)</a:t>
                </a:r>
                <a14:m>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m:t>
                        </m:r>
                      </m:num>
                      <m:den>
                        <m:r>
                          <a:rPr lang="en-US" sz="3200" i="1" smtClean="0">
                            <a:solidFill>
                              <a:prstClr val="white"/>
                            </a:solidFill>
                            <a:latin typeface="Cambria Math" panose="02040503050406030204" pitchFamily="18" charset="0"/>
                          </a:rPr>
                          <m:t>20</m:t>
                        </m:r>
                      </m:den>
                    </m:f>
                  </m:oMath>
                </a14:m>
                <a:endParaRPr lang="en-US" sz="3200" dirty="0">
                  <a:solidFill>
                    <a:prstClr val="white"/>
                  </a:solidFill>
                  <a:latin typeface="Calibri"/>
                </a:endParaRPr>
              </a:p>
            </p:txBody>
          </p:sp>
        </mc:Choice>
        <mc:Fallback>
          <p:sp>
            <p:nvSpPr>
              <p:cNvPr id="28" name="TextBox 27">
                <a:extLst>
                  <a:ext uri="{FF2B5EF4-FFF2-40B4-BE49-F238E27FC236}">
                    <a16:creationId xmlns:a16="http://schemas.microsoft.com/office/drawing/2014/main" id="{F2B75E02-AF87-47A7-B288-46B66BD14E23}"/>
                  </a:ext>
                </a:extLst>
              </p:cNvPr>
              <p:cNvSpPr txBox="1">
                <a:spLocks noRot="1" noChangeAspect="1" noMove="1" noResize="1" noEditPoints="1" noAdjustHandles="1" noChangeArrowheads="1" noChangeShapeType="1" noTextEdit="1"/>
              </p:cNvSpPr>
              <p:nvPr/>
            </p:nvSpPr>
            <p:spPr>
              <a:xfrm>
                <a:off x="5398765" y="5704820"/>
                <a:ext cx="2130082" cy="698461"/>
              </a:xfrm>
              <a:prstGeom prst="rect">
                <a:avLst/>
              </a:prstGeom>
              <a:blipFill>
                <a:blip r:embed="rId10"/>
                <a:stretch>
                  <a:fillRect l="-11748" t="-3509" b="-20175"/>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2913C97A-2621-4554-A732-392477CBA528}"/>
              </a:ext>
            </a:extLst>
          </p:cNvPr>
          <p:cNvSpPr txBox="1"/>
          <p:nvPr/>
        </p:nvSpPr>
        <p:spPr>
          <a:xfrm>
            <a:off x="7307779" y="5766375"/>
            <a:ext cx="1723549" cy="523220"/>
          </a:xfrm>
          <a:prstGeom prst="rect">
            <a:avLst/>
          </a:prstGeom>
          <a:noFill/>
        </p:spPr>
        <p:txBody>
          <a:bodyPr wrap="none" rtlCol="0">
            <a:spAutoFit/>
          </a:bodyPr>
          <a:lstStyle/>
          <a:p>
            <a:r>
              <a:rPr lang="en-US" sz="2800" dirty="0">
                <a:solidFill>
                  <a:prstClr val="white"/>
                </a:solidFill>
                <a:latin typeface="Times New Roman" panose="02020603050405020304" pitchFamily="18" charset="0"/>
                <a:cs typeface="Times New Roman" panose="02020603050405020304" pitchFamily="18" charset="0"/>
              </a:rPr>
              <a:t> v</a:t>
            </a:r>
            <a:r>
              <a:rPr lang="vi-VN" sz="2800" dirty="0">
                <a:solidFill>
                  <a:prstClr val="white"/>
                </a:solidFill>
                <a:latin typeface="Times New Roman" panose="02020603050405020304" pitchFamily="18" charset="0"/>
                <a:cs typeface="Times New Roman" panose="02020603050405020304" pitchFamily="18" charset="0"/>
              </a:rPr>
              <a:t>ư</a:t>
            </a:r>
            <a:r>
              <a:rPr lang="en-US" sz="2800" dirty="0" err="1">
                <a:solidFill>
                  <a:prstClr val="white"/>
                </a:solidFill>
                <a:latin typeface="Times New Roman" panose="02020603050405020304" pitchFamily="18" charset="0"/>
                <a:cs typeface="Times New Roman" panose="02020603050405020304" pitchFamily="18" charset="0"/>
              </a:rPr>
              <a:t>ờn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hoa</a:t>
            </a:r>
            <a:r>
              <a:rPr lang="en-US" sz="2800" dirty="0">
                <a:solidFill>
                  <a:prstClr val="white"/>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4CABCC50-4BBF-4512-907B-7EBD1CBA2712}"/>
              </a:ext>
            </a:extLst>
          </p:cNvPr>
          <p:cNvSpPr txBox="1"/>
          <p:nvPr/>
        </p:nvSpPr>
        <p:spPr>
          <a:xfrm>
            <a:off x="9053478" y="5761662"/>
            <a:ext cx="1088760" cy="584775"/>
          </a:xfrm>
          <a:prstGeom prst="rect">
            <a:avLst/>
          </a:prstGeom>
          <a:noFill/>
        </p:spPr>
        <p:txBody>
          <a:bodyPr wrap="none" rtlCol="0">
            <a:spAutoFit/>
          </a:bodyPr>
          <a:lstStyle/>
          <a:p>
            <a:r>
              <a:rPr lang="en-US" sz="3200" dirty="0">
                <a:solidFill>
                  <a:prstClr val="white"/>
                </a:solidFill>
                <a:latin typeface="Calibri"/>
              </a:rPr>
              <a:t>b) 15</a:t>
            </a:r>
            <a:r>
              <a:rPr lang="en-US" sz="2000" dirty="0">
                <a:solidFill>
                  <a:prstClr val="black"/>
                </a:solidFill>
                <a:latin typeface="Calibri"/>
              </a:rPr>
              <a:t> </a:t>
            </a:r>
          </a:p>
        </p:txBody>
      </p: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BE95A825-6EDC-4D7B-A471-B3CF1063E46B}"/>
                  </a:ext>
                </a:extLst>
              </p:cNvPr>
              <p:cNvSpPr/>
              <p:nvPr/>
            </p:nvSpPr>
            <p:spPr>
              <a:xfrm>
                <a:off x="9889465" y="5799707"/>
                <a:ext cx="731739"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sz="2800" i="1">
                              <a:solidFill>
                                <a:prstClr val="white"/>
                              </a:solidFill>
                              <a:latin typeface="Cambria Math" panose="02040503050406030204" pitchFamily="18" charset="0"/>
                            </a:rPr>
                          </m:ctrlPr>
                        </m:sSupPr>
                        <m:e>
                          <m:r>
                            <m:rPr>
                              <m:sty m:val="p"/>
                            </m:rPr>
                            <a:rPr lang="en-US" sz="2800">
                              <a:solidFill>
                                <a:prstClr val="white"/>
                              </a:solidFill>
                              <a:latin typeface="Cambria Math" panose="02040503050406030204" pitchFamily="18" charset="0"/>
                            </a:rPr>
                            <m:t>m</m:t>
                          </m:r>
                        </m:e>
                        <m:sup>
                          <m:r>
                            <a:rPr lang="en-US" sz="2800">
                              <a:solidFill>
                                <a:prstClr val="white"/>
                              </a:solidFill>
                              <a:latin typeface="Cambria Math" panose="02040503050406030204" pitchFamily="18" charset="0"/>
                            </a:rPr>
                            <m:t>2</m:t>
                          </m:r>
                        </m:sup>
                      </m:sSup>
                    </m:oMath>
                  </m:oMathPara>
                </a14:m>
                <a:endParaRPr lang="en-US" sz="2800" dirty="0">
                  <a:solidFill>
                    <a:prstClr val="black"/>
                  </a:solidFill>
                  <a:latin typeface="Calibri"/>
                </a:endParaRPr>
              </a:p>
            </p:txBody>
          </p:sp>
        </mc:Choice>
        <mc:Fallback>
          <p:sp>
            <p:nvSpPr>
              <p:cNvPr id="31" name="Rectangle 30">
                <a:extLst>
                  <a:ext uri="{FF2B5EF4-FFF2-40B4-BE49-F238E27FC236}">
                    <a16:creationId xmlns:a16="http://schemas.microsoft.com/office/drawing/2014/main" id="{BE95A825-6EDC-4D7B-A471-B3CF1063E46B}"/>
                  </a:ext>
                </a:extLst>
              </p:cNvPr>
              <p:cNvSpPr>
                <a:spLocks noRot="1" noChangeAspect="1" noMove="1" noResize="1" noEditPoints="1" noAdjustHandles="1" noChangeArrowheads="1" noChangeShapeType="1" noTextEdit="1"/>
              </p:cNvSpPr>
              <p:nvPr/>
            </p:nvSpPr>
            <p:spPr>
              <a:xfrm>
                <a:off x="9889465" y="5799707"/>
                <a:ext cx="731739" cy="523220"/>
              </a:xfrm>
              <a:prstGeom prst="rect">
                <a:avLst/>
              </a:prstGeom>
              <a:blipFill>
                <a:blip r:embed="rId11"/>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80311DE8-5B59-4E4B-B687-DF9119B17223}"/>
              </a:ext>
            </a:extLst>
          </p:cNvPr>
          <p:cNvSpPr txBox="1"/>
          <p:nvPr/>
        </p:nvSpPr>
        <p:spPr>
          <a:xfrm>
            <a:off x="2610531" y="2599217"/>
            <a:ext cx="432610" cy="584775"/>
          </a:xfrm>
          <a:prstGeom prst="rect">
            <a:avLst/>
          </a:prstGeom>
          <a:noFill/>
        </p:spPr>
        <p:txBody>
          <a:bodyPr wrap="square" rtlCol="0">
            <a:spAutoFit/>
          </a:bodyPr>
          <a:lstStyle/>
          <a:p>
            <a:r>
              <a:rPr lang="en-US" sz="3200" dirty="0">
                <a:solidFill>
                  <a:prstClr val="white"/>
                </a:solidFill>
                <a:latin typeface="Calibri"/>
              </a:rPr>
              <a:t>= </a:t>
            </a:r>
          </a:p>
        </p:txBody>
      </p:sp>
      <p:sp>
        <p:nvSpPr>
          <p:cNvPr id="35" name="TextBox 34">
            <a:extLst>
              <a:ext uri="{FF2B5EF4-FFF2-40B4-BE49-F238E27FC236}">
                <a16:creationId xmlns:a16="http://schemas.microsoft.com/office/drawing/2014/main" id="{B8B6F58C-840E-4622-A9D0-292D69C799FD}"/>
              </a:ext>
            </a:extLst>
          </p:cNvPr>
          <p:cNvSpPr txBox="1"/>
          <p:nvPr/>
        </p:nvSpPr>
        <p:spPr>
          <a:xfrm>
            <a:off x="1832410" y="2573448"/>
            <a:ext cx="432610" cy="584775"/>
          </a:xfrm>
          <a:prstGeom prst="rect">
            <a:avLst/>
          </a:prstGeom>
          <a:noFill/>
        </p:spPr>
        <p:txBody>
          <a:bodyPr wrap="square" rtlCol="0">
            <a:spAutoFit/>
          </a:bodyPr>
          <a:lstStyle/>
          <a:p>
            <a:r>
              <a:rPr lang="en-US" sz="3200" dirty="0">
                <a:solidFill>
                  <a:prstClr val="white"/>
                </a:solidFill>
                <a:latin typeface="Calibri"/>
              </a:rPr>
              <a:t>+</a:t>
            </a:r>
          </a:p>
        </p:txBody>
      </p:sp>
      <p:sp>
        <p:nvSpPr>
          <p:cNvPr id="41" name="TextBox 40">
            <a:extLst>
              <a:ext uri="{FF2B5EF4-FFF2-40B4-BE49-F238E27FC236}">
                <a16:creationId xmlns:a16="http://schemas.microsoft.com/office/drawing/2014/main" id="{0298B474-8939-407D-A98E-19521E478183}"/>
              </a:ext>
            </a:extLst>
          </p:cNvPr>
          <p:cNvSpPr txBox="1"/>
          <p:nvPr/>
        </p:nvSpPr>
        <p:spPr>
          <a:xfrm>
            <a:off x="5226092" y="338542"/>
            <a:ext cx="2441694" cy="923330"/>
          </a:xfrm>
          <a:prstGeom prst="rect">
            <a:avLst/>
          </a:prstGeom>
          <a:noFill/>
        </p:spPr>
        <p:txBody>
          <a:bodyPr wrap="none" rtlCol="0">
            <a:spAutoFit/>
          </a:bodyPr>
          <a:lstStyle/>
          <a:p>
            <a:r>
              <a:rPr lang="en-US" sz="5400" b="1" dirty="0" err="1">
                <a:solidFill>
                  <a:prstClr val="black"/>
                </a:solidFill>
                <a:highlight>
                  <a:srgbClr val="FFFF00"/>
                </a:highlight>
                <a:latin typeface="Calibri"/>
              </a:rPr>
              <a:t>Bài</a:t>
            </a:r>
            <a:r>
              <a:rPr lang="en-US" sz="5400" b="1" dirty="0">
                <a:solidFill>
                  <a:prstClr val="black"/>
                </a:solidFill>
                <a:highlight>
                  <a:srgbClr val="FFFF00"/>
                </a:highlight>
                <a:latin typeface="Calibri"/>
              </a:rPr>
              <a:t> </a:t>
            </a:r>
            <a:r>
              <a:rPr lang="en-US" sz="5400" b="1" dirty="0" err="1">
                <a:solidFill>
                  <a:prstClr val="black"/>
                </a:solidFill>
                <a:highlight>
                  <a:srgbClr val="FFFF00"/>
                </a:highlight>
                <a:latin typeface="Calibri"/>
              </a:rPr>
              <a:t>giải</a:t>
            </a:r>
            <a:r>
              <a:rPr lang="en-US" sz="5400" b="1" dirty="0">
                <a:solidFill>
                  <a:prstClr val="black"/>
                </a:solidFill>
                <a:highlight>
                  <a:srgbClr val="FFFF00"/>
                </a:highlight>
                <a:latin typeface="Calibri"/>
              </a:rPr>
              <a:t>:</a:t>
            </a:r>
          </a:p>
        </p:txBody>
      </p:sp>
    </p:spTree>
    <p:extLst>
      <p:ext uri="{BB962C8B-B14F-4D97-AF65-F5344CB8AC3E}">
        <p14:creationId xmlns:p14="http://schemas.microsoft.com/office/powerpoint/2010/main" val="33602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1000"/>
                                        <p:tgtEl>
                                          <p:spTgt spid="25"/>
                                        </p:tgtEl>
                                      </p:cBhvr>
                                    </p:animEffect>
                                    <p:anim calcmode="lin" valueType="num">
                                      <p:cBhvr>
                                        <p:cTn id="105" dur="1000" fill="hold"/>
                                        <p:tgtEl>
                                          <p:spTgt spid="25"/>
                                        </p:tgtEl>
                                        <p:attrNameLst>
                                          <p:attrName>ppt_x</p:attrName>
                                        </p:attrNameLst>
                                      </p:cBhvr>
                                      <p:tavLst>
                                        <p:tav tm="0">
                                          <p:val>
                                            <p:strVal val="#ppt_x"/>
                                          </p:val>
                                        </p:tav>
                                        <p:tav tm="100000">
                                          <p:val>
                                            <p:strVal val="#ppt_x"/>
                                          </p:val>
                                        </p:tav>
                                      </p:tavLst>
                                    </p:anim>
                                    <p:anim calcmode="lin" valueType="num">
                                      <p:cBhvr>
                                        <p:cTn id="106" dur="1000" fill="hold"/>
                                        <p:tgtEl>
                                          <p:spTgt spid="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1000"/>
                                        <p:tgtEl>
                                          <p:spTgt spid="29"/>
                                        </p:tgtEl>
                                      </p:cBhvr>
                                    </p:animEffect>
                                    <p:anim calcmode="lin" valueType="num">
                                      <p:cBhvr>
                                        <p:cTn id="120" dur="1000" fill="hold"/>
                                        <p:tgtEl>
                                          <p:spTgt spid="29"/>
                                        </p:tgtEl>
                                        <p:attrNameLst>
                                          <p:attrName>ppt_x</p:attrName>
                                        </p:attrNameLst>
                                      </p:cBhvr>
                                      <p:tavLst>
                                        <p:tav tm="0">
                                          <p:val>
                                            <p:strVal val="#ppt_x"/>
                                          </p:val>
                                        </p:tav>
                                        <p:tav tm="100000">
                                          <p:val>
                                            <p:strVal val="#ppt_x"/>
                                          </p:val>
                                        </p:tav>
                                      </p:tavLst>
                                    </p:anim>
                                    <p:anim calcmode="lin" valueType="num">
                                      <p:cBhvr>
                                        <p:cTn id="121" dur="1000" fill="hold"/>
                                        <p:tgtEl>
                                          <p:spTgt spid="2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1000"/>
                                        <p:tgtEl>
                                          <p:spTgt spid="28"/>
                                        </p:tgtEl>
                                      </p:cBhvr>
                                    </p:animEffect>
                                    <p:anim calcmode="lin" valueType="num">
                                      <p:cBhvr>
                                        <p:cTn id="125" dur="1000" fill="hold"/>
                                        <p:tgtEl>
                                          <p:spTgt spid="28"/>
                                        </p:tgtEl>
                                        <p:attrNameLst>
                                          <p:attrName>ppt_x</p:attrName>
                                        </p:attrNameLst>
                                      </p:cBhvr>
                                      <p:tavLst>
                                        <p:tav tm="0">
                                          <p:val>
                                            <p:strVal val="#ppt_x"/>
                                          </p:val>
                                        </p:tav>
                                        <p:tav tm="100000">
                                          <p:val>
                                            <p:strVal val="#ppt_x"/>
                                          </p:val>
                                        </p:tav>
                                      </p:tavLst>
                                    </p:anim>
                                    <p:anim calcmode="lin" valueType="num">
                                      <p:cBhvr>
                                        <p:cTn id="126" dur="1000" fill="hold"/>
                                        <p:tgtEl>
                                          <p:spTgt spid="28"/>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1000"/>
                                        <p:tgtEl>
                                          <p:spTgt spid="30"/>
                                        </p:tgtEl>
                                      </p:cBhvr>
                                    </p:animEffect>
                                    <p:anim calcmode="lin" valueType="num">
                                      <p:cBhvr>
                                        <p:cTn id="130" dur="1000" fill="hold"/>
                                        <p:tgtEl>
                                          <p:spTgt spid="30"/>
                                        </p:tgtEl>
                                        <p:attrNameLst>
                                          <p:attrName>ppt_x</p:attrName>
                                        </p:attrNameLst>
                                      </p:cBhvr>
                                      <p:tavLst>
                                        <p:tav tm="0">
                                          <p:val>
                                            <p:strVal val="#ppt_x"/>
                                          </p:val>
                                        </p:tav>
                                        <p:tav tm="100000">
                                          <p:val>
                                            <p:strVal val="#ppt_x"/>
                                          </p:val>
                                        </p:tav>
                                      </p:tavLst>
                                    </p:anim>
                                    <p:anim calcmode="lin" valueType="num">
                                      <p:cBhvr>
                                        <p:cTn id="131" dur="1000" fill="hold"/>
                                        <p:tgtEl>
                                          <p:spTgt spid="30"/>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1000"/>
                                        <p:tgtEl>
                                          <p:spTgt spid="31"/>
                                        </p:tgtEl>
                                      </p:cBhvr>
                                    </p:animEffect>
                                    <p:anim calcmode="lin" valueType="num">
                                      <p:cBhvr>
                                        <p:cTn id="135" dur="1000" fill="hold"/>
                                        <p:tgtEl>
                                          <p:spTgt spid="31"/>
                                        </p:tgtEl>
                                        <p:attrNameLst>
                                          <p:attrName>ppt_x</p:attrName>
                                        </p:attrNameLst>
                                      </p:cBhvr>
                                      <p:tavLst>
                                        <p:tav tm="0">
                                          <p:val>
                                            <p:strVal val="#ppt_x"/>
                                          </p:val>
                                        </p:tav>
                                        <p:tav tm="100000">
                                          <p:val>
                                            <p:strVal val="#ppt_x"/>
                                          </p:val>
                                        </p:tav>
                                      </p:tavLst>
                                    </p:anim>
                                    <p:anim calcmode="lin" valueType="num">
                                      <p:cBhvr>
                                        <p:cTn id="136" dur="1000" fill="hold"/>
                                        <p:tgtEl>
                                          <p:spTgt spid="31"/>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animBg="1"/>
      <p:bldP spid="10" grpId="0"/>
      <p:bldP spid="11" grpId="0"/>
      <p:bldP spid="12" grpId="0"/>
      <p:bldP spid="13" grpId="0"/>
      <p:bldP spid="14" grpId="0"/>
      <p:bldP spid="15" grpId="0" animBg="1"/>
      <p:bldP spid="16" grpId="0" animBg="1"/>
      <p:bldP spid="17" grpId="0"/>
      <p:bldP spid="20" grpId="0"/>
      <p:bldP spid="21" grpId="0" animBg="1"/>
      <p:bldP spid="22" grpId="0"/>
      <p:bldP spid="23" grpId="0"/>
      <p:bldP spid="24" grpId="0" animBg="1"/>
      <p:bldP spid="25" grpId="0"/>
      <p:bldP spid="26" grpId="0"/>
      <p:bldP spid="27" grpId="0" animBg="1"/>
      <p:bldP spid="28" grpId="0" animBg="1"/>
      <p:bldP spid="29" grpId="0"/>
      <p:bldP spid="30" grpId="0"/>
      <p:bldP spid="31" grpId="0" animBg="1"/>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053D623-AF95-48A7-ADD6-CDEC3B502C6A}"/>
                  </a:ext>
                </a:extLst>
              </p:cNvPr>
              <p:cNvSpPr txBox="1"/>
              <p:nvPr/>
            </p:nvSpPr>
            <p:spPr>
              <a:xfrm>
                <a:off x="239291" y="682013"/>
                <a:ext cx="11516294" cy="1487202"/>
              </a:xfrm>
              <a:prstGeom prst="rect">
                <a:avLst/>
              </a:prstGeom>
              <a:noFill/>
            </p:spPr>
            <p:txBody>
              <a:bodyPr wrap="none" rtlCol="0">
                <a:spAutoFit/>
              </a:bodyPr>
              <a:lstStyle/>
              <a:p>
                <a:r>
                  <a:rPr lang="en-US" sz="3200" dirty="0" err="1">
                    <a:solidFill>
                      <a:prstClr val="white"/>
                    </a:solidFill>
                    <a:latin typeface="Times New Roman" panose="02020603050405020304" pitchFamily="18" charset="0"/>
                    <a:cs typeface="Times New Roman" panose="02020603050405020304" pitchFamily="18" charset="0"/>
                  </a:rPr>
                  <a:t>Bài</a:t>
                </a:r>
                <a:r>
                  <a:rPr lang="en-US" sz="3200" dirty="0">
                    <a:solidFill>
                      <a:prstClr val="white"/>
                    </a:solidFill>
                    <a:latin typeface="Times New Roman" panose="02020603050405020304" pitchFamily="18" charset="0"/>
                    <a:cs typeface="Times New Roman" panose="02020603050405020304" pitchFamily="18" charset="0"/>
                  </a:rPr>
                  <a:t> 5: Con sên thứ </a:t>
                </a:r>
                <a:r>
                  <a:rPr lang="en-US" sz="3200" dirty="0" err="1">
                    <a:solidFill>
                      <a:prstClr val="white"/>
                    </a:solidFill>
                    <a:latin typeface="Times New Roman" panose="02020603050405020304" pitchFamily="18" charset="0"/>
                    <a:cs typeface="Times New Roman" panose="02020603050405020304" pitchFamily="18" charset="0"/>
                  </a:rPr>
                  <a:t>nhất</a:t>
                </a:r>
                <a:r>
                  <a:rPr lang="en-US" sz="3200" dirty="0">
                    <a:solidFill>
                      <a:prstClr val="white"/>
                    </a:solidFill>
                    <a:latin typeface="Times New Roman" panose="02020603050405020304" pitchFamily="18" charset="0"/>
                    <a:cs typeface="Times New Roman" panose="02020603050405020304" pitchFamily="18" charset="0"/>
                  </a:rPr>
                  <a:t> trong 15 </a:t>
                </a:r>
                <a:r>
                  <a:rPr lang="en-US" sz="3200" dirty="0" err="1">
                    <a:solidFill>
                      <a:prstClr val="white"/>
                    </a:solidFill>
                    <a:latin typeface="Times New Roman" panose="02020603050405020304" pitchFamily="18" charset="0"/>
                    <a:cs typeface="Times New Roman" panose="02020603050405020304" pitchFamily="18" charset="0"/>
                  </a:rPr>
                  <a:t>phút</a:t>
                </a:r>
                <a:r>
                  <a:rPr lang="en-US" sz="3200" dirty="0">
                    <a:solidFill>
                      <a:prstClr val="white"/>
                    </a:solidFill>
                    <a:latin typeface="Times New Roman" panose="02020603050405020304" pitchFamily="18" charset="0"/>
                    <a:cs typeface="Times New Roman" panose="02020603050405020304" pitchFamily="18" charset="0"/>
                  </a:rPr>
                  <a:t> bò đ</a:t>
                </a:r>
                <a:r>
                  <a:rPr lang="vi-VN" sz="3200" dirty="0">
                    <a:solidFill>
                      <a:prstClr val="white"/>
                    </a:solidFill>
                    <a:latin typeface="Times New Roman" panose="02020603050405020304" pitchFamily="18" charset="0"/>
                    <a:cs typeface="Times New Roman" panose="02020603050405020304" pitchFamily="18" charset="0"/>
                  </a:rPr>
                  <a:t>ư</a:t>
                </a:r>
                <a:r>
                  <a:rPr lang="en-US" sz="3200" dirty="0" err="1">
                    <a:solidFill>
                      <a:prstClr val="white"/>
                    </a:solidFill>
                    <a:latin typeface="Times New Roman" panose="02020603050405020304" pitchFamily="18" charset="0"/>
                    <a:cs typeface="Times New Roman" panose="02020603050405020304" pitchFamily="18" charset="0"/>
                  </a:rPr>
                  <a:t>ợc</a:t>
                </a:r>
                <a:r>
                  <a:rPr lang="en-US" sz="3200"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2</m:t>
                        </m:r>
                      </m:num>
                      <m:den>
                        <m:r>
                          <a:rPr lang="en-US" sz="3200" i="1" smtClean="0">
                            <a:solidFill>
                              <a:prstClr val="white"/>
                            </a:solidFill>
                            <a:latin typeface="Cambria Math" panose="02040503050406030204" pitchFamily="18" charset="0"/>
                          </a:rPr>
                          <m:t>5</m:t>
                        </m:r>
                      </m:den>
                    </m:f>
                  </m:oMath>
                </a14:m>
                <a:r>
                  <a:rPr lang="en-US" sz="3200" dirty="0">
                    <a:solidFill>
                      <a:prstClr val="white"/>
                    </a:solidFill>
                    <a:latin typeface="Times New Roman" panose="02020603050405020304" pitchFamily="18" charset="0"/>
                    <a:cs typeface="Times New Roman" panose="02020603050405020304" pitchFamily="18" charset="0"/>
                  </a:rPr>
                  <a:t> m. Con sên thứ hai </a:t>
                </a:r>
              </a:p>
              <a:p>
                <a:r>
                  <a:rPr lang="en-US" sz="3200" dirty="0">
                    <a:solidFill>
                      <a:prstClr val="white"/>
                    </a:solidFill>
                    <a:latin typeface="Times New Roman" panose="02020603050405020304" pitchFamily="18" charset="0"/>
                    <a:cs typeface="Times New Roman" panose="02020603050405020304" pitchFamily="18" charset="0"/>
                  </a:rPr>
                  <a:t>trong </a:t>
                </a:r>
                <a14:m>
                  <m:oMath xmlns:m="http://schemas.openxmlformats.org/officeDocument/2006/math">
                    <m:f>
                      <m:fPr>
                        <m:ctrlPr>
                          <a:rPr lang="en-US" sz="3200" i="1" smtClean="0">
                            <a:solidFill>
                              <a:prstClr val="white"/>
                            </a:solidFill>
                            <a:latin typeface="Cambria Math" panose="02040503050406030204" pitchFamily="18" charset="0"/>
                          </a:rPr>
                        </m:ctrlPr>
                      </m:fPr>
                      <m:num>
                        <m:r>
                          <a:rPr lang="en-US" sz="3200" i="1" smtClean="0">
                            <a:solidFill>
                              <a:prstClr val="white"/>
                            </a:solidFill>
                            <a:latin typeface="Cambria Math" panose="02040503050406030204" pitchFamily="18" charset="0"/>
                          </a:rPr>
                          <m:t>1</m:t>
                        </m:r>
                      </m:num>
                      <m:den>
                        <m:r>
                          <a:rPr lang="en-US" sz="3200" i="1" smtClean="0">
                            <a:solidFill>
                              <a:prstClr val="white"/>
                            </a:solidFill>
                            <a:latin typeface="Cambria Math" panose="02040503050406030204" pitchFamily="18" charset="0"/>
                          </a:rPr>
                          <m:t>4</m:t>
                        </m:r>
                      </m:den>
                    </m:f>
                  </m:oMath>
                </a14:m>
                <a:r>
                  <a:rPr lang="en-US" sz="3200" dirty="0">
                    <a:solidFill>
                      <a:prstClr val="white"/>
                    </a:solidFill>
                    <a:latin typeface="Times New Roman" panose="02020603050405020304" pitchFamily="18" charset="0"/>
                    <a:cs typeface="Times New Roman" panose="02020603050405020304" pitchFamily="18" charset="0"/>
                  </a:rPr>
                  <a:t> giờ bò </a:t>
                </a:r>
                <a:r>
                  <a:rPr lang="en-US" sz="3200" dirty="0" err="1">
                    <a:solidFill>
                      <a:prstClr val="white"/>
                    </a:solidFill>
                    <a:latin typeface="Times New Roman" panose="02020603050405020304" pitchFamily="18" charset="0"/>
                    <a:cs typeface="Times New Roman" panose="02020603050405020304" pitchFamily="18" charset="0"/>
                  </a:rPr>
                  <a:t>được</a:t>
                </a:r>
                <a:r>
                  <a:rPr lang="en-US" sz="3200" dirty="0">
                    <a:solidFill>
                      <a:prstClr val="white"/>
                    </a:solidFill>
                    <a:latin typeface="Times New Roman" panose="02020603050405020304" pitchFamily="18" charset="0"/>
                    <a:cs typeface="Times New Roman" panose="02020603050405020304" pitchFamily="18" charset="0"/>
                  </a:rPr>
                  <a:t> 45 cm. </a:t>
                </a:r>
                <a:r>
                  <a:rPr lang="en-US" sz="3200" dirty="0" err="1">
                    <a:solidFill>
                      <a:prstClr val="white"/>
                    </a:solidFill>
                    <a:latin typeface="Times New Roman" panose="02020603050405020304" pitchFamily="18" charset="0"/>
                    <a:cs typeface="Times New Roman" panose="02020603050405020304" pitchFamily="18" charset="0"/>
                  </a:rPr>
                  <a:t>Hỏi</a:t>
                </a:r>
                <a:r>
                  <a:rPr lang="en-US" sz="3200" dirty="0">
                    <a:solidFill>
                      <a:prstClr val="white"/>
                    </a:solidFill>
                    <a:latin typeface="Times New Roman" panose="02020603050405020304" pitchFamily="18" charset="0"/>
                    <a:cs typeface="Times New Roman" panose="02020603050405020304" pitchFamily="18" charset="0"/>
                  </a:rPr>
                  <a:t> con sên </a:t>
                </a:r>
                <a:r>
                  <a:rPr lang="en-US" sz="3200" dirty="0" err="1">
                    <a:solidFill>
                      <a:prstClr val="white"/>
                    </a:solidFill>
                    <a:latin typeface="Times New Roman" panose="02020603050405020304" pitchFamily="18" charset="0"/>
                    <a:cs typeface="Times New Roman" panose="02020603050405020304" pitchFamily="18" charset="0"/>
                  </a:rPr>
                  <a:t>nào</a:t>
                </a:r>
                <a:r>
                  <a:rPr lang="en-US" sz="3200" dirty="0">
                    <a:solidFill>
                      <a:prstClr val="white"/>
                    </a:solidFill>
                    <a:latin typeface="Times New Roman" panose="02020603050405020304" pitchFamily="18" charset="0"/>
                    <a:cs typeface="Times New Roman" panose="02020603050405020304" pitchFamily="18" charset="0"/>
                  </a:rPr>
                  <a:t> bò nhanh hơn?</a:t>
                </a:r>
              </a:p>
            </p:txBody>
          </p:sp>
        </mc:Choice>
        <mc:Fallback>
          <p:sp>
            <p:nvSpPr>
              <p:cNvPr id="4" name="TextBox 3">
                <a:extLst>
                  <a:ext uri="{FF2B5EF4-FFF2-40B4-BE49-F238E27FC236}">
                    <a16:creationId xmlns:a16="http://schemas.microsoft.com/office/drawing/2014/main" id="{D053D623-AF95-48A7-ADD6-CDEC3B502C6A}"/>
                  </a:ext>
                </a:extLst>
              </p:cNvPr>
              <p:cNvSpPr txBox="1">
                <a:spLocks noRot="1" noChangeAspect="1" noMove="1" noResize="1" noEditPoints="1" noAdjustHandles="1" noChangeArrowheads="1" noChangeShapeType="1" noTextEdit="1"/>
              </p:cNvSpPr>
              <p:nvPr/>
            </p:nvSpPr>
            <p:spPr>
              <a:xfrm>
                <a:off x="239291" y="682013"/>
                <a:ext cx="11516294" cy="1487202"/>
              </a:xfrm>
              <a:prstGeom prst="rect">
                <a:avLst/>
              </a:prstGeom>
              <a:blipFill>
                <a:blip r:embed="rId2"/>
                <a:stretch>
                  <a:fillRect l="-1323" r="-424" b="-491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D41E012-C661-4559-86DC-7FC5F997E8EF}"/>
              </a:ext>
            </a:extLst>
          </p:cNvPr>
          <p:cNvSpPr txBox="1"/>
          <p:nvPr/>
        </p:nvSpPr>
        <p:spPr>
          <a:xfrm>
            <a:off x="4253710" y="2315575"/>
            <a:ext cx="1915909" cy="646331"/>
          </a:xfrm>
          <a:prstGeom prst="rect">
            <a:avLst/>
          </a:prstGeom>
          <a:noFill/>
        </p:spPr>
        <p:txBody>
          <a:bodyPr wrap="none" rtlCol="0">
            <a:spAutoFit/>
          </a:bodyPr>
          <a:lstStyle/>
          <a:p>
            <a:r>
              <a:rPr lang="en-US" sz="3600" b="1" dirty="0" err="1">
                <a:solidFill>
                  <a:srgbClr val="FFFF00"/>
                </a:solidFill>
                <a:latin typeface="Times New Roman" pitchFamily="18" charset="0"/>
                <a:cs typeface="Times New Roman" pitchFamily="18" charset="0"/>
              </a:rPr>
              <a:t>Tóm</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tắt</a:t>
            </a:r>
            <a:r>
              <a:rPr lang="en-US" sz="3600" b="1" dirty="0">
                <a:solidFill>
                  <a:srgbClr val="FFFF00"/>
                </a:solidFill>
                <a:latin typeface="Times New Roman" pitchFamily="18" charset="0"/>
                <a:cs typeface="Times New Roman" pitchFamily="18" charset="0"/>
              </a:rPr>
              <a:t>:</a:t>
            </a:r>
          </a:p>
        </p:txBody>
      </p:sp>
      <p:sp>
        <p:nvSpPr>
          <p:cNvPr id="10" name="Rectangle 9">
            <a:extLst>
              <a:ext uri="{FF2B5EF4-FFF2-40B4-BE49-F238E27FC236}">
                <a16:creationId xmlns:a16="http://schemas.microsoft.com/office/drawing/2014/main" id="{A9F0AD19-34DF-4D17-997E-DC0641EDB45A}"/>
              </a:ext>
            </a:extLst>
          </p:cNvPr>
          <p:cNvSpPr txBox="1">
            <a:spLocks noChangeArrowheads="1"/>
          </p:cNvSpPr>
          <p:nvPr/>
        </p:nvSpPr>
        <p:spPr bwMode="auto">
          <a:xfrm>
            <a:off x="492085" y="2702463"/>
            <a:ext cx="1120783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anose="05000000000000000000" pitchFamily="2" charset="2"/>
              <a:buNone/>
              <a:tabLst/>
              <a:defRPr/>
            </a:pPr>
            <a:r>
              <a:rPr kumimoji="0" lang="en-US" altLang="en-US" sz="2400" b="0" i="1" u="none" strike="noStrike" kern="1200" cap="none" spc="0" normalizeH="0" baseline="0" noProof="0" dirty="0">
                <a:ln>
                  <a:noFill/>
                </a:ln>
                <a:solidFill>
                  <a:srgbClr val="000000"/>
                </a:solidFill>
                <a:effectLst/>
                <a:uLnTx/>
                <a:uFillTx/>
                <a:latin typeface="Verdana"/>
                <a:ea typeface="+mn-ea"/>
                <a:cs typeface="+mn-cs"/>
              </a:rPr>
              <a:t>                  </a:t>
            </a:r>
            <a:endParaRPr kumimoji="0" lang="en-US" altLang="en-US" sz="1000" b="0" i="1" u="none" strike="noStrike" kern="1200" cap="none" spc="0" normalizeH="0" baseline="0" noProof="0" dirty="0">
              <a:ln>
                <a:noFill/>
              </a:ln>
              <a:solidFill>
                <a:srgbClr val="000000"/>
              </a:solidFill>
              <a:effectLst/>
              <a:uLnTx/>
              <a:uFillTx/>
              <a:latin typeface="Verdana"/>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anose="05000000000000000000"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Verdana"/>
                <a:ea typeface="+mn-ea"/>
                <a:cs typeface="+mn-cs"/>
              </a:rPr>
              <a:t>         </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Con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sên</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thứ</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nhất</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15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phút</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bò</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            </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anose="05000000000000000000" pitchFamily="2" charset="2"/>
              <a:buNone/>
              <a:tabLst/>
              <a:defRPr/>
            </a:pPr>
            <a:endParaRPr kumimoji="0" lang="en-US" altLang="en-US" sz="3600" b="0" i="0" u="none" strike="noStrike" kern="1200" cap="none" spc="0" normalizeH="0" baseline="0" noProof="0" dirty="0">
              <a:ln>
                <a:noFill/>
              </a:ln>
              <a:solidFill>
                <a:schemeClr val="bg1"/>
              </a:solidFill>
              <a:effectLst/>
              <a:uLnTx/>
              <a:uFillTx/>
              <a:latin typeface="Verdana"/>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anose="05000000000000000000" pitchFamily="2" charset="2"/>
              <a:buNone/>
              <a:tabLst/>
              <a:defRPr/>
            </a:pP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Con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sên</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thứ</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hai</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giờ</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bò</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  45 cm</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anose="05000000000000000000" pitchFamily="2" charset="2"/>
              <a:buNone/>
              <a:tabLst/>
              <a:defRPr/>
            </a:pPr>
            <a:endParaRPr kumimoji="0" lang="en-US" altLang="en-US" sz="3600" b="0" i="0" u="none" strike="noStrike" kern="1200" cap="none" spc="0" normalizeH="0" baseline="0" noProof="0" dirty="0">
              <a:ln>
                <a:noFill/>
              </a:ln>
              <a:solidFill>
                <a:schemeClr val="bg1"/>
              </a:solidFill>
              <a:effectLst/>
              <a:uLnTx/>
              <a:uFillTx/>
              <a:latin typeface="Verdana"/>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anose="05000000000000000000" pitchFamily="2" charset="2"/>
              <a:buNone/>
              <a:tabLst/>
              <a:defRPr/>
            </a:pP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Con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sên</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nào</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bò</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nhanh</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 </a:t>
            </a:r>
            <a:r>
              <a:rPr kumimoji="0" lang="en-US" altLang="en-US" sz="3600" b="0" i="0" u="none" strike="noStrike" kern="1200" cap="none" spc="0" normalizeH="0" baseline="0" noProof="0" dirty="0" err="1">
                <a:ln>
                  <a:noFill/>
                </a:ln>
                <a:solidFill>
                  <a:schemeClr val="bg1"/>
                </a:solidFill>
                <a:effectLst/>
                <a:uLnTx/>
                <a:uFillTx/>
                <a:latin typeface="Verdana"/>
                <a:ea typeface="+mn-ea"/>
                <a:cs typeface="+mn-cs"/>
              </a:rPr>
              <a:t>hơn</a:t>
            </a:r>
            <a:r>
              <a:rPr kumimoji="0" lang="en-US" altLang="en-US" sz="3600" b="0" i="0" u="none" strike="noStrike" kern="1200" cap="none" spc="0" normalizeH="0" baseline="0" noProof="0" dirty="0">
                <a:ln>
                  <a:noFill/>
                </a:ln>
                <a:solidFill>
                  <a:schemeClr val="bg1"/>
                </a:solidFill>
                <a:effectLst/>
                <a:uLnTx/>
                <a:uFillTx/>
                <a:latin typeface="Verdana"/>
                <a:ea typeface="+mn-ea"/>
                <a:cs typeface="+mn-cs"/>
              </a:rPr>
              <a:t>?</a:t>
            </a:r>
          </a:p>
        </p:txBody>
      </p:sp>
      <mc:AlternateContent xmlns:mc="http://schemas.openxmlformats.org/markup-compatibility/2006">
        <mc:Choice xmlns:a14="http://schemas.microsoft.com/office/drawing/2010/main" Requires="a14">
          <p:sp>
            <p:nvSpPr>
              <p:cNvPr id="11" name="Object 70">
                <a:extLst>
                  <a:ext uri="{FF2B5EF4-FFF2-40B4-BE49-F238E27FC236}">
                    <a16:creationId xmlns:a16="http://schemas.microsoft.com/office/drawing/2014/main" id="{5F988C37-11C6-4D7C-9CB5-11F4554A54BB}"/>
                  </a:ext>
                </a:extLst>
              </p:cNvPr>
              <p:cNvSpPr txBox="1"/>
              <p:nvPr/>
            </p:nvSpPr>
            <p:spPr bwMode="auto">
              <a:xfrm>
                <a:off x="8599854" y="2756637"/>
                <a:ext cx="2360558" cy="139097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4400" b="1" i="1" smtClean="0">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𝟓</m:t>
                          </m:r>
                        </m:den>
                      </m:f>
                      <m:r>
                        <m:rPr>
                          <m:nor/>
                        </m:rPr>
                        <a:rPr lang="en-US" sz="4400" b="1" i="0">
                          <a:solidFill>
                            <a:schemeClr val="bg1"/>
                          </a:solidFill>
                          <a:latin typeface="Cambria Math" panose="02040503050406030204" pitchFamily="18" charset="0"/>
                        </a:rPr>
                        <m:t> </m:t>
                      </m:r>
                      <m:r>
                        <m:rPr>
                          <m:nor/>
                        </m:rPr>
                        <a:rPr lang="en-US" sz="4400" b="1" i="0">
                          <a:solidFill>
                            <a:schemeClr val="bg1"/>
                          </a:solidFill>
                          <a:latin typeface="Cambria Math" panose="02040503050406030204" pitchFamily="18" charset="0"/>
                        </a:rPr>
                        <m:t>m</m:t>
                      </m:r>
                    </m:oMath>
                  </m:oMathPara>
                </a14:m>
                <a:endParaRPr lang="en-US" b="1" dirty="0"/>
              </a:p>
            </p:txBody>
          </p:sp>
        </mc:Choice>
        <mc:Fallback>
          <p:sp>
            <p:nvSpPr>
              <p:cNvPr id="11" name="Object 70">
                <a:extLst>
                  <a:ext uri="{FF2B5EF4-FFF2-40B4-BE49-F238E27FC236}">
                    <a16:creationId xmlns:a16="http://schemas.microsoft.com/office/drawing/2014/main" id="{5F988C37-11C6-4D7C-9CB5-11F4554A54BB}"/>
                  </a:ext>
                </a:extLst>
              </p:cNvPr>
              <p:cNvSpPr txBox="1">
                <a:spLocks noRot="1" noChangeAspect="1" noMove="1" noResize="1" noEditPoints="1" noAdjustHandles="1" noChangeArrowheads="1" noChangeShapeType="1" noTextEdit="1"/>
              </p:cNvSpPr>
              <p:nvPr/>
            </p:nvSpPr>
            <p:spPr bwMode="auto">
              <a:xfrm>
                <a:off x="8599854" y="2756637"/>
                <a:ext cx="2360558" cy="1390973"/>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Object 74">
                <a:extLst>
                  <a:ext uri="{FF2B5EF4-FFF2-40B4-BE49-F238E27FC236}">
                    <a16:creationId xmlns:a16="http://schemas.microsoft.com/office/drawing/2014/main" id="{BD4BA215-5DB0-4EEC-854B-A2872F81771B}"/>
                  </a:ext>
                </a:extLst>
              </p:cNvPr>
              <p:cNvSpPr txBox="1"/>
              <p:nvPr/>
            </p:nvSpPr>
            <p:spPr bwMode="auto">
              <a:xfrm>
                <a:off x="5787071" y="4114884"/>
                <a:ext cx="827088" cy="17018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a:solidFill>
                                <a:schemeClr val="bg1"/>
                              </a:solidFill>
                              <a:latin typeface="Cambria Math" panose="02040503050406030204" pitchFamily="18" charset="0"/>
                            </a:rPr>
                            <m:t>𝟏</m:t>
                          </m:r>
                        </m:num>
                        <m:den>
                          <m:r>
                            <a:rPr lang="en-US" sz="4000" b="1" i="1">
                              <a:solidFill>
                                <a:schemeClr val="bg1"/>
                              </a:solidFill>
                              <a:latin typeface="Cambria Math" panose="02040503050406030204" pitchFamily="18" charset="0"/>
                            </a:rPr>
                            <m:t>𝟒</m:t>
                          </m:r>
                        </m:den>
                      </m:f>
                      <m:r>
                        <a:rPr lang="en-US" sz="4000" b="1" i="0">
                          <a:solidFill>
                            <a:schemeClr val="bg1"/>
                          </a:solidFill>
                          <a:latin typeface="Cambria Math" panose="02040503050406030204" pitchFamily="18" charset="0"/>
                        </a:rPr>
                        <m:t> </m:t>
                      </m:r>
                    </m:oMath>
                  </m:oMathPara>
                </a14:m>
                <a:endParaRPr lang="en-US" b="1" dirty="0"/>
              </a:p>
            </p:txBody>
          </p:sp>
        </mc:Choice>
        <mc:Fallback>
          <p:sp>
            <p:nvSpPr>
              <p:cNvPr id="14" name="Object 74">
                <a:extLst>
                  <a:ext uri="{FF2B5EF4-FFF2-40B4-BE49-F238E27FC236}">
                    <a16:creationId xmlns:a16="http://schemas.microsoft.com/office/drawing/2014/main" id="{BD4BA215-5DB0-4EEC-854B-A2872F81771B}"/>
                  </a:ext>
                </a:extLst>
              </p:cNvPr>
              <p:cNvSpPr txBox="1">
                <a:spLocks noRot="1" noChangeAspect="1" noMove="1" noResize="1" noEditPoints="1" noAdjustHandles="1" noChangeArrowheads="1" noChangeShapeType="1" noTextEdit="1"/>
              </p:cNvSpPr>
              <p:nvPr/>
            </p:nvSpPr>
            <p:spPr bwMode="auto">
              <a:xfrm>
                <a:off x="5787071" y="4114884"/>
                <a:ext cx="827088" cy="1701800"/>
              </a:xfrm>
              <a:prstGeom prst="rect">
                <a:avLst/>
              </a:prstGeom>
              <a:blipFill>
                <a:blip r:embed="rId4"/>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5778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 calcmode="lin" valueType="num">
                                      <p:cBhvr>
                                        <p:cTn id="35"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053D623-AF95-48A7-ADD6-CDEC3B502C6A}"/>
                  </a:ext>
                </a:extLst>
              </p:cNvPr>
              <p:cNvSpPr txBox="1"/>
              <p:nvPr/>
            </p:nvSpPr>
            <p:spPr>
              <a:xfrm>
                <a:off x="239291" y="682013"/>
                <a:ext cx="11516294" cy="14872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Bài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5: Con sên thứ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nhất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trong 15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phút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bò đ</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ợc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f>
                      <m:fPr>
                        <m:ctrlPr>
                          <a:rPr kumimoji="0" lang="en-US" sz="32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num>
                      <m:den>
                        <m:r>
                          <a:rPr kumimoji="0" lang="en-US" sz="32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den>
                    </m:f>
                  </m:oMath>
                </a14:m>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 Con sên thứ hai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trong </a:t>
                </a:r>
                <a14:m>
                  <m:oMath xmlns:m="http://schemas.openxmlformats.org/officeDocument/2006/math">
                    <m:f>
                      <m:fPr>
                        <m:ctrlPr>
                          <a:rPr kumimoji="0" lang="en-US" sz="32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den>
                    </m:f>
                  </m:oMath>
                </a14:m>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giờ bò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được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45 cm.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con sên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nào</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bò nhanh hơn?</a:t>
                </a:r>
              </a:p>
            </p:txBody>
          </p:sp>
        </mc:Choice>
        <mc:Fallback>
          <p:sp>
            <p:nvSpPr>
              <p:cNvPr id="4" name="TextBox 3">
                <a:extLst>
                  <a:ext uri="{FF2B5EF4-FFF2-40B4-BE49-F238E27FC236}">
                    <a16:creationId xmlns:a16="http://schemas.microsoft.com/office/drawing/2014/main" id="{D053D623-AF95-48A7-ADD6-CDEC3B502C6A}"/>
                  </a:ext>
                </a:extLst>
              </p:cNvPr>
              <p:cNvSpPr txBox="1">
                <a:spLocks noRot="1" noChangeAspect="1" noMove="1" noResize="1" noEditPoints="1" noAdjustHandles="1" noChangeArrowheads="1" noChangeShapeType="1" noTextEdit="1"/>
              </p:cNvSpPr>
              <p:nvPr/>
            </p:nvSpPr>
            <p:spPr>
              <a:xfrm>
                <a:off x="239291" y="682013"/>
                <a:ext cx="11516294" cy="1487202"/>
              </a:xfrm>
              <a:prstGeom prst="rect">
                <a:avLst/>
              </a:prstGeom>
              <a:blipFill>
                <a:blip r:embed="rId2"/>
                <a:stretch>
                  <a:fillRect l="-1323" r="-424" b="-491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D41E012-C661-4559-86DC-7FC5F997E8EF}"/>
              </a:ext>
            </a:extLst>
          </p:cNvPr>
          <p:cNvSpPr txBox="1"/>
          <p:nvPr/>
        </p:nvSpPr>
        <p:spPr>
          <a:xfrm>
            <a:off x="4253710" y="2315575"/>
            <a:ext cx="18389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Bài</a:t>
            </a:r>
            <a:r>
              <a:rPr kumimoji="0" lang="en-US" sz="3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giải</a:t>
            </a:r>
            <a:r>
              <a:rPr kumimoji="0" lang="en-US" sz="3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8A83957-AB8C-497D-A7B9-22933EB90742}"/>
                  </a:ext>
                </a:extLst>
              </p:cNvPr>
              <p:cNvSpPr txBox="1"/>
              <p:nvPr/>
            </p:nvSpPr>
            <p:spPr>
              <a:xfrm>
                <a:off x="2164460" y="2759609"/>
                <a:ext cx="6724661" cy="1835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Đổi: </a:t>
                </a:r>
                <a14:m>
                  <m:oMath xmlns:m="http://schemas.openxmlformats.org/officeDocument/2006/math">
                    <m:f>
                      <m:f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num>
                      <m:den>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den>
                    </m:f>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𝑚</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num>
                      <m:den>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5</m:t>
                        </m:r>
                      </m:den>
                    </m:f>
                    <m:r>
                      <m:rPr>
                        <m:nor/>
                      </m:rP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m:t>x</m:t>
                    </m:r>
                    <m:r>
                      <a:rPr kumimoji="0" lang="en-US" sz="3600" b="0" i="1" u="none" strike="noStrike" kern="1200" cap="none" spc="0" normalizeH="0" baseline="0" noProof="0" dirty="0" smtClean="0">
                        <a:ln>
                          <a:noFill/>
                        </a:ln>
                        <a:solidFill>
                          <a:prstClr val="white"/>
                        </a:solidFill>
                        <a:effectLst/>
                        <a:uLnTx/>
                        <a:uFillTx/>
                        <a:latin typeface="Cambria Math"/>
                        <a:ea typeface="+mn-ea"/>
                        <a:cs typeface="Times New Roman" panose="02020603050405020304" pitchFamily="18" charset="0"/>
                      </a:rPr>
                      <m:t> </m:t>
                    </m:r>
                    <m:r>
                      <a:rPr kumimoji="0" lang="en-US" sz="3600" b="0" i="1" u="none" strike="noStrike" kern="1200" cap="none" spc="0" normalizeH="0" baseline="0" noProof="0" dirty="0" smtClean="0">
                        <a:ln>
                          <a:noFill/>
                        </a:ln>
                        <a:solidFill>
                          <a:prstClr val="white"/>
                        </a:solidFill>
                        <a:effectLst/>
                        <a:uLnTx/>
                        <a:uFillTx/>
                        <a:latin typeface="Cambria Math"/>
                        <a:ea typeface="+mn-ea"/>
                        <a:cs typeface="Times New Roman" panose="02020603050405020304" pitchFamily="18" charset="0"/>
                      </a:rPr>
                      <m:t>100</m:t>
                    </m:r>
                    <m:r>
                      <a:rPr kumimoji="0" lang="en-US" sz="3600" b="0" i="1" u="none" strike="noStrike" kern="1200" cap="none" spc="0" normalizeH="0" baseline="0" noProof="0" dirty="0" smtClean="0">
                        <a:ln>
                          <a:noFill/>
                        </a:ln>
                        <a:solidFill>
                          <a:prstClr val="white"/>
                        </a:solidFill>
                        <a:effectLst/>
                        <a:uLnTx/>
                        <a:uFillTx/>
                        <a:latin typeface="Cambria Math"/>
                        <a:ea typeface="+mn-ea"/>
                        <a:cs typeface="Times New Roman" panose="02020603050405020304" pitchFamily="18" charset="0"/>
                      </a:rPr>
                      <m:t> </m:t>
                    </m:r>
                    <m:r>
                      <a:rPr kumimoji="0" lang="en-US" sz="3600" b="0" i="1" u="none" strike="noStrike" kern="1200" cap="none" spc="0" normalizeH="0" baseline="0" noProof="0" dirty="0" smtClean="0">
                        <a:ln>
                          <a:noFill/>
                        </a:ln>
                        <a:solidFill>
                          <a:prstClr val="white"/>
                        </a:solidFill>
                        <a:effectLst/>
                        <a:uLnTx/>
                        <a:uFillTx/>
                        <a:latin typeface="Cambria Math"/>
                        <a:ea typeface="+mn-ea"/>
                        <a:cs typeface="Times New Roman" panose="02020603050405020304" pitchFamily="18" charset="0"/>
                      </a:rPr>
                      <m:t>𝑐𝑚</m:t>
                    </m:r>
                    <m:r>
                      <a:rPr kumimoji="0" lang="en-US" sz="3600" b="0" i="1" u="none" strike="noStrike" kern="1200" cap="none" spc="0" normalizeH="0" baseline="0" noProof="0" dirty="0" smtClean="0">
                        <a:ln>
                          <a:noFill/>
                        </a:ln>
                        <a:solidFill>
                          <a:prstClr val="white"/>
                        </a:solidFill>
                        <a:effectLst/>
                        <a:uLnTx/>
                        <a:uFillTx/>
                        <a:latin typeface="Cambria Math"/>
                        <a:ea typeface="+mn-ea"/>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40</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𝑐𝑚</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endParaRPr kumimoji="0" lang="en-US" sz="4000" b="0" i="1" u="none" strike="noStrike" kern="1200" cap="none" spc="0" normalizeH="0" baseline="0" noProof="0" dirty="0">
                  <a:ln>
                    <a:noFill/>
                  </a:ln>
                  <a:solidFill>
                    <a:prstClr val="white"/>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  </m:t>
                    </m:r>
                    <m:f>
                      <m:f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num>
                      <m:den>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den>
                    </m:f>
                  </m:oMath>
                </a14:m>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giơ</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a:ln>
                          <a:noFill/>
                        </a:ln>
                        <a:solidFill>
                          <a:prstClr val="white"/>
                        </a:solidFill>
                        <a:effectLst/>
                        <a:uLnTx/>
                        <a:uFillTx/>
                        <a:latin typeface="Cambria Math"/>
                        <a:ea typeface="+mn-ea"/>
                        <a:cs typeface="+mn-cs"/>
                      </a:rPr>
                      <m:t> </m:t>
                    </m:r>
                  </m:oMath>
                </a14:m>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x 60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phút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 15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phút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E8A83957-AB8C-497D-A7B9-22933EB90742}"/>
                  </a:ext>
                </a:extLst>
              </p:cNvPr>
              <p:cNvSpPr txBox="1">
                <a:spLocks noRot="1" noChangeAspect="1" noMove="1" noResize="1" noEditPoints="1" noAdjustHandles="1" noChangeArrowheads="1" noChangeShapeType="1" noTextEdit="1"/>
              </p:cNvSpPr>
              <p:nvPr/>
            </p:nvSpPr>
            <p:spPr>
              <a:xfrm>
                <a:off x="2164460" y="2759609"/>
                <a:ext cx="6724661" cy="1835887"/>
              </a:xfrm>
              <a:prstGeom prst="rect">
                <a:avLst/>
              </a:prstGeom>
              <a:blipFill>
                <a:blip r:embed="rId3"/>
                <a:stretch>
                  <a:fillRect l="-2720" b="-332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6574F55-F2F9-44F8-B6E0-67D5FCE32D38}"/>
              </a:ext>
            </a:extLst>
          </p:cNvPr>
          <p:cNvSpPr txBox="1"/>
          <p:nvPr/>
        </p:nvSpPr>
        <p:spPr>
          <a:xfrm>
            <a:off x="1578600" y="4658087"/>
            <a:ext cx="88376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15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phút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nhất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a:t>
            </a: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40 cm</a:t>
            </a:r>
          </a:p>
        </p:txBody>
      </p:sp>
      <p:sp>
        <p:nvSpPr>
          <p:cNvPr id="8" name="TextBox 7">
            <a:extLst>
              <a:ext uri="{FF2B5EF4-FFF2-40B4-BE49-F238E27FC236}">
                <a16:creationId xmlns:a16="http://schemas.microsoft.com/office/drawing/2014/main" id="{39EA53E1-E7E5-4FFB-9AFD-8ED04FBF98BA}"/>
              </a:ext>
            </a:extLst>
          </p:cNvPr>
          <p:cNvSpPr txBox="1"/>
          <p:nvPr/>
        </p:nvSpPr>
        <p:spPr>
          <a:xfrm>
            <a:off x="1578600" y="5304418"/>
            <a:ext cx="84914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15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phút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hai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a:t>
            </a: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45cm</a:t>
            </a:r>
          </a:p>
        </p:txBody>
      </p:sp>
      <p:sp>
        <p:nvSpPr>
          <p:cNvPr id="9" name="TextBox 8">
            <a:extLst>
              <a:ext uri="{FF2B5EF4-FFF2-40B4-BE49-F238E27FC236}">
                <a16:creationId xmlns:a16="http://schemas.microsoft.com/office/drawing/2014/main" id="{21C6B55A-CA48-4BCF-8F4F-CB313EE1AFE2}"/>
              </a:ext>
            </a:extLst>
          </p:cNvPr>
          <p:cNvSpPr txBox="1"/>
          <p:nvPr/>
        </p:nvSpPr>
        <p:spPr>
          <a:xfrm>
            <a:off x="1035984" y="5950749"/>
            <a:ext cx="1071960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Nh</a:t>
            </a: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vậy</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hai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bo</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nhanh</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a:t>
            </a:r>
            <a:r>
              <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ơ</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nhất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631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0"/>
          <p:cNvSpPr txBox="1"/>
          <p:nvPr/>
        </p:nvSpPr>
        <p:spPr>
          <a:xfrm rot="521513">
            <a:off x="4026910" y="1844628"/>
            <a:ext cx="968137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8800" b="0" i="0" u="none" strike="noStrike" kern="1200" cap="none" spc="0" normalizeH="0" baseline="0" noProof="0" dirty="0">
                <a:ln>
                  <a:noFill/>
                </a:ln>
                <a:solidFill>
                  <a:srgbClr val="D6646A">
                    <a:lumMod val="75000"/>
                  </a:srgbClr>
                </a:solidFill>
                <a:effectLst>
                  <a:innerShdw blurRad="63500" dist="50800" dir="13500000">
                    <a:prstClr val="black">
                      <a:alpha val="50000"/>
                    </a:prstClr>
                  </a:innerShdw>
                </a:effectLst>
                <a:uLnTx/>
                <a:uFillTx/>
                <a:latin typeface="UTM Marlboro" panose="02040603050506020204" pitchFamily="18" charset="0"/>
                <a:ea typeface="印品溜溜圆" panose="02000000000000000000" pitchFamily="2" charset="-122"/>
                <a:cs typeface="+mn-cs"/>
              </a:rPr>
              <a:t>TẠM BIỆT!</a:t>
            </a:r>
            <a:endParaRPr kumimoji="0" lang="zh-CN" altLang="en-US" sz="8800" b="0" i="0" u="none" strike="noStrike" kern="1200" cap="none" spc="0" normalizeH="0" baseline="0" noProof="0" dirty="0">
              <a:ln>
                <a:noFill/>
              </a:ln>
              <a:solidFill>
                <a:srgbClr val="D6646A">
                  <a:lumMod val="75000"/>
                </a:srgbClr>
              </a:solidFill>
              <a:effectLst>
                <a:innerShdw blurRad="63500" dist="50800" dir="13500000">
                  <a:prstClr val="black">
                    <a:alpha val="50000"/>
                  </a:prstClr>
                </a:innerShdw>
              </a:effectLst>
              <a:uLnTx/>
              <a:uFillTx/>
              <a:latin typeface="UTM Marlboro" panose="02040603050506020204" pitchFamily="18" charset="0"/>
              <a:ea typeface="印品溜溜圆" panose="02000000000000000000" pitchFamily="2" charset="-122"/>
              <a:cs typeface="+mn-cs"/>
            </a:endParaRPr>
          </a:p>
        </p:txBody>
      </p:sp>
    </p:spTree>
    <p:extLst>
      <p:ext uri="{BB962C8B-B14F-4D97-AF65-F5344CB8AC3E}">
        <p14:creationId xmlns:p14="http://schemas.microsoft.com/office/powerpoint/2010/main" val="351905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277978" y="884761"/>
            <a:ext cx="6172394"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9Slide03 AmpleSoft" panose="02000000000000000000" pitchFamily="2"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9Slide03 AmpleSoft" panose="02000000000000000000" pitchFamily="2" charset="0"/>
              </a:rPr>
              <a:t>thử thách chưa? </a:t>
            </a:r>
            <a:endParaRPr sz="4000" i="1" dirty="0">
              <a:latin typeface="#9Slide03 AmpleSoft" panose="02000000000000000000" pitchFamily="2" charset="0"/>
            </a:endParaRPr>
          </a:p>
        </p:txBody>
      </p:sp>
    </p:spTree>
    <p:extLst>
      <p:ext uri="{BB962C8B-B14F-4D97-AF65-F5344CB8AC3E}">
        <p14:creationId xmlns:p14="http://schemas.microsoft.com/office/powerpoint/2010/main" val="14548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7"/>
              <p:cNvSpPr txBox="1"/>
              <p:nvPr/>
            </p:nvSpPr>
            <p:spPr bwMode="auto">
              <a:xfrm>
                <a:off x="5000507" y="1928897"/>
                <a:ext cx="3522662" cy="1900238"/>
              </a:xfrm>
              <a:prstGeom prst="rect">
                <a:avLst/>
              </a:prstGeom>
              <a:noFill/>
              <a:ln>
                <a:noFill/>
              </a:ln>
              <a:effectLst/>
            </p:spPr>
            <p:txBody>
              <a:bodyPr>
                <a:normAutofit/>
              </a:bodyPr>
              <a:lstStyle/>
              <a:p>
                <a14:m>
                  <m:oMath xmlns:m="http://schemas.openxmlformats.org/officeDocument/2006/math">
                    <m:f>
                      <m:fPr>
                        <m:ctrlPr>
                          <a:rPr lang="en-US" sz="7200" i="1" smtClean="0">
                            <a:solidFill>
                              <a:srgbClr val="000000"/>
                            </a:solidFill>
                            <a:latin typeface="Cambria Math" panose="02040503050406030204" pitchFamily="18" charset="0"/>
                          </a:rPr>
                        </m:ctrlPr>
                      </m:fPr>
                      <m:num>
                        <m:r>
                          <a:rPr lang="en-US" sz="7200" b="0" i="1" smtClean="0">
                            <a:solidFill>
                              <a:srgbClr val="000000"/>
                            </a:solidFill>
                            <a:latin typeface="Cambria Math" panose="02040503050406030204" pitchFamily="18" charset="0"/>
                          </a:rPr>
                          <m:t>2</m:t>
                        </m:r>
                      </m:num>
                      <m:den>
                        <m:r>
                          <a:rPr lang="en-US" sz="7200" b="0" i="1" smtClean="0">
                            <a:solidFill>
                              <a:srgbClr val="000000"/>
                            </a:solidFill>
                            <a:latin typeface="Cambria Math" panose="02040503050406030204" pitchFamily="18" charset="0"/>
                          </a:rPr>
                          <m:t>7</m:t>
                        </m:r>
                      </m:den>
                    </m:f>
                    <m:r>
                      <a:rPr lang="en-US" sz="7200" b="0" i="1" smtClean="0">
                        <a:solidFill>
                          <a:srgbClr val="000000"/>
                        </a:solidFill>
                        <a:latin typeface="Cambria Math" panose="02040503050406030204" pitchFamily="18" charset="0"/>
                      </a:rPr>
                      <m:t> + </m:t>
                    </m:r>
                    <m:f>
                      <m:fPr>
                        <m:ctrlPr>
                          <a:rPr lang="en-US" sz="7200" i="1">
                            <a:solidFill>
                              <a:srgbClr val="000000"/>
                            </a:solidFill>
                            <a:latin typeface="Cambria Math" panose="02040503050406030204" pitchFamily="18" charset="0"/>
                          </a:rPr>
                        </m:ctrlPr>
                      </m:fPr>
                      <m:num>
                        <m:r>
                          <a:rPr lang="en-US" sz="7200" i="1">
                            <a:solidFill>
                              <a:srgbClr val="000000"/>
                            </a:solidFill>
                            <a:latin typeface="Cambria Math" panose="02040503050406030204" pitchFamily="18" charset="0"/>
                          </a:rPr>
                          <m:t>4</m:t>
                        </m:r>
                      </m:num>
                      <m:den>
                        <m:r>
                          <a:rPr lang="en-US" sz="7200" i="1">
                            <a:solidFill>
                              <a:srgbClr val="000000"/>
                            </a:solidFill>
                            <a:latin typeface="Cambria Math" panose="02040503050406030204" pitchFamily="18" charset="0"/>
                          </a:rPr>
                          <m:t>7</m:t>
                        </m:r>
                      </m:den>
                    </m:f>
                  </m:oMath>
                </a14:m>
                <a:r>
                  <a:rPr lang="en-US" sz="7200" dirty="0"/>
                  <a:t> </a:t>
                </a:r>
                <a:r>
                  <a:rPr lang="en-US" sz="6600" dirty="0"/>
                  <a:t>=</a:t>
                </a:r>
                <a:endParaRPr lang="en-US" sz="6000" dirty="0"/>
              </a:p>
            </p:txBody>
          </p:sp>
        </mc:Choice>
        <mc:Fallback xmlns="">
          <p:sp>
            <p:nvSpPr>
              <p:cNvPr id="6" name="Object 7"/>
              <p:cNvSpPr txBox="1">
                <a:spLocks noRot="1" noChangeAspect="1" noMove="1" noResize="1" noEditPoints="1" noAdjustHandles="1" noChangeArrowheads="1" noChangeShapeType="1" noTextEdit="1"/>
              </p:cNvSpPr>
              <p:nvPr/>
            </p:nvSpPr>
            <p:spPr bwMode="auto">
              <a:xfrm>
                <a:off x="5000507" y="1928897"/>
                <a:ext cx="3522662" cy="1900238"/>
              </a:xfrm>
              <a:prstGeom prst="rect">
                <a:avLst/>
              </a:prstGeom>
              <a:blipFill>
                <a:blip r:embed="rId7"/>
                <a:stretch>
                  <a:fillRect r="-2595"/>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00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iterate type="lt">
                                    <p:tmPct val="0"/>
                                  </p:iterate>
                                  <p:childTnLst>
                                    <p:animClr clrSpc="rgb" dir="cw">
                                      <p:cBhvr>
                                        <p:cTn id="26" dur="250" fill="hold"/>
                                        <p:tgtEl>
                                          <p:spTgt spid="4"/>
                                        </p:tgtEl>
                                        <p:attrNameLst>
                                          <p:attrName>fillcolor</p:attrName>
                                        </p:attrNameLst>
                                      </p:cBhvr>
                                      <p:to>
                                        <a:srgbClr val="FFF2CC"/>
                                      </p:to>
                                    </p:animClr>
                                    <p:set>
                                      <p:cBhvr>
                                        <p:cTn id="27" dur="250" fill="hold"/>
                                        <p:tgtEl>
                                          <p:spTgt spid="4"/>
                                        </p:tgtEl>
                                        <p:attrNameLst>
                                          <p:attrName>fill.type</p:attrName>
                                        </p:attrNameLst>
                                      </p:cBhvr>
                                      <p:to>
                                        <p:strVal val="solid"/>
                                      </p:to>
                                    </p:set>
                                    <p:set>
                                      <p:cBhvr>
                                        <p:cTn id="28" dur="250" fill="hold"/>
                                        <p:tgtEl>
                                          <p:spTgt spid="4"/>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9" presetID="1" presetClass="emph" presetSubtype="2" fill="hold" nodeType="withEffect">
                                  <p:stCondLst>
                                    <p:cond delay="1000"/>
                                  </p:stCondLst>
                                  <p:iterate type="lt">
                                    <p:tmPct val="0"/>
                                  </p:iterate>
                                  <p:childTnLst>
                                    <p:animClr clrSpc="rgb" dir="cw">
                                      <p:cBhvr>
                                        <p:cTn id="30" dur="250" fill="hold"/>
                                        <p:tgtEl>
                                          <p:spTgt spid="4"/>
                                        </p:tgtEl>
                                        <p:attrNameLst>
                                          <p:attrName>fillcolor</p:attrName>
                                        </p:attrNameLst>
                                      </p:cBhvr>
                                      <p:to>
                                        <a:srgbClr val="00B050"/>
                                      </p:to>
                                    </p:animClr>
                                    <p:set>
                                      <p:cBhvr>
                                        <p:cTn id="31" dur="250" fill="hold"/>
                                        <p:tgtEl>
                                          <p:spTgt spid="4"/>
                                        </p:tgtEl>
                                        <p:attrNameLst>
                                          <p:attrName>fill.type</p:attrName>
                                        </p:attrNameLst>
                                      </p:cBhvr>
                                      <p:to>
                                        <p:strVal val="solid"/>
                                      </p:to>
                                    </p:set>
                                    <p:set>
                                      <p:cBhvr>
                                        <p:cTn id="32"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383380" y="1597261"/>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4747307" y="4241000"/>
            <a:ext cx="3192007" cy="208532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8"/>
              <p:cNvSpPr txBox="1"/>
              <p:nvPr/>
            </p:nvSpPr>
            <p:spPr bwMode="auto">
              <a:xfrm>
                <a:off x="5333999" y="1668589"/>
                <a:ext cx="2924629" cy="1514475"/>
              </a:xfrm>
              <a:prstGeom prst="rect">
                <a:avLst/>
              </a:prstGeom>
              <a:noFill/>
              <a:ln>
                <a:noFill/>
              </a:ln>
              <a:effectLst/>
            </p:spPr>
            <p:txBody>
              <a:bodyPr>
                <a:noAutofit/>
              </a:bodyPr>
              <a:lstStyle/>
              <a:p>
                <a14:m>
                  <m:oMath xmlns:m="http://schemas.openxmlformats.org/officeDocument/2006/math">
                    <m:f>
                      <m:fPr>
                        <m:ctrlPr>
                          <a:rPr lang="en-US" sz="6600" i="1" smtClean="0">
                            <a:solidFill>
                              <a:srgbClr val="000000"/>
                            </a:solidFill>
                            <a:latin typeface="Cambria Math" panose="02040503050406030204" pitchFamily="18" charset="0"/>
                          </a:rPr>
                        </m:ctrlPr>
                      </m:fPr>
                      <m:num>
                        <m:r>
                          <a:rPr lang="en-US" sz="6600" b="0" i="1" smtClean="0">
                            <a:solidFill>
                              <a:srgbClr val="000000"/>
                            </a:solidFill>
                            <a:latin typeface="Cambria Math" panose="02040503050406030204" pitchFamily="18" charset="0"/>
                          </a:rPr>
                          <m:t>6</m:t>
                        </m:r>
                      </m:num>
                      <m:den>
                        <m:r>
                          <a:rPr lang="en-US" sz="6600" b="0" i="1" smtClean="0">
                            <a:solidFill>
                              <a:srgbClr val="000000"/>
                            </a:solidFill>
                            <a:latin typeface="Cambria Math" panose="02040503050406030204" pitchFamily="18" charset="0"/>
                          </a:rPr>
                          <m:t>7</m:t>
                        </m:r>
                      </m:den>
                    </m:f>
                    <m:r>
                      <a:rPr lang="en-US" sz="6600" b="0" i="1" smtClean="0">
                        <a:solidFill>
                          <a:srgbClr val="000000"/>
                        </a:solidFill>
                        <a:latin typeface="Cambria Math" panose="02040503050406030204" pitchFamily="18" charset="0"/>
                      </a:rPr>
                      <m:t>−</m:t>
                    </m:r>
                    <m:f>
                      <m:fPr>
                        <m:ctrlPr>
                          <a:rPr lang="en-US" sz="6600" i="1">
                            <a:solidFill>
                              <a:srgbClr val="000000"/>
                            </a:solidFill>
                            <a:latin typeface="Cambria Math" panose="02040503050406030204" pitchFamily="18" charset="0"/>
                          </a:rPr>
                        </m:ctrlPr>
                      </m:fPr>
                      <m:num>
                        <m:r>
                          <a:rPr lang="en-US" sz="6600" i="1">
                            <a:solidFill>
                              <a:srgbClr val="000000"/>
                            </a:solidFill>
                            <a:latin typeface="Cambria Math" panose="02040503050406030204" pitchFamily="18" charset="0"/>
                          </a:rPr>
                          <m:t>2</m:t>
                        </m:r>
                      </m:num>
                      <m:den>
                        <m:r>
                          <a:rPr lang="en-US" sz="6600" b="0" i="1" smtClean="0">
                            <a:solidFill>
                              <a:srgbClr val="000000"/>
                            </a:solidFill>
                            <a:latin typeface="Cambria Math" panose="02040503050406030204" pitchFamily="18" charset="0"/>
                          </a:rPr>
                          <m:t>7</m:t>
                        </m:r>
                      </m:den>
                    </m:f>
                  </m:oMath>
                </a14:m>
                <a:r>
                  <a:rPr lang="en-US" sz="6600" dirty="0"/>
                  <a:t> =</a:t>
                </a:r>
                <a:endParaRPr lang="en-US" sz="5400" dirty="0"/>
              </a:p>
            </p:txBody>
          </p:sp>
        </mc:Choice>
        <mc:Fallback xmlns="">
          <p:sp>
            <p:nvSpPr>
              <p:cNvPr id="6" name="Object 8"/>
              <p:cNvSpPr txBox="1">
                <a:spLocks noRot="1" noChangeAspect="1" noMove="1" noResize="1" noEditPoints="1" noAdjustHandles="1" noChangeArrowheads="1" noChangeShapeType="1" noTextEdit="1"/>
              </p:cNvSpPr>
              <p:nvPr/>
            </p:nvSpPr>
            <p:spPr bwMode="auto">
              <a:xfrm>
                <a:off x="5333999" y="1668589"/>
                <a:ext cx="2924629" cy="1514475"/>
              </a:xfrm>
              <a:prstGeom prst="rect">
                <a:avLst/>
              </a:prstGeom>
              <a:blipFill>
                <a:blip r:embed="rId4"/>
                <a:stretch>
                  <a:fillRect t="-2419" r="-3542" b="-1532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21"/>
              <p:cNvSpPr txBox="1"/>
              <p:nvPr/>
            </p:nvSpPr>
            <p:spPr bwMode="auto">
              <a:xfrm>
                <a:off x="5867967" y="4344813"/>
                <a:ext cx="1606891" cy="13093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6000" i="1">
                              <a:solidFill>
                                <a:srgbClr val="000000"/>
                              </a:solidFill>
                              <a:latin typeface="Cambria Math" panose="02040503050406030204" pitchFamily="18" charset="0"/>
                            </a:rPr>
                          </m:ctrlPr>
                        </m:fPr>
                        <m:num>
                          <m:r>
                            <a:rPr lang="en-US" sz="6000" i="1">
                              <a:solidFill>
                                <a:srgbClr val="000000"/>
                              </a:solidFill>
                              <a:latin typeface="Cambria Math" panose="02040503050406030204" pitchFamily="18" charset="0"/>
                            </a:rPr>
                            <m:t>4</m:t>
                          </m:r>
                        </m:num>
                        <m:den>
                          <m:r>
                            <a:rPr lang="en-US" sz="6000" i="1">
                              <a:solidFill>
                                <a:srgbClr val="000000"/>
                              </a:solidFill>
                              <a:latin typeface="Cambria Math" panose="02040503050406030204" pitchFamily="18" charset="0"/>
                            </a:rPr>
                            <m:t>7</m:t>
                          </m:r>
                        </m:den>
                      </m:f>
                    </m:oMath>
                  </m:oMathPara>
                </a14:m>
                <a:endParaRPr lang="en-US" sz="1400" dirty="0"/>
              </a:p>
            </p:txBody>
          </p:sp>
        </mc:Choice>
        <mc:Fallback xmlns="">
          <p:sp>
            <p:nvSpPr>
              <p:cNvPr id="7" name="Object 21"/>
              <p:cNvSpPr txBox="1">
                <a:spLocks noRot="1" noChangeAspect="1" noMove="1" noResize="1" noEditPoints="1" noAdjustHandles="1" noChangeArrowheads="1" noChangeShapeType="1" noTextEdit="1"/>
              </p:cNvSpPr>
              <p:nvPr/>
            </p:nvSpPr>
            <p:spPr bwMode="auto">
              <a:xfrm>
                <a:off x="5867967" y="4344813"/>
                <a:ext cx="1606891" cy="1309338"/>
              </a:xfrm>
              <a:prstGeom prst="rect">
                <a:avLst/>
              </a:prstGeom>
              <a:blipFill>
                <a:blip r:embed="rId5"/>
                <a:stretch>
                  <a:fillRect b="-34419"/>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5352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677223"/>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684232" y="3904407"/>
            <a:ext cx="7664454" cy="20113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9"/>
              <p:cNvSpPr txBox="1"/>
              <p:nvPr/>
            </p:nvSpPr>
            <p:spPr bwMode="auto">
              <a:xfrm>
                <a:off x="5003574" y="1618732"/>
                <a:ext cx="4757599" cy="20113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5800" i="1" smtClean="0">
                              <a:solidFill>
                                <a:srgbClr val="000000"/>
                              </a:solidFill>
                              <a:latin typeface="Cambria Math" panose="02040503050406030204" pitchFamily="18" charset="0"/>
                            </a:rPr>
                          </m:ctrlPr>
                        </m:fPr>
                        <m:num>
                          <m:r>
                            <a:rPr lang="en-US" sz="5800" b="0" i="1" smtClean="0">
                              <a:solidFill>
                                <a:srgbClr val="000000"/>
                              </a:solidFill>
                              <a:latin typeface="Cambria Math" panose="02040503050406030204" pitchFamily="18" charset="0"/>
                            </a:rPr>
                            <m:t>1</m:t>
                          </m:r>
                        </m:num>
                        <m:den>
                          <m:r>
                            <a:rPr lang="en-US" sz="5800" b="0" i="1" smtClean="0">
                              <a:solidFill>
                                <a:srgbClr val="000000"/>
                              </a:solidFill>
                              <a:latin typeface="Cambria Math" panose="02040503050406030204" pitchFamily="18" charset="0"/>
                            </a:rPr>
                            <m:t>3</m:t>
                          </m:r>
                        </m:den>
                      </m:f>
                      <m:r>
                        <a:rPr lang="en-US" sz="5800" b="0" i="1" smtClean="0">
                          <a:solidFill>
                            <a:srgbClr val="000000"/>
                          </a:solidFill>
                          <a:latin typeface="Cambria Math" panose="02040503050406030204" pitchFamily="18" charset="0"/>
                        </a:rPr>
                        <m:t>+</m:t>
                      </m:r>
                      <m:f>
                        <m:fPr>
                          <m:ctrlPr>
                            <a:rPr lang="en-US" sz="5800" i="1">
                              <a:solidFill>
                                <a:srgbClr val="000000"/>
                              </a:solidFill>
                              <a:latin typeface="Cambria Math" panose="02040503050406030204" pitchFamily="18" charset="0"/>
                            </a:rPr>
                          </m:ctrlPr>
                        </m:fPr>
                        <m:num>
                          <m:r>
                            <a:rPr lang="en-US" sz="5800" b="0" i="1" smtClean="0">
                              <a:solidFill>
                                <a:srgbClr val="000000"/>
                              </a:solidFill>
                              <a:latin typeface="Cambria Math" panose="02040503050406030204" pitchFamily="18" charset="0"/>
                            </a:rPr>
                            <m:t>5</m:t>
                          </m:r>
                        </m:num>
                        <m:den>
                          <m:r>
                            <a:rPr lang="en-US" sz="5800" b="0" i="1" smtClean="0">
                              <a:solidFill>
                                <a:srgbClr val="000000"/>
                              </a:solidFill>
                              <a:latin typeface="Cambria Math" panose="02040503050406030204" pitchFamily="18" charset="0"/>
                            </a:rPr>
                            <m:t>12</m:t>
                          </m:r>
                        </m:den>
                      </m:f>
                      <m:r>
                        <a:rPr lang="en-US" sz="5800" b="0" i="1" smtClean="0">
                          <a:solidFill>
                            <a:srgbClr val="000000"/>
                          </a:solidFill>
                          <a:latin typeface="Cambria Math" panose="02040503050406030204" pitchFamily="18" charset="0"/>
                        </a:rPr>
                        <m:t>= </m:t>
                      </m:r>
                    </m:oMath>
                  </m:oMathPara>
                </a14:m>
                <a:endParaRPr lang="en-US" dirty="0"/>
              </a:p>
            </p:txBody>
          </p:sp>
        </mc:Choice>
        <mc:Fallback xmlns="">
          <p:sp>
            <p:nvSpPr>
              <p:cNvPr id="6" name="Object 9"/>
              <p:cNvSpPr txBox="1">
                <a:spLocks noRot="1" noChangeAspect="1" noMove="1" noResize="1" noEditPoints="1" noAdjustHandles="1" noChangeArrowheads="1" noChangeShapeType="1" noTextEdit="1"/>
              </p:cNvSpPr>
              <p:nvPr/>
            </p:nvSpPr>
            <p:spPr bwMode="auto">
              <a:xfrm>
                <a:off x="5003574" y="1618732"/>
                <a:ext cx="4757599" cy="201136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22"/>
              <p:cNvSpPr txBox="1"/>
              <p:nvPr/>
            </p:nvSpPr>
            <p:spPr bwMode="auto">
              <a:xfrm>
                <a:off x="2858403" y="4172955"/>
                <a:ext cx="7315200" cy="1457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4400" i="1" smtClean="0">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1</m:t>
                          </m:r>
                        </m:num>
                        <m:den>
                          <m:r>
                            <a:rPr lang="en-US" sz="4400" b="0" i="1" smtClean="0">
                              <a:solidFill>
                                <a:srgbClr val="000000"/>
                              </a:solidFill>
                              <a:latin typeface="Cambria Math" panose="02040503050406030204" pitchFamily="18" charset="0"/>
                            </a:rPr>
                            <m:t>3</m:t>
                          </m:r>
                        </m:den>
                      </m:f>
                      <m:r>
                        <a:rPr lang="en-US" sz="4400" b="0" i="1" smtClean="0">
                          <a:solidFill>
                            <a:srgbClr val="000000"/>
                          </a:solidFill>
                          <a:latin typeface="Cambria Math" panose="02040503050406030204" pitchFamily="18" charset="0"/>
                        </a:rPr>
                        <m:t>+ </m:t>
                      </m:r>
                      <m:f>
                        <m:fPr>
                          <m:ctrlPr>
                            <a:rPr lang="en-US" sz="4400" i="1">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5</m:t>
                          </m:r>
                        </m:num>
                        <m:den>
                          <m:r>
                            <a:rPr lang="en-US" sz="4400" b="0" i="1" smtClean="0">
                              <a:solidFill>
                                <a:srgbClr val="000000"/>
                              </a:solidFill>
                              <a:latin typeface="Cambria Math" panose="02040503050406030204" pitchFamily="18" charset="0"/>
                            </a:rPr>
                            <m:t>12</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4</m:t>
                          </m:r>
                        </m:num>
                        <m:den>
                          <m:r>
                            <a:rPr lang="en-US" sz="4400" b="0" i="1" smtClean="0">
                              <a:solidFill>
                                <a:srgbClr val="000000"/>
                              </a:solidFill>
                              <a:latin typeface="Cambria Math" panose="02040503050406030204" pitchFamily="18" charset="0"/>
                            </a:rPr>
                            <m:t>12</m:t>
                          </m:r>
                        </m:den>
                      </m:f>
                      <m:r>
                        <a:rPr lang="en-US" sz="4400" b="0" i="1" smtClean="0">
                          <a:solidFill>
                            <a:srgbClr val="000000"/>
                          </a:solidFill>
                          <a:latin typeface="Cambria Math" panose="02040503050406030204" pitchFamily="18" charset="0"/>
                        </a:rPr>
                        <m:t>+ </m:t>
                      </m:r>
                      <m:f>
                        <m:fPr>
                          <m:ctrlPr>
                            <a:rPr lang="en-US" sz="4400" i="1">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5</m:t>
                          </m:r>
                        </m:num>
                        <m:den>
                          <m:r>
                            <a:rPr lang="en-US" sz="4400" b="0" i="1" smtClean="0">
                              <a:solidFill>
                                <a:srgbClr val="000000"/>
                              </a:solidFill>
                              <a:latin typeface="Cambria Math" panose="02040503050406030204" pitchFamily="18" charset="0"/>
                            </a:rPr>
                            <m:t>12</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9</m:t>
                          </m:r>
                        </m:num>
                        <m:den>
                          <m:r>
                            <a:rPr lang="en-US" sz="4400" b="0" i="1" smtClean="0">
                              <a:solidFill>
                                <a:srgbClr val="000000"/>
                              </a:solidFill>
                              <a:latin typeface="Cambria Math" panose="02040503050406030204" pitchFamily="18" charset="0"/>
                            </a:rPr>
                            <m:t>12</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3</m:t>
                          </m:r>
                        </m:num>
                        <m:den>
                          <m:r>
                            <a:rPr lang="en-US" sz="4400" b="0" i="1" smtClean="0">
                              <a:solidFill>
                                <a:srgbClr val="000000"/>
                              </a:solidFill>
                              <a:latin typeface="Cambria Math" panose="02040503050406030204" pitchFamily="18" charset="0"/>
                            </a:rPr>
                            <m:t>4</m:t>
                          </m:r>
                        </m:den>
                      </m:f>
                    </m:oMath>
                  </m:oMathPara>
                </a14:m>
                <a:endParaRPr lang="en-US" sz="4400" dirty="0"/>
              </a:p>
            </p:txBody>
          </p:sp>
        </mc:Choice>
        <mc:Fallback xmlns="">
          <p:sp>
            <p:nvSpPr>
              <p:cNvPr id="7" name="Object 22"/>
              <p:cNvSpPr txBox="1">
                <a:spLocks noRot="1" noChangeAspect="1" noMove="1" noResize="1" noEditPoints="1" noAdjustHandles="1" noChangeArrowheads="1" noChangeShapeType="1" noTextEdit="1"/>
              </p:cNvSpPr>
              <p:nvPr/>
            </p:nvSpPr>
            <p:spPr bwMode="auto">
              <a:xfrm>
                <a:off x="2858403" y="4172955"/>
                <a:ext cx="7315200" cy="1457325"/>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19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2616772" y="4270483"/>
            <a:ext cx="6958455" cy="172994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10"/>
              <p:cNvSpPr txBox="1"/>
              <p:nvPr/>
            </p:nvSpPr>
            <p:spPr bwMode="auto">
              <a:xfrm>
                <a:off x="4843674" y="1885382"/>
                <a:ext cx="3604841" cy="1965325"/>
              </a:xfrm>
              <a:prstGeom prst="rect">
                <a:avLst/>
              </a:prstGeom>
              <a:noFill/>
              <a:ln>
                <a:noFill/>
              </a:ln>
              <a:effectLst/>
            </p:spPr>
            <p:txBody>
              <a:bodyPr>
                <a:normAutofit/>
              </a:bodyPr>
              <a:lstStyle/>
              <a:p>
                <a14:m>
                  <m:oMath xmlns:m="http://schemas.openxmlformats.org/officeDocument/2006/math">
                    <m:f>
                      <m:fPr>
                        <m:ctrlPr>
                          <a:rPr lang="en-US" sz="7200" i="1" smtClean="0">
                            <a:solidFill>
                              <a:srgbClr val="000000"/>
                            </a:solidFill>
                            <a:latin typeface="Cambria Math" panose="02040503050406030204" pitchFamily="18" charset="0"/>
                          </a:rPr>
                        </m:ctrlPr>
                      </m:fPr>
                      <m:num>
                        <m:r>
                          <a:rPr lang="en-US" sz="7200" b="0" i="1" smtClean="0">
                            <a:solidFill>
                              <a:srgbClr val="000000"/>
                            </a:solidFill>
                            <a:latin typeface="Cambria Math" panose="02040503050406030204" pitchFamily="18" charset="0"/>
                          </a:rPr>
                          <m:t>9</m:t>
                        </m:r>
                      </m:num>
                      <m:den>
                        <m:r>
                          <a:rPr lang="en-US" sz="7200" b="0" i="1" smtClean="0">
                            <a:solidFill>
                              <a:srgbClr val="000000"/>
                            </a:solidFill>
                            <a:latin typeface="Cambria Math" panose="02040503050406030204" pitchFamily="18" charset="0"/>
                          </a:rPr>
                          <m:t>12</m:t>
                        </m:r>
                      </m:den>
                    </m:f>
                    <m:r>
                      <a:rPr lang="en-US" sz="7200" b="0" i="1" smtClean="0">
                        <a:solidFill>
                          <a:srgbClr val="000000"/>
                        </a:solidFill>
                        <a:latin typeface="Cambria Math" panose="02040503050406030204" pitchFamily="18" charset="0"/>
                      </a:rPr>
                      <m:t> −</m:t>
                    </m:r>
                    <m:f>
                      <m:fPr>
                        <m:ctrlPr>
                          <a:rPr lang="en-US" sz="7200" i="1">
                            <a:solidFill>
                              <a:srgbClr val="000000"/>
                            </a:solidFill>
                            <a:latin typeface="Cambria Math" panose="02040503050406030204" pitchFamily="18" charset="0"/>
                          </a:rPr>
                        </m:ctrlPr>
                      </m:fPr>
                      <m:num>
                        <m:r>
                          <a:rPr lang="en-US" sz="7200" b="0" i="1" smtClean="0">
                            <a:solidFill>
                              <a:srgbClr val="000000"/>
                            </a:solidFill>
                            <a:latin typeface="Cambria Math" panose="02040503050406030204" pitchFamily="18" charset="0"/>
                          </a:rPr>
                          <m:t>1</m:t>
                        </m:r>
                      </m:num>
                      <m:den>
                        <m:r>
                          <a:rPr lang="en-US" sz="7200" i="1">
                            <a:solidFill>
                              <a:srgbClr val="000000"/>
                            </a:solidFill>
                            <a:latin typeface="Cambria Math" panose="02040503050406030204" pitchFamily="18" charset="0"/>
                          </a:rPr>
                          <m:t>3</m:t>
                        </m:r>
                      </m:den>
                    </m:f>
                  </m:oMath>
                </a14:m>
                <a:r>
                  <a:rPr lang="en-US" sz="7200" dirty="0"/>
                  <a:t> =</a:t>
                </a:r>
                <a:endParaRPr lang="en-US" sz="6000" dirty="0"/>
              </a:p>
            </p:txBody>
          </p:sp>
        </mc:Choice>
        <mc:Fallback xmlns="">
          <p:sp>
            <p:nvSpPr>
              <p:cNvPr id="6" name="Object 10"/>
              <p:cNvSpPr txBox="1">
                <a:spLocks noRot="1" noChangeAspect="1" noMove="1" noResize="1" noEditPoints="1" noAdjustHandles="1" noChangeArrowheads="1" noChangeShapeType="1" noTextEdit="1"/>
              </p:cNvSpPr>
              <p:nvPr/>
            </p:nvSpPr>
            <p:spPr bwMode="auto">
              <a:xfrm>
                <a:off x="4843674" y="1885382"/>
                <a:ext cx="3604841" cy="1965325"/>
              </a:xfrm>
              <a:prstGeom prst="rect">
                <a:avLst/>
              </a:prstGeom>
              <a:blipFill>
                <a:blip r:embed="rId4"/>
                <a:stretch>
                  <a:fillRect t="-1548" r="-778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22">
                <a:extLst>
                  <a:ext uri="{FF2B5EF4-FFF2-40B4-BE49-F238E27FC236}">
                    <a16:creationId xmlns:a16="http://schemas.microsoft.com/office/drawing/2014/main" id="{B153DCA9-81C5-4C95-ABD8-1DD858486FF1}"/>
                  </a:ext>
                </a:extLst>
              </p:cNvPr>
              <p:cNvSpPr txBox="1"/>
              <p:nvPr/>
            </p:nvSpPr>
            <p:spPr bwMode="auto">
              <a:xfrm>
                <a:off x="2876780" y="4283356"/>
                <a:ext cx="7315200" cy="1457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9</m:t>
                          </m:r>
                        </m:num>
                        <m:den>
                          <m:r>
                            <a:rPr lang="en-US" sz="4800" b="0" i="1"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 −</m:t>
                      </m:r>
                      <m:f>
                        <m:fPr>
                          <m:ctrlPr>
                            <a:rPr lang="en-US"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1</m:t>
                          </m:r>
                        </m:num>
                        <m:den>
                          <m:r>
                            <a:rPr lang="en-US" sz="4800" b="0" i="1" smtClean="0">
                              <a:solidFill>
                                <a:srgbClr val="000000"/>
                              </a:solidFill>
                              <a:latin typeface="Cambria Math" panose="02040503050406030204" pitchFamily="18" charset="0"/>
                            </a:rPr>
                            <m:t>3</m:t>
                          </m:r>
                        </m:den>
                      </m:f>
                      <m:r>
                        <a:rPr lang="en-US" sz="4800" i="1">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9</m:t>
                          </m:r>
                        </m:num>
                        <m:den>
                          <m:r>
                            <a:rPr lang="en-US" sz="4800" b="0" i="1"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 </m:t>
                      </m:r>
                      <m:f>
                        <m:fPr>
                          <m:ctrlPr>
                            <a:rPr lang="en-US"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4</m:t>
                          </m:r>
                        </m:num>
                        <m:den>
                          <m:r>
                            <a:rPr lang="en-US" sz="4800" b="0" i="1" smtClean="0">
                              <a:solidFill>
                                <a:srgbClr val="000000"/>
                              </a:solidFill>
                              <a:latin typeface="Cambria Math" panose="02040503050406030204" pitchFamily="18" charset="0"/>
                            </a:rPr>
                            <m:t>12</m:t>
                          </m:r>
                        </m:den>
                      </m:f>
                      <m:r>
                        <a:rPr lang="en-US" sz="4800" i="1">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5</m:t>
                          </m:r>
                        </m:num>
                        <m:den>
                          <m:r>
                            <a:rPr lang="en-US" sz="4800" b="0" i="1" smtClean="0">
                              <a:solidFill>
                                <a:srgbClr val="000000"/>
                              </a:solidFill>
                              <a:latin typeface="Cambria Math" panose="02040503050406030204" pitchFamily="18" charset="0"/>
                            </a:rPr>
                            <m:t>12</m:t>
                          </m:r>
                        </m:den>
                      </m:f>
                    </m:oMath>
                  </m:oMathPara>
                </a14:m>
                <a:endParaRPr lang="en-US" sz="4400" dirty="0"/>
              </a:p>
            </p:txBody>
          </p:sp>
        </mc:Choice>
        <mc:Fallback xmlns="">
          <p:sp>
            <p:nvSpPr>
              <p:cNvPr id="9" name="Object 22">
                <a:extLst>
                  <a:ext uri="{FF2B5EF4-FFF2-40B4-BE49-F238E27FC236}">
                    <a16:creationId xmlns:a16="http://schemas.microsoft.com/office/drawing/2014/main" id="{B153DCA9-81C5-4C95-ABD8-1DD858486FF1}"/>
                  </a:ext>
                </a:extLst>
              </p:cNvPr>
              <p:cNvSpPr txBox="1">
                <a:spLocks noRot="1" noChangeAspect="1" noMove="1" noResize="1" noEditPoints="1" noAdjustHandles="1" noChangeArrowheads="1" noChangeShapeType="1" noTextEdit="1"/>
              </p:cNvSpPr>
              <p:nvPr/>
            </p:nvSpPr>
            <p:spPr bwMode="auto">
              <a:xfrm>
                <a:off x="2876780" y="4283356"/>
                <a:ext cx="7315200" cy="1457325"/>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1663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481008" y="1809933"/>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6339" y="1030123"/>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2322286" y="4038774"/>
            <a:ext cx="7953828" cy="209312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11"/>
              <p:cNvSpPr txBox="1"/>
              <p:nvPr/>
            </p:nvSpPr>
            <p:spPr bwMode="auto">
              <a:xfrm>
                <a:off x="5354019" y="1744662"/>
                <a:ext cx="3222647" cy="16843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2</m:t>
                          </m:r>
                        </m:num>
                        <m:den>
                          <m:r>
                            <a:rPr lang="en-US" sz="6000" b="0" i="1" smtClean="0">
                              <a:solidFill>
                                <a:srgbClr val="000000"/>
                              </a:solidFill>
                              <a:latin typeface="Cambria Math" panose="02040503050406030204" pitchFamily="18" charset="0"/>
                            </a:rPr>
                            <m:t>7</m:t>
                          </m:r>
                        </m:den>
                      </m:f>
                      <m:r>
                        <a:rPr lang="en-US" sz="6000" b="0" i="1" smtClean="0">
                          <a:solidFill>
                            <a:srgbClr val="000000"/>
                          </a:solidFill>
                          <a:latin typeface="Cambria Math" panose="02040503050406030204" pitchFamily="18" charset="0"/>
                        </a:rPr>
                        <m:t>+ </m:t>
                      </m:r>
                      <m:f>
                        <m:fPr>
                          <m:ctrlPr>
                            <a:rPr lang="en-US" sz="6000" i="1" dirty="0" smtClean="0">
                              <a:solidFill>
                                <a:srgbClr val="836967"/>
                              </a:solidFill>
                              <a:latin typeface="Cambria Math" panose="02040503050406030204" pitchFamily="18" charset="0"/>
                            </a:rPr>
                          </m:ctrlPr>
                        </m:fPr>
                        <m:num>
                          <m:r>
                            <a:rPr lang="en-US" sz="6000" dirty="0">
                              <a:latin typeface="Cambria Math" panose="02040503050406030204" pitchFamily="18" charset="0"/>
                            </a:rPr>
                            <m:t>3</m:t>
                          </m:r>
                        </m:num>
                        <m:den>
                          <m:r>
                            <a:rPr lang="en-US" sz="6000" b="0" i="1" dirty="0" smtClean="0">
                              <a:latin typeface="Cambria Math" panose="02040503050406030204" pitchFamily="18" charset="0"/>
                            </a:rPr>
                            <m:t>5</m:t>
                          </m:r>
                        </m:den>
                      </m:f>
                      <m:r>
                        <a:rPr lang="en-US" sz="6000" b="0" i="1" dirty="0" smtClean="0">
                          <a:latin typeface="Cambria Math" panose="02040503050406030204" pitchFamily="18" charset="0"/>
                        </a:rPr>
                        <m:t>=</m:t>
                      </m:r>
                    </m:oMath>
                  </m:oMathPara>
                </a14:m>
                <a:endParaRPr lang="en-US" sz="4800" dirty="0"/>
              </a:p>
            </p:txBody>
          </p:sp>
        </mc:Choice>
        <mc:Fallback xmlns="">
          <p:sp>
            <p:nvSpPr>
              <p:cNvPr id="6" name="Object 11"/>
              <p:cNvSpPr txBox="1">
                <a:spLocks noRot="1" noChangeAspect="1" noMove="1" noResize="1" noEditPoints="1" noAdjustHandles="1" noChangeArrowheads="1" noChangeShapeType="1" noTextEdit="1"/>
              </p:cNvSpPr>
              <p:nvPr/>
            </p:nvSpPr>
            <p:spPr bwMode="auto">
              <a:xfrm>
                <a:off x="5354019" y="1744662"/>
                <a:ext cx="3222647" cy="1684338"/>
              </a:xfrm>
              <a:prstGeom prst="rect">
                <a:avLst/>
              </a:prstGeom>
              <a:blipFill>
                <a:blip r:embed="rId4"/>
                <a:stretch>
                  <a:fillRect b="-469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22">
                <a:extLst>
                  <a:ext uri="{FF2B5EF4-FFF2-40B4-BE49-F238E27FC236}">
                    <a16:creationId xmlns:a16="http://schemas.microsoft.com/office/drawing/2014/main" id="{1DB5DA93-4F55-4C3E-B35D-167B140213A6}"/>
                  </a:ext>
                </a:extLst>
              </p:cNvPr>
              <p:cNvSpPr txBox="1"/>
              <p:nvPr/>
            </p:nvSpPr>
            <p:spPr bwMode="auto">
              <a:xfrm>
                <a:off x="2815715" y="4208810"/>
                <a:ext cx="7315200" cy="1457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7</m:t>
                          </m:r>
                        </m:den>
                      </m:f>
                      <m:r>
                        <a:rPr lang="en-US" sz="5400" b="0" i="1" smtClean="0">
                          <a:solidFill>
                            <a:srgbClr val="000000"/>
                          </a:solidFill>
                          <a:latin typeface="Cambria Math" panose="02040503050406030204" pitchFamily="18" charset="0"/>
                        </a:rPr>
                        <m:t>+ </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5</m:t>
                          </m:r>
                        </m:den>
                      </m:f>
                      <m:r>
                        <a:rPr lang="en-US" sz="5400" i="1">
                          <a:solidFill>
                            <a:srgbClr val="000000"/>
                          </a:solidFill>
                          <a:latin typeface="Cambria Math" panose="02040503050406030204" pitchFamily="18" charset="0"/>
                        </a:rPr>
                        <m:t>=</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10</m:t>
                          </m:r>
                        </m:num>
                        <m:den>
                          <m:r>
                            <a:rPr lang="en-US" sz="5400" b="0" i="1" smtClean="0">
                              <a:solidFill>
                                <a:srgbClr val="000000"/>
                              </a:solidFill>
                              <a:latin typeface="Cambria Math" panose="02040503050406030204" pitchFamily="18" charset="0"/>
                            </a:rPr>
                            <m:t>35</m:t>
                          </m:r>
                        </m:den>
                      </m:f>
                      <m:r>
                        <a:rPr lang="en-US" sz="5400" b="0" i="1" smtClean="0">
                          <a:solidFill>
                            <a:srgbClr val="000000"/>
                          </a:solidFill>
                          <a:latin typeface="Cambria Math" panose="02040503050406030204" pitchFamily="18" charset="0"/>
                        </a:rPr>
                        <m:t>+ </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21</m:t>
                          </m:r>
                        </m:num>
                        <m:den>
                          <m:r>
                            <a:rPr lang="en-US" sz="5400" b="0" i="1" smtClean="0">
                              <a:solidFill>
                                <a:srgbClr val="000000"/>
                              </a:solidFill>
                              <a:latin typeface="Cambria Math" panose="02040503050406030204" pitchFamily="18" charset="0"/>
                            </a:rPr>
                            <m:t>35</m:t>
                          </m:r>
                        </m:den>
                      </m:f>
                      <m:r>
                        <a:rPr lang="en-US" sz="5400" i="1">
                          <a:solidFill>
                            <a:srgbClr val="000000"/>
                          </a:solidFill>
                          <a:latin typeface="Cambria Math" panose="02040503050406030204" pitchFamily="18" charset="0"/>
                        </a:rPr>
                        <m:t>=</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31</m:t>
                          </m:r>
                        </m:num>
                        <m:den>
                          <m:r>
                            <a:rPr lang="en-US" sz="5400" b="0" i="1" smtClean="0">
                              <a:solidFill>
                                <a:srgbClr val="000000"/>
                              </a:solidFill>
                              <a:latin typeface="Cambria Math" panose="02040503050406030204" pitchFamily="18" charset="0"/>
                            </a:rPr>
                            <m:t>35</m:t>
                          </m:r>
                        </m:den>
                      </m:f>
                    </m:oMath>
                  </m:oMathPara>
                </a14:m>
                <a:endParaRPr lang="en-US" sz="4400" dirty="0"/>
              </a:p>
            </p:txBody>
          </p:sp>
        </mc:Choice>
        <mc:Fallback xmlns="">
          <p:sp>
            <p:nvSpPr>
              <p:cNvPr id="9" name="Object 22">
                <a:extLst>
                  <a:ext uri="{FF2B5EF4-FFF2-40B4-BE49-F238E27FC236}">
                    <a16:creationId xmlns:a16="http://schemas.microsoft.com/office/drawing/2014/main" id="{1DB5DA93-4F55-4C3E-B35D-167B140213A6}"/>
                  </a:ext>
                </a:extLst>
              </p:cNvPr>
              <p:cNvSpPr txBox="1">
                <a:spLocks noRot="1" noChangeAspect="1" noMove="1" noResize="1" noEditPoints="1" noAdjustHandles="1" noChangeArrowheads="1" noChangeShapeType="1" noTextEdit="1"/>
              </p:cNvSpPr>
              <p:nvPr/>
            </p:nvSpPr>
            <p:spPr bwMode="auto">
              <a:xfrm>
                <a:off x="2815715" y="4208810"/>
                <a:ext cx="7315200" cy="1457325"/>
              </a:xfrm>
              <a:prstGeom prst="rect">
                <a:avLst/>
              </a:prstGeom>
              <a:blipFill>
                <a:blip r:embed="rId5"/>
                <a:stretch>
                  <a:fillRect b="-9623"/>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62872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096699" y="171192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4553" y="788461"/>
            <a:ext cx="1841882"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107096" y="4234599"/>
            <a:ext cx="7641203" cy="191684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12"/>
              <p:cNvSpPr txBox="1"/>
              <p:nvPr/>
            </p:nvSpPr>
            <p:spPr bwMode="auto">
              <a:xfrm>
                <a:off x="4807630" y="1711164"/>
                <a:ext cx="3610655" cy="17224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31</m:t>
                          </m:r>
                        </m:num>
                        <m:den>
                          <m:r>
                            <a:rPr lang="en-US" sz="5400" b="0" i="1" smtClean="0">
                              <a:solidFill>
                                <a:srgbClr val="000000"/>
                              </a:solidFill>
                              <a:latin typeface="Cambria Math" panose="02040503050406030204" pitchFamily="18" charset="0"/>
                            </a:rPr>
                            <m:t>35</m:t>
                          </m:r>
                        </m:den>
                      </m:f>
                      <m:r>
                        <a:rPr lang="en-US" sz="5400" b="0" i="1" smtClean="0">
                          <a:solidFill>
                            <a:srgbClr val="000000"/>
                          </a:solidFill>
                          <a:latin typeface="Cambria Math" panose="02040503050406030204" pitchFamily="18" charset="0"/>
                        </a:rPr>
                        <m:t> −</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7</m:t>
                          </m:r>
                        </m:den>
                      </m:f>
                      <m:r>
                        <a:rPr lang="en-US" sz="5400" b="0" i="1" smtClean="0">
                          <a:solidFill>
                            <a:srgbClr val="000000"/>
                          </a:solidFill>
                          <a:latin typeface="Cambria Math" panose="02040503050406030204" pitchFamily="18" charset="0"/>
                        </a:rPr>
                        <m:t>=</m:t>
                      </m:r>
                    </m:oMath>
                  </m:oMathPara>
                </a14:m>
                <a:endParaRPr lang="en-US" sz="5400" dirty="0"/>
              </a:p>
            </p:txBody>
          </p:sp>
        </mc:Choice>
        <mc:Fallback xmlns="">
          <p:sp>
            <p:nvSpPr>
              <p:cNvPr id="6" name="Object 12"/>
              <p:cNvSpPr txBox="1">
                <a:spLocks noRot="1" noChangeAspect="1" noMove="1" noResize="1" noEditPoints="1" noAdjustHandles="1" noChangeArrowheads="1" noChangeShapeType="1" noTextEdit="1"/>
              </p:cNvSpPr>
              <p:nvPr/>
            </p:nvSpPr>
            <p:spPr bwMode="auto">
              <a:xfrm>
                <a:off x="4807630" y="1711164"/>
                <a:ext cx="3610655" cy="1722438"/>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26"/>
              <p:cNvSpPr txBox="1"/>
              <p:nvPr/>
            </p:nvSpPr>
            <p:spPr bwMode="auto">
              <a:xfrm>
                <a:off x="2248903" y="4444958"/>
                <a:ext cx="7836001" cy="149612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f>
                        <m:fPr>
                          <m:ctrlPr>
                            <a:rPr lang="en-US" sz="4700" i="1" smtClean="0">
                              <a:solidFill>
                                <a:srgbClr val="000000"/>
                              </a:solidFill>
                              <a:latin typeface="Cambria Math" panose="02040503050406030204" pitchFamily="18" charset="0"/>
                            </a:rPr>
                          </m:ctrlPr>
                        </m:fPr>
                        <m:num>
                          <m:r>
                            <a:rPr lang="en-US" sz="4700" b="0" i="1" smtClean="0">
                              <a:solidFill>
                                <a:srgbClr val="000000"/>
                              </a:solidFill>
                              <a:latin typeface="Cambria Math" panose="02040503050406030204" pitchFamily="18" charset="0"/>
                            </a:rPr>
                            <m:t>31</m:t>
                          </m:r>
                        </m:num>
                        <m:den>
                          <m:r>
                            <a:rPr lang="en-US" sz="4700" b="0" i="1" smtClean="0">
                              <a:solidFill>
                                <a:srgbClr val="000000"/>
                              </a:solidFill>
                              <a:latin typeface="Cambria Math" panose="02040503050406030204" pitchFamily="18" charset="0"/>
                            </a:rPr>
                            <m:t>35</m:t>
                          </m:r>
                        </m:den>
                      </m:f>
                      <m:r>
                        <a:rPr lang="en-US" sz="4700" b="0" i="1" smtClean="0">
                          <a:solidFill>
                            <a:srgbClr val="000000"/>
                          </a:solidFill>
                          <a:latin typeface="Cambria Math" panose="02040503050406030204" pitchFamily="18" charset="0"/>
                        </a:rPr>
                        <m:t> − </m:t>
                      </m:r>
                      <m:f>
                        <m:fPr>
                          <m:ctrlPr>
                            <a:rPr lang="en-US" sz="4700" i="1">
                              <a:solidFill>
                                <a:srgbClr val="000000"/>
                              </a:solidFill>
                              <a:latin typeface="Cambria Math" panose="02040503050406030204" pitchFamily="18" charset="0"/>
                            </a:rPr>
                          </m:ctrlPr>
                        </m:fPr>
                        <m:num>
                          <m:r>
                            <a:rPr lang="en-US" sz="4700" b="0" i="1" smtClean="0">
                              <a:solidFill>
                                <a:srgbClr val="000000"/>
                              </a:solidFill>
                              <a:latin typeface="Cambria Math" panose="02040503050406030204" pitchFamily="18" charset="0"/>
                            </a:rPr>
                            <m:t>2</m:t>
                          </m:r>
                        </m:num>
                        <m:den>
                          <m:r>
                            <a:rPr lang="en-US" sz="4700" b="0" i="1" smtClean="0">
                              <a:solidFill>
                                <a:srgbClr val="000000"/>
                              </a:solidFill>
                              <a:latin typeface="Cambria Math" panose="02040503050406030204" pitchFamily="18" charset="0"/>
                            </a:rPr>
                            <m:t>7</m:t>
                          </m:r>
                        </m:den>
                      </m:f>
                      <m:r>
                        <a:rPr lang="en-US" sz="4700" i="1">
                          <a:solidFill>
                            <a:srgbClr val="000000"/>
                          </a:solidFill>
                          <a:latin typeface="Cambria Math" panose="02040503050406030204" pitchFamily="18" charset="0"/>
                        </a:rPr>
                        <m:t>=</m:t>
                      </m:r>
                      <m:f>
                        <m:fPr>
                          <m:ctrlPr>
                            <a:rPr lang="en-US" sz="4700" i="1">
                              <a:solidFill>
                                <a:srgbClr val="000000"/>
                              </a:solidFill>
                              <a:latin typeface="Cambria Math" panose="02040503050406030204" pitchFamily="18" charset="0"/>
                            </a:rPr>
                          </m:ctrlPr>
                        </m:fPr>
                        <m:num>
                          <m:r>
                            <a:rPr lang="en-US" sz="4700" b="0" i="1" smtClean="0">
                              <a:solidFill>
                                <a:srgbClr val="000000"/>
                              </a:solidFill>
                              <a:latin typeface="Cambria Math" panose="02040503050406030204" pitchFamily="18" charset="0"/>
                            </a:rPr>
                            <m:t>31</m:t>
                          </m:r>
                        </m:num>
                        <m:den>
                          <m:r>
                            <a:rPr lang="en-US" sz="4700" b="0" i="1" smtClean="0">
                              <a:solidFill>
                                <a:srgbClr val="000000"/>
                              </a:solidFill>
                              <a:latin typeface="Cambria Math" panose="02040503050406030204" pitchFamily="18" charset="0"/>
                            </a:rPr>
                            <m:t>35</m:t>
                          </m:r>
                        </m:den>
                      </m:f>
                      <m:r>
                        <a:rPr lang="en-US" sz="4700" b="0" i="1" smtClean="0">
                          <a:solidFill>
                            <a:srgbClr val="000000"/>
                          </a:solidFill>
                          <a:latin typeface="Cambria Math" panose="02040503050406030204" pitchFamily="18" charset="0"/>
                        </a:rPr>
                        <m:t> − </m:t>
                      </m:r>
                      <m:f>
                        <m:fPr>
                          <m:ctrlPr>
                            <a:rPr lang="en-US" sz="4700" i="1">
                              <a:solidFill>
                                <a:srgbClr val="000000"/>
                              </a:solidFill>
                              <a:latin typeface="Cambria Math" panose="02040503050406030204" pitchFamily="18" charset="0"/>
                            </a:rPr>
                          </m:ctrlPr>
                        </m:fPr>
                        <m:num>
                          <m:r>
                            <a:rPr lang="en-US" sz="4700" b="0" i="1" smtClean="0">
                              <a:solidFill>
                                <a:srgbClr val="000000"/>
                              </a:solidFill>
                              <a:latin typeface="Cambria Math" panose="02040503050406030204" pitchFamily="18" charset="0"/>
                            </a:rPr>
                            <m:t>10</m:t>
                          </m:r>
                        </m:num>
                        <m:den>
                          <m:r>
                            <a:rPr lang="en-US" sz="4700" i="1">
                              <a:solidFill>
                                <a:srgbClr val="000000"/>
                              </a:solidFill>
                              <a:latin typeface="Cambria Math" panose="02040503050406030204" pitchFamily="18" charset="0"/>
                            </a:rPr>
                            <m:t>3</m:t>
                          </m:r>
                          <m:r>
                            <a:rPr lang="en-US" sz="4700" b="0" i="1" smtClean="0">
                              <a:solidFill>
                                <a:srgbClr val="000000"/>
                              </a:solidFill>
                              <a:latin typeface="Cambria Math" panose="02040503050406030204" pitchFamily="18" charset="0"/>
                            </a:rPr>
                            <m:t>5</m:t>
                          </m:r>
                        </m:den>
                      </m:f>
                      <m:r>
                        <a:rPr lang="en-US" sz="4700" i="1">
                          <a:solidFill>
                            <a:srgbClr val="000000"/>
                          </a:solidFill>
                          <a:latin typeface="Cambria Math" panose="02040503050406030204" pitchFamily="18" charset="0"/>
                        </a:rPr>
                        <m:t>=</m:t>
                      </m:r>
                      <m:f>
                        <m:fPr>
                          <m:ctrlPr>
                            <a:rPr lang="en-US" sz="4700" i="1">
                              <a:solidFill>
                                <a:srgbClr val="000000"/>
                              </a:solidFill>
                              <a:latin typeface="Cambria Math" panose="02040503050406030204" pitchFamily="18" charset="0"/>
                            </a:rPr>
                          </m:ctrlPr>
                        </m:fPr>
                        <m:num>
                          <m:r>
                            <a:rPr lang="en-US" sz="4700" b="0" i="1" smtClean="0">
                              <a:solidFill>
                                <a:srgbClr val="000000"/>
                              </a:solidFill>
                              <a:latin typeface="Cambria Math" panose="02040503050406030204" pitchFamily="18" charset="0"/>
                            </a:rPr>
                            <m:t>21</m:t>
                          </m:r>
                        </m:num>
                        <m:den>
                          <m:r>
                            <a:rPr lang="en-US" sz="4700" b="0" i="1" smtClean="0">
                              <a:solidFill>
                                <a:srgbClr val="000000"/>
                              </a:solidFill>
                              <a:latin typeface="Cambria Math" panose="02040503050406030204" pitchFamily="18" charset="0"/>
                            </a:rPr>
                            <m:t>35</m:t>
                          </m:r>
                          <m:r>
                            <a:rPr lang="en-US" sz="4700" b="0" i="1" smtClean="0">
                              <a:solidFill>
                                <a:srgbClr val="000000"/>
                              </a:solidFill>
                              <a:latin typeface="Cambria Math" panose="02040503050406030204" pitchFamily="18" charset="0"/>
                            </a:rPr>
                            <m:t> </m:t>
                          </m:r>
                        </m:den>
                      </m:f>
                      <m:r>
                        <a:rPr lang="en-US" sz="4700" i="1">
                          <a:solidFill>
                            <a:srgbClr val="000000"/>
                          </a:solidFill>
                          <a:latin typeface="Cambria Math" panose="02040503050406030204" pitchFamily="18" charset="0"/>
                        </a:rPr>
                        <m:t>=</m:t>
                      </m:r>
                      <m:f>
                        <m:fPr>
                          <m:ctrlPr>
                            <a:rPr lang="en-US" sz="4700" i="1" dirty="0" smtClean="0">
                              <a:solidFill>
                                <a:srgbClr val="836967"/>
                              </a:solidFill>
                              <a:latin typeface="Cambria Math" panose="02040503050406030204" pitchFamily="18" charset="0"/>
                            </a:rPr>
                          </m:ctrlPr>
                        </m:fPr>
                        <m:num>
                          <m:r>
                            <a:rPr lang="en-US" sz="4700" dirty="0">
                              <a:latin typeface="Cambria Math" panose="02040503050406030204" pitchFamily="18" charset="0"/>
                            </a:rPr>
                            <m:t>3</m:t>
                          </m:r>
                        </m:num>
                        <m:den>
                          <m:r>
                            <a:rPr lang="en-US" sz="4700" i="0" dirty="0">
                              <a:latin typeface="Cambria Math" panose="02040503050406030204" pitchFamily="18" charset="0"/>
                            </a:rPr>
                            <m:t>5</m:t>
                          </m:r>
                        </m:den>
                      </m:f>
                    </m:oMath>
                  </m:oMathPara>
                </a14:m>
                <a:endParaRPr lang="en-US" dirty="0"/>
              </a:p>
            </p:txBody>
          </p:sp>
        </mc:Choice>
        <mc:Fallback xmlns="">
          <p:sp>
            <p:nvSpPr>
              <p:cNvPr id="7" name="Object 26"/>
              <p:cNvSpPr txBox="1">
                <a:spLocks noRot="1" noChangeAspect="1" noMove="1" noResize="1" noEditPoints="1" noAdjustHandles="1" noChangeArrowheads="1" noChangeShapeType="1" noTextEdit="1"/>
              </p:cNvSpPr>
              <p:nvPr/>
            </p:nvSpPr>
            <p:spPr bwMode="auto">
              <a:xfrm>
                <a:off x="2248903" y="4444958"/>
                <a:ext cx="7836001" cy="1496128"/>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2548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780297" y="1779503"/>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0297" y="820247"/>
            <a:ext cx="1846928" cy="1846928"/>
          </a:xfrm>
          <a:prstGeom prst="rect">
            <a:avLst/>
          </a:prstGeom>
        </p:spPr>
      </p:pic>
      <p:sp>
        <p:nvSpPr>
          <p:cNvPr id="4" name="Rectangle: Rounded Corners 18">
            <a:extLst>
              <a:ext uri="{FF2B5EF4-FFF2-40B4-BE49-F238E27FC236}">
                <a16:creationId xmlns:a16="http://schemas.microsoft.com/office/drawing/2014/main" id="{06DDD29A-DE6B-46A1-A986-697DF63F5FFD}"/>
              </a:ext>
            </a:extLst>
          </p:cNvPr>
          <p:cNvSpPr/>
          <p:nvPr/>
        </p:nvSpPr>
        <p:spPr>
          <a:xfrm>
            <a:off x="2337683" y="4106757"/>
            <a:ext cx="7513983" cy="206188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13"/>
              <p:cNvSpPr txBox="1"/>
              <p:nvPr/>
            </p:nvSpPr>
            <p:spPr bwMode="auto">
              <a:xfrm>
                <a:off x="4995991" y="1779503"/>
                <a:ext cx="3204580" cy="172545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31</m:t>
                          </m:r>
                        </m:num>
                        <m:den>
                          <m:r>
                            <a:rPr lang="en-US" sz="5400" b="0" i="1" smtClean="0">
                              <a:solidFill>
                                <a:srgbClr val="000000"/>
                              </a:solidFill>
                              <a:latin typeface="Cambria Math" panose="02040503050406030204" pitchFamily="18" charset="0"/>
                            </a:rPr>
                            <m:t>35</m:t>
                          </m:r>
                        </m:den>
                      </m:f>
                      <m:r>
                        <a:rPr lang="en-US" sz="5400" b="0" i="1" smtClean="0">
                          <a:solidFill>
                            <a:srgbClr val="000000"/>
                          </a:solidFill>
                          <a:latin typeface="Cambria Math" panose="02040503050406030204" pitchFamily="18" charset="0"/>
                        </a:rPr>
                        <m:t>−</m:t>
                      </m:r>
                      <m:f>
                        <m:fPr>
                          <m:ctrlPr>
                            <a:rPr lang="en-US" sz="5400" i="1" dirty="0" smtClean="0">
                              <a:solidFill>
                                <a:srgbClr val="836967"/>
                              </a:solidFill>
                              <a:latin typeface="Cambria Math" panose="02040503050406030204" pitchFamily="18" charset="0"/>
                            </a:rPr>
                          </m:ctrlPr>
                        </m:fPr>
                        <m:num>
                          <m:r>
                            <a:rPr lang="en-US" sz="5400" dirty="0">
                              <a:latin typeface="Cambria Math" panose="02040503050406030204" pitchFamily="18" charset="0"/>
                            </a:rPr>
                            <m:t>3</m:t>
                          </m:r>
                        </m:num>
                        <m:den>
                          <m:r>
                            <a:rPr lang="en-US" sz="5400" i="0" dirty="0">
                              <a:latin typeface="Cambria Math" panose="02040503050406030204" pitchFamily="18" charset="0"/>
                            </a:rPr>
                            <m:t>5</m:t>
                          </m:r>
                        </m:den>
                      </m:f>
                      <m:r>
                        <a:rPr lang="en-US" sz="5400" b="0" i="1" dirty="0" smtClean="0">
                          <a:latin typeface="Cambria Math" panose="02040503050406030204" pitchFamily="18" charset="0"/>
                        </a:rPr>
                        <m:t>=</m:t>
                      </m:r>
                    </m:oMath>
                  </m:oMathPara>
                </a14:m>
                <a:endParaRPr lang="en-US" dirty="0"/>
              </a:p>
            </p:txBody>
          </p:sp>
        </mc:Choice>
        <mc:Fallback xmlns="">
          <p:sp>
            <p:nvSpPr>
              <p:cNvPr id="6" name="Object 13"/>
              <p:cNvSpPr txBox="1">
                <a:spLocks noRot="1" noChangeAspect="1" noMove="1" noResize="1" noEditPoints="1" noAdjustHandles="1" noChangeArrowheads="1" noChangeShapeType="1" noTextEdit="1"/>
              </p:cNvSpPr>
              <p:nvPr/>
            </p:nvSpPr>
            <p:spPr bwMode="auto">
              <a:xfrm>
                <a:off x="4995991" y="1779503"/>
                <a:ext cx="3204580" cy="172545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27"/>
              <p:cNvSpPr txBox="1"/>
              <p:nvPr/>
            </p:nvSpPr>
            <p:spPr bwMode="auto">
              <a:xfrm>
                <a:off x="2627225" y="4423583"/>
                <a:ext cx="6957390" cy="161417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4400" i="1" smtClean="0">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31</m:t>
                          </m:r>
                        </m:num>
                        <m:den>
                          <m:r>
                            <a:rPr lang="en-US" sz="4400" b="0" i="1" smtClean="0">
                              <a:solidFill>
                                <a:srgbClr val="000000"/>
                              </a:solidFill>
                              <a:latin typeface="Cambria Math" panose="02040503050406030204" pitchFamily="18" charset="0"/>
                            </a:rPr>
                            <m:t>35</m:t>
                          </m:r>
                        </m:den>
                      </m:f>
                      <m:r>
                        <a:rPr lang="en-US" sz="4400" b="0" i="1" smtClean="0">
                          <a:solidFill>
                            <a:srgbClr val="000000"/>
                          </a:solidFill>
                          <a:latin typeface="Cambria Math" panose="02040503050406030204" pitchFamily="18" charset="0"/>
                        </a:rPr>
                        <m:t>− </m:t>
                      </m:r>
                      <m:f>
                        <m:fPr>
                          <m:ctrlPr>
                            <a:rPr lang="en-US" sz="4400" i="1" smtClean="0">
                              <a:solidFill>
                                <a:srgbClr val="000000"/>
                              </a:solidFill>
                              <a:latin typeface="Cambria Math" panose="02040503050406030204" pitchFamily="18" charset="0"/>
                            </a:rPr>
                          </m:ctrlPr>
                        </m:fPr>
                        <m:num>
                          <m:r>
                            <a:rPr lang="en-US" sz="4400" i="1">
                              <a:solidFill>
                                <a:srgbClr val="000000"/>
                              </a:solidFill>
                              <a:latin typeface="Cambria Math" panose="02040503050406030204" pitchFamily="18" charset="0"/>
                            </a:rPr>
                            <m:t>3</m:t>
                          </m:r>
                        </m:num>
                        <m:den>
                          <m:r>
                            <a:rPr lang="en-US" sz="4400" i="1">
                              <a:solidFill>
                                <a:srgbClr val="000000"/>
                              </a:solidFill>
                              <a:latin typeface="Cambria Math" panose="02040503050406030204" pitchFamily="18" charset="0"/>
                            </a:rPr>
                            <m:t>5</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i="1">
                              <a:solidFill>
                                <a:srgbClr val="000000"/>
                              </a:solidFill>
                              <a:latin typeface="Cambria Math" panose="02040503050406030204" pitchFamily="18" charset="0"/>
                            </a:rPr>
                            <m:t>31</m:t>
                          </m:r>
                        </m:num>
                        <m:den>
                          <m:r>
                            <a:rPr lang="en-US" sz="4400" i="1">
                              <a:solidFill>
                                <a:srgbClr val="000000"/>
                              </a:solidFill>
                              <a:latin typeface="Cambria Math" panose="02040503050406030204" pitchFamily="18" charset="0"/>
                            </a:rPr>
                            <m:t>35</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i="1">
                              <a:solidFill>
                                <a:srgbClr val="000000"/>
                              </a:solidFill>
                              <a:latin typeface="Cambria Math" panose="02040503050406030204" pitchFamily="18" charset="0"/>
                            </a:rPr>
                            <m:t>21</m:t>
                          </m:r>
                        </m:num>
                        <m:den>
                          <m:r>
                            <a:rPr lang="en-US" sz="4400" i="1">
                              <a:solidFill>
                                <a:srgbClr val="000000"/>
                              </a:solidFill>
                              <a:latin typeface="Cambria Math" panose="02040503050406030204" pitchFamily="18" charset="0"/>
                            </a:rPr>
                            <m:t>35</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i="1">
                              <a:solidFill>
                                <a:srgbClr val="000000"/>
                              </a:solidFill>
                              <a:latin typeface="Cambria Math" panose="02040503050406030204" pitchFamily="18" charset="0"/>
                            </a:rPr>
                            <m:t>20</m:t>
                          </m:r>
                        </m:num>
                        <m:den>
                          <m:r>
                            <a:rPr lang="en-US" sz="4400" i="1">
                              <a:solidFill>
                                <a:srgbClr val="000000"/>
                              </a:solidFill>
                              <a:latin typeface="Cambria Math" panose="02040503050406030204" pitchFamily="18" charset="0"/>
                            </a:rPr>
                            <m:t>35</m:t>
                          </m:r>
                        </m:den>
                      </m:f>
                      <m:r>
                        <a:rPr lang="en-US" sz="4400" i="1">
                          <a:solidFill>
                            <a:srgbClr val="000000"/>
                          </a:solidFill>
                          <a:latin typeface="Cambria Math" panose="02040503050406030204" pitchFamily="18" charset="0"/>
                        </a:rPr>
                        <m:t>=</m:t>
                      </m:r>
                      <m:f>
                        <m:fPr>
                          <m:ctrlPr>
                            <a:rPr lang="en-US" sz="4400" i="1">
                              <a:solidFill>
                                <a:srgbClr val="000000"/>
                              </a:solidFill>
                              <a:latin typeface="Cambria Math" panose="02040503050406030204" pitchFamily="18" charset="0"/>
                            </a:rPr>
                          </m:ctrlPr>
                        </m:fPr>
                        <m:num>
                          <m:r>
                            <a:rPr lang="en-US" sz="4400" i="1">
                              <a:solidFill>
                                <a:srgbClr val="000000"/>
                              </a:solidFill>
                              <a:latin typeface="Cambria Math" panose="02040503050406030204" pitchFamily="18" charset="0"/>
                            </a:rPr>
                            <m:t>4</m:t>
                          </m:r>
                        </m:num>
                        <m:den>
                          <m:r>
                            <a:rPr lang="en-US" sz="4400" i="1">
                              <a:solidFill>
                                <a:srgbClr val="000000"/>
                              </a:solidFill>
                              <a:latin typeface="Cambria Math" panose="02040503050406030204" pitchFamily="18" charset="0"/>
                            </a:rPr>
                            <m:t>7</m:t>
                          </m:r>
                        </m:den>
                      </m:f>
                    </m:oMath>
                  </m:oMathPara>
                </a14:m>
                <a:endParaRPr lang="en-US" dirty="0"/>
              </a:p>
            </p:txBody>
          </p:sp>
        </mc:Choice>
        <mc:Fallback xmlns="">
          <p:sp>
            <p:nvSpPr>
              <p:cNvPr id="7" name="Object 27"/>
              <p:cNvSpPr txBox="1">
                <a:spLocks noRot="1" noChangeAspect="1" noMove="1" noResize="1" noEditPoints="1" noAdjustHandles="1" noChangeArrowheads="1" noChangeShapeType="1" noTextEdit="1"/>
              </p:cNvSpPr>
              <p:nvPr/>
            </p:nvSpPr>
            <p:spPr bwMode="auto">
              <a:xfrm>
                <a:off x="2627225" y="4423583"/>
                <a:ext cx="6957390" cy="1614170"/>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8067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658078" y="1951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55987" y="969800"/>
            <a:ext cx="1841882" cy="1846928"/>
          </a:xfrm>
          <a:prstGeom prst="rect">
            <a:avLst/>
          </a:prstGeom>
        </p:spPr>
      </p:pic>
      <p:sp>
        <p:nvSpPr>
          <p:cNvPr id="4" name="Rectangle: Rounded Corners 18">
            <a:extLst>
              <a:ext uri="{FF2B5EF4-FFF2-40B4-BE49-F238E27FC236}">
                <a16:creationId xmlns:a16="http://schemas.microsoft.com/office/drawing/2014/main" id="{06DDD29A-DE6B-46A1-A986-697DF63F5FFD}"/>
              </a:ext>
            </a:extLst>
          </p:cNvPr>
          <p:cNvSpPr/>
          <p:nvPr/>
        </p:nvSpPr>
        <p:spPr>
          <a:xfrm>
            <a:off x="2220685" y="4208810"/>
            <a:ext cx="8244113" cy="170221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Object 13">
                <a:extLst>
                  <a:ext uri="{FF2B5EF4-FFF2-40B4-BE49-F238E27FC236}">
                    <a16:creationId xmlns:a16="http://schemas.microsoft.com/office/drawing/2014/main" id="{CB324B3F-3EC4-4570-9877-494B1F23E18D}"/>
                  </a:ext>
                </a:extLst>
              </p:cNvPr>
              <p:cNvSpPr txBox="1"/>
              <p:nvPr/>
            </p:nvSpPr>
            <p:spPr bwMode="auto">
              <a:xfrm>
                <a:off x="5048095" y="1893264"/>
                <a:ext cx="3204580" cy="172545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5</m:t>
                          </m:r>
                        </m:den>
                      </m:f>
                      <m:r>
                        <a:rPr lang="en-US" sz="5400" b="0" i="1" smtClean="0">
                          <a:solidFill>
                            <a:srgbClr val="000000"/>
                          </a:solidFill>
                          <a:latin typeface="Cambria Math" panose="02040503050406030204" pitchFamily="18" charset="0"/>
                        </a:rPr>
                        <m:t>+</m:t>
                      </m:r>
                      <m:f>
                        <m:fPr>
                          <m:ctrlPr>
                            <a:rPr lang="en-US" sz="5400" i="1" dirty="0" smtClean="0">
                              <a:solidFill>
                                <a:srgbClr val="836967"/>
                              </a:solidFill>
                              <a:latin typeface="Cambria Math" panose="02040503050406030204" pitchFamily="18" charset="0"/>
                            </a:rPr>
                          </m:ctrlPr>
                        </m:fPr>
                        <m:num>
                          <m:r>
                            <a:rPr lang="en-US" sz="5400" b="0" i="1" dirty="0" smtClean="0">
                              <a:solidFill>
                                <a:srgbClr val="836967"/>
                              </a:solidFill>
                              <a:latin typeface="Cambria Math" panose="02040503050406030204" pitchFamily="18" charset="0"/>
                            </a:rPr>
                            <m:t>2</m:t>
                          </m:r>
                        </m:num>
                        <m:den>
                          <m:r>
                            <a:rPr lang="en-US" sz="5400" b="0" i="0" dirty="0" smtClean="0">
                              <a:latin typeface="Cambria Math" panose="02040503050406030204" pitchFamily="18" charset="0"/>
                            </a:rPr>
                            <m:t>7</m:t>
                          </m:r>
                        </m:den>
                      </m:f>
                      <m:r>
                        <a:rPr lang="en-US" sz="5400" b="0" i="1" dirty="0" smtClean="0">
                          <a:latin typeface="Cambria Math" panose="02040503050406030204" pitchFamily="18" charset="0"/>
                        </a:rPr>
                        <m:t>=</m:t>
                      </m:r>
                    </m:oMath>
                  </m:oMathPara>
                </a14:m>
                <a:endParaRPr lang="en-US" dirty="0"/>
              </a:p>
            </p:txBody>
          </p:sp>
        </mc:Choice>
        <mc:Fallback xmlns="">
          <p:sp>
            <p:nvSpPr>
              <p:cNvPr id="11" name="Object 13">
                <a:extLst>
                  <a:ext uri="{FF2B5EF4-FFF2-40B4-BE49-F238E27FC236}">
                    <a16:creationId xmlns:a16="http://schemas.microsoft.com/office/drawing/2014/main" id="{CB324B3F-3EC4-4570-9877-494B1F23E18D}"/>
                  </a:ext>
                </a:extLst>
              </p:cNvPr>
              <p:cNvSpPr txBox="1">
                <a:spLocks noRot="1" noChangeAspect="1" noMove="1" noResize="1" noEditPoints="1" noAdjustHandles="1" noChangeArrowheads="1" noChangeShapeType="1" noTextEdit="1"/>
              </p:cNvSpPr>
              <p:nvPr/>
            </p:nvSpPr>
            <p:spPr bwMode="auto">
              <a:xfrm>
                <a:off x="5048095" y="1893264"/>
                <a:ext cx="3204580" cy="172545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22">
                <a:extLst>
                  <a:ext uri="{FF2B5EF4-FFF2-40B4-BE49-F238E27FC236}">
                    <a16:creationId xmlns:a16="http://schemas.microsoft.com/office/drawing/2014/main" id="{5D5EB906-126B-46D6-A559-37D82C603BF4}"/>
                  </a:ext>
                </a:extLst>
              </p:cNvPr>
              <p:cNvSpPr txBox="1"/>
              <p:nvPr/>
            </p:nvSpPr>
            <p:spPr bwMode="auto">
              <a:xfrm>
                <a:off x="2815715" y="4208810"/>
                <a:ext cx="7315200" cy="1457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m:t>
                          </m:r>
                        </m:num>
                        <m:den>
                          <m:r>
                            <a:rPr lang="en-US" sz="5400" b="0" i="1" smtClean="0">
                              <a:solidFill>
                                <a:srgbClr val="000000"/>
                              </a:solidFill>
                              <a:latin typeface="Cambria Math" panose="02040503050406030204" pitchFamily="18" charset="0"/>
                            </a:rPr>
                            <m:t>5</m:t>
                          </m:r>
                        </m:den>
                      </m:f>
                      <m:r>
                        <a:rPr lang="en-US" sz="5400" b="0" i="1" smtClean="0">
                          <a:solidFill>
                            <a:srgbClr val="000000"/>
                          </a:solidFill>
                          <a:latin typeface="Cambria Math" panose="02040503050406030204" pitchFamily="18" charset="0"/>
                        </a:rPr>
                        <m:t>+ </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m:t>
                          </m:r>
                        </m:num>
                        <m:den>
                          <m:r>
                            <a:rPr lang="en-US" sz="5400" b="0" i="1" smtClean="0">
                              <a:solidFill>
                                <a:srgbClr val="000000"/>
                              </a:solidFill>
                              <a:latin typeface="Cambria Math" panose="02040503050406030204" pitchFamily="18" charset="0"/>
                            </a:rPr>
                            <m:t>7</m:t>
                          </m:r>
                        </m:den>
                      </m:f>
                      <m:r>
                        <a:rPr lang="en-US" sz="5400" i="1">
                          <a:solidFill>
                            <a:srgbClr val="000000"/>
                          </a:solidFill>
                          <a:latin typeface="Cambria Math" panose="02040503050406030204" pitchFamily="18" charset="0"/>
                        </a:rPr>
                        <m:t>=</m:t>
                      </m:r>
                      <m:f>
                        <m:fPr>
                          <m:ctrlPr>
                            <a:rPr lang="en-US" sz="5400" i="1" smtClean="0">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21</m:t>
                          </m:r>
                        </m:num>
                        <m:den>
                          <m:r>
                            <a:rPr lang="en-US" sz="5400" b="0" i="1" smtClean="0">
                              <a:solidFill>
                                <a:srgbClr val="000000"/>
                              </a:solidFill>
                              <a:latin typeface="Cambria Math" panose="02040503050406030204" pitchFamily="18" charset="0"/>
                            </a:rPr>
                            <m:t>35</m:t>
                          </m:r>
                        </m:den>
                      </m:f>
                      <m:r>
                        <a:rPr lang="en-US" sz="5400" b="0" i="1" smtClean="0">
                          <a:solidFill>
                            <a:srgbClr val="000000"/>
                          </a:solidFill>
                          <a:latin typeface="Cambria Math" panose="02040503050406030204" pitchFamily="18" charset="0"/>
                        </a:rPr>
                        <m:t>+ </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10</m:t>
                          </m:r>
                        </m:num>
                        <m:den>
                          <m:r>
                            <a:rPr lang="en-US" sz="5400" b="0" i="1" smtClean="0">
                              <a:solidFill>
                                <a:srgbClr val="000000"/>
                              </a:solidFill>
                              <a:latin typeface="Cambria Math" panose="02040503050406030204" pitchFamily="18" charset="0"/>
                            </a:rPr>
                            <m:t>35</m:t>
                          </m:r>
                        </m:den>
                      </m:f>
                      <m:r>
                        <a:rPr lang="en-US" sz="5400" i="1">
                          <a:solidFill>
                            <a:srgbClr val="000000"/>
                          </a:solidFill>
                          <a:latin typeface="Cambria Math" panose="02040503050406030204" pitchFamily="18" charset="0"/>
                        </a:rPr>
                        <m:t>=</m:t>
                      </m:r>
                      <m:f>
                        <m:fPr>
                          <m:ctrlPr>
                            <a:rPr lang="en-US" sz="5400" i="1">
                              <a:solidFill>
                                <a:srgbClr val="000000"/>
                              </a:solidFill>
                              <a:latin typeface="Cambria Math" panose="02040503050406030204" pitchFamily="18" charset="0"/>
                            </a:rPr>
                          </m:ctrlPr>
                        </m:fPr>
                        <m:num>
                          <m:r>
                            <a:rPr lang="en-US" sz="5400" b="0" i="1" smtClean="0">
                              <a:solidFill>
                                <a:srgbClr val="000000"/>
                              </a:solidFill>
                              <a:latin typeface="Cambria Math" panose="02040503050406030204" pitchFamily="18" charset="0"/>
                            </a:rPr>
                            <m:t>31</m:t>
                          </m:r>
                        </m:num>
                        <m:den>
                          <m:r>
                            <a:rPr lang="en-US" sz="5400" b="0" i="1" smtClean="0">
                              <a:solidFill>
                                <a:srgbClr val="000000"/>
                              </a:solidFill>
                              <a:latin typeface="Cambria Math" panose="02040503050406030204" pitchFamily="18" charset="0"/>
                            </a:rPr>
                            <m:t>35</m:t>
                          </m:r>
                        </m:den>
                      </m:f>
                    </m:oMath>
                  </m:oMathPara>
                </a14:m>
                <a:endParaRPr lang="en-US" sz="4400" dirty="0"/>
              </a:p>
            </p:txBody>
          </p:sp>
        </mc:Choice>
        <mc:Fallback xmlns="">
          <p:sp>
            <p:nvSpPr>
              <p:cNvPr id="12" name="Object 22">
                <a:extLst>
                  <a:ext uri="{FF2B5EF4-FFF2-40B4-BE49-F238E27FC236}">
                    <a16:creationId xmlns:a16="http://schemas.microsoft.com/office/drawing/2014/main" id="{5D5EB906-126B-46D6-A559-37D82C603BF4}"/>
                  </a:ext>
                </a:extLst>
              </p:cNvPr>
              <p:cNvSpPr txBox="1">
                <a:spLocks noRot="1" noChangeAspect="1" noMove="1" noResize="1" noEditPoints="1" noAdjustHandles="1" noChangeArrowheads="1" noChangeShapeType="1" noTextEdit="1"/>
              </p:cNvSpPr>
              <p:nvPr/>
            </p:nvSpPr>
            <p:spPr bwMode="auto">
              <a:xfrm>
                <a:off x="2815715" y="4208810"/>
                <a:ext cx="7315200" cy="1457325"/>
              </a:xfrm>
              <a:prstGeom prst="rect">
                <a:avLst/>
              </a:prstGeom>
              <a:blipFill>
                <a:blip r:embed="rId5"/>
                <a:stretch>
                  <a:fillRect b="-9623"/>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14364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357183" y="194108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6437" y="959132"/>
            <a:ext cx="1841882"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1915070" y="4346947"/>
            <a:ext cx="8490857" cy="195851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60AE0D7F-A524-4513-AB5F-8A0A788B51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27138" y="5326203"/>
            <a:ext cx="1017466" cy="815525"/>
          </a:xfrm>
          <a:prstGeom prst="rect">
            <a:avLst/>
          </a:prstGeom>
        </p:spPr>
      </p:pic>
      <mc:AlternateContent xmlns:mc="http://schemas.openxmlformats.org/markup-compatibility/2006" xmlns:a14="http://schemas.microsoft.com/office/drawing/2010/main">
        <mc:Choice Requires="a14">
          <p:sp>
            <p:nvSpPr>
              <p:cNvPr id="6" name="Object 14"/>
              <p:cNvSpPr txBox="1"/>
              <p:nvPr/>
            </p:nvSpPr>
            <p:spPr bwMode="auto">
              <a:xfrm>
                <a:off x="5400233" y="1858629"/>
                <a:ext cx="3409938" cy="166073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3</m:t>
                          </m:r>
                        </m:num>
                        <m:den>
                          <m:r>
                            <a:rPr lang="en-US" sz="6000" b="0" i="1" smtClean="0">
                              <a:solidFill>
                                <a:srgbClr val="000000"/>
                              </a:solidFill>
                              <a:latin typeface="Cambria Math" panose="02040503050406030204" pitchFamily="18" charset="0"/>
                            </a:rPr>
                            <m:t>4</m:t>
                          </m:r>
                        </m:den>
                      </m:f>
                      <m:r>
                        <a:rPr lang="en-US" sz="6000" b="0" i="1" smtClean="0">
                          <a:solidFill>
                            <a:srgbClr val="000000"/>
                          </a:solidFill>
                          <a:latin typeface="Cambria Math" panose="02040503050406030204" pitchFamily="18" charset="0"/>
                        </a:rPr>
                        <m:t>+</m:t>
                      </m:r>
                      <m:f>
                        <m:fPr>
                          <m:ctrlPr>
                            <a:rPr lang="en-US" sz="6000" i="1">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m:t>
                          </m:r>
                        </m:num>
                        <m:den>
                          <m:r>
                            <a:rPr lang="en-US" sz="6000" b="0" i="1" smtClean="0">
                              <a:solidFill>
                                <a:srgbClr val="000000"/>
                              </a:solidFill>
                              <a:latin typeface="Cambria Math" panose="02040503050406030204" pitchFamily="18" charset="0"/>
                            </a:rPr>
                            <m:t>6</m:t>
                          </m:r>
                        </m:den>
                      </m:f>
                      <m:r>
                        <a:rPr lang="en-US" sz="6000" b="0" i="1" smtClean="0">
                          <a:solidFill>
                            <a:srgbClr val="000000"/>
                          </a:solidFill>
                          <a:latin typeface="Cambria Math" panose="02040503050406030204" pitchFamily="18" charset="0"/>
                        </a:rPr>
                        <m:t>= </m:t>
                      </m:r>
                    </m:oMath>
                  </m:oMathPara>
                </a14:m>
                <a:endParaRPr lang="en-US" sz="6000" dirty="0"/>
              </a:p>
            </p:txBody>
          </p:sp>
        </mc:Choice>
        <mc:Fallback xmlns="">
          <p:sp>
            <p:nvSpPr>
              <p:cNvPr id="6" name="Object 14"/>
              <p:cNvSpPr txBox="1">
                <a:spLocks noRot="1" noChangeAspect="1" noMove="1" noResize="1" noEditPoints="1" noAdjustHandles="1" noChangeArrowheads="1" noChangeShapeType="1" noTextEdit="1"/>
              </p:cNvSpPr>
              <p:nvPr/>
            </p:nvSpPr>
            <p:spPr bwMode="auto">
              <a:xfrm>
                <a:off x="5400233" y="1858629"/>
                <a:ext cx="3409938" cy="1660735"/>
              </a:xfrm>
              <a:prstGeom prst="rect">
                <a:avLst/>
              </a:prstGeom>
              <a:blipFill>
                <a:blip r:embed="rId5"/>
                <a:stretch>
                  <a:fillRect b="-661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4"/>
              <p:cNvSpPr txBox="1"/>
              <p:nvPr/>
            </p:nvSpPr>
            <p:spPr bwMode="auto">
              <a:xfrm>
                <a:off x="1915070" y="4503209"/>
                <a:ext cx="9126833" cy="2174713"/>
              </a:xfrm>
              <a:prstGeom prst="rect">
                <a:avLst/>
              </a:prstGeom>
              <a:noFill/>
              <a:ln>
                <a:noFill/>
              </a:ln>
              <a:effectLst/>
            </p:spPr>
            <p:txBody>
              <a:bodyPr>
                <a:normAutofit/>
              </a:bodyPr>
              <a:lstStyle/>
              <a:p>
                <a14:m>
                  <m:oMath xmlns:m="http://schemas.openxmlformats.org/officeDocument/2006/math">
                    <m:f>
                      <m:fPr>
                        <m:ctrlPr>
                          <a:rPr lang="en-US" sz="5600" i="1" smtClean="0">
                            <a:latin typeface="Cambria Math" panose="02040503050406030204" pitchFamily="18" charset="0"/>
                          </a:rPr>
                        </m:ctrlPr>
                      </m:fPr>
                      <m:num>
                        <m:r>
                          <a:rPr lang="en-US" sz="5600" b="0" i="1" smtClean="0">
                            <a:latin typeface="Cambria Math" panose="02040503050406030204" pitchFamily="18" charset="0"/>
                          </a:rPr>
                          <m:t>3</m:t>
                        </m:r>
                      </m:num>
                      <m:den>
                        <m:r>
                          <a:rPr lang="en-US" sz="5600" b="0" i="1" smtClean="0">
                            <a:latin typeface="Cambria Math" panose="02040503050406030204" pitchFamily="18" charset="0"/>
                          </a:rPr>
                          <m:t>4</m:t>
                        </m:r>
                      </m:den>
                    </m:f>
                    <m:r>
                      <a:rPr lang="en-US" sz="5600" b="0" i="1" smtClean="0">
                        <a:latin typeface="Cambria Math" panose="02040503050406030204" pitchFamily="18" charset="0"/>
                      </a:rPr>
                      <m:t>+ </m:t>
                    </m:r>
                    <m:f>
                      <m:fPr>
                        <m:ctrlPr>
                          <a:rPr lang="en-US" sz="5600" b="0" i="1" smtClean="0">
                            <a:latin typeface="Cambria Math" panose="02040503050406030204" pitchFamily="18" charset="0"/>
                          </a:rPr>
                        </m:ctrlPr>
                      </m:fPr>
                      <m:num>
                        <m:r>
                          <a:rPr lang="en-US" sz="5600" b="0" i="1" smtClean="0">
                            <a:latin typeface="Cambria Math" panose="02040503050406030204" pitchFamily="18" charset="0"/>
                          </a:rPr>
                          <m:t>1</m:t>
                        </m:r>
                      </m:num>
                      <m:den>
                        <m:r>
                          <a:rPr lang="en-US" sz="5600" b="0" i="1" smtClean="0">
                            <a:latin typeface="Cambria Math" panose="02040503050406030204" pitchFamily="18" charset="0"/>
                          </a:rPr>
                          <m:t>6</m:t>
                        </m:r>
                      </m:den>
                    </m:f>
                    <m:r>
                      <a:rPr lang="en-US" sz="5600" b="0" i="1" smtClean="0">
                        <a:latin typeface="Cambria Math" panose="02040503050406030204" pitchFamily="18" charset="0"/>
                      </a:rPr>
                      <m:t>= </m:t>
                    </m:r>
                    <m:f>
                      <m:fPr>
                        <m:ctrlPr>
                          <a:rPr lang="en-US" sz="5600" b="0" i="1" smtClean="0">
                            <a:latin typeface="Cambria Math" panose="02040503050406030204" pitchFamily="18" charset="0"/>
                          </a:rPr>
                        </m:ctrlPr>
                      </m:fPr>
                      <m:num>
                        <m:r>
                          <a:rPr lang="en-US" sz="5600" b="0" i="1" smtClean="0">
                            <a:latin typeface="Cambria Math" panose="02040503050406030204" pitchFamily="18" charset="0"/>
                          </a:rPr>
                          <m:t>18</m:t>
                        </m:r>
                      </m:num>
                      <m:den>
                        <m:r>
                          <a:rPr lang="en-US" sz="5600" b="0" i="1" smtClean="0">
                            <a:latin typeface="Cambria Math" panose="02040503050406030204" pitchFamily="18" charset="0"/>
                          </a:rPr>
                          <m:t>24</m:t>
                        </m:r>
                      </m:den>
                    </m:f>
                    <m:r>
                      <a:rPr lang="en-US" sz="5600" b="0" i="1" smtClean="0">
                        <a:latin typeface="Cambria Math" panose="02040503050406030204" pitchFamily="18" charset="0"/>
                      </a:rPr>
                      <m:t>+ </m:t>
                    </m:r>
                    <m:f>
                      <m:fPr>
                        <m:ctrlPr>
                          <a:rPr lang="en-US" sz="5600" b="0" i="1" smtClean="0">
                            <a:latin typeface="Cambria Math" panose="02040503050406030204" pitchFamily="18" charset="0"/>
                          </a:rPr>
                        </m:ctrlPr>
                      </m:fPr>
                      <m:num>
                        <m:r>
                          <a:rPr lang="en-US" sz="5600" b="0" i="1" smtClean="0">
                            <a:latin typeface="Cambria Math" panose="02040503050406030204" pitchFamily="18" charset="0"/>
                          </a:rPr>
                          <m:t>4</m:t>
                        </m:r>
                      </m:num>
                      <m:den>
                        <m:r>
                          <a:rPr lang="en-US" sz="5600" b="0" i="1" smtClean="0">
                            <a:latin typeface="Cambria Math" panose="02040503050406030204" pitchFamily="18" charset="0"/>
                          </a:rPr>
                          <m:t>24</m:t>
                        </m:r>
                      </m:den>
                    </m:f>
                  </m:oMath>
                </a14:m>
                <a:r>
                  <a:rPr lang="en-US" sz="5600" dirty="0"/>
                  <a:t> = </a:t>
                </a:r>
                <a14:m>
                  <m:oMath xmlns:m="http://schemas.openxmlformats.org/officeDocument/2006/math">
                    <m:f>
                      <m:fPr>
                        <m:ctrlPr>
                          <a:rPr lang="en-US" sz="5600" i="1" smtClean="0">
                            <a:latin typeface="Cambria Math" panose="02040503050406030204" pitchFamily="18" charset="0"/>
                          </a:rPr>
                        </m:ctrlPr>
                      </m:fPr>
                      <m:num>
                        <m:r>
                          <a:rPr lang="en-US" sz="5600" b="0" i="1" smtClean="0">
                            <a:latin typeface="Cambria Math" panose="02040503050406030204" pitchFamily="18" charset="0"/>
                          </a:rPr>
                          <m:t>22</m:t>
                        </m:r>
                      </m:num>
                      <m:den>
                        <m:r>
                          <a:rPr lang="en-US" sz="5600" b="0" i="1" smtClean="0">
                            <a:latin typeface="Cambria Math" panose="02040503050406030204" pitchFamily="18" charset="0"/>
                          </a:rPr>
                          <m:t>24</m:t>
                        </m:r>
                      </m:den>
                    </m:f>
                    <m:r>
                      <a:rPr lang="en-US" sz="5600" b="0" i="1" smtClean="0">
                        <a:latin typeface="Cambria Math" panose="02040503050406030204" pitchFamily="18" charset="0"/>
                      </a:rPr>
                      <m:t>= </m:t>
                    </m:r>
                    <m:f>
                      <m:fPr>
                        <m:ctrlPr>
                          <a:rPr lang="en-US" sz="5600" i="1" dirty="0" smtClean="0">
                            <a:solidFill>
                              <a:srgbClr val="836967"/>
                            </a:solidFill>
                            <a:latin typeface="Cambria Math" panose="02040503050406030204" pitchFamily="18" charset="0"/>
                          </a:rPr>
                        </m:ctrlPr>
                      </m:fPr>
                      <m:num>
                        <m:r>
                          <a:rPr lang="en-US" sz="5600" dirty="0">
                            <a:latin typeface="Cambria Math" panose="02040503050406030204" pitchFamily="18" charset="0"/>
                          </a:rPr>
                          <m:t>11</m:t>
                        </m:r>
                      </m:num>
                      <m:den>
                        <m:r>
                          <a:rPr lang="en-US" sz="5600" i="0" dirty="0">
                            <a:latin typeface="Cambria Math" panose="02040503050406030204" pitchFamily="18" charset="0"/>
                          </a:rPr>
                          <m:t>12</m:t>
                        </m:r>
                      </m:den>
                    </m:f>
                  </m:oMath>
                </a14:m>
                <a:endParaRPr lang="en-US" dirty="0"/>
              </a:p>
            </p:txBody>
          </p:sp>
        </mc:Choice>
        <mc:Fallback xmlns="">
          <p:sp>
            <p:nvSpPr>
              <p:cNvPr id="7" name="Object 14"/>
              <p:cNvSpPr txBox="1">
                <a:spLocks noRot="1" noChangeAspect="1" noMove="1" noResize="1" noEditPoints="1" noAdjustHandles="1" noChangeArrowheads="1" noChangeShapeType="1" noTextEdit="1"/>
              </p:cNvSpPr>
              <p:nvPr/>
            </p:nvSpPr>
            <p:spPr bwMode="auto">
              <a:xfrm>
                <a:off x="1915070" y="4503209"/>
                <a:ext cx="9126833" cy="2174713"/>
              </a:xfrm>
              <a:prstGeom prst="rect">
                <a:avLst/>
              </a:prstGeom>
              <a:blipFill>
                <a:blip r:embed="rId6"/>
                <a:stretch>
                  <a:fillRect t="-562"/>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532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3693" y="1787774"/>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8849" y="665386"/>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402652" y="4139191"/>
            <a:ext cx="7386696" cy="175492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12"/>
              <p:cNvSpPr txBox="1"/>
              <p:nvPr/>
            </p:nvSpPr>
            <p:spPr bwMode="auto">
              <a:xfrm>
                <a:off x="3949526" y="1588850"/>
                <a:ext cx="5731502" cy="1622601"/>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11</m:t>
                          </m:r>
                        </m:num>
                        <m:den>
                          <m:r>
                            <a:rPr lang="en-US" sz="6000" b="0" i="1" smtClean="0">
                              <a:solidFill>
                                <a:srgbClr val="000000"/>
                              </a:solidFill>
                              <a:latin typeface="Cambria Math" panose="02040503050406030204" pitchFamily="18" charset="0"/>
                            </a:rPr>
                            <m:t>12</m:t>
                          </m:r>
                        </m:den>
                      </m:f>
                      <m:r>
                        <a:rPr lang="en-US" sz="6000" b="0" i="1" smtClean="0">
                          <a:solidFill>
                            <a:srgbClr val="000000"/>
                          </a:solidFill>
                          <a:latin typeface="Cambria Math" panose="02040503050406030204" pitchFamily="18" charset="0"/>
                        </a:rPr>
                        <m:t> −</m:t>
                      </m:r>
                      <m:f>
                        <m:fPr>
                          <m:ctrlPr>
                            <a:rPr lang="en-US" sz="6000" i="1">
                              <a:solidFill>
                                <a:srgbClr val="000000"/>
                              </a:solidFill>
                              <a:latin typeface="Cambria Math" panose="02040503050406030204" pitchFamily="18" charset="0"/>
                            </a:rPr>
                          </m:ctrlPr>
                        </m:fPr>
                        <m:num>
                          <m:r>
                            <a:rPr lang="en-US" sz="6000" i="1">
                              <a:solidFill>
                                <a:srgbClr val="000000"/>
                              </a:solidFill>
                              <a:latin typeface="Cambria Math" panose="02040503050406030204" pitchFamily="18" charset="0"/>
                            </a:rPr>
                            <m:t>2</m:t>
                          </m:r>
                        </m:num>
                        <m:den>
                          <m:r>
                            <a:rPr lang="en-US" sz="6000" b="0" i="1" smtClean="0">
                              <a:solidFill>
                                <a:srgbClr val="000000"/>
                              </a:solidFill>
                              <a:latin typeface="Cambria Math" panose="02040503050406030204" pitchFamily="18" charset="0"/>
                            </a:rPr>
                            <m:t>4</m:t>
                          </m:r>
                        </m:den>
                      </m:f>
                      <m:r>
                        <a:rPr lang="en-US" sz="6000" b="0" i="1" smtClean="0">
                          <a:solidFill>
                            <a:srgbClr val="000000"/>
                          </a:solidFill>
                          <a:latin typeface="Cambria Math" panose="02040503050406030204" pitchFamily="18" charset="0"/>
                        </a:rPr>
                        <m:t>= </m:t>
                      </m:r>
                    </m:oMath>
                  </m:oMathPara>
                </a14:m>
                <a:endParaRPr lang="en-US" sz="6000" dirty="0"/>
              </a:p>
            </p:txBody>
          </p:sp>
        </mc:Choice>
        <mc:Fallback xmlns="">
          <p:sp>
            <p:nvSpPr>
              <p:cNvPr id="6" name="Object 12"/>
              <p:cNvSpPr txBox="1">
                <a:spLocks noRot="1" noChangeAspect="1" noMove="1" noResize="1" noEditPoints="1" noAdjustHandles="1" noChangeArrowheads="1" noChangeShapeType="1" noTextEdit="1"/>
              </p:cNvSpPr>
              <p:nvPr/>
            </p:nvSpPr>
            <p:spPr bwMode="auto">
              <a:xfrm>
                <a:off x="3949526" y="1588850"/>
                <a:ext cx="5731502" cy="1622601"/>
              </a:xfrm>
              <a:prstGeom prst="rect">
                <a:avLst/>
              </a:prstGeom>
              <a:blipFill>
                <a:blip r:embed="rId4"/>
                <a:stretch>
                  <a:fillRect b="-8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27"/>
              <p:cNvSpPr txBox="1"/>
              <p:nvPr/>
            </p:nvSpPr>
            <p:spPr bwMode="auto">
              <a:xfrm>
                <a:off x="2835777" y="4193584"/>
                <a:ext cx="6808023" cy="16144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11</m:t>
                          </m:r>
                        </m:num>
                        <m:den>
                          <m:r>
                            <a:rPr lang="en-US" sz="4800" b="0" i="1"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 − </m:t>
                      </m:r>
                      <m:f>
                        <m:fPr>
                          <m:ctrlPr>
                            <a:rPr lang="en-US" sz="4800" i="1">
                              <a:solidFill>
                                <a:srgbClr val="000000"/>
                              </a:solidFill>
                              <a:latin typeface="Cambria Math" panose="02040503050406030204" pitchFamily="18" charset="0"/>
                            </a:rPr>
                          </m:ctrlPr>
                        </m:fPr>
                        <m:num>
                          <m:r>
                            <a:rPr lang="en-US" sz="4800" i="1">
                              <a:solidFill>
                                <a:srgbClr val="000000"/>
                              </a:solidFill>
                              <a:latin typeface="Cambria Math" panose="02040503050406030204" pitchFamily="18" charset="0"/>
                            </a:rPr>
                            <m:t>2</m:t>
                          </m:r>
                        </m:num>
                        <m:den>
                          <m:r>
                            <a:rPr lang="en-US" sz="4800" b="0" i="1" smtClean="0">
                              <a:solidFill>
                                <a:srgbClr val="000000"/>
                              </a:solidFill>
                              <a:latin typeface="Cambria Math" panose="02040503050406030204" pitchFamily="18" charset="0"/>
                            </a:rPr>
                            <m:t>4</m:t>
                          </m:r>
                        </m:den>
                      </m:f>
                      <m:r>
                        <a:rPr lang="en-US" sz="4800" i="1">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11</m:t>
                          </m:r>
                        </m:num>
                        <m:den>
                          <m:r>
                            <a:rPr lang="en-US" sz="4800" b="0" i="1"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6</m:t>
                          </m:r>
                        </m:num>
                        <m:den>
                          <m:r>
                            <a:rPr lang="en-US" sz="4800" b="0" i="1" smtClean="0">
                              <a:solidFill>
                                <a:srgbClr val="000000"/>
                              </a:solidFill>
                              <a:latin typeface="Cambria Math" panose="02040503050406030204" pitchFamily="18" charset="0"/>
                            </a:rPr>
                            <m:t>12</m:t>
                          </m:r>
                        </m:den>
                      </m:f>
                      <m:r>
                        <a:rPr lang="en-US" sz="4800" i="1">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i="1">
                              <a:solidFill>
                                <a:srgbClr val="000000"/>
                              </a:solidFill>
                              <a:latin typeface="Cambria Math" panose="02040503050406030204" pitchFamily="18" charset="0"/>
                            </a:rPr>
                            <m:t>5</m:t>
                          </m:r>
                        </m:num>
                        <m:den>
                          <m:r>
                            <a:rPr lang="en-US" sz="4800" i="1">
                              <a:solidFill>
                                <a:srgbClr val="000000"/>
                              </a:solidFill>
                              <a:latin typeface="Cambria Math" panose="02040503050406030204" pitchFamily="18" charset="0"/>
                            </a:rPr>
                            <m:t>1</m:t>
                          </m:r>
                          <m:r>
                            <a:rPr lang="en-US" sz="4800" b="0" i="1" smtClean="0">
                              <a:solidFill>
                                <a:srgbClr val="000000"/>
                              </a:solidFill>
                              <a:latin typeface="Cambria Math" panose="02040503050406030204" pitchFamily="18" charset="0"/>
                            </a:rPr>
                            <m:t>2</m:t>
                          </m:r>
                        </m:den>
                      </m:f>
                    </m:oMath>
                  </m:oMathPara>
                </a14:m>
                <a:endParaRPr lang="en-US" sz="4800" dirty="0"/>
              </a:p>
            </p:txBody>
          </p:sp>
        </mc:Choice>
        <mc:Fallback xmlns="">
          <p:sp>
            <p:nvSpPr>
              <p:cNvPr id="7" name="Object 27"/>
              <p:cNvSpPr txBox="1">
                <a:spLocks noRot="1" noChangeAspect="1" noMove="1" noResize="1" noEditPoints="1" noAdjustHandles="1" noChangeArrowheads="1" noChangeShapeType="1" noTextEdit="1"/>
              </p:cNvSpPr>
              <p:nvPr/>
            </p:nvSpPr>
            <p:spPr bwMode="auto">
              <a:xfrm>
                <a:off x="2835777" y="4193584"/>
                <a:ext cx="6808023" cy="1614487"/>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1514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9123" y="2780928"/>
            <a:ext cx="8136904"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Muốn</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cộng</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hai</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phân</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số</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cùng</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mẫu</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số</a:t>
            </a:r>
            <a:r>
              <a:rPr kumimoji="0" lang="en-US" sz="3600" b="0" i="1" u="none" strike="noStrike" kern="1200" cap="none" spc="0" normalizeH="0" baseline="0" noProof="0" dirty="0">
                <a:ln>
                  <a:noFill/>
                </a:ln>
                <a:solidFill>
                  <a:srgbClr val="FFFF00"/>
                </a:solidFill>
                <a:effectLst/>
                <a:uLnTx/>
                <a:uFillTx/>
                <a:latin typeface="Calibri"/>
                <a:ea typeface="+mn-ea"/>
                <a:cs typeface="+mn-cs"/>
              </a:rPr>
              <a:t>, ta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cộng</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hai</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tử</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số</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với</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nhau</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và</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giữ</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nguyên</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mẫu</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số</a:t>
            </a:r>
            <a:endParaRPr kumimoji="0" lang="en-US" sz="3600" b="0" i="1"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7CBE932-F8C1-48AE-929B-6AF895B7BDA1}"/>
              </a:ext>
            </a:extLst>
          </p:cNvPr>
          <p:cNvSpPr/>
          <p:nvPr/>
        </p:nvSpPr>
        <p:spPr>
          <a:xfrm>
            <a:off x="2066054" y="684312"/>
            <a:ext cx="8136904"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Muốn</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cộng</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hai</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phân</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số</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cùng</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mẫu</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số</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a:ln>
                  <a:noFill/>
                </a:ln>
                <a:solidFill>
                  <a:prstClr val="white"/>
                </a:solidFill>
                <a:effectLst/>
                <a:uLnTx/>
                <a:uFillTx/>
                <a:latin typeface="Calibri"/>
                <a:ea typeface="+mn-ea"/>
                <a:cs typeface="+mn-cs"/>
              </a:rPr>
              <a:t>ta làm như thế nào?</a:t>
            </a:r>
            <a:endParaRPr kumimoji="0" lang="en-US" sz="36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72163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309558" y="185650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1114" y="766110"/>
            <a:ext cx="1846928" cy="1846928"/>
          </a:xfrm>
          <a:prstGeom prst="rect">
            <a:avLst/>
          </a:prstGeom>
        </p:spPr>
      </p:pic>
      <p:sp>
        <p:nvSpPr>
          <p:cNvPr id="4" name="Rectangle: Rounded Corners 18">
            <a:extLst>
              <a:ext uri="{FF2B5EF4-FFF2-40B4-BE49-F238E27FC236}">
                <a16:creationId xmlns:a16="http://schemas.microsoft.com/office/drawing/2014/main" id="{06DDD29A-DE6B-46A1-A986-697DF63F5FFD}"/>
              </a:ext>
            </a:extLst>
          </p:cNvPr>
          <p:cNvSpPr/>
          <p:nvPr/>
        </p:nvSpPr>
        <p:spPr>
          <a:xfrm>
            <a:off x="2490611" y="4238044"/>
            <a:ext cx="7622508" cy="178380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Object 13"/>
              <p:cNvSpPr txBox="1"/>
              <p:nvPr/>
            </p:nvSpPr>
            <p:spPr bwMode="auto">
              <a:xfrm>
                <a:off x="5088198" y="1788270"/>
                <a:ext cx="4638661" cy="17256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11</m:t>
                          </m:r>
                        </m:num>
                        <m:den>
                          <m:r>
                            <a:rPr lang="en-US" sz="6000" b="0" i="1" smtClean="0">
                              <a:solidFill>
                                <a:srgbClr val="000000"/>
                              </a:solidFill>
                              <a:latin typeface="Cambria Math" panose="02040503050406030204" pitchFamily="18" charset="0"/>
                            </a:rPr>
                            <m:t>12</m:t>
                          </m:r>
                        </m:den>
                      </m:f>
                      <m:r>
                        <a:rPr lang="en-US" sz="6000" b="0" i="1" smtClean="0">
                          <a:solidFill>
                            <a:srgbClr val="000000"/>
                          </a:solidFill>
                          <a:latin typeface="Cambria Math" panose="02040503050406030204" pitchFamily="18" charset="0"/>
                        </a:rPr>
                        <m:t>−</m:t>
                      </m:r>
                      <m:f>
                        <m:fPr>
                          <m:ctrlPr>
                            <a:rPr lang="en-US" sz="6000" i="1" dirty="0" smtClean="0">
                              <a:solidFill>
                                <a:srgbClr val="836967"/>
                              </a:solidFill>
                              <a:latin typeface="Cambria Math" panose="02040503050406030204" pitchFamily="18" charset="0"/>
                            </a:rPr>
                          </m:ctrlPr>
                        </m:fPr>
                        <m:num>
                          <m:r>
                            <a:rPr lang="en-US" sz="6000" dirty="0">
                              <a:latin typeface="Cambria Math" panose="02040503050406030204" pitchFamily="18" charset="0"/>
                            </a:rPr>
                            <m:t>1</m:t>
                          </m:r>
                        </m:num>
                        <m:den>
                          <m:r>
                            <a:rPr lang="en-US" sz="6000" i="0" dirty="0">
                              <a:latin typeface="Cambria Math" panose="02040503050406030204" pitchFamily="18" charset="0"/>
                            </a:rPr>
                            <m:t>6</m:t>
                          </m:r>
                        </m:den>
                      </m:f>
                      <m:r>
                        <a:rPr lang="en-US" sz="6000" b="0" i="1" dirty="0" smtClean="0">
                          <a:latin typeface="Cambria Math" panose="02040503050406030204" pitchFamily="18" charset="0"/>
                        </a:rPr>
                        <m:t>=</m:t>
                      </m:r>
                    </m:oMath>
                  </m:oMathPara>
                </a14:m>
                <a:endParaRPr lang="en-US" sz="3200" dirty="0"/>
              </a:p>
            </p:txBody>
          </p:sp>
        </mc:Choice>
        <mc:Fallback xmlns="">
          <p:sp>
            <p:nvSpPr>
              <p:cNvPr id="6" name="Object 13"/>
              <p:cNvSpPr txBox="1">
                <a:spLocks noRot="1" noChangeAspect="1" noMove="1" noResize="1" noEditPoints="1" noAdjustHandles="1" noChangeArrowheads="1" noChangeShapeType="1" noTextEdit="1"/>
              </p:cNvSpPr>
              <p:nvPr/>
            </p:nvSpPr>
            <p:spPr bwMode="auto">
              <a:xfrm>
                <a:off x="5088198" y="1788270"/>
                <a:ext cx="4638661" cy="1725612"/>
              </a:xfrm>
              <a:prstGeom prst="rect">
                <a:avLst/>
              </a:prstGeom>
              <a:blipFill>
                <a:blip r:embed="rId4"/>
                <a:stretch>
                  <a:fillRect b="-247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27"/>
              <p:cNvSpPr txBox="1"/>
              <p:nvPr/>
            </p:nvSpPr>
            <p:spPr bwMode="auto">
              <a:xfrm>
                <a:off x="2699924" y="4407359"/>
                <a:ext cx="7203882" cy="16144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4200" i="1" smtClean="0">
                              <a:solidFill>
                                <a:srgbClr val="000000"/>
                              </a:solidFill>
                              <a:latin typeface="Cambria Math" panose="02040503050406030204" pitchFamily="18" charset="0"/>
                            </a:rPr>
                          </m:ctrlPr>
                        </m:fPr>
                        <m:num>
                          <m:r>
                            <a:rPr lang="en-US" sz="4200" b="0" i="1" smtClean="0">
                              <a:solidFill>
                                <a:srgbClr val="000000"/>
                              </a:solidFill>
                              <a:latin typeface="Cambria Math" panose="02040503050406030204" pitchFamily="18" charset="0"/>
                            </a:rPr>
                            <m:t>11</m:t>
                          </m:r>
                        </m:num>
                        <m:den>
                          <m:r>
                            <a:rPr lang="en-US" sz="4200" b="0" i="1" smtClean="0">
                              <a:solidFill>
                                <a:srgbClr val="000000"/>
                              </a:solidFill>
                              <a:latin typeface="Cambria Math" panose="02040503050406030204" pitchFamily="18" charset="0"/>
                            </a:rPr>
                            <m:t>12</m:t>
                          </m:r>
                        </m:den>
                      </m:f>
                      <m:r>
                        <a:rPr lang="en-US" sz="4200" b="0" i="1" smtClean="0">
                          <a:solidFill>
                            <a:srgbClr val="000000"/>
                          </a:solidFill>
                          <a:latin typeface="Cambria Math" panose="02040503050406030204" pitchFamily="18" charset="0"/>
                        </a:rPr>
                        <m:t> − </m:t>
                      </m:r>
                      <m:f>
                        <m:fPr>
                          <m:ctrlPr>
                            <a:rPr lang="en-US" sz="4200" i="1" dirty="0" smtClean="0">
                              <a:solidFill>
                                <a:srgbClr val="836967"/>
                              </a:solidFill>
                              <a:latin typeface="Cambria Math" panose="02040503050406030204" pitchFamily="18" charset="0"/>
                            </a:rPr>
                          </m:ctrlPr>
                        </m:fPr>
                        <m:num>
                          <m:r>
                            <a:rPr lang="en-US" sz="4200" dirty="0">
                              <a:latin typeface="Cambria Math" panose="02040503050406030204" pitchFamily="18" charset="0"/>
                            </a:rPr>
                            <m:t>1</m:t>
                          </m:r>
                        </m:num>
                        <m:den>
                          <m:r>
                            <a:rPr lang="en-US" sz="4200" b="0" i="1" dirty="0" smtClean="0">
                              <a:latin typeface="Cambria Math" panose="02040503050406030204" pitchFamily="18" charset="0"/>
                            </a:rPr>
                            <m:t>6</m:t>
                          </m:r>
                        </m:den>
                      </m:f>
                      <m:r>
                        <a:rPr lang="en-US" sz="4200" b="0" i="1" dirty="0" smtClean="0">
                          <a:latin typeface="Cambria Math" panose="02040503050406030204" pitchFamily="18" charset="0"/>
                        </a:rPr>
                        <m:t>= </m:t>
                      </m:r>
                      <m:f>
                        <m:fPr>
                          <m:ctrlPr>
                            <a:rPr lang="en-US" sz="4200" b="0" i="1" dirty="0" smtClean="0">
                              <a:latin typeface="Cambria Math" panose="02040503050406030204" pitchFamily="18" charset="0"/>
                            </a:rPr>
                          </m:ctrlPr>
                        </m:fPr>
                        <m:num>
                          <m:r>
                            <a:rPr lang="en-US" sz="4200" b="0" i="1" dirty="0" smtClean="0">
                              <a:latin typeface="Cambria Math" panose="02040503050406030204" pitchFamily="18" charset="0"/>
                            </a:rPr>
                            <m:t>11</m:t>
                          </m:r>
                        </m:num>
                        <m:den>
                          <m:r>
                            <a:rPr lang="en-US" sz="4200" b="0" i="1" dirty="0" smtClean="0">
                              <a:latin typeface="Cambria Math" panose="02040503050406030204" pitchFamily="18" charset="0"/>
                            </a:rPr>
                            <m:t>12</m:t>
                          </m:r>
                        </m:den>
                      </m:f>
                      <m:r>
                        <a:rPr lang="en-US" sz="4200" b="0" i="1" dirty="0" smtClean="0">
                          <a:latin typeface="Cambria Math" panose="02040503050406030204" pitchFamily="18" charset="0"/>
                        </a:rPr>
                        <m:t> − </m:t>
                      </m:r>
                      <m:f>
                        <m:fPr>
                          <m:ctrlPr>
                            <a:rPr lang="en-US" sz="4200" b="0" i="1" dirty="0" smtClean="0">
                              <a:latin typeface="Cambria Math" panose="02040503050406030204" pitchFamily="18" charset="0"/>
                            </a:rPr>
                          </m:ctrlPr>
                        </m:fPr>
                        <m:num>
                          <m:r>
                            <a:rPr lang="en-US" sz="4200" b="0" i="1" dirty="0" smtClean="0">
                              <a:latin typeface="Cambria Math" panose="02040503050406030204" pitchFamily="18" charset="0"/>
                            </a:rPr>
                            <m:t>2</m:t>
                          </m:r>
                        </m:num>
                        <m:den>
                          <m:r>
                            <a:rPr lang="en-US" sz="4200" b="0" i="1" dirty="0" smtClean="0">
                              <a:latin typeface="Cambria Math" panose="02040503050406030204" pitchFamily="18" charset="0"/>
                            </a:rPr>
                            <m:t>12</m:t>
                          </m:r>
                        </m:den>
                      </m:f>
                      <m:r>
                        <a:rPr lang="en-US" sz="4200" b="0" i="1" dirty="0" smtClean="0">
                          <a:latin typeface="Cambria Math" panose="02040503050406030204" pitchFamily="18" charset="0"/>
                        </a:rPr>
                        <m:t>= </m:t>
                      </m:r>
                      <m:f>
                        <m:fPr>
                          <m:ctrlPr>
                            <a:rPr lang="en-US" sz="4200" b="0" i="1" dirty="0" smtClean="0">
                              <a:latin typeface="Cambria Math" panose="02040503050406030204" pitchFamily="18" charset="0"/>
                            </a:rPr>
                          </m:ctrlPr>
                        </m:fPr>
                        <m:num>
                          <m:r>
                            <a:rPr lang="en-US" sz="4200" b="0" i="1" dirty="0" smtClean="0">
                              <a:latin typeface="Cambria Math" panose="02040503050406030204" pitchFamily="18" charset="0"/>
                            </a:rPr>
                            <m:t>9</m:t>
                          </m:r>
                        </m:num>
                        <m:den>
                          <m:r>
                            <a:rPr lang="en-US" sz="4200" b="0" i="1" dirty="0" smtClean="0">
                              <a:latin typeface="Cambria Math" panose="02040503050406030204" pitchFamily="18" charset="0"/>
                            </a:rPr>
                            <m:t>12</m:t>
                          </m:r>
                        </m:den>
                      </m:f>
                      <m:r>
                        <a:rPr lang="en-US" sz="4200" b="0" i="1" dirty="0" smtClean="0">
                          <a:latin typeface="Cambria Math" panose="02040503050406030204" pitchFamily="18" charset="0"/>
                        </a:rPr>
                        <m:t>=</m:t>
                      </m:r>
                      <m:f>
                        <m:fPr>
                          <m:ctrlPr>
                            <a:rPr lang="en-US" sz="4200" b="0" i="1" dirty="0" smtClean="0">
                              <a:latin typeface="Cambria Math" panose="02040503050406030204" pitchFamily="18" charset="0"/>
                            </a:rPr>
                          </m:ctrlPr>
                        </m:fPr>
                        <m:num>
                          <m:r>
                            <a:rPr lang="en-US" sz="4200" b="0" i="1" dirty="0" smtClean="0">
                              <a:latin typeface="Cambria Math" panose="02040503050406030204" pitchFamily="18" charset="0"/>
                            </a:rPr>
                            <m:t>3</m:t>
                          </m:r>
                        </m:num>
                        <m:den>
                          <m:r>
                            <a:rPr lang="en-US" sz="4200" b="0" i="1" dirty="0" smtClean="0">
                              <a:latin typeface="Cambria Math" panose="02040503050406030204" pitchFamily="18" charset="0"/>
                            </a:rPr>
                            <m:t>4</m:t>
                          </m:r>
                        </m:den>
                      </m:f>
                    </m:oMath>
                  </m:oMathPara>
                </a14:m>
                <a:endParaRPr lang="en-US" dirty="0"/>
              </a:p>
            </p:txBody>
          </p:sp>
        </mc:Choice>
        <mc:Fallback xmlns="">
          <p:sp>
            <p:nvSpPr>
              <p:cNvPr id="7" name="Object 27"/>
              <p:cNvSpPr txBox="1">
                <a:spLocks noRot="1" noChangeAspect="1" noMove="1" noResize="1" noEditPoints="1" noAdjustHandles="1" noChangeArrowheads="1" noChangeShapeType="1" noTextEdit="1"/>
              </p:cNvSpPr>
              <p:nvPr/>
            </p:nvSpPr>
            <p:spPr bwMode="auto">
              <a:xfrm>
                <a:off x="2699924" y="4407359"/>
                <a:ext cx="7203882" cy="1614487"/>
              </a:xfrm>
              <a:prstGeom prst="rect">
                <a:avLst/>
              </a:prstGeom>
              <a:blipFill>
                <a:blip r:embed="rId5"/>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5377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490533" y="211326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6314" y="1131310"/>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7">
                <a:extLst>
                  <a:ext uri="{FF2B5EF4-FFF2-40B4-BE49-F238E27FC236}">
                    <a16:creationId xmlns:a16="http://schemas.microsoft.com/office/drawing/2014/main" id="{9F682473-4D95-4501-9320-21A6D26E96CC}"/>
                  </a:ext>
                </a:extLst>
              </p:cNvPr>
              <p:cNvSpPr/>
              <p:nvPr/>
            </p:nvSpPr>
            <p:spPr>
              <a:xfrm>
                <a:off x="2683376" y="4544854"/>
                <a:ext cx="7598928" cy="1774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24</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18</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24</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22</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24</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11</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rPr>
                            <m:t>12</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m:oMathPara>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7">
                <a:extLst>
                  <a:ext uri="{FF2B5EF4-FFF2-40B4-BE49-F238E27FC236}">
                    <a16:creationId xmlns:a16="http://schemas.microsoft.com/office/drawing/2014/main" id="{9F682473-4D95-4501-9320-21A6D26E96CC}"/>
                  </a:ext>
                </a:extLst>
              </p:cNvPr>
              <p:cNvSpPr>
                <a:spLocks noRot="1" noChangeAspect="1" noMove="1" noResize="1" noEditPoints="1" noAdjustHandles="1" noChangeArrowheads="1" noChangeShapeType="1" noTextEdit="1"/>
              </p:cNvSpPr>
              <p:nvPr/>
            </p:nvSpPr>
            <p:spPr>
              <a:xfrm>
                <a:off x="2683376" y="4544854"/>
                <a:ext cx="7598928" cy="1774260"/>
              </a:xfrm>
              <a:prstGeom prst="roundRect">
                <a:avLst>
                  <a:gd name="adj" fmla="val 43919"/>
                </a:avLst>
              </a:prstGeom>
              <a:blipFill>
                <a:blip r:embed="rId4"/>
                <a:stretch>
                  <a:fillRect/>
                </a:stretch>
              </a:blipFill>
              <a:ln w="38100">
                <a:solidFill>
                  <a:srgbClr val="E65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14"/>
              <p:cNvSpPr txBox="1"/>
              <p:nvPr/>
            </p:nvSpPr>
            <p:spPr bwMode="auto">
              <a:xfrm>
                <a:off x="5314267" y="2054774"/>
                <a:ext cx="4089854" cy="1508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n-US" sz="6000" i="1" smtClean="0">
                              <a:solidFill>
                                <a:srgbClr val="000000"/>
                              </a:solidFill>
                              <a:latin typeface="Cambria Math" panose="02040503050406030204" pitchFamily="18" charset="0"/>
                            </a:rPr>
                          </m:ctrlPr>
                        </m:fPr>
                        <m:num>
                          <m:r>
                            <a:rPr lang="en-US" sz="6000" b="0" i="1" smtClean="0">
                              <a:solidFill>
                                <a:srgbClr val="000000"/>
                              </a:solidFill>
                              <a:latin typeface="Cambria Math" panose="02040503050406030204" pitchFamily="18" charset="0"/>
                            </a:rPr>
                            <m:t>1</m:t>
                          </m:r>
                        </m:num>
                        <m:den>
                          <m:r>
                            <a:rPr lang="en-US" sz="6000" b="0" i="1" smtClean="0">
                              <a:solidFill>
                                <a:srgbClr val="000000"/>
                              </a:solidFill>
                              <a:latin typeface="Cambria Math" panose="02040503050406030204" pitchFamily="18" charset="0"/>
                            </a:rPr>
                            <m:t>6</m:t>
                          </m:r>
                        </m:den>
                      </m:f>
                      <m:r>
                        <a:rPr lang="en-US" sz="6000" b="0" i="1" smtClean="0">
                          <a:solidFill>
                            <a:srgbClr val="000000"/>
                          </a:solidFill>
                          <a:latin typeface="Cambria Math" panose="02040503050406030204" pitchFamily="18" charset="0"/>
                        </a:rPr>
                        <m:t>+ </m:t>
                      </m:r>
                      <m:f>
                        <m:fPr>
                          <m:ctrlPr>
                            <a:rPr lang="en-US" sz="6000" i="1" dirty="0" smtClean="0">
                              <a:solidFill>
                                <a:srgbClr val="836967"/>
                              </a:solidFill>
                              <a:latin typeface="Cambria Math" panose="02040503050406030204" pitchFamily="18" charset="0"/>
                            </a:rPr>
                          </m:ctrlPr>
                        </m:fPr>
                        <m:num>
                          <m:r>
                            <a:rPr lang="en-US" sz="6000" dirty="0">
                              <a:latin typeface="Cambria Math" panose="02040503050406030204" pitchFamily="18" charset="0"/>
                            </a:rPr>
                            <m:t>3</m:t>
                          </m:r>
                        </m:num>
                        <m:den>
                          <m:r>
                            <a:rPr lang="en-US" sz="6000" i="0" dirty="0">
                              <a:latin typeface="Cambria Math" panose="02040503050406030204" pitchFamily="18" charset="0"/>
                            </a:rPr>
                            <m:t>4</m:t>
                          </m:r>
                        </m:den>
                      </m:f>
                      <m:r>
                        <a:rPr lang="en-US" sz="6000" i="0" dirty="0">
                          <a:latin typeface="Cambria Math" panose="02040503050406030204" pitchFamily="18" charset="0"/>
                        </a:rPr>
                        <m:t>=</m:t>
                      </m:r>
                    </m:oMath>
                  </m:oMathPara>
                </a14:m>
                <a:endParaRPr lang="en-US" sz="1400" dirty="0"/>
              </a:p>
            </p:txBody>
          </p:sp>
        </mc:Choice>
        <mc:Fallback xmlns="">
          <p:sp>
            <p:nvSpPr>
              <p:cNvPr id="6" name="Object 14"/>
              <p:cNvSpPr txBox="1">
                <a:spLocks noRot="1" noChangeAspect="1" noMove="1" noResize="1" noEditPoints="1" noAdjustHandles="1" noChangeArrowheads="1" noChangeShapeType="1" noTextEdit="1"/>
              </p:cNvSpPr>
              <p:nvPr/>
            </p:nvSpPr>
            <p:spPr bwMode="auto">
              <a:xfrm>
                <a:off x="5314267" y="2054774"/>
                <a:ext cx="4089854" cy="1508125"/>
              </a:xfrm>
              <a:prstGeom prst="rect">
                <a:avLst/>
              </a:prstGeom>
              <a:blipFill>
                <a:blip r:embed="rId5"/>
                <a:stretch>
                  <a:fillRect b="-17409"/>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20393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9122" y="2780928"/>
            <a:ext cx="8407357"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Muốn</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cộng</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hai</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phân</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err="1">
                <a:ln>
                  <a:noFill/>
                </a:ln>
                <a:solidFill>
                  <a:srgbClr val="FFFF00"/>
                </a:solidFill>
                <a:effectLst/>
                <a:uLnTx/>
                <a:uFillTx/>
                <a:latin typeface="Calibri"/>
                <a:ea typeface="+mn-ea"/>
                <a:cs typeface="+mn-cs"/>
              </a:rPr>
              <a:t>số</a:t>
            </a:r>
            <a:r>
              <a:rPr kumimoji="0" lang="en-US" sz="3600" b="0" i="1" u="none" strike="noStrike" kern="1200" cap="none" spc="0" normalizeH="0" baseline="0" noProof="0">
                <a:ln>
                  <a:noFill/>
                </a:ln>
                <a:solidFill>
                  <a:srgbClr val="FFFF00"/>
                </a:solidFill>
                <a:effectLst/>
                <a:uLnTx/>
                <a:uFillTx/>
                <a:latin typeface="Calibri"/>
                <a:ea typeface="+mn-ea"/>
                <a:cs typeface="+mn-cs"/>
              </a:rPr>
              <a:t> khác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mẫu</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số</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a:ln>
                  <a:noFill/>
                </a:ln>
                <a:solidFill>
                  <a:srgbClr val="FFFF00"/>
                </a:solidFill>
                <a:effectLst/>
                <a:uLnTx/>
                <a:uFillTx/>
                <a:latin typeface="Calibri"/>
                <a:ea typeface="+mn-ea"/>
                <a:cs typeface="+mn-cs"/>
              </a:rPr>
              <a:t>ta quy đồng mẫu số hai phân số, rồi cộng hai phân số đó.</a:t>
            </a:r>
            <a:endParaRPr kumimoji="0" lang="en-US" sz="3600" b="0" i="1"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7CBE932-F8C1-48AE-929B-6AF895B7BDA1}"/>
              </a:ext>
            </a:extLst>
          </p:cNvPr>
          <p:cNvSpPr/>
          <p:nvPr/>
        </p:nvSpPr>
        <p:spPr>
          <a:xfrm>
            <a:off x="2066054" y="684312"/>
            <a:ext cx="8136904"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Muốn</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cộng</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hai</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phân</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err="1">
                <a:ln>
                  <a:noFill/>
                </a:ln>
                <a:solidFill>
                  <a:prstClr val="white"/>
                </a:solidFill>
                <a:effectLst/>
                <a:uLnTx/>
                <a:uFillTx/>
                <a:latin typeface="Calibri"/>
                <a:ea typeface="+mn-ea"/>
                <a:cs typeface="+mn-cs"/>
              </a:rPr>
              <a:t>số</a:t>
            </a:r>
            <a:r>
              <a:rPr kumimoji="0" lang="en-US" sz="3600" b="0" i="1" u="none" strike="noStrike" kern="1200" cap="none" spc="0" normalizeH="0" baseline="0" noProof="0">
                <a:ln>
                  <a:noFill/>
                </a:ln>
                <a:solidFill>
                  <a:prstClr val="white"/>
                </a:solidFill>
                <a:effectLst/>
                <a:uLnTx/>
                <a:uFillTx/>
                <a:latin typeface="Calibri"/>
                <a:ea typeface="+mn-ea"/>
                <a:cs typeface="+mn-cs"/>
              </a:rPr>
              <a:t> khác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mẫu</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số</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a:ln>
                  <a:noFill/>
                </a:ln>
                <a:solidFill>
                  <a:prstClr val="white"/>
                </a:solidFill>
                <a:effectLst/>
                <a:uLnTx/>
                <a:uFillTx/>
                <a:latin typeface="Calibri"/>
                <a:ea typeface="+mn-ea"/>
                <a:cs typeface="+mn-cs"/>
              </a:rPr>
              <a:t>ta làm như thế nào?</a:t>
            </a:r>
            <a:endParaRPr kumimoji="0" lang="en-US" sz="36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7655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9122" y="2780928"/>
            <a:ext cx="8407357"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err="1">
                <a:ln>
                  <a:noFill/>
                </a:ln>
                <a:solidFill>
                  <a:srgbClr val="FFFF00"/>
                </a:solidFill>
                <a:effectLst/>
                <a:uLnTx/>
                <a:uFillTx/>
                <a:latin typeface="Calibri"/>
                <a:ea typeface="+mn-ea"/>
                <a:cs typeface="+mn-cs"/>
              </a:rPr>
              <a:t>Muốn</a:t>
            </a:r>
            <a:r>
              <a:rPr kumimoji="0" lang="en-US" sz="3600" b="0" i="1" u="none" strike="noStrike" kern="1200" cap="none" spc="0" normalizeH="0" baseline="0" noProof="0">
                <a:ln>
                  <a:noFill/>
                </a:ln>
                <a:solidFill>
                  <a:srgbClr val="FFFF00"/>
                </a:solidFill>
                <a:effectLst/>
                <a:uLnTx/>
                <a:uFillTx/>
                <a:latin typeface="Calibri"/>
                <a:ea typeface="+mn-ea"/>
                <a:cs typeface="+mn-cs"/>
              </a:rPr>
              <a:t> trừ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hai</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phân</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err="1">
                <a:ln>
                  <a:noFill/>
                </a:ln>
                <a:solidFill>
                  <a:srgbClr val="FFFF00"/>
                </a:solidFill>
                <a:effectLst/>
                <a:uLnTx/>
                <a:uFillTx/>
                <a:latin typeface="Calibri"/>
                <a:ea typeface="+mn-ea"/>
                <a:cs typeface="+mn-cs"/>
              </a:rPr>
              <a:t>số</a:t>
            </a:r>
            <a:r>
              <a:rPr kumimoji="0" lang="en-US" sz="3600" b="0" i="1" u="none" strike="noStrike" kern="1200" cap="none" spc="0" normalizeH="0" baseline="0" noProof="0">
                <a:ln>
                  <a:noFill/>
                </a:ln>
                <a:solidFill>
                  <a:srgbClr val="FFFF00"/>
                </a:solidFill>
                <a:effectLst/>
                <a:uLnTx/>
                <a:uFillTx/>
                <a:latin typeface="Calibri"/>
                <a:ea typeface="+mn-ea"/>
                <a:cs typeface="+mn-cs"/>
              </a:rPr>
              <a:t> khác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mẫu</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dirty="0" err="1">
                <a:ln>
                  <a:noFill/>
                </a:ln>
                <a:solidFill>
                  <a:srgbClr val="FFFF00"/>
                </a:solidFill>
                <a:effectLst/>
                <a:uLnTx/>
                <a:uFillTx/>
                <a:latin typeface="Calibri"/>
                <a:ea typeface="+mn-ea"/>
                <a:cs typeface="+mn-cs"/>
              </a:rPr>
              <a:t>số</a:t>
            </a:r>
            <a:r>
              <a:rPr kumimoji="0" lang="en-US" sz="3600" b="0" i="1"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a:ln>
                  <a:noFill/>
                </a:ln>
                <a:solidFill>
                  <a:srgbClr val="FFFF00"/>
                </a:solidFill>
                <a:effectLst/>
                <a:uLnTx/>
                <a:uFillTx/>
                <a:latin typeface="Calibri"/>
                <a:ea typeface="+mn-ea"/>
                <a:cs typeface="+mn-cs"/>
              </a:rPr>
              <a:t>ta quy đồng mẫu số hai phân số, rồi trừ hai phân số đó.</a:t>
            </a:r>
            <a:endParaRPr kumimoji="0" lang="en-US" sz="3600" b="0" i="1" u="none" strike="noStrike" kern="1200" cap="none" spc="0" normalizeH="0" baseline="0" noProof="0" dirty="0">
              <a:ln>
                <a:noFill/>
              </a:ln>
              <a:solidFill>
                <a:srgbClr val="FFFF00"/>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7CBE932-F8C1-48AE-929B-6AF895B7BDA1}"/>
              </a:ext>
            </a:extLst>
          </p:cNvPr>
          <p:cNvSpPr/>
          <p:nvPr/>
        </p:nvSpPr>
        <p:spPr>
          <a:xfrm>
            <a:off x="2066054" y="684312"/>
            <a:ext cx="8136904"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a:ea typeface="+mn-ea"/>
                <a:cs typeface="+mn-cs"/>
              </a:rPr>
              <a:t>	</a:t>
            </a:r>
            <a:r>
              <a:rPr kumimoji="0" lang="en-US" sz="3600" b="0" i="1" u="none" strike="noStrike" kern="1200" cap="none" spc="0" normalizeH="0" baseline="0" noProof="0" err="1">
                <a:ln>
                  <a:noFill/>
                </a:ln>
                <a:solidFill>
                  <a:prstClr val="white"/>
                </a:solidFill>
                <a:effectLst/>
                <a:uLnTx/>
                <a:uFillTx/>
                <a:latin typeface="Calibri"/>
                <a:ea typeface="+mn-ea"/>
                <a:cs typeface="+mn-cs"/>
              </a:rPr>
              <a:t>Muốn</a:t>
            </a:r>
            <a:r>
              <a:rPr kumimoji="0" lang="en-US" sz="3600" b="0" i="1" u="none" strike="noStrike" kern="1200" cap="none" spc="0" normalizeH="0" baseline="0" noProof="0">
                <a:ln>
                  <a:noFill/>
                </a:ln>
                <a:solidFill>
                  <a:prstClr val="white"/>
                </a:solidFill>
                <a:effectLst/>
                <a:uLnTx/>
                <a:uFillTx/>
                <a:latin typeface="Calibri"/>
                <a:ea typeface="+mn-ea"/>
                <a:cs typeface="+mn-cs"/>
              </a:rPr>
              <a:t> trừ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hai</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phân</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err="1">
                <a:ln>
                  <a:noFill/>
                </a:ln>
                <a:solidFill>
                  <a:prstClr val="white"/>
                </a:solidFill>
                <a:effectLst/>
                <a:uLnTx/>
                <a:uFillTx/>
                <a:latin typeface="Calibri"/>
                <a:ea typeface="+mn-ea"/>
                <a:cs typeface="+mn-cs"/>
              </a:rPr>
              <a:t>số</a:t>
            </a:r>
            <a:r>
              <a:rPr kumimoji="0" lang="en-US" sz="3600" b="0" i="1" u="none" strike="noStrike" kern="1200" cap="none" spc="0" normalizeH="0" baseline="0" noProof="0">
                <a:ln>
                  <a:noFill/>
                </a:ln>
                <a:solidFill>
                  <a:prstClr val="white"/>
                </a:solidFill>
                <a:effectLst/>
                <a:uLnTx/>
                <a:uFillTx/>
                <a:latin typeface="Calibri"/>
                <a:ea typeface="+mn-ea"/>
                <a:cs typeface="+mn-cs"/>
              </a:rPr>
              <a:t> khác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mẫu</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dirty="0" err="1">
                <a:ln>
                  <a:noFill/>
                </a:ln>
                <a:solidFill>
                  <a:prstClr val="white"/>
                </a:solidFill>
                <a:effectLst/>
                <a:uLnTx/>
                <a:uFillTx/>
                <a:latin typeface="Calibri"/>
                <a:ea typeface="+mn-ea"/>
                <a:cs typeface="+mn-cs"/>
              </a:rPr>
              <a:t>số</a:t>
            </a:r>
            <a:r>
              <a:rPr kumimoji="0" lang="en-US" sz="3600" b="0" i="1" u="none" strike="noStrike" kern="1200" cap="none" spc="0" normalizeH="0" baseline="0" noProof="0" dirty="0">
                <a:ln>
                  <a:noFill/>
                </a:ln>
                <a:solidFill>
                  <a:prstClr val="white"/>
                </a:solidFill>
                <a:effectLst/>
                <a:uLnTx/>
                <a:uFillTx/>
                <a:latin typeface="Calibri"/>
                <a:ea typeface="+mn-ea"/>
                <a:cs typeface="+mn-cs"/>
              </a:rPr>
              <a:t>, </a:t>
            </a:r>
            <a:r>
              <a:rPr kumimoji="0" lang="en-US" sz="3600" b="0" i="1" u="none" strike="noStrike" kern="1200" cap="none" spc="0" normalizeH="0" baseline="0" noProof="0">
                <a:ln>
                  <a:noFill/>
                </a:ln>
                <a:solidFill>
                  <a:prstClr val="white"/>
                </a:solidFill>
                <a:effectLst/>
                <a:uLnTx/>
                <a:uFillTx/>
                <a:latin typeface="Calibri"/>
                <a:ea typeface="+mn-ea"/>
                <a:cs typeface="+mn-cs"/>
              </a:rPr>
              <a:t>ta làm như thế nào?</a:t>
            </a:r>
            <a:endParaRPr kumimoji="0" lang="en-US" sz="36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0060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chemeClr val="bg1"/>
                  </a:solidFill>
                  <a:effectLst/>
                  <a:uLnTx/>
                  <a:uFillTx/>
                  <a:latin typeface="UTM Arruba KT" panose="02040603050506020204" pitchFamily="18" charset="0"/>
                  <a:ea typeface="印品溜溜圆" panose="02000000000000000000" pitchFamily="2" charset="-122"/>
                </a:rPr>
                <a:t>Thử</a:t>
              </a:r>
              <a:r>
                <a:rPr kumimoji="0" lang="vi-VN" altLang="zh-CN" sz="6000" b="1" i="0" u="none" strike="noStrike" kern="1200" cap="none" spc="0" normalizeH="0" noProof="0" dirty="0">
                  <a:ln>
                    <a:noFill/>
                  </a:ln>
                  <a:solidFill>
                    <a:schemeClr val="bg1"/>
                  </a:solidFill>
                  <a:effectLst/>
                  <a:uLnTx/>
                  <a:uFillTx/>
                  <a:latin typeface="UTM Arruba KT" panose="02040603050506020204" pitchFamily="18" charset="0"/>
                  <a:ea typeface="印品溜溜圆" panose="02000000000000000000" pitchFamily="2" charset="-122"/>
                </a:rPr>
                <a:t>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noProof="0" dirty="0">
                  <a:ln>
                    <a:noFill/>
                  </a:ln>
                  <a:solidFill>
                    <a:schemeClr val="bg1"/>
                  </a:solidFill>
                  <a:effectLst/>
                  <a:uLnTx/>
                  <a:uFillTx/>
                  <a:latin typeface="UTM Arruba KT" panose="02040603050506020204" pitchFamily="18" charset="0"/>
                  <a:ea typeface="印品溜溜圆" panose="02000000000000000000" pitchFamily="2" charset="-122"/>
                </a:rPr>
                <a:t>Chinh phục các vì sao</a:t>
              </a:r>
              <a:endParaRPr kumimoji="0" lang="zh-CN" altLang="en-US" sz="6000" b="1" i="0" u="none" strike="noStrike" kern="1200" cap="none" spc="0" normalizeH="0" baseline="0" noProof="0" dirty="0">
                <a:ln>
                  <a:noFill/>
                </a:ln>
                <a:solidFill>
                  <a:schemeClr val="bg1"/>
                </a:solidFill>
                <a:effectLst/>
                <a:uLnTx/>
                <a:uFillTx/>
                <a:latin typeface="UTM Arruba KT" panose="02040603050506020204" pitchFamily="18" charset="0"/>
                <a:ea typeface="印品溜溜圆" panose="02000000000000000000" pitchFamily="2" charset="-122"/>
              </a:endParaRPr>
            </a:p>
          </p:txBody>
        </p:sp>
      </p:grpSp>
    </p:spTree>
    <p:extLst>
      <p:ext uri="{BB962C8B-B14F-4D97-AF65-F5344CB8AC3E}">
        <p14:creationId xmlns:p14="http://schemas.microsoft.com/office/powerpoint/2010/main" val="1584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3723477D-8974-467B-B1D6-1841D9A28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717" y="4636068"/>
            <a:ext cx="1975104" cy="1975104"/>
          </a:xfrm>
          <a:prstGeom prst="rect">
            <a:avLst/>
          </a:prstGeom>
        </p:spPr>
      </p:pic>
      <p:pic>
        <p:nvPicPr>
          <p:cNvPr id="3" name="Picture 2">
            <a:hlinkClick r:id="rId4" action="ppaction://hlinksldjump"/>
            <a:extLst>
              <a:ext uri="{FF2B5EF4-FFF2-40B4-BE49-F238E27FC236}">
                <a16:creationId xmlns:a16="http://schemas.microsoft.com/office/drawing/2014/main" id="{4FD5B494-E2DA-409F-B604-DDF376467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9243" y="4636068"/>
            <a:ext cx="1975104" cy="1975104"/>
          </a:xfrm>
          <a:prstGeom prst="rect">
            <a:avLst/>
          </a:prstGeom>
        </p:spPr>
      </p:pic>
      <p:pic>
        <p:nvPicPr>
          <p:cNvPr id="4" name="Picture 3">
            <a:hlinkClick r:id="rId6" action="ppaction://hlinksldjump"/>
            <a:extLst>
              <a:ext uri="{FF2B5EF4-FFF2-40B4-BE49-F238E27FC236}">
                <a16:creationId xmlns:a16="http://schemas.microsoft.com/office/drawing/2014/main" id="{E948E2E9-5B16-4698-B93F-E11F1A0A8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955" y="4636068"/>
            <a:ext cx="1975104" cy="1975104"/>
          </a:xfrm>
          <a:prstGeom prst="rect">
            <a:avLst/>
          </a:prstGeom>
        </p:spPr>
      </p:pic>
      <p:pic>
        <p:nvPicPr>
          <p:cNvPr id="5" name="Picture 4">
            <a:hlinkClick r:id="rId8" action="ppaction://hlinksldjump"/>
            <a:extLst>
              <a:ext uri="{FF2B5EF4-FFF2-40B4-BE49-F238E27FC236}">
                <a16:creationId xmlns:a16="http://schemas.microsoft.com/office/drawing/2014/main" id="{D13EE80E-EEBC-4E2B-97AF-26910FBBB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8063" y="4636068"/>
            <a:ext cx="1969708" cy="1975104"/>
          </a:xfrm>
          <a:prstGeom prst="rect">
            <a:avLst/>
          </a:prstGeom>
        </p:spPr>
      </p:pic>
      <p:pic>
        <p:nvPicPr>
          <p:cNvPr id="6" name="Picture 5">
            <a:hlinkClick r:id="rId10" action="ppaction://hlinksldjump"/>
            <a:extLst>
              <a:ext uri="{FF2B5EF4-FFF2-40B4-BE49-F238E27FC236}">
                <a16:creationId xmlns:a16="http://schemas.microsoft.com/office/drawing/2014/main" id="{3ABAFA07-1A3C-4FFB-BF72-21C7B8140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302" y="2435121"/>
            <a:ext cx="1969708" cy="1975104"/>
          </a:xfrm>
          <a:prstGeom prst="rect">
            <a:avLst/>
          </a:prstGeom>
        </p:spPr>
      </p:pic>
      <p:pic>
        <p:nvPicPr>
          <p:cNvPr id="7" name="Picture 6">
            <a:hlinkClick r:id="rId12" action="ppaction://hlinksldjump"/>
            <a:extLst>
              <a:ext uri="{FF2B5EF4-FFF2-40B4-BE49-F238E27FC236}">
                <a16:creationId xmlns:a16="http://schemas.microsoft.com/office/drawing/2014/main" id="{0A875137-BE33-487E-93C9-670A0C7268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8027" y="2435121"/>
            <a:ext cx="1975104" cy="1975104"/>
          </a:xfrm>
          <a:prstGeom prst="rect">
            <a:avLst/>
          </a:prstGeom>
        </p:spPr>
      </p:pic>
      <p:pic>
        <p:nvPicPr>
          <p:cNvPr id="8" name="Picture 7">
            <a:hlinkClick r:id="rId14" action="ppaction://hlinksldjump"/>
            <a:extLst>
              <a:ext uri="{FF2B5EF4-FFF2-40B4-BE49-F238E27FC236}">
                <a16:creationId xmlns:a16="http://schemas.microsoft.com/office/drawing/2014/main" id="{627C3CFD-8F49-41C2-BAD6-9830C4DA1A4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7149" y="2435121"/>
            <a:ext cx="1969708" cy="1975104"/>
          </a:xfrm>
          <a:prstGeom prst="rect">
            <a:avLst/>
          </a:prstGeom>
        </p:spPr>
      </p:pic>
      <p:pic>
        <p:nvPicPr>
          <p:cNvPr id="9" name="Picture 8">
            <a:hlinkClick r:id="rId16" action="ppaction://hlinksldjump"/>
            <a:extLst>
              <a:ext uri="{FF2B5EF4-FFF2-40B4-BE49-F238E27FC236}">
                <a16:creationId xmlns:a16="http://schemas.microsoft.com/office/drawing/2014/main" id="{34C3CD04-1AE8-4B08-AB9E-19DF1331E3E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0875" y="2435121"/>
            <a:ext cx="1975104" cy="1975104"/>
          </a:xfrm>
          <a:prstGeom prst="rect">
            <a:avLst/>
          </a:prstGeom>
        </p:spPr>
      </p:pic>
      <p:pic>
        <p:nvPicPr>
          <p:cNvPr id="10" name="Picture 9">
            <a:hlinkClick r:id="rId18"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82428" y="200632"/>
            <a:ext cx="1975104" cy="1975104"/>
          </a:xfrm>
          <a:prstGeom prst="rect">
            <a:avLst/>
          </a:prstGeom>
        </p:spPr>
      </p:pic>
      <p:pic>
        <p:nvPicPr>
          <p:cNvPr id="11" name="Picture 10">
            <a:hlinkClick r:id="rId20"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74601" y="200366"/>
            <a:ext cx="1975104" cy="1975104"/>
          </a:xfrm>
          <a:prstGeom prst="rect">
            <a:avLst/>
          </a:prstGeom>
        </p:spPr>
      </p:pic>
      <p:pic>
        <p:nvPicPr>
          <p:cNvPr id="12" name="Picture 11">
            <a:hlinkClick r:id="rId22"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566774" y="200100"/>
            <a:ext cx="1975104" cy="1975104"/>
          </a:xfrm>
          <a:prstGeom prst="rect">
            <a:avLst/>
          </a:prstGeom>
        </p:spPr>
      </p:pic>
      <p:pic>
        <p:nvPicPr>
          <p:cNvPr id="13" name="Picture 12">
            <a:hlinkClick r:id="rId24"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557353" y="199835"/>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9"/>
                                        </p:tgtEl>
                                        <p:attrNameLst>
                                          <p:attrName>ppt_w</p:attrName>
                                        </p:attrNameLst>
                                      </p:cBhvr>
                                      <p:tavLst>
                                        <p:tav tm="0">
                                          <p:val>
                                            <p:strVal val="ppt_w"/>
                                          </p:val>
                                        </p:tav>
                                        <p:tav tm="100000">
                                          <p:val>
                                            <p:fltVal val="0"/>
                                          </p:val>
                                        </p:tav>
                                      </p:tavLst>
                                    </p:anim>
                                    <p:anim calcmode="lin" valueType="num">
                                      <p:cBhvr>
                                        <p:cTn id="59" dur="500"/>
                                        <p:tgtEl>
                                          <p:spTgt spid="9"/>
                                        </p:tgtEl>
                                        <p:attrNameLst>
                                          <p:attrName>ppt_h</p:attrName>
                                        </p:attrNameLst>
                                      </p:cBhvr>
                                      <p:tavLst>
                                        <p:tav tm="0">
                                          <p:val>
                                            <p:strVal val="ppt_h"/>
                                          </p:val>
                                        </p:tav>
                                        <p:tav tm="100000">
                                          <p:val>
                                            <p:fltVal val="0"/>
                                          </p:val>
                                        </p:tav>
                                      </p:tavLst>
                                    </p:anim>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8"/>
                                        </p:tgtEl>
                                        <p:attrNameLst>
                                          <p:attrName>ppt_x</p:attrName>
                                        </p:attrNameLst>
                                      </p:cBhvr>
                                      <p:tavLst>
                                        <p:tav tm="0">
                                          <p:val>
                                            <p:strVal val="ppt_x"/>
                                          </p:val>
                                        </p:tav>
                                        <p:tav tm="100000">
                                          <p:val>
                                            <p:strVal val="ppt_x"/>
                                          </p:val>
                                        </p:tav>
                                      </p:tavLst>
                                    </p:anim>
                                    <p:anim calcmode="lin" valueType="num">
                                      <p:cBhvr additive="base">
                                        <p:cTn id="67" dur="500"/>
                                        <p:tgtEl>
                                          <p:spTgt spid="8"/>
                                        </p:tgtEl>
                                        <p:attrNameLst>
                                          <p:attrName>ppt_y</p:attrName>
                                        </p:attrNameLst>
                                      </p:cBhvr>
                                      <p:tavLst>
                                        <p:tav tm="0">
                                          <p:val>
                                            <p:strVal val="ppt_y"/>
                                          </p:val>
                                        </p:tav>
                                        <p:tav tm="100000">
                                          <p:val>
                                            <p:strVal val="1+ppt_h/2"/>
                                          </p:val>
                                        </p:tav>
                                      </p:tavLst>
                                    </p:anim>
                                    <p:set>
                                      <p:cBhvr>
                                        <p:cTn id="68" dur="1" fill="hold">
                                          <p:stCondLst>
                                            <p:cond delay="499"/>
                                          </p:stCondLst>
                                        </p:cTn>
                                        <p:tgtEl>
                                          <p:spTgt spid="8"/>
                                        </p:tgtEl>
                                        <p:attrNameLst>
                                          <p:attrName>style.visibility</p:attrName>
                                        </p:attrNameLst>
                                      </p:cBhvr>
                                      <p:to>
                                        <p:strVal val="hidden"/>
                                      </p:to>
                                    </p:set>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7"/>
                                        </p:tgtEl>
                                        <p:attrNameLst>
                                          <p:attrName>ppt_x</p:attrName>
                                        </p:attrNameLst>
                                      </p:cBhvr>
                                      <p:tavLst>
                                        <p:tav tm="0">
                                          <p:val>
                                            <p:strVal val="ppt_x"/>
                                          </p:val>
                                        </p:tav>
                                        <p:tav tm="100000">
                                          <p:val>
                                            <p:strVal val="ppt_x"/>
                                          </p:val>
                                        </p:tav>
                                      </p:tavLst>
                                    </p:anim>
                                    <p:anim calcmode="lin" valueType="num">
                                      <p:cBhvr additive="base">
                                        <p:cTn id="79" dur="500"/>
                                        <p:tgtEl>
                                          <p:spTgt spid="7"/>
                                        </p:tgtEl>
                                        <p:attrNameLst>
                                          <p:attrName>ppt_y</p:attrName>
                                        </p:attrNameLst>
                                      </p:cBhvr>
                                      <p:tavLst>
                                        <p:tav tm="0">
                                          <p:val>
                                            <p:strVal val="ppt_y"/>
                                          </p:val>
                                        </p:tav>
                                        <p:tav tm="100000">
                                          <p:val>
                                            <p:strVal val="1+ppt_h/2"/>
                                          </p:val>
                                        </p:tav>
                                      </p:tavLst>
                                    </p:anim>
                                    <p:set>
                                      <p:cBhvr>
                                        <p:cTn id="80" dur="1" fill="hold">
                                          <p:stCondLst>
                                            <p:cond delay="499"/>
                                          </p:stCondLst>
                                        </p:cTn>
                                        <p:tgtEl>
                                          <p:spTgt spid="7"/>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7"/>
                                        </p:tgtEl>
                                        <p:attrNameLst>
                                          <p:attrName>ppt_w</p:attrName>
                                        </p:attrNameLst>
                                      </p:cBhvr>
                                      <p:tavLst>
                                        <p:tav tm="0">
                                          <p:val>
                                            <p:strVal val="ppt_w"/>
                                          </p:val>
                                        </p:tav>
                                        <p:tav tm="100000">
                                          <p:val>
                                            <p:fltVal val="0"/>
                                          </p:val>
                                        </p:tav>
                                      </p:tavLst>
                                    </p:anim>
                                    <p:anim calcmode="lin" valueType="num">
                                      <p:cBhvr>
                                        <p:cTn id="83" dur="500"/>
                                        <p:tgtEl>
                                          <p:spTgt spid="7"/>
                                        </p:tgtEl>
                                        <p:attrNameLst>
                                          <p:attrName>ppt_h</p:attrName>
                                        </p:attrNameLst>
                                      </p:cBhvr>
                                      <p:tavLst>
                                        <p:tav tm="0">
                                          <p:val>
                                            <p:strVal val="ppt_h"/>
                                          </p:val>
                                        </p:tav>
                                        <p:tav tm="100000">
                                          <p:val>
                                            <p:fltVal val="0"/>
                                          </p:val>
                                        </p:tav>
                                      </p:tavLst>
                                    </p:anim>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6" restart="whenNotActive" fill="hold" evtFilter="cancelBubble" nodeType="interactiveSeq">
                <p:stCondLst>
                  <p:cond evt="onClick" delay="0">
                    <p:tgtEl>
                      <p:spTgt spid="6"/>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6"/>
                                        </p:tgtEl>
                                        <p:attrNameLst>
                                          <p:attrName>ppt_x</p:attrName>
                                        </p:attrNameLst>
                                      </p:cBhvr>
                                      <p:tavLst>
                                        <p:tav tm="0">
                                          <p:val>
                                            <p:strVal val="ppt_x"/>
                                          </p:val>
                                        </p:tav>
                                        <p:tav tm="100000">
                                          <p:val>
                                            <p:strVal val="ppt_x"/>
                                          </p:val>
                                        </p:tav>
                                      </p:tavLst>
                                    </p:anim>
                                    <p:anim calcmode="lin" valueType="num">
                                      <p:cBhvr additive="base">
                                        <p:cTn id="91" dur="500"/>
                                        <p:tgtEl>
                                          <p:spTgt spid="6"/>
                                        </p:tgtEl>
                                        <p:attrNameLst>
                                          <p:attrName>ppt_y</p:attrName>
                                        </p:attrNameLst>
                                      </p:cBhvr>
                                      <p:tavLst>
                                        <p:tav tm="0">
                                          <p:val>
                                            <p:strVal val="ppt_y"/>
                                          </p:val>
                                        </p:tav>
                                        <p:tav tm="100000">
                                          <p:val>
                                            <p:strVal val="1+ppt_h/2"/>
                                          </p:val>
                                        </p:tav>
                                      </p:tavLst>
                                    </p:anim>
                                    <p:set>
                                      <p:cBhvr>
                                        <p:cTn id="92" dur="1" fill="hold">
                                          <p:stCondLst>
                                            <p:cond delay="499"/>
                                          </p:stCondLst>
                                        </p:cTn>
                                        <p:tgtEl>
                                          <p:spTgt spid="6"/>
                                        </p:tgtEl>
                                        <p:attrNameLst>
                                          <p:attrName>style.visibility</p:attrName>
                                        </p:attrNameLst>
                                      </p:cBhvr>
                                      <p:to>
                                        <p:strVal val="hidden"/>
                                      </p:to>
                                    </p:set>
                                  </p:childTnLst>
                                </p:cTn>
                              </p:par>
                              <p:par>
                                <p:cTn id="93" presetID="53" presetClass="exit" presetSubtype="32" fill="hold" nodeType="withEffect">
                                  <p:stCondLst>
                                    <p:cond delay="0"/>
                                  </p:stCondLst>
                                  <p:childTnLst>
                                    <p:anim calcmode="lin" valueType="num">
                                      <p:cBhvr>
                                        <p:cTn id="94" dur="500"/>
                                        <p:tgtEl>
                                          <p:spTgt spid="6"/>
                                        </p:tgtEl>
                                        <p:attrNameLst>
                                          <p:attrName>ppt_w</p:attrName>
                                        </p:attrNameLst>
                                      </p:cBhvr>
                                      <p:tavLst>
                                        <p:tav tm="0">
                                          <p:val>
                                            <p:strVal val="ppt_w"/>
                                          </p:val>
                                        </p:tav>
                                        <p:tav tm="100000">
                                          <p:val>
                                            <p:fltVal val="0"/>
                                          </p:val>
                                        </p:tav>
                                      </p:tavLst>
                                    </p:anim>
                                    <p:anim calcmode="lin" valueType="num">
                                      <p:cBhvr>
                                        <p:cTn id="95" dur="500"/>
                                        <p:tgtEl>
                                          <p:spTgt spid="6"/>
                                        </p:tgtEl>
                                        <p:attrNameLst>
                                          <p:attrName>ppt_h</p:attrName>
                                        </p:attrNameLst>
                                      </p:cBhvr>
                                      <p:tavLst>
                                        <p:tav tm="0">
                                          <p:val>
                                            <p:strVal val="ppt_h"/>
                                          </p:val>
                                        </p:tav>
                                        <p:tav tm="100000">
                                          <p:val>
                                            <p:fltVal val="0"/>
                                          </p:val>
                                        </p:tav>
                                      </p:tavLst>
                                    </p:anim>
                                    <p:animEffect transition="out" filter="fade">
                                      <p:cBhvr>
                                        <p:cTn id="96" dur="500"/>
                                        <p:tgtEl>
                                          <p:spTgt spid="6"/>
                                        </p:tgtEl>
                                      </p:cBhvr>
                                    </p:animEffect>
                                    <p:set>
                                      <p:cBhvr>
                                        <p:cTn id="9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8" restart="whenNotActive" fill="hold" evtFilter="cancelBubble" nodeType="interactiveSeq">
                <p:stCondLst>
                  <p:cond evt="onClick" delay="0">
                    <p:tgtEl>
                      <p:spTgt spid="5"/>
                    </p:tgtEl>
                  </p:cond>
                </p:stCondLst>
                <p:endSync evt="end" delay="0">
                  <p:rtn val="all"/>
                </p:endSync>
                <p:childTnLst>
                  <p:par>
                    <p:cTn id="99" fill="hold">
                      <p:stCondLst>
                        <p:cond delay="0"/>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53" presetClass="exit" presetSubtype="32" fill="hold" nodeType="withEffect">
                                  <p:stCondLst>
                                    <p:cond delay="0"/>
                                  </p:stCondLst>
                                  <p:childTnLst>
                                    <p:anim calcmode="lin" valueType="num">
                                      <p:cBhvr>
                                        <p:cTn id="106" dur="500"/>
                                        <p:tgtEl>
                                          <p:spTgt spid="5"/>
                                        </p:tgtEl>
                                        <p:attrNameLst>
                                          <p:attrName>ppt_w</p:attrName>
                                        </p:attrNameLst>
                                      </p:cBhvr>
                                      <p:tavLst>
                                        <p:tav tm="0">
                                          <p:val>
                                            <p:strVal val="ppt_w"/>
                                          </p:val>
                                        </p:tav>
                                        <p:tav tm="100000">
                                          <p:val>
                                            <p:fltVal val="0"/>
                                          </p:val>
                                        </p:tav>
                                      </p:tavLst>
                                    </p:anim>
                                    <p:anim calcmode="lin" valueType="num">
                                      <p:cBhvr>
                                        <p:cTn id="107" dur="500"/>
                                        <p:tgtEl>
                                          <p:spTgt spid="5"/>
                                        </p:tgtEl>
                                        <p:attrNameLst>
                                          <p:attrName>ppt_h</p:attrName>
                                        </p:attrNameLst>
                                      </p:cBhvr>
                                      <p:tavLst>
                                        <p:tav tm="0">
                                          <p:val>
                                            <p:strVal val="ppt_h"/>
                                          </p:val>
                                        </p:tav>
                                        <p:tav tm="100000">
                                          <p:val>
                                            <p:fltVal val="0"/>
                                          </p:val>
                                        </p:tav>
                                      </p:tavLst>
                                    </p:anim>
                                    <p:animEffect transition="out" filter="fade">
                                      <p:cBhvr>
                                        <p:cTn id="108" dur="500"/>
                                        <p:tgtEl>
                                          <p:spTgt spid="5"/>
                                        </p:tgtEl>
                                      </p:cBhvr>
                                    </p:animEffect>
                                    <p:set>
                                      <p:cBhvr>
                                        <p:cTn id="10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0" restart="whenNotActive" fill="hold" evtFilter="cancelBubble" nodeType="interactiveSeq">
                <p:stCondLst>
                  <p:cond evt="onClick" delay="0">
                    <p:tgtEl>
                      <p:spTgt spid="4"/>
                    </p:tgtEl>
                  </p:cond>
                </p:stCondLst>
                <p:endSync evt="end" delay="0">
                  <p:rtn val="all"/>
                </p:endSync>
                <p:childTnLst>
                  <p:par>
                    <p:cTn id="111" fill="hold">
                      <p:stCondLst>
                        <p:cond delay="0"/>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4"/>
                                        </p:tgtEl>
                                        <p:attrNameLst>
                                          <p:attrName>ppt_x</p:attrName>
                                        </p:attrNameLst>
                                      </p:cBhvr>
                                      <p:tavLst>
                                        <p:tav tm="0">
                                          <p:val>
                                            <p:strVal val="ppt_x"/>
                                          </p:val>
                                        </p:tav>
                                        <p:tav tm="100000">
                                          <p:val>
                                            <p:strVal val="ppt_x"/>
                                          </p:val>
                                        </p:tav>
                                      </p:tavLst>
                                    </p:anim>
                                    <p:anim calcmode="lin" valueType="num">
                                      <p:cBhvr additive="base">
                                        <p:cTn id="115" dur="500"/>
                                        <p:tgtEl>
                                          <p:spTgt spid="4"/>
                                        </p:tgtEl>
                                        <p:attrNameLst>
                                          <p:attrName>ppt_y</p:attrName>
                                        </p:attrNameLst>
                                      </p:cBhvr>
                                      <p:tavLst>
                                        <p:tav tm="0">
                                          <p:val>
                                            <p:strVal val="ppt_y"/>
                                          </p:val>
                                        </p:tav>
                                        <p:tav tm="100000">
                                          <p:val>
                                            <p:strVal val="1+ppt_h/2"/>
                                          </p:val>
                                        </p:tav>
                                      </p:tavLst>
                                    </p:anim>
                                    <p:set>
                                      <p:cBhvr>
                                        <p:cTn id="116" dur="1" fill="hold">
                                          <p:stCondLst>
                                            <p:cond delay="499"/>
                                          </p:stCondLst>
                                        </p:cTn>
                                        <p:tgtEl>
                                          <p:spTgt spid="4"/>
                                        </p:tgtEl>
                                        <p:attrNameLst>
                                          <p:attrName>style.visibility</p:attrName>
                                        </p:attrNameLst>
                                      </p:cBhvr>
                                      <p:to>
                                        <p:strVal val="hidden"/>
                                      </p:to>
                                    </p:set>
                                  </p:childTnLst>
                                </p:cTn>
                              </p:par>
                              <p:par>
                                <p:cTn id="117" presetID="53" presetClass="exit" presetSubtype="32" fill="hold" nodeType="withEffect">
                                  <p:stCondLst>
                                    <p:cond delay="0"/>
                                  </p:stCondLst>
                                  <p:childTnLst>
                                    <p:anim calcmode="lin" valueType="num">
                                      <p:cBhvr>
                                        <p:cTn id="118" dur="500"/>
                                        <p:tgtEl>
                                          <p:spTgt spid="4"/>
                                        </p:tgtEl>
                                        <p:attrNameLst>
                                          <p:attrName>ppt_w</p:attrName>
                                        </p:attrNameLst>
                                      </p:cBhvr>
                                      <p:tavLst>
                                        <p:tav tm="0">
                                          <p:val>
                                            <p:strVal val="ppt_w"/>
                                          </p:val>
                                        </p:tav>
                                        <p:tav tm="100000">
                                          <p:val>
                                            <p:fltVal val="0"/>
                                          </p:val>
                                        </p:tav>
                                      </p:tavLst>
                                    </p:anim>
                                    <p:anim calcmode="lin" valueType="num">
                                      <p:cBhvr>
                                        <p:cTn id="119" dur="500"/>
                                        <p:tgtEl>
                                          <p:spTgt spid="4"/>
                                        </p:tgtEl>
                                        <p:attrNameLst>
                                          <p:attrName>ppt_h</p:attrName>
                                        </p:attrNameLst>
                                      </p:cBhvr>
                                      <p:tavLst>
                                        <p:tav tm="0">
                                          <p:val>
                                            <p:strVal val="ppt_h"/>
                                          </p:val>
                                        </p:tav>
                                        <p:tav tm="100000">
                                          <p:val>
                                            <p:fltVal val="0"/>
                                          </p:val>
                                        </p:tav>
                                      </p:tavLst>
                                    </p:anim>
                                    <p:animEffect transition="out" filter="fade">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2" restart="whenNotActive" fill="hold" evtFilter="cancelBubble" nodeType="interactiveSeq">
                <p:stCondLst>
                  <p:cond evt="onClick" delay="0">
                    <p:tgtEl>
                      <p:spTgt spid="3"/>
                    </p:tgtEl>
                  </p:cond>
                </p:stCondLst>
                <p:endSync evt="end" delay="0">
                  <p:rtn val="all"/>
                </p:endSync>
                <p:childTnLst>
                  <p:par>
                    <p:cTn id="123" fill="hold">
                      <p:stCondLst>
                        <p:cond delay="0"/>
                      </p:stCondLst>
                      <p:childTnLst>
                        <p:par>
                          <p:cTn id="124" fill="hold">
                            <p:stCondLst>
                              <p:cond delay="0"/>
                            </p:stCondLst>
                            <p:childTnLst>
                              <p:par>
                                <p:cTn id="125" presetID="2" presetClass="exit" presetSubtype="4" fill="hold" nodeType="clickEffect">
                                  <p:stCondLst>
                                    <p:cond delay="0"/>
                                  </p:stCondLst>
                                  <p:childTnLst>
                                    <p:anim calcmode="lin" valueType="num">
                                      <p:cBhvr additive="base">
                                        <p:cTn id="126" dur="500"/>
                                        <p:tgtEl>
                                          <p:spTgt spid="3"/>
                                        </p:tgtEl>
                                        <p:attrNameLst>
                                          <p:attrName>ppt_x</p:attrName>
                                        </p:attrNameLst>
                                      </p:cBhvr>
                                      <p:tavLst>
                                        <p:tav tm="0">
                                          <p:val>
                                            <p:strVal val="ppt_x"/>
                                          </p:val>
                                        </p:tav>
                                        <p:tav tm="100000">
                                          <p:val>
                                            <p:strVal val="ppt_x"/>
                                          </p:val>
                                        </p:tav>
                                      </p:tavLst>
                                    </p:anim>
                                    <p:anim calcmode="lin" valueType="num">
                                      <p:cBhvr additive="base">
                                        <p:cTn id="127" dur="500"/>
                                        <p:tgtEl>
                                          <p:spTgt spid="3"/>
                                        </p:tgtEl>
                                        <p:attrNameLst>
                                          <p:attrName>ppt_y</p:attrName>
                                        </p:attrNameLst>
                                      </p:cBhvr>
                                      <p:tavLst>
                                        <p:tav tm="0">
                                          <p:val>
                                            <p:strVal val="ppt_y"/>
                                          </p:val>
                                        </p:tav>
                                        <p:tav tm="100000">
                                          <p:val>
                                            <p:strVal val="1+ppt_h/2"/>
                                          </p:val>
                                        </p:tav>
                                      </p:tavLst>
                                    </p:anim>
                                    <p:set>
                                      <p:cBhvr>
                                        <p:cTn id="128" dur="1" fill="hold">
                                          <p:stCondLst>
                                            <p:cond delay="499"/>
                                          </p:stCondLst>
                                        </p:cTn>
                                        <p:tgtEl>
                                          <p:spTgt spid="3"/>
                                        </p:tgtEl>
                                        <p:attrNameLst>
                                          <p:attrName>style.visibility</p:attrName>
                                        </p:attrNameLst>
                                      </p:cBhvr>
                                      <p:to>
                                        <p:strVal val="hidden"/>
                                      </p:to>
                                    </p:set>
                                  </p:childTnLst>
                                </p:cTn>
                              </p:par>
                              <p:par>
                                <p:cTn id="129" presetID="53" presetClass="exit" presetSubtype="32" fill="hold" nodeType="withEffect">
                                  <p:stCondLst>
                                    <p:cond delay="0"/>
                                  </p:stCondLst>
                                  <p:childTnLst>
                                    <p:anim calcmode="lin" valueType="num">
                                      <p:cBhvr>
                                        <p:cTn id="130" dur="500"/>
                                        <p:tgtEl>
                                          <p:spTgt spid="3"/>
                                        </p:tgtEl>
                                        <p:attrNameLst>
                                          <p:attrName>ppt_w</p:attrName>
                                        </p:attrNameLst>
                                      </p:cBhvr>
                                      <p:tavLst>
                                        <p:tav tm="0">
                                          <p:val>
                                            <p:strVal val="ppt_w"/>
                                          </p:val>
                                        </p:tav>
                                        <p:tav tm="100000">
                                          <p:val>
                                            <p:fltVal val="0"/>
                                          </p:val>
                                        </p:tav>
                                      </p:tavLst>
                                    </p:anim>
                                    <p:anim calcmode="lin" valueType="num">
                                      <p:cBhvr>
                                        <p:cTn id="131" dur="500"/>
                                        <p:tgtEl>
                                          <p:spTgt spid="3"/>
                                        </p:tgtEl>
                                        <p:attrNameLst>
                                          <p:attrName>ppt_h</p:attrName>
                                        </p:attrNameLst>
                                      </p:cBhvr>
                                      <p:tavLst>
                                        <p:tav tm="0">
                                          <p:val>
                                            <p:strVal val="ppt_h"/>
                                          </p:val>
                                        </p:tav>
                                        <p:tav tm="100000">
                                          <p:val>
                                            <p:fltVal val="0"/>
                                          </p:val>
                                        </p:tav>
                                      </p:tavLst>
                                    </p:anim>
                                    <p:animEffect transition="out" filter="fade">
                                      <p:cBhvr>
                                        <p:cTn id="132" dur="500"/>
                                        <p:tgtEl>
                                          <p:spTgt spid="3"/>
                                        </p:tgtEl>
                                      </p:cBhvr>
                                    </p:animEffect>
                                    <p:set>
                                      <p:cBhvr>
                                        <p:cTn id="1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4" restart="whenNotActive" fill="hold" evtFilter="cancelBubble" nodeType="interactiveSeq">
                <p:stCondLst>
                  <p:cond evt="onClick" delay="0">
                    <p:tgtEl>
                      <p:spTgt spid="2"/>
                    </p:tgtEl>
                  </p:cond>
                </p:stCondLst>
                <p:endSync evt="end" delay="0">
                  <p:rtn val="all"/>
                </p:endSync>
                <p:childTnLst>
                  <p:par>
                    <p:cTn id="135" fill="hold">
                      <p:stCondLst>
                        <p:cond delay="0"/>
                      </p:stCondLst>
                      <p:childTnLst>
                        <p:par>
                          <p:cTn id="136" fill="hold">
                            <p:stCondLst>
                              <p:cond delay="0"/>
                            </p:stCondLst>
                            <p:childTnLst>
                              <p:par>
                                <p:cTn id="137" presetID="2" presetClass="exit" presetSubtype="4" fill="hold" nodeType="clickEffect">
                                  <p:stCondLst>
                                    <p:cond delay="0"/>
                                  </p:stCondLst>
                                  <p:childTnLst>
                                    <p:anim calcmode="lin" valueType="num">
                                      <p:cBhvr additive="base">
                                        <p:cTn id="138" dur="500"/>
                                        <p:tgtEl>
                                          <p:spTgt spid="2"/>
                                        </p:tgtEl>
                                        <p:attrNameLst>
                                          <p:attrName>ppt_x</p:attrName>
                                        </p:attrNameLst>
                                      </p:cBhvr>
                                      <p:tavLst>
                                        <p:tav tm="0">
                                          <p:val>
                                            <p:strVal val="ppt_x"/>
                                          </p:val>
                                        </p:tav>
                                        <p:tav tm="100000">
                                          <p:val>
                                            <p:strVal val="ppt_x"/>
                                          </p:val>
                                        </p:tav>
                                      </p:tavLst>
                                    </p:anim>
                                    <p:anim calcmode="lin" valueType="num">
                                      <p:cBhvr additive="base">
                                        <p:cTn id="139" dur="500"/>
                                        <p:tgtEl>
                                          <p:spTgt spid="2"/>
                                        </p:tgtEl>
                                        <p:attrNameLst>
                                          <p:attrName>ppt_y</p:attrName>
                                        </p:attrNameLst>
                                      </p:cBhvr>
                                      <p:tavLst>
                                        <p:tav tm="0">
                                          <p:val>
                                            <p:strVal val="ppt_y"/>
                                          </p:val>
                                        </p:tav>
                                        <p:tav tm="100000">
                                          <p:val>
                                            <p:strVal val="1+ppt_h/2"/>
                                          </p:val>
                                        </p:tav>
                                      </p:tavLst>
                                    </p:anim>
                                    <p:set>
                                      <p:cBhvr>
                                        <p:cTn id="140" dur="1" fill="hold">
                                          <p:stCondLst>
                                            <p:cond delay="499"/>
                                          </p:stCondLst>
                                        </p:cTn>
                                        <p:tgtEl>
                                          <p:spTgt spid="2"/>
                                        </p:tgtEl>
                                        <p:attrNameLst>
                                          <p:attrName>style.visibility</p:attrName>
                                        </p:attrNameLst>
                                      </p:cBhvr>
                                      <p:to>
                                        <p:strVal val="hidden"/>
                                      </p:to>
                                    </p:set>
                                  </p:childTnLst>
                                </p:cTn>
                              </p:par>
                              <p:par>
                                <p:cTn id="141" presetID="53" presetClass="exit" presetSubtype="32" fill="hold" nodeType="withEffect">
                                  <p:stCondLst>
                                    <p:cond delay="0"/>
                                  </p:stCondLst>
                                  <p:childTnLst>
                                    <p:anim calcmode="lin" valueType="num">
                                      <p:cBhvr>
                                        <p:cTn id="142" dur="500"/>
                                        <p:tgtEl>
                                          <p:spTgt spid="2"/>
                                        </p:tgtEl>
                                        <p:attrNameLst>
                                          <p:attrName>ppt_w</p:attrName>
                                        </p:attrNameLst>
                                      </p:cBhvr>
                                      <p:tavLst>
                                        <p:tav tm="0">
                                          <p:val>
                                            <p:strVal val="ppt_w"/>
                                          </p:val>
                                        </p:tav>
                                        <p:tav tm="100000">
                                          <p:val>
                                            <p:fltVal val="0"/>
                                          </p:val>
                                        </p:tav>
                                      </p:tavLst>
                                    </p:anim>
                                    <p:anim calcmode="lin" valueType="num">
                                      <p:cBhvr>
                                        <p:cTn id="143" dur="500"/>
                                        <p:tgtEl>
                                          <p:spTgt spid="2"/>
                                        </p:tgtEl>
                                        <p:attrNameLst>
                                          <p:attrName>ppt_h</p:attrName>
                                        </p:attrNameLst>
                                      </p:cBhvr>
                                      <p:tavLst>
                                        <p:tav tm="0">
                                          <p:val>
                                            <p:strVal val="ppt_h"/>
                                          </p:val>
                                        </p:tav>
                                        <p:tav tm="100000">
                                          <p:val>
                                            <p:fltVal val="0"/>
                                          </p:val>
                                        </p:tav>
                                      </p:tavLst>
                                    </p:anim>
                                    <p:animEffect transition="out" filter="fade">
                                      <p:cBhvr>
                                        <p:cTn id="144" dur="500"/>
                                        <p:tgtEl>
                                          <p:spTgt spid="2"/>
                                        </p:tgtEl>
                                      </p:cBhvr>
                                    </p:animEffect>
                                    <p:set>
                                      <p:cBhvr>
                                        <p:cTn id="14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7" name="Rectangle 6"/>
          <p:cNvSpPr/>
          <p:nvPr/>
        </p:nvSpPr>
        <p:spPr>
          <a:xfrm>
            <a:off x="1441837" y="1340645"/>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1200" cap="none" spc="0" normalizeH="0" baseline="0" noProof="0" dirty="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rPr>
              <a:t>Thử thách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1200" cap="none" spc="0" normalizeH="0" baseline="0" noProof="0" dirty="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rPr>
              <a:t>Gặp gỡ bạn bè</a:t>
            </a:r>
            <a:endParaRPr kumimoji="0" lang="zh-CN" altLang="en-US" sz="5400" b="1" i="0" u="none" strike="noStrike" kern="1200" cap="none" spc="0" normalizeH="0" baseline="0" noProof="0" dirty="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endParaRPr>
          </a:p>
        </p:txBody>
      </p:sp>
    </p:spTree>
    <p:extLst>
      <p:ext uri="{BB962C8B-B14F-4D97-AF65-F5344CB8AC3E}">
        <p14:creationId xmlns:p14="http://schemas.microsoft.com/office/powerpoint/2010/main" val="340712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1230959" y="67329"/>
            <a:ext cx="3641517"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vi-VN" sz="4800" b="0" i="0" u="none" strike="noStrike" kern="0" cap="none" spc="0" normalizeH="0" baseline="0" noProof="0">
                <a:ln>
                  <a:noFill/>
                </a:ln>
                <a:solidFill>
                  <a:srgbClr val="FFFFFF"/>
                </a:solidFill>
                <a:effectLst/>
                <a:uLnTx/>
                <a:uFillTx/>
                <a:latin typeface="IBM Plex Sans Light"/>
                <a:sym typeface="IBM Plex Sans Light"/>
              </a:rPr>
              <a:t>Bài 2: Tìm x</a:t>
            </a:r>
            <a:endParaRPr kumimoji="0" lang="vi-VN" sz="48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70" name="Google Shape;1331;p44"/>
          <p:cNvSpPr/>
          <p:nvPr/>
        </p:nvSpPr>
        <p:spPr>
          <a:xfrm rot="5597716">
            <a:off x="700243" y="5445651"/>
            <a:ext cx="768820" cy="248832"/>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Arial"/>
              <a:ea typeface="+mn-ea"/>
              <a:cs typeface="+mn-cs"/>
            </a:endParaRP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Arial"/>
              <a:ea typeface="+mn-ea"/>
              <a:cs typeface="+mn-cs"/>
            </a:endParaRPr>
          </a:p>
        </p:txBody>
      </p:sp>
      <p:sp>
        <p:nvSpPr>
          <p:cNvPr id="76" name="Google Shape;343;p15">
            <a:extLst>
              <a:ext uri="{FF2B5EF4-FFF2-40B4-BE49-F238E27FC236}">
                <a16:creationId xmlns:a16="http://schemas.microsoft.com/office/drawing/2014/main" id="{269AFCC6-CD00-4BFD-8E7B-36C2638A9F67}"/>
              </a:ext>
            </a:extLst>
          </p:cNvPr>
          <p:cNvSpPr txBox="1">
            <a:spLocks/>
          </p:cNvSpPr>
          <p:nvPr/>
        </p:nvSpPr>
        <p:spPr>
          <a:xfrm>
            <a:off x="4173977" y="1291391"/>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US" sz="6000" b="1"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19F5C43-C144-41DE-BA62-CE69E27BE272}"/>
                  </a:ext>
                </a:extLst>
              </p:cNvPr>
              <p:cNvSpPr txBox="1"/>
              <p:nvPr/>
            </p:nvSpPr>
            <p:spPr>
              <a:xfrm>
                <a:off x="1818383" y="1172502"/>
                <a:ext cx="3692504" cy="1822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𝟗</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77" name="TextBox 76">
                <a:extLst>
                  <a:ext uri="{FF2B5EF4-FFF2-40B4-BE49-F238E27FC236}">
                    <a16:creationId xmlns:a16="http://schemas.microsoft.com/office/drawing/2014/main" id="{119F5C43-C144-41DE-BA62-CE69E27BE272}"/>
                  </a:ext>
                </a:extLst>
              </p:cNvPr>
              <p:cNvSpPr txBox="1">
                <a:spLocks noRot="1" noChangeAspect="1" noMove="1" noResize="1" noEditPoints="1" noAdjustHandles="1" noChangeArrowheads="1" noChangeShapeType="1" noTextEdit="1"/>
              </p:cNvSpPr>
              <p:nvPr/>
            </p:nvSpPr>
            <p:spPr>
              <a:xfrm>
                <a:off x="1818383" y="1172502"/>
                <a:ext cx="3692504" cy="1822102"/>
              </a:xfrm>
              <a:prstGeom prst="rect">
                <a:avLst/>
              </a:prstGeom>
              <a:blipFill>
                <a:blip r:embed="rId3"/>
                <a:stretch>
                  <a:fillRect b="-2676"/>
                </a:stretch>
              </a:blipFill>
            </p:spPr>
            <p:txBody>
              <a:bodyPr/>
              <a:lstStyle/>
              <a:p>
                <a:r>
                  <a:rPr lang="en-US">
                    <a:noFill/>
                  </a:rPr>
                  <a:t> </a:t>
                </a:r>
              </a:p>
            </p:txBody>
          </p:sp>
        </mc:Fallback>
      </mc:AlternateContent>
      <p:sp>
        <p:nvSpPr>
          <p:cNvPr id="78" name="Google Shape;343;p15">
            <a:extLst>
              <a:ext uri="{FF2B5EF4-FFF2-40B4-BE49-F238E27FC236}">
                <a16:creationId xmlns:a16="http://schemas.microsoft.com/office/drawing/2014/main" id="{239B4352-A598-44B8-BB3A-E1307F4F640A}"/>
              </a:ext>
            </a:extLst>
          </p:cNvPr>
          <p:cNvSpPr txBox="1">
            <a:spLocks/>
          </p:cNvSpPr>
          <p:nvPr/>
        </p:nvSpPr>
        <p:spPr>
          <a:xfrm>
            <a:off x="5847682" y="1342986"/>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2155178" y="1247629"/>
            <a:ext cx="5227921"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0" name="Google Shape;343;p15">
            <a:extLst>
              <a:ext uri="{FF2B5EF4-FFF2-40B4-BE49-F238E27FC236}">
                <a16:creationId xmlns:a16="http://schemas.microsoft.com/office/drawing/2014/main" id="{01092191-19E8-4EAF-880A-8A460966E7A7}"/>
              </a:ext>
            </a:extLst>
          </p:cNvPr>
          <p:cNvSpPr txBox="1">
            <a:spLocks/>
          </p:cNvSpPr>
          <p:nvPr/>
        </p:nvSpPr>
        <p:spPr>
          <a:xfrm>
            <a:off x="5065830" y="1281890"/>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p>
        </p:txBody>
      </p:sp>
      <p:sp>
        <p:nvSpPr>
          <p:cNvPr id="81" name="Google Shape;343;p15">
            <a:extLst>
              <a:ext uri="{FF2B5EF4-FFF2-40B4-BE49-F238E27FC236}">
                <a16:creationId xmlns:a16="http://schemas.microsoft.com/office/drawing/2014/main" id="{76D4F18D-EDFE-4D9A-BB48-5955BEC60EAE}"/>
              </a:ext>
            </a:extLst>
          </p:cNvPr>
          <p:cNvSpPr txBox="1">
            <a:spLocks/>
          </p:cNvSpPr>
          <p:nvPr/>
        </p:nvSpPr>
        <p:spPr>
          <a:xfrm>
            <a:off x="6885043" y="1269510"/>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1</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2" name="Google Shape;343;p15">
            <a:extLst>
              <a:ext uri="{FF2B5EF4-FFF2-40B4-BE49-F238E27FC236}">
                <a16:creationId xmlns:a16="http://schemas.microsoft.com/office/drawing/2014/main" id="{91B15573-56BA-4E2A-BA62-B004FD6A8586}"/>
              </a:ext>
            </a:extLst>
          </p:cNvPr>
          <p:cNvSpPr txBox="1">
            <a:spLocks/>
          </p:cNvSpPr>
          <p:nvPr/>
        </p:nvSpPr>
        <p:spPr>
          <a:xfrm>
            <a:off x="7866481" y="3237088"/>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lang="en-US" sz="6000" b="1"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0BD2C4F-66C7-44F8-81C0-46DFA03124A1}"/>
                  </a:ext>
                </a:extLst>
              </p:cNvPr>
              <p:cNvSpPr txBox="1"/>
              <p:nvPr/>
            </p:nvSpPr>
            <p:spPr>
              <a:xfrm>
                <a:off x="6832418" y="2906667"/>
                <a:ext cx="3692504" cy="1822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𝟐</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𝟗</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83" name="TextBox 82">
                <a:extLst>
                  <a:ext uri="{FF2B5EF4-FFF2-40B4-BE49-F238E27FC236}">
                    <a16:creationId xmlns:a16="http://schemas.microsoft.com/office/drawing/2014/main" id="{60BD2C4F-66C7-44F8-81C0-46DFA03124A1}"/>
                  </a:ext>
                </a:extLst>
              </p:cNvPr>
              <p:cNvSpPr txBox="1">
                <a:spLocks noRot="1" noChangeAspect="1" noMove="1" noResize="1" noEditPoints="1" noAdjustHandles="1" noChangeArrowheads="1" noChangeShapeType="1" noTextEdit="1"/>
              </p:cNvSpPr>
              <p:nvPr/>
            </p:nvSpPr>
            <p:spPr>
              <a:xfrm>
                <a:off x="6832418" y="2906667"/>
                <a:ext cx="3692504" cy="1822102"/>
              </a:xfrm>
              <a:prstGeom prst="rect">
                <a:avLst/>
              </a:prstGeom>
              <a:blipFill>
                <a:blip r:embed="rId4"/>
                <a:stretch>
                  <a:fillRect b="-2341"/>
                </a:stretch>
              </a:blipFill>
            </p:spPr>
            <p:txBody>
              <a:bodyPr/>
              <a:lstStyle/>
              <a:p>
                <a:r>
                  <a:rPr lang="en-US">
                    <a:noFill/>
                  </a:rPr>
                  <a:t> </a:t>
                </a:r>
              </a:p>
            </p:txBody>
          </p:sp>
        </mc:Fallback>
      </mc:AlternateContent>
      <p:sp>
        <p:nvSpPr>
          <p:cNvPr id="84" name="Google Shape;343;p15">
            <a:extLst>
              <a:ext uri="{FF2B5EF4-FFF2-40B4-BE49-F238E27FC236}">
                <a16:creationId xmlns:a16="http://schemas.microsoft.com/office/drawing/2014/main" id="{C0F027F9-43E1-48B2-96F3-EE40B1D5B938}"/>
              </a:ext>
            </a:extLst>
          </p:cNvPr>
          <p:cNvSpPr txBox="1">
            <a:spLocks/>
          </p:cNvSpPr>
          <p:nvPr/>
        </p:nvSpPr>
        <p:spPr>
          <a:xfrm>
            <a:off x="5893879" y="4965188"/>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5" name="Google Shape;343;p15">
            <a:extLst>
              <a:ext uri="{FF2B5EF4-FFF2-40B4-BE49-F238E27FC236}">
                <a16:creationId xmlns:a16="http://schemas.microsoft.com/office/drawing/2014/main" id="{B1787CC3-0EE1-418F-8D61-D067ED57BD4E}"/>
              </a:ext>
            </a:extLst>
          </p:cNvPr>
          <p:cNvSpPr txBox="1">
            <a:spLocks/>
          </p:cNvSpPr>
          <p:nvPr/>
        </p:nvSpPr>
        <p:spPr>
          <a:xfrm>
            <a:off x="4939479" y="3171422"/>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86" name="Google Shape;343;p15">
            <a:extLst>
              <a:ext uri="{FF2B5EF4-FFF2-40B4-BE49-F238E27FC236}">
                <a16:creationId xmlns:a16="http://schemas.microsoft.com/office/drawing/2014/main" id="{AEADB073-7236-4059-8900-92AB7ECA821C}"/>
              </a:ext>
            </a:extLst>
          </p:cNvPr>
          <p:cNvSpPr txBox="1">
            <a:spLocks/>
          </p:cNvSpPr>
          <p:nvPr/>
        </p:nvSpPr>
        <p:spPr>
          <a:xfrm>
            <a:off x="6845354" y="3130453"/>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1</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7" name="Google Shape;343;p15">
            <a:extLst>
              <a:ext uri="{FF2B5EF4-FFF2-40B4-BE49-F238E27FC236}">
                <a16:creationId xmlns:a16="http://schemas.microsoft.com/office/drawing/2014/main" id="{E205B6C6-AA10-461D-B029-5A6A2E6D3686}"/>
              </a:ext>
            </a:extLst>
          </p:cNvPr>
          <p:cNvSpPr txBox="1">
            <a:spLocks/>
          </p:cNvSpPr>
          <p:nvPr/>
        </p:nvSpPr>
        <p:spPr>
          <a:xfrm>
            <a:off x="5893879" y="3264516"/>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8" name="Google Shape;343;p15">
            <a:extLst>
              <a:ext uri="{FF2B5EF4-FFF2-40B4-BE49-F238E27FC236}">
                <a16:creationId xmlns:a16="http://schemas.microsoft.com/office/drawing/2014/main" id="{56557356-8352-4B12-9E35-2D7AB0BA35A6}"/>
              </a:ext>
            </a:extLst>
          </p:cNvPr>
          <p:cNvSpPr txBox="1">
            <a:spLocks/>
          </p:cNvSpPr>
          <p:nvPr/>
        </p:nvSpPr>
        <p:spPr>
          <a:xfrm>
            <a:off x="4986249" y="4907620"/>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F0885E2-79C5-478D-82A5-B13F68BA3AE2}"/>
                  </a:ext>
                </a:extLst>
              </p:cNvPr>
              <p:cNvSpPr txBox="1"/>
              <p:nvPr/>
            </p:nvSpPr>
            <p:spPr>
              <a:xfrm>
                <a:off x="6096000" y="4896379"/>
                <a:ext cx="3692504" cy="18209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𝟗</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89" name="TextBox 88">
                <a:extLst>
                  <a:ext uri="{FF2B5EF4-FFF2-40B4-BE49-F238E27FC236}">
                    <a16:creationId xmlns:a16="http://schemas.microsoft.com/office/drawing/2014/main" id="{DF0885E2-79C5-478D-82A5-B13F68BA3AE2}"/>
                  </a:ext>
                </a:extLst>
              </p:cNvPr>
              <p:cNvSpPr txBox="1">
                <a:spLocks noRot="1" noChangeAspect="1" noMove="1" noResize="1" noEditPoints="1" noAdjustHandles="1" noChangeArrowheads="1" noChangeShapeType="1" noTextEdit="1"/>
              </p:cNvSpPr>
              <p:nvPr/>
            </p:nvSpPr>
            <p:spPr>
              <a:xfrm>
                <a:off x="6096000" y="4896379"/>
                <a:ext cx="3692504" cy="1820948"/>
              </a:xfrm>
              <a:prstGeom prst="rect">
                <a:avLst/>
              </a:prstGeom>
              <a:blipFill>
                <a:blip r:embed="rId5"/>
                <a:stretch>
                  <a:fillRect b="-2007"/>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95584" y="-839726"/>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randombar(horizontal)">
                                      <p:cBhvr>
                                        <p:cTn id="10" dur="500"/>
                                        <p:tgtEl>
                                          <p:spTgt spid="7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randombar(horizontal)">
                                      <p:cBhvr>
                                        <p:cTn id="13" dur="500"/>
                                        <p:tgtEl>
                                          <p:spTgt spid="7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randombar(horizontal)">
                                      <p:cBhvr>
                                        <p:cTn id="16" dur="500"/>
                                        <p:tgtEl>
                                          <p:spTgt spid="8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randombar(horizontal)">
                                      <p:cBhvr>
                                        <p:cTn id="19" dur="500"/>
                                        <p:tgtEl>
                                          <p:spTgt spid="7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randombar(horizont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randombar(horizontal)">
                                      <p:cBhvr>
                                        <p:cTn id="27" dur="500"/>
                                        <p:tgtEl>
                                          <p:spTgt spid="8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randombar(horizontal)">
                                      <p:cBhvr>
                                        <p:cTn id="30" dur="500"/>
                                        <p:tgtEl>
                                          <p:spTgt spid="8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randombar(horizontal)">
                                      <p:cBhvr>
                                        <p:cTn id="33" dur="500"/>
                                        <p:tgtEl>
                                          <p:spTgt spid="8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randombar(horizontal)">
                                      <p:cBhvr>
                                        <p:cTn id="36" dur="500"/>
                                        <p:tgtEl>
                                          <p:spTgt spid="8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randombar(horizontal)">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randombar(horizontal)">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randombar(horizontal)">
                                      <p:cBhvr>
                                        <p:cTn id="51" dur="500"/>
                                        <p:tgtEl>
                                          <p:spTgt spid="8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randombar(horizontal)">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4342"/>
                                        </p:tgtEl>
                                        <p:attrNameLst>
                                          <p:attrName>style.visibility</p:attrName>
                                        </p:attrNameLst>
                                      </p:cBhvr>
                                      <p:to>
                                        <p:strVal val="visible"/>
                                      </p:to>
                                    </p:set>
                                    <p:anim calcmode="lin" valueType="num">
                                      <p:cBhvr>
                                        <p:cTn id="61" dur="500" fill="hold"/>
                                        <p:tgtEl>
                                          <p:spTgt spid="14342"/>
                                        </p:tgtEl>
                                        <p:attrNameLst>
                                          <p:attrName>ppt_w</p:attrName>
                                        </p:attrNameLst>
                                      </p:cBhvr>
                                      <p:tavLst>
                                        <p:tav tm="0">
                                          <p:val>
                                            <p:fltVal val="0"/>
                                          </p:val>
                                        </p:tav>
                                        <p:tav tm="100000">
                                          <p:val>
                                            <p:strVal val="#ppt_w"/>
                                          </p:val>
                                        </p:tav>
                                      </p:tavLst>
                                    </p:anim>
                                    <p:anim calcmode="lin" valueType="num">
                                      <p:cBhvr>
                                        <p:cTn id="62" dur="500" fill="hold"/>
                                        <p:tgtEl>
                                          <p:spTgt spid="14342"/>
                                        </p:tgtEl>
                                        <p:attrNameLst>
                                          <p:attrName>ppt_h</p:attrName>
                                        </p:attrNameLst>
                                      </p:cBhvr>
                                      <p:tavLst>
                                        <p:tav tm="0">
                                          <p:val>
                                            <p:fltVal val="0"/>
                                          </p:val>
                                        </p:tav>
                                        <p:tav tm="100000">
                                          <p:val>
                                            <p:strVal val="#ppt_h"/>
                                          </p:val>
                                        </p:tav>
                                      </p:tavLst>
                                    </p:anim>
                                    <p:animEffect transition="in" filter="fade">
                                      <p:cBhvr>
                                        <p:cTn id="63"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TotalTime>
  <Words>861</Words>
  <Application>Microsoft Office PowerPoint</Application>
  <PresentationFormat>Widescreen</PresentationFormat>
  <Paragraphs>160</Paragraphs>
  <Slides>31</Slides>
  <Notes>9</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31</vt:i4>
      </vt:variant>
    </vt:vector>
  </HeadingPairs>
  <TitlesOfParts>
    <vt:vector size="54" baseType="lpstr">
      <vt:lpstr>#9Slide03 AmpleSoft</vt:lpstr>
      <vt:lpstr>UTM Arruba KT</vt:lpstr>
      <vt:lpstr>Times New Roman</vt:lpstr>
      <vt:lpstr>UTM Flamenco</vt:lpstr>
      <vt:lpstr>Verdana</vt:lpstr>
      <vt:lpstr>UTM Marlboro</vt:lpstr>
      <vt:lpstr>IBM Plex Sans Light</vt:lpstr>
      <vt:lpstr>字魂20号-石头体</vt:lpstr>
      <vt:lpstr>#9Slide07 Altus</vt:lpstr>
      <vt:lpstr>Wingdings</vt:lpstr>
      <vt:lpstr>等线</vt:lpstr>
      <vt:lpstr>Calibri</vt:lpstr>
      <vt:lpstr>Patrick Hand</vt:lpstr>
      <vt:lpstr>Tahoma</vt:lpstr>
      <vt:lpstr>#9Slide07 HoneyCream</vt:lpstr>
      <vt:lpstr>UTM American Sans</vt:lpstr>
      <vt:lpstr>SVN-Newton</vt:lpstr>
      <vt:lpstr>Cambria Math</vt:lpstr>
      <vt:lpstr>Arial</vt:lpstr>
      <vt:lpstr>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Microsoft</cp:lastModifiedBy>
  <cp:revision>23</cp:revision>
  <dcterms:created xsi:type="dcterms:W3CDTF">2022-03-31T03:54:22Z</dcterms:created>
  <dcterms:modified xsi:type="dcterms:W3CDTF">2022-04-28T13:08:29Z</dcterms:modified>
</cp:coreProperties>
</file>