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</p:sldMasterIdLst>
  <p:notesMasterIdLst>
    <p:notesMasterId r:id="rId15"/>
  </p:notesMasterIdLst>
  <p:sldIdLst>
    <p:sldId id="264" r:id="rId5"/>
    <p:sldId id="305" r:id="rId6"/>
    <p:sldId id="275" r:id="rId7"/>
    <p:sldId id="2007577093" r:id="rId8"/>
    <p:sldId id="307" r:id="rId9"/>
    <p:sldId id="308" r:id="rId10"/>
    <p:sldId id="320" r:id="rId11"/>
    <p:sldId id="322" r:id="rId12"/>
    <p:sldId id="2007577095" r:id="rId13"/>
    <p:sldId id="20075770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8E229-9E62-498D-99D9-42C5FEDAB544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0614B-F355-4C87-AF17-B598991DC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3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4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3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02C00-2226-48A6-846B-3AD63BD2AA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227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20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92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3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9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14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90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57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04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52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57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0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84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6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48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03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33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65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69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6914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024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3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843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704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57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97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53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004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151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502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587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829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59839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38625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65252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42154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6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81192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745587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4984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04548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21202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056076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7018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3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7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1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9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2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4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46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9916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5841" y="945067"/>
            <a:ext cx="7937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Bài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14: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Cùng</a:t>
            </a:r>
            <a:r>
              <a:rPr kumimoji="0" lang="en-US" sz="72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tham</a:t>
            </a:r>
            <a:r>
              <a:rPr kumimoji="0" lang="en-US" sz="72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gia</a:t>
            </a:r>
            <a:r>
              <a:rPr kumimoji="0" lang="en-US" sz="72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giao</a:t>
            </a:r>
            <a:r>
              <a:rPr kumimoji="0" lang="en-US" sz="72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thông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91255" y="60960"/>
            <a:ext cx="5455920" cy="639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Chủ đề 3: Cộng đồng địa phương</a:t>
            </a:r>
          </a:p>
        </p:txBody>
      </p:sp>
      <p:pic>
        <p:nvPicPr>
          <p:cNvPr id="6" name="Picture 5" descr="logohtchua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3990" y="-91440"/>
            <a:ext cx="1971675" cy="1971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 bldLvl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1939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82561" y="254636"/>
            <a:ext cx="1009813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Em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sẽ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nói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và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làm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gì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khi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thấy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người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khác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đã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uống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rượu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,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bia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mà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vẫn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định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lái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xe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Content Placeholder 5" descr="logohtchu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700" y="88265"/>
            <a:ext cx="1511300" cy="1394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A06DFE-8EE4-46AB-9D0D-66C2BB035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240" y="1410633"/>
            <a:ext cx="7848600" cy="5295900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E6162542-0A2A-4655-B8DC-38034EE7A00B}"/>
              </a:ext>
            </a:extLst>
          </p:cNvPr>
          <p:cNvSpPr/>
          <p:nvPr/>
        </p:nvSpPr>
        <p:spPr>
          <a:xfrm>
            <a:off x="4163543" y="1926771"/>
            <a:ext cx="1703857" cy="1805967"/>
          </a:xfrm>
          <a:prstGeom prst="cloudCallout">
            <a:avLst>
              <a:gd name="adj1" fmla="val -54458"/>
              <a:gd name="adj2" fmla="val 58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ơi</a:t>
            </a:r>
            <a:r>
              <a:rPr lang="en-US" dirty="0"/>
              <a:t>,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đừng</a:t>
            </a:r>
            <a:r>
              <a:rPr lang="en-US" dirty="0"/>
              <a:t> </a:t>
            </a:r>
            <a:r>
              <a:rPr lang="en-US" dirty="0" err="1"/>
              <a:t>uống</a:t>
            </a:r>
            <a:r>
              <a:rPr lang="en-US" dirty="0"/>
              <a:t> </a:t>
            </a:r>
            <a:r>
              <a:rPr lang="en-US" dirty="0" err="1"/>
              <a:t>bia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 ạ!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8E3CDB35-487F-4B42-A034-8811D349FEF1}"/>
              </a:ext>
            </a:extLst>
          </p:cNvPr>
          <p:cNvSpPr/>
          <p:nvPr/>
        </p:nvSpPr>
        <p:spPr>
          <a:xfrm>
            <a:off x="8976843" y="785495"/>
            <a:ext cx="2126586" cy="1805967"/>
          </a:xfrm>
          <a:prstGeom prst="cloudCallout">
            <a:avLst>
              <a:gd name="adj1" fmla="val -54458"/>
              <a:gd name="adj2" fmla="val 58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uống</a:t>
            </a:r>
            <a:r>
              <a:rPr lang="en-US" dirty="0"/>
              <a:t> </a:t>
            </a:r>
            <a:r>
              <a:rPr lang="en-US" dirty="0" err="1"/>
              <a:t>bia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lái</a:t>
            </a:r>
            <a:r>
              <a:rPr lang="en-US" dirty="0"/>
              <a:t> </a:t>
            </a:r>
            <a:r>
              <a:rPr lang="en-US" dirty="0" err="1"/>
              <a:t>xe</a:t>
            </a:r>
            <a:endParaRPr lang="en-US" dirty="0"/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7191E537-A67F-4079-956D-7D599779B6D4}"/>
              </a:ext>
            </a:extLst>
          </p:cNvPr>
          <p:cNvSpPr/>
          <p:nvPr/>
        </p:nvSpPr>
        <p:spPr>
          <a:xfrm>
            <a:off x="9091842" y="2843030"/>
            <a:ext cx="2126586" cy="1805967"/>
          </a:xfrm>
          <a:prstGeom prst="cloudCallout">
            <a:avLst>
              <a:gd name="adj1" fmla="val -54458"/>
              <a:gd name="adj2" fmla="val 58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Hai </a:t>
            </a:r>
            <a:r>
              <a:rPr lang="en-US" dirty="0" err="1"/>
              <a:t>bố</a:t>
            </a:r>
            <a:r>
              <a:rPr lang="en-US" dirty="0"/>
              <a:t> con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taxi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ạ.</a:t>
            </a:r>
          </a:p>
        </p:txBody>
      </p:sp>
    </p:spTree>
    <p:extLst>
      <p:ext uri="{BB962C8B-B14F-4D97-AF65-F5344CB8AC3E}">
        <p14:creationId xmlns:p14="http://schemas.microsoft.com/office/powerpoint/2010/main" val="5472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B0B40E-3CC7-49A1-B243-A6BA0D121AF8}"/>
              </a:ext>
            </a:extLst>
          </p:cNvPr>
          <p:cNvSpPr txBox="1"/>
          <p:nvPr/>
        </p:nvSpPr>
        <p:spPr>
          <a:xfrm>
            <a:off x="582561" y="254636"/>
            <a:ext cx="10098139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2.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Em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sẽ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nói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và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làm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gì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trong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tình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huống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sau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?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933938-DD4B-401B-AA35-98B90DD4E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136" y="1390650"/>
            <a:ext cx="7705725" cy="407670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FC4D57F6-02AE-4675-ABF8-AAFCECD90478}"/>
              </a:ext>
            </a:extLst>
          </p:cNvPr>
          <p:cNvSpPr/>
          <p:nvPr/>
        </p:nvSpPr>
        <p:spPr>
          <a:xfrm>
            <a:off x="9046030" y="1600201"/>
            <a:ext cx="3145970" cy="2917370"/>
          </a:xfrm>
          <a:prstGeom prst="cloudCallout">
            <a:avLst>
              <a:gd name="adj1" fmla="val -71051"/>
              <a:gd name="adj2" fmla="val 59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ơi</a:t>
            </a:r>
            <a:r>
              <a:rPr lang="en-US" sz="2200" dirty="0"/>
              <a:t>, </a:t>
            </a:r>
            <a:r>
              <a:rPr lang="en-US" sz="2200" dirty="0" err="1"/>
              <a:t>tàu</a:t>
            </a:r>
            <a:r>
              <a:rPr lang="en-US" sz="2200" dirty="0"/>
              <a:t> </a:t>
            </a:r>
            <a:r>
              <a:rPr lang="en-US" sz="2200" dirty="0" err="1"/>
              <a:t>sắp</a:t>
            </a:r>
            <a:r>
              <a:rPr lang="en-US" sz="2200" dirty="0"/>
              <a:t> </a:t>
            </a:r>
            <a:r>
              <a:rPr lang="en-US" sz="2200" dirty="0" err="1"/>
              <a:t>đến</a:t>
            </a:r>
            <a:r>
              <a:rPr lang="en-US" sz="2200" dirty="0"/>
              <a:t>, </a:t>
            </a:r>
            <a:r>
              <a:rPr lang="en-US" sz="2200" dirty="0" err="1"/>
              <a:t>chui</a:t>
            </a:r>
            <a:r>
              <a:rPr lang="en-US" sz="2200" dirty="0"/>
              <a:t> qua </a:t>
            </a:r>
            <a:r>
              <a:rPr lang="en-US" sz="2200" dirty="0" err="1"/>
              <a:t>rào</a:t>
            </a:r>
            <a:r>
              <a:rPr lang="en-US" sz="2200" dirty="0"/>
              <a:t> </a:t>
            </a:r>
            <a:r>
              <a:rPr lang="en-US" sz="2200" dirty="0" err="1"/>
              <a:t>chắn</a:t>
            </a:r>
            <a:r>
              <a:rPr lang="en-US" sz="2200" dirty="0"/>
              <a:t> </a:t>
            </a:r>
            <a:r>
              <a:rPr lang="en-US" sz="2200" dirty="0" err="1"/>
              <a:t>rất</a:t>
            </a:r>
            <a:r>
              <a:rPr lang="en-US" sz="2200" dirty="0"/>
              <a:t> </a:t>
            </a:r>
            <a:r>
              <a:rPr lang="en-US" sz="2200" dirty="0" err="1"/>
              <a:t>nguy</a:t>
            </a:r>
            <a:r>
              <a:rPr lang="en-US" sz="2200" dirty="0"/>
              <a:t> </a:t>
            </a:r>
            <a:r>
              <a:rPr lang="en-US" sz="2200" dirty="0" err="1"/>
              <a:t>hiểm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nên</a:t>
            </a:r>
            <a:r>
              <a:rPr lang="en-US" sz="2200" dirty="0"/>
              <a:t> </a:t>
            </a:r>
            <a:r>
              <a:rPr lang="en-US" sz="2200" dirty="0" err="1"/>
              <a:t>tránh</a:t>
            </a:r>
            <a:r>
              <a:rPr lang="en-US" sz="2200" dirty="0"/>
              <a:t> </a:t>
            </a:r>
            <a:r>
              <a:rPr lang="en-US" sz="2200" dirty="0" err="1"/>
              <a:t>xa</a:t>
            </a:r>
            <a:r>
              <a:rPr lang="en-US" sz="2200" dirty="0"/>
              <a:t> ra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5186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87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7CE14F-0E07-4AEE-B1F3-65685254F030}"/>
              </a:ext>
            </a:extLst>
          </p:cNvPr>
          <p:cNvSpPr/>
          <p:nvPr/>
        </p:nvSpPr>
        <p:spPr>
          <a:xfrm>
            <a:off x="1605516" y="457201"/>
            <a:ext cx="8388114" cy="1168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tuyên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truyền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thực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61342016-D157-46C4-BADE-BEBCD505E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97" y="2066667"/>
            <a:ext cx="5879805" cy="433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1DDBBA-B493-412C-95F1-F1B0AB6EB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402" y="458529"/>
            <a:ext cx="939165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7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B6F48C6-7CF5-48A8-9EA8-5B0FFDD10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900" y="127590"/>
            <a:ext cx="1740638" cy="1609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C44ECA-7E71-4AA4-B450-45E94F62C115}"/>
              </a:ext>
            </a:extLst>
          </p:cNvPr>
          <p:cNvSpPr txBox="1"/>
          <p:nvPr/>
        </p:nvSpPr>
        <p:spPr>
          <a:xfrm>
            <a:off x="2488019" y="932224"/>
            <a:ext cx="74002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endParaRPr kumimoji="0" lang="en-US" sz="5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nên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nghe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điện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thoại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đang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lái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xe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nên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dừng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lề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nghe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xong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mới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04809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228</Words>
  <Application>Microsoft Office PowerPoint</Application>
  <PresentationFormat>Widescreen</PresentationFormat>
  <Paragraphs>26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Microsoft YaHei</vt:lpstr>
      <vt:lpstr>SimSun</vt:lpstr>
      <vt:lpstr>SimSun</vt:lpstr>
      <vt:lpstr>Arial</vt:lpstr>
      <vt:lpstr>Arial Rounded MT Bold</vt:lpstr>
      <vt:lpstr>Calibri</vt:lpstr>
      <vt:lpstr>Calibri Light</vt:lpstr>
      <vt:lpstr>等线</vt:lpstr>
      <vt:lpstr>iCiel Mijas</vt:lpstr>
      <vt:lpstr>黑体</vt:lpstr>
      <vt:lpstr>Times New Roman</vt:lpstr>
      <vt:lpstr>字魂59号-创粗黑</vt:lpstr>
      <vt:lpstr>方正卡通简体</vt:lpstr>
      <vt:lpstr>1_Office Theme</vt:lpstr>
      <vt:lpstr>2_Office Theme</vt:lpstr>
      <vt:lpstr>Office 主题​​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11</cp:revision>
  <dcterms:created xsi:type="dcterms:W3CDTF">2021-06-05T04:03:17Z</dcterms:created>
  <dcterms:modified xsi:type="dcterms:W3CDTF">2022-12-07T15:24:38Z</dcterms:modified>
</cp:coreProperties>
</file>