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</p:sldMasterIdLst>
  <p:notesMasterIdLst>
    <p:notesMasterId r:id="rId22"/>
  </p:notesMasterIdLst>
  <p:sldIdLst>
    <p:sldId id="554" r:id="rId5"/>
    <p:sldId id="555" r:id="rId6"/>
    <p:sldId id="556" r:id="rId7"/>
    <p:sldId id="262" r:id="rId8"/>
    <p:sldId id="557" r:id="rId9"/>
    <p:sldId id="273" r:id="rId10"/>
    <p:sldId id="265" r:id="rId11"/>
    <p:sldId id="261" r:id="rId12"/>
    <p:sldId id="278" r:id="rId13"/>
    <p:sldId id="558" r:id="rId14"/>
    <p:sldId id="279" r:id="rId15"/>
    <p:sldId id="559" r:id="rId16"/>
    <p:sldId id="560" r:id="rId17"/>
    <p:sldId id="561" r:id="rId18"/>
    <p:sldId id="264" r:id="rId19"/>
    <p:sldId id="562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5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9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8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0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10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04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5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0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2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08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6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542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3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1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2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1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3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6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4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4.xml"/><Relationship Id="rId18" Type="http://schemas.openxmlformats.org/officeDocument/2006/relationships/slide" Target="slide3.xml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slide" Target="slide6.xml"/><Relationship Id="rId10" Type="http://schemas.openxmlformats.org/officeDocument/2006/relationships/image" Target="../media/image11.gif"/><Relationship Id="rId19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309" y="1099332"/>
            <a:ext cx="4876753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2" y="86007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2" y="855911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66" y="3021083"/>
            <a:ext cx="3294993" cy="2677705"/>
          </a:xfrm>
          <a:prstGeom prst="rect">
            <a:avLst/>
          </a:prstGeom>
        </p:spPr>
      </p:pic>
      <p:sp>
        <p:nvSpPr>
          <p:cNvPr id="2" name="Rectangle 1">
            <a:hlinkClick r:id="rId23" action="ppaction://hlinksldjump"/>
            <a:extLst>
              <a:ext uri="{FF2B5EF4-FFF2-40B4-BE49-F238E27FC236}">
                <a16:creationId xmlns:a16="http://schemas.microsoft.com/office/drawing/2014/main" id="{069C5A20-EFBD-4E78-BB9D-EEF63A1A33C2}"/>
              </a:ext>
            </a:extLst>
          </p:cNvPr>
          <p:cNvSpPr/>
          <p:nvPr/>
        </p:nvSpPr>
        <p:spPr>
          <a:xfrm>
            <a:off x="9696062" y="6134470"/>
            <a:ext cx="2208893" cy="639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078984"/>
            <a:ext cx="785812" cy="9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1. Quan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sát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nói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nơi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đây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61" y="1020932"/>
            <a:ext cx="6341106" cy="56751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sen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, </a:t>
            </a:r>
            <a:r>
              <a:rPr lang="en-US" sz="2400" dirty="0" err="1"/>
              <a:t>hồ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2117324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muống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xương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ở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mạc</a:t>
            </a:r>
            <a:endParaRPr lang="en-US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D6D731-47A5-437C-A739-65413014A22B}"/>
              </a:ext>
            </a:extLst>
          </p:cNvPr>
          <p:cNvSpPr/>
          <p:nvPr/>
        </p:nvSpPr>
        <p:spPr>
          <a:xfrm>
            <a:off x="9224410" y="457199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đước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ở </a:t>
            </a:r>
            <a:r>
              <a:rPr lang="en-US" sz="2400" dirty="0" err="1"/>
              <a:t>biển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961" y="1194048"/>
            <a:ext cx="6341106" cy="52472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vườn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358213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vườn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bờ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kênh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5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61" y="1020932"/>
            <a:ext cx="6341106" cy="56751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dưới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2117324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trên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cạn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D6D731-47A5-437C-A739-65413014A22B}"/>
              </a:ext>
            </a:extLst>
          </p:cNvPr>
          <p:cNvSpPr/>
          <p:nvPr/>
        </p:nvSpPr>
        <p:spPr>
          <a:xfrm>
            <a:off x="9224410" y="457199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loại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cây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này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ở </a:t>
            </a:r>
            <a:r>
              <a:rPr lang="en-US" sz="3600" dirty="0" err="1">
                <a:solidFill>
                  <a:prstClr val="white"/>
                </a:solidFill>
              </a:rPr>
              <a:t>trên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cạn</a:t>
            </a:r>
            <a:r>
              <a:rPr lang="en-US" sz="3600" dirty="0">
                <a:solidFill>
                  <a:prstClr val="white"/>
                </a:solidFill>
              </a:rPr>
              <a:t> hay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961" y="1194048"/>
            <a:ext cx="6341106" cy="52472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358213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0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01873" y="313690"/>
            <a:ext cx="10034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B04B66F-770F-4549-A69A-A1BAFA72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07757"/>
              </p:ext>
            </p:extLst>
          </p:nvPr>
        </p:nvGraphicFramePr>
        <p:xfrm>
          <a:off x="1104899" y="1981200"/>
          <a:ext cx="10034780" cy="35580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08695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1164717397"/>
                    </a:ext>
                  </a:extLst>
                </a:gridCol>
              </a:tblGrid>
              <a:tr h="579584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cây</a:t>
                      </a:r>
                      <a:endParaRPr lang="en-US" sz="3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Nơi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Môi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5795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cạn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Dưới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57501"/>
                  </a:ext>
                </a:extLst>
              </a:tr>
              <a:tr h="6601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rau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cải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Ruộng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vườn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B71D9-43FA-4B23-B5F8-49C44C4EED86}"/>
              </a:ext>
            </a:extLst>
          </p:cNvPr>
          <p:cNvSpPr txBox="1"/>
          <p:nvPr/>
        </p:nvSpPr>
        <p:spPr>
          <a:xfrm>
            <a:off x="1904999" y="2019300"/>
            <a:ext cx="8124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/>
              <a:t>Bài</a:t>
            </a:r>
            <a:r>
              <a:rPr lang="en-US" sz="4800" u="sng" dirty="0"/>
              <a:t> </a:t>
            </a:r>
            <a:r>
              <a:rPr lang="en-US" sz="4800" u="sng" dirty="0" err="1"/>
              <a:t>tập</a:t>
            </a:r>
            <a:r>
              <a:rPr lang="en-US" sz="4800" u="sng" dirty="0"/>
              <a:t> </a:t>
            </a:r>
            <a:r>
              <a:rPr lang="en-US" sz="4800" u="sng" dirty="0" err="1"/>
              <a:t>về</a:t>
            </a:r>
            <a:r>
              <a:rPr lang="en-US" sz="4800" u="sng" dirty="0"/>
              <a:t> </a:t>
            </a:r>
            <a:r>
              <a:rPr lang="en-US" sz="4800" u="sng" dirty="0" err="1"/>
              <a:t>nhà</a:t>
            </a:r>
            <a:endParaRPr lang="en-US" sz="4800" u="sng" dirty="0"/>
          </a:p>
          <a:p>
            <a:pPr algn="ctr"/>
            <a:r>
              <a:rPr lang="en-US" sz="4800" dirty="0" err="1">
                <a:solidFill>
                  <a:srgbClr val="0070C0"/>
                </a:solidFill>
              </a:rPr>
              <a:t>Chuẩn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bị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tranh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ảnh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về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các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cây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cùng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với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nơi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sống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của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chúng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327113" y="1354237"/>
            <a:ext cx="81367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hè,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ngát lá che được đầu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hoa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472516" y="3749438"/>
            <a:ext cx="358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803658" y="1345360"/>
            <a:ext cx="75729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gì thân cuống rỗng không</a:t>
            </a:r>
          </a:p>
          <a:p>
            <a:pPr lvl="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tim tím nở đầy sông đầy vườn?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3764511" y="3563006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4159837" y="972498"/>
            <a:ext cx="443583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gì thân cao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thưa răng lược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đem nước ngọt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đầy quả xanh?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424426" y="3915060"/>
            <a:ext cx="3637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2904926" y="1299374"/>
            <a:ext cx="8149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 dưới hồ rất dịu dàng,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sao mang tiếng đùng đoàng lạ thay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cây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130426" y="4053924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3784384" y="3027378"/>
            <a:ext cx="5619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Thực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vật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sống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ở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Ciel Mijas" panose="02000506000000020004" pitchFamily="50" charset="0"/>
              </a:rPr>
              <a:t>đâu</a:t>
            </a:r>
            <a:endParaRPr kumimoji="0" lang="en-US" sz="5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A16D5-16DA-4E2C-B5FF-82F50C71AADD}"/>
              </a:ext>
            </a:extLst>
          </p:cNvPr>
          <p:cNvSpPr txBox="1"/>
          <p:nvPr/>
        </p:nvSpPr>
        <p:spPr>
          <a:xfrm>
            <a:off x="3222594" y="0"/>
            <a:ext cx="516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Chủ</a:t>
            </a:r>
            <a:r>
              <a:rPr lang="en-US" sz="2800" b="1" dirty="0"/>
              <a:t> </a:t>
            </a:r>
            <a:r>
              <a:rPr lang="en-US" sz="2800" b="1" dirty="0" err="1"/>
              <a:t>đề</a:t>
            </a:r>
            <a:r>
              <a:rPr lang="en-US" sz="2800" b="1" dirty="0"/>
              <a:t> 4: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082862"/>
            <a:ext cx="885825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2813804" y="286213"/>
            <a:ext cx="697119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8D57D-0C5C-473D-ACB1-C5D67953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804" y="1691612"/>
            <a:ext cx="6848475" cy="3971925"/>
          </a:xfrm>
          <a:prstGeom prst="rect">
            <a:avLst/>
          </a:prstGeom>
        </p:spPr>
      </p:pic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A274168E-F264-4056-A1FD-77CB94BBD8AF}"/>
              </a:ext>
            </a:extLst>
          </p:cNvPr>
          <p:cNvSpPr/>
          <p:nvPr/>
        </p:nvSpPr>
        <p:spPr>
          <a:xfrm>
            <a:off x="168676" y="967666"/>
            <a:ext cx="2192784" cy="3355759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: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bèo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29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350</Words>
  <Application>Microsoft Office PowerPoint</Application>
  <PresentationFormat>Widescreen</PresentationFormat>
  <Paragraphs>60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Microsoft YaHei</vt:lpstr>
      <vt:lpstr>Aharoni</vt:lpstr>
      <vt:lpstr>Arial</vt:lpstr>
      <vt:lpstr>Calibri</vt:lpstr>
      <vt:lpstr>Calibri Light</vt:lpstr>
      <vt:lpstr>等线</vt:lpstr>
      <vt:lpstr>iCiel Mijas</vt:lpstr>
      <vt:lpstr>Times New Roman</vt:lpstr>
      <vt:lpstr>字魂59号-创粗黑</vt:lpstr>
      <vt:lpstr>2_Office Theme</vt:lpstr>
      <vt:lpstr>3_Office Theme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12</cp:revision>
  <dcterms:created xsi:type="dcterms:W3CDTF">2021-06-08T02:35:46Z</dcterms:created>
  <dcterms:modified xsi:type="dcterms:W3CDTF">2022-12-25T08:34:45Z</dcterms:modified>
</cp:coreProperties>
</file>