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1"/>
  </p:handoutMasterIdLst>
  <p:sldIdLst>
    <p:sldId id="2007577109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0" r:id="rId17"/>
    <p:sldId id="2007577111" r:id="rId18"/>
    <p:sldId id="2007577105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8.jpeg"/><Relationship Id="rId5" Type="http://schemas.openxmlformats.org/officeDocument/2006/relationships/image" Target="../media/image62.png"/><Relationship Id="rId10" Type="http://schemas.openxmlformats.org/officeDocument/2006/relationships/image" Target="../media/image30.png"/><Relationship Id="rId4" Type="http://schemas.openxmlformats.org/officeDocument/2006/relationships/image" Target="../media/image52.jpe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4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2.jpeg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50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4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7.png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5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0.png"/><Relationship Id="rId12" Type="http://schemas.openxmlformats.org/officeDocument/2006/relationships/image" Target="../media/image38.jpe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59.pn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45.jpeg"/><Relationship Id="rId9" Type="http://schemas.microsoft.com/office/2007/relationships/hdphoto" Target="../media/hdphoto18.wdp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47004" y="108052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C838E3-06AF-4067-B8F1-69499599C7CF}"/>
              </a:ext>
            </a:extLst>
          </p:cNvPr>
          <p:cNvSpPr/>
          <p:nvPr/>
        </p:nvSpPr>
        <p:spPr>
          <a:xfrm>
            <a:off x="7017964" y="385729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333</Words>
  <Application>Microsoft Office PowerPoint</Application>
  <PresentationFormat>Widescreen</PresentationFormat>
  <Paragraphs>99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等线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19</cp:revision>
  <dcterms:created xsi:type="dcterms:W3CDTF">2021-07-24T01:07:49Z</dcterms:created>
  <dcterms:modified xsi:type="dcterms:W3CDTF">2021-12-27T02:39:14Z</dcterms:modified>
</cp:coreProperties>
</file>