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90" r:id="rId3"/>
  </p:sldMasterIdLst>
  <p:notesMasterIdLst>
    <p:notesMasterId r:id="rId20"/>
  </p:notesMasterIdLst>
  <p:sldIdLst>
    <p:sldId id="257" r:id="rId4"/>
    <p:sldId id="258" r:id="rId5"/>
    <p:sldId id="256" r:id="rId6"/>
    <p:sldId id="259" r:id="rId7"/>
    <p:sldId id="260" r:id="rId8"/>
    <p:sldId id="261" r:id="rId9"/>
    <p:sldId id="262" r:id="rId10"/>
    <p:sldId id="263" r:id="rId11"/>
    <p:sldId id="2884" r:id="rId12"/>
    <p:sldId id="265" r:id="rId13"/>
    <p:sldId id="2896" r:id="rId14"/>
    <p:sldId id="2890" r:id="rId15"/>
    <p:sldId id="2886" r:id="rId16"/>
    <p:sldId id="2897" r:id="rId17"/>
    <p:sldId id="2889" r:id="rId18"/>
    <p:sldId id="28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0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1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02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26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5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24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04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05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9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8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6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slide" Target="slide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5.wdp"/><Relationship Id="rId25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20" Type="http://schemas.microsoft.com/office/2007/relationships/hdphoto" Target="../media/hdphoto6.wdp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24" Type="http://schemas.microsoft.com/office/2007/relationships/hdphoto" Target="../media/hdphoto8.wdp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28" Type="http://schemas.microsoft.com/office/2007/relationships/hdphoto" Target="../media/hdphoto9.wdp"/><Relationship Id="rId10" Type="http://schemas.openxmlformats.org/officeDocument/2006/relationships/image" Target="../media/image5.png"/><Relationship Id="rId19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4.png"/><Relationship Id="rId14" Type="http://schemas.microsoft.com/office/2007/relationships/hdphoto" Target="../media/hdphoto4.wdp"/><Relationship Id="rId22" Type="http://schemas.microsoft.com/office/2007/relationships/hdphoto" Target="../media/hdphoto7.wdp"/><Relationship Id="rId27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microsoft.com/office/2007/relationships/hdphoto" Target="../media/hdphoto19.wdp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gif"/><Relationship Id="rId7" Type="http://schemas.microsoft.com/office/2007/relationships/hdphoto" Target="../media/hdphoto18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microsoft.com/office/2007/relationships/hdphoto" Target="../media/hdphoto20.wdp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1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microsoft.com/office/2007/relationships/hdphoto" Target="../media/hdphoto2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microsoft.com/office/2007/relationships/hdphoto" Target="../media/hdphoto18.wdp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openxmlformats.org/officeDocument/2006/relationships/image" Target="../media/image22.png"/><Relationship Id="rId3" Type="http://schemas.microsoft.com/office/2007/relationships/hdphoto" Target="../media/hdphoto1.wdp"/><Relationship Id="rId21" Type="http://schemas.microsoft.com/office/2007/relationships/hdphoto" Target="../media/hdphoto11.wdp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slide" Target="slide3.xml"/><Relationship Id="rId2" Type="http://schemas.openxmlformats.org/officeDocument/2006/relationships/image" Target="../media/image2.jpeg"/><Relationship Id="rId16" Type="http://schemas.openxmlformats.org/officeDocument/2006/relationships/image" Target="../media/image11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slide" Target="slide8.xml"/><Relationship Id="rId11" Type="http://schemas.openxmlformats.org/officeDocument/2006/relationships/image" Target="../media/image7.png"/><Relationship Id="rId24" Type="http://schemas.openxmlformats.org/officeDocument/2006/relationships/image" Target="../media/image21.png"/><Relationship Id="rId5" Type="http://schemas.microsoft.com/office/2007/relationships/hdphoto" Target="../media/hdphoto10.wdp"/><Relationship Id="rId15" Type="http://schemas.openxmlformats.org/officeDocument/2006/relationships/image" Target="../media/image4.png"/><Relationship Id="rId23" Type="http://schemas.microsoft.com/office/2007/relationships/hdphoto" Target="../media/hdphoto12.wdp"/><Relationship Id="rId10" Type="http://schemas.openxmlformats.org/officeDocument/2006/relationships/image" Target="../media/image18.png"/><Relationship Id="rId19" Type="http://schemas.microsoft.com/office/2007/relationships/hdphoto" Target="../media/hdphoto7.wdp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20.png"/><Relationship Id="rId27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4.xml"/><Relationship Id="rId18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slide" Target="slide6.xml"/><Relationship Id="rId7" Type="http://schemas.openxmlformats.org/officeDocument/2006/relationships/slide" Target="slide8.xml"/><Relationship Id="rId12" Type="http://schemas.microsoft.com/office/2007/relationships/hdphoto" Target="../media/hdphoto3.wdp"/><Relationship Id="rId17" Type="http://schemas.openxmlformats.org/officeDocument/2006/relationships/slide" Target="slide7.xml"/><Relationship Id="rId2" Type="http://schemas.openxmlformats.org/officeDocument/2006/relationships/image" Target="../media/image23.jpeg"/><Relationship Id="rId16" Type="http://schemas.microsoft.com/office/2007/relationships/hdphoto" Target="../media/hdphoto4.wdp"/><Relationship Id="rId20" Type="http://schemas.microsoft.com/office/2007/relationships/hdphoto" Target="../media/hdphoto5.wdp"/><Relationship Id="rId1" Type="http://schemas.openxmlformats.org/officeDocument/2006/relationships/slideLayout" Target="../slideLayouts/slideLayout17.xml"/><Relationship Id="rId6" Type="http://schemas.microsoft.com/office/2007/relationships/hdphoto" Target="../media/hdphoto14.wdp"/><Relationship Id="rId11" Type="http://schemas.openxmlformats.org/officeDocument/2006/relationships/image" Target="../media/image5.png"/><Relationship Id="rId5" Type="http://schemas.openxmlformats.org/officeDocument/2006/relationships/image" Target="../media/image24.png"/><Relationship Id="rId15" Type="http://schemas.openxmlformats.org/officeDocument/2006/relationships/image" Target="../media/image7.png"/><Relationship Id="rId23" Type="http://schemas.microsoft.com/office/2007/relationships/hdphoto" Target="../media/hdphoto12.wdp"/><Relationship Id="rId10" Type="http://schemas.openxmlformats.org/officeDocument/2006/relationships/image" Target="../media/image4.png"/><Relationship Id="rId19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openxmlformats.org/officeDocument/2006/relationships/slide" Target="slide5.xml"/><Relationship Id="rId14" Type="http://schemas.openxmlformats.org/officeDocument/2006/relationships/image" Target="../media/image6.png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16.wdp"/><Relationship Id="rId5" Type="http://schemas.openxmlformats.org/officeDocument/2006/relationships/image" Target="../media/image28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16.wdp"/><Relationship Id="rId5" Type="http://schemas.openxmlformats.org/officeDocument/2006/relationships/image" Target="../media/image28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16.wdp"/><Relationship Id="rId5" Type="http://schemas.openxmlformats.org/officeDocument/2006/relationships/image" Target="../media/image28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16.wdp"/><Relationship Id="rId5" Type="http://schemas.openxmlformats.org/officeDocument/2006/relationships/image" Target="../media/image28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16.wdp"/><Relationship Id="rId5" Type="http://schemas.openxmlformats.org/officeDocument/2006/relationships/image" Target="../media/image28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2921000"/>
            <a:ext cx="1157813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2616200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6" y="2514601"/>
            <a:ext cx="2075363" cy="17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2209801"/>
            <a:ext cx="2324284" cy="22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4" y="5009808"/>
            <a:ext cx="1407525" cy="14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5" y="4971624"/>
            <a:ext cx="1727200" cy="15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749801"/>
            <a:ext cx="1683824" cy="13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35" y="4445001"/>
            <a:ext cx="1957965" cy="17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2934527"/>
            <a:ext cx="2739264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763404"/>
            <a:ext cx="2032000" cy="19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519573"/>
            <a:ext cx="1783097" cy="169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8078" y="922101"/>
            <a:ext cx="1656223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2133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 defTabSz="1219170"/>
            <a:r>
              <a:rPr lang="en-US" sz="2133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 CƯNG</a:t>
            </a:r>
          </a:p>
        </p:txBody>
      </p:sp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7475200" y="6332664"/>
            <a:ext cx="812800" cy="812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33824" y="4445000"/>
            <a:ext cx="2478232" cy="2336800"/>
            <a:chOff x="1450368" y="3333750"/>
            <a:chExt cx="1858674" cy="1752600"/>
          </a:xfrm>
        </p:grpSpPr>
        <p:pic>
          <p:nvPicPr>
            <p:cNvPr id="19" name="Picture 18">
              <a:hlinkClick r:id="rId26" action="ppaction://hlinksldjump"/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50368" y="3333750"/>
              <a:ext cx="1858674" cy="1752600"/>
            </a:xfrm>
            <a:prstGeom prst="rect">
              <a:avLst/>
            </a:prstGeom>
          </p:spPr>
        </p:pic>
        <p:sp>
          <p:nvSpPr>
            <p:cNvPr id="22" name="TextBox 21">
              <a:hlinkClick r:id="rId26" action="ppaction://hlinksldjump"/>
            </p:cNvPr>
            <p:cNvSpPr txBox="1"/>
            <p:nvPr/>
          </p:nvSpPr>
          <p:spPr>
            <a:xfrm rot="171679">
              <a:off x="1794380" y="3646332"/>
              <a:ext cx="122653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Hướng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dẫn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47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883127" y="99285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3388" y="950139"/>
            <a:ext cx="4945485" cy="465691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1840504" y="3431387"/>
            <a:ext cx="4002776" cy="925941"/>
            <a:chOff x="1087786" y="2487203"/>
            <a:chExt cx="4002776" cy="925941"/>
          </a:xfrm>
        </p:grpSpPr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5" name="Picture 4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71" y="330394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31" y="33036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399" y="333995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889" y="349724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034" y="347431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51" y="33036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1039486" y="196348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</a:t>
            </a:r>
          </a:p>
        </p:txBody>
      </p:sp>
      <p:pic>
        <p:nvPicPr>
          <p:cNvPr id="12" name="Picture 11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399" y="330170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558" y="330985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445392" y="1402615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 đĩa có 5 quả cam, </a:t>
            </a:r>
          </a:p>
          <a:p>
            <a:pPr algn="ctr"/>
            <a:r>
              <a:rPr lang="vi-VN" sz="23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451885" y="5160969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vi-VN" sz="36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2 = 10</a:t>
                </a:r>
              </a:p>
            </p:txBody>
          </p:sp>
        </mc:Choice>
        <mc:Fallback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885" y="5160969"/>
                <a:ext cx="2520550" cy="746892"/>
              </a:xfrm>
              <a:prstGeom prst="roundRect">
                <a:avLst/>
              </a:prstGeom>
              <a:blipFill>
                <a:blip r:embed="rId7"/>
                <a:stretch>
                  <a:fillRect t="-3906" b="-19531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948" y="344081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93" y="3417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arallelogram 17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1846846" y="3431387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2250389" y="3570507"/>
            <a:ext cx="1450975" cy="647701"/>
            <a:chOff x="4210303" y="5351786"/>
            <a:chExt cx="1450975" cy="64770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3946097" y="3570551"/>
            <a:ext cx="1450975" cy="647701"/>
            <a:chOff x="5906011" y="5351830"/>
            <a:chExt cx="1450975" cy="64770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20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971" y="197978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31" y="262519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473" y="262519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238997" y="5432256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347629" y="5160968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 : 5 = 2</a:t>
            </a:r>
          </a:p>
        </p:txBody>
      </p:sp>
      <p:pic>
        <p:nvPicPr>
          <p:cNvPr id="26" name="Picture 25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03" y="262519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33" y="262519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63" y="262519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27" y="196478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49" y="1972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93" y="198728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15" y="199478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6E55512-C1BC-4AA8-BAFE-10DCEEC37D79}"/>
              </a:ext>
            </a:extLst>
          </p:cNvPr>
          <p:cNvGrpSpPr/>
          <p:nvPr/>
        </p:nvGrpSpPr>
        <p:grpSpPr>
          <a:xfrm>
            <a:off x="697634" y="1856021"/>
            <a:ext cx="3781425" cy="4772025"/>
            <a:chOff x="336500" y="1706149"/>
            <a:chExt cx="3781425" cy="47720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4DC5A98-ECDA-4C98-9AB8-EC53678D7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292A7829-0858-4D4F-96F4-2593B0E8020D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2400" i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Lập bảng chia 5 từ bảng nhân 5.</a:t>
              </a:r>
            </a:p>
          </p:txBody>
        </p:sp>
      </p:grpSp>
      <p:pic>
        <p:nvPicPr>
          <p:cNvPr id="9" name="Picture 8" descr="Không có mô tả.">
            <a:extLst>
              <a:ext uri="{FF2B5EF4-FFF2-40B4-BE49-F238E27FC236}">
                <a16:creationId xmlns:a16="http://schemas.microsoft.com/office/drawing/2014/main" id="{BB3D520B-BED0-4F46-9D31-D266EBFAE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078585" y="52969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8E88B0-050E-412C-8551-B5D9FC53BC43}"/>
              </a:ext>
            </a:extLst>
          </p:cNvPr>
          <p:cNvSpPr txBox="1"/>
          <p:nvPr/>
        </p:nvSpPr>
        <p:spPr>
          <a:xfrm>
            <a:off x="1234944" y="1500327"/>
            <a:ext cx="3980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Hoàn thành bảng chia 5</a:t>
            </a:r>
          </a:p>
        </p:txBody>
      </p:sp>
      <p:pic>
        <p:nvPicPr>
          <p:cNvPr id="11" name="table">
            <a:extLst>
              <a:ext uri="{FF2B5EF4-FFF2-40B4-BE49-F238E27FC236}">
                <a16:creationId xmlns:a16="http://schemas.microsoft.com/office/drawing/2014/main" id="{00C3FA4F-CF37-47A4-85C5-144344791F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8466" y="442613"/>
            <a:ext cx="5295900" cy="606666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1FBA8BF-AFFA-4F84-9A67-F73DAA354340}"/>
              </a:ext>
            </a:extLst>
          </p:cNvPr>
          <p:cNvSpPr/>
          <p:nvPr/>
        </p:nvSpPr>
        <p:spPr>
          <a:xfrm>
            <a:off x="10542303" y="264062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393849-38AF-4176-83D1-51C5885D8230}"/>
              </a:ext>
            </a:extLst>
          </p:cNvPr>
          <p:cNvSpPr/>
          <p:nvPr/>
        </p:nvSpPr>
        <p:spPr>
          <a:xfrm>
            <a:off x="10542303" y="322638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AE1D38-7AFE-4823-98A5-F18A0710F0E1}"/>
              </a:ext>
            </a:extLst>
          </p:cNvPr>
          <p:cNvSpPr/>
          <p:nvPr/>
        </p:nvSpPr>
        <p:spPr>
          <a:xfrm>
            <a:off x="10542303" y="3768439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D814D39-71F4-493B-9B96-2D712529A977}"/>
              </a:ext>
            </a:extLst>
          </p:cNvPr>
          <p:cNvSpPr/>
          <p:nvPr/>
        </p:nvSpPr>
        <p:spPr>
          <a:xfrm>
            <a:off x="10542303" y="4346952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36A4F97-6E53-4C1A-9029-E3077E35A2FE}"/>
              </a:ext>
            </a:extLst>
          </p:cNvPr>
          <p:cNvSpPr/>
          <p:nvPr/>
        </p:nvSpPr>
        <p:spPr>
          <a:xfrm>
            <a:off x="10542303" y="4903412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6BA184C-9CBB-48DE-89B9-2485BDF984FD}"/>
              </a:ext>
            </a:extLst>
          </p:cNvPr>
          <p:cNvSpPr/>
          <p:nvPr/>
        </p:nvSpPr>
        <p:spPr>
          <a:xfrm>
            <a:off x="10542303" y="5459872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244EE7-DF26-401A-B3C9-E7A9FA0874FD}"/>
              </a:ext>
            </a:extLst>
          </p:cNvPr>
          <p:cNvSpPr/>
          <p:nvPr/>
        </p:nvSpPr>
        <p:spPr>
          <a:xfrm>
            <a:off x="9167012" y="963046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44">
            <a:extLst>
              <a:ext uri="{FF2B5EF4-FFF2-40B4-BE49-F238E27FC236}">
                <a16:creationId xmlns:a16="http://schemas.microsoft.com/office/drawing/2014/main" id="{AE4646B6-C59E-4560-B912-78564E283B2C}"/>
              </a:ext>
            </a:extLst>
          </p:cNvPr>
          <p:cNvSpPr txBox="1"/>
          <p:nvPr/>
        </p:nvSpPr>
        <p:spPr>
          <a:xfrm>
            <a:off x="3793128" y="3576665"/>
            <a:ext cx="120898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 xét: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926F08-3123-4898-A9E8-482B626F230C}"/>
              </a:ext>
            </a:extLst>
          </p:cNvPr>
          <p:cNvSpPr/>
          <p:nvPr/>
        </p:nvSpPr>
        <p:spPr>
          <a:xfrm>
            <a:off x="9859097" y="963046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A6D15F-504C-4C51-BADF-0454660ED1AA}"/>
              </a:ext>
            </a:extLst>
          </p:cNvPr>
          <p:cNvSpPr/>
          <p:nvPr/>
        </p:nvSpPr>
        <p:spPr>
          <a:xfrm>
            <a:off x="10479233" y="963046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45">
            <a:extLst>
              <a:ext uri="{FF2B5EF4-FFF2-40B4-BE49-F238E27FC236}">
                <a16:creationId xmlns:a16="http://schemas.microsoft.com/office/drawing/2014/main" id="{57443731-3E3F-47CF-9EE7-C7C0461E2E59}"/>
              </a:ext>
            </a:extLst>
          </p:cNvPr>
          <p:cNvSpPr txBox="1"/>
          <p:nvPr/>
        </p:nvSpPr>
        <p:spPr>
          <a:xfrm>
            <a:off x="3020236" y="4102881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99448" y="35419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244332" y="146611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862139" y="1486074"/>
            <a:ext cx="1116312" cy="472051"/>
            <a:chOff x="1870518" y="1440653"/>
            <a:chExt cx="1116312" cy="46166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 dirty="0"/>
              </a:p>
            </p:txBody>
          </p:sp>
          <p:sp>
            <p:nvSpPr>
              <p:cNvPr id="46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4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vi-VN" sz="2400" dirty="0"/>
                <a:t>?</a:t>
              </a:r>
            </a:p>
          </p:txBody>
        </p:sp>
      </p:grpSp>
      <p:pic>
        <p:nvPicPr>
          <p:cNvPr id="22" name="table">
            <a:extLst>
              <a:ext uri="{FF2B5EF4-FFF2-40B4-BE49-F238E27FC236}">
                <a16:creationId xmlns:a16="http://schemas.microsoft.com/office/drawing/2014/main" id="{460C6E42-066A-4A51-82E0-9D69F98C7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275" y="793780"/>
            <a:ext cx="7936277" cy="1830511"/>
          </a:xfrm>
          <a:prstGeom prst="rect">
            <a:avLst/>
          </a:prstGeom>
        </p:spPr>
      </p:pic>
      <p:sp>
        <p:nvSpPr>
          <p:cNvPr id="23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779554" y="195387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6665937" y="196685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7578366" y="196187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538944" y="19568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244332" y="262429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681654" y="2624291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/>
              <a:t>Tính nhẩm.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1990557" y="542299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648ED4-5EFF-498A-A31F-833EB09631D0}"/>
              </a:ext>
            </a:extLst>
          </p:cNvPr>
          <p:cNvSpPr/>
          <p:nvPr/>
        </p:nvSpPr>
        <p:spPr>
          <a:xfrm>
            <a:off x="4103142" y="5402549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3071910" y="5858969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6360764" y="5392214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7A9E79C-F8D3-4F85-880B-B258BB905196}"/>
              </a:ext>
            </a:extLst>
          </p:cNvPr>
          <p:cNvSpPr/>
          <p:nvPr/>
        </p:nvSpPr>
        <p:spPr>
          <a:xfrm>
            <a:off x="8474753" y="5425652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7465395" y="5879918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3406443" y="5392214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TextBox 28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5307313" y="536957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7" name="TextBox 29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4487796" y="5807503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8" name="TextBox 32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7776650" y="536957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" name="TextBox 33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9723700" y="536957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TextBox 34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8881285" y="585298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1" name="TextBox 37">
            <a:extLst>
              <a:ext uri="{FF2B5EF4-FFF2-40B4-BE49-F238E27FC236}">
                <a16:creationId xmlns:a16="http://schemas.microsoft.com/office/drawing/2014/main" id="{98516543-AE42-447D-A522-8878595E7A38}"/>
              </a:ext>
            </a:extLst>
          </p:cNvPr>
          <p:cNvSpPr txBox="1"/>
          <p:nvPr/>
        </p:nvSpPr>
        <p:spPr>
          <a:xfrm>
            <a:off x="9514739" y="195689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1896" y="2467829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54111"/>
            <a:ext cx="11800114" cy="6629718"/>
          </a:xfrm>
          <a:custGeom>
            <a:avLst/>
            <a:gdLst>
              <a:gd name="connsiteX0" fmla="*/ 0 w 11800114"/>
              <a:gd name="connsiteY0" fmla="*/ 288525 h 6629718"/>
              <a:gd name="connsiteX1" fmla="*/ 288525 w 11800114"/>
              <a:gd name="connsiteY1" fmla="*/ 0 h 6629718"/>
              <a:gd name="connsiteX2" fmla="*/ 542521 w 11800114"/>
              <a:gd name="connsiteY2" fmla="*/ 0 h 6629718"/>
              <a:gd name="connsiteX3" fmla="*/ 1133208 w 11800114"/>
              <a:gd name="connsiteY3" fmla="*/ 0 h 6629718"/>
              <a:gd name="connsiteX4" fmla="*/ 1723896 w 11800114"/>
              <a:gd name="connsiteY4" fmla="*/ 0 h 6629718"/>
              <a:gd name="connsiteX5" fmla="*/ 2202353 w 11800114"/>
              <a:gd name="connsiteY5" fmla="*/ 0 h 6629718"/>
              <a:gd name="connsiteX6" fmla="*/ 3017502 w 11800114"/>
              <a:gd name="connsiteY6" fmla="*/ 0 h 6629718"/>
              <a:gd name="connsiteX7" fmla="*/ 3383728 w 11800114"/>
              <a:gd name="connsiteY7" fmla="*/ 0 h 6629718"/>
              <a:gd name="connsiteX8" fmla="*/ 4198877 w 11800114"/>
              <a:gd name="connsiteY8" fmla="*/ 0 h 6629718"/>
              <a:gd name="connsiteX9" fmla="*/ 4565103 w 11800114"/>
              <a:gd name="connsiteY9" fmla="*/ 0 h 6629718"/>
              <a:gd name="connsiteX10" fmla="*/ 5268021 w 11800114"/>
              <a:gd name="connsiteY10" fmla="*/ 0 h 6629718"/>
              <a:gd name="connsiteX11" fmla="*/ 6083170 w 11800114"/>
              <a:gd name="connsiteY11" fmla="*/ 0 h 6629718"/>
              <a:gd name="connsiteX12" fmla="*/ 6337166 w 11800114"/>
              <a:gd name="connsiteY12" fmla="*/ 0 h 6629718"/>
              <a:gd name="connsiteX13" fmla="*/ 7152315 w 11800114"/>
              <a:gd name="connsiteY13" fmla="*/ 0 h 6629718"/>
              <a:gd name="connsiteX14" fmla="*/ 7967464 w 11800114"/>
              <a:gd name="connsiteY14" fmla="*/ 0 h 6629718"/>
              <a:gd name="connsiteX15" fmla="*/ 8221459 w 11800114"/>
              <a:gd name="connsiteY15" fmla="*/ 0 h 6629718"/>
              <a:gd name="connsiteX16" fmla="*/ 8812147 w 11800114"/>
              <a:gd name="connsiteY16" fmla="*/ 0 h 6629718"/>
              <a:gd name="connsiteX17" fmla="*/ 9290604 w 11800114"/>
              <a:gd name="connsiteY17" fmla="*/ 0 h 6629718"/>
              <a:gd name="connsiteX18" fmla="*/ 9769061 w 11800114"/>
              <a:gd name="connsiteY18" fmla="*/ 0 h 6629718"/>
              <a:gd name="connsiteX19" fmla="*/ 10247518 w 11800114"/>
              <a:gd name="connsiteY19" fmla="*/ 0 h 6629718"/>
              <a:gd name="connsiteX20" fmla="*/ 10501513 w 11800114"/>
              <a:gd name="connsiteY20" fmla="*/ 0 h 6629718"/>
              <a:gd name="connsiteX21" fmla="*/ 11511589 w 11800114"/>
              <a:gd name="connsiteY21" fmla="*/ 0 h 6629718"/>
              <a:gd name="connsiteX22" fmla="*/ 11800114 w 11800114"/>
              <a:gd name="connsiteY22" fmla="*/ 288525 h 6629718"/>
              <a:gd name="connsiteX23" fmla="*/ 11800114 w 11800114"/>
              <a:gd name="connsiteY23" fmla="*/ 657188 h 6629718"/>
              <a:gd name="connsiteX24" fmla="*/ 11800114 w 11800114"/>
              <a:gd name="connsiteY24" fmla="*/ 1207430 h 6629718"/>
              <a:gd name="connsiteX25" fmla="*/ 11800114 w 11800114"/>
              <a:gd name="connsiteY25" fmla="*/ 1818199 h 6629718"/>
              <a:gd name="connsiteX26" fmla="*/ 11800114 w 11800114"/>
              <a:gd name="connsiteY26" fmla="*/ 2307915 h 6629718"/>
              <a:gd name="connsiteX27" fmla="*/ 11800114 w 11800114"/>
              <a:gd name="connsiteY27" fmla="*/ 2737104 h 6629718"/>
              <a:gd name="connsiteX28" fmla="*/ 11800114 w 11800114"/>
              <a:gd name="connsiteY28" fmla="*/ 3166294 h 6629718"/>
              <a:gd name="connsiteX29" fmla="*/ 11800114 w 11800114"/>
              <a:gd name="connsiteY29" fmla="*/ 3777063 h 6629718"/>
              <a:gd name="connsiteX30" fmla="*/ 11800114 w 11800114"/>
              <a:gd name="connsiteY30" fmla="*/ 4145725 h 6629718"/>
              <a:gd name="connsiteX31" fmla="*/ 11800114 w 11800114"/>
              <a:gd name="connsiteY31" fmla="*/ 4635441 h 6629718"/>
              <a:gd name="connsiteX32" fmla="*/ 11800114 w 11800114"/>
              <a:gd name="connsiteY32" fmla="*/ 5185684 h 6629718"/>
              <a:gd name="connsiteX33" fmla="*/ 11800114 w 11800114"/>
              <a:gd name="connsiteY33" fmla="*/ 5614873 h 6629718"/>
              <a:gd name="connsiteX34" fmla="*/ 11800114 w 11800114"/>
              <a:gd name="connsiteY34" fmla="*/ 6341193 h 6629718"/>
              <a:gd name="connsiteX35" fmla="*/ 11511589 w 11800114"/>
              <a:gd name="connsiteY35" fmla="*/ 6629718 h 6629718"/>
              <a:gd name="connsiteX36" fmla="*/ 10808671 w 11800114"/>
              <a:gd name="connsiteY36" fmla="*/ 6629718 h 6629718"/>
              <a:gd name="connsiteX37" fmla="*/ 10217983 w 11800114"/>
              <a:gd name="connsiteY37" fmla="*/ 6629718 h 6629718"/>
              <a:gd name="connsiteX38" fmla="*/ 9515065 w 11800114"/>
              <a:gd name="connsiteY38" fmla="*/ 6629718 h 6629718"/>
              <a:gd name="connsiteX39" fmla="*/ 8812147 w 11800114"/>
              <a:gd name="connsiteY39" fmla="*/ 6629718 h 6629718"/>
              <a:gd name="connsiteX40" fmla="*/ 7996998 w 11800114"/>
              <a:gd name="connsiteY40" fmla="*/ 6629718 h 6629718"/>
              <a:gd name="connsiteX41" fmla="*/ 7406310 w 11800114"/>
              <a:gd name="connsiteY41" fmla="*/ 6629718 h 6629718"/>
              <a:gd name="connsiteX42" fmla="*/ 7152315 w 11800114"/>
              <a:gd name="connsiteY42" fmla="*/ 6629718 h 6629718"/>
              <a:gd name="connsiteX43" fmla="*/ 6337166 w 11800114"/>
              <a:gd name="connsiteY43" fmla="*/ 6629718 h 6629718"/>
              <a:gd name="connsiteX44" fmla="*/ 5746478 w 11800114"/>
              <a:gd name="connsiteY44" fmla="*/ 6629718 h 6629718"/>
              <a:gd name="connsiteX45" fmla="*/ 5155791 w 11800114"/>
              <a:gd name="connsiteY45" fmla="*/ 6629718 h 6629718"/>
              <a:gd name="connsiteX46" fmla="*/ 4789564 w 11800114"/>
              <a:gd name="connsiteY46" fmla="*/ 6629718 h 6629718"/>
              <a:gd name="connsiteX47" fmla="*/ 3974415 w 11800114"/>
              <a:gd name="connsiteY47" fmla="*/ 6629718 h 6629718"/>
              <a:gd name="connsiteX48" fmla="*/ 3608189 w 11800114"/>
              <a:gd name="connsiteY48" fmla="*/ 6629718 h 6629718"/>
              <a:gd name="connsiteX49" fmla="*/ 2793040 w 11800114"/>
              <a:gd name="connsiteY49" fmla="*/ 6629718 h 6629718"/>
              <a:gd name="connsiteX50" fmla="*/ 2539045 w 11800114"/>
              <a:gd name="connsiteY50" fmla="*/ 6629718 h 6629718"/>
              <a:gd name="connsiteX51" fmla="*/ 1836126 w 11800114"/>
              <a:gd name="connsiteY51" fmla="*/ 6629718 h 6629718"/>
              <a:gd name="connsiteX52" fmla="*/ 1020978 w 11800114"/>
              <a:gd name="connsiteY52" fmla="*/ 6629718 h 6629718"/>
              <a:gd name="connsiteX53" fmla="*/ 288525 w 11800114"/>
              <a:gd name="connsiteY53" fmla="*/ 6629718 h 6629718"/>
              <a:gd name="connsiteX54" fmla="*/ 0 w 11800114"/>
              <a:gd name="connsiteY54" fmla="*/ 6341193 h 6629718"/>
              <a:gd name="connsiteX55" fmla="*/ 0 w 11800114"/>
              <a:gd name="connsiteY55" fmla="*/ 5912004 h 6629718"/>
              <a:gd name="connsiteX56" fmla="*/ 0 w 11800114"/>
              <a:gd name="connsiteY56" fmla="*/ 5422288 h 6629718"/>
              <a:gd name="connsiteX57" fmla="*/ 0 w 11800114"/>
              <a:gd name="connsiteY57" fmla="*/ 4750992 h 6629718"/>
              <a:gd name="connsiteX58" fmla="*/ 0 w 11800114"/>
              <a:gd name="connsiteY58" fmla="*/ 4140223 h 6629718"/>
              <a:gd name="connsiteX59" fmla="*/ 0 w 11800114"/>
              <a:gd name="connsiteY59" fmla="*/ 3771560 h 6629718"/>
              <a:gd name="connsiteX60" fmla="*/ 0 w 11800114"/>
              <a:gd name="connsiteY60" fmla="*/ 3402898 h 6629718"/>
              <a:gd name="connsiteX61" fmla="*/ 0 w 11800114"/>
              <a:gd name="connsiteY61" fmla="*/ 2731602 h 6629718"/>
              <a:gd name="connsiteX62" fmla="*/ 0 w 11800114"/>
              <a:gd name="connsiteY62" fmla="*/ 2362939 h 6629718"/>
              <a:gd name="connsiteX63" fmla="*/ 0 w 11800114"/>
              <a:gd name="connsiteY63" fmla="*/ 1994277 h 6629718"/>
              <a:gd name="connsiteX64" fmla="*/ 0 w 11800114"/>
              <a:gd name="connsiteY64" fmla="*/ 1383508 h 6629718"/>
              <a:gd name="connsiteX65" fmla="*/ 0 w 11800114"/>
              <a:gd name="connsiteY65" fmla="*/ 288525 h 662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00114" h="6629718" fill="none" extrusionOk="0">
                <a:moveTo>
                  <a:pt x="0" y="288525"/>
                </a:moveTo>
                <a:cubicBezTo>
                  <a:pt x="3906" y="129965"/>
                  <a:pt x="84635" y="-5366"/>
                  <a:pt x="288525" y="0"/>
                </a:cubicBezTo>
                <a:cubicBezTo>
                  <a:pt x="361509" y="-8778"/>
                  <a:pt x="449229" y="1971"/>
                  <a:pt x="542521" y="0"/>
                </a:cubicBezTo>
                <a:cubicBezTo>
                  <a:pt x="635813" y="-1971"/>
                  <a:pt x="955749" y="21092"/>
                  <a:pt x="1133208" y="0"/>
                </a:cubicBezTo>
                <a:cubicBezTo>
                  <a:pt x="1310667" y="-21092"/>
                  <a:pt x="1580397" y="54352"/>
                  <a:pt x="1723896" y="0"/>
                </a:cubicBezTo>
                <a:cubicBezTo>
                  <a:pt x="1867395" y="-54352"/>
                  <a:pt x="1997737" y="46838"/>
                  <a:pt x="2202353" y="0"/>
                </a:cubicBezTo>
                <a:cubicBezTo>
                  <a:pt x="2406969" y="-46838"/>
                  <a:pt x="2662458" y="64665"/>
                  <a:pt x="3017502" y="0"/>
                </a:cubicBezTo>
                <a:cubicBezTo>
                  <a:pt x="3372546" y="-64665"/>
                  <a:pt x="3269806" y="37969"/>
                  <a:pt x="3383728" y="0"/>
                </a:cubicBezTo>
                <a:cubicBezTo>
                  <a:pt x="3497650" y="-37969"/>
                  <a:pt x="3895627" y="53219"/>
                  <a:pt x="4198877" y="0"/>
                </a:cubicBezTo>
                <a:cubicBezTo>
                  <a:pt x="4502127" y="-53219"/>
                  <a:pt x="4414081" y="5079"/>
                  <a:pt x="4565103" y="0"/>
                </a:cubicBezTo>
                <a:cubicBezTo>
                  <a:pt x="4716125" y="-5079"/>
                  <a:pt x="4957222" y="82842"/>
                  <a:pt x="5268021" y="0"/>
                </a:cubicBezTo>
                <a:cubicBezTo>
                  <a:pt x="5578820" y="-82842"/>
                  <a:pt x="5683836" y="54877"/>
                  <a:pt x="6083170" y="0"/>
                </a:cubicBezTo>
                <a:cubicBezTo>
                  <a:pt x="6482504" y="-54877"/>
                  <a:pt x="6263223" y="14434"/>
                  <a:pt x="6337166" y="0"/>
                </a:cubicBezTo>
                <a:cubicBezTo>
                  <a:pt x="6411109" y="-14434"/>
                  <a:pt x="6872832" y="89689"/>
                  <a:pt x="7152315" y="0"/>
                </a:cubicBezTo>
                <a:cubicBezTo>
                  <a:pt x="7431798" y="-89689"/>
                  <a:pt x="7797402" y="80090"/>
                  <a:pt x="7967464" y="0"/>
                </a:cubicBezTo>
                <a:cubicBezTo>
                  <a:pt x="8137526" y="-80090"/>
                  <a:pt x="8105295" y="28340"/>
                  <a:pt x="8221459" y="0"/>
                </a:cubicBezTo>
                <a:cubicBezTo>
                  <a:pt x="8337623" y="-28340"/>
                  <a:pt x="8681982" y="69497"/>
                  <a:pt x="8812147" y="0"/>
                </a:cubicBezTo>
                <a:cubicBezTo>
                  <a:pt x="8942312" y="-69497"/>
                  <a:pt x="9065506" y="56364"/>
                  <a:pt x="9290604" y="0"/>
                </a:cubicBezTo>
                <a:cubicBezTo>
                  <a:pt x="9515702" y="-56364"/>
                  <a:pt x="9554823" y="8902"/>
                  <a:pt x="9769061" y="0"/>
                </a:cubicBezTo>
                <a:cubicBezTo>
                  <a:pt x="9983299" y="-8902"/>
                  <a:pt x="10029536" y="35377"/>
                  <a:pt x="10247518" y="0"/>
                </a:cubicBezTo>
                <a:cubicBezTo>
                  <a:pt x="10465500" y="-35377"/>
                  <a:pt x="10427692" y="2142"/>
                  <a:pt x="10501513" y="0"/>
                </a:cubicBezTo>
                <a:cubicBezTo>
                  <a:pt x="10575334" y="-2142"/>
                  <a:pt x="11147110" y="43549"/>
                  <a:pt x="11511589" y="0"/>
                </a:cubicBezTo>
                <a:cubicBezTo>
                  <a:pt x="11663480" y="37555"/>
                  <a:pt x="11789322" y="108888"/>
                  <a:pt x="11800114" y="288525"/>
                </a:cubicBezTo>
                <a:cubicBezTo>
                  <a:pt x="11834538" y="471281"/>
                  <a:pt x="11786608" y="558862"/>
                  <a:pt x="11800114" y="657188"/>
                </a:cubicBezTo>
                <a:cubicBezTo>
                  <a:pt x="11813620" y="755514"/>
                  <a:pt x="11753102" y="980456"/>
                  <a:pt x="11800114" y="1207430"/>
                </a:cubicBezTo>
                <a:cubicBezTo>
                  <a:pt x="11847126" y="1434404"/>
                  <a:pt x="11745461" y="1606526"/>
                  <a:pt x="11800114" y="1818199"/>
                </a:cubicBezTo>
                <a:cubicBezTo>
                  <a:pt x="11854767" y="2029872"/>
                  <a:pt x="11780071" y="2189539"/>
                  <a:pt x="11800114" y="2307915"/>
                </a:cubicBezTo>
                <a:cubicBezTo>
                  <a:pt x="11820157" y="2426291"/>
                  <a:pt x="11799756" y="2647747"/>
                  <a:pt x="11800114" y="2737104"/>
                </a:cubicBezTo>
                <a:cubicBezTo>
                  <a:pt x="11800472" y="2826461"/>
                  <a:pt x="11799470" y="3053711"/>
                  <a:pt x="11800114" y="3166294"/>
                </a:cubicBezTo>
                <a:cubicBezTo>
                  <a:pt x="11800758" y="3278877"/>
                  <a:pt x="11754267" y="3587679"/>
                  <a:pt x="11800114" y="3777063"/>
                </a:cubicBezTo>
                <a:cubicBezTo>
                  <a:pt x="11845961" y="3966447"/>
                  <a:pt x="11768256" y="3981632"/>
                  <a:pt x="11800114" y="4145725"/>
                </a:cubicBezTo>
                <a:cubicBezTo>
                  <a:pt x="11831972" y="4309818"/>
                  <a:pt x="11780162" y="4408493"/>
                  <a:pt x="11800114" y="4635441"/>
                </a:cubicBezTo>
                <a:cubicBezTo>
                  <a:pt x="11820066" y="4862389"/>
                  <a:pt x="11760412" y="4980865"/>
                  <a:pt x="11800114" y="5185684"/>
                </a:cubicBezTo>
                <a:cubicBezTo>
                  <a:pt x="11839816" y="5390503"/>
                  <a:pt x="11766169" y="5485704"/>
                  <a:pt x="11800114" y="5614873"/>
                </a:cubicBezTo>
                <a:cubicBezTo>
                  <a:pt x="11834059" y="5744042"/>
                  <a:pt x="11762331" y="6140938"/>
                  <a:pt x="11800114" y="6341193"/>
                </a:cubicBezTo>
                <a:cubicBezTo>
                  <a:pt x="11768666" y="6506206"/>
                  <a:pt x="11703634" y="6608402"/>
                  <a:pt x="11511589" y="6629718"/>
                </a:cubicBezTo>
                <a:cubicBezTo>
                  <a:pt x="11173319" y="6677103"/>
                  <a:pt x="10967158" y="6580238"/>
                  <a:pt x="10808671" y="6629718"/>
                </a:cubicBezTo>
                <a:cubicBezTo>
                  <a:pt x="10650184" y="6679198"/>
                  <a:pt x="10417798" y="6589314"/>
                  <a:pt x="10217983" y="6629718"/>
                </a:cubicBezTo>
                <a:cubicBezTo>
                  <a:pt x="10018168" y="6670122"/>
                  <a:pt x="9796277" y="6595715"/>
                  <a:pt x="9515065" y="6629718"/>
                </a:cubicBezTo>
                <a:cubicBezTo>
                  <a:pt x="9233853" y="6663721"/>
                  <a:pt x="9053861" y="6569235"/>
                  <a:pt x="8812147" y="6629718"/>
                </a:cubicBezTo>
                <a:cubicBezTo>
                  <a:pt x="8570433" y="6690201"/>
                  <a:pt x="8364560" y="6606878"/>
                  <a:pt x="7996998" y="6629718"/>
                </a:cubicBezTo>
                <a:cubicBezTo>
                  <a:pt x="7629436" y="6652558"/>
                  <a:pt x="7604094" y="6576864"/>
                  <a:pt x="7406310" y="6629718"/>
                </a:cubicBezTo>
                <a:cubicBezTo>
                  <a:pt x="7208526" y="6682572"/>
                  <a:pt x="7246483" y="6602523"/>
                  <a:pt x="7152315" y="6629718"/>
                </a:cubicBezTo>
                <a:cubicBezTo>
                  <a:pt x="7058148" y="6656913"/>
                  <a:pt x="6573832" y="6539828"/>
                  <a:pt x="6337166" y="6629718"/>
                </a:cubicBezTo>
                <a:cubicBezTo>
                  <a:pt x="6100500" y="6719608"/>
                  <a:pt x="5884897" y="6592085"/>
                  <a:pt x="5746478" y="6629718"/>
                </a:cubicBezTo>
                <a:cubicBezTo>
                  <a:pt x="5608059" y="6667351"/>
                  <a:pt x="5303390" y="6562125"/>
                  <a:pt x="5155791" y="6629718"/>
                </a:cubicBezTo>
                <a:cubicBezTo>
                  <a:pt x="5008192" y="6697311"/>
                  <a:pt x="4875915" y="6614984"/>
                  <a:pt x="4789564" y="6629718"/>
                </a:cubicBezTo>
                <a:cubicBezTo>
                  <a:pt x="4703213" y="6644452"/>
                  <a:pt x="4282565" y="6552148"/>
                  <a:pt x="3974415" y="6629718"/>
                </a:cubicBezTo>
                <a:cubicBezTo>
                  <a:pt x="3666265" y="6707288"/>
                  <a:pt x="3770353" y="6597473"/>
                  <a:pt x="3608189" y="6629718"/>
                </a:cubicBezTo>
                <a:cubicBezTo>
                  <a:pt x="3446025" y="6661963"/>
                  <a:pt x="2958173" y="6567006"/>
                  <a:pt x="2793040" y="6629718"/>
                </a:cubicBezTo>
                <a:cubicBezTo>
                  <a:pt x="2627907" y="6692430"/>
                  <a:pt x="2665886" y="6615510"/>
                  <a:pt x="2539045" y="6629718"/>
                </a:cubicBezTo>
                <a:cubicBezTo>
                  <a:pt x="2412204" y="6643926"/>
                  <a:pt x="2041953" y="6548343"/>
                  <a:pt x="1836126" y="6629718"/>
                </a:cubicBezTo>
                <a:cubicBezTo>
                  <a:pt x="1630299" y="6711093"/>
                  <a:pt x="1385898" y="6547252"/>
                  <a:pt x="1020978" y="6629718"/>
                </a:cubicBezTo>
                <a:cubicBezTo>
                  <a:pt x="656058" y="6712184"/>
                  <a:pt x="540650" y="6603285"/>
                  <a:pt x="288525" y="6629718"/>
                </a:cubicBezTo>
                <a:cubicBezTo>
                  <a:pt x="107556" y="6650145"/>
                  <a:pt x="12671" y="6518305"/>
                  <a:pt x="0" y="6341193"/>
                </a:cubicBezTo>
                <a:cubicBezTo>
                  <a:pt x="-43189" y="6133577"/>
                  <a:pt x="26069" y="6003203"/>
                  <a:pt x="0" y="5912004"/>
                </a:cubicBezTo>
                <a:cubicBezTo>
                  <a:pt x="-26069" y="5820805"/>
                  <a:pt x="23300" y="5591665"/>
                  <a:pt x="0" y="5422288"/>
                </a:cubicBezTo>
                <a:cubicBezTo>
                  <a:pt x="-23300" y="5252911"/>
                  <a:pt x="64141" y="5002142"/>
                  <a:pt x="0" y="4750992"/>
                </a:cubicBezTo>
                <a:cubicBezTo>
                  <a:pt x="-64141" y="4499842"/>
                  <a:pt x="58543" y="4407079"/>
                  <a:pt x="0" y="4140223"/>
                </a:cubicBezTo>
                <a:cubicBezTo>
                  <a:pt x="-58543" y="3873367"/>
                  <a:pt x="9771" y="3917179"/>
                  <a:pt x="0" y="3771560"/>
                </a:cubicBezTo>
                <a:cubicBezTo>
                  <a:pt x="-9771" y="3625941"/>
                  <a:pt x="267" y="3571581"/>
                  <a:pt x="0" y="3402898"/>
                </a:cubicBezTo>
                <a:cubicBezTo>
                  <a:pt x="-267" y="3234215"/>
                  <a:pt x="25975" y="2993729"/>
                  <a:pt x="0" y="2731602"/>
                </a:cubicBezTo>
                <a:cubicBezTo>
                  <a:pt x="-25975" y="2469475"/>
                  <a:pt x="29846" y="2541835"/>
                  <a:pt x="0" y="2362939"/>
                </a:cubicBezTo>
                <a:cubicBezTo>
                  <a:pt x="-29846" y="2184043"/>
                  <a:pt x="3697" y="2132498"/>
                  <a:pt x="0" y="1994277"/>
                </a:cubicBezTo>
                <a:cubicBezTo>
                  <a:pt x="-3697" y="1856056"/>
                  <a:pt x="5938" y="1680029"/>
                  <a:pt x="0" y="1383508"/>
                </a:cubicBezTo>
                <a:cubicBezTo>
                  <a:pt x="-5938" y="1086987"/>
                  <a:pt x="90939" y="548885"/>
                  <a:pt x="0" y="288525"/>
                </a:cubicBezTo>
                <a:close/>
              </a:path>
              <a:path w="11800114" h="6629718" stroke="0" extrusionOk="0">
                <a:moveTo>
                  <a:pt x="0" y="288525"/>
                </a:moveTo>
                <a:cubicBezTo>
                  <a:pt x="-20436" y="116571"/>
                  <a:pt x="99138" y="11274"/>
                  <a:pt x="288525" y="0"/>
                </a:cubicBezTo>
                <a:cubicBezTo>
                  <a:pt x="556391" y="-30944"/>
                  <a:pt x="824595" y="49462"/>
                  <a:pt x="1103674" y="0"/>
                </a:cubicBezTo>
                <a:cubicBezTo>
                  <a:pt x="1382753" y="-49462"/>
                  <a:pt x="1483720" y="49643"/>
                  <a:pt x="1582131" y="0"/>
                </a:cubicBezTo>
                <a:cubicBezTo>
                  <a:pt x="1680542" y="-49643"/>
                  <a:pt x="1797783" y="38800"/>
                  <a:pt x="1948357" y="0"/>
                </a:cubicBezTo>
                <a:cubicBezTo>
                  <a:pt x="2098931" y="-38800"/>
                  <a:pt x="2433090" y="68387"/>
                  <a:pt x="2651275" y="0"/>
                </a:cubicBezTo>
                <a:cubicBezTo>
                  <a:pt x="2869460" y="-68387"/>
                  <a:pt x="2986145" y="40402"/>
                  <a:pt x="3129732" y="0"/>
                </a:cubicBezTo>
                <a:cubicBezTo>
                  <a:pt x="3273319" y="-40402"/>
                  <a:pt x="3589849" y="16157"/>
                  <a:pt x="3944881" y="0"/>
                </a:cubicBezTo>
                <a:cubicBezTo>
                  <a:pt x="4299913" y="-16157"/>
                  <a:pt x="4160702" y="32475"/>
                  <a:pt x="4311107" y="0"/>
                </a:cubicBezTo>
                <a:cubicBezTo>
                  <a:pt x="4461512" y="-32475"/>
                  <a:pt x="4896068" y="56382"/>
                  <a:pt x="5126256" y="0"/>
                </a:cubicBezTo>
                <a:cubicBezTo>
                  <a:pt x="5356444" y="-56382"/>
                  <a:pt x="5298708" y="20368"/>
                  <a:pt x="5380252" y="0"/>
                </a:cubicBezTo>
                <a:cubicBezTo>
                  <a:pt x="5461796" y="-20368"/>
                  <a:pt x="5793530" y="54488"/>
                  <a:pt x="5970940" y="0"/>
                </a:cubicBezTo>
                <a:cubicBezTo>
                  <a:pt x="6148350" y="-54488"/>
                  <a:pt x="6428660" y="33236"/>
                  <a:pt x="6561627" y="0"/>
                </a:cubicBezTo>
                <a:cubicBezTo>
                  <a:pt x="6694594" y="-33236"/>
                  <a:pt x="6850524" y="24118"/>
                  <a:pt x="7040084" y="0"/>
                </a:cubicBezTo>
                <a:cubicBezTo>
                  <a:pt x="7229644" y="-24118"/>
                  <a:pt x="7485639" y="28251"/>
                  <a:pt x="7855233" y="0"/>
                </a:cubicBezTo>
                <a:cubicBezTo>
                  <a:pt x="8224827" y="-28251"/>
                  <a:pt x="8309562" y="17546"/>
                  <a:pt x="8670382" y="0"/>
                </a:cubicBezTo>
                <a:cubicBezTo>
                  <a:pt x="9031202" y="-17546"/>
                  <a:pt x="8871345" y="36620"/>
                  <a:pt x="9036608" y="0"/>
                </a:cubicBezTo>
                <a:cubicBezTo>
                  <a:pt x="9201871" y="-36620"/>
                  <a:pt x="9457000" y="58131"/>
                  <a:pt x="9627296" y="0"/>
                </a:cubicBezTo>
                <a:cubicBezTo>
                  <a:pt x="9797592" y="-58131"/>
                  <a:pt x="10071204" y="14892"/>
                  <a:pt x="10442444" y="0"/>
                </a:cubicBezTo>
                <a:cubicBezTo>
                  <a:pt x="10813684" y="-14892"/>
                  <a:pt x="11205137" y="32993"/>
                  <a:pt x="11511589" y="0"/>
                </a:cubicBezTo>
                <a:cubicBezTo>
                  <a:pt x="11669040" y="3392"/>
                  <a:pt x="11823846" y="146812"/>
                  <a:pt x="11800114" y="288525"/>
                </a:cubicBezTo>
                <a:cubicBezTo>
                  <a:pt x="11817231" y="436748"/>
                  <a:pt x="11792474" y="540383"/>
                  <a:pt x="11800114" y="717714"/>
                </a:cubicBezTo>
                <a:cubicBezTo>
                  <a:pt x="11807754" y="895045"/>
                  <a:pt x="11752913" y="1011252"/>
                  <a:pt x="11800114" y="1267957"/>
                </a:cubicBezTo>
                <a:cubicBezTo>
                  <a:pt x="11847315" y="1524662"/>
                  <a:pt x="11771424" y="1523896"/>
                  <a:pt x="11800114" y="1697146"/>
                </a:cubicBezTo>
                <a:cubicBezTo>
                  <a:pt x="11828804" y="1870396"/>
                  <a:pt x="11745480" y="1983361"/>
                  <a:pt x="11800114" y="2247388"/>
                </a:cubicBezTo>
                <a:cubicBezTo>
                  <a:pt x="11854748" y="2511415"/>
                  <a:pt x="11791689" y="2531440"/>
                  <a:pt x="11800114" y="2616051"/>
                </a:cubicBezTo>
                <a:cubicBezTo>
                  <a:pt x="11808539" y="2700662"/>
                  <a:pt x="11759113" y="2812079"/>
                  <a:pt x="11800114" y="2984713"/>
                </a:cubicBezTo>
                <a:cubicBezTo>
                  <a:pt x="11841115" y="3157347"/>
                  <a:pt x="11756378" y="3343457"/>
                  <a:pt x="11800114" y="3534956"/>
                </a:cubicBezTo>
                <a:cubicBezTo>
                  <a:pt x="11843850" y="3726455"/>
                  <a:pt x="11788053" y="3868688"/>
                  <a:pt x="11800114" y="3964145"/>
                </a:cubicBezTo>
                <a:cubicBezTo>
                  <a:pt x="11812175" y="4059602"/>
                  <a:pt x="11738701" y="4363436"/>
                  <a:pt x="11800114" y="4574914"/>
                </a:cubicBezTo>
                <a:cubicBezTo>
                  <a:pt x="11861527" y="4786392"/>
                  <a:pt x="11759056" y="4828023"/>
                  <a:pt x="11800114" y="5004104"/>
                </a:cubicBezTo>
                <a:cubicBezTo>
                  <a:pt x="11841172" y="5180185"/>
                  <a:pt x="11732086" y="5332314"/>
                  <a:pt x="11800114" y="5614873"/>
                </a:cubicBezTo>
                <a:cubicBezTo>
                  <a:pt x="11868142" y="5897432"/>
                  <a:pt x="11793014" y="6169656"/>
                  <a:pt x="11800114" y="6341193"/>
                </a:cubicBezTo>
                <a:cubicBezTo>
                  <a:pt x="11821515" y="6463385"/>
                  <a:pt x="11661828" y="6626226"/>
                  <a:pt x="11511589" y="6629718"/>
                </a:cubicBezTo>
                <a:cubicBezTo>
                  <a:pt x="11386330" y="6666751"/>
                  <a:pt x="11234735" y="6610205"/>
                  <a:pt x="11033132" y="6629718"/>
                </a:cubicBezTo>
                <a:cubicBezTo>
                  <a:pt x="10831529" y="6649231"/>
                  <a:pt x="10830956" y="6629217"/>
                  <a:pt x="10666906" y="6629718"/>
                </a:cubicBezTo>
                <a:cubicBezTo>
                  <a:pt x="10502856" y="6630219"/>
                  <a:pt x="10295059" y="6599085"/>
                  <a:pt x="9963988" y="6629718"/>
                </a:cubicBezTo>
                <a:cubicBezTo>
                  <a:pt x="9632917" y="6660351"/>
                  <a:pt x="9780750" y="6606111"/>
                  <a:pt x="9597761" y="6629718"/>
                </a:cubicBezTo>
                <a:cubicBezTo>
                  <a:pt x="9414772" y="6653325"/>
                  <a:pt x="9451054" y="6603403"/>
                  <a:pt x="9343766" y="6629718"/>
                </a:cubicBezTo>
                <a:cubicBezTo>
                  <a:pt x="9236478" y="6656033"/>
                  <a:pt x="9058407" y="6590187"/>
                  <a:pt x="8977539" y="6629718"/>
                </a:cubicBezTo>
                <a:cubicBezTo>
                  <a:pt x="8896671" y="6669249"/>
                  <a:pt x="8721615" y="6600553"/>
                  <a:pt x="8499082" y="6629718"/>
                </a:cubicBezTo>
                <a:cubicBezTo>
                  <a:pt x="8276549" y="6658883"/>
                  <a:pt x="8192148" y="6622799"/>
                  <a:pt x="7908395" y="6629718"/>
                </a:cubicBezTo>
                <a:cubicBezTo>
                  <a:pt x="7624642" y="6636637"/>
                  <a:pt x="7670869" y="6626803"/>
                  <a:pt x="7542168" y="6629718"/>
                </a:cubicBezTo>
                <a:cubicBezTo>
                  <a:pt x="7413467" y="6632633"/>
                  <a:pt x="7074870" y="6619570"/>
                  <a:pt x="6727020" y="6629718"/>
                </a:cubicBezTo>
                <a:cubicBezTo>
                  <a:pt x="6379170" y="6639866"/>
                  <a:pt x="6306687" y="6577500"/>
                  <a:pt x="6136332" y="6629718"/>
                </a:cubicBezTo>
                <a:cubicBezTo>
                  <a:pt x="5965977" y="6681936"/>
                  <a:pt x="5527453" y="6624266"/>
                  <a:pt x="5321183" y="6629718"/>
                </a:cubicBezTo>
                <a:cubicBezTo>
                  <a:pt x="5114913" y="6635170"/>
                  <a:pt x="4867032" y="6619376"/>
                  <a:pt x="4618265" y="6629718"/>
                </a:cubicBezTo>
                <a:cubicBezTo>
                  <a:pt x="4369498" y="6640060"/>
                  <a:pt x="4252837" y="6606657"/>
                  <a:pt x="4139808" y="6629718"/>
                </a:cubicBezTo>
                <a:cubicBezTo>
                  <a:pt x="4026779" y="6652779"/>
                  <a:pt x="3780333" y="6580393"/>
                  <a:pt x="3436890" y="6629718"/>
                </a:cubicBezTo>
                <a:cubicBezTo>
                  <a:pt x="3093447" y="6679043"/>
                  <a:pt x="3215981" y="6626610"/>
                  <a:pt x="3070663" y="6629718"/>
                </a:cubicBezTo>
                <a:cubicBezTo>
                  <a:pt x="2925345" y="6632826"/>
                  <a:pt x="2764846" y="6581062"/>
                  <a:pt x="2479976" y="6629718"/>
                </a:cubicBezTo>
                <a:cubicBezTo>
                  <a:pt x="2195106" y="6678374"/>
                  <a:pt x="2304001" y="6618681"/>
                  <a:pt x="2225980" y="6629718"/>
                </a:cubicBezTo>
                <a:cubicBezTo>
                  <a:pt x="2147959" y="6640755"/>
                  <a:pt x="1767185" y="6594327"/>
                  <a:pt x="1410831" y="6629718"/>
                </a:cubicBezTo>
                <a:cubicBezTo>
                  <a:pt x="1054477" y="6665109"/>
                  <a:pt x="954545" y="6604565"/>
                  <a:pt x="820144" y="6629718"/>
                </a:cubicBezTo>
                <a:cubicBezTo>
                  <a:pt x="685743" y="6654871"/>
                  <a:pt x="457904" y="6624715"/>
                  <a:pt x="288525" y="6629718"/>
                </a:cubicBezTo>
                <a:cubicBezTo>
                  <a:pt x="132083" y="6635920"/>
                  <a:pt x="-2015" y="6508781"/>
                  <a:pt x="0" y="6341193"/>
                </a:cubicBezTo>
                <a:cubicBezTo>
                  <a:pt x="-58622" y="6133947"/>
                  <a:pt x="34881" y="5917106"/>
                  <a:pt x="0" y="5730424"/>
                </a:cubicBezTo>
                <a:cubicBezTo>
                  <a:pt x="-34881" y="5543742"/>
                  <a:pt x="30180" y="5293721"/>
                  <a:pt x="0" y="5119655"/>
                </a:cubicBezTo>
                <a:cubicBezTo>
                  <a:pt x="-30180" y="4945589"/>
                  <a:pt x="16319" y="4706740"/>
                  <a:pt x="0" y="4448359"/>
                </a:cubicBezTo>
                <a:cubicBezTo>
                  <a:pt x="-16319" y="4189978"/>
                  <a:pt x="32734" y="4127162"/>
                  <a:pt x="0" y="3837589"/>
                </a:cubicBezTo>
                <a:cubicBezTo>
                  <a:pt x="-32734" y="3548016"/>
                  <a:pt x="44335" y="3480896"/>
                  <a:pt x="0" y="3166294"/>
                </a:cubicBezTo>
                <a:cubicBezTo>
                  <a:pt x="-44335" y="2851693"/>
                  <a:pt x="29754" y="2769767"/>
                  <a:pt x="0" y="2555524"/>
                </a:cubicBezTo>
                <a:cubicBezTo>
                  <a:pt x="-29754" y="2341281"/>
                  <a:pt x="28843" y="2299110"/>
                  <a:pt x="0" y="2126335"/>
                </a:cubicBezTo>
                <a:cubicBezTo>
                  <a:pt x="-28843" y="1953560"/>
                  <a:pt x="4456" y="1673492"/>
                  <a:pt x="0" y="1515566"/>
                </a:cubicBezTo>
                <a:cubicBezTo>
                  <a:pt x="-4456" y="1357640"/>
                  <a:pt x="23689" y="1143903"/>
                  <a:pt x="0" y="1025850"/>
                </a:cubicBezTo>
                <a:cubicBezTo>
                  <a:pt x="-23689" y="907797"/>
                  <a:pt x="3972" y="533409"/>
                  <a:pt x="0" y="288525"/>
                </a:cubicBezTo>
                <a:close/>
              </a:path>
            </a:pathLst>
          </a:custGeom>
          <a:solidFill>
            <a:srgbClr val="B3EBDC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611" y="54111"/>
            <a:ext cx="676275" cy="2219325"/>
          </a:xfrm>
          <a:prstGeom prst="rect">
            <a:avLst/>
          </a:prstGeom>
        </p:spPr>
      </p:pic>
      <p:pic>
        <p:nvPicPr>
          <p:cNvPr id="6" name="Picture 5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932757" y="41081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1110489" y="144153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vi-VN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547812" y="1441538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986983" y="995247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889546" y="1617250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 số bó hoa cúc là: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889546" y="214443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40 : 5 = 8 (bó)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7248408" y="2667654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 số</a:t>
            </a:r>
            <a:r>
              <a:rPr lang="vi-VN" sz="28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8 bó hoa cúc.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3360" y="3378315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3718061"/>
            <a:ext cx="996367" cy="96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3462316"/>
            <a:ext cx="1450824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7" y="3406664"/>
            <a:ext cx="1785972" cy="15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3158293"/>
            <a:ext cx="2000183" cy="18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3" y="5519194"/>
            <a:ext cx="1211259" cy="12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5244318"/>
            <a:ext cx="1449029" cy="11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5089358"/>
            <a:ext cx="1684944" cy="14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3481941"/>
            <a:ext cx="2357299" cy="14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343108"/>
            <a:ext cx="1748656" cy="16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-2621363"/>
            <a:ext cx="8675733" cy="52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2117" y="484267"/>
            <a:ext cx="7404284" cy="18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chú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cún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đã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bị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bắt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cóc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và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bị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nhốt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trong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những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chiếc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chuồng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.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Trong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lúc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kẻ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xấu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đang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say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ngủ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,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hãy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cố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gắng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trả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lời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đúng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câu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hỏi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và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giúp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chú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cún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trốn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thoát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.</a:t>
            </a:r>
          </a:p>
        </p:txBody>
      </p:sp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2211" y="371806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6" y="5384733"/>
            <a:ext cx="1486359" cy="12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9831784" y="4445000"/>
            <a:ext cx="2336800" cy="2336800"/>
            <a:chOff x="7373838" y="3333750"/>
            <a:chExt cx="1752600" cy="1752600"/>
          </a:xfrm>
        </p:grpSpPr>
        <p:pic>
          <p:nvPicPr>
            <p:cNvPr id="24" name="Picture 23">
              <a:hlinkClick r:id="rId25" action="ppaction://hlinksldjump"/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25" name="TextBox 24">
              <a:hlinkClick r:id="rId25" action="ppaction://hlinksldjump"/>
            </p:cNvPr>
            <p:cNvSpPr txBox="1"/>
            <p:nvPr/>
          </p:nvSpPr>
          <p:spPr>
            <a:xfrm rot="21190204">
              <a:off x="7848970" y="3615899"/>
              <a:ext cx="58814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Chơi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82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314" y="629058"/>
            <a:ext cx="1006087" cy="9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ADMIN\Desktop\Dan cho chay tron\318767-1G20FT61680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856">
                        <a14:foregroundMark x1="12865" y1="6301" x2="38791" y2="41096"/>
                        <a14:foregroundMark x1="27875" y1="10685" x2="26901" y2="18630"/>
                        <a14:foregroundMark x1="18324" y1="7671" x2="21053" y2="13151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7693" y="5338877"/>
            <a:ext cx="2116308" cy="13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ADMIN\Desktop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47" y="4953000"/>
            <a:ext cx="2120253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91" y="303051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9601" y="303051"/>
            <a:ext cx="1631951" cy="141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13" y="10716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15510" y="5085561"/>
            <a:ext cx="1026076" cy="1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91" y="4953000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1976659"/>
            <a:ext cx="1191683" cy="9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Desktop\Picture1 (2)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95" y="1844581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920" y="75549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3657600" y="3810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112000" y="4826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4470400" y="18034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7112000" y="5084059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2844800" y="49306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810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277 L 0.3941 -0.0058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76 -0.00308 L 0.45712 -0.14876 C 0.47222 -0.18117 0.49462 -0.19876 0.51788 -0.19876 C 0.54462 -0.19876 0.5658 -0.18117 0.5809 -0.14876 L 0.65243 -0.00308 " pathEditMode="relative" rAng="0" ptsTypes="FffFF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 -4.5679E-6 L 0.8941 -4.5679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6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7066 -0.14815 C 0.08559 -0.18148 0.10764 -0.19908 0.13073 -0.19908 C 0.15712 -0.19908 0.17812 -0.18148 0.19305 -0.14815 L 0.26406 3.33333E-6 " pathEditMode="relative" rAng="0" ptsTypes="FffFF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2.71605E-6 L 0.50573 2.71605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0.29896 -0.09507 C 0.3092 -0.11574 0.32465 -0.12686 0.34062 -0.12686 C 0.35902 -0.12686 0.37378 -0.11574 0.38402 -0.09507 L 0.43333 3.33333E-6 " pathEditMode="relative" rAng="0" ptsTypes="FffFF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-3.33333E-6 L 0.67639 -3.33333E-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38400" y="1769485"/>
            <a:ext cx="7099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Calibri"/>
              </a:rPr>
              <a:t>12 : ? = 6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9" name="Picture 8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0" name="TextBox 9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64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Calibri"/>
              </a:rPr>
              <a:t>14 : 2 = 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Calibri"/>
              </a:rPr>
              <a:t>7</a:t>
            </a:r>
            <a:endParaRPr lang="en-US" sz="40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1" name="Picture 1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Nhà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Hùng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nuôi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một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bầy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thỏ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Biết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bầy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thỏ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tất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18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cái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tai.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bao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nhiêu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con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thỏ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libri"/>
              </a:rPr>
              <a:t>9 con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82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50437" y="1769485"/>
            <a:ext cx="7099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6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quả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táo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Cần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chia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đều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cho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2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mỗi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được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mấy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quả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libri"/>
              </a:rPr>
              <a:t>3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quả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12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libri"/>
              </a:rPr>
              <a:t>Mai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6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chiếc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giày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giống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nhau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Mai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bao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nhiêu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đôi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giày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? 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libri"/>
              </a:rPr>
              <a:t>3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đôi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giày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4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35E1F9F-30F1-485B-9891-4CA6985CBC94}"/>
              </a:ext>
            </a:extLst>
          </p:cNvPr>
          <p:cNvGrpSpPr/>
          <p:nvPr/>
        </p:nvGrpSpPr>
        <p:grpSpPr>
          <a:xfrm>
            <a:off x="936047" y="329111"/>
            <a:ext cx="2190751" cy="1284098"/>
            <a:chOff x="1523998" y="0"/>
            <a:chExt cx="2190751" cy="1284098"/>
          </a:xfrm>
          <a:solidFill>
            <a:srgbClr val="92D050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389AF1-ACB9-486A-BEB0-B584A47C77F2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  <a:grpFill/>
          </p:grpSpPr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6051CF80-1870-41EE-9DF2-7A3AEAB9C296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4FF79CD2-139B-4669-9B31-C53F9EBF438C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895063-AC68-4E0D-9242-1011C9F21595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1077218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CHỦ ĐỀ 8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240E26-32FA-44D7-A14E-AAA536BDCC76}"/>
              </a:ext>
            </a:extLst>
          </p:cNvPr>
          <p:cNvSpPr txBox="1"/>
          <p:nvPr/>
        </p:nvSpPr>
        <p:spPr>
          <a:xfrm>
            <a:off x="3119726" y="476109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PHÉP NHÂN, PHÉP CHIA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949144" y="1973958"/>
            <a:ext cx="6293711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ài</a:t>
            </a: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44: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5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370</Words>
  <Application>Microsoft Office PowerPoint</Application>
  <PresentationFormat>Widescreen</PresentationFormat>
  <Paragraphs>83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微软雅黑</vt:lpstr>
      <vt:lpstr>宋体</vt:lpstr>
      <vt:lpstr>Arial</vt:lpstr>
      <vt:lpstr>Arial-Rounded</vt:lpstr>
      <vt:lpstr>Calibri</vt:lpstr>
      <vt:lpstr>Cambria Math</vt:lpstr>
      <vt:lpstr>等线</vt:lpstr>
      <vt:lpstr>黑体</vt:lpstr>
      <vt:lpstr>Times New Roman</vt:lpstr>
      <vt:lpstr>自定义设计方案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11</cp:revision>
  <dcterms:created xsi:type="dcterms:W3CDTF">2021-07-09T06:30:31Z</dcterms:created>
  <dcterms:modified xsi:type="dcterms:W3CDTF">2022-02-09T15:14:09Z</dcterms:modified>
</cp:coreProperties>
</file>