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6"/>
  </p:notesMasterIdLst>
  <p:handoutMasterIdLst>
    <p:handoutMasterId r:id="rId17"/>
  </p:handoutMasterIdLst>
  <p:sldIdLst>
    <p:sldId id="2007577109" r:id="rId4"/>
    <p:sldId id="2007577095" r:id="rId5"/>
    <p:sldId id="2007577096" r:id="rId6"/>
    <p:sldId id="2007577099" r:id="rId7"/>
    <p:sldId id="2007577111" r:id="rId8"/>
    <p:sldId id="2007577110" r:id="rId9"/>
    <p:sldId id="2007577112" r:id="rId10"/>
    <p:sldId id="2007577114" r:id="rId11"/>
    <p:sldId id="2007577113" r:id="rId12"/>
    <p:sldId id="2007577115" r:id="rId13"/>
    <p:sldId id="2007577117" r:id="rId14"/>
    <p:sldId id="20075770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49: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Phép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nhân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phép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046602" y="2126254"/>
            <a:ext cx="1036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TIẾT 2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Các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số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tròn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chục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188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微软雅黑</vt:lpstr>
      <vt:lpstr>微软雅黑</vt:lpstr>
      <vt:lpstr>Arial</vt:lpstr>
      <vt:lpstr>Arial-Rounded</vt:lpstr>
      <vt:lpstr>Calibri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24</cp:revision>
  <dcterms:created xsi:type="dcterms:W3CDTF">2021-07-24T01:07:49Z</dcterms:created>
  <dcterms:modified xsi:type="dcterms:W3CDTF">2021-08-06T03:46:32Z</dcterms:modified>
</cp:coreProperties>
</file>