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6"/>
  </p:notesMasterIdLst>
  <p:sldIdLst>
    <p:sldId id="256" r:id="rId2"/>
    <p:sldId id="509" r:id="rId3"/>
    <p:sldId id="515" r:id="rId4"/>
    <p:sldId id="516" r:id="rId5"/>
    <p:sldId id="517" r:id="rId6"/>
    <p:sldId id="519" r:id="rId7"/>
    <p:sldId id="521" r:id="rId8"/>
    <p:sldId id="522" r:id="rId9"/>
    <p:sldId id="523" r:id="rId10"/>
    <p:sldId id="524" r:id="rId11"/>
    <p:sldId id="525" r:id="rId12"/>
    <p:sldId id="528" r:id="rId13"/>
    <p:sldId id="527" r:id="rId14"/>
    <p:sldId id="52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DD1"/>
    <a:srgbClr val="FFFFCC"/>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p:scale>
          <a:sx n="60" d="100"/>
          <a:sy n="60" d="100"/>
        </p:scale>
        <p:origin x="-800" y="-2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380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66853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7.png"/><Relationship Id="rId4" Type="http://schemas.openxmlformats.org/officeDocument/2006/relationships/image" Target="../media/image2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1EBD0CC-E3E2-4331-AA06-EBB8ADD6037D}" type="datetimeFigureOut">
              <a:rPr lang="en-US" smtClean="0"/>
              <a:t>8/19/2021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7634F2D-4F96-4A1A-A648-518B1AFE058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1EBD0CC-E3E2-4331-AA06-EBB8ADD6037D}" type="datetimeFigureOut">
              <a:rPr lang="en-US" smtClean="0"/>
              <a:t>8/19/2021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7634F2D-4F96-4A1A-A648-518B1AFE058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1EBD0CC-E3E2-4331-AA06-EBB8ADD6037D}" type="datetimeFigureOut">
              <a:rPr lang="en-US" smtClean="0"/>
              <a:t>8/19/2021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7634F2D-4F96-4A1A-A648-518B1AFE058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071921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269161"/>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1EBD0CC-E3E2-4331-AA06-EBB8ADD6037D}" type="datetimeFigureOut">
              <a:rPr lang="en-US" smtClean="0"/>
              <a:t>8/19/2021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7634F2D-4F96-4A1A-A648-518B1AFE058E}"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4" name="Footer Placeholder 3">
            <a:extLst>
              <a:ext uri="{FF2B5EF4-FFF2-40B4-BE49-F238E27FC236}">
                <a16:creationId xmlns=""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8/19/2021</a:t>
            </a:fld>
            <a:endParaRPr lang="en-US"/>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1EBD0CC-E3E2-4331-AA06-EBB8ADD6037D}" type="datetimeFigureOut">
              <a:rPr lang="en-US" smtClean="0"/>
              <a:t>8/19/2021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7634F2D-4F96-4A1A-A648-518B1AFE058E}"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1EBD0CC-E3E2-4331-AA06-EBB8ADD6037D}" type="datetimeFigureOut">
              <a:rPr lang="en-US" smtClean="0"/>
              <a:t>8/19/2021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7634F2D-4F96-4A1A-A648-518B1AFE058E}"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1EBD0CC-E3E2-4331-AA06-EBB8ADD6037D}" type="datetimeFigureOut">
              <a:rPr lang="en-US" smtClean="0"/>
              <a:t>8/19/2021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37634F2D-4F96-4A1A-A648-518B1AFE058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1EBD0CC-E3E2-4331-AA06-EBB8ADD6037D}" type="datetimeFigureOut">
              <a:rPr lang="en-US" smtClean="0"/>
              <a:t>8/19/2021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7634F2D-4F96-4A1A-A648-518B1AFE058E}"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eaLnBrk="1" latinLnBrk="0" hangingPunct="1"/>
            <a:fld id="{544213AF-26F6-41FA-8D85-E2C5388D6E58}" type="datetimeFigureOut">
              <a:rPr lang="en-US" smtClean="0"/>
              <a:pPr eaLnBrk="1" latinLnBrk="0" hangingPunct="1"/>
              <a:t>8/19/2021</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D5BBC35B-A44B-4119-B8DA-DE9E3DFADA20}" type="slidenum">
              <a:rPr kumimoji="0" lang="en-US" smtClean="0"/>
              <a:pPr eaLnBrk="1" latinLnBrk="0" hangingPunct="1"/>
              <a:t>‹#›</a:t>
            </a:fld>
            <a:endParaRPr kumimoji="0" lang="en-US"/>
          </a:p>
        </p:txBody>
      </p:sp>
      <p:pic>
        <p:nvPicPr>
          <p:cNvPr id="5"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8"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9"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0"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11"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12"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3"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4"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5"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6"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8" name="Rectangle 17">
            <a:extLst>
              <a:ext uri="{FF2B5EF4-FFF2-40B4-BE49-F238E27FC236}">
                <a16:creationId xmlns=""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11EBD0CC-E3E2-4331-AA06-EBB8ADD6037D}" type="datetimeFigureOut">
              <a:rPr lang="en-US" smtClean="0"/>
              <a:t>8/19/2021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7634F2D-4F96-4A1A-A648-518B1AFE058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EBD0CC-E3E2-4331-AA06-EBB8ADD6037D}" type="datetimeFigureOut">
              <a:rPr lang="en-US" smtClean="0"/>
              <a:t>8/19/2021</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7634F2D-4F96-4A1A-A648-518B1AFE058E}"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31">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1EBD0CC-E3E2-4331-AA06-EBB8ADD6037D}" type="datetimeFigureOut">
              <a:rPr lang="en-US" smtClean="0"/>
              <a:t>8/19/2021</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37634F2D-4F96-4A1A-A648-518B1AFE058E}" type="slidenum">
              <a:rPr lang="en-US" smtClean="0"/>
              <a:t>‹#›</a:t>
            </a:fld>
            <a:endParaRPr lang="en-US"/>
          </a:p>
        </p:txBody>
      </p:sp>
      <p:sp>
        <p:nvSpPr>
          <p:cNvPr id="11" name="TextBox 10">
            <a:extLst>
              <a:ext uri="{FF2B5EF4-FFF2-40B4-BE49-F238E27FC236}">
                <a16:creationId xmlns=""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59" r:id="rId20"/>
    <p:sldLayoutId id="2147483650" r:id="rId21"/>
    <p:sldLayoutId id="2147483651" r:id="rId22"/>
    <p:sldLayoutId id="2147483652" r:id="rId23"/>
    <p:sldLayoutId id="2147483653" r:id="rId24"/>
    <p:sldLayoutId id="2147483654" r:id="rId25"/>
    <p:sldLayoutId id="2147483661" r:id="rId26"/>
    <p:sldLayoutId id="2147483660" r:id="rId27"/>
    <p:sldLayoutId id="2147483658" r:id="rId28"/>
    <p:sldLayoutId id="2147483662" r:id="rId29"/>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Chào</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mừng</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thầy</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cô</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và</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các</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em</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p>
          <a:p>
            <a:pPr algn="ct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đến</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với</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môn</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Tiếng</a:t>
            </a:r>
            <a:r>
              <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6000" b="1" dirty="0" err="1" smtClean="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rPr>
              <a:t>Việt</a:t>
            </a:r>
            <a:endParaRPr lang="en-US" sz="6000" b="1" dirty="0">
              <a:ln w="22225">
                <a:solidFill>
                  <a:schemeClr val="accent2"/>
                </a:solidFill>
                <a:prstDash val="solid"/>
              </a:ln>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2" name="Rounded Rectangle 1"/>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 xmlns:a16="http://schemas.microsoft.com/office/drawing/2014/main" id="{24C2D6F1-1303-480F-9117-7C88852F458E}"/>
              </a:ext>
            </a:extLst>
          </p:cNvPr>
          <p:cNvSpPr txBox="1"/>
          <p:nvPr/>
        </p:nvSpPr>
        <p:spPr>
          <a:xfrm>
            <a:off x="1631786" y="2405476"/>
            <a:ext cx="8412368" cy="1569660"/>
          </a:xfrm>
          <a:prstGeom prst="rect">
            <a:avLst/>
          </a:prstGeom>
          <a:noFill/>
        </p:spPr>
        <p:txBody>
          <a:bodyPr wrap="none" rtlCol="0">
            <a:spAutoFit/>
          </a:bodyPr>
          <a:lstStyle/>
          <a:p>
            <a:pPr marL="685800" marR="0" lvl="0" indent="-685800"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Chi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tiết</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nào</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trong</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bài</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thơ</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em</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thích</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nhất</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a:t>
            </a:r>
          </a:p>
        </p:txBody>
      </p:sp>
    </p:spTree>
    <p:extLst>
      <p:ext uri="{BB962C8B-B14F-4D97-AF65-F5344CB8AC3E}">
        <p14:creationId xmlns:p14="http://schemas.microsoft.com/office/powerpoint/2010/main" val="3770999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7992"/>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a:xfrm>
            <a:off x="9303488" y="42530"/>
            <a:ext cx="2888512" cy="212651"/>
          </a:xfrm>
          <a:prstGeom prst="roundRect">
            <a:avLst/>
          </a:prstGeom>
          <a:solidFill>
            <a:srgbClr val="EAE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668515"/>
      </p:ext>
    </p:extLst>
  </p:cSld>
  <p:clrMapOvr>
    <a:masterClrMapping/>
  </p:clrMapOvr>
  <p:transition spd="slow">
    <p:wip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图片 8"/>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683581" y="56367"/>
            <a:ext cx="11508419" cy="1549970"/>
          </a:xfrm>
          <a:prstGeom prst="rect">
            <a:avLst/>
          </a:prstGeom>
        </p:spPr>
      </p:pic>
      <p:sp>
        <p:nvSpPr>
          <p:cNvPr id="4" name="文本框 4"/>
          <p:cNvSpPr txBox="1">
            <a:spLocks noChangeArrowheads="1"/>
          </p:cNvSpPr>
          <p:nvPr/>
        </p:nvSpPr>
        <p:spPr bwMode="auto">
          <a:xfrm>
            <a:off x="3594895" y="1353133"/>
            <a:ext cx="510040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đã</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sẻ</a:t>
            </a:r>
            <a:endParaRPr kumimoji="0" lang="zh-CN" altLang="en-US"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5" name="组合 6"/>
          <p:cNvGrpSpPr/>
          <p:nvPr/>
        </p:nvGrpSpPr>
        <p:grpSpPr>
          <a:xfrm>
            <a:off x="970918" y="2362536"/>
            <a:ext cx="10645753" cy="2343150"/>
            <a:chOff x="1021" y="1992"/>
            <a:chExt cx="17377" cy="4228"/>
          </a:xfrm>
        </p:grpSpPr>
        <p:pic>
          <p:nvPicPr>
            <p:cNvPr id="6" name="图片 2" descr="999ba5066198f2db59d550c4dbd2090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7" name="文本框 10"/>
            <p:cNvSpPr txBox="1"/>
            <p:nvPr/>
          </p:nvSpPr>
          <p:spPr>
            <a:xfrm>
              <a:off x="2112" y="3404"/>
              <a:ext cx="4367"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文本框 3"/>
            <p:cNvSpPr txBox="1"/>
            <p:nvPr/>
          </p:nvSpPr>
          <p:spPr>
            <a:xfrm>
              <a:off x="7966"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tác</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文本框 5"/>
            <p:cNvSpPr txBox="1"/>
            <p:nvPr/>
          </p:nvSpPr>
          <p:spPr>
            <a:xfrm>
              <a:off x="13749" y="3420"/>
              <a:ext cx="3888"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tiết</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10" name="图片 7" descr="8691fc963511599ce3dc24771297d54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4678" y="4645979"/>
            <a:ext cx="3887044" cy="1997952"/>
          </a:xfrm>
          <a:prstGeom prst="rect">
            <a:avLst/>
          </a:prstGeom>
        </p:spPr>
      </p:pic>
      <p:sp>
        <p:nvSpPr>
          <p:cNvPr id="11" name="Rounded Rectangle 10"/>
          <p:cNvSpPr/>
          <p:nvPr/>
        </p:nvSpPr>
        <p:spPr>
          <a:xfrm>
            <a:off x="9303488" y="106328"/>
            <a:ext cx="2888512" cy="21265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9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p:tgtEl>
                                          <p:spTgt spid="10"/>
                                        </p:tgtEl>
                                        <p:attrNameLst>
                                          <p:attrName>ppt_y</p:attrName>
                                        </p:attrNameLst>
                                      </p:cBhvr>
                                      <p:tavLst>
                                        <p:tav tm="0">
                                          <p:val>
                                            <p:strVal val="#ppt_y+#ppt_h*1.125000"/>
                                          </p:val>
                                        </p:tav>
                                        <p:tav tm="100000">
                                          <p:val>
                                            <p:strVal val="#ppt_y"/>
                                          </p:val>
                                        </p:tav>
                                      </p:tavLst>
                                    </p:anim>
                                    <p:animEffect transition="in" filter="wipe(up)">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178872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
        <p:nvSpPr>
          <p:cNvPr id="4" name="Rounded Rectangle 3"/>
          <p:cNvSpPr/>
          <p:nvPr/>
        </p:nvSpPr>
        <p:spPr>
          <a:xfrm>
            <a:off x="9216428" y="99588"/>
            <a:ext cx="2975572" cy="2082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888193"/>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A97283F-8797-43CA-9D9A-3D9EEEF7D9EA}"/>
              </a:ext>
            </a:extLst>
          </p:cNvPr>
          <p:cNvSpPr txBox="1"/>
          <p:nvPr/>
        </p:nvSpPr>
        <p:spPr>
          <a:xfrm>
            <a:off x="2746744" y="2815110"/>
            <a:ext cx="6847367" cy="2123658"/>
          </a:xfrm>
          <a:prstGeom prst="rect">
            <a:avLst/>
          </a:prstGeom>
          <a:noFill/>
        </p:spPr>
        <p:txBody>
          <a:bodyPr wrap="square" rtlCol="0">
            <a:spAutoFit/>
          </a:bodyPr>
          <a:lstStyle/>
          <a:p>
            <a:pPr algn="ctr"/>
            <a:r>
              <a:rPr lang="en-US" sz="6600" b="1" dirty="0" err="1">
                <a:solidFill>
                  <a:srgbClr val="FF0000"/>
                </a:solidFill>
                <a:latin typeface="Times New Roman" pitchFamily="18" charset="0"/>
                <a:cs typeface="Times New Roman" pitchFamily="18" charset="0"/>
              </a:rPr>
              <a:t>Tiết</a:t>
            </a:r>
            <a:r>
              <a:rPr lang="en-US" sz="6600" b="1" dirty="0">
                <a:solidFill>
                  <a:srgbClr val="FF0000"/>
                </a:solidFill>
                <a:latin typeface="Times New Roman" pitchFamily="18" charset="0"/>
                <a:cs typeface="Times New Roman" pitchFamily="18" charset="0"/>
              </a:rPr>
              <a:t> 5:</a:t>
            </a:r>
          </a:p>
          <a:p>
            <a:pPr algn="ctr"/>
            <a:r>
              <a:rPr lang="en-US" sz="6600" b="1" dirty="0" err="1">
                <a:solidFill>
                  <a:srgbClr val="FF0000"/>
                </a:solidFill>
                <a:latin typeface="Times New Roman" pitchFamily="18" charset="0"/>
                <a:cs typeface="Times New Roman" pitchFamily="18" charset="0"/>
              </a:rPr>
              <a:t>Luyện</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viết</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đoạn</a:t>
            </a:r>
            <a:endParaRPr lang="en-US" sz="6600" b="1" dirty="0">
              <a:solidFill>
                <a:srgbClr val="FF0000"/>
              </a:solidFill>
              <a:latin typeface="Times New Roman" pitchFamily="18" charset="0"/>
              <a:cs typeface="Times New Roman" pitchFamily="18" charset="0"/>
            </a:endParaRPr>
          </a:p>
        </p:txBody>
      </p:sp>
      <p:sp>
        <p:nvSpPr>
          <p:cNvPr id="3" name="Rounded Rectangle 2"/>
          <p:cNvSpPr/>
          <p:nvPr/>
        </p:nvSpPr>
        <p:spPr>
          <a:xfrm>
            <a:off x="9260792" y="132656"/>
            <a:ext cx="2931208" cy="24782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70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 xmlns:a16="http://schemas.microsoft.com/office/drawing/2014/main"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496328" y="516075"/>
            <a:ext cx="969576"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D7F2BB78-C5FD-4758-8318-35AEAF97B39C}"/>
              </a:ext>
            </a:extLst>
          </p:cNvPr>
          <p:cNvSpPr txBox="1"/>
          <p:nvPr/>
        </p:nvSpPr>
        <p:spPr>
          <a:xfrm>
            <a:off x="2465904" y="504989"/>
            <a:ext cx="9506356" cy="861774"/>
          </a:xfrm>
          <a:prstGeom prst="rect">
            <a:avLst/>
          </a:prstGeom>
          <a:noFill/>
        </p:spPr>
        <p:txBody>
          <a:bodyPr wrap="square" rtlCol="0">
            <a:spAutoFit/>
          </a:bodyPr>
          <a:lstStyle/>
          <a:p>
            <a:pPr>
              <a:lnSpc>
                <a:spcPts val="3000"/>
              </a:lnSpc>
            </a:pPr>
            <a:r>
              <a:rPr lang="en-US" sz="2800" b="1" dirty="0">
                <a:solidFill>
                  <a:schemeClr val="accent4">
                    <a:lumMod val="50000"/>
                  </a:schemeClr>
                </a:solidFill>
                <a:latin typeface="Times New Roman" pitchFamily="18" charset="0"/>
                <a:cs typeface="Times New Roman" pitchFamily="18" charset="0"/>
              </a:rPr>
              <a:t>1. Quan </a:t>
            </a:r>
            <a:r>
              <a:rPr lang="en-US" sz="2800" b="1" dirty="0" err="1">
                <a:solidFill>
                  <a:schemeClr val="accent4">
                    <a:lumMod val="50000"/>
                  </a:schemeClr>
                </a:solidFill>
                <a:latin typeface="Times New Roman" pitchFamily="18" charset="0"/>
                <a:cs typeface="Times New Roman" pitchFamily="18" charset="0"/>
              </a:rPr>
              <a:t>sát</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tranh</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nêu</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việc</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các</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bạn</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nhỏ</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đã</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làm</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cùng</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người</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thân</a:t>
            </a:r>
            <a:r>
              <a:rPr lang="en-US" sz="2800" b="1" dirty="0">
                <a:solidFill>
                  <a:schemeClr val="accent4">
                    <a:lumMod val="50000"/>
                  </a:schemeClr>
                </a:solidFill>
                <a:latin typeface="Times New Roman" pitchFamily="18" charset="0"/>
                <a:cs typeface="Times New Roman" pitchFamily="18" charset="0"/>
              </a:rPr>
              <a:t>.</a:t>
            </a:r>
          </a:p>
        </p:txBody>
      </p:sp>
      <p:pic>
        <p:nvPicPr>
          <p:cNvPr id="4" name="Picture 3">
            <a:extLst>
              <a:ext uri="{FF2B5EF4-FFF2-40B4-BE49-F238E27FC236}">
                <a16:creationId xmlns="" xmlns:a16="http://schemas.microsoft.com/office/drawing/2014/main" id="{57380CEF-9251-4919-A104-A73A8A151300}"/>
              </a:ext>
            </a:extLst>
          </p:cNvPr>
          <p:cNvPicPr>
            <a:picLocks noChangeAspect="1"/>
          </p:cNvPicPr>
          <p:nvPr/>
        </p:nvPicPr>
        <p:blipFill>
          <a:blip r:embed="rId4"/>
          <a:stretch>
            <a:fillRect/>
          </a:stretch>
        </p:blipFill>
        <p:spPr>
          <a:xfrm>
            <a:off x="1712265" y="1366763"/>
            <a:ext cx="9169782" cy="2302425"/>
          </a:xfrm>
          <a:prstGeom prst="rect">
            <a:avLst/>
          </a:prstGeom>
        </p:spPr>
      </p:pic>
      <p:pic>
        <p:nvPicPr>
          <p:cNvPr id="5" name="Picture 4">
            <a:extLst>
              <a:ext uri="{FF2B5EF4-FFF2-40B4-BE49-F238E27FC236}">
                <a16:creationId xmlns="" xmlns:a16="http://schemas.microsoft.com/office/drawing/2014/main" id="{68DD6B3F-C530-4B88-B9B6-B225BFDF72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2264" y="3888500"/>
            <a:ext cx="9169781" cy="2302425"/>
          </a:xfrm>
          <a:prstGeom prst="rect">
            <a:avLst/>
          </a:prstGeom>
        </p:spPr>
      </p:pic>
      <p:sp>
        <p:nvSpPr>
          <p:cNvPr id="6" name="Rounded Rectangle 5"/>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2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B3D651C-30BF-4A94-A602-C8F4B48B36F9}"/>
              </a:ext>
            </a:extLst>
          </p:cNvPr>
          <p:cNvPicPr>
            <a:picLocks noChangeAspect="1"/>
          </p:cNvPicPr>
          <p:nvPr/>
        </p:nvPicPr>
        <p:blipFill rotWithShape="1">
          <a:blip r:embed="rId2"/>
          <a:srcRect r="62635"/>
          <a:stretch/>
        </p:blipFill>
        <p:spPr>
          <a:xfrm>
            <a:off x="1637414" y="444393"/>
            <a:ext cx="4263656" cy="3006514"/>
          </a:xfrm>
          <a:prstGeom prst="rect">
            <a:avLst/>
          </a:prstGeom>
        </p:spPr>
      </p:pic>
      <p:pic>
        <p:nvPicPr>
          <p:cNvPr id="3" name="Picture 2">
            <a:extLst>
              <a:ext uri="{FF2B5EF4-FFF2-40B4-BE49-F238E27FC236}">
                <a16:creationId xmlns="" xmlns:a16="http://schemas.microsoft.com/office/drawing/2014/main" id="{EC0E020D-C4E0-47FF-A17A-36D122051D0F}"/>
              </a:ext>
            </a:extLst>
          </p:cNvPr>
          <p:cNvPicPr>
            <a:picLocks noChangeAspect="1"/>
          </p:cNvPicPr>
          <p:nvPr/>
        </p:nvPicPr>
        <p:blipFill rotWithShape="1">
          <a:blip r:embed="rId3">
            <a:clrChange>
              <a:clrFrom>
                <a:srgbClr val="FFFFFF"/>
              </a:clrFrom>
              <a:clrTo>
                <a:srgbClr val="FFFFFF">
                  <a:alpha val="0"/>
                </a:srgbClr>
              </a:clrTo>
            </a:clrChange>
          </a:blip>
          <a:srcRect r="44732"/>
          <a:stretch/>
        </p:blipFill>
        <p:spPr>
          <a:xfrm>
            <a:off x="1637415" y="3441802"/>
            <a:ext cx="4389512" cy="2831607"/>
          </a:xfrm>
          <a:prstGeom prst="rect">
            <a:avLst/>
          </a:prstGeom>
        </p:spPr>
      </p:pic>
      <p:sp>
        <p:nvSpPr>
          <p:cNvPr id="4" name="TextBox 3">
            <a:extLst>
              <a:ext uri="{FF2B5EF4-FFF2-40B4-BE49-F238E27FC236}">
                <a16:creationId xmlns="" xmlns:a16="http://schemas.microsoft.com/office/drawing/2014/main" id="{3C81FD4A-3D41-4906-8B94-50E1D25B7A6F}"/>
              </a:ext>
            </a:extLst>
          </p:cNvPr>
          <p:cNvSpPr txBox="1"/>
          <p:nvPr/>
        </p:nvSpPr>
        <p:spPr>
          <a:xfrm>
            <a:off x="1475284" y="2863462"/>
            <a:ext cx="4551643"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ông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đi</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dạo</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1DCBEC5D-0E43-4C22-AB93-5551114C4DBA}"/>
              </a:ext>
            </a:extLst>
          </p:cNvPr>
          <p:cNvPicPr>
            <a:picLocks noChangeAspect="1"/>
          </p:cNvPicPr>
          <p:nvPr/>
        </p:nvPicPr>
        <p:blipFill rotWithShape="1">
          <a:blip r:embed="rId2"/>
          <a:srcRect l="43494" r="-110"/>
          <a:stretch/>
        </p:blipFill>
        <p:spPr>
          <a:xfrm>
            <a:off x="6575229" y="435288"/>
            <a:ext cx="4738648" cy="3006514"/>
          </a:xfrm>
          <a:prstGeom prst="rect">
            <a:avLst/>
          </a:prstGeom>
        </p:spPr>
      </p:pic>
      <p:sp>
        <p:nvSpPr>
          <p:cNvPr id="6" name="TextBox 5">
            <a:extLst>
              <a:ext uri="{FF2B5EF4-FFF2-40B4-BE49-F238E27FC236}">
                <a16:creationId xmlns="" xmlns:a16="http://schemas.microsoft.com/office/drawing/2014/main" id="{5D9194B4-C498-4704-B965-922FC403BF84}"/>
              </a:ext>
            </a:extLst>
          </p:cNvPr>
          <p:cNvSpPr txBox="1"/>
          <p:nvPr/>
        </p:nvSpPr>
        <p:spPr>
          <a:xfrm>
            <a:off x="6671437" y="2930585"/>
            <a:ext cx="4918374"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bố</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trồng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cây</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BD67D0A9-CE0E-4C36-9C6C-C9ADDB46C7AD}"/>
              </a:ext>
            </a:extLst>
          </p:cNvPr>
          <p:cNvPicPr>
            <a:picLocks noChangeAspect="1"/>
          </p:cNvPicPr>
          <p:nvPr/>
        </p:nvPicPr>
        <p:blipFill rotWithShape="1">
          <a:blip r:embed="rId3">
            <a:clrChange>
              <a:clrFrom>
                <a:srgbClr val="FFFFFF"/>
              </a:clrFrom>
              <a:clrTo>
                <a:srgbClr val="FFFFFF">
                  <a:alpha val="0"/>
                </a:srgbClr>
              </a:clrTo>
            </a:clrChange>
          </a:blip>
          <a:srcRect l="57988" t="3117" r="-1145" b="-3117"/>
          <a:stretch/>
        </p:blipFill>
        <p:spPr>
          <a:xfrm>
            <a:off x="6671437" y="3609560"/>
            <a:ext cx="4801093" cy="2831608"/>
          </a:xfrm>
          <a:prstGeom prst="rect">
            <a:avLst/>
          </a:prstGeom>
        </p:spPr>
      </p:pic>
      <p:sp>
        <p:nvSpPr>
          <p:cNvPr id="8" name="TextBox 7">
            <a:extLst>
              <a:ext uri="{FF2B5EF4-FFF2-40B4-BE49-F238E27FC236}">
                <a16:creationId xmlns="" xmlns:a16="http://schemas.microsoft.com/office/drawing/2014/main" id="{254803BE-23AC-44B8-BDB7-FA06D59345CB}"/>
              </a:ext>
            </a:extLst>
          </p:cNvPr>
          <p:cNvSpPr txBox="1"/>
          <p:nvPr/>
        </p:nvSpPr>
        <p:spPr>
          <a:xfrm>
            <a:off x="1637414" y="6142298"/>
            <a:ext cx="4918374"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bà</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đọc</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sách</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0B11BD2C-3430-459E-88AA-D0C440680099}"/>
              </a:ext>
            </a:extLst>
          </p:cNvPr>
          <p:cNvSpPr txBox="1"/>
          <p:nvPr/>
        </p:nvSpPr>
        <p:spPr>
          <a:xfrm>
            <a:off x="6843822" y="6142298"/>
            <a:ext cx="4456321"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mẹ</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rửa</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bát</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sp>
        <p:nvSpPr>
          <p:cNvPr id="10" name="Rounded Rectangle 9"/>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9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 xmlns:a16="http://schemas.microsoft.com/office/drawing/2014/main" id="{5EDBBA5C-75B8-4930-ACF9-7122AE011B03}"/>
              </a:ext>
            </a:extLst>
          </p:cNvPr>
          <p:cNvSpPr txBox="1"/>
          <p:nvPr/>
        </p:nvSpPr>
        <p:spPr>
          <a:xfrm>
            <a:off x="1627634" y="574746"/>
            <a:ext cx="8923478" cy="888705"/>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7030A0"/>
                </a:solidFill>
                <a:latin typeface="+mj-lt"/>
                <a:cs typeface="Arial"/>
                <a:sym typeface="Arial"/>
              </a:rPr>
              <a:t>2. </a:t>
            </a:r>
            <a:r>
              <a:rPr lang="en-US" sz="3200" b="1" kern="0" dirty="0" err="1">
                <a:solidFill>
                  <a:srgbClr val="7030A0"/>
                </a:solidFill>
                <a:latin typeface="+mj-lt"/>
                <a:cs typeface="Arial"/>
                <a:sym typeface="Arial"/>
              </a:rPr>
              <a:t>Viết</a:t>
            </a:r>
            <a:r>
              <a:rPr lang="en-US" sz="3200" b="1" kern="0" dirty="0">
                <a:solidFill>
                  <a:srgbClr val="7030A0"/>
                </a:solidFill>
                <a:latin typeface="+mj-lt"/>
                <a:cs typeface="Arial"/>
                <a:sym typeface="Arial"/>
              </a:rPr>
              <a:t> 3 – 5 </a:t>
            </a:r>
            <a:r>
              <a:rPr lang="en-US" sz="3200" b="1" kern="0" dirty="0" err="1">
                <a:solidFill>
                  <a:srgbClr val="7030A0"/>
                </a:solidFill>
                <a:latin typeface="+mj-lt"/>
                <a:cs typeface="Arial"/>
                <a:sym typeface="Arial"/>
              </a:rPr>
              <a:t>câu</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kể</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về</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một</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công</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việc</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em</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đã</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làm</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cùng</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người</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thân</a:t>
            </a:r>
            <a:r>
              <a:rPr lang="en-US" sz="3200" b="1" kern="0" dirty="0">
                <a:solidFill>
                  <a:srgbClr val="7030A0"/>
                </a:solidFill>
                <a:latin typeface="+mj-lt"/>
                <a:cs typeface="Arial"/>
                <a:sym typeface="Arial"/>
              </a:rPr>
              <a:t>.</a:t>
            </a:r>
          </a:p>
        </p:txBody>
      </p:sp>
      <p:sp>
        <p:nvSpPr>
          <p:cNvPr id="30" name="TextBox 29">
            <a:extLst>
              <a:ext uri="{FF2B5EF4-FFF2-40B4-BE49-F238E27FC236}">
                <a16:creationId xmlns="" xmlns:a16="http://schemas.microsoft.com/office/drawing/2014/main" id="{6946334D-E4D1-4E47-9941-C91EF9AF3958}"/>
              </a:ext>
            </a:extLst>
          </p:cNvPr>
          <p:cNvSpPr txBox="1"/>
          <p:nvPr/>
        </p:nvSpPr>
        <p:spPr>
          <a:xfrm>
            <a:off x="4841573" y="1442216"/>
            <a:ext cx="2070388" cy="584775"/>
          </a:xfrm>
          <a:prstGeom prst="rect">
            <a:avLst/>
          </a:prstGeom>
          <a:noFill/>
        </p:spPr>
        <p:txBody>
          <a:bodyPr wrap="square" rtlCol="0">
            <a:spAutoFit/>
          </a:bodyPr>
          <a:lstStyle/>
          <a:p>
            <a:pPr>
              <a:buClr>
                <a:srgbClr val="000000"/>
              </a:buClr>
              <a:buFont typeface="Arial"/>
              <a:buNone/>
            </a:pPr>
            <a:r>
              <a:rPr lang="en-US" sz="3200" b="1" kern="0" dirty="0" err="1">
                <a:solidFill>
                  <a:srgbClr val="F7446B"/>
                </a:solidFill>
                <a:latin typeface="+mj-lt"/>
                <a:cs typeface="Arial"/>
                <a:sym typeface="Arial"/>
              </a:rPr>
              <a:t>Gợi</a:t>
            </a:r>
            <a:r>
              <a:rPr lang="en-US" sz="3200" b="1" kern="0" dirty="0">
                <a:solidFill>
                  <a:srgbClr val="F7446B"/>
                </a:solidFill>
                <a:latin typeface="+mj-lt"/>
                <a:cs typeface="Arial"/>
                <a:sym typeface="Arial"/>
              </a:rPr>
              <a:t> ý</a:t>
            </a:r>
          </a:p>
        </p:txBody>
      </p:sp>
      <p:sp>
        <p:nvSpPr>
          <p:cNvPr id="31" name="TextBox 30">
            <a:extLst>
              <a:ext uri="{FF2B5EF4-FFF2-40B4-BE49-F238E27FC236}">
                <a16:creationId xmlns="" xmlns:a16="http://schemas.microsoft.com/office/drawing/2014/main" id="{215513FB-075C-41D3-8E6B-9223E4A52A59}"/>
              </a:ext>
            </a:extLst>
          </p:cNvPr>
          <p:cNvSpPr txBox="1"/>
          <p:nvPr/>
        </p:nvSpPr>
        <p:spPr>
          <a:xfrm>
            <a:off x="1541205" y="2026991"/>
            <a:ext cx="9444789" cy="2207527"/>
          </a:xfrm>
          <a:prstGeom prst="rect">
            <a:avLst/>
          </a:prstGeom>
          <a:noFill/>
        </p:spPr>
        <p:txBody>
          <a:bodyPr wrap="square" rtlCol="0">
            <a:spAutoFit/>
          </a:bodyPr>
          <a:lstStyle/>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gì</a:t>
            </a:r>
            <a:r>
              <a:rPr lang="en-US" sz="3200" kern="0" dirty="0">
                <a:solidFill>
                  <a:srgbClr val="000000"/>
                </a:solidFill>
                <a:latin typeface="+mj-lt"/>
                <a:cs typeface="Arial"/>
                <a:sym typeface="Arial"/>
              </a:rPr>
              <a:t>? Khi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như</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cảm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thấy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khi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a:t>
            </a:r>
          </a:p>
        </p:txBody>
      </p:sp>
      <p:grpSp>
        <p:nvGrpSpPr>
          <p:cNvPr id="32" name="Google Shape;1029;p42">
            <a:extLst>
              <a:ext uri="{FF2B5EF4-FFF2-40B4-BE49-F238E27FC236}">
                <a16:creationId xmlns="" xmlns:a16="http://schemas.microsoft.com/office/drawing/2014/main" id="{50581A9D-F702-4564-A22E-9BE22178B31C}"/>
              </a:ext>
            </a:extLst>
          </p:cNvPr>
          <p:cNvGrpSpPr/>
          <p:nvPr/>
        </p:nvGrpSpPr>
        <p:grpSpPr>
          <a:xfrm rot="20594821">
            <a:off x="9743589" y="4621048"/>
            <a:ext cx="1784242" cy="898360"/>
            <a:chOff x="7570574" y="3912596"/>
            <a:chExt cx="1175015" cy="898360"/>
          </a:xfrm>
        </p:grpSpPr>
        <p:grpSp>
          <p:nvGrpSpPr>
            <p:cNvPr id="33" name="Google Shape;1030;p42">
              <a:extLst>
                <a:ext uri="{FF2B5EF4-FFF2-40B4-BE49-F238E27FC236}">
                  <a16:creationId xmlns="" xmlns:a16="http://schemas.microsoft.com/office/drawing/2014/main"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 xmlns:a16="http://schemas.microsoft.com/office/drawing/2014/main"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6" name="Google Shape;1032;p42">
                <a:extLst>
                  <a:ext uri="{FF2B5EF4-FFF2-40B4-BE49-F238E27FC236}">
                    <a16:creationId xmlns="" xmlns:a16="http://schemas.microsoft.com/office/drawing/2014/main"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7" name="Google Shape;1033;p42">
                <a:extLst>
                  <a:ext uri="{FF2B5EF4-FFF2-40B4-BE49-F238E27FC236}">
                    <a16:creationId xmlns="" xmlns:a16="http://schemas.microsoft.com/office/drawing/2014/main"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034;p42">
                <a:extLst>
                  <a:ext uri="{FF2B5EF4-FFF2-40B4-BE49-F238E27FC236}">
                    <a16:creationId xmlns="" xmlns:a16="http://schemas.microsoft.com/office/drawing/2014/main"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9" name="Google Shape;1035;p42">
                <a:extLst>
                  <a:ext uri="{FF2B5EF4-FFF2-40B4-BE49-F238E27FC236}">
                    <a16:creationId xmlns="" xmlns:a16="http://schemas.microsoft.com/office/drawing/2014/main"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0" name="Google Shape;1036;p42">
                <a:extLst>
                  <a:ext uri="{FF2B5EF4-FFF2-40B4-BE49-F238E27FC236}">
                    <a16:creationId xmlns="" xmlns:a16="http://schemas.microsoft.com/office/drawing/2014/main"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1" name="Google Shape;1037;p42">
                <a:extLst>
                  <a:ext uri="{FF2B5EF4-FFF2-40B4-BE49-F238E27FC236}">
                    <a16:creationId xmlns="" xmlns:a16="http://schemas.microsoft.com/office/drawing/2014/main"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2" name="Google Shape;1038;p42">
                <a:extLst>
                  <a:ext uri="{FF2B5EF4-FFF2-40B4-BE49-F238E27FC236}">
                    <a16:creationId xmlns="" xmlns:a16="http://schemas.microsoft.com/office/drawing/2014/main"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3" name="Google Shape;1039;p42">
                <a:extLst>
                  <a:ext uri="{FF2B5EF4-FFF2-40B4-BE49-F238E27FC236}">
                    <a16:creationId xmlns="" xmlns:a16="http://schemas.microsoft.com/office/drawing/2014/main"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4" name="Google Shape;1040;p42">
                <a:extLst>
                  <a:ext uri="{FF2B5EF4-FFF2-40B4-BE49-F238E27FC236}">
                    <a16:creationId xmlns="" xmlns:a16="http://schemas.microsoft.com/office/drawing/2014/main"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5" name="Google Shape;1041;p42">
                <a:extLst>
                  <a:ext uri="{FF2B5EF4-FFF2-40B4-BE49-F238E27FC236}">
                    <a16:creationId xmlns="" xmlns:a16="http://schemas.microsoft.com/office/drawing/2014/main"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6" name="Google Shape;1042;p42">
                <a:extLst>
                  <a:ext uri="{FF2B5EF4-FFF2-40B4-BE49-F238E27FC236}">
                    <a16:creationId xmlns="" xmlns:a16="http://schemas.microsoft.com/office/drawing/2014/main"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7" name="Google Shape;1043;p42">
                <a:extLst>
                  <a:ext uri="{FF2B5EF4-FFF2-40B4-BE49-F238E27FC236}">
                    <a16:creationId xmlns="" xmlns:a16="http://schemas.microsoft.com/office/drawing/2014/main"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8" name="Google Shape;1044;p42">
                <a:extLst>
                  <a:ext uri="{FF2B5EF4-FFF2-40B4-BE49-F238E27FC236}">
                    <a16:creationId xmlns="" xmlns:a16="http://schemas.microsoft.com/office/drawing/2014/main"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9" name="Google Shape;1045;p42">
                <a:extLst>
                  <a:ext uri="{FF2B5EF4-FFF2-40B4-BE49-F238E27FC236}">
                    <a16:creationId xmlns="" xmlns:a16="http://schemas.microsoft.com/office/drawing/2014/main"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0" name="Google Shape;1046;p42">
                <a:extLst>
                  <a:ext uri="{FF2B5EF4-FFF2-40B4-BE49-F238E27FC236}">
                    <a16:creationId xmlns="" xmlns:a16="http://schemas.microsoft.com/office/drawing/2014/main"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1" name="Google Shape;1047;p42">
                <a:extLst>
                  <a:ext uri="{FF2B5EF4-FFF2-40B4-BE49-F238E27FC236}">
                    <a16:creationId xmlns="" xmlns:a16="http://schemas.microsoft.com/office/drawing/2014/main"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2" name="Google Shape;1048;p42">
                <a:extLst>
                  <a:ext uri="{FF2B5EF4-FFF2-40B4-BE49-F238E27FC236}">
                    <a16:creationId xmlns="" xmlns:a16="http://schemas.microsoft.com/office/drawing/2014/main"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3" name="Google Shape;1049;p42">
                <a:extLst>
                  <a:ext uri="{FF2B5EF4-FFF2-40B4-BE49-F238E27FC236}">
                    <a16:creationId xmlns="" xmlns:a16="http://schemas.microsoft.com/office/drawing/2014/main"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4" name="Google Shape;1050;p42">
                <a:extLst>
                  <a:ext uri="{FF2B5EF4-FFF2-40B4-BE49-F238E27FC236}">
                    <a16:creationId xmlns="" xmlns:a16="http://schemas.microsoft.com/office/drawing/2014/main"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5" name="Google Shape;1051;p42">
                <a:extLst>
                  <a:ext uri="{FF2B5EF4-FFF2-40B4-BE49-F238E27FC236}">
                    <a16:creationId xmlns="" xmlns:a16="http://schemas.microsoft.com/office/drawing/2014/main"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34" name="Google Shape;1052;p42">
              <a:extLst>
                <a:ext uri="{FF2B5EF4-FFF2-40B4-BE49-F238E27FC236}">
                  <a16:creationId xmlns="" xmlns:a16="http://schemas.microsoft.com/office/drawing/2014/main"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56" name="Rounded Rectangle 55"/>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E13FB4F-98C2-48FC-9065-049F2C938E0D}"/>
              </a:ext>
            </a:extLst>
          </p:cNvPr>
          <p:cNvSpPr txBox="1"/>
          <p:nvPr/>
        </p:nvSpPr>
        <p:spPr>
          <a:xfrm>
            <a:off x="4971783" y="566494"/>
            <a:ext cx="3157373"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mẫu</a:t>
            </a:r>
            <a:endParaRPr lang="en-US" sz="3200" b="1" dirty="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53147510-6B27-48B7-8B94-2E45F7B7C2E8}"/>
              </a:ext>
            </a:extLst>
          </p:cNvPr>
          <p:cNvSpPr txBox="1"/>
          <p:nvPr/>
        </p:nvSpPr>
        <p:spPr>
          <a:xfrm>
            <a:off x="611158" y="1204434"/>
            <a:ext cx="11169716" cy="5016758"/>
          </a:xfrm>
          <a:prstGeom prst="rect">
            <a:avLst/>
          </a:prstGeom>
          <a:noFill/>
        </p:spPr>
        <p:txBody>
          <a:bodyPr wrap="square" rtlCol="0">
            <a:spAutoFit/>
          </a:bodyPr>
          <a:lstStyle/>
          <a:p>
            <a:pPr algn="just"/>
            <a:r>
              <a:rPr lang="vi-VN" sz="3200" b="1" dirty="0" smtClean="0">
                <a:solidFill>
                  <a:srgbClr val="002060"/>
                </a:solidFill>
                <a:latin typeface="Times New Roman" pitchFamily="18" charset="0"/>
                <a:cs typeface="Times New Roman" pitchFamily="18" charset="0"/>
              </a:rPr>
              <a:t>     </a:t>
            </a:r>
            <a:r>
              <a:rPr lang="vi-VN" sz="3200" b="1" dirty="0" smtClean="0">
                <a:solidFill>
                  <a:srgbClr val="002060"/>
                </a:solidFill>
                <a:latin typeface="Times New Roman" pitchFamily="18" charset="0"/>
                <a:cs typeface="Times New Roman" pitchFamily="18" charset="0"/>
              </a:rPr>
              <a:t> </a:t>
            </a:r>
            <a:r>
              <a:rPr lang="vi-VN" sz="3200" b="1" dirty="0" smtClean="0">
                <a:solidFill>
                  <a:srgbClr val="002060"/>
                </a:solidFill>
                <a:latin typeface="Times New Roman" pitchFamily="18" charset="0"/>
                <a:cs typeface="Times New Roman" pitchFamily="18" charset="0"/>
              </a:rPr>
              <a:t>Mỗi </a:t>
            </a:r>
            <a:r>
              <a:rPr lang="vi-VN" sz="3200" b="1" dirty="0">
                <a:solidFill>
                  <a:srgbClr val="002060"/>
                </a:solidFill>
                <a:latin typeface="Times New Roman" pitchFamily="18" charset="0"/>
                <a:cs typeface="Times New Roman" pitchFamily="18" charset="0"/>
              </a:rPr>
              <a:t>khi đến Tết, em lại vui sướng lắm. Tạm gác lại những bài vở ở lớp, em lại cùng bố mẹ dọn dẹp, sửa soạn cho ngôi nhà. Tất cả những đồ cũ, không dùng nữa, giấy tờ vụn vặt sẽ được đóng gói vất đi hết. Các bàn, tủ, kệ đều được lau chùi cẩn thận. Sau đó, em theo mẹ ra chợ, mua bánh kẹo, thịt cá để chuẩn bị cho các mâm cỗ. Đến chiều, lại theo bố ra chợ mua đào, mua quất về bày. Buổi tối, cả nhà cùng nhau trang trí cho chậu hoa, cửa sổ bằng những đèn treo nhấp nháy, những bao lì xì đỏ thắm, những câu chúc Tết… Tuy bận rộn nhưng mà thật vui.</a:t>
            </a:r>
            <a:endParaRPr lang="en-US" sz="3200" b="1" dirty="0">
              <a:solidFill>
                <a:srgbClr val="002060"/>
              </a:solidFill>
              <a:latin typeface="Times New Roman" pitchFamily="18" charset="0"/>
              <a:cs typeface="Times New Roman" pitchFamily="18" charset="0"/>
            </a:endParaRPr>
          </a:p>
        </p:txBody>
      </p:sp>
      <p:sp>
        <p:nvSpPr>
          <p:cNvPr id="4" name="Rounded Rectangle 3"/>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249BC14-F1C4-4295-BEC7-7F47C3886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algn="ctr">
              <a:defRPr/>
            </a:pPr>
            <a:r>
              <a:rPr lang="en-US" sz="6600" b="1" dirty="0">
                <a:solidFill>
                  <a:prstClr val="white"/>
                </a:solidFill>
                <a:latin typeface="Times New Roman" panose="02020603050405020304" pitchFamily="18" charset="0"/>
                <a:cs typeface="Times New Roman" panose="02020603050405020304" pitchFamily="18" charset="0"/>
              </a:rPr>
              <a:t>(</a:t>
            </a:r>
            <a:r>
              <a:rPr lang="en-US" sz="6600" b="1" dirty="0" err="1">
                <a:solidFill>
                  <a:prstClr val="white"/>
                </a:solidFill>
                <a:latin typeface="Times New Roman" panose="02020603050405020304" pitchFamily="18" charset="0"/>
                <a:cs typeface="Times New Roman" panose="02020603050405020304" pitchFamily="18" charset="0"/>
              </a:rPr>
              <a:t>Tiết</a:t>
            </a:r>
            <a:r>
              <a:rPr lang="en-US" sz="6600" b="1" dirty="0">
                <a:solidFill>
                  <a:prstClr val="white"/>
                </a:solidFill>
                <a:latin typeface="Times New Roman" panose="02020603050405020304" pitchFamily="18" charset="0"/>
                <a:cs typeface="Times New Roman" panose="02020603050405020304" pitchFamily="18" charset="0"/>
              </a:rPr>
              <a:t>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r>
              <a:rPr kumimoji="0" lang="en-US" sz="6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mở</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rộng</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88420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57873" y="-473998"/>
            <a:ext cx="12187767" cy="6849533"/>
          </a:xfrm>
          <a:prstGeom prst="rect">
            <a:avLst/>
          </a:prstGeom>
          <a:noFill/>
          <a:ln w="9525">
            <a:noFill/>
          </a:ln>
        </p:spPr>
      </p:pic>
      <p:sp>
        <p:nvSpPr>
          <p:cNvPr id="53254" name="Text Box 6"/>
          <p:cNvSpPr txBox="1"/>
          <p:nvPr/>
        </p:nvSpPr>
        <p:spPr>
          <a:xfrm>
            <a:off x="1404744" y="3507451"/>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Box 1">
            <a:extLst>
              <a:ext uri="{FF2B5EF4-FFF2-40B4-BE49-F238E27FC236}">
                <a16:creationId xmlns="" xmlns:a16="http://schemas.microsoft.com/office/drawing/2014/main" id="{9B2867A6-1455-4C9B-A53E-113DDE4E5C2B}"/>
              </a:ext>
            </a:extLst>
          </p:cNvPr>
          <p:cNvSpPr txBox="1"/>
          <p:nvPr/>
        </p:nvSpPr>
        <p:spPr>
          <a:xfrm>
            <a:off x="2139518" y="1796606"/>
            <a:ext cx="8318377" cy="2308324"/>
          </a:xfrm>
          <a:prstGeom prst="rect">
            <a:avLst/>
          </a:prstGeom>
          <a:noFill/>
        </p:spPr>
        <p:txBody>
          <a:bodyPr wrap="square" rtlCol="0">
            <a:spAutoFit/>
          </a:bodyPr>
          <a:lstStyle/>
          <a:p>
            <a:pPr lvl="0" algn="ctr"/>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một bài thơ, câu chuyện về tình cảm của ông bà và cháu.</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2"/>
          <p:cNvSpPr/>
          <p:nvPr/>
        </p:nvSpPr>
        <p:spPr>
          <a:xfrm>
            <a:off x="9303488" y="42530"/>
            <a:ext cx="2888512" cy="21265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736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5035941-6BCA-46E7-8EBC-3D9FF14F4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2" y="414670"/>
            <a:ext cx="5803756" cy="6124353"/>
          </a:xfrm>
          <a:prstGeom prst="rect">
            <a:avLst/>
          </a:prstGeom>
        </p:spPr>
      </p:pic>
      <p:pic>
        <p:nvPicPr>
          <p:cNvPr id="5" name="Picture 4">
            <a:extLst>
              <a:ext uri="{FF2B5EF4-FFF2-40B4-BE49-F238E27FC236}">
                <a16:creationId xmlns="" xmlns:a16="http://schemas.microsoft.com/office/drawing/2014/main" id="{E5A09D5A-48A3-4842-B590-1A01C4527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358" y="414669"/>
            <a:ext cx="6126971" cy="6124353"/>
          </a:xfrm>
          <a:prstGeom prst="rect">
            <a:avLst/>
          </a:prstGeom>
        </p:spPr>
      </p:pic>
      <p:sp>
        <p:nvSpPr>
          <p:cNvPr id="4" name="Rounded Rectangle 3"/>
          <p:cNvSpPr/>
          <p:nvPr/>
        </p:nvSpPr>
        <p:spPr>
          <a:xfrm>
            <a:off x="9303488" y="63796"/>
            <a:ext cx="2888512" cy="21265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47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287</TotalTime>
  <Words>358</Words>
  <Application>Microsoft Office PowerPoint</Application>
  <PresentationFormat>Custom</PresentationFormat>
  <Paragraphs>35</Paragraphs>
  <Slides>14</Slides>
  <Notes>5</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 mi</cp:lastModifiedBy>
  <cp:revision>24</cp:revision>
  <dcterms:created xsi:type="dcterms:W3CDTF">2021-07-20T01:55:21Z</dcterms:created>
  <dcterms:modified xsi:type="dcterms:W3CDTF">2021-08-19T14:08:09Z</dcterms:modified>
</cp:coreProperties>
</file>