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30"/>
  </p:notesMasterIdLst>
  <p:sldIdLst>
    <p:sldId id="266" r:id="rId7"/>
    <p:sldId id="2007577149" r:id="rId8"/>
    <p:sldId id="2007577150" r:id="rId9"/>
    <p:sldId id="2007577151" r:id="rId10"/>
    <p:sldId id="259" r:id="rId11"/>
    <p:sldId id="260" r:id="rId12"/>
    <p:sldId id="257" r:id="rId13"/>
    <p:sldId id="276" r:id="rId14"/>
    <p:sldId id="320" r:id="rId15"/>
    <p:sldId id="350" r:id="rId16"/>
    <p:sldId id="2007577141" r:id="rId17"/>
    <p:sldId id="295" r:id="rId18"/>
    <p:sldId id="2007577139" r:id="rId19"/>
    <p:sldId id="2007577142" r:id="rId20"/>
    <p:sldId id="2007577143" r:id="rId21"/>
    <p:sldId id="2007577144" r:id="rId22"/>
    <p:sldId id="2007577153" r:id="rId23"/>
    <p:sldId id="367" r:id="rId24"/>
    <p:sldId id="2007577140" r:id="rId25"/>
    <p:sldId id="2007577145" r:id="rId26"/>
    <p:sldId id="2007577146" r:id="rId27"/>
    <p:sldId id="264" r:id="rId28"/>
    <p:sldId id="20075771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3" d="100"/>
          <a:sy n="53" d="100"/>
        </p:scale>
        <p:origin x="1766" y="6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2-01-19T03:12:29.814"/>
    </inkml:context>
    <inkml:brush xml:id="br0">
      <inkml:brushProperty name="width" value="0.05292" units="cm"/>
      <inkml:brushProperty name="height" value="0.05292" units="cm"/>
      <inkml:brushProperty name="color" value="#FF0000"/>
    </inkml:brush>
  </inkml:definitions>
  <inkml:trace contextRef="#ctx0" brushRef="#br0">3616 7108 0,'0'36'219,"0"-19"-203,0 1-16,0 0 15,-18-1 1,18 1-16,-17 35 15,-1-53 1,18 17-16,0 19 16,0-19-1,-18 19-15,18-19 16,-17 1 0,17 0-16,0-1 15,-18 1 1,0 17-1,18-17 1,0 17-16,0 0 31,0 18-15,-17-35-16,-1 0 16,18-1-16,0 1 15,-17 17-15,17-17 16,0-1-16,0 1 15,-18 0-15,0-1 16,18 36-16,0-18 16,0-17-16,0 0 15,0 35-15,0-36 16,-17 1 0,17 0-16,-18 17 15,18-17 1,0-1-16,0 1 0</inkml:trace>
  <inkml:trace contextRef="#ctx0" brushRef="#br0" timeOffset="2270.19">8449 7338 0,'0'35'62,"0"-17"-62,-18 35 16,-17-36 0,0 36-16,35-35 15,0-1 1,-18 1-16,18 0 0,-17 17 16,17-17-16,-36 17 15,36-17 1,-17 17-1,-1-18 1,18 1-16,-18 0 16,1 17-16,17-17 31,0-1-15,-18 19-1,18-19-15,0 1 16,0-1-1,-18 36-15,18-17 16,0-19-16,0 1 16,0 0-16,0 17 15,0-17-15,0 17 16,-17-18 0</inkml:trace>
  <inkml:trace contextRef="#ctx0" brushRef="#br0" timeOffset="5399.83">14358 7214 0,'0'36'156,"-18"-36"-156,-17 35 15,35 35 1,0-34-16,-18-19 16,1 36-16,-18 0 15,35-35 1,0-1 0,0 19-16,0-19 15,0 19-15,-18-1 16,18-17-1,0 17-15,0 0 16,0-17-16,-18 35 16,18-18-16,0 0 15,0-17 1,-17-1-16,17 36 16,-18-35-16,18 0 15,0-1-15,-18 19 16,18-1-1,0 0 1,0-17 15</inkml:trace>
  <inkml:trace contextRef="#ctx0" brushRef="#br0" timeOffset="34501.84">20073 7126 0,'0'35'250,"-18"36"-235,1-53 1,17 17 0,-18 35-1,18-34-15,-18 17 16,18 0 0,0-36-1,0 18-15,0 18 16,0-17-1,0 34 1,0-35 0,0-17-1,0 17 1,0 1-16,0-19 16,0 1-1,0 35 1,0-36-1,0 1-15,0 0 32,0-1-32,0 1 15,0 35-15,0-35 16,0-1 0,0 1-16,0 0 0</inkml:trace>
  <inkml:trace contextRef="#ctx0" brushRef="#br0" timeOffset="36936.58">24447 7267 0,'-17'35'125,"17"1"-109,-18 34-16,18-17 15,0-17-15,-53 52 16,53-18-1,0-52-15,0 35 16,-17-36 0,17 19-16,0-19 15,0 1-15,0 0 16,0-1-16,-18 1 16,18 35-1,0-36 1,-18-17-16,18 18 15,0 0-15,0-1 16,0 36-16,0-35 16,-17 17-16,17-17 15,-18 35-15,18 0 16,-18-18-16,18 0 16,0-17-16,0 0 15</inkml:trace>
  <inkml:trace contextRef="#ctx0" brushRef="#br0" timeOffset="70060.35">7673 8537 0,'0'-17'78,"-18"17"-62,18 70-1,-17-35-15,-54 107 16,53-90 0,18-34-16,0 17 0,-52 89 15,52-89 1,-36 36 0,19-54-16,-19 1 15,36 0-15,-17 17 16,17-18-16,-18 19 15,0-1-15,18-17 0,0 35 16,-35-53 0,35 17-16,0 19 15,0-19-15,0 18 16,-18-17-16,18 0 16,-17-1-1</inkml:trace>
  <inkml:trace contextRef="#ctx0" brushRef="#br0" timeOffset="71283.86">7920 8555 0,'0'-18'31,"-18"18"0,1 18-31,17-1 16,0 1-16,-18 17 16,-17 18-16,17-17 15,-17 34-15,-1-35 16,19 1 0,-1-1-16,18-17 15,0-1-15,-17 1 16,-1 0-16,0 34 15,18-34-15,-35 0 16,35 35 0,-18-36-16,18 1 15,0 0-15,-17 17 16,-1 18 0,18-36-1,-18 19 1,1 17-1,-1-18 1,18-17 0,0-1-16,0 1 15,-17-1 63,17 1-62,-18-18-16,18 18 16,0 17-1,-35-17 142</inkml:trace>
  <inkml:trace contextRef="#ctx0" brushRef="#br0" timeOffset="110574.53">1905 2875 0,'18'0'219,"-36"0"-188,0 0 47,1 0-62,17 18-16,-18-18 16,0 17-1,1-17 1,-1 0-16,1 18 16,-1 0-1,-17-1 1,-1-17-1,19 0 17,-1 0-1,0 18 0,18 0 0,0-1-31,0 1 16,0 0-16,0 17 31,0-18-31,-17 1 16,17 17-16,0-17 16,0 0-1,0-1-15,0 1 16,0 35-1,0-36 1,0 1 0,0 0-16,0-1 15,0 1-15,0 0 16,0-1 0,0 19-16,0-19 31,0 1-31,0 17 15,0-17 1,0-1-16,0 1 16,0 0-1,0-1 1,0 19-16,0-19 31,0 1-31,0 0 31,0-1-31,0 1 16,0-1-16,0 1 16,0 0-1,-18-1 1,18 1 0,0 35 15,-18-35-31,18-1 31,0 1 0,0-1 1,0 1-17,0 0 1,0-1-1,0 19 17,0-19-17,0 19-15,0-19 16,0 1 0,18-1-16,0 1 15,-18 0 1,0 17-1,0-17-15,0 17 16,0-17-16,0-1 31,17 1-31,-17 17 16,0-17 0,0-1-1,0 1-15,0 0 16,0-1-1,0 19 1,0-19-16,0 1 16,0 17-1,18-17 1,-18 17-16,0-17 31,18 17-31,-1-17 16,1 35-1,-18-36 17,18 1-32,-1-1 15,-17 19 1,18-19-16,0 1 16,-18 17-16,17-17 46,-17 0-14,18 35-17,-1-36 1,-17 1 0,36 17-16,-19 0 31,-17-17-31,18 0 31,0 17-31,-18-17 16,17 17-1,1-18 1,0 1 0,-1-18 62,1 0-63,-1 0 1,1 0 0</inkml:trace>
  <inkml:trace contextRef="#ctx0" brushRef="#br0" timeOffset="111719.02">1023 3881 0,'18'-18'63,"-1"18"-48,1-18-15,0 18 16,-1 0 0,19-17-16,16-36 15,-34 53-15,0-36 16,-1 36-16,1-17 16,-36 52 109,18-17-110,0-1 32,0 1-47,0 0 16,0-1-1,0 1-15,0 0 16,0 17-16,0 0 16,0 36-16,0-36 15,0 0 1,0 36-16,0-36 15,0 0-15,-17 18 16,-19 0 0,36-35-16,0-1 31,0 1-15,0 0 62,-17-1-63</inkml:trace>
  <inkml:trace contextRef="#ctx0" brushRef="#br0" timeOffset="115649.7">2346 6085 0,'0'18'94,"0"0"-79,0-1 1,-18 1-16,1 17 47,-1 18-16,0-18-31,1-35 16,17 18-1,0 0-15,-53 17 16,35-17 0,18-1-1,0 1-15,-17 0 94,17-1-94,-18 1 31,0 17-31,18-17 16,-17-1-16,17 1 15,-18 17-15,0-17 16,18 52 0,0-52-16,-35 17 15,35-17-15,-18 17 16,18 1 0,-35 52-1,35-71-15,-17 1 16,-1 35-16,0-35 15,1 35-15,17-18 0,-18 18 16,-17 35 0,35-70-16,0 70 15,-18-35 1,0-18-16,18 18 16,0-35-1,0 17 1,0-18-1,0 19-15,0-19 16,0 19 0,-17-1-16,17 0 15,0-17-15,0 17 16,0-17-16,0 52 16,0-52-16,0 17 15,0-17-15,-18 70 16,18-35-1,0 0 1,0 17 0,0-17-1,0-35-15,0 0 16,0-1-16,0 1 16,0 17-16,0-17 15,0-1 1,0 36-16,0-17 15,0-19-15,0 36 16,0-35 0,0 35-16,0-18 15,0-17 1,18 17 0,-18 0-16,35 1 15,-35-19-15,18 36 16,-1-18-1,1-17 1,-18 0 0,18-18-16,-18 17 15,17 19-15,1-19 16,0 1 0,-18-1-16,0 1 15,17-18-15,1 18 16,-18-1-16,17-17 15,-17 36-15,18-19 16,17-17 0,-35 18-16,0 0 15,18-1 1,0 1 0,-1 35-16,1-36 31,-18 1-16,18-18-15,-1 18 16,-17-1 78,0 1 93</inkml:trace>
  <inkml:trace contextRef="#ctx0" brushRef="#br0" timeOffset="117167.94">1164 7408 0,'0'18'172,"0"0"-172,18-1 16,-18 19-16,0-19 15,0 1 1,0-1-16,0 1 16,0 0-16,0-1 15,0 1-15,0 17 16,0-17-1,0 17 1,0-17 0,0 17-1,0-17-15,0-1 16,0 19-16,0-19 16,0 1-1,0 0-15,0-1 16,0 1-1,-18 17-15,18-17 16,0-1 0,-53 1-1,53 17 1,-17 1 0,17-19 30,17-17-30,1 0 0,0 0-16,-1 0 15,1 0-15,35 0 16,-36 0 15,1 0-31,0 0 16,-1 0-16,19 0 15,-19 0 1,1 0 0,-1 0 15,1 18 47,-36-18-15,1 0-63</inkml:trace>
  <inkml:trace contextRef="#ctx0" brushRef="#br0" timeOffset="118126.42">1164 7461 0,'-17'-17'110,"-1"17"-110,-17 0 31,17 0-15,0 0 15,1 0-15,-1 0 77,0 0-93,1 17 16,17 1 15,-18-18 0</inkml:trace>
  <inkml:trace contextRef="#ctx0" brushRef="#br0" timeOffset="121633.7">2417 10160 0,'0'18'156,"0"-1"-156,0 1 16,0 0-1,0 34-15,0-16 16,-36-1-1,19-35 1,17 18 0,0-1-16,0 1 15,-18 17-15,18-17 16,0-1 15,-18 1-31,1 0 16,17-1-16,-18 1 15,18 0-15,-18 35 16,18-36 0,-17 19-1,-1-19 1,18 1-16,-18-1 16,18 19-1,0-1 1,-17 0-1,-1-17-15,1 0 16,17-1-16,0 1 16,-18 17-1,18-17-15,0-1 16,-18 1-16,1 35 16,-1-35-16,18-1 15,-35 36-15,35-18 16,0 18-16,-36 0 31,36-17-31,0-1 0,0-18 16,-17 1-1,17 0 1,0 17-16,0-17 16,-18 17-1,18-17 1,0-1-16,0 18 0,0-17 15,0 0-15,-17-1 16,17 19 0,0-1-16,0 0 15,0-17-15,0-1 16,0 1-16,0 35 16,0 0-16,0-18 15,0 36-15,0-36 31,0-17-31,0 17 16,0-17-16,0-1 16,0 19-1,0-19-15,0 18 16,0-17 0,0 0-1,0-1-15,0 1 16,0 0-16,0 17 15,0-17 1,0-1 0,0 1-1,0-1 1,17-17-16,-17 36 16,0-19-16,0 1 15,0 0 1,0-1-16,0 36 15,18-17 1,-1-1 0,-17-18-1,0 19 1,0-19 0,36 19-16,-36-19 15,17 36 1,-17-35-1,0-1 1,0 1-16,0 0 16,0 35-16,36-18 15,-36-17-15,17 17 16,-17-18 0,0 19-16,0-19 15,0 1-15,0 0 16,36 70-16,-36-70 15,17 17 1,-17-18-16,0 1 16,0 17-16,0 18 15,18-17 1,-18-1 0,0 0-16,0 0 31,17-17-16,-17 17-15,0 1 16,18-36 0,-18 17-16,18 1 15,-18 35 1,0-36 0,35 36 15,-35-35 0,0 17-15,18-17-1,-18 0 1,17 17 0,-17-18-16,0 19 15,0-19 16,0 1-15,36 0-16</inkml:trace>
  <inkml:trace contextRef="#ctx0" brushRef="#br0" timeOffset="123413.6">1270 11254 0,'18'-18'93,"-1"18"-93,19-18 16,-19 18 0,1 0-16,-1 0 15,19 0 1,-19 0-16,36 0 15,-53 18 1,0 35-16,18-35 16,0 34-16,17-34 15,-35 17-15,0 18 16,0-17 0,0-19-1,0 36-15,0-35 16,-18 17-16,1-35 15,17 18 1,-18 17-16,-17 0 16,17-35-16,0 35 15,1-17 1,-1-18-16,-17 35 16,0-17-1,17-18 16,-17 0-15,35 18 0,17-18 46,36 0-46,0 0-16,-35 0 15,17 0 1,0 17 0,-17 1-16,0 0 15,-1 17-15,54 18 16,-54-18 0,-17-17-1,0 17-15,18-17 16,0-18-16,-18 35 15,0-17 1,0-1 0,0 18-16,0-17 15,0 17-15,-18-35 16,18 18-16,0 35 16,-18-18-1,-17 0 1,17 18-1,-17-35 1,18 0-16,-1-1 16,0-17-1,1 18 17,-19-18-17,36 18-15,-35-18 16,-53 53-1,17-53-15,36 35 16,35-18-16,-35-17 16,17 0-16,1 0 15,-19 0 1</inkml:trace>
  <inkml:trace contextRef="#ctx0" brushRef="#br0" timeOffset="125319.88">2540 14287 0,'-35'-17'125,"17"52"-110,18-17-15,-18-1 0,1-17 16,-1 18-16,18 17 16,-35 36-1,35-53-15,-35 34 0,17-52 16,18 71-1,-35-18 1,17-53 0,18 53-1,-53 0-15,35 17 16,1-52 0,-1 0-16,1 34 15,-1 1 1,18-35-16,0 0 15,0-1-15,-18 1 16,18 35-16,-17-35 16,-1-1-1,18 1 1,0-1-16,0 1 0,0 17 16,0-17-1,0 17-15,0-17 16,0 0-16,0 34 15,0-34 1,0 0-16,0-1 16,0 1-16,0 17 15,0 18-15,0-35 16,0-1-16,0 36 16,-18 18-16,18-53 15,-17 17-15,17-17 16,0-1-16,0 1 0,0-1 15,-18 1 1,-17 35 0,35-35-16,0-1 15,-18 36 1,18-35-16,0 70 16,0-70-16,0 35 0,0-1 15,0 37 1,0-72-16,0 36 15,0-17-15,18 34 0,-1-35 16,-17-17 0,0 17-1,0 1-15,0-19 16,18 18-16,-18-17 16,35 35-16,-35-35 15,0-1-15,0 1 110,18-18-95</inkml:trace>
  <inkml:trace contextRef="#ctx0" brushRef="#br0" timeOffset="126260.1">1535 14393 0,'0'-17'16,"-18"17"-16,0 0 15,1 0 1,17 17-16,-18 19 16,18-19-16,-35 19 15,17 16 1,18 1 0,-35-53-16,17 71 15,18-53-15,0 34 0,-35 19 16,17-18-16,18 0 15,-17-36 1,-1 54-16,18-53 0,-18 17 16,18 18-1,-17-18-15,17-17 16,0-1 62,17-17-62,1 0-1,0 0-15,52 0 16,-52 0-16,52 0 16,-52 0-16,0 0 0,52 0 15,-52 0 1,17 0-16,0 0 15,-17 0 1,0 0-16</inkml:trace>
  <inkml:trace contextRef="#ctx0" brushRef="#br0" timeOffset="126882.46">1693 14887 0,'0'53'31,"0"-35"-31,0 35 16,0-36-16,0 19 16,0 17-1,0-36-15,0 71 16,0-52-16,0 17 16,0-36-16,0 1 15,0 17-15,0 0 16,0-17-16,0 17 31,0-17-15,-17-18 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97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030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5201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11/01/2023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2023/1/11</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11/01/2023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2023/1/11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media4.mp3"/><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3.xml"/><Relationship Id="rId4" Type="http://schemas.openxmlformats.org/officeDocument/2006/relationships/slideLayout" Target="../slideLayouts/slideLayout2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4.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39.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5.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6.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10.xml"/><Relationship Id="rId7" Type="http://schemas.openxmlformats.org/officeDocument/2006/relationships/customXml" Target="../ink/ink1.xml"/><Relationship Id="rId2" Type="http://schemas.openxmlformats.org/officeDocument/2006/relationships/slideLayout" Target="../slideLayouts/slideLayout23.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audio" Target="../media/audio4.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3.wav"/><Relationship Id="rId11" Type="http://schemas.microsoft.com/office/2007/relationships/hdphoto" Target="../media/hdphoto16.wdp"/><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8.jpeg"/><Relationship Id="rId9" Type="http://schemas.openxmlformats.org/officeDocument/2006/relationships/image" Target="../media/image21.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7.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8.jpeg"/><Relationship Id="rId9" Type="http://schemas.openxmlformats.org/officeDocument/2006/relationships/image" Target="../media/image2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8.jpeg"/><Relationship Id="rId9" Type="http://schemas.openxmlformats.org/officeDocument/2006/relationships/image" Target="../media/image20.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7.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26.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tags" Target="../tags/tag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mẫu</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7847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574" y="356552"/>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Luyện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khó</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nước nổi</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gọi là mùa nước lũ vì nước lên hiền hoà. Nước mỗi ngày một dâng lên. Mưa dầm dề, mưa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 mướ</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Rằm tháng Bảy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 sa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quanh mình, nước lại trong dần. Ngồi trong nhà, ta thấy cả những đàn cá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ròng ròng</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từng đàn, từng đàn theo cá mẹ xuôi theo dòng nước, vào tận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 sâu</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lắt lẻo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396801"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466779" y="444761"/>
            <a:ext cx="6402079"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1174610"/>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 ròng ròng (cá lòng ròng)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1179696"/>
            <a:ext cx="6880259" cy="2308324"/>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461103"/>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2306201"/>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Cửu Long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682213"/>
            <a:ext cx="11129715"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6544" y="2644213"/>
            <a:ext cx="7607376"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3466779" y="3080477"/>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906560"/>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phù sa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684515" y="3314830"/>
            <a:ext cx="5812653" cy="35006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ABD4DF3-31AE-4D3A-AE9F-A2CA35276569}"/>
              </a:ext>
            </a:extLst>
          </p:cNvPr>
          <p:cNvSpPr/>
          <p:nvPr/>
        </p:nvSpPr>
        <p:spPr>
          <a:xfrm>
            <a:off x="8882743" y="6580954"/>
            <a:ext cx="3309257" cy="27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754326"/>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585323"/>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4890655" y="177394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11290702" y="179370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8633872"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479270" y="336892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11283813" y="336892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3059066" y="402018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11283812" y="421340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4384036" y="499345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4521209" y="499345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BC6DA8B-F379-4C71-9F0F-88237F09418A}"/>
              </a:ext>
            </a:extLst>
          </p:cNvPr>
          <p:cNvSpPr/>
          <p:nvPr/>
        </p:nvSpPr>
        <p:spPr>
          <a:xfrm>
            <a:off x="8882743" y="6580954"/>
            <a:ext cx="3309257" cy="27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71F221-4D5E-49DF-A980-0905C56925B9}"/>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2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5536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714" y="2055879"/>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714" y="3593657"/>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32482" y="4925519"/>
            <a:ext cx="622852" cy="632748"/>
          </a:xfrm>
          <a:prstGeom prst="rect">
            <a:avLst/>
          </a:prstGeom>
        </p:spPr>
      </p:pic>
      <p:sp>
        <p:nvSpPr>
          <p:cNvPr id="2" name="Rectangle: Rounded Corners 1">
            <a:extLst>
              <a:ext uri="{FF2B5EF4-FFF2-40B4-BE49-F238E27FC236}">
                <a16:creationId xmlns:a16="http://schemas.microsoft.com/office/drawing/2014/main" id="{DA83E0EB-4E26-4313-A230-5E2FBC19CB11}"/>
              </a:ext>
            </a:extLst>
          </p:cNvPr>
          <p:cNvSpPr/>
          <p:nvPr/>
        </p:nvSpPr>
        <p:spPr>
          <a:xfrm>
            <a:off x="648586" y="1043748"/>
            <a:ext cx="10972284" cy="900780"/>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918F0664-D8D9-4D55-9C8B-BE79CF940627}"/>
              </a:ext>
            </a:extLst>
          </p:cNvPr>
          <p:cNvSpPr/>
          <p:nvPr/>
        </p:nvSpPr>
        <p:spPr>
          <a:xfrm>
            <a:off x="771342" y="2055879"/>
            <a:ext cx="10972284" cy="138338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292AA58-1F51-476D-BE87-82505222EB9C}"/>
              </a:ext>
            </a:extLst>
          </p:cNvPr>
          <p:cNvSpPr/>
          <p:nvPr/>
        </p:nvSpPr>
        <p:spPr>
          <a:xfrm>
            <a:off x="648586" y="3640086"/>
            <a:ext cx="10972284" cy="1273386"/>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AF334D8F-ACCA-4C81-8606-8E6B7F8DB03D}"/>
              </a:ext>
            </a:extLst>
          </p:cNvPr>
          <p:cNvSpPr/>
          <p:nvPr/>
        </p:nvSpPr>
        <p:spPr>
          <a:xfrm>
            <a:off x="648586" y="5015222"/>
            <a:ext cx="10972284" cy="1020377"/>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419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481352" y="20573"/>
            <a:ext cx="2669494"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nhóm</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7847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sp>
        <p:nvSpPr>
          <p:cNvPr id="10" name="Rectangle: Rounded Corners 9">
            <a:extLst>
              <a:ext uri="{FF2B5EF4-FFF2-40B4-BE49-F238E27FC236}">
                <a16:creationId xmlns:a16="http://schemas.microsoft.com/office/drawing/2014/main" id="{5EA36C01-27AB-41F5-9017-0546BD891913}"/>
              </a:ext>
            </a:extLst>
          </p:cNvPr>
          <p:cNvSpPr/>
          <p:nvPr/>
        </p:nvSpPr>
        <p:spPr>
          <a:xfrm>
            <a:off x="8531441" y="20573"/>
            <a:ext cx="3619404"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417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06039" y="1544741"/>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 LỜI CÂU HỎI</a:t>
            </a:r>
            <a:endParaRPr kumimoji="0" lang="en-US" sz="5400" b="0"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bơi thành đàn, theo cá mẹ vào tận đồng sâu. </a:t>
            </a:r>
          </a:p>
        </p:txBody>
      </p:sp>
      <p:sp>
        <p:nvSpPr>
          <p:cNvPr id="16" name="Rectangle 15">
            <a:extLst>
              <a:ext uri="{FF2B5EF4-FFF2-40B4-BE49-F238E27FC236}">
                <a16:creationId xmlns:a16="http://schemas.microsoft.com/office/drawing/2014/main" id="{0B0FC079-E958-4FF7-AAA2-BD54B092F811}"/>
              </a:ext>
            </a:extLst>
          </p:cNvPr>
          <p:cNvSpPr/>
          <p:nvPr/>
        </p:nvSpPr>
        <p:spPr>
          <a:xfrm>
            <a:off x="8882743" y="6580954"/>
            <a:ext cx="3309257" cy="27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476604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65167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6516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649691" y="4616303"/>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39F7D26B-23FB-4F74-9597-ADD3738282F1}"/>
              </a:ext>
            </a:extLst>
          </p:cNvPr>
          <p:cNvSpPr/>
          <p:nvPr/>
        </p:nvSpPr>
        <p:spPr>
          <a:xfrm>
            <a:off x="8882743" y="6580954"/>
            <a:ext cx="3309257" cy="27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49200" y="1035000"/>
              <a:ext cx="8452080" cy="4997880"/>
            </p14:xfrm>
          </p:contentPart>
        </mc:Choice>
        <mc:Fallback xmlns="">
          <p:pic>
            <p:nvPicPr>
              <p:cNvPr id="2" name="Ink 1"/>
              <p:cNvPicPr/>
              <p:nvPr/>
            </p:nvPicPr>
            <p:blipFill>
              <a:blip r:embed="rId8"/>
              <a:stretch>
                <a:fillRect/>
              </a:stretch>
            </p:blipFill>
            <p:spPr>
              <a:xfrm>
                <a:off x="339840" y="1025640"/>
                <a:ext cx="8470800" cy="5016600"/>
              </a:xfrm>
              <a:prstGeom prst="rect">
                <a:avLst/>
              </a:prstGeom>
            </p:spPr>
          </p:pic>
        </mc:Fallback>
      </mc:AlternateContent>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537856" y="0"/>
            <a:ext cx="10169512" cy="6416995"/>
          </a:xfrm>
          <a:prstGeom prst="rect">
            <a:avLst/>
          </a:prstGeom>
        </p:spPr>
      </p:pic>
      <p:pic>
        <p:nvPicPr>
          <p:cNvPr id="12" name="PA_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2291379" y="2152202"/>
            <a:ext cx="794990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10">
            <a:clrChange>
              <a:clrFrom>
                <a:srgbClr val="FEFFFE"/>
              </a:clrFrom>
              <a:clrTo>
                <a:srgbClr val="FEFFFE">
                  <a:alpha val="0"/>
                </a:srgbClr>
              </a:clrTo>
            </a:clrChange>
            <a:extLst>
              <a:ext uri="{BEBA8EAE-BF5A-486C-A8C5-ECC9F3942E4B}">
                <a14:imgProps xmlns:a14="http://schemas.microsoft.com/office/drawing/2010/main">
                  <a14:imgLayer r:embed="rId11">
                    <a14:imgEffect>
                      <a14:sharpenSoften amount="33000"/>
                    </a14:imgEffect>
                    <a14:imgEffect>
                      <a14:brightnessContrast contrast="1000"/>
                    </a14:imgEffect>
                  </a14:imgLayer>
                </a14:imgProps>
              </a:ext>
            </a:extLst>
          </a:blip>
          <a:stretch>
            <a:fillRect/>
          </a:stretch>
        </p:blipFill>
        <p:spPr>
          <a:xfrm>
            <a:off x="3851663"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693897" y="1459925"/>
            <a:ext cx="343751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LUYỆN TẬP</a:t>
            </a:r>
            <a:endPar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701822" y="4616866"/>
            <a:ext cx="6327981"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dầm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dề</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mướt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dẳng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880888" y="5112001"/>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 tách,</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934306" y="5102041"/>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lộp bộp, …</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wipe(left)">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1000" fill="hold"/>
                                        <p:tgtEl>
                                          <p:spTgt spid="13"/>
                                        </p:tgtEl>
                                        <p:attrNameLst>
                                          <p:attrName>fillcolor</p:attrName>
                                        </p:attrNameLst>
                                      </p:cBhvr>
                                      <p:to>
                                        <a:srgbClr val="9FE540"/>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drumroll.wav"/>
                                        </p:tgtEl>
                                      </p:cMediaNode>
                                    </p:audio>
                                  </p:subTnLst>
                                </p:cTn>
                              </p:par>
                            </p:childTnLst>
                          </p:cTn>
                        </p:par>
                        <p:par>
                          <p:cTn id="62" fill="hold">
                            <p:stCondLst>
                              <p:cond delay="1000"/>
                            </p:stCondLst>
                            <p:childTnLst>
                              <p:par>
                                <p:cTn id="63" presetID="26" presetClass="emph" presetSubtype="0" repeatCount="0" fill="hold" grpId="1" nodeType="afterEffect">
                                  <p:stCondLst>
                                    <p:cond delay="0"/>
                                  </p:stCondLst>
                                  <p:iterate type="lt">
                                    <p:tmPct val="0"/>
                                  </p:iterate>
                                  <p:childTnLst>
                                    <p:animEffect transition="out" filter="fade">
                                      <p:cBhvr>
                                        <p:cTn id="64" dur="2000" tmFilter="0, 0; .2, .5; .8, .5; 1, 0"/>
                                        <p:tgtEl>
                                          <p:spTgt spid="13"/>
                                        </p:tgtEl>
                                      </p:cBhvr>
                                    </p:animEffect>
                                    <p:animScale>
                                      <p:cBhvr>
                                        <p:cTn id="65" dur="1000" autoRev="1" fill="hold"/>
                                        <p:tgtEl>
                                          <p:spTgt spid="13"/>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14"/>
                                        </p:tgtEl>
                                        <p:attrNameLst>
                                          <p:attrName>fillcolor</p:attrName>
                                        </p:attrNameLst>
                                      </p:cBhvr>
                                      <p:to>
                                        <a:srgbClr val="9FE540"/>
                                      </p:to>
                                    </p:animClr>
                                    <p:set>
                                      <p:cBhvr>
                                        <p:cTn id="71" dur="1000" fill="hold"/>
                                        <p:tgtEl>
                                          <p:spTgt spid="14"/>
                                        </p:tgtEl>
                                        <p:attrNameLst>
                                          <p:attrName>fill.type</p:attrName>
                                        </p:attrNameLst>
                                      </p:cBhvr>
                                      <p:to>
                                        <p:strVal val="solid"/>
                                      </p:to>
                                    </p:set>
                                    <p:set>
                                      <p:cBhvr>
                                        <p:cTn id="72" dur="1000" fill="hold"/>
                                        <p:tgtEl>
                                          <p:spTgt spid="14"/>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5" name="drumroll.wav"/>
                                        </p:tgtEl>
                                      </p:cMediaNode>
                                    </p:audio>
                                  </p:subTnLst>
                                </p:cTn>
                              </p:par>
                            </p:childTnLst>
                          </p:cTn>
                        </p:par>
                        <p:par>
                          <p:cTn id="73" fill="hold">
                            <p:stCondLst>
                              <p:cond delay="1000"/>
                            </p:stCondLst>
                            <p:childTnLst>
                              <p:par>
                                <p:cTn id="74" presetID="26" presetClass="emph" presetSubtype="0" repeatCount="0" fill="hold" grpId="1" nodeType="afterEffect">
                                  <p:stCondLst>
                                    <p:cond delay="0"/>
                                  </p:stCondLst>
                                  <p:iterate type="lt">
                                    <p:tmPct val="0"/>
                                  </p:iterate>
                                  <p:childTnLst>
                                    <p:animEffect transition="out" filter="fade">
                                      <p:cBhvr>
                                        <p:cTn id="75" dur="2000" tmFilter="0, 0; .2, .5; .8, .5; 1, 0"/>
                                        <p:tgtEl>
                                          <p:spTgt spid="14"/>
                                        </p:tgtEl>
                                      </p:cBhvr>
                                    </p:animEffect>
                                    <p:animScale>
                                      <p:cBhvr>
                                        <p:cTn id="76" dur="1000" autoRev="1" fill="hold"/>
                                        <p:tgtEl>
                                          <p:spTgt spid="14"/>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15"/>
                                        </p:tgtEl>
                                        <p:attrNameLst>
                                          <p:attrName>fillcolor</p:attrName>
                                        </p:attrNameLst>
                                      </p:cBhvr>
                                      <p:to>
                                        <a:srgbClr val="EF5F5F"/>
                                      </p:to>
                                    </p:animClr>
                                    <p:set>
                                      <p:cBhvr>
                                        <p:cTn id="82" dur="2000" fill="hold"/>
                                        <p:tgtEl>
                                          <p:spTgt spid="15"/>
                                        </p:tgtEl>
                                        <p:attrNameLst>
                                          <p:attrName>fill.type</p:attrName>
                                        </p:attrNameLst>
                                      </p:cBhvr>
                                      <p:to>
                                        <p:strVal val="solid"/>
                                      </p:to>
                                    </p:set>
                                    <p:set>
                                      <p:cBhvr>
                                        <p:cTn id="83" dur="2000" fill="hold"/>
                                        <p:tgtEl>
                                          <p:spTgt spid="15"/>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drumroll.wav"/>
                                        </p:tgtEl>
                                      </p:cMediaNode>
                                    </p:audio>
                                  </p:subTnLst>
                                </p:cTn>
                              </p:par>
                            </p:childTnLst>
                          </p:cTn>
                        </p:par>
                        <p:par>
                          <p:cTn id="84" fill="hold">
                            <p:stCondLst>
                              <p:cond delay="2000"/>
                            </p:stCondLst>
                            <p:childTnLst>
                              <p:par>
                                <p:cTn id="85" presetID="26" presetClass="emph" presetSubtype="0" repeatCount="0" fill="hold" grpId="1" nodeType="afterEffect">
                                  <p:stCondLst>
                                    <p:cond delay="0"/>
                                  </p:stCondLst>
                                  <p:iterate type="lt">
                                    <p:tmPct val="0"/>
                                  </p:iterate>
                                  <p:childTnLst>
                                    <p:animEffect transition="out" filter="fade">
                                      <p:cBhvr>
                                        <p:cTn id="86" dur="2000" tmFilter="0, 0; .2, .5; .8, .5; 1, 0"/>
                                        <p:tgtEl>
                                          <p:spTgt spid="15"/>
                                        </p:tgtEl>
                                      </p:cBhvr>
                                    </p:animEffect>
                                    <p:animScale>
                                      <p:cBhvr>
                                        <p:cTn id="87" dur="1000" autoRev="1" fill="hold"/>
                                        <p:tgtEl>
                                          <p:spTgt spid="15"/>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5"/>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16"/>
                                        </p:tgtEl>
                                        <p:attrNameLst>
                                          <p:attrName>fillcolor</p:attrName>
                                        </p:attrNameLst>
                                      </p:cBhvr>
                                      <p:to>
                                        <a:srgbClr val="EF5F5F"/>
                                      </p:to>
                                    </p:animClr>
                                    <p:set>
                                      <p:cBhvr>
                                        <p:cTn id="93" dur="2000" fill="hold"/>
                                        <p:tgtEl>
                                          <p:spTgt spid="16"/>
                                        </p:tgtEl>
                                        <p:attrNameLst>
                                          <p:attrName>fill.type</p:attrName>
                                        </p:attrNameLst>
                                      </p:cBhvr>
                                      <p:to>
                                        <p:strVal val="solid"/>
                                      </p:to>
                                    </p:set>
                                    <p:set>
                                      <p:cBhvr>
                                        <p:cTn id="94" dur="2000" fill="hold"/>
                                        <p:tgtEl>
                                          <p:spTgt spid="16"/>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drumroll.wav"/>
                                        </p:tgtEl>
                                      </p:cMediaNode>
                                    </p:audio>
                                  </p:subTnLst>
                                </p:cTn>
                              </p:par>
                            </p:childTnLst>
                          </p:cTn>
                        </p:par>
                        <p:par>
                          <p:cTn id="95" fill="hold">
                            <p:stCondLst>
                              <p:cond delay="2000"/>
                            </p:stCondLst>
                            <p:childTnLst>
                              <p:par>
                                <p:cTn id="96" presetID="26" presetClass="emph" presetSubtype="0" repeatCount="0" fill="hold" grpId="1" nodeType="afterEffect">
                                  <p:stCondLst>
                                    <p:cond delay="0"/>
                                  </p:stCondLst>
                                  <p:iterate type="lt">
                                    <p:tmPct val="0"/>
                                  </p:iterate>
                                  <p:childTnLst>
                                    <p:animEffect transition="out" filter="fade">
                                      <p:cBhvr>
                                        <p:cTn id="97" dur="2000" tmFilter="0, 0; .2, .5; .8, .5; 1, 0"/>
                                        <p:tgtEl>
                                          <p:spTgt spid="16"/>
                                        </p:tgtEl>
                                      </p:cBhvr>
                                    </p:animEffect>
                                    <p:animScale>
                                      <p:cBhvr>
                                        <p:cTn id="98" dur="1000" autoRev="1" fill="hold"/>
                                        <p:tgtEl>
                                          <p:spTgt spid="16"/>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Mọc</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mầm</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non</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héo</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970959"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Đâm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chồi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799"/>
            <a:ext cx="2958122"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821820" y="5872992"/>
            <a:ext cx="3621617"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013989" y="3949337"/>
            <a:ext cx="4375864"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tiên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Chui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28166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Đơm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99964" y="4171771"/>
            <a:ext cx="4354705"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Trong</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nhắc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thiếu</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thích</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nhất</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endPar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2911397" y="2419339"/>
            <a:ext cx="548366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10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a:t>
            </a:r>
          </a:p>
        </p:txBody>
      </p:sp>
      <p:sp>
        <p:nvSpPr>
          <p:cNvPr id="4" name="Rectangle 3">
            <a:extLst>
              <a:ext uri="{FF2B5EF4-FFF2-40B4-BE49-F238E27FC236}">
                <a16:creationId xmlns:a16="http://schemas.microsoft.com/office/drawing/2014/main" id="{2B18289C-BE8A-4A35-9D26-6C7170542C92}"/>
              </a:ext>
            </a:extLst>
          </p:cNvPr>
          <p:cNvSpPr/>
          <p:nvPr/>
        </p:nvSpPr>
        <p:spPr>
          <a:xfrm>
            <a:off x="8882743" y="6580954"/>
            <a:ext cx="3309257" cy="27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295598"/>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này</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gì</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1753</Words>
  <Application>Microsoft Office PowerPoint</Application>
  <PresentationFormat>Widescreen</PresentationFormat>
  <Paragraphs>138</Paragraphs>
  <Slides>23</Slides>
  <Notes>12</Notes>
  <HiddenSlides>0</HiddenSlides>
  <MMClips>8</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23</vt:i4>
      </vt:variant>
    </vt:vector>
  </HeadingPairs>
  <TitlesOfParts>
    <vt:vector size="38" baseType="lpstr">
      <vt:lpstr>等线</vt:lpstr>
      <vt:lpstr>等线 Light</vt:lpstr>
      <vt:lpstr>微软雅黑</vt:lpstr>
      <vt:lpstr>Arial</vt:lpstr>
      <vt:lpstr>Calibri</vt:lpstr>
      <vt:lpstr>Calibri Light</vt:lpstr>
      <vt:lpstr>Kalam</vt:lpstr>
      <vt:lpstr>Montserrat</vt:lpstr>
      <vt:lpstr>Times New Roman</vt:lpstr>
      <vt:lpstr>1_Office Theme</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Sinh Chu</cp:lastModifiedBy>
  <cp:revision>5</cp:revision>
  <dcterms:created xsi:type="dcterms:W3CDTF">2021-07-31T09:46:09Z</dcterms:created>
  <dcterms:modified xsi:type="dcterms:W3CDTF">2023-01-11T08:18:29Z</dcterms:modified>
</cp:coreProperties>
</file>