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4" r:id="rId2"/>
    <p:sldId id="283" r:id="rId3"/>
    <p:sldId id="285" r:id="rId4"/>
    <p:sldId id="286" r:id="rId5"/>
    <p:sldId id="287" r:id="rId6"/>
    <p:sldId id="288" r:id="rId7"/>
    <p:sldId id="289" r:id="rId8"/>
    <p:sldId id="290" r:id="rId9"/>
    <p:sldId id="315" r:id="rId10"/>
    <p:sldId id="291" r:id="rId11"/>
    <p:sldId id="292" r:id="rId12"/>
    <p:sldId id="293" r:id="rId13"/>
    <p:sldId id="294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70807050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</a:rPr>
              <a:t>Bài</a:t>
            </a:r>
            <a:r>
              <a:rPr lang="en-US" sz="8000" dirty="0">
                <a:solidFill>
                  <a:srgbClr val="FF0000"/>
                </a:solidFill>
              </a:rPr>
              <a:t> 16: </a:t>
            </a:r>
            <a:br>
              <a:rPr lang="en-US" sz="8000" dirty="0"/>
            </a:br>
            <a:r>
              <a:rPr lang="en-US" sz="8000" b="1" dirty="0"/>
              <a:t>TẠM BIỆT CÁNH CAM</a:t>
            </a:r>
            <a:endParaRPr sz="8000" b="1" dirty="0"/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999" y="1137738"/>
            <a:ext cx="103749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biếc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óng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tễnh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quá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lọ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đựng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xíu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9108" y="333128"/>
            <a:ext cx="5329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336275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3860" y="1791343"/>
            <a:ext cx="264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39" y="352190"/>
            <a:ext cx="932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542" y="2061049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8167" y="2099149"/>
            <a:ext cx="12074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060" y="1791343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36615" y="2097671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3860" y="36816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0542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3060" y="3681691"/>
            <a:ext cx="379349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  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2690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6615" y="2097671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4817" y="3979972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53137" y="3951397"/>
            <a:ext cx="1333638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2847" t="23988" r="5078" b="24567"/>
          <a:stretch/>
        </p:blipFill>
        <p:spPr>
          <a:xfrm>
            <a:off x="9734550" y="2181225"/>
            <a:ext cx="1905000" cy="169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8" y="481143"/>
            <a:ext cx="11395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960" t="23988" r="71744" b="24567"/>
          <a:stretch/>
        </p:blipFill>
        <p:spPr>
          <a:xfrm>
            <a:off x="685799" y="2181225"/>
            <a:ext cx="19240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366" t="23988" r="49780" b="24567"/>
          <a:stretch/>
        </p:blipFill>
        <p:spPr>
          <a:xfrm>
            <a:off x="3395661" y="2181225"/>
            <a:ext cx="1885951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662" t="23988" r="27704" b="24567"/>
          <a:stretch/>
        </p:blipFill>
        <p:spPr>
          <a:xfrm>
            <a:off x="6574630" y="2181225"/>
            <a:ext cx="1866901" cy="16954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4157" y="4275921"/>
            <a:ext cx="17004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8117" y="4275921"/>
            <a:ext cx="165775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6788" y="4251304"/>
            <a:ext cx="19671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5016" y="4251304"/>
            <a:ext cx="278170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38" y="856279"/>
            <a:ext cx="1139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5817" y="1846609"/>
            <a:ext cx="562686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2487" y="2489996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86697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058" y="14611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8606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5272" y="711417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iệt Nam chiêm ngưỡng siêu trăng thứ 2 trong năm vào tối nay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37" y="2124348"/>
            <a:ext cx="5109934" cy="34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582464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ửa khóa, Mở Khóa, Làm chìa khóa Quận 11 sài gò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1952795"/>
            <a:ext cx="3435350" cy="35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04941" y="6018996"/>
            <a:ext cx="2846075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ách làm bánh chưng dẻo, xanh mướt, thơm ngon, đậm đà cho ngày T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4" y="1431119"/>
            <a:ext cx="4521201" cy="45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060" y="318694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00267" y="6018996"/>
            <a:ext cx="2067334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râu điên húc chết người ở Đồ Sơn: Giải mã chuyện &amp;#39;trâu báo oán&amp;#39; ở làng mổ  trâu lớn nhất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49" y="1606062"/>
            <a:ext cx="6629879" cy="44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2683" y="1567016"/>
            <a:ext cx="4268016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813" y="3784254"/>
            <a:ext cx="964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/x,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916328" y="2126842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916328" y="2847910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916328" y="360503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892180" y="4362154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275647" y="761979"/>
            <a:ext cx="5640705" cy="625007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85"/>
            <a:r>
              <a:rPr lang="vi-VN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đạt:</a:t>
            </a:r>
            <a:endParaRPr lang="en-US" sz="36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19" y="288421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2" y="1500155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45" y="375143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94" y="84889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109088" y="5515776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010016" y="6218955"/>
            <a:ext cx="1470467" cy="6196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867022" y="5419907"/>
            <a:ext cx="821533" cy="11088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679581" y="2212982"/>
            <a:ext cx="8670354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Nghe -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đúng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ngắn</a:t>
            </a:r>
            <a:r>
              <a:rPr lang="vi-VN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6052EF-53FE-40B4-8829-1BCFBCB29DD2}"/>
              </a:ext>
            </a:extLst>
          </p:cNvPr>
          <p:cNvSpPr txBox="1"/>
          <p:nvPr/>
        </p:nvSpPr>
        <p:spPr>
          <a:xfrm>
            <a:off x="1679581" y="3270366"/>
            <a:ext cx="8679649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B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đầu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đúng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BT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biệt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400" b="0" i="1" u="none" strike="noStrike" spc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oanhi oach, s/ X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400" b="0" i="1" u="none" strike="noStrike" spc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dấu hỏi ỉ dấu ngã.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745 0.82106 L 0.76745 0.82129 C 0.76497 0.82477 0.7625 0.82916 0.75989 0.83194 C 0.75859 0.8331 0.75716 0.83333 0.75534 0.83379 C 0.75039 0.83588 0.74583 0.8368 0.74075 0.83842 L 0.70312 0.83588 C 0.69961 0.83565 0.69609 0.83518 0.6931 0.83379 C 0.69179 0.83333 0.69114 0.83032 0.6901 0.82963 C 0.68672 0.82754 0.68346 0.82685 0.68021 0.82546 C 0.67187 0.82176 0.67995 0.82453 0.66836 0.82106 C 0.66172 0.81666 0.66862 0.82106 0.65664 0.81481 C 0.65143 0.81203 0.64557 0.80833 0.64049 0.80625 C 0.63737 0.80532 0.63463 0.80509 0.6319 0.80416 C 0.62969 0.8037 0.62773 0.80278 0.62526 0.80231 C 0.62109 0.79953 0.61666 0.79583 0.6125 0.79352 C 0.60768 0.7912 0.60169 0.78889 0.59713 0.78518 C 0.59219 0.78102 0.59153 0.77963 0.58763 0.77453 C 0.58359 0.74305 0.58581 0.76389 0.58763 0.69213 C 0.58763 0.68773 0.58841 0.68379 0.58854 0.6794 C 0.59036 0.65741 0.5901 0.64583 0.59114 0.62222 C 0.59284 0.57199 0.59114 0.62291 0.59297 0.58842 C 0.59336 0.58055 0.59362 0.57268 0.59414 0.56481 C 0.5944 0.54537 0.59531 0.52546 0.59531 0.50602 C 0.59531 0.50324 0.59674 0.44861 0.59297 0.42546 C 0.59232 0.42176 0.59166 0.41805 0.59114 0.41481 C 0.59036 0.41157 0.58854 0.40903 0.58763 0.40625 C 0.58685 0.40231 0.58672 0.39768 0.58554 0.39352 C 0.58359 0.3875 0.58086 0.38241 0.57916 0.37662 C 0.57825 0.37453 0.57799 0.37222 0.57695 0.37037 C 0.57539 0.36736 0.57448 0.36435 0.57252 0.3618 C 0.57122 0.35995 0.56966 0.35926 0.56836 0.35787 C 0.56692 0.35602 0.56588 0.35278 0.56393 0.35139 C 0.56211 0.34953 0.55976 0.34861 0.55755 0.34699 C 0.5556 0.34583 0.55403 0.34398 0.55195 0.34305 C 0.54622 0.33866 0.54622 0.33889 0.5414 0.33657 C 0.5306 0.32592 0.54427 0.33889 0.5319 0.32824 C 0.53021 0.32662 0.52916 0.32453 0.52734 0.32384 C 0.52435 0.32222 0.52096 0.32199 0.51771 0.32176 C 0.48463 0.31666 0.51159 0.32222 0.48971 0.31736 C 0.48268 0.31805 0.4539 0.31852 0.44153 0.32176 C 0.44023 0.32199 0.43893 0.32315 0.43802 0.32384 C 0.43594 0.32477 0.43398 0.32546 0.4319 0.32592 C 0.42239 0.3287 0.42461 0.32778 0.41445 0.33009 L 0.40586 0.33217 C 0.39479 0.33102 0.38346 0.33102 0.37265 0.32824 C 0.36992 0.32731 0.36732 0.32361 0.3651 0.32176 C 0.36276 0.31991 0.36067 0.31898 0.35859 0.31736 L 0.35208 0.30463 C 0.35104 0.30254 0.35 0.30046 0.3487 0.29861 C 0.34583 0.29421 0.3431 0.28958 0.33984 0.28565 C 0.33893 0.28426 0.33789 0.28287 0.33685 0.28148 C 0.33554 0.2794 0.33385 0.27685 0.33242 0.275 C 0.33138 0.27361 0.32956 0.27268 0.32825 0.27083 C 0.32721 0.26944 0.32591 0.26805 0.325 0.26666 C 0.32383 0.26551 0.32291 0.26528 0.32174 0.26435 C 0.31797 0.2618 0.31484 0.25787 0.31107 0.25602 C 0.30807 0.25463 0.30508 0.2537 0.30247 0.25185 C 0.27656 0.23333 0.29518 0.24305 0.2832 0.23703 C 0.28177 0.23472 0.27956 0.23333 0.27864 0.23055 C 0.27773 0.22916 0.27825 0.22639 0.2776 0.22453 C 0.27695 0.22176 0.27552 0.21991 0.27448 0.21805 L 0.27213 0.20509 C 0.27174 0.20324 0.27148 0.20092 0.27122 0.19884 L 0.27005 0.19028 C 0.26966 0.18333 0.26979 0.17592 0.26927 0.16921 C 0.26849 0.16574 0.26666 0.16389 0.26562 0.16065 C 0.25911 0.13842 0.27317 0.17662 0.26146 0.14583 C 0.25937 0.13379 0.26185 0.14444 0.25625 0.13333 C 0.25247 0.12592 0.25208 0.12014 0.24765 0.11435 C 0.24661 0.11296 0.24518 0.11296 0.24453 0.11203 C 0.24245 0.11018 0.24075 0.10741 0.23893 0.10602 C 0.23672 0.10416 0.23437 0.10324 0.23242 0.10139 C 0.2306 0.10046 0.22591 0.09629 0.22383 0.09514 C 0.22187 0.09421 0.22005 0.09398 0.21849 0.09305 C 0.20911 0.09398 0.19961 0.09352 0.19049 0.09514 C 0.1875 0.09583 0.18489 0.09884 0.1819 0.09953 L 0.17135 0.10139 C 0.16836 0.10231 0.16536 0.10324 0.16276 0.1037 C 0.1582 0.1044 0.15416 0.10509 0.14961 0.10602 C 0.14817 0.10648 0.14687 0.10694 0.14531 0.10787 C 0.14427 0.10833 0.14323 0.10972 0.14206 0.10995 C 0.14023 0.11088 0.13828 0.11157 0.13672 0.11203 C 0.12942 0.11921 0.12877 0.12083 0.11745 0.12477 C 0.11263 0.12639 0.10807 0.12639 0.10325 0.12685 C 0.07747 0.13125 0.11028 0.12778 0.06341 0.13102 C 0.06211 0.13194 0.06054 0.13287 0.05924 0.13333 C 0.04023 0.1375 0.04974 0.13194 0.04088 0.1375 C 0.0319 0.1368 0.02278 0.13796 0.01406 0.13518 C 0.01289 0.13495 0.01289 0.13055 0.01198 0.12916 C 0.01094 0.12754 0.00963 0.12754 0.00859 0.12685 C 0.00651 0.11528 0.00859 0.12569 0.0056 0.11435 C 0.00338 0.10694 0.00338 0.10648 0.00208 0.09953 C 0.00182 0.07916 0.00156 0.05833 0.00104 0.03796 C 0.00078 0.0287 0.00065 0.01944 2.29167E-6 0.01018 C -0.00013 0.00833 -0.00039 0.00602 -0.00104 0.00416 C -0.00169 0.00231 -0.00248 0.00139 -0.003 2.22222E-6 L 2.29167E-6 2.22222E-6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29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318</Words>
  <Application>Microsoft Office PowerPoint</Application>
  <PresentationFormat>Widescreen</PresentationFormat>
  <Paragraphs>43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Microsoft YaHei</vt:lpstr>
      <vt:lpstr>Algerian</vt:lpstr>
      <vt:lpstr>Arial</vt:lpstr>
      <vt:lpstr>Calibri</vt:lpstr>
      <vt:lpstr>Calibri Light</vt:lpstr>
      <vt:lpstr>HP001 4 hàng</vt:lpstr>
      <vt:lpstr>Times New Roman</vt:lpstr>
      <vt:lpstr>Office Theme</vt:lpstr>
      <vt:lpstr>Bài 16:  TẠM BIỆT CÁNH CAM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Sinh Chu</cp:lastModifiedBy>
  <cp:revision>56</cp:revision>
  <dcterms:created xsi:type="dcterms:W3CDTF">2021-07-13T00:48:11Z</dcterms:created>
  <dcterms:modified xsi:type="dcterms:W3CDTF">2022-03-17T01:40:07Z</dcterms:modified>
</cp:coreProperties>
</file>