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14" r:id="rId2"/>
    <p:sldId id="256" r:id="rId3"/>
    <p:sldId id="302" r:id="rId4"/>
    <p:sldId id="303" r:id="rId5"/>
    <p:sldId id="316" r:id="rId6"/>
    <p:sldId id="304" r:id="rId7"/>
    <p:sldId id="305" r:id="rId8"/>
    <p:sldId id="315" r:id="rId9"/>
    <p:sldId id="30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35" autoAdjust="0"/>
    <p:restoredTop sz="94660"/>
  </p:normalViewPr>
  <p:slideViewPr>
    <p:cSldViewPr snapToGrid="0">
      <p:cViewPr>
        <p:scale>
          <a:sx n="92" d="100"/>
          <a:sy n="92" d="100"/>
        </p:scale>
        <p:origin x="720" y="-49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7E5497-7E55-4E85-AF7D-D2E89F13D4E0}" type="datetimeFigureOut">
              <a:rPr lang="en-US" smtClean="0"/>
              <a:t>3/18/2022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57607B-BE77-4CD6-8317-628191F8B67B}" type="slidenum">
              <a:rPr lang="en-US" smtClean="0"/>
              <a:t>‹#›</a:t>
            </a:fld>
            <a:endParaRPr lang="en-US"/>
          </a:p>
        </p:txBody>
      </p:sp>
    </p:spTree>
    <p:extLst>
      <p:ext uri="{BB962C8B-B14F-4D97-AF65-F5344CB8AC3E}">
        <p14:creationId xmlns:p14="http://schemas.microsoft.com/office/powerpoint/2010/main" val="263381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7cf0412cd_0_1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7cf0412cd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8417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B16FB3-29AD-4AC0-9EB2-5C86A75010BC}"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504733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32245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621311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6" y="108236"/>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1"/>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398599909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2348497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B16FB3-29AD-4AC0-9EB2-5C86A75010BC}"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19295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B16FB3-29AD-4AC0-9EB2-5C86A75010BC}" type="datetimeFigureOut">
              <a:rPr lang="en-US" smtClean="0"/>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429093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B16FB3-29AD-4AC0-9EB2-5C86A75010BC}" type="datetimeFigureOut">
              <a:rPr lang="en-US" smtClean="0"/>
              <a:t>3/18/2022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561775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B16FB3-29AD-4AC0-9EB2-5C86A75010BC}" type="datetimeFigureOut">
              <a:rPr lang="en-US" smtClean="0"/>
              <a:t>3/18/2022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632063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16FB3-29AD-4AC0-9EB2-5C86A75010BC}" type="datetimeFigureOut">
              <a:rPr lang="en-US" smtClean="0"/>
              <a:t>3/18/2022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226743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16FB3-29AD-4AC0-9EB2-5C86A75010BC}" type="datetimeFigureOut">
              <a:rPr lang="en-US" smtClean="0"/>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02944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16FB3-29AD-4AC0-9EB2-5C86A75010BC}" type="datetimeFigureOut">
              <a:rPr lang="en-US" smtClean="0"/>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11157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16FB3-29AD-4AC0-9EB2-5C86A75010BC}" type="datetimeFigureOut">
              <a:rPr lang="en-US" smtClean="0"/>
              <a:t>3/18/2022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A588C-AED2-4DCB-B3BE-0C53DEFF078F}" type="slidenum">
              <a:rPr lang="en-US" smtClean="0"/>
              <a:t>‹#›</a:t>
            </a:fld>
            <a:endParaRPr lang="en-US"/>
          </a:p>
        </p:txBody>
      </p:sp>
    </p:spTree>
    <p:extLst>
      <p:ext uri="{BB962C8B-B14F-4D97-AF65-F5344CB8AC3E}">
        <p14:creationId xmlns:p14="http://schemas.microsoft.com/office/powerpoint/2010/main" val="987136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0"/>
          <p:cNvSpPr/>
          <p:nvPr/>
        </p:nvSpPr>
        <p:spPr>
          <a:xfrm>
            <a:off x="10225300" y="1420767"/>
            <a:ext cx="1374677" cy="109728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897" tIns="121897" rIns="121897" bIns="121897" anchor="ctr" anchorCtr="0">
            <a:noAutofit/>
          </a:bodyPr>
          <a:lstStyle/>
          <a:p>
            <a:endParaRPr/>
          </a:p>
        </p:txBody>
      </p:sp>
      <p:grpSp>
        <p:nvGrpSpPr>
          <p:cNvPr id="227" name="Google Shape;227;p40"/>
          <p:cNvGrpSpPr/>
          <p:nvPr/>
        </p:nvGrpSpPr>
        <p:grpSpPr>
          <a:xfrm>
            <a:off x="430461" y="1866282"/>
            <a:ext cx="2589180" cy="2998348"/>
            <a:chOff x="5293245" y="6083019"/>
            <a:chExt cx="1941885" cy="2248761"/>
          </a:xfrm>
        </p:grpSpPr>
        <p:sp>
          <p:nvSpPr>
            <p:cNvPr id="228" name="Google Shape;228;p40"/>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endParaRPr/>
            </a:p>
          </p:txBody>
        </p:sp>
        <p:sp>
          <p:nvSpPr>
            <p:cNvPr id="229" name="Google Shape;229;p40"/>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230" name="Google Shape;230;p40"/>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1" name="Google Shape;231;p40"/>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2" name="Google Shape;232;p40"/>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3" name="Google Shape;233;p40"/>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4" name="Google Shape;234;p40"/>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5" name="Google Shape;235;p40"/>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6" name="Google Shape;236;p40"/>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7" name="Google Shape;237;p40"/>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8" name="Google Shape;238;p40"/>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9" name="Google Shape;239;p40"/>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40" name="Google Shape;240;p40"/>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41" name="Google Shape;241;p40"/>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42" name="Google Shape;242;p40"/>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43" name="Google Shape;243;p40"/>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44" name="Google Shape;244;p40"/>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45" name="Google Shape;245;p40"/>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46" name="Google Shape;246;p40"/>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47" name="Google Shape;247;p40"/>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48" name="Google Shape;248;p40"/>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49" name="Google Shape;249;p40"/>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0" name="Google Shape;250;p40"/>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1" name="Google Shape;251;p40"/>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2" name="Google Shape;252;p40"/>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3" name="Google Shape;253;p40"/>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4" name="Google Shape;254;p40"/>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5" name="Google Shape;255;p40"/>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6" name="Google Shape;256;p40"/>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7" name="Google Shape;257;p40"/>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8" name="Google Shape;258;p40"/>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9" name="Google Shape;259;p40"/>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0" name="Google Shape;260;p40"/>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1" name="Google Shape;261;p40"/>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2" name="Google Shape;262;p40"/>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3" name="Google Shape;263;p40"/>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4" name="Google Shape;264;p40"/>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5" name="Google Shape;265;p40"/>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6" name="Google Shape;266;p40"/>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7" name="Google Shape;267;p40"/>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8" name="Google Shape;268;p40"/>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9" name="Google Shape;269;p40"/>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0" name="Google Shape;270;p40"/>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1" name="Google Shape;271;p40"/>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2" name="Google Shape;272;p40"/>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3" name="Google Shape;273;p40"/>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4" name="Google Shape;274;p40"/>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5" name="Google Shape;275;p40"/>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6" name="Google Shape;276;p40"/>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7" name="Google Shape;277;p40"/>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8" name="Google Shape;278;p40"/>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9" name="Google Shape;279;p40"/>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80" name="Google Shape;280;p40"/>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81" name="Google Shape;281;p40"/>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82" name="Google Shape;282;p40"/>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endParaRPr/>
            </a:p>
          </p:txBody>
        </p:sp>
        <p:sp>
          <p:nvSpPr>
            <p:cNvPr id="283" name="Google Shape;283;p40"/>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284" name="Google Shape;284;p40"/>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85" name="Google Shape;285;p40"/>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86" name="Google Shape;286;p40"/>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87" name="Google Shape;287;p40"/>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88" name="Google Shape;288;p40"/>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89" name="Google Shape;289;p40"/>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0" name="Google Shape;290;p40"/>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1" name="Google Shape;291;p40"/>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2" name="Google Shape;292;p40"/>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3" name="Google Shape;293;p40"/>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4" name="Google Shape;294;p40"/>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5" name="Google Shape;295;p40"/>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6" name="Google Shape;296;p40"/>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97" name="Google Shape;297;p40"/>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98" name="Google Shape;298;p40"/>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99" name="Google Shape;299;p40"/>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00" name="Google Shape;300;p40"/>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01" name="Google Shape;301;p40"/>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02" name="Google Shape;302;p40"/>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3" name="Google Shape;303;p40"/>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4" name="Google Shape;304;p40"/>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5" name="Google Shape;305;p40"/>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6" name="Google Shape;306;p40"/>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7" name="Google Shape;307;p40"/>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8" name="Google Shape;308;p40"/>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9" name="Google Shape;309;p40"/>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0" name="Google Shape;310;p40"/>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1" name="Google Shape;311;p40"/>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2" name="Google Shape;312;p40"/>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3" name="Google Shape;313;p40"/>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4" name="Google Shape;314;p40"/>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5" name="Google Shape;315;p40"/>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6" name="Google Shape;316;p40"/>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7" name="Google Shape;317;p40"/>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8" name="Google Shape;318;p40"/>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9" name="Google Shape;319;p40"/>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0" name="Google Shape;320;p40"/>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1" name="Google Shape;321;p40"/>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2" name="Google Shape;322;p40"/>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3" name="Google Shape;323;p40"/>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4" name="Google Shape;324;p40"/>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5" name="Google Shape;325;p40"/>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6" name="Google Shape;326;p40"/>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7" name="Google Shape;327;p40"/>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8" name="Google Shape;328;p40"/>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9" name="Google Shape;329;p40"/>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30" name="Google Shape;330;p40"/>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31" name="Google Shape;331;p40"/>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32" name="Google Shape;332;p40"/>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33" name="Google Shape;333;p40"/>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34" name="Google Shape;334;p40"/>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35" name="Google Shape;335;p40"/>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endParaRPr/>
            </a:p>
          </p:txBody>
        </p:sp>
      </p:grpSp>
      <p:grpSp>
        <p:nvGrpSpPr>
          <p:cNvPr id="336" name="Google Shape;336;p40"/>
          <p:cNvGrpSpPr/>
          <p:nvPr/>
        </p:nvGrpSpPr>
        <p:grpSpPr>
          <a:xfrm>
            <a:off x="9052285" y="1628182"/>
            <a:ext cx="2683295" cy="3188617"/>
            <a:chOff x="11016213" y="5853720"/>
            <a:chExt cx="2012471" cy="2391463"/>
          </a:xfrm>
        </p:grpSpPr>
        <p:sp>
          <p:nvSpPr>
            <p:cNvPr id="337" name="Google Shape;337;p40"/>
            <p:cNvSpPr/>
            <p:nvPr/>
          </p:nvSpPr>
          <p:spPr>
            <a:xfrm>
              <a:off x="11596703" y="7707979"/>
              <a:ext cx="271820" cy="394502"/>
            </a:xfrm>
            <a:custGeom>
              <a:avLst/>
              <a:gdLst/>
              <a:ahLst/>
              <a:cxnLst/>
              <a:rect l="l" t="t" r="r" b="b"/>
              <a:pathLst>
                <a:path w="10305" h="14956" extrusionOk="0">
                  <a:moveTo>
                    <a:pt x="10305" y="1"/>
                  </a:moveTo>
                  <a:lnTo>
                    <a:pt x="10305" y="1"/>
                  </a:lnTo>
                  <a:cubicBezTo>
                    <a:pt x="6809" y="852"/>
                    <a:pt x="3344" y="1642"/>
                    <a:pt x="0" y="2584"/>
                  </a:cubicBezTo>
                  <a:lnTo>
                    <a:pt x="1368" y="14955"/>
                  </a:lnTo>
                  <a:lnTo>
                    <a:pt x="8025" y="14955"/>
                  </a:lnTo>
                  <a:lnTo>
                    <a:pt x="10305" y="1"/>
                  </a:lnTo>
                  <a:close/>
                </a:path>
              </a:pathLst>
            </a:custGeom>
            <a:solidFill>
              <a:srgbClr val="8C4C5E"/>
            </a:solidFill>
            <a:ln>
              <a:noFill/>
            </a:ln>
          </p:spPr>
          <p:txBody>
            <a:bodyPr spcFirstLastPara="1" wrap="square" lIns="91425" tIns="91425" rIns="91425" bIns="91425" anchor="ctr" anchorCtr="0">
              <a:noAutofit/>
            </a:bodyPr>
            <a:lstStyle/>
            <a:p>
              <a:endParaRPr/>
            </a:p>
          </p:txBody>
        </p:sp>
        <p:sp>
          <p:nvSpPr>
            <p:cNvPr id="338" name="Google Shape;338;p40"/>
            <p:cNvSpPr/>
            <p:nvPr/>
          </p:nvSpPr>
          <p:spPr>
            <a:xfrm>
              <a:off x="11579874" y="7529192"/>
              <a:ext cx="315897" cy="246973"/>
            </a:xfrm>
            <a:custGeom>
              <a:avLst/>
              <a:gdLst/>
              <a:ahLst/>
              <a:cxnLst/>
              <a:rect l="l" t="t" r="r" b="b"/>
              <a:pathLst>
                <a:path w="11976" h="9363" extrusionOk="0">
                  <a:moveTo>
                    <a:pt x="11976" y="0"/>
                  </a:moveTo>
                  <a:lnTo>
                    <a:pt x="0" y="3496"/>
                  </a:lnTo>
                  <a:lnTo>
                    <a:pt x="638" y="9362"/>
                  </a:lnTo>
                  <a:cubicBezTo>
                    <a:pt x="3982" y="8420"/>
                    <a:pt x="7447" y="7630"/>
                    <a:pt x="10943" y="6779"/>
                  </a:cubicBezTo>
                  <a:lnTo>
                    <a:pt x="11976" y="0"/>
                  </a:ln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339" name="Google Shape;339;p40"/>
            <p:cNvSpPr/>
            <p:nvPr/>
          </p:nvSpPr>
          <p:spPr>
            <a:xfrm>
              <a:off x="11400269" y="5856727"/>
              <a:ext cx="215689" cy="360000"/>
            </a:xfrm>
            <a:custGeom>
              <a:avLst/>
              <a:gdLst/>
              <a:ahLst/>
              <a:cxnLst/>
              <a:rect l="l" t="t" r="r" b="b"/>
              <a:pathLst>
                <a:path w="8177" h="13648" extrusionOk="0">
                  <a:moveTo>
                    <a:pt x="7630" y="0"/>
                  </a:moveTo>
                  <a:cubicBezTo>
                    <a:pt x="4742" y="274"/>
                    <a:pt x="2219" y="760"/>
                    <a:pt x="1" y="1490"/>
                  </a:cubicBezTo>
                  <a:cubicBezTo>
                    <a:pt x="2098" y="5867"/>
                    <a:pt x="4742" y="9940"/>
                    <a:pt x="8177" y="13648"/>
                  </a:cubicBezTo>
                  <a:cubicBezTo>
                    <a:pt x="7934" y="9119"/>
                    <a:pt x="7691" y="4560"/>
                    <a:pt x="7630"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0" name="Google Shape;340;p40"/>
            <p:cNvSpPr/>
            <p:nvPr/>
          </p:nvSpPr>
          <p:spPr>
            <a:xfrm>
              <a:off x="11029059" y="6037123"/>
              <a:ext cx="623801" cy="843473"/>
            </a:xfrm>
            <a:custGeom>
              <a:avLst/>
              <a:gdLst/>
              <a:ahLst/>
              <a:cxnLst/>
              <a:rect l="l" t="t" r="r" b="b"/>
              <a:pathLst>
                <a:path w="23649" h="31977" extrusionOk="0">
                  <a:moveTo>
                    <a:pt x="5441" y="0"/>
                  </a:moveTo>
                  <a:cubicBezTo>
                    <a:pt x="2341" y="3405"/>
                    <a:pt x="669" y="7964"/>
                    <a:pt x="0" y="13526"/>
                  </a:cubicBezTo>
                  <a:cubicBezTo>
                    <a:pt x="6779" y="21156"/>
                    <a:pt x="13344" y="29818"/>
                    <a:pt x="23648" y="31976"/>
                  </a:cubicBezTo>
                  <a:cubicBezTo>
                    <a:pt x="23618" y="31946"/>
                    <a:pt x="23618" y="31916"/>
                    <a:pt x="23618" y="31855"/>
                  </a:cubicBezTo>
                  <a:cubicBezTo>
                    <a:pt x="23557" y="31733"/>
                    <a:pt x="23557" y="31612"/>
                    <a:pt x="23587" y="31460"/>
                  </a:cubicBezTo>
                  <a:cubicBezTo>
                    <a:pt x="23344" y="27143"/>
                    <a:pt x="23101" y="22797"/>
                    <a:pt x="22888" y="18450"/>
                  </a:cubicBezTo>
                  <a:cubicBezTo>
                    <a:pt x="18876" y="17447"/>
                    <a:pt x="14894" y="12310"/>
                    <a:pt x="12402" y="9484"/>
                  </a:cubicBezTo>
                  <a:cubicBezTo>
                    <a:pt x="9818" y="6505"/>
                    <a:pt x="7478" y="3344"/>
                    <a:pt x="5441"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1" name="Google Shape;341;p40"/>
            <p:cNvSpPr/>
            <p:nvPr/>
          </p:nvSpPr>
          <p:spPr>
            <a:xfrm>
              <a:off x="11635979" y="5853720"/>
              <a:ext cx="119490" cy="338160"/>
            </a:xfrm>
            <a:custGeom>
              <a:avLst/>
              <a:gdLst/>
              <a:ahLst/>
              <a:cxnLst/>
              <a:rect l="l" t="t" r="r" b="b"/>
              <a:pathLst>
                <a:path w="4530" h="12820" extrusionOk="0">
                  <a:moveTo>
                    <a:pt x="936" y="0"/>
                  </a:moveTo>
                  <a:cubicBezTo>
                    <a:pt x="632" y="0"/>
                    <a:pt x="320" y="8"/>
                    <a:pt x="1" y="23"/>
                  </a:cubicBezTo>
                  <a:cubicBezTo>
                    <a:pt x="62" y="4309"/>
                    <a:pt x="214" y="8564"/>
                    <a:pt x="396" y="12820"/>
                  </a:cubicBezTo>
                  <a:cubicBezTo>
                    <a:pt x="1855" y="11816"/>
                    <a:pt x="3375" y="9780"/>
                    <a:pt x="4530" y="8108"/>
                  </a:cubicBezTo>
                  <a:cubicBezTo>
                    <a:pt x="3618" y="4947"/>
                    <a:pt x="2676" y="2211"/>
                    <a:pt x="1825" y="23"/>
                  </a:cubicBezTo>
                  <a:cubicBezTo>
                    <a:pt x="1536" y="8"/>
                    <a:pt x="1239" y="0"/>
                    <a:pt x="936"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2" name="Google Shape;342;p40"/>
            <p:cNvSpPr/>
            <p:nvPr/>
          </p:nvSpPr>
          <p:spPr>
            <a:xfrm>
              <a:off x="11016213" y="6437190"/>
              <a:ext cx="660677" cy="819417"/>
            </a:xfrm>
            <a:custGeom>
              <a:avLst/>
              <a:gdLst/>
              <a:ahLst/>
              <a:cxnLst/>
              <a:rect l="l" t="t" r="r" b="b"/>
              <a:pathLst>
                <a:path w="25047" h="31065" extrusionOk="0">
                  <a:moveTo>
                    <a:pt x="335" y="1"/>
                  </a:moveTo>
                  <a:lnTo>
                    <a:pt x="335" y="1"/>
                  </a:lnTo>
                  <a:cubicBezTo>
                    <a:pt x="1" y="4226"/>
                    <a:pt x="183" y="8998"/>
                    <a:pt x="730" y="14226"/>
                  </a:cubicBezTo>
                  <a:cubicBezTo>
                    <a:pt x="7205" y="22037"/>
                    <a:pt x="15047" y="30031"/>
                    <a:pt x="25047" y="31065"/>
                  </a:cubicBezTo>
                  <a:cubicBezTo>
                    <a:pt x="24743" y="26506"/>
                    <a:pt x="24439" y="21977"/>
                    <a:pt x="24166" y="17448"/>
                  </a:cubicBezTo>
                  <a:cubicBezTo>
                    <a:pt x="24105" y="17478"/>
                    <a:pt x="24044" y="17478"/>
                    <a:pt x="23953" y="17478"/>
                  </a:cubicBezTo>
                  <a:cubicBezTo>
                    <a:pt x="14257" y="15624"/>
                    <a:pt x="6779" y="7660"/>
                    <a:pt x="335"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3" name="Google Shape;343;p40"/>
            <p:cNvSpPr/>
            <p:nvPr/>
          </p:nvSpPr>
          <p:spPr>
            <a:xfrm>
              <a:off x="11191017" y="5905631"/>
              <a:ext cx="440188" cy="600537"/>
            </a:xfrm>
            <a:custGeom>
              <a:avLst/>
              <a:gdLst/>
              <a:ahLst/>
              <a:cxnLst/>
              <a:rect l="l" t="t" r="r" b="b"/>
              <a:pathLst>
                <a:path w="16688" h="22767" extrusionOk="0">
                  <a:moveTo>
                    <a:pt x="6900" y="0"/>
                  </a:moveTo>
                  <a:cubicBezTo>
                    <a:pt x="4104" y="1034"/>
                    <a:pt x="1854" y="2462"/>
                    <a:pt x="0" y="4256"/>
                  </a:cubicBezTo>
                  <a:cubicBezTo>
                    <a:pt x="2006" y="7630"/>
                    <a:pt x="4286" y="10882"/>
                    <a:pt x="6900" y="13830"/>
                  </a:cubicBezTo>
                  <a:cubicBezTo>
                    <a:pt x="9362" y="16596"/>
                    <a:pt x="12979" y="21368"/>
                    <a:pt x="16687" y="22767"/>
                  </a:cubicBezTo>
                  <a:cubicBezTo>
                    <a:pt x="16657" y="22219"/>
                    <a:pt x="16627" y="21672"/>
                    <a:pt x="16627" y="21125"/>
                  </a:cubicBezTo>
                  <a:cubicBezTo>
                    <a:pt x="16475" y="18359"/>
                    <a:pt x="16323" y="15593"/>
                    <a:pt x="16171" y="12797"/>
                  </a:cubicBezTo>
                  <a:cubicBezTo>
                    <a:pt x="12250"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4" name="Google Shape;344;p40"/>
            <p:cNvSpPr/>
            <p:nvPr/>
          </p:nvSpPr>
          <p:spPr>
            <a:xfrm>
              <a:off x="11683300" y="6783553"/>
              <a:ext cx="186832" cy="473054"/>
            </a:xfrm>
            <a:custGeom>
              <a:avLst/>
              <a:gdLst/>
              <a:ahLst/>
              <a:cxnLst/>
              <a:rect l="l" t="t" r="r" b="b"/>
              <a:pathLst>
                <a:path w="7083" h="17934" extrusionOk="0">
                  <a:moveTo>
                    <a:pt x="6930" y="0"/>
                  </a:moveTo>
                  <a:lnTo>
                    <a:pt x="6930" y="0"/>
                  </a:lnTo>
                  <a:cubicBezTo>
                    <a:pt x="4712" y="1338"/>
                    <a:pt x="2401" y="2493"/>
                    <a:pt x="0" y="3496"/>
                  </a:cubicBezTo>
                  <a:cubicBezTo>
                    <a:pt x="274" y="8329"/>
                    <a:pt x="578" y="13131"/>
                    <a:pt x="882" y="17934"/>
                  </a:cubicBezTo>
                  <a:cubicBezTo>
                    <a:pt x="2736" y="17022"/>
                    <a:pt x="4560" y="16110"/>
                    <a:pt x="6292" y="15016"/>
                  </a:cubicBezTo>
                  <a:cubicBezTo>
                    <a:pt x="6900" y="9788"/>
                    <a:pt x="7082" y="4742"/>
                    <a:pt x="6930"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5" name="Google Shape;345;p40"/>
            <p:cNvSpPr/>
            <p:nvPr/>
          </p:nvSpPr>
          <p:spPr>
            <a:xfrm>
              <a:off x="11707356" y="7217305"/>
              <a:ext cx="137902" cy="300677"/>
            </a:xfrm>
            <a:custGeom>
              <a:avLst/>
              <a:gdLst/>
              <a:ahLst/>
              <a:cxnLst/>
              <a:rect l="l" t="t" r="r" b="b"/>
              <a:pathLst>
                <a:path w="5228" h="11399" extrusionOk="0">
                  <a:moveTo>
                    <a:pt x="5228" y="0"/>
                  </a:moveTo>
                  <a:cubicBezTo>
                    <a:pt x="3587" y="943"/>
                    <a:pt x="1824" y="1703"/>
                    <a:pt x="0" y="2250"/>
                  </a:cubicBezTo>
                  <a:cubicBezTo>
                    <a:pt x="182" y="5289"/>
                    <a:pt x="365" y="8359"/>
                    <a:pt x="517" y="11399"/>
                  </a:cubicBezTo>
                  <a:cubicBezTo>
                    <a:pt x="1337" y="10913"/>
                    <a:pt x="2310" y="10821"/>
                    <a:pt x="3283" y="10639"/>
                  </a:cubicBezTo>
                  <a:cubicBezTo>
                    <a:pt x="4134" y="7022"/>
                    <a:pt x="4803" y="3466"/>
                    <a:pt x="5228"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6" name="Google Shape;346;p40"/>
            <p:cNvSpPr/>
            <p:nvPr/>
          </p:nvSpPr>
          <p:spPr>
            <a:xfrm>
              <a:off x="11648007" y="6106865"/>
              <a:ext cx="179631" cy="400094"/>
            </a:xfrm>
            <a:custGeom>
              <a:avLst/>
              <a:gdLst/>
              <a:ahLst/>
              <a:cxnLst/>
              <a:rect l="l" t="t" r="r" b="b"/>
              <a:pathLst>
                <a:path w="6810" h="15168" extrusionOk="0">
                  <a:moveTo>
                    <a:pt x="4469" y="1"/>
                  </a:moveTo>
                  <a:cubicBezTo>
                    <a:pt x="3162" y="1824"/>
                    <a:pt x="1612" y="3587"/>
                    <a:pt x="1" y="4165"/>
                  </a:cubicBezTo>
                  <a:cubicBezTo>
                    <a:pt x="183" y="7873"/>
                    <a:pt x="366" y="11521"/>
                    <a:pt x="578" y="15168"/>
                  </a:cubicBezTo>
                  <a:cubicBezTo>
                    <a:pt x="2888" y="13861"/>
                    <a:pt x="4955" y="12341"/>
                    <a:pt x="6809" y="10639"/>
                  </a:cubicBezTo>
                  <a:cubicBezTo>
                    <a:pt x="6141" y="6718"/>
                    <a:pt x="5350" y="3162"/>
                    <a:pt x="4469"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7" name="Google Shape;347;p40"/>
            <p:cNvSpPr/>
            <p:nvPr/>
          </p:nvSpPr>
          <p:spPr>
            <a:xfrm>
              <a:off x="11664044" y="6428380"/>
              <a:ext cx="201260" cy="420932"/>
            </a:xfrm>
            <a:custGeom>
              <a:avLst/>
              <a:gdLst/>
              <a:ahLst/>
              <a:cxnLst/>
              <a:rect l="l" t="t" r="r" b="b"/>
              <a:pathLst>
                <a:path w="7630" h="15958" extrusionOk="0">
                  <a:moveTo>
                    <a:pt x="6445" y="0"/>
                  </a:moveTo>
                  <a:cubicBezTo>
                    <a:pt x="4499" y="1611"/>
                    <a:pt x="2341" y="2918"/>
                    <a:pt x="1" y="3830"/>
                  </a:cubicBezTo>
                  <a:cubicBezTo>
                    <a:pt x="31" y="4104"/>
                    <a:pt x="31" y="4377"/>
                    <a:pt x="61" y="4651"/>
                  </a:cubicBezTo>
                  <a:cubicBezTo>
                    <a:pt x="244" y="8420"/>
                    <a:pt x="457" y="12189"/>
                    <a:pt x="669" y="15958"/>
                  </a:cubicBezTo>
                  <a:cubicBezTo>
                    <a:pt x="3101" y="14833"/>
                    <a:pt x="5442" y="13557"/>
                    <a:pt x="7630" y="12158"/>
                  </a:cubicBezTo>
                  <a:cubicBezTo>
                    <a:pt x="7448" y="7842"/>
                    <a:pt x="7022" y="3769"/>
                    <a:pt x="6445"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8" name="Google Shape;348;p40"/>
            <p:cNvSpPr/>
            <p:nvPr/>
          </p:nvSpPr>
          <p:spPr>
            <a:xfrm>
              <a:off x="11722576" y="7529192"/>
              <a:ext cx="64176" cy="137480"/>
            </a:xfrm>
            <a:custGeom>
              <a:avLst/>
              <a:gdLst/>
              <a:ahLst/>
              <a:cxnLst/>
              <a:rect l="l" t="t" r="r" b="b"/>
              <a:pathLst>
                <a:path w="2433" h="5212" extrusionOk="0">
                  <a:moveTo>
                    <a:pt x="2432" y="0"/>
                  </a:moveTo>
                  <a:lnTo>
                    <a:pt x="2432" y="0"/>
                  </a:lnTo>
                  <a:cubicBezTo>
                    <a:pt x="1642" y="152"/>
                    <a:pt x="852" y="244"/>
                    <a:pt x="1" y="335"/>
                  </a:cubicBezTo>
                  <a:cubicBezTo>
                    <a:pt x="92" y="1946"/>
                    <a:pt x="153" y="3587"/>
                    <a:pt x="213" y="5198"/>
                  </a:cubicBezTo>
                  <a:cubicBezTo>
                    <a:pt x="294" y="5208"/>
                    <a:pt x="375" y="5212"/>
                    <a:pt x="459" y="5212"/>
                  </a:cubicBezTo>
                  <a:cubicBezTo>
                    <a:pt x="625" y="5212"/>
                    <a:pt x="801" y="5198"/>
                    <a:pt x="1004" y="5198"/>
                  </a:cubicBezTo>
                  <a:cubicBezTo>
                    <a:pt x="1551" y="3435"/>
                    <a:pt x="2007" y="1703"/>
                    <a:pt x="2432"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9" name="Google Shape;349;p40"/>
            <p:cNvSpPr/>
            <p:nvPr/>
          </p:nvSpPr>
          <p:spPr>
            <a:xfrm>
              <a:off x="11239921" y="7411338"/>
              <a:ext cx="461844" cy="254174"/>
            </a:xfrm>
            <a:custGeom>
              <a:avLst/>
              <a:gdLst/>
              <a:ahLst/>
              <a:cxnLst/>
              <a:rect l="l" t="t" r="r" b="b"/>
              <a:pathLst>
                <a:path w="17509" h="9636" extrusionOk="0">
                  <a:moveTo>
                    <a:pt x="0" y="0"/>
                  </a:moveTo>
                  <a:lnTo>
                    <a:pt x="0" y="0"/>
                  </a:lnTo>
                  <a:cubicBezTo>
                    <a:pt x="7174" y="8572"/>
                    <a:pt x="17022" y="9575"/>
                    <a:pt x="17508" y="9636"/>
                  </a:cubicBezTo>
                  <a:cubicBezTo>
                    <a:pt x="17447" y="8237"/>
                    <a:pt x="17356" y="6839"/>
                    <a:pt x="17296" y="5471"/>
                  </a:cubicBezTo>
                  <a:cubicBezTo>
                    <a:pt x="17265" y="5471"/>
                    <a:pt x="17235" y="5532"/>
                    <a:pt x="17204" y="5532"/>
                  </a:cubicBezTo>
                  <a:cubicBezTo>
                    <a:pt x="16182" y="5857"/>
                    <a:pt x="15122" y="6002"/>
                    <a:pt x="14045" y="6002"/>
                  </a:cubicBezTo>
                  <a:cubicBezTo>
                    <a:pt x="9069" y="6002"/>
                    <a:pt x="3723" y="2899"/>
                    <a:pt x="0"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50" name="Google Shape;350;p40"/>
            <p:cNvSpPr/>
            <p:nvPr/>
          </p:nvSpPr>
          <p:spPr>
            <a:xfrm>
              <a:off x="11041878" y="6866932"/>
              <a:ext cx="653476" cy="681041"/>
            </a:xfrm>
            <a:custGeom>
              <a:avLst/>
              <a:gdLst/>
              <a:ahLst/>
              <a:cxnLst/>
              <a:rect l="l" t="t" r="r" b="b"/>
              <a:pathLst>
                <a:path w="24774" h="25819" extrusionOk="0">
                  <a:moveTo>
                    <a:pt x="1" y="1"/>
                  </a:moveTo>
                  <a:lnTo>
                    <a:pt x="1" y="1"/>
                  </a:lnTo>
                  <a:cubicBezTo>
                    <a:pt x="153" y="1277"/>
                    <a:pt x="305" y="2584"/>
                    <a:pt x="487" y="3922"/>
                  </a:cubicBezTo>
                  <a:cubicBezTo>
                    <a:pt x="1338" y="9818"/>
                    <a:pt x="3192" y="14408"/>
                    <a:pt x="5533" y="17964"/>
                  </a:cubicBezTo>
                  <a:cubicBezTo>
                    <a:pt x="10333" y="22451"/>
                    <a:pt x="15849" y="25819"/>
                    <a:pt x="21640" y="25819"/>
                  </a:cubicBezTo>
                  <a:cubicBezTo>
                    <a:pt x="22596" y="25819"/>
                    <a:pt x="23560" y="25727"/>
                    <a:pt x="24530" y="25533"/>
                  </a:cubicBezTo>
                  <a:cubicBezTo>
                    <a:pt x="24621" y="25533"/>
                    <a:pt x="24712" y="25533"/>
                    <a:pt x="24773" y="25594"/>
                  </a:cubicBezTo>
                  <a:cubicBezTo>
                    <a:pt x="24560" y="22311"/>
                    <a:pt x="24348" y="19059"/>
                    <a:pt x="24135" y="15776"/>
                  </a:cubicBezTo>
                  <a:cubicBezTo>
                    <a:pt x="23952" y="15746"/>
                    <a:pt x="23861" y="15533"/>
                    <a:pt x="23983" y="15381"/>
                  </a:cubicBezTo>
                  <a:cubicBezTo>
                    <a:pt x="14560" y="15350"/>
                    <a:pt x="6384" y="7569"/>
                    <a:pt x="1"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51" name="Google Shape;351;p40"/>
            <p:cNvSpPr/>
            <p:nvPr/>
          </p:nvSpPr>
          <p:spPr>
            <a:xfrm>
              <a:off x="11765862" y="5924860"/>
              <a:ext cx="283057" cy="462661"/>
            </a:xfrm>
            <a:custGeom>
              <a:avLst/>
              <a:gdLst/>
              <a:ahLst/>
              <a:cxnLst/>
              <a:rect l="l" t="t" r="r" b="b"/>
              <a:pathLst>
                <a:path w="10731" h="17540" extrusionOk="0">
                  <a:moveTo>
                    <a:pt x="4591" y="1"/>
                  </a:moveTo>
                  <a:cubicBezTo>
                    <a:pt x="3952" y="1034"/>
                    <a:pt x="3314" y="2098"/>
                    <a:pt x="2615" y="3071"/>
                  </a:cubicBezTo>
                  <a:cubicBezTo>
                    <a:pt x="1916" y="4074"/>
                    <a:pt x="1034" y="5502"/>
                    <a:pt x="1" y="6901"/>
                  </a:cubicBezTo>
                  <a:cubicBezTo>
                    <a:pt x="882" y="10062"/>
                    <a:pt x="1673" y="13618"/>
                    <a:pt x="2341" y="17539"/>
                  </a:cubicBezTo>
                  <a:cubicBezTo>
                    <a:pt x="5624" y="14530"/>
                    <a:pt x="8299" y="11004"/>
                    <a:pt x="10731" y="7174"/>
                  </a:cubicBezTo>
                  <a:cubicBezTo>
                    <a:pt x="9089" y="4195"/>
                    <a:pt x="7083" y="1733"/>
                    <a:pt x="4591"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52" name="Google Shape;352;p40"/>
            <p:cNvSpPr/>
            <p:nvPr/>
          </p:nvSpPr>
          <p:spPr>
            <a:xfrm>
              <a:off x="11684091" y="5854327"/>
              <a:ext cx="177204" cy="213288"/>
            </a:xfrm>
            <a:custGeom>
              <a:avLst/>
              <a:gdLst/>
              <a:ahLst/>
              <a:cxnLst/>
              <a:rect l="l" t="t" r="r" b="b"/>
              <a:pathLst>
                <a:path w="6718" h="8086" extrusionOk="0">
                  <a:moveTo>
                    <a:pt x="1" y="0"/>
                  </a:moveTo>
                  <a:lnTo>
                    <a:pt x="1" y="0"/>
                  </a:lnTo>
                  <a:cubicBezTo>
                    <a:pt x="852" y="2188"/>
                    <a:pt x="1794" y="4924"/>
                    <a:pt x="2706" y="8085"/>
                  </a:cubicBezTo>
                  <a:cubicBezTo>
                    <a:pt x="3131" y="7477"/>
                    <a:pt x="3496" y="6900"/>
                    <a:pt x="3800" y="6474"/>
                  </a:cubicBezTo>
                  <a:cubicBezTo>
                    <a:pt x="4834" y="5046"/>
                    <a:pt x="5806" y="3556"/>
                    <a:pt x="6718" y="2037"/>
                  </a:cubicBezTo>
                  <a:cubicBezTo>
                    <a:pt x="4742" y="851"/>
                    <a:pt x="2523" y="152"/>
                    <a:pt x="1"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53" name="Google Shape;353;p40"/>
            <p:cNvSpPr/>
            <p:nvPr/>
          </p:nvSpPr>
          <p:spPr>
            <a:xfrm>
              <a:off x="11793927" y="6854904"/>
              <a:ext cx="411331" cy="643031"/>
            </a:xfrm>
            <a:custGeom>
              <a:avLst/>
              <a:gdLst/>
              <a:ahLst/>
              <a:cxnLst/>
              <a:rect l="l" t="t" r="r" b="b"/>
              <a:pathLst>
                <a:path w="15594" h="24378" extrusionOk="0">
                  <a:moveTo>
                    <a:pt x="15594" y="1"/>
                  </a:moveTo>
                  <a:cubicBezTo>
                    <a:pt x="12189" y="5381"/>
                    <a:pt x="7569" y="10578"/>
                    <a:pt x="1946" y="13739"/>
                  </a:cubicBezTo>
                  <a:cubicBezTo>
                    <a:pt x="1521" y="17205"/>
                    <a:pt x="852" y="20761"/>
                    <a:pt x="1" y="24378"/>
                  </a:cubicBezTo>
                  <a:cubicBezTo>
                    <a:pt x="396" y="24317"/>
                    <a:pt x="791" y="24256"/>
                    <a:pt x="1186" y="24104"/>
                  </a:cubicBezTo>
                  <a:cubicBezTo>
                    <a:pt x="5107" y="22858"/>
                    <a:pt x="8177" y="20183"/>
                    <a:pt x="10913" y="17205"/>
                  </a:cubicBezTo>
                  <a:cubicBezTo>
                    <a:pt x="12068" y="15928"/>
                    <a:pt x="13284" y="14682"/>
                    <a:pt x="14469" y="1340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54" name="Google Shape;354;p40"/>
            <p:cNvSpPr/>
            <p:nvPr/>
          </p:nvSpPr>
          <p:spPr>
            <a:xfrm>
              <a:off x="11834021" y="6147750"/>
              <a:ext cx="339162" cy="601354"/>
            </a:xfrm>
            <a:custGeom>
              <a:avLst/>
              <a:gdLst/>
              <a:ahLst/>
              <a:cxnLst/>
              <a:rect l="l" t="t" r="r" b="b"/>
              <a:pathLst>
                <a:path w="12858" h="22798" extrusionOk="0">
                  <a:moveTo>
                    <a:pt x="8846" y="1"/>
                  </a:moveTo>
                  <a:cubicBezTo>
                    <a:pt x="6444" y="3952"/>
                    <a:pt x="3526" y="7752"/>
                    <a:pt x="1" y="10639"/>
                  </a:cubicBezTo>
                  <a:cubicBezTo>
                    <a:pt x="578" y="14408"/>
                    <a:pt x="1004" y="18481"/>
                    <a:pt x="1186" y="22797"/>
                  </a:cubicBezTo>
                  <a:cubicBezTo>
                    <a:pt x="5563" y="20001"/>
                    <a:pt x="9454" y="16688"/>
                    <a:pt x="12858" y="12858"/>
                  </a:cubicBezTo>
                  <a:cubicBezTo>
                    <a:pt x="12007" y="8208"/>
                    <a:pt x="10700" y="3770"/>
                    <a:pt x="8846"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55" name="Google Shape;355;p40"/>
            <p:cNvSpPr/>
            <p:nvPr/>
          </p:nvSpPr>
          <p:spPr>
            <a:xfrm>
              <a:off x="11749033" y="7299075"/>
              <a:ext cx="405712" cy="367228"/>
            </a:xfrm>
            <a:custGeom>
              <a:avLst/>
              <a:gdLst/>
              <a:ahLst/>
              <a:cxnLst/>
              <a:rect l="l" t="t" r="r" b="b"/>
              <a:pathLst>
                <a:path w="15381" h="13922" extrusionOk="0">
                  <a:moveTo>
                    <a:pt x="15381" y="1"/>
                  </a:moveTo>
                  <a:lnTo>
                    <a:pt x="15381" y="1"/>
                  </a:lnTo>
                  <a:cubicBezTo>
                    <a:pt x="13891" y="1399"/>
                    <a:pt x="12402" y="2736"/>
                    <a:pt x="10882" y="3983"/>
                  </a:cubicBezTo>
                  <a:cubicBezTo>
                    <a:pt x="7934" y="6445"/>
                    <a:pt x="4955" y="8025"/>
                    <a:pt x="1429" y="8724"/>
                  </a:cubicBezTo>
                  <a:cubicBezTo>
                    <a:pt x="1004" y="10427"/>
                    <a:pt x="548" y="12159"/>
                    <a:pt x="1" y="13922"/>
                  </a:cubicBezTo>
                  <a:cubicBezTo>
                    <a:pt x="3557" y="13740"/>
                    <a:pt x="11612" y="12068"/>
                    <a:pt x="15198" y="578"/>
                  </a:cubicBezTo>
                  <a:cubicBezTo>
                    <a:pt x="15259" y="396"/>
                    <a:pt x="15320" y="183"/>
                    <a:pt x="15381"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56" name="Google Shape;356;p40"/>
            <p:cNvSpPr/>
            <p:nvPr/>
          </p:nvSpPr>
          <p:spPr>
            <a:xfrm>
              <a:off x="11849267" y="6531806"/>
              <a:ext cx="355199" cy="647831"/>
            </a:xfrm>
            <a:custGeom>
              <a:avLst/>
              <a:gdLst/>
              <a:ahLst/>
              <a:cxnLst/>
              <a:rect l="l" t="t" r="r" b="b"/>
              <a:pathLst>
                <a:path w="13466" h="24560" extrusionOk="0">
                  <a:moveTo>
                    <a:pt x="12554" y="0"/>
                  </a:moveTo>
                  <a:cubicBezTo>
                    <a:pt x="9088" y="3739"/>
                    <a:pt x="5076" y="6930"/>
                    <a:pt x="638" y="9575"/>
                  </a:cubicBezTo>
                  <a:cubicBezTo>
                    <a:pt x="790" y="14286"/>
                    <a:pt x="608" y="19332"/>
                    <a:pt x="0" y="24560"/>
                  </a:cubicBezTo>
                  <a:cubicBezTo>
                    <a:pt x="1885" y="23405"/>
                    <a:pt x="3648" y="22098"/>
                    <a:pt x="5259" y="20456"/>
                  </a:cubicBezTo>
                  <a:cubicBezTo>
                    <a:pt x="8359" y="17356"/>
                    <a:pt x="10882" y="13830"/>
                    <a:pt x="13465" y="10304"/>
                  </a:cubicBezTo>
                  <a:cubicBezTo>
                    <a:pt x="13374" y="6900"/>
                    <a:pt x="13101" y="3405"/>
                    <a:pt x="12554"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57" name="Google Shape;357;p40"/>
            <p:cNvSpPr/>
            <p:nvPr/>
          </p:nvSpPr>
          <p:spPr>
            <a:xfrm>
              <a:off x="11652016" y="6875742"/>
              <a:ext cx="54549" cy="388092"/>
            </a:xfrm>
            <a:custGeom>
              <a:avLst/>
              <a:gdLst/>
              <a:ahLst/>
              <a:cxnLst/>
              <a:rect l="l" t="t" r="r" b="b"/>
              <a:pathLst>
                <a:path w="2068" h="14713" extrusionOk="0">
                  <a:moveTo>
                    <a:pt x="1" y="62"/>
                  </a:moveTo>
                  <a:cubicBezTo>
                    <a:pt x="1" y="123"/>
                    <a:pt x="1" y="153"/>
                    <a:pt x="1" y="183"/>
                  </a:cubicBezTo>
                  <a:lnTo>
                    <a:pt x="31" y="183"/>
                  </a:lnTo>
                  <a:cubicBezTo>
                    <a:pt x="57" y="190"/>
                    <a:pt x="81" y="198"/>
                    <a:pt x="103" y="208"/>
                  </a:cubicBezTo>
                  <a:lnTo>
                    <a:pt x="103" y="208"/>
                  </a:lnTo>
                  <a:cubicBezTo>
                    <a:pt x="61" y="165"/>
                    <a:pt x="27" y="115"/>
                    <a:pt x="1" y="62"/>
                  </a:cubicBezTo>
                  <a:close/>
                  <a:moveTo>
                    <a:pt x="103" y="208"/>
                  </a:moveTo>
                  <a:cubicBezTo>
                    <a:pt x="136" y="242"/>
                    <a:pt x="174" y="272"/>
                    <a:pt x="215" y="293"/>
                  </a:cubicBezTo>
                  <a:lnTo>
                    <a:pt x="215" y="293"/>
                  </a:lnTo>
                  <a:cubicBezTo>
                    <a:pt x="188" y="259"/>
                    <a:pt x="151" y="230"/>
                    <a:pt x="103" y="208"/>
                  </a:cubicBezTo>
                  <a:close/>
                  <a:moveTo>
                    <a:pt x="1186" y="1"/>
                  </a:moveTo>
                  <a:cubicBezTo>
                    <a:pt x="943" y="123"/>
                    <a:pt x="730" y="214"/>
                    <a:pt x="517" y="305"/>
                  </a:cubicBezTo>
                  <a:cubicBezTo>
                    <a:pt x="467" y="324"/>
                    <a:pt x="420" y="332"/>
                    <a:pt x="375" y="332"/>
                  </a:cubicBezTo>
                  <a:cubicBezTo>
                    <a:pt x="317" y="332"/>
                    <a:pt x="263" y="318"/>
                    <a:pt x="215" y="293"/>
                  </a:cubicBezTo>
                  <a:lnTo>
                    <a:pt x="215" y="293"/>
                  </a:lnTo>
                  <a:cubicBezTo>
                    <a:pt x="345" y="456"/>
                    <a:pt x="248" y="728"/>
                    <a:pt x="62" y="822"/>
                  </a:cubicBezTo>
                  <a:cubicBezTo>
                    <a:pt x="335" y="5351"/>
                    <a:pt x="639" y="9910"/>
                    <a:pt x="943" y="14439"/>
                  </a:cubicBezTo>
                  <a:cubicBezTo>
                    <a:pt x="1034" y="14439"/>
                    <a:pt x="1156" y="14469"/>
                    <a:pt x="1277" y="14500"/>
                  </a:cubicBezTo>
                  <a:cubicBezTo>
                    <a:pt x="1429" y="14500"/>
                    <a:pt x="1490" y="14591"/>
                    <a:pt x="1521" y="14712"/>
                  </a:cubicBezTo>
                  <a:cubicBezTo>
                    <a:pt x="1703" y="14621"/>
                    <a:pt x="1885" y="14530"/>
                    <a:pt x="2068" y="14439"/>
                  </a:cubicBezTo>
                  <a:cubicBezTo>
                    <a:pt x="1764" y="9636"/>
                    <a:pt x="1460" y="4834"/>
                    <a:pt x="1186"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58" name="Google Shape;358;p40"/>
            <p:cNvSpPr/>
            <p:nvPr/>
          </p:nvSpPr>
          <p:spPr>
            <a:xfrm>
              <a:off x="11632787" y="6523788"/>
              <a:ext cx="48930" cy="343171"/>
            </a:xfrm>
            <a:custGeom>
              <a:avLst/>
              <a:gdLst/>
              <a:ahLst/>
              <a:cxnLst/>
              <a:rect l="l" t="t" r="r" b="b"/>
              <a:pathLst>
                <a:path w="1855" h="13010" extrusionOk="0">
                  <a:moveTo>
                    <a:pt x="0" y="0"/>
                  </a:moveTo>
                  <a:lnTo>
                    <a:pt x="0" y="0"/>
                  </a:lnTo>
                  <a:cubicBezTo>
                    <a:pt x="183" y="4347"/>
                    <a:pt x="426" y="8693"/>
                    <a:pt x="699" y="13010"/>
                  </a:cubicBezTo>
                  <a:cubicBezTo>
                    <a:pt x="730" y="12949"/>
                    <a:pt x="791" y="12858"/>
                    <a:pt x="882" y="12827"/>
                  </a:cubicBezTo>
                  <a:cubicBezTo>
                    <a:pt x="1216" y="12675"/>
                    <a:pt x="1520" y="12493"/>
                    <a:pt x="1854" y="12341"/>
                  </a:cubicBezTo>
                  <a:cubicBezTo>
                    <a:pt x="1642" y="8572"/>
                    <a:pt x="1429" y="4803"/>
                    <a:pt x="1246" y="1034"/>
                  </a:cubicBezTo>
                  <a:cubicBezTo>
                    <a:pt x="1216" y="760"/>
                    <a:pt x="1216" y="487"/>
                    <a:pt x="1186" y="213"/>
                  </a:cubicBezTo>
                  <a:cubicBezTo>
                    <a:pt x="1034" y="274"/>
                    <a:pt x="912" y="335"/>
                    <a:pt x="760" y="395"/>
                  </a:cubicBezTo>
                  <a:cubicBezTo>
                    <a:pt x="728" y="405"/>
                    <a:pt x="697" y="409"/>
                    <a:pt x="668" y="409"/>
                  </a:cubicBezTo>
                  <a:cubicBezTo>
                    <a:pt x="504" y="409"/>
                    <a:pt x="391" y="272"/>
                    <a:pt x="365" y="92"/>
                  </a:cubicBezTo>
                  <a:cubicBezTo>
                    <a:pt x="243" y="92"/>
                    <a:pt x="122" y="31"/>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59" name="Google Shape;359;p40"/>
            <p:cNvSpPr/>
            <p:nvPr/>
          </p:nvSpPr>
          <p:spPr>
            <a:xfrm>
              <a:off x="11601503" y="5854327"/>
              <a:ext cx="61776" cy="660651"/>
            </a:xfrm>
            <a:custGeom>
              <a:avLst/>
              <a:gdLst/>
              <a:ahLst/>
              <a:cxnLst/>
              <a:rect l="l" t="t" r="r" b="b"/>
              <a:pathLst>
                <a:path w="2342" h="25046" extrusionOk="0">
                  <a:moveTo>
                    <a:pt x="913" y="0"/>
                  </a:moveTo>
                  <a:cubicBezTo>
                    <a:pt x="609" y="30"/>
                    <a:pt x="305" y="61"/>
                    <a:pt x="1" y="91"/>
                  </a:cubicBezTo>
                  <a:cubicBezTo>
                    <a:pt x="62" y="4651"/>
                    <a:pt x="305" y="9210"/>
                    <a:pt x="548" y="13739"/>
                  </a:cubicBezTo>
                  <a:cubicBezTo>
                    <a:pt x="761" y="13982"/>
                    <a:pt x="973" y="14225"/>
                    <a:pt x="1217" y="14468"/>
                  </a:cubicBezTo>
                  <a:cubicBezTo>
                    <a:pt x="1426" y="14700"/>
                    <a:pt x="1227" y="14986"/>
                    <a:pt x="986" y="14986"/>
                  </a:cubicBezTo>
                  <a:cubicBezTo>
                    <a:pt x="911" y="14986"/>
                    <a:pt x="833" y="14958"/>
                    <a:pt x="761" y="14894"/>
                  </a:cubicBezTo>
                  <a:cubicBezTo>
                    <a:pt x="700" y="14863"/>
                    <a:pt x="670" y="14803"/>
                    <a:pt x="609" y="14742"/>
                  </a:cubicBezTo>
                  <a:lnTo>
                    <a:pt x="609" y="14742"/>
                  </a:lnTo>
                  <a:cubicBezTo>
                    <a:pt x="761" y="17538"/>
                    <a:pt x="913" y="20304"/>
                    <a:pt x="1065" y="23070"/>
                  </a:cubicBezTo>
                  <a:cubicBezTo>
                    <a:pt x="1065" y="23617"/>
                    <a:pt x="1125" y="24164"/>
                    <a:pt x="1125" y="24712"/>
                  </a:cubicBezTo>
                  <a:cubicBezTo>
                    <a:pt x="1338" y="24772"/>
                    <a:pt x="1521" y="24894"/>
                    <a:pt x="1733" y="24924"/>
                  </a:cubicBezTo>
                  <a:cubicBezTo>
                    <a:pt x="1794" y="24955"/>
                    <a:pt x="1825" y="24985"/>
                    <a:pt x="1855" y="25046"/>
                  </a:cubicBezTo>
                  <a:cubicBezTo>
                    <a:pt x="2037" y="24955"/>
                    <a:pt x="2159" y="24833"/>
                    <a:pt x="2341" y="24742"/>
                  </a:cubicBezTo>
                  <a:cubicBezTo>
                    <a:pt x="2129" y="21095"/>
                    <a:pt x="1946" y="17417"/>
                    <a:pt x="1764" y="13739"/>
                  </a:cubicBezTo>
                  <a:cubicBezTo>
                    <a:pt x="1521" y="13830"/>
                    <a:pt x="1308" y="13891"/>
                    <a:pt x="1065" y="13921"/>
                  </a:cubicBezTo>
                  <a:cubicBezTo>
                    <a:pt x="1044" y="13924"/>
                    <a:pt x="1023" y="13926"/>
                    <a:pt x="1003" y="13926"/>
                  </a:cubicBezTo>
                  <a:cubicBezTo>
                    <a:pt x="625" y="13926"/>
                    <a:pt x="507" y="13397"/>
                    <a:pt x="882" y="13252"/>
                  </a:cubicBezTo>
                  <a:cubicBezTo>
                    <a:pt x="1156" y="13161"/>
                    <a:pt x="1429" y="12979"/>
                    <a:pt x="1703" y="12797"/>
                  </a:cubicBezTo>
                  <a:cubicBezTo>
                    <a:pt x="1521" y="8541"/>
                    <a:pt x="1369" y="4286"/>
                    <a:pt x="1308"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0" name="Google Shape;360;p40"/>
            <p:cNvSpPr/>
            <p:nvPr/>
          </p:nvSpPr>
          <p:spPr>
            <a:xfrm>
              <a:off x="11678473" y="7276628"/>
              <a:ext cx="49748" cy="389675"/>
            </a:xfrm>
            <a:custGeom>
              <a:avLst/>
              <a:gdLst/>
              <a:ahLst/>
              <a:cxnLst/>
              <a:rect l="l" t="t" r="r" b="b"/>
              <a:pathLst>
                <a:path w="1886" h="14773" extrusionOk="0">
                  <a:moveTo>
                    <a:pt x="1095" y="1"/>
                  </a:moveTo>
                  <a:cubicBezTo>
                    <a:pt x="761" y="92"/>
                    <a:pt x="457" y="183"/>
                    <a:pt x="122" y="274"/>
                  </a:cubicBezTo>
                  <a:cubicBezTo>
                    <a:pt x="62" y="274"/>
                    <a:pt x="31" y="274"/>
                    <a:pt x="1" y="244"/>
                  </a:cubicBezTo>
                  <a:lnTo>
                    <a:pt x="1" y="244"/>
                  </a:lnTo>
                  <a:cubicBezTo>
                    <a:pt x="214" y="3527"/>
                    <a:pt x="426" y="6779"/>
                    <a:pt x="639" y="10062"/>
                  </a:cubicBezTo>
                  <a:cubicBezTo>
                    <a:pt x="821" y="10153"/>
                    <a:pt x="852" y="10426"/>
                    <a:pt x="670" y="10578"/>
                  </a:cubicBezTo>
                  <a:cubicBezTo>
                    <a:pt x="730" y="11946"/>
                    <a:pt x="821" y="13344"/>
                    <a:pt x="882" y="14743"/>
                  </a:cubicBezTo>
                  <a:lnTo>
                    <a:pt x="913" y="14743"/>
                  </a:lnTo>
                  <a:cubicBezTo>
                    <a:pt x="913" y="14743"/>
                    <a:pt x="1277" y="14773"/>
                    <a:pt x="1885" y="14773"/>
                  </a:cubicBezTo>
                  <a:cubicBezTo>
                    <a:pt x="1825" y="13162"/>
                    <a:pt x="1764" y="11521"/>
                    <a:pt x="1673" y="9910"/>
                  </a:cubicBezTo>
                  <a:cubicBezTo>
                    <a:pt x="1551" y="9910"/>
                    <a:pt x="1460" y="9910"/>
                    <a:pt x="1369" y="9940"/>
                  </a:cubicBezTo>
                  <a:cubicBezTo>
                    <a:pt x="1125" y="9940"/>
                    <a:pt x="1004" y="9636"/>
                    <a:pt x="1186" y="9484"/>
                  </a:cubicBezTo>
                  <a:cubicBezTo>
                    <a:pt x="1308" y="9363"/>
                    <a:pt x="1460" y="9241"/>
                    <a:pt x="1612" y="9150"/>
                  </a:cubicBezTo>
                  <a:cubicBezTo>
                    <a:pt x="1460" y="6110"/>
                    <a:pt x="1277" y="3040"/>
                    <a:pt x="109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1" name="Google Shape;361;p40"/>
            <p:cNvSpPr/>
            <p:nvPr/>
          </p:nvSpPr>
          <p:spPr>
            <a:xfrm>
              <a:off x="11172579" y="6017867"/>
              <a:ext cx="460235" cy="505947"/>
            </a:xfrm>
            <a:custGeom>
              <a:avLst/>
              <a:gdLst/>
              <a:ahLst/>
              <a:cxnLst/>
              <a:rect l="l" t="t" r="r" b="b"/>
              <a:pathLst>
                <a:path w="17448" h="19181" extrusionOk="0">
                  <a:moveTo>
                    <a:pt x="730" y="1"/>
                  </a:moveTo>
                  <a:cubicBezTo>
                    <a:pt x="486" y="244"/>
                    <a:pt x="243" y="487"/>
                    <a:pt x="0" y="730"/>
                  </a:cubicBezTo>
                  <a:cubicBezTo>
                    <a:pt x="2037" y="4074"/>
                    <a:pt x="4377" y="7235"/>
                    <a:pt x="6961" y="10214"/>
                  </a:cubicBezTo>
                  <a:cubicBezTo>
                    <a:pt x="9453" y="13040"/>
                    <a:pt x="13435" y="18177"/>
                    <a:pt x="17447" y="19180"/>
                  </a:cubicBezTo>
                  <a:cubicBezTo>
                    <a:pt x="17417" y="18968"/>
                    <a:pt x="17417" y="18724"/>
                    <a:pt x="17386" y="18512"/>
                  </a:cubicBezTo>
                  <a:cubicBezTo>
                    <a:pt x="13678" y="17113"/>
                    <a:pt x="10061" y="12341"/>
                    <a:pt x="7599" y="9575"/>
                  </a:cubicBezTo>
                  <a:cubicBezTo>
                    <a:pt x="4985" y="6627"/>
                    <a:pt x="2705" y="3375"/>
                    <a:pt x="73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2" name="Google Shape;362;p40"/>
            <p:cNvSpPr/>
            <p:nvPr/>
          </p:nvSpPr>
          <p:spPr>
            <a:xfrm>
              <a:off x="11631178" y="6506141"/>
              <a:ext cx="19256" cy="20865"/>
            </a:xfrm>
            <a:custGeom>
              <a:avLst/>
              <a:gdLst/>
              <a:ahLst/>
              <a:cxnLst/>
              <a:rect l="l" t="t" r="r" b="b"/>
              <a:pathLst>
                <a:path w="730" h="791" extrusionOk="0">
                  <a:moveTo>
                    <a:pt x="0" y="1"/>
                  </a:moveTo>
                  <a:lnTo>
                    <a:pt x="0" y="1"/>
                  </a:lnTo>
                  <a:cubicBezTo>
                    <a:pt x="31" y="213"/>
                    <a:pt x="31" y="457"/>
                    <a:pt x="61" y="669"/>
                  </a:cubicBezTo>
                  <a:cubicBezTo>
                    <a:pt x="183" y="700"/>
                    <a:pt x="304" y="761"/>
                    <a:pt x="426" y="791"/>
                  </a:cubicBezTo>
                  <a:cubicBezTo>
                    <a:pt x="396" y="639"/>
                    <a:pt x="426" y="517"/>
                    <a:pt x="578" y="426"/>
                  </a:cubicBezTo>
                  <a:cubicBezTo>
                    <a:pt x="639" y="396"/>
                    <a:pt x="669" y="365"/>
                    <a:pt x="730" y="335"/>
                  </a:cubicBezTo>
                  <a:cubicBezTo>
                    <a:pt x="700" y="274"/>
                    <a:pt x="669" y="244"/>
                    <a:pt x="608" y="213"/>
                  </a:cubicBezTo>
                  <a:cubicBezTo>
                    <a:pt x="396" y="183"/>
                    <a:pt x="213" y="61"/>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3" name="Google Shape;363;p40"/>
            <p:cNvSpPr/>
            <p:nvPr/>
          </p:nvSpPr>
          <p:spPr>
            <a:xfrm>
              <a:off x="11025049" y="6393905"/>
              <a:ext cx="628602" cy="504654"/>
            </a:xfrm>
            <a:custGeom>
              <a:avLst/>
              <a:gdLst/>
              <a:ahLst/>
              <a:cxnLst/>
              <a:rect l="l" t="t" r="r" b="b"/>
              <a:pathLst>
                <a:path w="23831" h="19132" extrusionOk="0">
                  <a:moveTo>
                    <a:pt x="152" y="0"/>
                  </a:moveTo>
                  <a:cubicBezTo>
                    <a:pt x="92" y="547"/>
                    <a:pt x="31" y="1064"/>
                    <a:pt x="0" y="1642"/>
                  </a:cubicBezTo>
                  <a:cubicBezTo>
                    <a:pt x="6444" y="9301"/>
                    <a:pt x="13922" y="17265"/>
                    <a:pt x="23618" y="19119"/>
                  </a:cubicBezTo>
                  <a:cubicBezTo>
                    <a:pt x="23644" y="19128"/>
                    <a:pt x="23669" y="19132"/>
                    <a:pt x="23691" y="19132"/>
                  </a:cubicBezTo>
                  <a:cubicBezTo>
                    <a:pt x="23745" y="19132"/>
                    <a:pt x="23788" y="19110"/>
                    <a:pt x="23831" y="19089"/>
                  </a:cubicBezTo>
                  <a:cubicBezTo>
                    <a:pt x="23800" y="18876"/>
                    <a:pt x="23800" y="18663"/>
                    <a:pt x="23770" y="18450"/>
                  </a:cubicBezTo>
                  <a:cubicBezTo>
                    <a:pt x="13496" y="16292"/>
                    <a:pt x="6931" y="7630"/>
                    <a:pt x="15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4" name="Google Shape;364;p40"/>
            <p:cNvSpPr/>
            <p:nvPr/>
          </p:nvSpPr>
          <p:spPr>
            <a:xfrm>
              <a:off x="11652834" y="6880570"/>
              <a:ext cx="9628" cy="16855"/>
            </a:xfrm>
            <a:custGeom>
              <a:avLst/>
              <a:gdLst/>
              <a:ahLst/>
              <a:cxnLst/>
              <a:rect l="l" t="t" r="r" b="b"/>
              <a:pathLst>
                <a:path w="365" h="639" extrusionOk="0">
                  <a:moveTo>
                    <a:pt x="0" y="0"/>
                  </a:moveTo>
                  <a:cubicBezTo>
                    <a:pt x="0" y="213"/>
                    <a:pt x="0" y="426"/>
                    <a:pt x="31" y="639"/>
                  </a:cubicBezTo>
                  <a:cubicBezTo>
                    <a:pt x="304" y="517"/>
                    <a:pt x="365" y="92"/>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5" name="Google Shape;365;p40"/>
            <p:cNvSpPr/>
            <p:nvPr/>
          </p:nvSpPr>
          <p:spPr>
            <a:xfrm>
              <a:off x="11035469" y="6812410"/>
              <a:ext cx="642239" cy="460235"/>
            </a:xfrm>
            <a:custGeom>
              <a:avLst/>
              <a:gdLst/>
              <a:ahLst/>
              <a:cxnLst/>
              <a:rect l="l" t="t" r="r" b="b"/>
              <a:pathLst>
                <a:path w="24348" h="17448" extrusionOk="0">
                  <a:moveTo>
                    <a:pt x="0" y="1"/>
                  </a:moveTo>
                  <a:lnTo>
                    <a:pt x="0" y="1"/>
                  </a:lnTo>
                  <a:cubicBezTo>
                    <a:pt x="61" y="700"/>
                    <a:pt x="152" y="1369"/>
                    <a:pt x="244" y="2068"/>
                  </a:cubicBezTo>
                  <a:cubicBezTo>
                    <a:pt x="6627" y="9636"/>
                    <a:pt x="14803" y="17417"/>
                    <a:pt x="24226" y="17448"/>
                  </a:cubicBezTo>
                  <a:cubicBezTo>
                    <a:pt x="24256" y="17448"/>
                    <a:pt x="24256" y="17417"/>
                    <a:pt x="24287" y="17387"/>
                  </a:cubicBezTo>
                  <a:cubicBezTo>
                    <a:pt x="24317" y="17387"/>
                    <a:pt x="24317" y="17387"/>
                    <a:pt x="24347" y="17357"/>
                  </a:cubicBezTo>
                  <a:cubicBezTo>
                    <a:pt x="24347" y="17205"/>
                    <a:pt x="24317" y="17022"/>
                    <a:pt x="24317" y="16840"/>
                  </a:cubicBezTo>
                  <a:cubicBezTo>
                    <a:pt x="14317" y="15806"/>
                    <a:pt x="6475" y="7812"/>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6" name="Google Shape;366;p40"/>
            <p:cNvSpPr/>
            <p:nvPr/>
          </p:nvSpPr>
          <p:spPr>
            <a:xfrm>
              <a:off x="11676890" y="7256581"/>
              <a:ext cx="15246" cy="13664"/>
            </a:xfrm>
            <a:custGeom>
              <a:avLst/>
              <a:gdLst/>
              <a:ahLst/>
              <a:cxnLst/>
              <a:rect l="l" t="t" r="r" b="b"/>
              <a:pathLst>
                <a:path w="578" h="518" extrusionOk="0">
                  <a:moveTo>
                    <a:pt x="0" y="1"/>
                  </a:moveTo>
                  <a:cubicBezTo>
                    <a:pt x="0" y="183"/>
                    <a:pt x="30" y="335"/>
                    <a:pt x="30" y="518"/>
                  </a:cubicBezTo>
                  <a:cubicBezTo>
                    <a:pt x="213" y="426"/>
                    <a:pt x="395" y="366"/>
                    <a:pt x="578" y="274"/>
                  </a:cubicBezTo>
                  <a:cubicBezTo>
                    <a:pt x="547" y="153"/>
                    <a:pt x="486" y="62"/>
                    <a:pt x="334" y="31"/>
                  </a:cubicBezTo>
                  <a:cubicBezTo>
                    <a:pt x="213" y="31"/>
                    <a:pt x="122" y="1"/>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7" name="Google Shape;367;p40"/>
            <p:cNvSpPr/>
            <p:nvPr/>
          </p:nvSpPr>
          <p:spPr>
            <a:xfrm>
              <a:off x="11187799" y="7340778"/>
              <a:ext cx="508347" cy="228904"/>
            </a:xfrm>
            <a:custGeom>
              <a:avLst/>
              <a:gdLst/>
              <a:ahLst/>
              <a:cxnLst/>
              <a:rect l="l" t="t" r="r" b="b"/>
              <a:pathLst>
                <a:path w="19272" h="8678" extrusionOk="0">
                  <a:moveTo>
                    <a:pt x="1" y="0"/>
                  </a:moveTo>
                  <a:cubicBezTo>
                    <a:pt x="609" y="973"/>
                    <a:pt x="1277" y="1855"/>
                    <a:pt x="1976" y="2675"/>
                  </a:cubicBezTo>
                  <a:cubicBezTo>
                    <a:pt x="5699" y="5574"/>
                    <a:pt x="11045" y="8677"/>
                    <a:pt x="16021" y="8677"/>
                  </a:cubicBezTo>
                  <a:cubicBezTo>
                    <a:pt x="17098" y="8677"/>
                    <a:pt x="18158" y="8532"/>
                    <a:pt x="19180" y="8207"/>
                  </a:cubicBezTo>
                  <a:cubicBezTo>
                    <a:pt x="19211" y="8207"/>
                    <a:pt x="19241" y="8146"/>
                    <a:pt x="19272" y="8146"/>
                  </a:cubicBezTo>
                  <a:cubicBezTo>
                    <a:pt x="19241" y="7964"/>
                    <a:pt x="19241" y="7782"/>
                    <a:pt x="19241" y="7630"/>
                  </a:cubicBezTo>
                  <a:cubicBezTo>
                    <a:pt x="19180" y="7569"/>
                    <a:pt x="19089" y="7569"/>
                    <a:pt x="18998" y="7569"/>
                  </a:cubicBezTo>
                  <a:cubicBezTo>
                    <a:pt x="18028" y="7763"/>
                    <a:pt x="17064" y="7855"/>
                    <a:pt x="16108" y="7855"/>
                  </a:cubicBezTo>
                  <a:cubicBezTo>
                    <a:pt x="10317" y="7855"/>
                    <a:pt x="4801" y="4487"/>
                    <a:pt x="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8" name="Google Shape;368;p40"/>
            <p:cNvSpPr/>
            <p:nvPr/>
          </p:nvSpPr>
          <p:spPr>
            <a:xfrm>
              <a:off x="11695328" y="7542012"/>
              <a:ext cx="5618" cy="13664"/>
            </a:xfrm>
            <a:custGeom>
              <a:avLst/>
              <a:gdLst/>
              <a:ahLst/>
              <a:cxnLst/>
              <a:rect l="l" t="t" r="r" b="b"/>
              <a:pathLst>
                <a:path w="213" h="518" extrusionOk="0">
                  <a:moveTo>
                    <a:pt x="0" y="1"/>
                  </a:moveTo>
                  <a:cubicBezTo>
                    <a:pt x="0" y="153"/>
                    <a:pt x="0" y="335"/>
                    <a:pt x="31" y="517"/>
                  </a:cubicBezTo>
                  <a:cubicBezTo>
                    <a:pt x="213" y="365"/>
                    <a:pt x="182" y="92"/>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9" name="Google Shape;369;p40"/>
            <p:cNvSpPr/>
            <p:nvPr/>
          </p:nvSpPr>
          <p:spPr>
            <a:xfrm>
              <a:off x="11373021" y="5896003"/>
              <a:ext cx="244546" cy="347181"/>
            </a:xfrm>
            <a:custGeom>
              <a:avLst/>
              <a:gdLst/>
              <a:ahLst/>
              <a:cxnLst/>
              <a:rect l="l" t="t" r="r" b="b"/>
              <a:pathLst>
                <a:path w="9271" h="13162" extrusionOk="0">
                  <a:moveTo>
                    <a:pt x="1034" y="1"/>
                  </a:moveTo>
                  <a:cubicBezTo>
                    <a:pt x="699" y="122"/>
                    <a:pt x="334" y="213"/>
                    <a:pt x="0" y="365"/>
                  </a:cubicBezTo>
                  <a:cubicBezTo>
                    <a:pt x="2310" y="5107"/>
                    <a:pt x="5350" y="9484"/>
                    <a:pt x="9271" y="13162"/>
                  </a:cubicBezTo>
                  <a:cubicBezTo>
                    <a:pt x="9240" y="12828"/>
                    <a:pt x="9240" y="12493"/>
                    <a:pt x="9210" y="12159"/>
                  </a:cubicBezTo>
                  <a:cubicBezTo>
                    <a:pt x="5775" y="8451"/>
                    <a:pt x="3131" y="4378"/>
                    <a:pt x="103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0" name="Google Shape;370;p40"/>
            <p:cNvSpPr/>
            <p:nvPr/>
          </p:nvSpPr>
          <p:spPr>
            <a:xfrm>
              <a:off x="11615932" y="6216701"/>
              <a:ext cx="23186" cy="32919"/>
            </a:xfrm>
            <a:custGeom>
              <a:avLst/>
              <a:gdLst/>
              <a:ahLst/>
              <a:cxnLst/>
              <a:rect l="l" t="t" r="r" b="b"/>
              <a:pathLst>
                <a:path w="879" h="1248" extrusionOk="0">
                  <a:moveTo>
                    <a:pt x="1" y="1"/>
                  </a:moveTo>
                  <a:lnTo>
                    <a:pt x="1" y="1"/>
                  </a:lnTo>
                  <a:cubicBezTo>
                    <a:pt x="31" y="335"/>
                    <a:pt x="31" y="670"/>
                    <a:pt x="62" y="1004"/>
                  </a:cubicBezTo>
                  <a:cubicBezTo>
                    <a:pt x="123" y="1065"/>
                    <a:pt x="153" y="1125"/>
                    <a:pt x="214" y="1156"/>
                  </a:cubicBezTo>
                  <a:cubicBezTo>
                    <a:pt x="286" y="1220"/>
                    <a:pt x="364" y="1248"/>
                    <a:pt x="439" y="1248"/>
                  </a:cubicBezTo>
                  <a:cubicBezTo>
                    <a:pt x="680" y="1248"/>
                    <a:pt x="879" y="962"/>
                    <a:pt x="670" y="730"/>
                  </a:cubicBezTo>
                  <a:cubicBezTo>
                    <a:pt x="426" y="487"/>
                    <a:pt x="214" y="244"/>
                    <a:pt x="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1" name="Google Shape;371;p40"/>
            <p:cNvSpPr/>
            <p:nvPr/>
          </p:nvSpPr>
          <p:spPr>
            <a:xfrm>
              <a:off x="11646398" y="6067589"/>
              <a:ext cx="119490" cy="149138"/>
            </a:xfrm>
            <a:custGeom>
              <a:avLst/>
              <a:gdLst/>
              <a:ahLst/>
              <a:cxnLst/>
              <a:rect l="l" t="t" r="r" b="b"/>
              <a:pathLst>
                <a:path w="4530" h="5654" extrusionOk="0">
                  <a:moveTo>
                    <a:pt x="4135" y="0"/>
                  </a:moveTo>
                  <a:cubicBezTo>
                    <a:pt x="2980" y="1672"/>
                    <a:pt x="1460" y="3708"/>
                    <a:pt x="1" y="4712"/>
                  </a:cubicBezTo>
                  <a:cubicBezTo>
                    <a:pt x="31" y="5046"/>
                    <a:pt x="31" y="5350"/>
                    <a:pt x="62" y="5654"/>
                  </a:cubicBezTo>
                  <a:cubicBezTo>
                    <a:pt x="1673" y="5076"/>
                    <a:pt x="3223" y="3313"/>
                    <a:pt x="4530" y="1490"/>
                  </a:cubicBezTo>
                  <a:cubicBezTo>
                    <a:pt x="440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2" name="Google Shape;372;p40"/>
            <p:cNvSpPr/>
            <p:nvPr/>
          </p:nvSpPr>
          <p:spPr>
            <a:xfrm>
              <a:off x="11755442" y="5908031"/>
              <a:ext cx="131518" cy="198860"/>
            </a:xfrm>
            <a:custGeom>
              <a:avLst/>
              <a:gdLst/>
              <a:ahLst/>
              <a:cxnLst/>
              <a:rect l="l" t="t" r="r" b="b"/>
              <a:pathLst>
                <a:path w="4986" h="7539" extrusionOk="0">
                  <a:moveTo>
                    <a:pt x="3983" y="1"/>
                  </a:moveTo>
                  <a:cubicBezTo>
                    <a:pt x="3071" y="1520"/>
                    <a:pt x="2129" y="3010"/>
                    <a:pt x="1095" y="4438"/>
                  </a:cubicBezTo>
                  <a:cubicBezTo>
                    <a:pt x="791" y="4864"/>
                    <a:pt x="426" y="5441"/>
                    <a:pt x="1" y="6049"/>
                  </a:cubicBezTo>
                  <a:cubicBezTo>
                    <a:pt x="122" y="6536"/>
                    <a:pt x="274" y="7052"/>
                    <a:pt x="396" y="7539"/>
                  </a:cubicBezTo>
                  <a:cubicBezTo>
                    <a:pt x="1429" y="6140"/>
                    <a:pt x="2311" y="4712"/>
                    <a:pt x="3010" y="3709"/>
                  </a:cubicBezTo>
                  <a:cubicBezTo>
                    <a:pt x="3709" y="2736"/>
                    <a:pt x="4347" y="1672"/>
                    <a:pt x="4986" y="639"/>
                  </a:cubicBezTo>
                  <a:cubicBezTo>
                    <a:pt x="4651" y="426"/>
                    <a:pt x="4347" y="183"/>
                    <a:pt x="398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3" name="Google Shape;373;p40"/>
            <p:cNvSpPr/>
            <p:nvPr/>
          </p:nvSpPr>
          <p:spPr>
            <a:xfrm>
              <a:off x="11614930" y="6191853"/>
              <a:ext cx="33104" cy="29807"/>
            </a:xfrm>
            <a:custGeom>
              <a:avLst/>
              <a:gdLst/>
              <a:ahLst/>
              <a:cxnLst/>
              <a:rect l="l" t="t" r="r" b="b"/>
              <a:pathLst>
                <a:path w="1255" h="1130" extrusionOk="0">
                  <a:moveTo>
                    <a:pt x="1194" y="1"/>
                  </a:moveTo>
                  <a:cubicBezTo>
                    <a:pt x="920" y="213"/>
                    <a:pt x="647" y="365"/>
                    <a:pt x="404" y="456"/>
                  </a:cubicBezTo>
                  <a:cubicBezTo>
                    <a:pt x="0" y="629"/>
                    <a:pt x="116" y="1130"/>
                    <a:pt x="517" y="1130"/>
                  </a:cubicBezTo>
                  <a:cubicBezTo>
                    <a:pt x="539" y="1130"/>
                    <a:pt x="562" y="1128"/>
                    <a:pt x="586" y="1125"/>
                  </a:cubicBezTo>
                  <a:cubicBezTo>
                    <a:pt x="799" y="1095"/>
                    <a:pt x="1012" y="1034"/>
                    <a:pt x="1255" y="943"/>
                  </a:cubicBezTo>
                  <a:cubicBezTo>
                    <a:pt x="1224" y="639"/>
                    <a:pt x="1224" y="305"/>
                    <a:pt x="119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4" name="Google Shape;374;p40"/>
            <p:cNvSpPr/>
            <p:nvPr/>
          </p:nvSpPr>
          <p:spPr>
            <a:xfrm>
              <a:off x="11663253" y="6387495"/>
              <a:ext cx="170794" cy="141937"/>
            </a:xfrm>
            <a:custGeom>
              <a:avLst/>
              <a:gdLst/>
              <a:ahLst/>
              <a:cxnLst/>
              <a:rect l="l" t="t" r="r" b="b"/>
              <a:pathLst>
                <a:path w="6475" h="5381" extrusionOk="0">
                  <a:moveTo>
                    <a:pt x="6231" y="0"/>
                  </a:moveTo>
                  <a:cubicBezTo>
                    <a:pt x="4377" y="1702"/>
                    <a:pt x="2310" y="3222"/>
                    <a:pt x="0" y="4529"/>
                  </a:cubicBezTo>
                  <a:cubicBezTo>
                    <a:pt x="0" y="4803"/>
                    <a:pt x="31" y="5107"/>
                    <a:pt x="31" y="5380"/>
                  </a:cubicBezTo>
                  <a:cubicBezTo>
                    <a:pt x="2371" y="4468"/>
                    <a:pt x="4529" y="3161"/>
                    <a:pt x="6475" y="1550"/>
                  </a:cubicBezTo>
                  <a:cubicBezTo>
                    <a:pt x="6414" y="1034"/>
                    <a:pt x="6323" y="517"/>
                    <a:pt x="623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5" name="Google Shape;375;p40"/>
            <p:cNvSpPr/>
            <p:nvPr/>
          </p:nvSpPr>
          <p:spPr>
            <a:xfrm>
              <a:off x="11827611" y="6114092"/>
              <a:ext cx="239745" cy="314314"/>
            </a:xfrm>
            <a:custGeom>
              <a:avLst/>
              <a:gdLst/>
              <a:ahLst/>
              <a:cxnLst/>
              <a:rect l="l" t="t" r="r" b="b"/>
              <a:pathLst>
                <a:path w="9089" h="11916" extrusionOk="0">
                  <a:moveTo>
                    <a:pt x="8390" y="0"/>
                  </a:moveTo>
                  <a:cubicBezTo>
                    <a:pt x="5958" y="3830"/>
                    <a:pt x="3283" y="7356"/>
                    <a:pt x="0" y="10365"/>
                  </a:cubicBezTo>
                  <a:cubicBezTo>
                    <a:pt x="92" y="10882"/>
                    <a:pt x="183" y="11399"/>
                    <a:pt x="244" y="11915"/>
                  </a:cubicBezTo>
                  <a:cubicBezTo>
                    <a:pt x="3769" y="9028"/>
                    <a:pt x="6687" y="5228"/>
                    <a:pt x="9089" y="1277"/>
                  </a:cubicBezTo>
                  <a:cubicBezTo>
                    <a:pt x="8846" y="851"/>
                    <a:pt x="8633" y="395"/>
                    <a:pt x="839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6" name="Google Shape;376;p40"/>
            <p:cNvSpPr/>
            <p:nvPr/>
          </p:nvSpPr>
          <p:spPr>
            <a:xfrm>
              <a:off x="11642415" y="6506959"/>
              <a:ext cx="21656" cy="27644"/>
            </a:xfrm>
            <a:custGeom>
              <a:avLst/>
              <a:gdLst/>
              <a:ahLst/>
              <a:cxnLst/>
              <a:rect l="l" t="t" r="r" b="b"/>
              <a:pathLst>
                <a:path w="821" h="1048" extrusionOk="0">
                  <a:moveTo>
                    <a:pt x="790" y="0"/>
                  </a:moveTo>
                  <a:cubicBezTo>
                    <a:pt x="608" y="91"/>
                    <a:pt x="486" y="213"/>
                    <a:pt x="304" y="304"/>
                  </a:cubicBezTo>
                  <a:cubicBezTo>
                    <a:pt x="449" y="478"/>
                    <a:pt x="318" y="762"/>
                    <a:pt x="68" y="762"/>
                  </a:cubicBezTo>
                  <a:cubicBezTo>
                    <a:pt x="56" y="762"/>
                    <a:pt x="43" y="761"/>
                    <a:pt x="30" y="760"/>
                  </a:cubicBezTo>
                  <a:lnTo>
                    <a:pt x="0" y="760"/>
                  </a:lnTo>
                  <a:cubicBezTo>
                    <a:pt x="26" y="914"/>
                    <a:pt x="139" y="1047"/>
                    <a:pt x="302" y="1047"/>
                  </a:cubicBezTo>
                  <a:cubicBezTo>
                    <a:pt x="332" y="1047"/>
                    <a:pt x="363" y="1043"/>
                    <a:pt x="395" y="1033"/>
                  </a:cubicBezTo>
                  <a:cubicBezTo>
                    <a:pt x="547" y="973"/>
                    <a:pt x="699" y="912"/>
                    <a:pt x="821" y="851"/>
                  </a:cubicBezTo>
                  <a:cubicBezTo>
                    <a:pt x="821" y="578"/>
                    <a:pt x="790" y="304"/>
                    <a:pt x="79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7" name="Google Shape;377;p40"/>
            <p:cNvSpPr/>
            <p:nvPr/>
          </p:nvSpPr>
          <p:spPr>
            <a:xfrm>
              <a:off x="11641597" y="6514951"/>
              <a:ext cx="12661" cy="12107"/>
            </a:xfrm>
            <a:custGeom>
              <a:avLst/>
              <a:gdLst/>
              <a:ahLst/>
              <a:cxnLst/>
              <a:rect l="l" t="t" r="r" b="b"/>
              <a:pathLst>
                <a:path w="480" h="459" extrusionOk="0">
                  <a:moveTo>
                    <a:pt x="335" y="1"/>
                  </a:moveTo>
                  <a:cubicBezTo>
                    <a:pt x="274" y="31"/>
                    <a:pt x="244" y="62"/>
                    <a:pt x="183" y="92"/>
                  </a:cubicBezTo>
                  <a:cubicBezTo>
                    <a:pt x="31" y="183"/>
                    <a:pt x="1" y="305"/>
                    <a:pt x="31" y="427"/>
                  </a:cubicBezTo>
                  <a:cubicBezTo>
                    <a:pt x="31" y="457"/>
                    <a:pt x="61" y="457"/>
                    <a:pt x="61" y="457"/>
                  </a:cubicBezTo>
                  <a:cubicBezTo>
                    <a:pt x="74" y="458"/>
                    <a:pt x="87" y="459"/>
                    <a:pt x="99" y="459"/>
                  </a:cubicBezTo>
                  <a:cubicBezTo>
                    <a:pt x="349" y="459"/>
                    <a:pt x="480" y="175"/>
                    <a:pt x="33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8" name="Google Shape;378;p40"/>
            <p:cNvSpPr/>
            <p:nvPr/>
          </p:nvSpPr>
          <p:spPr>
            <a:xfrm>
              <a:off x="11650407" y="6866932"/>
              <a:ext cx="1635" cy="10445"/>
            </a:xfrm>
            <a:custGeom>
              <a:avLst/>
              <a:gdLst/>
              <a:ahLst/>
              <a:cxnLst/>
              <a:rect l="l" t="t" r="r" b="b"/>
              <a:pathLst>
                <a:path w="62" h="396" extrusionOk="0">
                  <a:moveTo>
                    <a:pt x="31" y="1"/>
                  </a:moveTo>
                  <a:cubicBezTo>
                    <a:pt x="1" y="153"/>
                    <a:pt x="1" y="274"/>
                    <a:pt x="62" y="396"/>
                  </a:cubicBezTo>
                  <a:cubicBezTo>
                    <a:pt x="62" y="274"/>
                    <a:pt x="62" y="153"/>
                    <a:pt x="3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9" name="Google Shape;379;p40"/>
            <p:cNvSpPr/>
            <p:nvPr/>
          </p:nvSpPr>
          <p:spPr>
            <a:xfrm>
              <a:off x="11681691" y="6749078"/>
              <a:ext cx="184431" cy="126691"/>
            </a:xfrm>
            <a:custGeom>
              <a:avLst/>
              <a:gdLst/>
              <a:ahLst/>
              <a:cxnLst/>
              <a:rect l="l" t="t" r="r" b="b"/>
              <a:pathLst>
                <a:path w="6992" h="4803" extrusionOk="0">
                  <a:moveTo>
                    <a:pt x="6961" y="0"/>
                  </a:moveTo>
                  <a:cubicBezTo>
                    <a:pt x="4773" y="1399"/>
                    <a:pt x="2432" y="2675"/>
                    <a:pt x="0" y="3800"/>
                  </a:cubicBezTo>
                  <a:cubicBezTo>
                    <a:pt x="31" y="4134"/>
                    <a:pt x="31" y="4469"/>
                    <a:pt x="61" y="4803"/>
                  </a:cubicBezTo>
                  <a:cubicBezTo>
                    <a:pt x="2462" y="3800"/>
                    <a:pt x="4803" y="2645"/>
                    <a:pt x="6991" y="1307"/>
                  </a:cubicBezTo>
                  <a:cubicBezTo>
                    <a:pt x="6991" y="882"/>
                    <a:pt x="6961" y="456"/>
                    <a:pt x="696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0" name="Google Shape;380;p40"/>
            <p:cNvSpPr/>
            <p:nvPr/>
          </p:nvSpPr>
          <p:spPr>
            <a:xfrm>
              <a:off x="11865305" y="6486912"/>
              <a:ext cx="315106" cy="297459"/>
            </a:xfrm>
            <a:custGeom>
              <a:avLst/>
              <a:gdLst/>
              <a:ahLst/>
              <a:cxnLst/>
              <a:rect l="l" t="t" r="r" b="b"/>
              <a:pathLst>
                <a:path w="11946" h="11277" extrusionOk="0">
                  <a:moveTo>
                    <a:pt x="11672" y="0"/>
                  </a:moveTo>
                  <a:cubicBezTo>
                    <a:pt x="8268" y="3830"/>
                    <a:pt x="4377" y="7143"/>
                    <a:pt x="0" y="9939"/>
                  </a:cubicBezTo>
                  <a:cubicBezTo>
                    <a:pt x="0" y="10395"/>
                    <a:pt x="30" y="10821"/>
                    <a:pt x="30" y="11277"/>
                  </a:cubicBezTo>
                  <a:cubicBezTo>
                    <a:pt x="4468" y="8632"/>
                    <a:pt x="8450" y="5441"/>
                    <a:pt x="11946" y="1702"/>
                  </a:cubicBezTo>
                  <a:cubicBezTo>
                    <a:pt x="11854" y="1125"/>
                    <a:pt x="11763" y="578"/>
                    <a:pt x="1167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1" name="Google Shape;381;p40"/>
            <p:cNvSpPr/>
            <p:nvPr/>
          </p:nvSpPr>
          <p:spPr>
            <a:xfrm>
              <a:off x="11651225" y="6849286"/>
              <a:ext cx="32101" cy="35319"/>
            </a:xfrm>
            <a:custGeom>
              <a:avLst/>
              <a:gdLst/>
              <a:ahLst/>
              <a:cxnLst/>
              <a:rect l="l" t="t" r="r" b="b"/>
              <a:pathLst>
                <a:path w="1217" h="1339" extrusionOk="0">
                  <a:moveTo>
                    <a:pt x="1155" y="1"/>
                  </a:moveTo>
                  <a:cubicBezTo>
                    <a:pt x="821" y="153"/>
                    <a:pt x="517" y="335"/>
                    <a:pt x="183" y="487"/>
                  </a:cubicBezTo>
                  <a:cubicBezTo>
                    <a:pt x="92" y="518"/>
                    <a:pt x="61" y="609"/>
                    <a:pt x="0" y="670"/>
                  </a:cubicBezTo>
                  <a:cubicBezTo>
                    <a:pt x="31" y="822"/>
                    <a:pt x="31" y="943"/>
                    <a:pt x="31" y="1065"/>
                  </a:cubicBezTo>
                  <a:cubicBezTo>
                    <a:pt x="101" y="1229"/>
                    <a:pt x="225" y="1339"/>
                    <a:pt x="390" y="1339"/>
                  </a:cubicBezTo>
                  <a:cubicBezTo>
                    <a:pt x="439" y="1339"/>
                    <a:pt x="492" y="1329"/>
                    <a:pt x="547" y="1308"/>
                  </a:cubicBezTo>
                  <a:cubicBezTo>
                    <a:pt x="760" y="1217"/>
                    <a:pt x="1003" y="1126"/>
                    <a:pt x="1216" y="1004"/>
                  </a:cubicBezTo>
                  <a:cubicBezTo>
                    <a:pt x="1186" y="670"/>
                    <a:pt x="1186" y="335"/>
                    <a:pt x="115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2" name="Google Shape;382;p40"/>
            <p:cNvSpPr/>
            <p:nvPr/>
          </p:nvSpPr>
          <p:spPr>
            <a:xfrm>
              <a:off x="11671272" y="7272618"/>
              <a:ext cx="7227" cy="10445"/>
            </a:xfrm>
            <a:custGeom>
              <a:avLst/>
              <a:gdLst/>
              <a:ahLst/>
              <a:cxnLst/>
              <a:rect l="l" t="t" r="r" b="b"/>
              <a:pathLst>
                <a:path w="274" h="396" extrusionOk="0">
                  <a:moveTo>
                    <a:pt x="122" y="1"/>
                  </a:moveTo>
                  <a:cubicBezTo>
                    <a:pt x="0" y="153"/>
                    <a:pt x="91" y="366"/>
                    <a:pt x="274" y="396"/>
                  </a:cubicBezTo>
                  <a:cubicBezTo>
                    <a:pt x="274" y="274"/>
                    <a:pt x="243" y="153"/>
                    <a:pt x="24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3" name="Google Shape;383;p40"/>
            <p:cNvSpPr/>
            <p:nvPr/>
          </p:nvSpPr>
          <p:spPr>
            <a:xfrm>
              <a:off x="11706539" y="7179611"/>
              <a:ext cx="142729" cy="97043"/>
            </a:xfrm>
            <a:custGeom>
              <a:avLst/>
              <a:gdLst/>
              <a:ahLst/>
              <a:cxnLst/>
              <a:rect l="l" t="t" r="r" b="b"/>
              <a:pathLst>
                <a:path w="5411" h="3679" extrusionOk="0">
                  <a:moveTo>
                    <a:pt x="5411" y="1"/>
                  </a:moveTo>
                  <a:lnTo>
                    <a:pt x="5411" y="1"/>
                  </a:lnTo>
                  <a:cubicBezTo>
                    <a:pt x="3679" y="1095"/>
                    <a:pt x="1855" y="2007"/>
                    <a:pt x="1" y="2919"/>
                  </a:cubicBezTo>
                  <a:cubicBezTo>
                    <a:pt x="1" y="3162"/>
                    <a:pt x="1" y="3405"/>
                    <a:pt x="31" y="3679"/>
                  </a:cubicBezTo>
                  <a:cubicBezTo>
                    <a:pt x="1855" y="3132"/>
                    <a:pt x="3618" y="2372"/>
                    <a:pt x="5259" y="1429"/>
                  </a:cubicBezTo>
                  <a:cubicBezTo>
                    <a:pt x="5320" y="943"/>
                    <a:pt x="5350" y="487"/>
                    <a:pt x="541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4" name="Google Shape;384;p40"/>
            <p:cNvSpPr/>
            <p:nvPr/>
          </p:nvSpPr>
          <p:spPr>
            <a:xfrm>
              <a:off x="11845258" y="6803600"/>
              <a:ext cx="360000" cy="413731"/>
            </a:xfrm>
            <a:custGeom>
              <a:avLst/>
              <a:gdLst/>
              <a:ahLst/>
              <a:cxnLst/>
              <a:rect l="l" t="t" r="r" b="b"/>
              <a:pathLst>
                <a:path w="13648" h="15685" extrusionOk="0">
                  <a:moveTo>
                    <a:pt x="13617" y="0"/>
                  </a:moveTo>
                  <a:cubicBezTo>
                    <a:pt x="11034" y="3526"/>
                    <a:pt x="8511" y="7052"/>
                    <a:pt x="5411" y="10152"/>
                  </a:cubicBezTo>
                  <a:cubicBezTo>
                    <a:pt x="3800" y="11794"/>
                    <a:pt x="2037" y="13101"/>
                    <a:pt x="152" y="14256"/>
                  </a:cubicBezTo>
                  <a:cubicBezTo>
                    <a:pt x="91" y="14742"/>
                    <a:pt x="61" y="15198"/>
                    <a:pt x="0" y="15684"/>
                  </a:cubicBezTo>
                  <a:cubicBezTo>
                    <a:pt x="5623" y="12523"/>
                    <a:pt x="10243" y="7326"/>
                    <a:pt x="13648" y="1946"/>
                  </a:cubicBezTo>
                  <a:cubicBezTo>
                    <a:pt x="13648" y="1307"/>
                    <a:pt x="13648" y="639"/>
                    <a:pt x="13617"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5" name="Google Shape;385;p40"/>
            <p:cNvSpPr/>
            <p:nvPr/>
          </p:nvSpPr>
          <p:spPr>
            <a:xfrm>
              <a:off x="11677682" y="7256581"/>
              <a:ext cx="29675" cy="27301"/>
            </a:xfrm>
            <a:custGeom>
              <a:avLst/>
              <a:gdLst/>
              <a:ahLst/>
              <a:cxnLst/>
              <a:rect l="l" t="t" r="r" b="b"/>
              <a:pathLst>
                <a:path w="1125" h="1035" extrusionOk="0">
                  <a:moveTo>
                    <a:pt x="1064" y="1"/>
                  </a:moveTo>
                  <a:cubicBezTo>
                    <a:pt x="912" y="92"/>
                    <a:pt x="730" y="183"/>
                    <a:pt x="548" y="274"/>
                  </a:cubicBezTo>
                  <a:cubicBezTo>
                    <a:pt x="608" y="426"/>
                    <a:pt x="517" y="639"/>
                    <a:pt x="304" y="639"/>
                  </a:cubicBezTo>
                  <a:cubicBezTo>
                    <a:pt x="213" y="639"/>
                    <a:pt x="92" y="609"/>
                    <a:pt x="0" y="609"/>
                  </a:cubicBezTo>
                  <a:cubicBezTo>
                    <a:pt x="0" y="761"/>
                    <a:pt x="31" y="882"/>
                    <a:pt x="31" y="1004"/>
                  </a:cubicBezTo>
                  <a:cubicBezTo>
                    <a:pt x="61" y="1034"/>
                    <a:pt x="92" y="1034"/>
                    <a:pt x="152" y="1034"/>
                  </a:cubicBezTo>
                  <a:cubicBezTo>
                    <a:pt x="456" y="943"/>
                    <a:pt x="791" y="852"/>
                    <a:pt x="1125" y="761"/>
                  </a:cubicBezTo>
                  <a:cubicBezTo>
                    <a:pt x="1095" y="487"/>
                    <a:pt x="1095" y="244"/>
                    <a:pt x="106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6" name="Google Shape;386;p40"/>
            <p:cNvSpPr/>
            <p:nvPr/>
          </p:nvSpPr>
          <p:spPr>
            <a:xfrm>
              <a:off x="11674464" y="7270218"/>
              <a:ext cx="3244" cy="2427"/>
            </a:xfrm>
            <a:custGeom>
              <a:avLst/>
              <a:gdLst/>
              <a:ahLst/>
              <a:cxnLst/>
              <a:rect l="l" t="t" r="r" b="b"/>
              <a:pathLst>
                <a:path w="123" h="92" extrusionOk="0">
                  <a:moveTo>
                    <a:pt x="122" y="1"/>
                  </a:moveTo>
                  <a:cubicBezTo>
                    <a:pt x="92" y="31"/>
                    <a:pt x="92" y="31"/>
                    <a:pt x="62" y="31"/>
                  </a:cubicBezTo>
                  <a:cubicBezTo>
                    <a:pt x="31" y="61"/>
                    <a:pt x="31" y="92"/>
                    <a:pt x="1" y="92"/>
                  </a:cubicBezTo>
                  <a:lnTo>
                    <a:pt x="122" y="92"/>
                  </a:lnTo>
                  <a:cubicBezTo>
                    <a:pt x="122" y="61"/>
                    <a:pt x="122" y="31"/>
                    <a:pt x="12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7" name="Google Shape;387;p40"/>
            <p:cNvSpPr/>
            <p:nvPr/>
          </p:nvSpPr>
          <p:spPr>
            <a:xfrm>
              <a:off x="11677682" y="7263808"/>
              <a:ext cx="16064" cy="9654"/>
            </a:xfrm>
            <a:custGeom>
              <a:avLst/>
              <a:gdLst/>
              <a:ahLst/>
              <a:cxnLst/>
              <a:rect l="l" t="t" r="r" b="b"/>
              <a:pathLst>
                <a:path w="609" h="366" extrusionOk="0">
                  <a:moveTo>
                    <a:pt x="548" y="0"/>
                  </a:moveTo>
                  <a:lnTo>
                    <a:pt x="548" y="0"/>
                  </a:lnTo>
                  <a:cubicBezTo>
                    <a:pt x="365" y="92"/>
                    <a:pt x="183" y="183"/>
                    <a:pt x="0" y="244"/>
                  </a:cubicBezTo>
                  <a:cubicBezTo>
                    <a:pt x="0" y="274"/>
                    <a:pt x="0" y="304"/>
                    <a:pt x="0" y="335"/>
                  </a:cubicBezTo>
                  <a:cubicBezTo>
                    <a:pt x="92" y="335"/>
                    <a:pt x="183" y="365"/>
                    <a:pt x="304" y="365"/>
                  </a:cubicBezTo>
                  <a:cubicBezTo>
                    <a:pt x="517" y="365"/>
                    <a:pt x="608" y="152"/>
                    <a:pt x="548"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8" name="Google Shape;388;p40"/>
            <p:cNvSpPr/>
            <p:nvPr/>
          </p:nvSpPr>
          <p:spPr>
            <a:xfrm>
              <a:off x="11720967" y="7497909"/>
              <a:ext cx="72987" cy="40120"/>
            </a:xfrm>
            <a:custGeom>
              <a:avLst/>
              <a:gdLst/>
              <a:ahLst/>
              <a:cxnLst/>
              <a:rect l="l" t="t" r="r" b="b"/>
              <a:pathLst>
                <a:path w="2767" h="1521" extrusionOk="0">
                  <a:moveTo>
                    <a:pt x="2767" y="1"/>
                  </a:moveTo>
                  <a:cubicBezTo>
                    <a:pt x="1794" y="183"/>
                    <a:pt x="821" y="275"/>
                    <a:pt x="1" y="761"/>
                  </a:cubicBezTo>
                  <a:cubicBezTo>
                    <a:pt x="31" y="1004"/>
                    <a:pt x="31" y="1247"/>
                    <a:pt x="62" y="1521"/>
                  </a:cubicBezTo>
                  <a:cubicBezTo>
                    <a:pt x="913" y="1460"/>
                    <a:pt x="1703" y="1338"/>
                    <a:pt x="2493" y="1186"/>
                  </a:cubicBezTo>
                  <a:cubicBezTo>
                    <a:pt x="2584" y="791"/>
                    <a:pt x="2676" y="396"/>
                    <a:pt x="2767"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9" name="Google Shape;389;p40"/>
            <p:cNvSpPr/>
            <p:nvPr/>
          </p:nvSpPr>
          <p:spPr>
            <a:xfrm>
              <a:off x="11786726" y="7208495"/>
              <a:ext cx="388883" cy="320724"/>
            </a:xfrm>
            <a:custGeom>
              <a:avLst/>
              <a:gdLst/>
              <a:ahLst/>
              <a:cxnLst/>
              <a:rect l="l" t="t" r="r" b="b"/>
              <a:pathLst>
                <a:path w="14743" h="12159" extrusionOk="0">
                  <a:moveTo>
                    <a:pt x="14742" y="0"/>
                  </a:moveTo>
                  <a:lnTo>
                    <a:pt x="14742" y="0"/>
                  </a:lnTo>
                  <a:cubicBezTo>
                    <a:pt x="13557" y="1277"/>
                    <a:pt x="12341" y="2523"/>
                    <a:pt x="11186" y="3800"/>
                  </a:cubicBezTo>
                  <a:cubicBezTo>
                    <a:pt x="8450" y="6778"/>
                    <a:pt x="5380" y="9453"/>
                    <a:pt x="1459" y="10699"/>
                  </a:cubicBezTo>
                  <a:cubicBezTo>
                    <a:pt x="1064" y="10851"/>
                    <a:pt x="669" y="10912"/>
                    <a:pt x="274" y="10973"/>
                  </a:cubicBezTo>
                  <a:cubicBezTo>
                    <a:pt x="183" y="11368"/>
                    <a:pt x="91" y="11763"/>
                    <a:pt x="0" y="12158"/>
                  </a:cubicBezTo>
                  <a:cubicBezTo>
                    <a:pt x="3526" y="11459"/>
                    <a:pt x="6505" y="9879"/>
                    <a:pt x="9453" y="7417"/>
                  </a:cubicBezTo>
                  <a:cubicBezTo>
                    <a:pt x="10973" y="6170"/>
                    <a:pt x="12462" y="4833"/>
                    <a:pt x="13921" y="3435"/>
                  </a:cubicBezTo>
                  <a:cubicBezTo>
                    <a:pt x="14225" y="2401"/>
                    <a:pt x="14499" y="1246"/>
                    <a:pt x="1474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90" name="Google Shape;390;p40"/>
            <p:cNvSpPr/>
            <p:nvPr/>
          </p:nvSpPr>
          <p:spPr>
            <a:xfrm>
              <a:off x="11704930" y="7517955"/>
              <a:ext cx="17673" cy="20891"/>
            </a:xfrm>
            <a:custGeom>
              <a:avLst/>
              <a:gdLst/>
              <a:ahLst/>
              <a:cxnLst/>
              <a:rect l="l" t="t" r="r" b="b"/>
              <a:pathLst>
                <a:path w="670" h="792" extrusionOk="0">
                  <a:moveTo>
                    <a:pt x="609" y="1"/>
                  </a:moveTo>
                  <a:cubicBezTo>
                    <a:pt x="457" y="92"/>
                    <a:pt x="305" y="214"/>
                    <a:pt x="183" y="335"/>
                  </a:cubicBezTo>
                  <a:cubicBezTo>
                    <a:pt x="1" y="487"/>
                    <a:pt x="122" y="791"/>
                    <a:pt x="366" y="791"/>
                  </a:cubicBezTo>
                  <a:cubicBezTo>
                    <a:pt x="457" y="761"/>
                    <a:pt x="548" y="761"/>
                    <a:pt x="670" y="761"/>
                  </a:cubicBezTo>
                  <a:cubicBezTo>
                    <a:pt x="639" y="518"/>
                    <a:pt x="639" y="244"/>
                    <a:pt x="609"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91" name="Google Shape;391;p40"/>
            <p:cNvSpPr/>
            <p:nvPr/>
          </p:nvSpPr>
          <p:spPr>
            <a:xfrm>
              <a:off x="12508309" y="7907630"/>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endParaRPr/>
            </a:p>
          </p:txBody>
        </p:sp>
        <p:sp>
          <p:nvSpPr>
            <p:cNvPr id="392" name="Google Shape;392;p40"/>
            <p:cNvSpPr/>
            <p:nvPr/>
          </p:nvSpPr>
          <p:spPr>
            <a:xfrm>
              <a:off x="12493881" y="7753691"/>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393" name="Google Shape;393;p40"/>
            <p:cNvSpPr/>
            <p:nvPr/>
          </p:nvSpPr>
          <p:spPr>
            <a:xfrm>
              <a:off x="12340733" y="6323345"/>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94" name="Google Shape;394;p40"/>
            <p:cNvSpPr/>
            <p:nvPr/>
          </p:nvSpPr>
          <p:spPr>
            <a:xfrm>
              <a:off x="12022436" y="6477284"/>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95" name="Google Shape;395;p40"/>
            <p:cNvSpPr/>
            <p:nvPr/>
          </p:nvSpPr>
          <p:spPr>
            <a:xfrm>
              <a:off x="12541967" y="6320575"/>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96" name="Google Shape;396;p40"/>
            <p:cNvSpPr/>
            <p:nvPr/>
          </p:nvSpPr>
          <p:spPr>
            <a:xfrm>
              <a:off x="12011225" y="6819638"/>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97" name="Google Shape;397;p40"/>
            <p:cNvSpPr/>
            <p:nvPr/>
          </p:nvSpPr>
          <p:spPr>
            <a:xfrm>
              <a:off x="12161155" y="6365021"/>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98" name="Google Shape;398;p40"/>
            <p:cNvSpPr/>
            <p:nvPr/>
          </p:nvSpPr>
          <p:spPr>
            <a:xfrm>
              <a:off x="12582061" y="7116279"/>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99" name="Google Shape;399;p40"/>
            <p:cNvSpPr/>
            <p:nvPr/>
          </p:nvSpPr>
          <p:spPr>
            <a:xfrm>
              <a:off x="12602925" y="7487489"/>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00" name="Google Shape;400;p40"/>
            <p:cNvSpPr/>
            <p:nvPr/>
          </p:nvSpPr>
          <p:spPr>
            <a:xfrm>
              <a:off x="12551595" y="6537425"/>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01" name="Google Shape;401;p40"/>
            <p:cNvSpPr/>
            <p:nvPr/>
          </p:nvSpPr>
          <p:spPr>
            <a:xfrm>
              <a:off x="12566023" y="6812410"/>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02" name="Google Shape;402;p40"/>
            <p:cNvSpPr/>
            <p:nvPr/>
          </p:nvSpPr>
          <p:spPr>
            <a:xfrm>
              <a:off x="12615745" y="7753691"/>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03" name="Google Shape;403;p40"/>
            <p:cNvSpPr/>
            <p:nvPr/>
          </p:nvSpPr>
          <p:spPr>
            <a:xfrm>
              <a:off x="12202831" y="7653457"/>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04" name="Google Shape;404;p40"/>
            <p:cNvSpPr/>
            <p:nvPr/>
          </p:nvSpPr>
          <p:spPr>
            <a:xfrm>
              <a:off x="12032855" y="7187630"/>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05" name="Google Shape;405;p40"/>
            <p:cNvSpPr/>
            <p:nvPr/>
          </p:nvSpPr>
          <p:spPr>
            <a:xfrm>
              <a:off x="12653412" y="6381877"/>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06" name="Google Shape;406;p40"/>
            <p:cNvSpPr/>
            <p:nvPr/>
          </p:nvSpPr>
          <p:spPr>
            <a:xfrm>
              <a:off x="12582878" y="6320945"/>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07" name="Google Shape;407;p40"/>
            <p:cNvSpPr/>
            <p:nvPr/>
          </p:nvSpPr>
          <p:spPr>
            <a:xfrm>
              <a:off x="12676677" y="7177211"/>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08" name="Google Shape;408;p40"/>
            <p:cNvSpPr/>
            <p:nvPr/>
          </p:nvSpPr>
          <p:spPr>
            <a:xfrm>
              <a:off x="12711152" y="6572691"/>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09" name="Google Shape;409;p40"/>
            <p:cNvSpPr/>
            <p:nvPr/>
          </p:nvSpPr>
          <p:spPr>
            <a:xfrm>
              <a:off x="12638192" y="7557258"/>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10" name="Google Shape;410;p40"/>
            <p:cNvSpPr/>
            <p:nvPr/>
          </p:nvSpPr>
          <p:spPr>
            <a:xfrm>
              <a:off x="12723972" y="6900616"/>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11" name="Google Shape;411;p40"/>
            <p:cNvSpPr/>
            <p:nvPr/>
          </p:nvSpPr>
          <p:spPr>
            <a:xfrm>
              <a:off x="12555604" y="7195649"/>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2" name="Google Shape;412;p40"/>
            <p:cNvSpPr/>
            <p:nvPr/>
          </p:nvSpPr>
          <p:spPr>
            <a:xfrm>
              <a:off x="12538775" y="6894207"/>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3" name="Google Shape;413;p40"/>
            <p:cNvSpPr/>
            <p:nvPr/>
          </p:nvSpPr>
          <p:spPr>
            <a:xfrm>
              <a:off x="12512318" y="6321393"/>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4" name="Google Shape;414;p40"/>
            <p:cNvSpPr/>
            <p:nvPr/>
          </p:nvSpPr>
          <p:spPr>
            <a:xfrm>
              <a:off x="12578051" y="7538002"/>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5" name="Google Shape;415;p40"/>
            <p:cNvSpPr/>
            <p:nvPr/>
          </p:nvSpPr>
          <p:spPr>
            <a:xfrm>
              <a:off x="12145117" y="6460455"/>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6" name="Google Shape;416;p40"/>
            <p:cNvSpPr/>
            <p:nvPr/>
          </p:nvSpPr>
          <p:spPr>
            <a:xfrm>
              <a:off x="12537984" y="6878169"/>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7" name="Google Shape;417;p40"/>
            <p:cNvSpPr/>
            <p:nvPr/>
          </p:nvSpPr>
          <p:spPr>
            <a:xfrm>
              <a:off x="12019217" y="6782762"/>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8" name="Google Shape;418;p40"/>
            <p:cNvSpPr/>
            <p:nvPr/>
          </p:nvSpPr>
          <p:spPr>
            <a:xfrm>
              <a:off x="12555604" y="7198867"/>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9" name="Google Shape;419;p40"/>
            <p:cNvSpPr/>
            <p:nvPr/>
          </p:nvSpPr>
          <p:spPr>
            <a:xfrm>
              <a:off x="12028054" y="7140335"/>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0" name="Google Shape;420;p40"/>
            <p:cNvSpPr/>
            <p:nvPr/>
          </p:nvSpPr>
          <p:spPr>
            <a:xfrm>
              <a:off x="12576469" y="7520382"/>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1" name="Google Shape;421;p40"/>
            <p:cNvSpPr/>
            <p:nvPr/>
          </p:nvSpPr>
          <p:spPr>
            <a:xfrm>
              <a:off x="12157937" y="7592525"/>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2" name="Google Shape;422;p40"/>
            <p:cNvSpPr/>
            <p:nvPr/>
          </p:nvSpPr>
          <p:spPr>
            <a:xfrm>
              <a:off x="12592480" y="7764902"/>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3" name="Google Shape;423;p40"/>
            <p:cNvSpPr/>
            <p:nvPr/>
          </p:nvSpPr>
          <p:spPr>
            <a:xfrm>
              <a:off x="12316677" y="6357029"/>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4" name="Google Shape;424;p40"/>
            <p:cNvSpPr/>
            <p:nvPr/>
          </p:nvSpPr>
          <p:spPr>
            <a:xfrm>
              <a:off x="12524347" y="6631223"/>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5" name="Google Shape;425;p40"/>
            <p:cNvSpPr/>
            <p:nvPr/>
          </p:nvSpPr>
          <p:spPr>
            <a:xfrm>
              <a:off x="12550803" y="6503741"/>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6" name="Google Shape;426;p40"/>
            <p:cNvSpPr/>
            <p:nvPr/>
          </p:nvSpPr>
          <p:spPr>
            <a:xfrm>
              <a:off x="12643810" y="6366630"/>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7" name="Google Shape;427;p40"/>
            <p:cNvSpPr/>
            <p:nvPr/>
          </p:nvSpPr>
          <p:spPr>
            <a:xfrm>
              <a:off x="12523291" y="6610385"/>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8" name="Google Shape;428;p40"/>
            <p:cNvSpPr/>
            <p:nvPr/>
          </p:nvSpPr>
          <p:spPr>
            <a:xfrm>
              <a:off x="12564440" y="6777143"/>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9" name="Google Shape;429;p40"/>
            <p:cNvSpPr/>
            <p:nvPr/>
          </p:nvSpPr>
          <p:spPr>
            <a:xfrm>
              <a:off x="12705534" y="6543017"/>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0" name="Google Shape;430;p40"/>
            <p:cNvSpPr/>
            <p:nvPr/>
          </p:nvSpPr>
          <p:spPr>
            <a:xfrm>
              <a:off x="12547585" y="6879752"/>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1" name="Google Shape;431;p40"/>
            <p:cNvSpPr/>
            <p:nvPr/>
          </p:nvSpPr>
          <p:spPr>
            <a:xfrm>
              <a:off x="12546794" y="6886188"/>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2" name="Google Shape;432;p40"/>
            <p:cNvSpPr/>
            <p:nvPr/>
          </p:nvSpPr>
          <p:spPr>
            <a:xfrm>
              <a:off x="12553995" y="7187630"/>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3" name="Google Shape;433;p40"/>
            <p:cNvSpPr/>
            <p:nvPr/>
          </p:nvSpPr>
          <p:spPr>
            <a:xfrm>
              <a:off x="12581269" y="7086631"/>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4" name="Google Shape;434;p40"/>
            <p:cNvSpPr/>
            <p:nvPr/>
          </p:nvSpPr>
          <p:spPr>
            <a:xfrm>
              <a:off x="12737609" y="6862132"/>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5" name="Google Shape;435;p40"/>
            <p:cNvSpPr/>
            <p:nvPr/>
          </p:nvSpPr>
          <p:spPr>
            <a:xfrm>
              <a:off x="12554813" y="7172410"/>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6" name="Google Shape;436;p40"/>
            <p:cNvSpPr/>
            <p:nvPr/>
          </p:nvSpPr>
          <p:spPr>
            <a:xfrm>
              <a:off x="12571641" y="7534811"/>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7" name="Google Shape;437;p40"/>
            <p:cNvSpPr/>
            <p:nvPr/>
          </p:nvSpPr>
          <p:spPr>
            <a:xfrm>
              <a:off x="12602107" y="7455414"/>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8" name="Google Shape;438;p40"/>
            <p:cNvSpPr/>
            <p:nvPr/>
          </p:nvSpPr>
          <p:spPr>
            <a:xfrm>
              <a:off x="12720780" y="7133108"/>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9" name="Google Shape;439;p40"/>
            <p:cNvSpPr/>
            <p:nvPr/>
          </p:nvSpPr>
          <p:spPr>
            <a:xfrm>
              <a:off x="12577260" y="7521174"/>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40" name="Google Shape;440;p40"/>
            <p:cNvSpPr/>
            <p:nvPr/>
          </p:nvSpPr>
          <p:spPr>
            <a:xfrm>
              <a:off x="12574860" y="7532384"/>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41" name="Google Shape;441;p40"/>
            <p:cNvSpPr/>
            <p:nvPr/>
          </p:nvSpPr>
          <p:spPr>
            <a:xfrm>
              <a:off x="12577260" y="7526792"/>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42" name="Google Shape;442;p40"/>
            <p:cNvSpPr/>
            <p:nvPr/>
          </p:nvSpPr>
          <p:spPr>
            <a:xfrm>
              <a:off x="12614927" y="7727235"/>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43" name="Google Shape;443;p40"/>
            <p:cNvSpPr/>
            <p:nvPr/>
          </p:nvSpPr>
          <p:spPr>
            <a:xfrm>
              <a:off x="12671058" y="7479471"/>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44" name="Google Shape;444;p40"/>
            <p:cNvSpPr/>
            <p:nvPr/>
          </p:nvSpPr>
          <p:spPr>
            <a:xfrm>
              <a:off x="12600709" y="7744855"/>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endParaRPr/>
            </a:p>
          </p:txBody>
        </p:sp>
      </p:grpSp>
      <p:sp>
        <p:nvSpPr>
          <p:cNvPr id="445" name="Google Shape;445;p40"/>
          <p:cNvSpPr/>
          <p:nvPr/>
        </p:nvSpPr>
        <p:spPr>
          <a:xfrm>
            <a:off x="653633" y="599737"/>
            <a:ext cx="1561059" cy="90662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897" tIns="121897" rIns="121897" bIns="121897" anchor="ctr" anchorCtr="0">
            <a:noAutofit/>
          </a:bodyPr>
          <a:lstStyle/>
          <a:p>
            <a:endParaRPr/>
          </a:p>
        </p:txBody>
      </p:sp>
      <p:grpSp>
        <p:nvGrpSpPr>
          <p:cNvPr id="446" name="Google Shape;446;p40"/>
          <p:cNvGrpSpPr/>
          <p:nvPr/>
        </p:nvGrpSpPr>
        <p:grpSpPr>
          <a:xfrm>
            <a:off x="-1611" y="4675051"/>
            <a:ext cx="12192392" cy="2182963"/>
            <a:chOff x="6554550" y="3707188"/>
            <a:chExt cx="7127831" cy="1637222"/>
          </a:xfrm>
        </p:grpSpPr>
        <p:sp>
          <p:nvSpPr>
            <p:cNvPr id="447" name="Google Shape;447;p40"/>
            <p:cNvSpPr/>
            <p:nvPr/>
          </p:nvSpPr>
          <p:spPr>
            <a:xfrm>
              <a:off x="6554550" y="3707188"/>
              <a:ext cx="7122500" cy="468875"/>
            </a:xfrm>
            <a:custGeom>
              <a:avLst/>
              <a:gdLst/>
              <a:ahLst/>
              <a:cxnLst/>
              <a:rect l="l" t="t" r="r" b="b"/>
              <a:pathLst>
                <a:path w="284900" h="18755" extrusionOk="0">
                  <a:moveTo>
                    <a:pt x="1" y="0"/>
                  </a:moveTo>
                  <a:lnTo>
                    <a:pt x="1" y="18754"/>
                  </a:lnTo>
                  <a:lnTo>
                    <a:pt x="284900" y="18754"/>
                  </a:lnTo>
                  <a:lnTo>
                    <a:pt x="284900" y="0"/>
                  </a:ln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48" name="Google Shape;448;p40"/>
            <p:cNvSpPr/>
            <p:nvPr/>
          </p:nvSpPr>
          <p:spPr>
            <a:xfrm>
              <a:off x="6554550" y="4172238"/>
              <a:ext cx="7124025" cy="496225"/>
            </a:xfrm>
            <a:custGeom>
              <a:avLst/>
              <a:gdLst/>
              <a:ahLst/>
              <a:cxnLst/>
              <a:rect l="l" t="t" r="r" b="b"/>
              <a:pathLst>
                <a:path w="284961" h="19849" extrusionOk="0">
                  <a:moveTo>
                    <a:pt x="1" y="0"/>
                  </a:moveTo>
                  <a:lnTo>
                    <a:pt x="1" y="19849"/>
                  </a:lnTo>
                  <a:lnTo>
                    <a:pt x="284960" y="16475"/>
                  </a:lnTo>
                  <a:lnTo>
                    <a:pt x="284960" y="0"/>
                  </a:ln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49" name="Google Shape;449;p40"/>
            <p:cNvSpPr/>
            <p:nvPr/>
          </p:nvSpPr>
          <p:spPr>
            <a:xfrm>
              <a:off x="6554556" y="4217140"/>
              <a:ext cx="7124025" cy="635279"/>
            </a:xfrm>
            <a:custGeom>
              <a:avLst/>
              <a:gdLst/>
              <a:ahLst/>
              <a:cxnLst/>
              <a:rect l="l" t="t" r="r" b="b"/>
              <a:pathLst>
                <a:path w="284961" h="6476" extrusionOk="0">
                  <a:moveTo>
                    <a:pt x="284960" y="1"/>
                  </a:moveTo>
                  <a:lnTo>
                    <a:pt x="1" y="3375"/>
                  </a:lnTo>
                  <a:lnTo>
                    <a:pt x="1" y="6475"/>
                  </a:lnTo>
                  <a:lnTo>
                    <a:pt x="284960" y="6475"/>
                  </a:lnTo>
                  <a:lnTo>
                    <a:pt x="284960" y="1"/>
                  </a:ln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50" name="Google Shape;450;p4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endParaRPr/>
            </a:p>
          </p:txBody>
        </p:sp>
        <p:sp>
          <p:nvSpPr>
            <p:cNvPr id="451" name="Google Shape;451;p4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endParaRPr/>
            </a:p>
          </p:txBody>
        </p:sp>
      </p:grpSp>
      <p:grpSp>
        <p:nvGrpSpPr>
          <p:cNvPr id="452" name="Google Shape;452;p40"/>
          <p:cNvGrpSpPr/>
          <p:nvPr/>
        </p:nvGrpSpPr>
        <p:grpSpPr>
          <a:xfrm>
            <a:off x="4762777" y="4030744"/>
            <a:ext cx="2666388" cy="1274893"/>
            <a:chOff x="1313950" y="2027925"/>
            <a:chExt cx="6516100" cy="3115575"/>
          </a:xfrm>
        </p:grpSpPr>
        <p:sp>
          <p:nvSpPr>
            <p:cNvPr id="453" name="Google Shape;453;p40"/>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91425" tIns="91425" rIns="91425" bIns="91425" anchor="ctr" anchorCtr="0">
              <a:noAutofit/>
            </a:bodyPr>
            <a:lstStyle/>
            <a:p>
              <a:endParaRPr/>
            </a:p>
          </p:txBody>
        </p:sp>
        <p:sp>
          <p:nvSpPr>
            <p:cNvPr id="454" name="Google Shape;454;p40"/>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55" name="Google Shape;455;p40"/>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91425" tIns="91425" rIns="91425" bIns="91425" anchor="ctr" anchorCtr="0">
              <a:noAutofit/>
            </a:bodyPr>
            <a:lstStyle/>
            <a:p>
              <a:endParaRPr/>
            </a:p>
          </p:txBody>
        </p:sp>
        <p:sp>
          <p:nvSpPr>
            <p:cNvPr id="456" name="Google Shape;456;p40"/>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57" name="Google Shape;457;p40"/>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58" name="Google Shape;458;p40"/>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91425" tIns="91425" rIns="91425" bIns="91425" anchor="ctr" anchorCtr="0">
              <a:noAutofit/>
            </a:bodyPr>
            <a:lstStyle/>
            <a:p>
              <a:endParaRPr/>
            </a:p>
          </p:txBody>
        </p:sp>
        <p:sp>
          <p:nvSpPr>
            <p:cNvPr id="459" name="Google Shape;459;p40"/>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60" name="Google Shape;460;p40"/>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91425" tIns="91425" rIns="91425" bIns="91425" anchor="ctr" anchorCtr="0">
              <a:noAutofit/>
            </a:bodyPr>
            <a:lstStyle/>
            <a:p>
              <a:endParaRPr/>
            </a:p>
          </p:txBody>
        </p:sp>
        <p:sp>
          <p:nvSpPr>
            <p:cNvPr id="461" name="Google Shape;461;p40"/>
            <p:cNvSpPr/>
            <p:nvPr/>
          </p:nvSpPr>
          <p:spPr>
            <a:xfrm>
              <a:off x="3618700" y="3787075"/>
              <a:ext cx="1823775" cy="1345775"/>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91425" tIns="91425" rIns="91425" bIns="91425" anchor="ctr" anchorCtr="0">
              <a:noAutofit/>
            </a:bodyPr>
            <a:lstStyle/>
            <a:p>
              <a:endParaRPr/>
            </a:p>
          </p:txBody>
        </p:sp>
        <p:sp>
          <p:nvSpPr>
            <p:cNvPr id="462" name="Google Shape;462;p40"/>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rgbClr val="F9A24B"/>
            </a:solidFill>
            <a:ln>
              <a:noFill/>
            </a:ln>
          </p:spPr>
          <p:txBody>
            <a:bodyPr spcFirstLastPara="1" wrap="square" lIns="91425" tIns="91425" rIns="91425" bIns="91425" anchor="ctr" anchorCtr="0">
              <a:noAutofit/>
            </a:bodyPr>
            <a:lstStyle/>
            <a:p>
              <a:endParaRPr/>
            </a:p>
          </p:txBody>
        </p:sp>
        <p:sp>
          <p:nvSpPr>
            <p:cNvPr id="463" name="Google Shape;463;p40"/>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64" name="Google Shape;464;p40"/>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91425" tIns="91425" rIns="91425" bIns="91425" anchor="ctr" anchorCtr="0">
              <a:noAutofit/>
            </a:bodyPr>
            <a:lstStyle/>
            <a:p>
              <a:endParaRPr/>
            </a:p>
          </p:txBody>
        </p:sp>
        <p:sp>
          <p:nvSpPr>
            <p:cNvPr id="465" name="Google Shape;465;p40"/>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91425" tIns="91425" rIns="91425" bIns="91425" anchor="ctr" anchorCtr="0">
              <a:noAutofit/>
            </a:bodyPr>
            <a:lstStyle/>
            <a:p>
              <a:endParaRPr/>
            </a:p>
          </p:txBody>
        </p:sp>
        <p:sp>
          <p:nvSpPr>
            <p:cNvPr id="466" name="Google Shape;466;p40"/>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91425" tIns="91425" rIns="91425" bIns="91425" anchor="ctr" anchorCtr="0">
              <a:noAutofit/>
            </a:bodyPr>
            <a:lstStyle/>
            <a:p>
              <a:endParaRPr/>
            </a:p>
          </p:txBody>
        </p:sp>
        <p:sp>
          <p:nvSpPr>
            <p:cNvPr id="467" name="Google Shape;467;p40"/>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68" name="Google Shape;468;p40"/>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69" name="Google Shape;469;p40"/>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91425" tIns="91425" rIns="91425" bIns="91425" anchor="ctr" anchorCtr="0">
              <a:noAutofit/>
            </a:bodyPr>
            <a:lstStyle/>
            <a:p>
              <a:endParaRPr/>
            </a:p>
          </p:txBody>
        </p:sp>
        <p:sp>
          <p:nvSpPr>
            <p:cNvPr id="470" name="Google Shape;470;p40"/>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1" name="Google Shape;471;p40"/>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2" name="Google Shape;472;p40"/>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3" name="Google Shape;473;p40"/>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4" name="Google Shape;474;p40"/>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5" name="Google Shape;475;p40"/>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6" name="Google Shape;476;p40"/>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7" name="Google Shape;477;p40"/>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8" name="Google Shape;478;p40"/>
            <p:cNvSpPr/>
            <p:nvPr/>
          </p:nvSpPr>
          <p:spPr>
            <a:xfrm>
              <a:off x="3560950" y="3746025"/>
              <a:ext cx="1938525" cy="1391400"/>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79" name="Google Shape;479;p40"/>
            <p:cNvSpPr/>
            <p:nvPr/>
          </p:nvSpPr>
          <p:spPr>
            <a:xfrm>
              <a:off x="4445475" y="3801225"/>
              <a:ext cx="110125" cy="1322525"/>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80" name="Google Shape;480;p40"/>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81" name="Google Shape;481;p40"/>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82" name="Google Shape;482;p40"/>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83" name="Google Shape;483;p40"/>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84" name="Google Shape;484;p40"/>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91425" tIns="91425" rIns="91425" bIns="91425" anchor="ctr" anchorCtr="0">
              <a:noAutofit/>
            </a:bodyPr>
            <a:lstStyle/>
            <a:p>
              <a:endParaRPr/>
            </a:p>
          </p:txBody>
        </p:sp>
        <p:sp>
          <p:nvSpPr>
            <p:cNvPr id="485" name="Google Shape;485;p40"/>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86" name="Google Shape;486;p40"/>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91425" tIns="91425" rIns="91425" bIns="91425" anchor="ctr" anchorCtr="0">
              <a:noAutofit/>
            </a:bodyPr>
            <a:lstStyle/>
            <a:p>
              <a:endParaRPr/>
            </a:p>
          </p:txBody>
        </p:sp>
        <p:sp>
          <p:nvSpPr>
            <p:cNvPr id="487" name="Google Shape;487;p40"/>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91425" tIns="91425" rIns="91425" bIns="91425" anchor="ctr" anchorCtr="0">
              <a:noAutofit/>
            </a:bodyPr>
            <a:lstStyle/>
            <a:p>
              <a:endParaRPr/>
            </a:p>
          </p:txBody>
        </p:sp>
        <p:sp>
          <p:nvSpPr>
            <p:cNvPr id="488" name="Google Shape;488;p40"/>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rgbClr val="F0593B"/>
            </a:solidFill>
            <a:ln>
              <a:noFill/>
            </a:ln>
          </p:spPr>
          <p:txBody>
            <a:bodyPr spcFirstLastPara="1" wrap="square" lIns="91425" tIns="91425" rIns="91425" bIns="91425" anchor="ctr" anchorCtr="0">
              <a:noAutofit/>
            </a:bodyPr>
            <a:lstStyle/>
            <a:p>
              <a:endParaRPr/>
            </a:p>
          </p:txBody>
        </p:sp>
      </p:grpSp>
      <p:sp>
        <p:nvSpPr>
          <p:cNvPr id="490" name="Google Shape;490;p40"/>
          <p:cNvSpPr/>
          <p:nvPr/>
        </p:nvSpPr>
        <p:spPr>
          <a:xfrm>
            <a:off x="8722949" y="5016467"/>
            <a:ext cx="3488051" cy="1185091"/>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121897" tIns="121897" rIns="121897" bIns="121897" anchor="ctr" anchorCtr="0">
            <a:noAutofit/>
          </a:bodyPr>
          <a:lstStyle/>
          <a:p>
            <a:endParaRPr/>
          </a:p>
        </p:txBody>
      </p:sp>
      <p:sp>
        <p:nvSpPr>
          <p:cNvPr id="491" name="Google Shape;491;p40"/>
          <p:cNvSpPr/>
          <p:nvPr/>
        </p:nvSpPr>
        <p:spPr>
          <a:xfrm>
            <a:off x="-18967" y="5016481"/>
            <a:ext cx="3488051" cy="1185091"/>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121897" tIns="121897" rIns="121897" bIns="121897" anchor="ctr" anchorCtr="0">
            <a:noAutofit/>
          </a:bodyPr>
          <a:lstStyle/>
          <a:p>
            <a:endParaRPr/>
          </a:p>
        </p:txBody>
      </p:sp>
      <p:grpSp>
        <p:nvGrpSpPr>
          <p:cNvPr id="492" name="Google Shape;492;p40"/>
          <p:cNvGrpSpPr/>
          <p:nvPr/>
        </p:nvGrpSpPr>
        <p:grpSpPr>
          <a:xfrm>
            <a:off x="9028151" y="3770000"/>
            <a:ext cx="1472200" cy="2753800"/>
            <a:chOff x="35658225" y="12492275"/>
            <a:chExt cx="1104150" cy="2065350"/>
          </a:xfrm>
        </p:grpSpPr>
        <p:sp>
          <p:nvSpPr>
            <p:cNvPr id="493" name="Google Shape;493;p40"/>
            <p:cNvSpPr/>
            <p:nvPr/>
          </p:nvSpPr>
          <p:spPr>
            <a:xfrm>
              <a:off x="35658225" y="12736025"/>
              <a:ext cx="1104150" cy="1000175"/>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494" name="Google Shape;494;p40"/>
            <p:cNvSpPr/>
            <p:nvPr/>
          </p:nvSpPr>
          <p:spPr>
            <a:xfrm>
              <a:off x="35897600" y="13187750"/>
              <a:ext cx="551700" cy="60240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91425" tIns="91425" rIns="91425" bIns="91425" anchor="ctr" anchorCtr="0">
              <a:noAutofit/>
            </a:bodyPr>
            <a:lstStyle/>
            <a:p>
              <a:endParaRPr/>
            </a:p>
          </p:txBody>
        </p:sp>
        <p:sp>
          <p:nvSpPr>
            <p:cNvPr id="495" name="Google Shape;495;p40"/>
            <p:cNvSpPr/>
            <p:nvPr/>
          </p:nvSpPr>
          <p:spPr>
            <a:xfrm>
              <a:off x="35917350" y="13186300"/>
              <a:ext cx="551700" cy="602325"/>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496" name="Google Shape;496;p40"/>
            <p:cNvSpPr/>
            <p:nvPr/>
          </p:nvSpPr>
          <p:spPr>
            <a:xfrm>
              <a:off x="35978900" y="14042275"/>
              <a:ext cx="208225" cy="222675"/>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497" name="Google Shape;497;p40"/>
            <p:cNvSpPr/>
            <p:nvPr/>
          </p:nvSpPr>
          <p:spPr>
            <a:xfrm>
              <a:off x="35991825" y="14145625"/>
              <a:ext cx="193800" cy="328000"/>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498" name="Google Shape;498;p40"/>
            <p:cNvSpPr/>
            <p:nvPr/>
          </p:nvSpPr>
          <p:spPr>
            <a:xfrm>
              <a:off x="35929500" y="14512100"/>
              <a:ext cx="257875" cy="45525"/>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499" name="Google Shape;499;p40"/>
            <p:cNvSpPr/>
            <p:nvPr/>
          </p:nvSpPr>
          <p:spPr>
            <a:xfrm>
              <a:off x="35928750" y="14478475"/>
              <a:ext cx="96525" cy="67650"/>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00" name="Google Shape;500;p40"/>
            <p:cNvSpPr/>
            <p:nvPr/>
          </p:nvSpPr>
          <p:spPr>
            <a:xfrm>
              <a:off x="35989550" y="14457175"/>
              <a:ext cx="203675" cy="89850"/>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91425" tIns="91425" rIns="91425" bIns="91425" anchor="ctr" anchorCtr="0">
              <a:noAutofit/>
            </a:bodyPr>
            <a:lstStyle/>
            <a:p>
              <a:endParaRPr/>
            </a:p>
          </p:txBody>
        </p:sp>
        <p:sp>
          <p:nvSpPr>
            <p:cNvPr id="501" name="Google Shape;501;p40"/>
            <p:cNvSpPr/>
            <p:nvPr/>
          </p:nvSpPr>
          <p:spPr>
            <a:xfrm>
              <a:off x="35981825" y="14422225"/>
              <a:ext cx="51750" cy="5665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02" name="Google Shape;502;p40"/>
            <p:cNvSpPr/>
            <p:nvPr/>
          </p:nvSpPr>
          <p:spPr>
            <a:xfrm>
              <a:off x="36273750" y="13928200"/>
              <a:ext cx="315375" cy="280675"/>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03" name="Google Shape;503;p40"/>
            <p:cNvSpPr/>
            <p:nvPr/>
          </p:nvSpPr>
          <p:spPr>
            <a:xfrm>
              <a:off x="36347450" y="14194275"/>
              <a:ext cx="304750" cy="189225"/>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04" name="Google Shape;504;p40"/>
            <p:cNvSpPr/>
            <p:nvPr/>
          </p:nvSpPr>
          <p:spPr>
            <a:xfrm>
              <a:off x="36459925" y="14357525"/>
              <a:ext cx="231775" cy="136275"/>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05" name="Google Shape;505;p40"/>
            <p:cNvSpPr/>
            <p:nvPr/>
          </p:nvSpPr>
          <p:spPr>
            <a:xfrm>
              <a:off x="36455350" y="14418425"/>
              <a:ext cx="99575" cy="69075"/>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06" name="Google Shape;506;p40"/>
            <p:cNvSpPr/>
            <p:nvPr/>
          </p:nvSpPr>
          <p:spPr>
            <a:xfrm>
              <a:off x="36491075" y="14305200"/>
              <a:ext cx="197575" cy="155050"/>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91425" tIns="91425" rIns="91425" bIns="91425" anchor="ctr" anchorCtr="0">
              <a:noAutofit/>
            </a:bodyPr>
            <a:lstStyle/>
            <a:p>
              <a:endParaRPr/>
            </a:p>
          </p:txBody>
        </p:sp>
        <p:sp>
          <p:nvSpPr>
            <p:cNvPr id="507" name="Google Shape;507;p40"/>
            <p:cNvSpPr/>
            <p:nvPr/>
          </p:nvSpPr>
          <p:spPr>
            <a:xfrm>
              <a:off x="36474800" y="14355275"/>
              <a:ext cx="51525" cy="50275"/>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08" name="Google Shape;508;p40"/>
            <p:cNvSpPr/>
            <p:nvPr/>
          </p:nvSpPr>
          <p:spPr>
            <a:xfrm>
              <a:off x="36457625" y="12735950"/>
              <a:ext cx="205950" cy="377525"/>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09" name="Google Shape;509;p40"/>
            <p:cNvSpPr/>
            <p:nvPr/>
          </p:nvSpPr>
          <p:spPr>
            <a:xfrm>
              <a:off x="36404450" y="13086350"/>
              <a:ext cx="199100" cy="307775"/>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10" name="Google Shape;510;p40"/>
            <p:cNvSpPr/>
            <p:nvPr/>
          </p:nvSpPr>
          <p:spPr>
            <a:xfrm>
              <a:off x="35836800" y="13675250"/>
              <a:ext cx="717350" cy="455825"/>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91425" tIns="91425" rIns="91425" bIns="91425" anchor="ctr" anchorCtr="0">
              <a:noAutofit/>
            </a:bodyPr>
            <a:lstStyle/>
            <a:p>
              <a:endParaRPr/>
            </a:p>
          </p:txBody>
        </p:sp>
        <p:sp>
          <p:nvSpPr>
            <p:cNvPr id="511" name="Google Shape;511;p40"/>
            <p:cNvSpPr/>
            <p:nvPr/>
          </p:nvSpPr>
          <p:spPr>
            <a:xfrm>
              <a:off x="35890750" y="13159300"/>
              <a:ext cx="612500" cy="496975"/>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12" name="Google Shape;512;p40"/>
            <p:cNvSpPr/>
            <p:nvPr/>
          </p:nvSpPr>
          <p:spPr>
            <a:xfrm>
              <a:off x="35850475" y="13375875"/>
              <a:ext cx="554750" cy="328225"/>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91425" tIns="91425" rIns="91425" bIns="91425" anchor="ctr" anchorCtr="0">
              <a:noAutofit/>
            </a:bodyPr>
            <a:lstStyle/>
            <a:p>
              <a:endParaRPr/>
            </a:p>
          </p:txBody>
        </p:sp>
        <p:sp>
          <p:nvSpPr>
            <p:cNvPr id="513" name="Google Shape;513;p40"/>
            <p:cNvSpPr/>
            <p:nvPr/>
          </p:nvSpPr>
          <p:spPr>
            <a:xfrm>
              <a:off x="35988775" y="13655500"/>
              <a:ext cx="602625" cy="338950"/>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91425" tIns="91425" rIns="91425" bIns="91425" anchor="ctr" anchorCtr="0">
              <a:noAutofit/>
            </a:bodyPr>
            <a:lstStyle/>
            <a:p>
              <a:endParaRPr/>
            </a:p>
          </p:txBody>
        </p:sp>
        <p:sp>
          <p:nvSpPr>
            <p:cNvPr id="514" name="Google Shape;514;p40"/>
            <p:cNvSpPr/>
            <p:nvPr/>
          </p:nvSpPr>
          <p:spPr>
            <a:xfrm>
              <a:off x="36259300" y="13205750"/>
              <a:ext cx="198350" cy="48930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91425" tIns="91425" rIns="91425" bIns="91425" anchor="ctr" anchorCtr="0">
              <a:noAutofit/>
            </a:bodyPr>
            <a:lstStyle/>
            <a:p>
              <a:endParaRPr/>
            </a:p>
          </p:txBody>
        </p:sp>
        <p:sp>
          <p:nvSpPr>
            <p:cNvPr id="515" name="Google Shape;515;p40"/>
            <p:cNvSpPr/>
            <p:nvPr/>
          </p:nvSpPr>
          <p:spPr>
            <a:xfrm>
              <a:off x="36228900" y="13233775"/>
              <a:ext cx="230275" cy="484075"/>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16" name="Google Shape;516;p40"/>
            <p:cNvSpPr/>
            <p:nvPr/>
          </p:nvSpPr>
          <p:spPr>
            <a:xfrm>
              <a:off x="35722825" y="12981525"/>
              <a:ext cx="136025" cy="83300"/>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17" name="Google Shape;517;p40"/>
            <p:cNvSpPr/>
            <p:nvPr/>
          </p:nvSpPr>
          <p:spPr>
            <a:xfrm>
              <a:off x="35715975" y="12937200"/>
              <a:ext cx="133775" cy="7925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18" name="Google Shape;518;p40"/>
            <p:cNvSpPr/>
            <p:nvPr/>
          </p:nvSpPr>
          <p:spPr>
            <a:xfrm>
              <a:off x="35758525" y="12985325"/>
              <a:ext cx="89700" cy="61675"/>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19" name="Google Shape;519;p40"/>
            <p:cNvSpPr/>
            <p:nvPr/>
          </p:nvSpPr>
          <p:spPr>
            <a:xfrm>
              <a:off x="35796075" y="13002750"/>
              <a:ext cx="49525" cy="23325"/>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20" name="Google Shape;520;p40"/>
            <p:cNvSpPr/>
            <p:nvPr/>
          </p:nvSpPr>
          <p:spPr>
            <a:xfrm>
              <a:off x="36429525" y="12867300"/>
              <a:ext cx="129850" cy="85075"/>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21" name="Google Shape;521;p40"/>
            <p:cNvSpPr/>
            <p:nvPr/>
          </p:nvSpPr>
          <p:spPr>
            <a:xfrm>
              <a:off x="36423450" y="12831975"/>
              <a:ext cx="135275" cy="61375"/>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22" name="Google Shape;522;p40"/>
            <p:cNvSpPr/>
            <p:nvPr/>
          </p:nvSpPr>
          <p:spPr>
            <a:xfrm>
              <a:off x="36442425" y="12871300"/>
              <a:ext cx="76775" cy="75875"/>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23" name="Google Shape;523;p40"/>
            <p:cNvSpPr/>
            <p:nvPr/>
          </p:nvSpPr>
          <p:spPr>
            <a:xfrm>
              <a:off x="36445475" y="12894350"/>
              <a:ext cx="43075" cy="32025"/>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24" name="Google Shape;524;p40"/>
            <p:cNvSpPr/>
            <p:nvPr/>
          </p:nvSpPr>
          <p:spPr>
            <a:xfrm>
              <a:off x="36094400" y="13210200"/>
              <a:ext cx="151250" cy="77075"/>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25" name="Google Shape;525;p40"/>
            <p:cNvSpPr/>
            <p:nvPr/>
          </p:nvSpPr>
          <p:spPr>
            <a:xfrm>
              <a:off x="36094400" y="13153225"/>
              <a:ext cx="162650" cy="84375"/>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26" name="Google Shape;526;p40"/>
            <p:cNvSpPr/>
            <p:nvPr/>
          </p:nvSpPr>
          <p:spPr>
            <a:xfrm>
              <a:off x="35779500" y="12594425"/>
              <a:ext cx="671325" cy="584125"/>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27" name="Google Shape;527;p40"/>
            <p:cNvSpPr/>
            <p:nvPr/>
          </p:nvSpPr>
          <p:spPr>
            <a:xfrm>
              <a:off x="35973575" y="12924300"/>
              <a:ext cx="38025" cy="4220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91425" tIns="91425" rIns="91425" bIns="91425" anchor="ctr" anchorCtr="0">
              <a:noAutofit/>
            </a:bodyPr>
            <a:lstStyle/>
            <a:p>
              <a:endParaRPr/>
            </a:p>
          </p:txBody>
        </p:sp>
        <p:sp>
          <p:nvSpPr>
            <p:cNvPr id="528" name="Google Shape;528;p40"/>
            <p:cNvSpPr/>
            <p:nvPr/>
          </p:nvSpPr>
          <p:spPr>
            <a:xfrm>
              <a:off x="36258550" y="12877325"/>
              <a:ext cx="38000" cy="4225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91425" tIns="91425" rIns="91425" bIns="91425" anchor="ctr" anchorCtr="0">
              <a:noAutofit/>
            </a:bodyPr>
            <a:lstStyle/>
            <a:p>
              <a:endParaRPr/>
            </a:p>
          </p:txBody>
        </p:sp>
        <p:sp>
          <p:nvSpPr>
            <p:cNvPr id="529" name="Google Shape;529;p40"/>
            <p:cNvSpPr/>
            <p:nvPr/>
          </p:nvSpPr>
          <p:spPr>
            <a:xfrm>
              <a:off x="36116450" y="12883150"/>
              <a:ext cx="47875" cy="71550"/>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0" name="Google Shape;530;p40"/>
            <p:cNvSpPr/>
            <p:nvPr/>
          </p:nvSpPr>
          <p:spPr>
            <a:xfrm>
              <a:off x="36125850" y="12994175"/>
              <a:ext cx="62800" cy="35625"/>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1" name="Google Shape;531;p40"/>
            <p:cNvSpPr/>
            <p:nvPr/>
          </p:nvSpPr>
          <p:spPr>
            <a:xfrm>
              <a:off x="35908225" y="12827975"/>
              <a:ext cx="51700" cy="49550"/>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2" name="Google Shape;532;p40"/>
            <p:cNvSpPr/>
            <p:nvPr/>
          </p:nvSpPr>
          <p:spPr>
            <a:xfrm>
              <a:off x="36246375" y="12770850"/>
              <a:ext cx="67150" cy="2125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3" name="Google Shape;533;p40"/>
            <p:cNvSpPr/>
            <p:nvPr/>
          </p:nvSpPr>
          <p:spPr>
            <a:xfrm>
              <a:off x="35934825" y="12998850"/>
              <a:ext cx="125400" cy="109650"/>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34" name="Google Shape;534;p40"/>
            <p:cNvSpPr/>
            <p:nvPr/>
          </p:nvSpPr>
          <p:spPr>
            <a:xfrm>
              <a:off x="36250175" y="12946625"/>
              <a:ext cx="124650" cy="11020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35" name="Google Shape;535;p40"/>
            <p:cNvSpPr/>
            <p:nvPr/>
          </p:nvSpPr>
          <p:spPr>
            <a:xfrm>
              <a:off x="35968250" y="13032400"/>
              <a:ext cx="12200" cy="12325"/>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6" name="Google Shape;536;p40"/>
            <p:cNvSpPr/>
            <p:nvPr/>
          </p:nvSpPr>
          <p:spPr>
            <a:xfrm>
              <a:off x="36010825" y="13061275"/>
              <a:ext cx="12175" cy="12325"/>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7" name="Google Shape;537;p40"/>
            <p:cNvSpPr/>
            <p:nvPr/>
          </p:nvSpPr>
          <p:spPr>
            <a:xfrm>
              <a:off x="35969775" y="13092275"/>
              <a:ext cx="12175" cy="12475"/>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8" name="Google Shape;538;p40"/>
            <p:cNvSpPr/>
            <p:nvPr/>
          </p:nvSpPr>
          <p:spPr>
            <a:xfrm>
              <a:off x="36029825" y="13013250"/>
              <a:ext cx="12175" cy="12475"/>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9" name="Google Shape;539;p40"/>
            <p:cNvSpPr/>
            <p:nvPr/>
          </p:nvSpPr>
          <p:spPr>
            <a:xfrm>
              <a:off x="36070850" y="13064150"/>
              <a:ext cx="12175" cy="11725"/>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0" name="Google Shape;540;p40"/>
            <p:cNvSpPr/>
            <p:nvPr/>
          </p:nvSpPr>
          <p:spPr>
            <a:xfrm>
              <a:off x="36242575" y="12987425"/>
              <a:ext cx="12200" cy="12325"/>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1" name="Google Shape;541;p40"/>
            <p:cNvSpPr/>
            <p:nvPr/>
          </p:nvSpPr>
          <p:spPr>
            <a:xfrm>
              <a:off x="36274500" y="13042150"/>
              <a:ext cx="11425" cy="12450"/>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2" name="Google Shape;542;p40"/>
            <p:cNvSpPr/>
            <p:nvPr/>
          </p:nvSpPr>
          <p:spPr>
            <a:xfrm>
              <a:off x="36310225" y="12979825"/>
              <a:ext cx="12175" cy="12325"/>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3" name="Google Shape;543;p40"/>
            <p:cNvSpPr/>
            <p:nvPr/>
          </p:nvSpPr>
          <p:spPr>
            <a:xfrm>
              <a:off x="36349725" y="13017950"/>
              <a:ext cx="12175" cy="12325"/>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4" name="Google Shape;544;p40"/>
            <p:cNvSpPr/>
            <p:nvPr/>
          </p:nvSpPr>
          <p:spPr>
            <a:xfrm>
              <a:off x="36304900" y="13019325"/>
              <a:ext cx="11425" cy="12325"/>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5" name="Google Shape;545;p40"/>
            <p:cNvSpPr/>
            <p:nvPr/>
          </p:nvSpPr>
          <p:spPr>
            <a:xfrm>
              <a:off x="35879350" y="12782600"/>
              <a:ext cx="520550" cy="261200"/>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46" name="Google Shape;546;p40"/>
            <p:cNvSpPr/>
            <p:nvPr/>
          </p:nvSpPr>
          <p:spPr>
            <a:xfrm>
              <a:off x="35691650" y="12692725"/>
              <a:ext cx="217375" cy="180125"/>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7" name="Google Shape;547;p40"/>
            <p:cNvSpPr/>
            <p:nvPr/>
          </p:nvSpPr>
          <p:spPr>
            <a:xfrm>
              <a:off x="35729650" y="12492625"/>
              <a:ext cx="527400" cy="33690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548" name="Google Shape;548;p40"/>
            <p:cNvSpPr/>
            <p:nvPr/>
          </p:nvSpPr>
          <p:spPr>
            <a:xfrm>
              <a:off x="36051850" y="12492275"/>
              <a:ext cx="250025" cy="326625"/>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9" name="Google Shape;549;p40"/>
            <p:cNvSpPr/>
            <p:nvPr/>
          </p:nvSpPr>
          <p:spPr>
            <a:xfrm>
              <a:off x="36211425" y="12498200"/>
              <a:ext cx="302450" cy="344475"/>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550" name="Google Shape;550;p40"/>
            <p:cNvSpPr/>
            <p:nvPr/>
          </p:nvSpPr>
          <p:spPr>
            <a:xfrm>
              <a:off x="35697750" y="12821900"/>
              <a:ext cx="187700" cy="145925"/>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551" name="Google Shape;551;p40"/>
            <p:cNvSpPr/>
            <p:nvPr/>
          </p:nvSpPr>
          <p:spPr>
            <a:xfrm>
              <a:off x="36189400" y="12726150"/>
              <a:ext cx="1525" cy="3825"/>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552" name="Google Shape;552;p40"/>
            <p:cNvSpPr/>
            <p:nvPr/>
          </p:nvSpPr>
          <p:spPr>
            <a:xfrm>
              <a:off x="35931800" y="13248625"/>
              <a:ext cx="136025" cy="490500"/>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91425" tIns="91425" rIns="91425" bIns="91425" anchor="ctr" anchorCtr="0">
              <a:noAutofit/>
            </a:bodyPr>
            <a:lstStyle/>
            <a:p>
              <a:endParaRPr/>
            </a:p>
          </p:txBody>
        </p:sp>
        <p:sp>
          <p:nvSpPr>
            <p:cNvPr id="553" name="Google Shape;553;p40"/>
            <p:cNvSpPr/>
            <p:nvPr/>
          </p:nvSpPr>
          <p:spPr>
            <a:xfrm>
              <a:off x="35935575" y="13248975"/>
              <a:ext cx="164925" cy="512175"/>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54" name="Google Shape;554;p40"/>
            <p:cNvSpPr/>
            <p:nvPr/>
          </p:nvSpPr>
          <p:spPr>
            <a:xfrm>
              <a:off x="35821600" y="13499725"/>
              <a:ext cx="135275" cy="14440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55" name="Google Shape;555;p40"/>
            <p:cNvSpPr/>
            <p:nvPr/>
          </p:nvSpPr>
          <p:spPr>
            <a:xfrm>
              <a:off x="35795275" y="13432300"/>
              <a:ext cx="349300" cy="360150"/>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91425" tIns="91425" rIns="91425" bIns="91425" anchor="ctr" anchorCtr="0">
              <a:noAutofit/>
            </a:bodyPr>
            <a:lstStyle/>
            <a:p>
              <a:endParaRPr/>
            </a:p>
          </p:txBody>
        </p:sp>
      </p:grpSp>
      <p:grpSp>
        <p:nvGrpSpPr>
          <p:cNvPr id="556" name="Google Shape;556;p40"/>
          <p:cNvGrpSpPr/>
          <p:nvPr/>
        </p:nvGrpSpPr>
        <p:grpSpPr>
          <a:xfrm>
            <a:off x="1798718" y="3555885"/>
            <a:ext cx="1485367" cy="2967900"/>
            <a:chOff x="31594325" y="12376475"/>
            <a:chExt cx="1114025" cy="2225925"/>
          </a:xfrm>
        </p:grpSpPr>
        <p:sp>
          <p:nvSpPr>
            <p:cNvPr id="557" name="Google Shape;557;p40"/>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558" name="Google Shape;558;p40"/>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91425" tIns="91425" rIns="91425" bIns="91425" anchor="ctr" anchorCtr="0">
              <a:noAutofit/>
            </a:bodyPr>
            <a:lstStyle/>
            <a:p>
              <a:endParaRPr/>
            </a:p>
          </p:txBody>
        </p:sp>
        <p:sp>
          <p:nvSpPr>
            <p:cNvPr id="559" name="Google Shape;559;p40"/>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560" name="Google Shape;560;p40"/>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61" name="Google Shape;561;p40"/>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62" name="Google Shape;562;p40"/>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63" name="Google Shape;563;p40"/>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64" name="Google Shape;564;p40"/>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91425" tIns="91425" rIns="91425" bIns="91425" anchor="ctr" anchorCtr="0">
              <a:noAutofit/>
            </a:bodyPr>
            <a:lstStyle/>
            <a:p>
              <a:endParaRPr/>
            </a:p>
          </p:txBody>
        </p:sp>
        <p:sp>
          <p:nvSpPr>
            <p:cNvPr id="565" name="Google Shape;565;p40"/>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91425" tIns="91425" rIns="91425" bIns="91425" anchor="ctr" anchorCtr="0">
              <a:noAutofit/>
            </a:bodyPr>
            <a:lstStyle/>
            <a:p>
              <a:endParaRPr/>
            </a:p>
          </p:txBody>
        </p:sp>
        <p:sp>
          <p:nvSpPr>
            <p:cNvPr id="566" name="Google Shape;566;p40"/>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567" name="Google Shape;567;p40"/>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91425" tIns="91425" rIns="91425" bIns="91425" anchor="ctr" anchorCtr="0">
              <a:noAutofit/>
            </a:bodyPr>
            <a:lstStyle/>
            <a:p>
              <a:endParaRPr/>
            </a:p>
          </p:txBody>
        </p:sp>
        <p:sp>
          <p:nvSpPr>
            <p:cNvPr id="568" name="Google Shape;568;p40"/>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69" name="Google Shape;569;p40"/>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70" name="Google Shape;570;p40"/>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91425" tIns="91425" rIns="91425" bIns="91425" anchor="ctr" anchorCtr="0">
              <a:noAutofit/>
            </a:bodyPr>
            <a:lstStyle/>
            <a:p>
              <a:endParaRPr/>
            </a:p>
          </p:txBody>
        </p:sp>
        <p:sp>
          <p:nvSpPr>
            <p:cNvPr id="571" name="Google Shape;571;p40"/>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91425" tIns="91425" rIns="91425" bIns="91425" anchor="ctr" anchorCtr="0">
              <a:noAutofit/>
            </a:bodyPr>
            <a:lstStyle/>
            <a:p>
              <a:endParaRPr/>
            </a:p>
          </p:txBody>
        </p:sp>
        <p:sp>
          <p:nvSpPr>
            <p:cNvPr id="572" name="Google Shape;572;p40"/>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573" name="Google Shape;573;p40"/>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91425" tIns="91425" rIns="91425" bIns="91425" anchor="ctr" anchorCtr="0">
              <a:noAutofit/>
            </a:bodyPr>
            <a:lstStyle/>
            <a:p>
              <a:endParaRPr/>
            </a:p>
          </p:txBody>
        </p:sp>
        <p:sp>
          <p:nvSpPr>
            <p:cNvPr id="574" name="Google Shape;574;p40"/>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75" name="Google Shape;575;p40"/>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76" name="Google Shape;576;p40"/>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77" name="Google Shape;577;p40"/>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78" name="Google Shape;578;p40"/>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79" name="Google Shape;579;p40"/>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80" name="Google Shape;580;p40"/>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81" name="Google Shape;581;p40"/>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82" name="Google Shape;582;p40"/>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83" name="Google Shape;583;p40"/>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84" name="Google Shape;584;p40"/>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85" name="Google Shape;585;p40"/>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86" name="Google Shape;586;p40"/>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87" name="Google Shape;587;p40"/>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88" name="Google Shape;588;p40"/>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89" name="Google Shape;589;p40"/>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91425" tIns="91425" rIns="91425" bIns="91425" anchor="ctr" anchorCtr="0">
              <a:noAutofit/>
            </a:bodyPr>
            <a:lstStyle/>
            <a:p>
              <a:endParaRPr/>
            </a:p>
          </p:txBody>
        </p:sp>
        <p:sp>
          <p:nvSpPr>
            <p:cNvPr id="590" name="Google Shape;590;p40"/>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91425" tIns="91425" rIns="91425" bIns="91425" anchor="ctr" anchorCtr="0">
              <a:noAutofit/>
            </a:bodyPr>
            <a:lstStyle/>
            <a:p>
              <a:endParaRPr/>
            </a:p>
          </p:txBody>
        </p:sp>
        <p:sp>
          <p:nvSpPr>
            <p:cNvPr id="591" name="Google Shape;591;p40"/>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92" name="Google Shape;592;p40"/>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91425" tIns="91425" rIns="91425" bIns="91425" anchor="ctr" anchorCtr="0">
              <a:noAutofit/>
            </a:bodyPr>
            <a:lstStyle/>
            <a:p>
              <a:endParaRPr/>
            </a:p>
          </p:txBody>
        </p:sp>
        <p:sp>
          <p:nvSpPr>
            <p:cNvPr id="593" name="Google Shape;593;p40"/>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0678F"/>
            </a:solidFill>
            <a:ln>
              <a:noFill/>
            </a:ln>
          </p:spPr>
          <p:txBody>
            <a:bodyPr spcFirstLastPara="1" wrap="square" lIns="91425" tIns="91425" rIns="91425" bIns="91425" anchor="ctr" anchorCtr="0">
              <a:noAutofit/>
            </a:bodyPr>
            <a:lstStyle/>
            <a:p>
              <a:endParaRPr/>
            </a:p>
          </p:txBody>
        </p:sp>
        <p:sp>
          <p:nvSpPr>
            <p:cNvPr id="594" name="Google Shape;594;p40"/>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95" name="Google Shape;595;p40"/>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96" name="Google Shape;596;p40"/>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97" name="Google Shape;597;p40"/>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98" name="Google Shape;598;p40"/>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91425" tIns="91425" rIns="91425" bIns="91425" anchor="ctr" anchorCtr="0">
              <a:noAutofit/>
            </a:bodyPr>
            <a:lstStyle/>
            <a:p>
              <a:endParaRPr/>
            </a:p>
          </p:txBody>
        </p:sp>
        <p:sp>
          <p:nvSpPr>
            <p:cNvPr id="599" name="Google Shape;599;p40"/>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91425" tIns="91425" rIns="91425" bIns="91425" anchor="ctr" anchorCtr="0">
              <a:noAutofit/>
            </a:bodyPr>
            <a:lstStyle/>
            <a:p>
              <a:endParaRPr/>
            </a:p>
          </p:txBody>
        </p:sp>
        <p:sp>
          <p:nvSpPr>
            <p:cNvPr id="600" name="Google Shape;600;p40"/>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601" name="Google Shape;601;p40"/>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602" name="Google Shape;602;p40"/>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603" name="Google Shape;603;p40"/>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91425" tIns="91425" rIns="91425" bIns="91425" anchor="ctr" anchorCtr="0">
              <a:noAutofit/>
            </a:bodyPr>
            <a:lstStyle/>
            <a:p>
              <a:endParaRPr/>
            </a:p>
          </p:txBody>
        </p:sp>
        <p:sp>
          <p:nvSpPr>
            <p:cNvPr id="604" name="Google Shape;604;p40"/>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91425" tIns="91425" rIns="91425" bIns="91425" anchor="ctr" anchorCtr="0">
              <a:noAutofit/>
            </a:bodyPr>
            <a:lstStyle/>
            <a:p>
              <a:endParaRPr/>
            </a:p>
          </p:txBody>
        </p:sp>
        <p:sp>
          <p:nvSpPr>
            <p:cNvPr id="605" name="Google Shape;605;p40"/>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91425" tIns="91425" rIns="91425" bIns="91425" anchor="ctr" anchorCtr="0">
              <a:noAutofit/>
            </a:bodyPr>
            <a:lstStyle/>
            <a:p>
              <a:endParaRPr/>
            </a:p>
          </p:txBody>
        </p:sp>
        <p:sp>
          <p:nvSpPr>
            <p:cNvPr id="606" name="Google Shape;606;p40"/>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07" name="Google Shape;607;p40"/>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91425" tIns="91425" rIns="91425" bIns="91425" anchor="ctr" anchorCtr="0">
              <a:noAutofit/>
            </a:bodyPr>
            <a:lstStyle/>
            <a:p>
              <a:endParaRPr/>
            </a:p>
          </p:txBody>
        </p:sp>
        <p:sp>
          <p:nvSpPr>
            <p:cNvPr id="608" name="Google Shape;608;p40"/>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609" name="Google Shape;609;p40"/>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91425" tIns="91425" rIns="91425" bIns="91425" anchor="ctr" anchorCtr="0">
              <a:noAutofit/>
            </a:bodyPr>
            <a:lstStyle/>
            <a:p>
              <a:endParaRPr/>
            </a:p>
          </p:txBody>
        </p:sp>
        <p:sp>
          <p:nvSpPr>
            <p:cNvPr id="610" name="Google Shape;610;p40"/>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611" name="Google Shape;611;p40"/>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91425" tIns="91425" rIns="91425" bIns="91425" anchor="ctr" anchorCtr="0">
              <a:noAutofit/>
            </a:bodyPr>
            <a:lstStyle/>
            <a:p>
              <a:endParaRPr/>
            </a:p>
          </p:txBody>
        </p:sp>
      </p:grpSp>
      <p:sp>
        <p:nvSpPr>
          <p:cNvPr id="613" name="Google Shape;613;p40"/>
          <p:cNvSpPr txBox="1">
            <a:spLocks noGrp="1"/>
          </p:cNvSpPr>
          <p:nvPr>
            <p:ph type="title"/>
          </p:nvPr>
        </p:nvSpPr>
        <p:spPr>
          <a:xfrm>
            <a:off x="2749644" y="1377277"/>
            <a:ext cx="6370051" cy="2454000"/>
          </a:xfrm>
          <a:prstGeom prst="rect">
            <a:avLst/>
          </a:prstGeom>
        </p:spPr>
        <p:txBody>
          <a:bodyPr spcFirstLastPara="1" wrap="square" lIns="121897" tIns="121897" rIns="121897" bIns="121897" anchor="ctr" anchorCtr="0">
            <a:noAutofit/>
          </a:bodyPr>
          <a:lstStyle/>
          <a:p>
            <a:pPr>
              <a:spcBef>
                <a:spcPts val="0"/>
              </a:spcBef>
            </a:pPr>
            <a:r>
              <a:rPr lang="en-US" sz="8000" dirty="0" err="1">
                <a:solidFill>
                  <a:srgbClr val="FF0000"/>
                </a:solidFill>
              </a:rPr>
              <a:t>Bài</a:t>
            </a:r>
            <a:r>
              <a:rPr lang="en-US" sz="8000" dirty="0">
                <a:solidFill>
                  <a:srgbClr val="FF0000"/>
                </a:solidFill>
              </a:rPr>
              <a:t> 16: </a:t>
            </a:r>
            <a:br>
              <a:rPr lang="en-US" sz="8000" dirty="0"/>
            </a:br>
            <a:r>
              <a:rPr lang="en-US" sz="8000" b="1" dirty="0"/>
              <a:t>TẠM BIỆT CÁNH CAM</a:t>
            </a:r>
            <a:endParaRPr sz="8000" b="1" dirty="0"/>
          </a:p>
        </p:txBody>
      </p:sp>
    </p:spTree>
    <p:extLst>
      <p:ext uri="{BB962C8B-B14F-4D97-AF65-F5344CB8AC3E}">
        <p14:creationId xmlns:p14="http://schemas.microsoft.com/office/powerpoint/2010/main" val="884938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999833" y="3251815"/>
            <a:ext cx="7524817" cy="1862048"/>
          </a:xfrm>
          <a:prstGeom prst="rect">
            <a:avLst/>
          </a:prstGeom>
          <a:noFill/>
        </p:spPr>
        <p:txBody>
          <a:bodyPr wrap="none" lIns="91440" tIns="45720" rIns="91440" bIns="45720">
            <a:spAutoFit/>
          </a:bodyPr>
          <a:lstStyle/>
          <a:p>
            <a:pPr algn="ctr"/>
            <a:r>
              <a:rPr lang="en-US" sz="11500" b="1" cap="none" spc="0" dirty="0">
                <a:ln w="0"/>
                <a:solidFill>
                  <a:schemeClr val="bg1"/>
                </a:solidFill>
                <a:effectLst>
                  <a:outerShdw blurRad="38100" dist="19050" dir="2700000" algn="tl" rotWithShape="0">
                    <a:schemeClr val="dk1">
                      <a:alpha val="40000"/>
                    </a:schemeClr>
                  </a:outerShdw>
                </a:effectLst>
              </a:rPr>
              <a:t>KHỞI ĐỘNG</a:t>
            </a:r>
          </a:p>
        </p:txBody>
      </p:sp>
    </p:spTree>
    <p:extLst>
      <p:ext uri="{BB962C8B-B14F-4D97-AF65-F5344CB8AC3E}">
        <p14:creationId xmlns:p14="http://schemas.microsoft.com/office/powerpoint/2010/main" val="3144310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2942041" y="2502372"/>
            <a:ext cx="6286867" cy="1862048"/>
          </a:xfrm>
          <a:prstGeom prst="rect">
            <a:avLst/>
          </a:prstGeom>
          <a:noFill/>
        </p:spPr>
        <p:txBody>
          <a:bodyPr wrap="square" lIns="91440" tIns="45720" rIns="91440" bIns="45720">
            <a:spAutoFit/>
          </a:bodyPr>
          <a:lstStyle/>
          <a:p>
            <a:pPr algn="ctr"/>
            <a:r>
              <a:rPr lang="en-US" sz="11500" b="1" cap="none" spc="0" dirty="0">
                <a:ln w="0"/>
                <a:solidFill>
                  <a:schemeClr val="bg1"/>
                </a:solidFill>
                <a:effectLst>
                  <a:outerShdw blurRad="38100" dist="19050" dir="2700000" algn="tl" rotWithShape="0">
                    <a:schemeClr val="dk1">
                      <a:alpha val="40000"/>
                    </a:schemeClr>
                  </a:outerShdw>
                </a:effectLst>
              </a:rPr>
              <a:t>TIẾT 5</a:t>
            </a:r>
          </a:p>
        </p:txBody>
      </p:sp>
    </p:spTree>
    <p:extLst>
      <p:ext uri="{BB962C8B-B14F-4D97-AF65-F5344CB8AC3E}">
        <p14:creationId xmlns:p14="http://schemas.microsoft.com/office/powerpoint/2010/main" val="1944978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Horizontal Scroll 1"/>
          <p:cNvSpPr/>
          <p:nvPr/>
        </p:nvSpPr>
        <p:spPr>
          <a:xfrm>
            <a:off x="2844421" y="1167221"/>
            <a:ext cx="6449757" cy="2142308"/>
          </a:xfrm>
          <a:prstGeom prst="horizontalScroll">
            <a:avLst>
              <a:gd name="adj" fmla="val 25000"/>
            </a:avLst>
          </a:prstGeom>
          <a:solidFill>
            <a:srgbClr val="FF0066"/>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latin typeface="Times New Roman" panose="02020603050405020304" pitchFamily="18" charset="0"/>
                <a:cs typeface="Times New Roman" panose="02020603050405020304" pitchFamily="18" charset="0"/>
              </a:rPr>
              <a:t>LUYỆN TẬP</a:t>
            </a:r>
          </a:p>
        </p:txBody>
      </p:sp>
      <p:sp>
        <p:nvSpPr>
          <p:cNvPr id="3" name="TextBox 2"/>
          <p:cNvSpPr txBox="1"/>
          <p:nvPr/>
        </p:nvSpPr>
        <p:spPr>
          <a:xfrm>
            <a:off x="3188109" y="3094536"/>
            <a:ext cx="7458120" cy="1446550"/>
          </a:xfrm>
          <a:prstGeom prst="rect">
            <a:avLst/>
          </a:prstGeom>
          <a:noFill/>
        </p:spPr>
        <p:txBody>
          <a:bodyPr wrap="square" rtlCol="0">
            <a:spAutoFit/>
          </a:bodyPr>
          <a:lstStyle/>
          <a:p>
            <a:r>
              <a:rPr lang="en-US" sz="4400" b="1" dirty="0" err="1">
                <a:solidFill>
                  <a:srgbClr val="0000FF"/>
                </a:solidFill>
                <a:latin typeface="Times New Roman" panose="02020603050405020304" pitchFamily="18" charset="0"/>
                <a:cs typeface="Times New Roman" panose="02020603050405020304" pitchFamily="18" charset="0"/>
              </a:rPr>
              <a:t>Viết</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đoạn</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văn</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kể</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về</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việc</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làm</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bảo</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vệ</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môi</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trường</a:t>
            </a:r>
            <a:endParaRPr lang="en-US" sz="4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57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43"/>
          <p:cNvGrpSpPr/>
          <p:nvPr/>
        </p:nvGrpSpPr>
        <p:grpSpPr>
          <a:xfrm>
            <a:off x="4916328" y="2126842"/>
            <a:ext cx="235228" cy="166184"/>
            <a:chOff x="1421109" y="2518338"/>
            <a:chExt cx="156021" cy="187275"/>
          </a:xfrm>
        </p:grpSpPr>
        <p:sp>
          <p:nvSpPr>
            <p:cNvPr id="30" name="弧形 47"/>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pPr>
              <a:endParaRPr lang="zh-CN" altLang="en-US" sz="2149" b="1">
                <a:solidFill>
                  <a:prstClr val="black">
                    <a:lumMod val="75000"/>
                    <a:lumOff val="25000"/>
                  </a:prstClr>
                </a:solidFill>
                <a:latin typeface="Arial" panose="020B0604020202020204" pitchFamily="34" charset="0"/>
                <a:ea typeface="字魂59号-创粗黑" panose="00000500000000000000" pitchFamily="2" charset="-122"/>
                <a:cs typeface="Arial" pitchFamily="34" charset="0"/>
                <a:sym typeface="字魂59号-创粗黑" panose="00000500000000000000" pitchFamily="2" charset="-122"/>
              </a:endParaRPr>
            </a:p>
          </p:txBody>
        </p:sp>
        <p:sp>
          <p:nvSpPr>
            <p:cNvPr id="31"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pPr>
              <a:endParaRPr lang="zh-CN" altLang="en-US" sz="2149" b="1">
                <a:solidFill>
                  <a:prstClr val="black">
                    <a:lumMod val="75000"/>
                    <a:lumOff val="25000"/>
                  </a:prstClr>
                </a:solidFill>
                <a:latin typeface="Arial" panose="020B0604020202020204" pitchFamily="34" charset="0"/>
                <a:ea typeface="字魂59号-创粗黑" panose="00000500000000000000" pitchFamily="2" charset="-122"/>
                <a:cs typeface="Arial" pitchFamily="34" charset="0"/>
                <a:sym typeface="字魂59号-创粗黑" panose="00000500000000000000" pitchFamily="2" charset="-122"/>
              </a:endParaRPr>
            </a:p>
          </p:txBody>
        </p:sp>
      </p:grpSp>
      <p:grpSp>
        <p:nvGrpSpPr>
          <p:cNvPr id="14" name="组合 756"/>
          <p:cNvGrpSpPr/>
          <p:nvPr/>
        </p:nvGrpSpPr>
        <p:grpSpPr>
          <a:xfrm>
            <a:off x="4916328" y="2847910"/>
            <a:ext cx="235228" cy="166184"/>
            <a:chOff x="1421109" y="2518338"/>
            <a:chExt cx="156021" cy="187275"/>
          </a:xfrm>
        </p:grpSpPr>
        <p:sp>
          <p:nvSpPr>
            <p:cNvPr id="28" name="弧形 760"/>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pPr>
              <a:endParaRPr lang="zh-CN" altLang="en-US" sz="2149" b="1">
                <a:solidFill>
                  <a:prstClr val="black">
                    <a:lumMod val="75000"/>
                    <a:lumOff val="25000"/>
                  </a:prstClr>
                </a:solidFill>
                <a:latin typeface="Arial" panose="020B0604020202020204" pitchFamily="34" charset="0"/>
                <a:ea typeface="字魂59号-创粗黑" panose="00000500000000000000" pitchFamily="2" charset="-122"/>
                <a:cs typeface="Arial" pitchFamily="34" charset="0"/>
                <a:sym typeface="字魂59号-创粗黑" panose="00000500000000000000" pitchFamily="2" charset="-122"/>
              </a:endParaRPr>
            </a:p>
          </p:txBody>
        </p:sp>
        <p:sp>
          <p:nvSpPr>
            <p:cNvPr id="29"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pPr>
              <a:endParaRPr lang="zh-CN" altLang="en-US" sz="2149" b="1">
                <a:solidFill>
                  <a:prstClr val="black">
                    <a:lumMod val="75000"/>
                    <a:lumOff val="25000"/>
                  </a:prstClr>
                </a:solidFill>
                <a:latin typeface="Arial" panose="020B0604020202020204" pitchFamily="34" charset="0"/>
                <a:ea typeface="字魂59号-创粗黑" panose="00000500000000000000" pitchFamily="2" charset="-122"/>
                <a:cs typeface="Arial" pitchFamily="34" charset="0"/>
                <a:sym typeface="字魂59号-创粗黑" panose="00000500000000000000" pitchFamily="2" charset="-122"/>
              </a:endParaRPr>
            </a:p>
          </p:txBody>
        </p:sp>
      </p:grpSp>
      <p:grpSp>
        <p:nvGrpSpPr>
          <p:cNvPr id="21" name="组合 763"/>
          <p:cNvGrpSpPr/>
          <p:nvPr/>
        </p:nvGrpSpPr>
        <p:grpSpPr>
          <a:xfrm>
            <a:off x="4916328" y="3605032"/>
            <a:ext cx="235228" cy="166184"/>
            <a:chOff x="1421109" y="2518338"/>
            <a:chExt cx="156021" cy="187275"/>
          </a:xfrm>
        </p:grpSpPr>
        <p:sp>
          <p:nvSpPr>
            <p:cNvPr id="26" name="弧形 767"/>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pPr>
              <a:endParaRPr lang="zh-CN" altLang="en-US" sz="2149" b="1">
                <a:solidFill>
                  <a:prstClr val="black">
                    <a:lumMod val="75000"/>
                    <a:lumOff val="25000"/>
                  </a:prstClr>
                </a:solidFill>
                <a:latin typeface="Arial" panose="020B0604020202020204" pitchFamily="34" charset="0"/>
                <a:ea typeface="字魂59号-创粗黑" panose="00000500000000000000" pitchFamily="2" charset="-122"/>
                <a:cs typeface="Arial" pitchFamily="34" charset="0"/>
                <a:sym typeface="字魂59号-创粗黑" panose="00000500000000000000" pitchFamily="2" charset="-122"/>
              </a:endParaRPr>
            </a:p>
          </p:txBody>
        </p:sp>
        <p:sp>
          <p:nvSpPr>
            <p:cNvPr id="27"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pPr>
              <a:endParaRPr lang="zh-CN" altLang="en-US" sz="2149" b="1">
                <a:solidFill>
                  <a:prstClr val="black">
                    <a:lumMod val="75000"/>
                    <a:lumOff val="25000"/>
                  </a:prstClr>
                </a:solidFill>
                <a:latin typeface="Arial" panose="020B0604020202020204" pitchFamily="34" charset="0"/>
                <a:ea typeface="字魂59号-创粗黑" panose="00000500000000000000" pitchFamily="2" charset="-122"/>
                <a:cs typeface="Arial" pitchFamily="34" charset="0"/>
                <a:sym typeface="字魂59号-创粗黑" panose="00000500000000000000" pitchFamily="2" charset="-122"/>
              </a:endParaRPr>
            </a:p>
          </p:txBody>
        </p:sp>
      </p:grpSp>
      <p:grpSp>
        <p:nvGrpSpPr>
          <p:cNvPr id="22" name="组合 770"/>
          <p:cNvGrpSpPr/>
          <p:nvPr/>
        </p:nvGrpSpPr>
        <p:grpSpPr>
          <a:xfrm>
            <a:off x="4892180" y="4362154"/>
            <a:ext cx="235228" cy="166184"/>
            <a:chOff x="1421109" y="2518338"/>
            <a:chExt cx="156021" cy="187275"/>
          </a:xfrm>
        </p:grpSpPr>
        <p:sp>
          <p:nvSpPr>
            <p:cNvPr id="24" name="弧形 774"/>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pPr>
              <a:endParaRPr lang="zh-CN" altLang="en-US" sz="2149" b="1">
                <a:solidFill>
                  <a:prstClr val="black">
                    <a:lumMod val="75000"/>
                    <a:lumOff val="25000"/>
                  </a:prstClr>
                </a:solidFill>
                <a:latin typeface="Arial" panose="020B0604020202020204" pitchFamily="34" charset="0"/>
                <a:ea typeface="字魂59号-创粗黑" panose="00000500000000000000" pitchFamily="2" charset="-122"/>
                <a:cs typeface="Arial" pitchFamily="34" charset="0"/>
                <a:sym typeface="字魂59号-创粗黑" panose="00000500000000000000" pitchFamily="2" charset="-122"/>
              </a:endParaRPr>
            </a:p>
          </p:txBody>
        </p:sp>
        <p:sp>
          <p:nvSpPr>
            <p:cNvPr id="25"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pPr>
              <a:endParaRPr lang="zh-CN" altLang="en-US" sz="2149" b="1">
                <a:solidFill>
                  <a:prstClr val="black">
                    <a:lumMod val="75000"/>
                    <a:lumOff val="25000"/>
                  </a:prstClr>
                </a:solidFill>
                <a:latin typeface="Arial" panose="020B0604020202020204" pitchFamily="34" charset="0"/>
                <a:ea typeface="字魂59号-创粗黑" panose="00000500000000000000" pitchFamily="2" charset="-122"/>
                <a:cs typeface="Arial" pitchFamily="34" charset="0"/>
                <a:sym typeface="字魂59号-创粗黑" panose="00000500000000000000" pitchFamily="2" charset="-122"/>
              </a:endParaRPr>
            </a:p>
          </p:txBody>
        </p:sp>
      </p:grpSp>
      <p:sp>
        <p:nvSpPr>
          <p:cNvPr id="33" name="TextBox 32">
            <a:extLst>
              <a:ext uri="{FF2B5EF4-FFF2-40B4-BE49-F238E27FC236}">
                <a16:creationId xmlns:a16="http://schemas.microsoft.com/office/drawing/2014/main" id="{235F6F12-CCEE-452A-A579-1E14567FB943}"/>
              </a:ext>
            </a:extLst>
          </p:cNvPr>
          <p:cNvSpPr txBox="1"/>
          <p:nvPr/>
        </p:nvSpPr>
        <p:spPr>
          <a:xfrm>
            <a:off x="3275647" y="761979"/>
            <a:ext cx="5640705" cy="625007"/>
          </a:xfrm>
          <a:prstGeom prst="rect">
            <a:avLst/>
          </a:prstGeom>
          <a:noFill/>
        </p:spPr>
        <p:txBody>
          <a:bodyPr wrap="square" lIns="70322" tIns="35161" rIns="70322" bIns="35161"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300785"/>
            <a:r>
              <a:rPr lang="vi-VN" sz="3600" dirty="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Yêu cầu cần đạt:</a:t>
            </a:r>
            <a:endParaRPr lang="en-US" sz="3600" dirty="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endParaRPr>
          </a:p>
        </p:txBody>
      </p:sp>
      <p:pic>
        <p:nvPicPr>
          <p:cNvPr id="39" name="PA_图片 6">
            <a:extLst>
              <a:ext uri="{FF2B5EF4-FFF2-40B4-BE49-F238E27FC236}">
                <a16:creationId xmlns:a16="http://schemas.microsoft.com/office/drawing/2014/main" id="{C378B74D-6369-4A10-A6E5-ABCCDB191583}"/>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901119" y="288421"/>
            <a:ext cx="1135716" cy="823055"/>
          </a:xfrm>
          <a:prstGeom prst="rect">
            <a:avLst/>
          </a:prstGeom>
        </p:spPr>
      </p:pic>
      <p:pic>
        <p:nvPicPr>
          <p:cNvPr id="40"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4362" y="1500155"/>
            <a:ext cx="681754" cy="494877"/>
          </a:xfrm>
          <a:prstGeom prst="rect">
            <a:avLst/>
          </a:prstGeom>
        </p:spPr>
      </p:pic>
      <p:pic>
        <p:nvPicPr>
          <p:cNvPr id="41"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9560145" y="375143"/>
            <a:ext cx="730737" cy="560036"/>
          </a:xfrm>
          <a:prstGeom prst="rect">
            <a:avLst/>
          </a:prstGeom>
        </p:spPr>
      </p:pic>
      <p:pic>
        <p:nvPicPr>
          <p:cNvPr id="42" name="图片 10">
            <a:extLst>
              <a:ext uri="{FF2B5EF4-FFF2-40B4-BE49-F238E27FC236}">
                <a16:creationId xmlns:a16="http://schemas.microsoft.com/office/drawing/2014/main" id="{B49B492D-906F-4ADD-8931-5793C9D4D9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21194" y="84889"/>
            <a:ext cx="452015" cy="734164"/>
          </a:xfrm>
          <a:prstGeom prst="rect">
            <a:avLst/>
          </a:prstGeom>
        </p:spPr>
      </p:pic>
      <p:pic>
        <p:nvPicPr>
          <p:cNvPr id="35" name="图片 7"/>
          <p:cNvPicPr>
            <a:picLocks noChangeAspect="1"/>
          </p:cNvPicPr>
          <p:nvPr/>
        </p:nvPicPr>
        <p:blipFill rotWithShape="1">
          <a:blip r:embed="rId7" cstate="print">
            <a:extLst>
              <a:ext uri="{28A0092B-C50C-407E-A947-70E740481C1C}">
                <a14:useLocalDpi xmlns:a14="http://schemas.microsoft.com/office/drawing/2010/main" val="0"/>
              </a:ext>
            </a:extLst>
          </a:blip>
          <a:srcRect l="65866" t="43141" r="16000" b="18696"/>
          <a:stretch/>
        </p:blipFill>
        <p:spPr>
          <a:xfrm>
            <a:off x="9109088" y="5515776"/>
            <a:ext cx="636160" cy="753101"/>
          </a:xfrm>
          <a:prstGeom prst="rect">
            <a:avLst/>
          </a:prstGeom>
        </p:spPr>
      </p:pic>
      <p:pic>
        <p:nvPicPr>
          <p:cNvPr id="36" name="图片 6"/>
          <p:cNvPicPr>
            <a:picLocks noChangeAspect="1"/>
          </p:cNvPicPr>
          <p:nvPr/>
        </p:nvPicPr>
        <p:blipFill rotWithShape="1">
          <a:blip r:embed="rId8" cstate="print">
            <a:extLst>
              <a:ext uri="{28A0092B-C50C-407E-A947-70E740481C1C}">
                <a14:useLocalDpi xmlns:a14="http://schemas.microsoft.com/office/drawing/2010/main" val="0"/>
              </a:ext>
            </a:extLst>
          </a:blip>
          <a:srcRect l="54800" t="72533" r="8533"/>
          <a:stretch/>
        </p:blipFill>
        <p:spPr>
          <a:xfrm>
            <a:off x="9010016" y="6218955"/>
            <a:ext cx="1470467" cy="619601"/>
          </a:xfrm>
          <a:prstGeom prst="rect">
            <a:avLst/>
          </a:prstGeom>
        </p:spPr>
      </p:pic>
      <p:pic>
        <p:nvPicPr>
          <p:cNvPr id="45" name="图片 5"/>
          <p:cNvPicPr>
            <a:picLocks noChangeAspect="1"/>
          </p:cNvPicPr>
          <p:nvPr/>
        </p:nvPicPr>
        <p:blipFill rotWithShape="1">
          <a:blip r:embed="rId9" cstate="print">
            <a:extLst>
              <a:ext uri="{28A0092B-C50C-407E-A947-70E740481C1C}">
                <a14:useLocalDpi xmlns:a14="http://schemas.microsoft.com/office/drawing/2010/main" val="0"/>
              </a:ext>
            </a:extLst>
          </a:blip>
          <a:srcRect l="38581" t="24563" r="40933" b="26282"/>
          <a:stretch/>
        </p:blipFill>
        <p:spPr>
          <a:xfrm flipH="1">
            <a:off x="1867022" y="5419907"/>
            <a:ext cx="821533" cy="1108848"/>
          </a:xfrm>
          <a:prstGeom prst="rect">
            <a:avLst/>
          </a:prstGeom>
        </p:spPr>
      </p:pic>
      <p:sp>
        <p:nvSpPr>
          <p:cNvPr id="32" name="TextBox 31">
            <a:extLst>
              <a:ext uri="{FF2B5EF4-FFF2-40B4-BE49-F238E27FC236}">
                <a16:creationId xmlns:a16="http://schemas.microsoft.com/office/drawing/2014/main" id="{E86052EF-53FE-40B4-8829-1BCFBCB29DD2}"/>
              </a:ext>
            </a:extLst>
          </p:cNvPr>
          <p:cNvSpPr txBox="1"/>
          <p:nvPr/>
        </p:nvSpPr>
        <p:spPr>
          <a:xfrm>
            <a:off x="1679581" y="3270366"/>
            <a:ext cx="8679649" cy="461665"/>
          </a:xfrm>
          <a:prstGeom prst="rect">
            <a:avLst/>
          </a:prstGeom>
          <a:noFill/>
        </p:spPr>
        <p:txBody>
          <a:bodyPr wrap="square">
            <a:spAutoFit/>
          </a:bodyPr>
          <a:lstStyle/>
          <a:p>
            <a:r>
              <a:rPr lang="vi-VN" sz="2400" b="1" dirty="0">
                <a:solidFill>
                  <a:srgbClr val="7030A0"/>
                </a:solidFill>
                <a:latin typeface="+mj-lt"/>
              </a:rPr>
              <a:t>- Viết được 4-5 câu kể về việc em đã làm để bảo vệ môi trường. </a:t>
            </a:r>
            <a:endParaRPr lang="en-US" sz="2400" b="1" dirty="0">
              <a:solidFill>
                <a:srgbClr val="7030A0"/>
              </a:solidFill>
              <a:latin typeface="+mj-lt"/>
            </a:endParaRPr>
          </a:p>
        </p:txBody>
      </p:sp>
      <p:sp>
        <p:nvSpPr>
          <p:cNvPr id="37" name="TextBox 36">
            <a:extLst>
              <a:ext uri="{FF2B5EF4-FFF2-40B4-BE49-F238E27FC236}">
                <a16:creationId xmlns:a16="http://schemas.microsoft.com/office/drawing/2014/main" id="{875B00D4-D21B-4ECE-8EB8-DEEDC21C9D4C}"/>
              </a:ext>
            </a:extLst>
          </p:cNvPr>
          <p:cNvSpPr txBox="1"/>
          <p:nvPr/>
        </p:nvSpPr>
        <p:spPr>
          <a:xfrm>
            <a:off x="1719685" y="2045264"/>
            <a:ext cx="8679649" cy="461665"/>
          </a:xfrm>
          <a:prstGeom prst="rect">
            <a:avLst/>
          </a:prstGeom>
          <a:noFill/>
        </p:spPr>
        <p:txBody>
          <a:bodyPr wrap="square">
            <a:spAutoFit/>
          </a:bodyPr>
          <a:lstStyle/>
          <a:p>
            <a:r>
              <a:rPr lang="vi-VN" sz="2400" b="1" dirty="0">
                <a:solidFill>
                  <a:srgbClr val="00B050"/>
                </a:solidFill>
                <a:latin typeface="+mj-lt"/>
              </a:rPr>
              <a:t>- Phát triển kĩ năng quan sát tranh và trả lời. </a:t>
            </a:r>
            <a:endParaRPr lang="en-US" sz="2400" b="1" dirty="0">
              <a:solidFill>
                <a:srgbClr val="00B050"/>
              </a:solidFill>
              <a:latin typeface="+mj-lt"/>
            </a:endParaRPr>
          </a:p>
        </p:txBody>
      </p:sp>
    </p:spTree>
    <p:extLst>
      <p:ext uri="{BB962C8B-B14F-4D97-AF65-F5344CB8AC3E}">
        <p14:creationId xmlns:p14="http://schemas.microsoft.com/office/powerpoint/2010/main" val="1367992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0" presetClass="path" presetSubtype="0" accel="50000" decel="50000" fill="hold" nodeType="withEffect">
                                  <p:stCondLst>
                                    <p:cond delay="0"/>
                                  </p:stCondLst>
                                  <p:childTnLst>
                                    <p:animMotion origin="layout" path="M 0.76745 0.82106 L 0.76745 0.82129 C 0.76497 0.82477 0.7625 0.82916 0.75989 0.83194 C 0.75859 0.8331 0.75716 0.83333 0.75534 0.83379 C 0.75039 0.83588 0.74583 0.8368 0.74075 0.83842 L 0.70312 0.83588 C 0.69961 0.83565 0.69609 0.83518 0.6931 0.83379 C 0.69179 0.83333 0.69114 0.83032 0.6901 0.82963 C 0.68672 0.82754 0.68346 0.82685 0.68021 0.82546 C 0.67187 0.82176 0.67995 0.82453 0.66836 0.82106 C 0.66172 0.81666 0.66862 0.82106 0.65664 0.81481 C 0.65143 0.81203 0.64557 0.80833 0.64049 0.80625 C 0.63737 0.80532 0.63463 0.80509 0.6319 0.80416 C 0.62969 0.8037 0.62773 0.80278 0.62526 0.80231 C 0.62109 0.79953 0.61666 0.79583 0.6125 0.79352 C 0.60768 0.7912 0.60169 0.78889 0.59713 0.78518 C 0.59219 0.78102 0.59153 0.77963 0.58763 0.77453 C 0.58359 0.74305 0.58581 0.76389 0.58763 0.69213 C 0.58763 0.68773 0.58841 0.68379 0.58854 0.6794 C 0.59036 0.65741 0.5901 0.64583 0.59114 0.62222 C 0.59284 0.57199 0.59114 0.62291 0.59297 0.58842 C 0.59336 0.58055 0.59362 0.57268 0.59414 0.56481 C 0.5944 0.54537 0.59531 0.52546 0.59531 0.50602 C 0.59531 0.50324 0.59674 0.44861 0.59297 0.42546 C 0.59232 0.42176 0.59166 0.41805 0.59114 0.41481 C 0.59036 0.41157 0.58854 0.40903 0.58763 0.40625 C 0.58685 0.40231 0.58672 0.39768 0.58554 0.39352 C 0.58359 0.3875 0.58086 0.38241 0.57916 0.37662 C 0.57825 0.37453 0.57799 0.37222 0.57695 0.37037 C 0.57539 0.36736 0.57448 0.36435 0.57252 0.3618 C 0.57122 0.35995 0.56966 0.35926 0.56836 0.35787 C 0.56692 0.35602 0.56588 0.35278 0.56393 0.35139 C 0.56211 0.34953 0.55976 0.34861 0.55755 0.34699 C 0.5556 0.34583 0.55403 0.34398 0.55195 0.34305 C 0.54622 0.33866 0.54622 0.33889 0.5414 0.33657 C 0.5306 0.32592 0.54427 0.33889 0.5319 0.32824 C 0.53021 0.32662 0.52916 0.32453 0.52734 0.32384 C 0.52435 0.32222 0.52096 0.32199 0.51771 0.32176 C 0.48463 0.31666 0.51159 0.32222 0.48971 0.31736 C 0.48268 0.31805 0.4539 0.31852 0.44153 0.32176 C 0.44023 0.32199 0.43893 0.32315 0.43802 0.32384 C 0.43594 0.32477 0.43398 0.32546 0.4319 0.32592 C 0.42239 0.3287 0.42461 0.32778 0.41445 0.33009 L 0.40586 0.33217 C 0.39479 0.33102 0.38346 0.33102 0.37265 0.32824 C 0.36992 0.32731 0.36732 0.32361 0.3651 0.32176 C 0.36276 0.31991 0.36067 0.31898 0.35859 0.31736 L 0.35208 0.30463 C 0.35104 0.30254 0.35 0.30046 0.3487 0.29861 C 0.34583 0.29421 0.3431 0.28958 0.33984 0.28565 C 0.33893 0.28426 0.33789 0.28287 0.33685 0.28148 C 0.33554 0.2794 0.33385 0.27685 0.33242 0.275 C 0.33138 0.27361 0.32956 0.27268 0.32825 0.27083 C 0.32721 0.26944 0.32591 0.26805 0.325 0.26666 C 0.32383 0.26551 0.32291 0.26528 0.32174 0.26435 C 0.31797 0.2618 0.31484 0.25787 0.31107 0.25602 C 0.30807 0.25463 0.30508 0.2537 0.30247 0.25185 C 0.27656 0.23333 0.29518 0.24305 0.2832 0.23703 C 0.28177 0.23472 0.27956 0.23333 0.27864 0.23055 C 0.27773 0.22916 0.27825 0.22639 0.2776 0.22453 C 0.27695 0.22176 0.27552 0.21991 0.27448 0.21805 L 0.27213 0.20509 C 0.27174 0.20324 0.27148 0.20092 0.27122 0.19884 L 0.27005 0.19028 C 0.26966 0.18333 0.26979 0.17592 0.26927 0.16921 C 0.26849 0.16574 0.26666 0.16389 0.26562 0.16065 C 0.25911 0.13842 0.27317 0.17662 0.26146 0.14583 C 0.25937 0.13379 0.26185 0.14444 0.25625 0.13333 C 0.25247 0.12592 0.25208 0.12014 0.24765 0.11435 C 0.24661 0.11296 0.24518 0.11296 0.24453 0.11203 C 0.24245 0.11018 0.24075 0.10741 0.23893 0.10602 C 0.23672 0.10416 0.23437 0.10324 0.23242 0.10139 C 0.2306 0.10046 0.22591 0.09629 0.22383 0.09514 C 0.22187 0.09421 0.22005 0.09398 0.21849 0.09305 C 0.20911 0.09398 0.19961 0.09352 0.19049 0.09514 C 0.1875 0.09583 0.18489 0.09884 0.1819 0.09953 L 0.17135 0.10139 C 0.16836 0.10231 0.16536 0.10324 0.16276 0.1037 C 0.1582 0.1044 0.15416 0.10509 0.14961 0.10602 C 0.14817 0.10648 0.14687 0.10694 0.14531 0.10787 C 0.14427 0.10833 0.14323 0.10972 0.14206 0.10995 C 0.14023 0.11088 0.13828 0.11157 0.13672 0.11203 C 0.12942 0.11921 0.12877 0.12083 0.11745 0.12477 C 0.11263 0.12639 0.10807 0.12639 0.10325 0.12685 C 0.07747 0.13125 0.11028 0.12778 0.06341 0.13102 C 0.06211 0.13194 0.06054 0.13287 0.05924 0.13333 C 0.04023 0.1375 0.04974 0.13194 0.04088 0.1375 C 0.0319 0.1368 0.02278 0.13796 0.01406 0.13518 C 0.01289 0.13495 0.01289 0.13055 0.01198 0.12916 C 0.01094 0.12754 0.00963 0.12754 0.00859 0.12685 C 0.00651 0.11528 0.00859 0.12569 0.0056 0.11435 C 0.00338 0.10694 0.00338 0.10648 0.00208 0.09953 C 0.00182 0.07916 0.00156 0.05833 0.00104 0.03796 C 0.00078 0.0287 0.00065 0.01944 2.29167E-6 0.01018 C -0.00013 0.00833 -0.00039 0.00602 -0.00104 0.00416 C -0.00169 0.00231 -0.00248 0.00139 -0.003 2.22222E-6 L 2.29167E-6 2.22222E-6 " pathEditMode="relative" rAng="0" ptsTypes="AAAAAAAAAAAAAAAAAAAAAAAAAAAAAAAAAAAAAAAAAAAAAAAAAAAAAAAAAAAAAAAAAAAAAAAAAAAAAAAAAAAAAAAAAAAAAAAAA">
                                      <p:cBhvr>
                                        <p:cTn id="14" dur="2000" fill="hold"/>
                                        <p:tgtEl>
                                          <p:spTgt spid="39"/>
                                        </p:tgtEl>
                                        <p:attrNameLst>
                                          <p:attrName>ppt_x</p:attrName>
                                          <p:attrName>ppt_y</p:attrName>
                                        </p:attrNameLst>
                                      </p:cBhvr>
                                      <p:rCtr x="-38529" y="-40185"/>
                                    </p:animMotion>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750" fill="hold"/>
                                        <p:tgtEl>
                                          <p:spTgt spid="40"/>
                                        </p:tgtEl>
                                        <p:attrNameLst>
                                          <p:attrName>ppt_w</p:attrName>
                                        </p:attrNameLst>
                                      </p:cBhvr>
                                      <p:tavLst>
                                        <p:tav tm="0">
                                          <p:val>
                                            <p:fltVal val="0"/>
                                          </p:val>
                                        </p:tav>
                                        <p:tav tm="100000">
                                          <p:val>
                                            <p:strVal val="#ppt_w"/>
                                          </p:val>
                                        </p:tav>
                                      </p:tavLst>
                                    </p:anim>
                                    <p:anim calcmode="lin" valueType="num">
                                      <p:cBhvr>
                                        <p:cTn id="18" dur="750" fill="hold"/>
                                        <p:tgtEl>
                                          <p:spTgt spid="40"/>
                                        </p:tgtEl>
                                        <p:attrNameLst>
                                          <p:attrName>ppt_h</p:attrName>
                                        </p:attrNameLst>
                                      </p:cBhvr>
                                      <p:tavLst>
                                        <p:tav tm="0">
                                          <p:val>
                                            <p:fltVal val="0"/>
                                          </p:val>
                                        </p:tav>
                                        <p:tav tm="100000">
                                          <p:val>
                                            <p:strVal val="#ppt_h"/>
                                          </p:val>
                                        </p:tav>
                                      </p:tavLst>
                                    </p:anim>
                                    <p:animEffect transition="in" filter="fade">
                                      <p:cBhvr>
                                        <p:cTn id="19" dur="75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750" fill="hold"/>
                                        <p:tgtEl>
                                          <p:spTgt spid="41"/>
                                        </p:tgtEl>
                                        <p:attrNameLst>
                                          <p:attrName>ppt_w</p:attrName>
                                        </p:attrNameLst>
                                      </p:cBhvr>
                                      <p:tavLst>
                                        <p:tav tm="0">
                                          <p:val>
                                            <p:fltVal val="0"/>
                                          </p:val>
                                        </p:tav>
                                        <p:tav tm="100000">
                                          <p:val>
                                            <p:strVal val="#ppt_w"/>
                                          </p:val>
                                        </p:tav>
                                      </p:tavLst>
                                    </p:anim>
                                    <p:anim calcmode="lin" valueType="num">
                                      <p:cBhvr>
                                        <p:cTn id="23" dur="750" fill="hold"/>
                                        <p:tgtEl>
                                          <p:spTgt spid="41"/>
                                        </p:tgtEl>
                                        <p:attrNameLst>
                                          <p:attrName>ppt_h</p:attrName>
                                        </p:attrNameLst>
                                      </p:cBhvr>
                                      <p:tavLst>
                                        <p:tav tm="0">
                                          <p:val>
                                            <p:fltVal val="0"/>
                                          </p:val>
                                        </p:tav>
                                        <p:tav tm="100000">
                                          <p:val>
                                            <p:strVal val="#ppt_h"/>
                                          </p:val>
                                        </p:tav>
                                      </p:tavLst>
                                    </p:anim>
                                    <p:animEffect transition="in" filter="fade">
                                      <p:cBhvr>
                                        <p:cTn id="24" dur="750"/>
                                        <p:tgtEl>
                                          <p:spTgt spid="41"/>
                                        </p:tgtEl>
                                      </p:cBhvr>
                                    </p:animEffect>
                                  </p:childTnLst>
                                </p:cTn>
                              </p:par>
                              <p:par>
                                <p:cTn id="25" presetID="53" presetClass="entr" presetSubtype="16"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750" fill="hold"/>
                                        <p:tgtEl>
                                          <p:spTgt spid="42"/>
                                        </p:tgtEl>
                                        <p:attrNameLst>
                                          <p:attrName>ppt_w</p:attrName>
                                        </p:attrNameLst>
                                      </p:cBhvr>
                                      <p:tavLst>
                                        <p:tav tm="0">
                                          <p:val>
                                            <p:fltVal val="0"/>
                                          </p:val>
                                        </p:tav>
                                        <p:tav tm="100000">
                                          <p:val>
                                            <p:strVal val="#ppt_w"/>
                                          </p:val>
                                        </p:tav>
                                      </p:tavLst>
                                    </p:anim>
                                    <p:anim calcmode="lin" valueType="num">
                                      <p:cBhvr>
                                        <p:cTn id="28" dur="750" fill="hold"/>
                                        <p:tgtEl>
                                          <p:spTgt spid="42"/>
                                        </p:tgtEl>
                                        <p:attrNameLst>
                                          <p:attrName>ppt_h</p:attrName>
                                        </p:attrNameLst>
                                      </p:cBhvr>
                                      <p:tavLst>
                                        <p:tav tm="0">
                                          <p:val>
                                            <p:fltVal val="0"/>
                                          </p:val>
                                        </p:tav>
                                        <p:tav tm="100000">
                                          <p:val>
                                            <p:strVal val="#ppt_h"/>
                                          </p:val>
                                        </p:tav>
                                      </p:tavLst>
                                    </p:anim>
                                    <p:animEffect transition="in" filter="fade">
                                      <p:cBhvr>
                                        <p:cTn id="29" dur="750"/>
                                        <p:tgtEl>
                                          <p:spTgt spid="42"/>
                                        </p:tgtEl>
                                      </p:cBhvr>
                                    </p:animEffect>
                                  </p:childTnLst>
                                </p:cTn>
                              </p:par>
                              <p:par>
                                <p:cTn id="30" presetID="22" presetClass="entr" presetSubtype="4" fill="hold" nodeType="withEffect">
                                  <p:stCondLst>
                                    <p:cond delay="1000"/>
                                  </p:stCondLst>
                                  <p:childTnLst>
                                    <p:set>
                                      <p:cBhvr>
                                        <p:cTn id="31" dur="1" fill="hold">
                                          <p:stCondLst>
                                            <p:cond delay="0"/>
                                          </p:stCondLst>
                                        </p:cTn>
                                        <p:tgtEl>
                                          <p:spTgt spid="45"/>
                                        </p:tgtEl>
                                        <p:attrNameLst>
                                          <p:attrName>style.visibility</p:attrName>
                                        </p:attrNameLst>
                                      </p:cBhvr>
                                      <p:to>
                                        <p:strVal val="visible"/>
                                      </p:to>
                                    </p:set>
                                    <p:animEffect transition="in" filter="wipe(down)">
                                      <p:cBhvr>
                                        <p:cTn id="32" dur="1000"/>
                                        <p:tgtEl>
                                          <p:spTgt spid="45"/>
                                        </p:tgtEl>
                                      </p:cBhvr>
                                    </p:animEffect>
                                  </p:childTnLst>
                                </p:cTn>
                              </p:par>
                              <p:par>
                                <p:cTn id="33" presetID="22" presetClass="entr" presetSubtype="4" fill="hold" nodeType="withEffect">
                                  <p:stCondLst>
                                    <p:cond delay="1000"/>
                                  </p:stCondLst>
                                  <p:childTnLst>
                                    <p:set>
                                      <p:cBhvr>
                                        <p:cTn id="34" dur="1" fill="hold">
                                          <p:stCondLst>
                                            <p:cond delay="0"/>
                                          </p:stCondLst>
                                        </p:cTn>
                                        <p:tgtEl>
                                          <p:spTgt spid="36"/>
                                        </p:tgtEl>
                                        <p:attrNameLst>
                                          <p:attrName>style.visibility</p:attrName>
                                        </p:attrNameLst>
                                      </p:cBhvr>
                                      <p:to>
                                        <p:strVal val="visible"/>
                                      </p:to>
                                    </p:set>
                                    <p:animEffect transition="in" filter="wipe(down)">
                                      <p:cBhvr>
                                        <p:cTn id="35" dur="500"/>
                                        <p:tgtEl>
                                          <p:spTgt spid="36"/>
                                        </p:tgtEl>
                                      </p:cBhvr>
                                    </p:animEffect>
                                  </p:childTnLst>
                                </p:cTn>
                              </p:par>
                              <p:par>
                                <p:cTn id="36" presetID="22" presetClass="entr" presetSubtype="4"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down)">
                                      <p:cBhvr>
                                        <p:cTn id="38" dur="500"/>
                                        <p:tgtEl>
                                          <p:spTgt spid="35"/>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circle(in)">
                                      <p:cBhvr>
                                        <p:cTn id="41" dur="2000"/>
                                        <p:tgtEl>
                                          <p:spTgt spid="32"/>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circle(in)">
                                      <p:cBhvr>
                                        <p:cTn id="44"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1"/>
          <p:cNvSpPr txBox="1"/>
          <p:nvPr/>
        </p:nvSpPr>
        <p:spPr>
          <a:xfrm>
            <a:off x="186865" y="833355"/>
            <a:ext cx="11414586" cy="584775"/>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1. </a:t>
            </a:r>
            <a:r>
              <a:rPr lang="en-US" sz="3200" b="1" dirty="0" err="1">
                <a:solidFill>
                  <a:srgbClr val="0000FF"/>
                </a:solidFill>
                <a:latin typeface="Times New Roman" panose="02020603050405020304" pitchFamily="18" charset="0"/>
                <a:cs typeface="Times New Roman" panose="02020603050405020304" pitchFamily="18" charset="0"/>
              </a:rPr>
              <a:t>Quan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sát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tranh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nói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về</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việc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làm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từng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người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trong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tranh</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258849" y="117230"/>
            <a:ext cx="4607482" cy="646331"/>
          </a:xfrm>
          <a:prstGeom prst="rect">
            <a:avLst/>
          </a:prstGeom>
          <a:noFill/>
        </p:spPr>
        <p:txBody>
          <a:bodyPr wrap="square" rtlCol="0">
            <a:spAutoFit/>
          </a:bodyPr>
          <a:lstStyle/>
          <a:p>
            <a:r>
              <a:rPr lang="en-US" sz="3600" b="1" dirty="0">
                <a:solidFill>
                  <a:srgbClr val="00B050"/>
                </a:solidFill>
                <a:latin typeface="Times New Roman" panose="02020603050405020304" pitchFamily="18" charset="0"/>
                <a:cs typeface="Times New Roman" panose="02020603050405020304" pitchFamily="18" charset="0"/>
              </a:rPr>
              <a:t>TẬP LÀM VĂN</a:t>
            </a:r>
          </a:p>
        </p:txBody>
      </p:sp>
      <p:pic>
        <p:nvPicPr>
          <p:cNvPr id="4" name="Picture 3"/>
          <p:cNvPicPr>
            <a:picLocks noChangeAspect="1"/>
          </p:cNvPicPr>
          <p:nvPr/>
        </p:nvPicPr>
        <p:blipFill rotWithShape="1">
          <a:blip r:embed="rId3"/>
          <a:srcRect l="52955" t="13368" r="1" b="41661"/>
          <a:stretch/>
        </p:blipFill>
        <p:spPr>
          <a:xfrm>
            <a:off x="6637325" y="1653612"/>
            <a:ext cx="5111666" cy="3362326"/>
          </a:xfrm>
          <a:prstGeom prst="rect">
            <a:avLst/>
          </a:prstGeom>
        </p:spPr>
      </p:pic>
      <p:pic>
        <p:nvPicPr>
          <p:cNvPr id="5" name="Picture 4"/>
          <p:cNvPicPr>
            <a:picLocks noChangeAspect="1"/>
          </p:cNvPicPr>
          <p:nvPr/>
        </p:nvPicPr>
        <p:blipFill rotWithShape="1">
          <a:blip r:embed="rId3"/>
          <a:srcRect l="6229" t="13368" r="47220" b="41661"/>
          <a:stretch/>
        </p:blipFill>
        <p:spPr>
          <a:xfrm>
            <a:off x="483202" y="1662405"/>
            <a:ext cx="5058151" cy="3362326"/>
          </a:xfrm>
          <a:prstGeom prst="rect">
            <a:avLst/>
          </a:prstGeom>
        </p:spPr>
      </p:pic>
      <p:sp>
        <p:nvSpPr>
          <p:cNvPr id="6" name="TextBox 5"/>
          <p:cNvSpPr txBox="1"/>
          <p:nvPr/>
        </p:nvSpPr>
        <p:spPr>
          <a:xfrm>
            <a:off x="797169" y="5113398"/>
            <a:ext cx="3059723" cy="584775"/>
          </a:xfrm>
          <a:prstGeom prst="rect">
            <a:avLst/>
          </a:prstGeom>
          <a:noFill/>
        </p:spPr>
        <p:txBody>
          <a:bodyPr wrap="square" rtlCol="0">
            <a:spAutoFit/>
          </a:bodyPr>
          <a:lstStyle/>
          <a:p>
            <a:pPr marL="457200" indent="-457200">
              <a:buFont typeface="Wingdings" pitchFamily="2" charset="2"/>
              <a:buChar char="v"/>
            </a:pPr>
            <a:r>
              <a:rPr lang="en-US" sz="3200" dirty="0" err="1">
                <a:latin typeface="Times New Roman" pitchFamily="18" charset="0"/>
                <a:cs typeface="Times New Roman" pitchFamily="18" charset="0"/>
              </a:rPr>
              <a:t>Tranh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ai</a:t>
            </a:r>
            <a:r>
              <a:rPr lang="en-US" sz="3200" dirty="0">
                <a:latin typeface="Times New Roman" pitchFamily="18" charset="0"/>
                <a:cs typeface="Times New Roman" pitchFamily="18" charset="0"/>
              </a:rPr>
              <a:t>?</a:t>
            </a:r>
          </a:p>
        </p:txBody>
      </p:sp>
      <p:sp>
        <p:nvSpPr>
          <p:cNvPr id="7" name="TextBox 6"/>
          <p:cNvSpPr txBox="1"/>
          <p:nvPr/>
        </p:nvSpPr>
        <p:spPr>
          <a:xfrm>
            <a:off x="797167" y="5605006"/>
            <a:ext cx="10804283" cy="1077218"/>
          </a:xfrm>
          <a:prstGeom prst="rect">
            <a:avLst/>
          </a:prstGeom>
          <a:noFill/>
        </p:spPr>
        <p:txBody>
          <a:bodyPr wrap="square" rtlCol="0">
            <a:spAutoFit/>
          </a:bodyPr>
          <a:lstStyle/>
          <a:p>
            <a:pPr marL="457200" indent="-457200">
              <a:buFont typeface="Wingdings" pitchFamily="2" charset="2"/>
              <a:buChar char="v"/>
            </a:pPr>
            <a:r>
              <a:rPr lang="vi-VN" sz="3200" dirty="0">
                <a:latin typeface="+mj-lt"/>
              </a:rPr>
              <a:t>Các bạn nhỏ trong tranh đang làm gì? Việc làm của các bạn nên làm hay không nên làm ?</a:t>
            </a:r>
            <a:endParaRPr lang="en-US" sz="3200" dirty="0">
              <a:latin typeface="+mj-lt"/>
              <a:cs typeface="Times New Roman" pitchFamily="18" charset="0"/>
            </a:endParaRPr>
          </a:p>
        </p:txBody>
      </p:sp>
    </p:spTree>
    <p:extLst>
      <p:ext uri="{BB962C8B-B14F-4D97-AF65-F5344CB8AC3E}">
        <p14:creationId xmlns:p14="http://schemas.microsoft.com/office/powerpoint/2010/main" val="428958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 name="TextBox 2"/>
          <p:cNvSpPr txBox="1"/>
          <p:nvPr/>
        </p:nvSpPr>
        <p:spPr>
          <a:xfrm>
            <a:off x="845431" y="117352"/>
            <a:ext cx="10747835" cy="584775"/>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2. </a:t>
            </a:r>
            <a:r>
              <a:rPr lang="en-US" sz="3200" b="1" dirty="0" err="1">
                <a:solidFill>
                  <a:srgbClr val="0000FF"/>
                </a:solidFill>
                <a:latin typeface="Times New Roman" panose="02020603050405020304" pitchFamily="18" charset="0"/>
                <a:cs typeface="Times New Roman" panose="02020603050405020304" pitchFamily="18" charset="0"/>
              </a:rPr>
              <a:t>Viết</a:t>
            </a:r>
            <a:r>
              <a:rPr lang="en-US" sz="3200" b="1" dirty="0">
                <a:solidFill>
                  <a:srgbClr val="0000FF"/>
                </a:solidFill>
                <a:latin typeface="Times New Roman" panose="02020603050405020304" pitchFamily="18" charset="0"/>
                <a:cs typeface="Times New Roman" panose="02020603050405020304" pitchFamily="18" charset="0"/>
              </a:rPr>
              <a:t> 4 – 5 </a:t>
            </a:r>
            <a:r>
              <a:rPr lang="en-US" sz="3200" b="1" dirty="0" err="1">
                <a:solidFill>
                  <a:srgbClr val="0000FF"/>
                </a:solidFill>
                <a:latin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về</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việc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em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đã</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làm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bảo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vệ</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môi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trường</a:t>
            </a:r>
            <a:r>
              <a:rPr lang="en-US" sz="3200" b="1" dirty="0">
                <a:solidFill>
                  <a:srgbClr val="0000FF"/>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526820" y="1286902"/>
            <a:ext cx="11138360" cy="4435830"/>
          </a:xfrm>
          <a:prstGeom prst="rect">
            <a:avLst/>
          </a:prstGeom>
          <a:noFill/>
        </p:spPr>
        <p:txBody>
          <a:bodyPr wrap="square" rtlCol="0">
            <a:spAutoFit/>
          </a:bodyPr>
          <a:lstStyle/>
          <a:p>
            <a:pPr>
              <a:lnSpc>
                <a:spcPct val="150000"/>
              </a:lnSpc>
            </a:pP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môi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trường</a:t>
            </a:r>
            <a:r>
              <a:rPr lang="en-US" sz="3200" b="1" dirty="0">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Để</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đúng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định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tưới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nước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vệ</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sinh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ngõ</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xóm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bắt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sâu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tỉa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để</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vỏ</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sữa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đúng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thùng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trồng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xanh</a:t>
            </a:r>
            <a:r>
              <a:rPr lang="en-US" sz="3200" b="1" dirty="0">
                <a:solidFill>
                  <a:srgbClr val="FF0000"/>
                </a:solidFill>
                <a:latin typeface="Times New Roman" panose="02020603050405020304" pitchFamily="18" charset="0"/>
                <a:cs typeface="Times New Roman" panose="02020603050405020304" pitchFamily="18" charset="0"/>
              </a:rPr>
              <a:t>,…)</a:t>
            </a:r>
          </a:p>
          <a:p>
            <a:pPr>
              <a:lnSpc>
                <a:spcPct val="150000"/>
              </a:lnSpc>
            </a:pPr>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lúc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đâu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a:p>
            <a:pPr>
              <a:lnSpc>
                <a:spcPct val="150000"/>
              </a:lnSpc>
            </a:pPr>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Ích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a:t>
            </a:r>
          </a:p>
          <a:p>
            <a:pPr>
              <a:lnSpc>
                <a:spcPct val="150000"/>
              </a:lnSpc>
            </a:pPr>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a:t>
            </a:r>
            <a:r>
              <a:rPr lang="en-US" sz="3200" b="1" dirty="0">
                <a:latin typeface="Times New Roman" panose="02020603050405020304" pitchFamily="18" charset="0"/>
                <a:cs typeface="Times New Roman" panose="02020603050405020304" pitchFamily="18" charset="0"/>
              </a:rPr>
              <a:t>?</a:t>
            </a:r>
          </a:p>
        </p:txBody>
      </p:sp>
      <p:sp>
        <p:nvSpPr>
          <p:cNvPr id="46" name="TextBox 45">
            <a:extLst>
              <a:ext uri="{FF2B5EF4-FFF2-40B4-BE49-F238E27FC236}">
                <a16:creationId xmlns:a16="http://schemas.microsoft.com/office/drawing/2014/main" id="{EE236E5B-7106-4E44-955F-63F1273F9A4E}"/>
              </a:ext>
            </a:extLst>
          </p:cNvPr>
          <p:cNvSpPr txBox="1"/>
          <p:nvPr/>
        </p:nvSpPr>
        <p:spPr>
          <a:xfrm>
            <a:off x="4312023" y="702127"/>
            <a:ext cx="6096000" cy="646331"/>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600" b="0"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Gợi</a:t>
            </a:r>
            <a:r>
              <a:rPr kumimoji="0" lang="en-US" sz="36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ý</a:t>
            </a:r>
          </a:p>
        </p:txBody>
      </p:sp>
    </p:spTree>
    <p:extLst>
      <p:ext uri="{BB962C8B-B14F-4D97-AF65-F5344CB8AC3E}">
        <p14:creationId xmlns:p14="http://schemas.microsoft.com/office/powerpoint/2010/main" val="104067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1ED0437-E5C8-4E02-BFC5-45631CAF7A0E}"/>
              </a:ext>
            </a:extLst>
          </p:cNvPr>
          <p:cNvGrpSpPr/>
          <p:nvPr/>
        </p:nvGrpSpPr>
        <p:grpSpPr>
          <a:xfrm>
            <a:off x="621057" y="0"/>
            <a:ext cx="11214893" cy="7342094"/>
            <a:chOff x="768927" y="1641595"/>
            <a:chExt cx="5340928" cy="2511698"/>
          </a:xfrm>
        </p:grpSpPr>
        <p:grpSp>
          <p:nvGrpSpPr>
            <p:cNvPr id="6" name="Group 5">
              <a:extLst>
                <a:ext uri="{FF2B5EF4-FFF2-40B4-BE49-F238E27FC236}">
                  <a16:creationId xmlns:a16="http://schemas.microsoft.com/office/drawing/2014/main" id="{D2278A9C-6606-4404-B8D1-DFA84F62BAAE}"/>
                </a:ext>
              </a:extLst>
            </p:cNvPr>
            <p:cNvGrpSpPr/>
            <p:nvPr/>
          </p:nvGrpSpPr>
          <p:grpSpPr>
            <a:xfrm>
              <a:off x="768927" y="1641595"/>
              <a:ext cx="5340928" cy="2511698"/>
              <a:chOff x="768927" y="1641595"/>
              <a:chExt cx="5340928" cy="2511698"/>
            </a:xfrm>
          </p:grpSpPr>
          <p:sp>
            <p:nvSpPr>
              <p:cNvPr id="8" name="Rectangle 14">
                <a:extLst>
                  <a:ext uri="{FF2B5EF4-FFF2-40B4-BE49-F238E27FC236}">
                    <a16:creationId xmlns:a16="http://schemas.microsoft.com/office/drawing/2014/main" id="{7CB7D01E-BEB6-461C-8432-22BFA28DC2C5}"/>
                  </a:ext>
                </a:extLst>
              </p:cNvPr>
              <p:cNvSpPr/>
              <p:nvPr/>
            </p:nvSpPr>
            <p:spPr>
              <a:xfrm>
                <a:off x="2834269" y="16517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9" name="Google Shape;1251;p47">
                <a:extLst>
                  <a:ext uri="{FF2B5EF4-FFF2-40B4-BE49-F238E27FC236}">
                    <a16:creationId xmlns:a16="http://schemas.microsoft.com/office/drawing/2014/main" id="{B049267A-077C-43FC-B9F6-88FBB8BFCC44}"/>
                  </a:ext>
                </a:extLst>
              </p:cNvPr>
              <p:cNvGrpSpPr/>
              <p:nvPr/>
            </p:nvGrpSpPr>
            <p:grpSpPr>
              <a:xfrm>
                <a:off x="768927" y="1641595"/>
                <a:ext cx="5340928" cy="2511698"/>
                <a:chOff x="4875791" y="946666"/>
                <a:chExt cx="1252993" cy="1443671"/>
              </a:xfrm>
            </p:grpSpPr>
            <p:sp>
              <p:nvSpPr>
                <p:cNvPr id="11" name="Google Shape;1252;p47">
                  <a:extLst>
                    <a:ext uri="{FF2B5EF4-FFF2-40B4-BE49-F238E27FC236}">
                      <a16:creationId xmlns:a16="http://schemas.microsoft.com/office/drawing/2014/main" id="{FD616AF8-DFE6-41E3-9194-040E4E732398}"/>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2" name="Google Shape;1253;p47">
                  <a:extLst>
                    <a:ext uri="{FF2B5EF4-FFF2-40B4-BE49-F238E27FC236}">
                      <a16:creationId xmlns:a16="http://schemas.microsoft.com/office/drawing/2014/main" id="{7BD6B99C-77BD-4F9D-BEAE-916D55F9E053}"/>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3" name="Google Shape;1254;p47">
                  <a:extLst>
                    <a:ext uri="{FF2B5EF4-FFF2-40B4-BE49-F238E27FC236}">
                      <a16:creationId xmlns:a16="http://schemas.microsoft.com/office/drawing/2014/main" id="{6CCF6AA7-F5DC-42A0-9B42-B61DF7FF13A1}"/>
                    </a:ext>
                  </a:extLst>
                </p:cNvPr>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Google Shape;1255;p47">
                  <a:extLst>
                    <a:ext uri="{FF2B5EF4-FFF2-40B4-BE49-F238E27FC236}">
                      <a16:creationId xmlns:a16="http://schemas.microsoft.com/office/drawing/2014/main" id="{5CD4D2DB-0448-47F2-9EFC-4505F94F7EF3}"/>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5" name="Google Shape;1256;p47">
                  <a:extLst>
                    <a:ext uri="{FF2B5EF4-FFF2-40B4-BE49-F238E27FC236}">
                      <a16:creationId xmlns:a16="http://schemas.microsoft.com/office/drawing/2014/main" id="{C9072F23-1846-431B-A907-94B2A3DAF546}"/>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6" name="Google Shape;1257;p47">
                  <a:extLst>
                    <a:ext uri="{FF2B5EF4-FFF2-40B4-BE49-F238E27FC236}">
                      <a16:creationId xmlns:a16="http://schemas.microsoft.com/office/drawing/2014/main" id="{8AA00227-19D9-4B70-A96C-6A265B3E51B7}"/>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Google Shape;1258;p47">
                  <a:extLst>
                    <a:ext uri="{FF2B5EF4-FFF2-40B4-BE49-F238E27FC236}">
                      <a16:creationId xmlns:a16="http://schemas.microsoft.com/office/drawing/2014/main" id="{BD0A48FE-918F-48BF-95A4-8A0876600FDE}"/>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8" name="Google Shape;1259;p47">
                  <a:extLst>
                    <a:ext uri="{FF2B5EF4-FFF2-40B4-BE49-F238E27FC236}">
                      <a16:creationId xmlns:a16="http://schemas.microsoft.com/office/drawing/2014/main" id="{A0D97FD1-FD0D-4D5E-8458-E6708B194227}"/>
                    </a:ext>
                  </a:extLst>
                </p:cNvPr>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9" name="Google Shape;1260;p47">
                  <a:extLst>
                    <a:ext uri="{FF2B5EF4-FFF2-40B4-BE49-F238E27FC236}">
                      <a16:creationId xmlns:a16="http://schemas.microsoft.com/office/drawing/2014/main" id="{4051AE68-956C-4001-9C56-EE9CC738502F}"/>
                    </a:ext>
                  </a:extLst>
                </p:cNvPr>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0" name="Google Shape;1261;p47">
                  <a:extLst>
                    <a:ext uri="{FF2B5EF4-FFF2-40B4-BE49-F238E27FC236}">
                      <a16:creationId xmlns:a16="http://schemas.microsoft.com/office/drawing/2014/main" id="{0EDFD660-17A5-4B2D-BF49-EC2B362C1F3C}"/>
                    </a:ext>
                  </a:extLst>
                </p:cNvPr>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0" name="Rectangle 14">
                <a:extLst>
                  <a:ext uri="{FF2B5EF4-FFF2-40B4-BE49-F238E27FC236}">
                    <a16:creationId xmlns:a16="http://schemas.microsoft.com/office/drawing/2014/main" id="{B88DF3F1-2BB3-432E-9981-41084BD0720C}"/>
                  </a:ext>
                </a:extLst>
              </p:cNvPr>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7" name="TextBox 6">
              <a:extLst>
                <a:ext uri="{FF2B5EF4-FFF2-40B4-BE49-F238E27FC236}">
                  <a16:creationId xmlns:a16="http://schemas.microsoft.com/office/drawing/2014/main" id="{3905E4E2-5934-4996-969A-3A40AF93D95F}"/>
                </a:ext>
              </a:extLst>
            </p:cNvPr>
            <p:cNvSpPr txBox="1"/>
            <p:nvPr/>
          </p:nvSpPr>
          <p:spPr>
            <a:xfrm>
              <a:off x="2888064" y="1767517"/>
              <a:ext cx="1129909" cy="33647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Ví</a:t>
              </a:r>
              <a:r>
                <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dụ</a:t>
              </a:r>
              <a:endParaRPr kumimoji="0" lang="en-US" sz="3200" b="1"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2" name="Rectangle 1"/>
          <p:cNvSpPr/>
          <p:nvPr/>
        </p:nvSpPr>
        <p:spPr>
          <a:xfrm>
            <a:off x="5871807" y="1828113"/>
            <a:ext cx="5270557" cy="5016758"/>
          </a:xfrm>
          <a:prstGeom prst="rect">
            <a:avLst/>
          </a:prstGeom>
        </p:spPr>
        <p:txBody>
          <a:bodyPr wrap="square">
            <a:spAutoFit/>
          </a:bodyPr>
          <a:lstStyle/>
          <a:p>
            <a:pPr algn="just"/>
            <a:r>
              <a:rPr lang="en-US" sz="3200" dirty="0">
                <a:latin typeface="+mj-lt"/>
              </a:rPr>
              <a:t>	</a:t>
            </a:r>
            <a:r>
              <a:rPr lang="en-US" sz="3200" dirty="0" err="1">
                <a:latin typeface="Times New Roman" pitchFamily="18" charset="0"/>
                <a:cs typeface="Times New Roman" pitchFamily="18" charset="0"/>
              </a:rPr>
              <a:t>Chủ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tuần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cửa</a:t>
            </a:r>
            <a:r>
              <a:rPr lang="vi-VN" sz="3200" dirty="0">
                <a:latin typeface="Times New Roman" pitchFamily="18" charset="0"/>
                <a:cs typeface="Times New Roman" pitchFamily="18" charset="0"/>
              </a:rPr>
              <a:t>. </a:t>
            </a:r>
            <a:r>
              <a:rPr lang="vi-VN" sz="3200" dirty="0">
                <a:latin typeface="+mj-lt"/>
              </a:rPr>
              <a:t>Em dọn vệ sinh nhà ở và phòng học tập của em. Em vứt rác đúng nơi quy định, không xả rác bừa bãi. Em cùng bố trồng cây xanh. Em cảm thấy vui vẻ và, những việc em làm có ý nghĩa để bảo vệ môi trường xung quanh. </a:t>
            </a:r>
            <a:endParaRPr lang="en-US" sz="3200" dirty="0">
              <a:latin typeface="+mj-lt"/>
            </a:endParaRPr>
          </a:p>
        </p:txBody>
      </p:sp>
      <p:sp>
        <p:nvSpPr>
          <p:cNvPr id="21" name="TextBox 20">
            <a:extLst>
              <a:ext uri="{FF2B5EF4-FFF2-40B4-BE49-F238E27FC236}">
                <a16:creationId xmlns:a16="http://schemas.microsoft.com/office/drawing/2014/main" id="{88306F77-3E93-4EAA-AC30-AD4EDF46F9ED}"/>
              </a:ext>
            </a:extLst>
          </p:cNvPr>
          <p:cNvSpPr txBox="1"/>
          <p:nvPr/>
        </p:nvSpPr>
        <p:spPr>
          <a:xfrm>
            <a:off x="1227693" y="1984329"/>
            <a:ext cx="4299119" cy="4653646"/>
          </a:xfrm>
          <a:prstGeom prst="rect">
            <a:avLst/>
          </a:prstGeom>
          <a:noFill/>
        </p:spPr>
        <p:txBody>
          <a:bodyPr wrap="square" rtlCol="0">
            <a:spAutoFit/>
          </a:bodyPr>
          <a:lstStyle/>
          <a:p>
            <a:pPr>
              <a:lnSpc>
                <a:spcPct val="150000"/>
              </a:lnSpc>
            </a:pP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Em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việc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vệ</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môi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trường</a:t>
            </a:r>
            <a:r>
              <a:rPr lang="en-US" sz="2000" b="1" dirty="0">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Để</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rác</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đúng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nơi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quy</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định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tưới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nước</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cho</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cây</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vệ</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sinh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ngõ</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xóm</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bắt</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sâu</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tỉa</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lá</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để</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vỏ</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sữa</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đúng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thùng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rác</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trồng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cây</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xanh</a:t>
            </a:r>
            <a:r>
              <a:rPr lang="en-US" sz="2000" b="1" dirty="0">
                <a:solidFill>
                  <a:srgbClr val="FF0000"/>
                </a:solidFill>
                <a:latin typeface="Times New Roman" panose="02020603050405020304" pitchFamily="18" charset="0"/>
                <a:cs typeface="Times New Roman" panose="02020603050405020304" pitchFamily="18" charset="0"/>
              </a:rPr>
              <a:t>,…)</a:t>
            </a:r>
          </a:p>
          <a:p>
            <a:pPr>
              <a:lnSpc>
                <a:spcPct val="150000"/>
              </a:lnSpc>
            </a:pPr>
            <a:r>
              <a:rPr lang="en-US" sz="2000" b="1" dirty="0">
                <a:latin typeface="Times New Roman" panose="02020603050405020304" pitchFamily="18" charset="0"/>
                <a:cs typeface="Times New Roman" panose="02020603050405020304" pitchFamily="18" charset="0"/>
              </a:rPr>
              <a:t>     - </a:t>
            </a:r>
            <a:r>
              <a:rPr lang="en-US" sz="2000" b="1" dirty="0" err="1">
                <a:latin typeface="Times New Roman" panose="02020603050405020304" pitchFamily="18" charset="0"/>
                <a:cs typeface="Times New Roman" panose="02020603050405020304" pitchFamily="18" charset="0"/>
              </a:rPr>
              <a:t>Em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việc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lúc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nào</a:t>
            </a:r>
            <a:r>
              <a:rPr lang="en-US" sz="2000" b="1" dirty="0">
                <a:latin typeface="Times New Roman" panose="02020603050405020304" pitchFamily="18" charset="0"/>
                <a:cs typeface="Times New Roman" panose="02020603050405020304" pitchFamily="18" charset="0"/>
              </a:rPr>
              <a:t>? Ở </a:t>
            </a:r>
            <a:r>
              <a:rPr lang="en-US" sz="2000" b="1" dirty="0" err="1">
                <a:latin typeface="Times New Roman" panose="02020603050405020304" pitchFamily="18" charset="0"/>
                <a:cs typeface="Times New Roman" panose="02020603050405020304" pitchFamily="18" charset="0"/>
              </a:rPr>
              <a:t>đâu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Em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như</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thế</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nào</a:t>
            </a:r>
            <a:r>
              <a:rPr lang="en-US" sz="2000" b="1" dirty="0">
                <a:latin typeface="Times New Roman" panose="02020603050405020304" pitchFamily="18" charset="0"/>
                <a:cs typeface="Times New Roman" panose="02020603050405020304" pitchFamily="18" charset="0"/>
              </a:rPr>
              <a:t>?</a:t>
            </a:r>
          </a:p>
          <a:p>
            <a:pPr>
              <a:lnSpc>
                <a:spcPct val="150000"/>
              </a:lnSpc>
            </a:pPr>
            <a:r>
              <a:rPr lang="en-US" sz="2000" b="1" dirty="0">
                <a:latin typeface="Times New Roman" panose="02020603050405020304" pitchFamily="18" charset="0"/>
                <a:cs typeface="Times New Roman" panose="02020603050405020304" pitchFamily="18" charset="0"/>
              </a:rPr>
              <a:t>     - </a:t>
            </a:r>
            <a:r>
              <a:rPr lang="en-US" sz="2000" b="1" dirty="0" err="1">
                <a:latin typeface="Times New Roman" panose="02020603050405020304" pitchFamily="18" charset="0"/>
                <a:cs typeface="Times New Roman" panose="02020603050405020304" pitchFamily="18" charset="0"/>
              </a:rPr>
              <a:t>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lợi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việc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a:t>
            </a:r>
          </a:p>
          <a:p>
            <a:pPr>
              <a:lnSpc>
                <a:spcPct val="150000"/>
              </a:lnSpc>
            </a:pPr>
            <a:r>
              <a:rPr lang="en-US" sz="2000" b="1" dirty="0">
                <a:latin typeface="Times New Roman" panose="02020603050405020304" pitchFamily="18" charset="0"/>
                <a:cs typeface="Times New Roman" panose="02020603050405020304" pitchFamily="18" charset="0"/>
              </a:rPr>
              <a:t>     - </a:t>
            </a:r>
            <a:r>
              <a:rPr lang="en-US" sz="2000" b="1" dirty="0" err="1">
                <a:latin typeface="Times New Roman" panose="02020603050405020304" pitchFamily="18" charset="0"/>
                <a:cs typeface="Times New Roman" panose="02020603050405020304" pitchFamily="18" charset="0"/>
              </a:rPr>
              <a:t>Em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cảm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thấy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thế</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việc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0724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wipe(left)">
                                      <p:cBhvr>
                                        <p:cTn id="15" dur="500"/>
                                        <p:tgtEl>
                                          <p:spTgt spid="2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1">
                                            <p:txEl>
                                              <p:pRg st="1" end="1"/>
                                            </p:txEl>
                                          </p:spTgt>
                                        </p:tgtEl>
                                        <p:attrNameLst>
                                          <p:attrName>style.visibility</p:attrName>
                                        </p:attrNameLst>
                                      </p:cBhvr>
                                      <p:to>
                                        <p:strVal val="visible"/>
                                      </p:to>
                                    </p:set>
                                    <p:animEffect transition="in" filter="wipe(left)">
                                      <p:cBhvr>
                                        <p:cTn id="20" dur="500"/>
                                        <p:tgtEl>
                                          <p:spTgt spid="2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1">
                                            <p:txEl>
                                              <p:pRg st="2" end="2"/>
                                            </p:txEl>
                                          </p:spTgt>
                                        </p:tgtEl>
                                        <p:attrNameLst>
                                          <p:attrName>style.visibility</p:attrName>
                                        </p:attrNameLst>
                                      </p:cBhvr>
                                      <p:to>
                                        <p:strVal val="visible"/>
                                      </p:to>
                                    </p:set>
                                    <p:animEffect transition="in" filter="wipe(left)">
                                      <p:cBhvr>
                                        <p:cTn id="25" dur="500"/>
                                        <p:tgtEl>
                                          <p:spTgt spid="2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1">
                                            <p:txEl>
                                              <p:pRg st="3" end="3"/>
                                            </p:txEl>
                                          </p:spTgt>
                                        </p:tgtEl>
                                        <p:attrNameLst>
                                          <p:attrName>style.visibility</p:attrName>
                                        </p:attrNameLst>
                                      </p:cBhvr>
                                      <p:to>
                                        <p:strVal val="visible"/>
                                      </p:to>
                                    </p:set>
                                    <p:animEffect transition="in" filter="wipe(left)">
                                      <p:cBhvr>
                                        <p:cTn id="30"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228959" y="2327255"/>
            <a:ext cx="5655715" cy="2554545"/>
          </a:xfrm>
          <a:prstGeom prst="rect">
            <a:avLst/>
          </a:prstGeom>
          <a:noFill/>
        </p:spPr>
        <p:txBody>
          <a:bodyPr wrap="none" lIns="91440" tIns="45720" rIns="91440" bIns="45720">
            <a:spAutoFit/>
          </a:bodyPr>
          <a:lstStyle/>
          <a:p>
            <a:pPr algn="ctr"/>
            <a:r>
              <a:rPr lang="en-US" sz="8000" b="1"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TIẾT HỌC</a:t>
            </a:r>
          </a:p>
          <a:p>
            <a:pPr algn="ctr"/>
            <a:r>
              <a:rPr lang="en-US" sz="8000" b="1"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KẾT THÚC</a:t>
            </a:r>
          </a:p>
        </p:txBody>
      </p:sp>
    </p:spTree>
    <p:extLst>
      <p:ext uri="{BB962C8B-B14F-4D97-AF65-F5344CB8AC3E}">
        <p14:creationId xmlns:p14="http://schemas.microsoft.com/office/powerpoint/2010/main" val="30829247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381</Words>
  <Application>Microsoft Office PowerPoint</Application>
  <PresentationFormat>Widescreen</PresentationFormat>
  <Paragraphs>27</Paragraphs>
  <Slides>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Microsoft YaHei</vt:lpstr>
      <vt:lpstr>Arial</vt:lpstr>
      <vt:lpstr>Arial-Rounded</vt:lpstr>
      <vt:lpstr>Calibri</vt:lpstr>
      <vt:lpstr>Calibri Light</vt:lpstr>
      <vt:lpstr>Times New Roman</vt:lpstr>
      <vt:lpstr>Wingdings</vt:lpstr>
      <vt:lpstr>Office Theme</vt:lpstr>
      <vt:lpstr>Bài 16:  TẠM BIỆT CÁNH CAM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TechCare</dc:creator>
  <cp:lastModifiedBy>Sinh Chu</cp:lastModifiedBy>
  <cp:revision>52</cp:revision>
  <dcterms:created xsi:type="dcterms:W3CDTF">2021-07-13T00:48:11Z</dcterms:created>
  <dcterms:modified xsi:type="dcterms:W3CDTF">2022-03-18T02:22:08Z</dcterms:modified>
</cp:coreProperties>
</file>