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23" d="100"/>
          <a:sy n="23" d="100"/>
        </p:scale>
        <p:origin x="-2298" y="-1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92168-BA00-4802-A93F-B891B4B2CA8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C8867-63C3-4E3E-A3C0-1D855652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3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427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013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120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541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750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934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347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651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02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483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670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309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607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944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827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6193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4740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8007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625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Anh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em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Tít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Mít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lấy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sách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xuống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đọc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nhưng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lại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quên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xếp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lại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lên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kệ</a:t>
            </a:r>
            <a:r>
              <a:rPr lang="en-US" altLang="zh-CN" baseline="0" dirty="0" smtClean="0"/>
              <a:t>. </a:t>
            </a:r>
            <a:r>
              <a:rPr lang="en-US" altLang="zh-CN" baseline="0" dirty="0" err="1" smtClean="0"/>
              <a:t>Em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hãy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giúp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anh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em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Tít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Mít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xếp</a:t>
            </a:r>
            <a:r>
              <a:rPr lang="en-US" altLang="zh-CN" baseline="0" dirty="0" smtClean="0"/>
              <a:t> 3 </a:t>
            </a:r>
            <a:r>
              <a:rPr lang="en-US" altLang="zh-CN" baseline="0" dirty="0" err="1" smtClean="0"/>
              <a:t>quyển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sách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bằng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cách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trả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lời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đúng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câu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hỏi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nhé</a:t>
            </a:r>
            <a:r>
              <a:rPr lang="en-US" altLang="zh-CN" baseline="0" dirty="0" smtClean="0"/>
              <a:t>!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135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520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529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091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931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866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87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37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08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9C79F60-456E-4E1B-80CF-5138057E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322A75F-289C-458E-A675-A9BAB0EFF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A362103-7EF9-44FB-B8CB-369F46932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ABEC00A-7302-4247-9D64-87B1946D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550A80A-2688-4854-84D7-D4BBD831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60109EE-4F9E-4109-8C45-9C4D2F1E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4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0B65AF8-4580-4AD3-A1AA-4C484055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213B8CEE-E90C-48DC-ADB5-CB10E0887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660D18C1-7883-4484-AA32-CAF699D04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1FC4615-6EE2-4CF0-86B4-A97F4E1F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EAC1524-55FA-48D8-92C8-DE477CCA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5A1A1B4-AAB8-482D-B8A3-6975867A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45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DE3C3BA-953F-4065-AD25-FA765CE5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A8B0BA4-D1A1-4EE3-A8CB-F74F8C023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521CAD0-EB56-461A-B7F2-7D5064F3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426F8C6-B9EA-4808-8AE2-0D19558E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861DF59-DFCF-42A0-B5B5-74F365FB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8BA0731B-864E-4E06-BF84-67E5F83D9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FED683AE-A59E-47E0-BEE8-6BFD44B73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493F87D-A8E0-49F8-9370-32DB4A8B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5DE653A-0968-4E82-8CA3-1D7D5C0F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8921D96-E7E1-4180-BE90-5E0AEA07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0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183BB68-9340-45A5-9DF9-75149E7D0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FF37043-7C13-41D8-B045-D914CA75D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86FCAB9-0B94-4A46-822A-45ED05C4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3502201-B138-456E-A301-64B45DD7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BAE3243-3B82-45A1-A0C4-1D915342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76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CF4CCF9-EEF7-4826-A5BC-F66EFCFA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C83AF09-1352-4A88-99FC-F813F4407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ACDCEF6-2A89-4359-BB5C-FE1B82A8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7577732-3FBC-4D8C-BDA8-110F1F82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5935D6F-49F4-44A1-BD88-A04E0A96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42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A565361-D2BE-4709-861C-3A409819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17C04E3-CD1D-4435-A33A-CD1999862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D7B32CC-0BFC-44B2-A415-64E99A805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643D789-0EBD-4407-8FAC-D1A3AB8E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7822E30C-4360-4318-B1C2-7ABD2DB3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EDDECC2-835E-4D68-BFC5-EA4C9951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4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66D68D0-4882-49E7-99FD-302ADEB0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798ABAB-ECC3-4F49-BAB6-E25A7C306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AF67B60B-3301-40A4-8634-4DC890F09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F447C786-89D8-4586-9FDA-E9464DFCE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0137B4B1-DC45-4235-9C30-51CC076C5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AB625036-2875-421C-9091-AC81B6D9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C5707A95-E157-490B-BAF3-29FAA035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05D8CA39-64A1-4BA0-B773-22F28D18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EDB7602-9F35-4839-8C57-33826D2B4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5D9A2F13-40AA-4DED-AD91-3A5AD538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FD926094-C2B7-4BD2-86B7-D4C1BEEA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27F2295E-923B-411B-ACE7-7F549E4B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0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84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32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80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78264AA3-EF09-4136-B307-ECB99241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9E6073F-BC80-4BD9-B052-AA5FE099C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A33251D-8FD4-4180-ABCD-BFBB3A1F4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C0D2D06-3AEC-41B8-A039-37380CF05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FBC5792-E88B-4FAA-B0A8-6A692BE94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47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audio" Target="../media/audio2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9442"/>
            <a:ext cx="12193057" cy="68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1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018" y="2465984"/>
            <a:ext cx="7176998" cy="1926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1685" y="874306"/>
            <a:ext cx="9693480" cy="20423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7207" y="-18836"/>
            <a:ext cx="3828620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0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E9F6C7A-8C3B-4FEE-8BB1-A9E2804C2A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617" y="2249355"/>
            <a:ext cx="7683557" cy="171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6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520" y="635613"/>
            <a:ext cx="10687015" cy="1736646"/>
          </a:xfrm>
          <a:prstGeom prst="round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nghĩa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giống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đậm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dưới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19" y="2372259"/>
            <a:ext cx="10687016" cy="33711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Hằng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thỏ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chăm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tưới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nước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Ít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lâu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hồng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ngả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vàng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rồi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đỏ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Thỏ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kiên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nhẫn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đứng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đợi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rơi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xuống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vì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nó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không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biết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trèo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97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67639" y="1295400"/>
            <a:ext cx="5333999" cy="5562600"/>
            <a:chOff x="-167639" y="1295400"/>
            <a:chExt cx="5333999" cy="5562600"/>
          </a:xfrm>
        </p:grpSpPr>
        <p:pic>
          <p:nvPicPr>
            <p:cNvPr id="2" name="图片 14">
              <a:extLst>
                <a:ext uri="{FF2B5EF4-FFF2-40B4-BE49-F238E27FC236}">
                  <a16:creationId xmlns="" xmlns:a16="http://schemas.microsoft.com/office/drawing/2014/main" id="{AA6FE4F7-522E-496B-90BF-88066A32E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99" b="16161"/>
            <a:stretch/>
          </p:blipFill>
          <p:spPr>
            <a:xfrm>
              <a:off x="-167639" y="3792781"/>
              <a:ext cx="5191760" cy="3065219"/>
            </a:xfrm>
            <a:prstGeom prst="rect">
              <a:avLst/>
            </a:prstGeom>
          </p:spPr>
        </p:pic>
        <p:sp>
          <p:nvSpPr>
            <p:cNvPr id="3" name="Cloud Callout 2"/>
            <p:cNvSpPr/>
            <p:nvPr/>
          </p:nvSpPr>
          <p:spPr>
            <a:xfrm>
              <a:off x="1173480" y="1295400"/>
              <a:ext cx="3992880" cy="2011680"/>
            </a:xfrm>
            <a:prstGeom prst="cloudCallout">
              <a:avLst>
                <a:gd name="adj1" fmla="val -27904"/>
                <a:gd name="adj2" fmla="val 8143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Thảo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luận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nhóm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730240" y="1630680"/>
            <a:ext cx="4724400" cy="1341120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chăm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30240" y="3984270"/>
            <a:ext cx="4724400" cy="1341120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kiên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nhẫn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3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EB126ECB-932A-44DB-9ACF-E8845C7A89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" b="38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F3B73EC-0AF2-4DC9-9FD5-3191267824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68"/>
          <a:stretch/>
        </p:blipFill>
        <p:spPr>
          <a:xfrm>
            <a:off x="0" y="2844800"/>
            <a:ext cx="12192000" cy="4013200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46BEA15B-986A-413B-A742-B07DA186D017}"/>
              </a:ext>
            </a:extLst>
          </p:cNvPr>
          <p:cNvGrpSpPr/>
          <p:nvPr/>
        </p:nvGrpSpPr>
        <p:grpSpPr>
          <a:xfrm>
            <a:off x="576101" y="1257957"/>
            <a:ext cx="5281365" cy="1696656"/>
            <a:chOff x="814635" y="966915"/>
            <a:chExt cx="5281365" cy="1696656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336A054C-4EA2-4946-BDAF-3B6C6D8601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96" b="60075"/>
            <a:stretch/>
          </p:blipFill>
          <p:spPr>
            <a:xfrm>
              <a:off x="814635" y="966915"/>
              <a:ext cx="5281365" cy="1696656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0D3AE2A9-3D2E-4F9D-AFD5-63B98BA89820}"/>
                </a:ext>
              </a:extLst>
            </p:cNvPr>
            <p:cNvSpPr txBox="1"/>
            <p:nvPr/>
          </p:nvSpPr>
          <p:spPr>
            <a:xfrm>
              <a:off x="1468242" y="1421778"/>
              <a:ext cx="37842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chăm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DF95C628-FAE2-4F24-83E4-645239543AEC}"/>
              </a:ext>
            </a:extLst>
          </p:cNvPr>
          <p:cNvGrpSpPr/>
          <p:nvPr/>
        </p:nvGrpSpPr>
        <p:grpSpPr>
          <a:xfrm>
            <a:off x="6255933" y="1280643"/>
            <a:ext cx="5414491" cy="1696656"/>
            <a:chOff x="6777509" y="1369885"/>
            <a:chExt cx="5414491" cy="1696656"/>
          </a:xfrm>
        </p:grpSpPr>
        <p:pic>
          <p:nvPicPr>
            <p:cNvPr id="23" name="图片 22">
              <a:extLst>
                <a:ext uri="{FF2B5EF4-FFF2-40B4-BE49-F238E27FC236}">
                  <a16:creationId xmlns="" xmlns:a16="http://schemas.microsoft.com/office/drawing/2014/main" id="{8E140192-F437-44E9-9CDE-EBD056220F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27" t="39741" r="927" b="41630"/>
            <a:stretch/>
          </p:blipFill>
          <p:spPr>
            <a:xfrm>
              <a:off x="6777509" y="1369885"/>
              <a:ext cx="5414491" cy="1696656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CC6D173A-F9FB-4457-B999-E235BF3CCA96}"/>
                </a:ext>
              </a:extLst>
            </p:cNvPr>
            <p:cNvSpPr txBox="1"/>
            <p:nvPr/>
          </p:nvSpPr>
          <p:spPr>
            <a:xfrm>
              <a:off x="7574442" y="1776170"/>
              <a:ext cx="3889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siêng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năng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C2728A2E-CFA4-445B-8095-7A06B772F462}"/>
              </a:ext>
            </a:extLst>
          </p:cNvPr>
          <p:cNvGrpSpPr/>
          <p:nvPr/>
        </p:nvGrpSpPr>
        <p:grpSpPr>
          <a:xfrm>
            <a:off x="1782886" y="2742388"/>
            <a:ext cx="5161588" cy="1696656"/>
            <a:chOff x="1782886" y="2742388"/>
            <a:chExt cx="5161588" cy="1696656"/>
          </a:xfrm>
        </p:grpSpPr>
        <p:pic>
          <p:nvPicPr>
            <p:cNvPr id="24" name="图片 23">
              <a:extLst>
                <a:ext uri="{FF2B5EF4-FFF2-40B4-BE49-F238E27FC236}">
                  <a16:creationId xmlns="" xmlns:a16="http://schemas.microsoft.com/office/drawing/2014/main" id="{C76DE27D-71AB-4DB1-99A7-852ABB7C0E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27" t="59177" r="927" b="22194"/>
            <a:stretch/>
          </p:blipFill>
          <p:spPr>
            <a:xfrm>
              <a:off x="1782886" y="2742388"/>
              <a:ext cx="5161588" cy="1696656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0484B547-3292-4DD5-B0E0-C13733D3035D}"/>
                </a:ext>
              </a:extLst>
            </p:cNvPr>
            <p:cNvSpPr txBox="1"/>
            <p:nvPr/>
          </p:nvSpPr>
          <p:spPr>
            <a:xfrm>
              <a:off x="2702113" y="3234113"/>
              <a:ext cx="34382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cần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cù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6FADC430-F707-48A9-8D41-EBBB27A89DE6}"/>
              </a:ext>
            </a:extLst>
          </p:cNvPr>
          <p:cNvGrpSpPr/>
          <p:nvPr/>
        </p:nvGrpSpPr>
        <p:grpSpPr>
          <a:xfrm>
            <a:off x="6337019" y="3042056"/>
            <a:ext cx="4242361" cy="1696656"/>
            <a:chOff x="6337019" y="3042056"/>
            <a:chExt cx="4242361" cy="1696656"/>
          </a:xfrm>
        </p:grpSpPr>
        <p:pic>
          <p:nvPicPr>
            <p:cNvPr id="25" name="图片 24">
              <a:extLst>
                <a:ext uri="{FF2B5EF4-FFF2-40B4-BE49-F238E27FC236}">
                  <a16:creationId xmlns="" xmlns:a16="http://schemas.microsoft.com/office/drawing/2014/main" id="{E0F4D2F3-E8A2-4201-9567-5EE9FD3D1C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86" b="4385"/>
            <a:stretch/>
          </p:blipFill>
          <p:spPr>
            <a:xfrm>
              <a:off x="6337019" y="3042056"/>
              <a:ext cx="4242361" cy="1696656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EE8A71FC-B7A7-4D3B-B02B-2677E1E208B5}"/>
                </a:ext>
              </a:extLst>
            </p:cNvPr>
            <p:cNvSpPr txBox="1"/>
            <p:nvPr/>
          </p:nvSpPr>
          <p:spPr>
            <a:xfrm>
              <a:off x="6952424" y="3536441"/>
              <a:ext cx="29417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chịu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khó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3733800" y="173130"/>
            <a:ext cx="4724400" cy="13411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chăm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37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EB126ECB-932A-44DB-9ACF-E8845C7A89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" b="38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F3B73EC-0AF2-4DC9-9FD5-3191267824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68"/>
          <a:stretch/>
        </p:blipFill>
        <p:spPr>
          <a:xfrm>
            <a:off x="0" y="2844800"/>
            <a:ext cx="12192000" cy="4013200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46BEA15B-986A-413B-A742-B07DA186D017}"/>
              </a:ext>
            </a:extLst>
          </p:cNvPr>
          <p:cNvGrpSpPr/>
          <p:nvPr/>
        </p:nvGrpSpPr>
        <p:grpSpPr>
          <a:xfrm>
            <a:off x="576101" y="1257957"/>
            <a:ext cx="5281365" cy="1696656"/>
            <a:chOff x="814635" y="966915"/>
            <a:chExt cx="5281365" cy="1696656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336A054C-4EA2-4946-BDAF-3B6C6D8601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96" b="60075"/>
            <a:stretch/>
          </p:blipFill>
          <p:spPr>
            <a:xfrm>
              <a:off x="814635" y="966915"/>
              <a:ext cx="5281365" cy="1696656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0D3AE2A9-3D2E-4F9D-AFD5-63B98BA89820}"/>
                </a:ext>
              </a:extLst>
            </p:cNvPr>
            <p:cNvSpPr txBox="1"/>
            <p:nvPr/>
          </p:nvSpPr>
          <p:spPr>
            <a:xfrm>
              <a:off x="1468242" y="1421778"/>
              <a:ext cx="37842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kiên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trì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DF95C628-FAE2-4F24-83E4-645239543AEC}"/>
              </a:ext>
            </a:extLst>
          </p:cNvPr>
          <p:cNvGrpSpPr/>
          <p:nvPr/>
        </p:nvGrpSpPr>
        <p:grpSpPr>
          <a:xfrm>
            <a:off x="6255933" y="1280643"/>
            <a:ext cx="5414491" cy="1696656"/>
            <a:chOff x="6777509" y="1369885"/>
            <a:chExt cx="5414491" cy="1696656"/>
          </a:xfrm>
        </p:grpSpPr>
        <p:pic>
          <p:nvPicPr>
            <p:cNvPr id="23" name="图片 22">
              <a:extLst>
                <a:ext uri="{FF2B5EF4-FFF2-40B4-BE49-F238E27FC236}">
                  <a16:creationId xmlns="" xmlns:a16="http://schemas.microsoft.com/office/drawing/2014/main" id="{8E140192-F437-44E9-9CDE-EBD056220F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27" t="39741" r="927" b="41630"/>
            <a:stretch/>
          </p:blipFill>
          <p:spPr>
            <a:xfrm>
              <a:off x="6777509" y="1369885"/>
              <a:ext cx="5414491" cy="1696656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CC6D173A-F9FB-4457-B999-E235BF3CCA96}"/>
                </a:ext>
              </a:extLst>
            </p:cNvPr>
            <p:cNvSpPr txBox="1"/>
            <p:nvPr/>
          </p:nvSpPr>
          <p:spPr>
            <a:xfrm>
              <a:off x="7574442" y="1776170"/>
              <a:ext cx="3889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nhẫn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nại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C2728A2E-CFA4-445B-8095-7A06B772F462}"/>
              </a:ext>
            </a:extLst>
          </p:cNvPr>
          <p:cNvGrpSpPr/>
          <p:nvPr/>
        </p:nvGrpSpPr>
        <p:grpSpPr>
          <a:xfrm>
            <a:off x="1782886" y="2742388"/>
            <a:ext cx="5161588" cy="1696656"/>
            <a:chOff x="1782886" y="2742388"/>
            <a:chExt cx="5161588" cy="1696656"/>
          </a:xfrm>
        </p:grpSpPr>
        <p:pic>
          <p:nvPicPr>
            <p:cNvPr id="24" name="图片 23">
              <a:extLst>
                <a:ext uri="{FF2B5EF4-FFF2-40B4-BE49-F238E27FC236}">
                  <a16:creationId xmlns="" xmlns:a16="http://schemas.microsoft.com/office/drawing/2014/main" id="{C76DE27D-71AB-4DB1-99A7-852ABB7C0E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27" t="59177" r="927" b="22194"/>
            <a:stretch/>
          </p:blipFill>
          <p:spPr>
            <a:xfrm>
              <a:off x="1782886" y="2742388"/>
              <a:ext cx="5161588" cy="1696656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0484B547-3292-4DD5-B0E0-C13733D3035D}"/>
                </a:ext>
              </a:extLst>
            </p:cNvPr>
            <p:cNvSpPr txBox="1"/>
            <p:nvPr/>
          </p:nvSpPr>
          <p:spPr>
            <a:xfrm>
              <a:off x="2702113" y="3234113"/>
              <a:ext cx="34382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bền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bỉ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6FADC430-F707-48A9-8D41-EBBB27A89DE6}"/>
              </a:ext>
            </a:extLst>
          </p:cNvPr>
          <p:cNvGrpSpPr/>
          <p:nvPr/>
        </p:nvGrpSpPr>
        <p:grpSpPr>
          <a:xfrm>
            <a:off x="6337019" y="3042056"/>
            <a:ext cx="4242361" cy="1696656"/>
            <a:chOff x="6337019" y="3042056"/>
            <a:chExt cx="4242361" cy="1696656"/>
          </a:xfrm>
        </p:grpSpPr>
        <p:pic>
          <p:nvPicPr>
            <p:cNvPr id="25" name="图片 24">
              <a:extLst>
                <a:ext uri="{FF2B5EF4-FFF2-40B4-BE49-F238E27FC236}">
                  <a16:creationId xmlns="" xmlns:a16="http://schemas.microsoft.com/office/drawing/2014/main" id="{E0F4D2F3-E8A2-4201-9567-5EE9FD3D1C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86" b="4385"/>
            <a:stretch/>
          </p:blipFill>
          <p:spPr>
            <a:xfrm>
              <a:off x="6337019" y="3042056"/>
              <a:ext cx="4242361" cy="1696656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EE8A71FC-B7A7-4D3B-B02B-2677E1E208B5}"/>
                </a:ext>
              </a:extLst>
            </p:cNvPr>
            <p:cNvSpPr txBox="1"/>
            <p:nvPr/>
          </p:nvSpPr>
          <p:spPr>
            <a:xfrm>
              <a:off x="6952424" y="3536441"/>
              <a:ext cx="29417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bền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lòng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3733800" y="173130"/>
            <a:ext cx="4724400" cy="13411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kiên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nhẫn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69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2549"/>
          <a:stretch/>
        </p:blipFill>
        <p:spPr>
          <a:xfrm>
            <a:off x="6477000" y="1529107"/>
            <a:ext cx="5242560" cy="37539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975" y="598810"/>
            <a:ext cx="11591908" cy="2553891"/>
          </a:xfrm>
          <a:prstGeom prst="round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Dựa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– 3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Đặt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975" y="3152701"/>
            <a:ext cx="6016025" cy="9194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M: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Mặt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biển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biếc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05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2549"/>
          <a:stretch/>
        </p:blipFill>
        <p:spPr>
          <a:xfrm>
            <a:off x="6027420" y="1552010"/>
            <a:ext cx="5242560" cy="375398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63829" y="822960"/>
            <a:ext cx="5333999" cy="5562600"/>
            <a:chOff x="-167639" y="1295400"/>
            <a:chExt cx="5333999" cy="5562600"/>
          </a:xfrm>
        </p:grpSpPr>
        <p:pic>
          <p:nvPicPr>
            <p:cNvPr id="2" name="图片 14">
              <a:extLst>
                <a:ext uri="{FF2B5EF4-FFF2-40B4-BE49-F238E27FC236}">
                  <a16:creationId xmlns="" xmlns:a16="http://schemas.microsoft.com/office/drawing/2014/main" id="{AA6FE4F7-522E-496B-90BF-88066A32E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99" b="16161"/>
            <a:stretch/>
          </p:blipFill>
          <p:spPr>
            <a:xfrm>
              <a:off x="-167639" y="3792781"/>
              <a:ext cx="5191760" cy="3065219"/>
            </a:xfrm>
            <a:prstGeom prst="rect">
              <a:avLst/>
            </a:prstGeom>
          </p:spPr>
        </p:pic>
        <p:sp>
          <p:nvSpPr>
            <p:cNvPr id="3" name="Cloud Callout 2"/>
            <p:cNvSpPr/>
            <p:nvPr/>
          </p:nvSpPr>
          <p:spPr>
            <a:xfrm>
              <a:off x="1173480" y="1295400"/>
              <a:ext cx="3992880" cy="2011680"/>
            </a:xfrm>
            <a:prstGeom prst="cloudCallout">
              <a:avLst>
                <a:gd name="adj1" fmla="val -27904"/>
                <a:gd name="adj2" fmla="val 8143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Thảo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luận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nhóm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303520" y="182879"/>
            <a:ext cx="6385560" cy="1569721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sự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tranh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55920" y="5105400"/>
            <a:ext cx="6385560" cy="1562099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phù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hợp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sự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đó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60120" y="-137160"/>
            <a:ext cx="6659880" cy="4526280"/>
            <a:chOff x="365760" y="457200"/>
            <a:chExt cx="6659880" cy="4526280"/>
          </a:xfrm>
        </p:grpSpPr>
        <p:pic>
          <p:nvPicPr>
            <p:cNvPr id="2" name="图片 11">
              <a:extLst>
                <a:ext uri="{FF2B5EF4-FFF2-40B4-BE49-F238E27FC236}">
                  <a16:creationId xmlns="" xmlns:a16="http://schemas.microsoft.com/office/drawing/2014/main" id="{2D8D034E-13EC-41F6-9783-20D3AB65E0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87" t="20395" r="9374" b="13596"/>
            <a:stretch/>
          </p:blipFill>
          <p:spPr>
            <a:xfrm flipH="1">
              <a:off x="365760" y="457200"/>
              <a:ext cx="6659880" cy="452628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295400" y="1402080"/>
              <a:ext cx="4572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Những</a:t>
              </a:r>
              <a:r>
                <a:rPr kumimoji="0" lang="en-US" sz="6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sự</a:t>
              </a:r>
              <a:r>
                <a:rPr kumimoji="0" lang="en-US" sz="6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vật</a:t>
              </a:r>
              <a:r>
                <a:rPr kumimoji="0" lang="en-US" sz="6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6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màu</a:t>
              </a:r>
              <a:r>
                <a:rPr kumimoji="0" lang="en-US" sz="6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xanh</a:t>
              </a:r>
              <a:r>
                <a:rPr kumimoji="0" lang="en-US" sz="6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5" name="图片 9">
            <a:extLst>
              <a:ext uri="{FF2B5EF4-FFF2-40B4-BE49-F238E27FC236}">
                <a16:creationId xmlns="" xmlns:a16="http://schemas.microsoft.com/office/drawing/2014/main" id="{53D2C2FC-EDE7-415F-B35F-6E83EEE64F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7" r="26632" b="8868"/>
          <a:stretch/>
        </p:blipFill>
        <p:spPr>
          <a:xfrm flipH="1">
            <a:off x="0" y="2009176"/>
            <a:ext cx="2301240" cy="4985984"/>
          </a:xfrm>
          <a:prstGeom prst="rect">
            <a:avLst/>
          </a:prstGeom>
        </p:spPr>
      </p:pic>
      <p:sp>
        <p:nvSpPr>
          <p:cNvPr id="6" name="文本框 11">
            <a:extLst>
              <a:ext uri="{FF2B5EF4-FFF2-40B4-BE49-F238E27FC236}">
                <a16:creationId xmlns=""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7620000" y="807720"/>
            <a:ext cx="398089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Bầu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trời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" name="文本框 11">
            <a:extLst>
              <a:ext uri="{FF2B5EF4-FFF2-40B4-BE49-F238E27FC236}">
                <a16:creationId xmlns=""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7620000" y="1827311"/>
            <a:ext cx="398089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Rặng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phi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lao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8" name="文本框 11">
            <a:extLst>
              <a:ext uri="{FF2B5EF4-FFF2-40B4-BE49-F238E27FC236}">
                <a16:creationId xmlns=""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6781800" y="2846902"/>
            <a:ext cx="481909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Những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đám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mây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" name="文本框 11">
            <a:extLst>
              <a:ext uri="{FF2B5EF4-FFF2-40B4-BE49-F238E27FC236}">
                <a16:creationId xmlns=""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7620000" y="3866493"/>
            <a:ext cx="398089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Tàu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dừa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0" name="文本框 11">
            <a:extLst>
              <a:ext uri="{FF2B5EF4-FFF2-40B4-BE49-F238E27FC236}">
                <a16:creationId xmlns=""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7620000" y="4886084"/>
            <a:ext cx="398089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Nước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biển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143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60120" y="-137160"/>
            <a:ext cx="6659880" cy="4526280"/>
            <a:chOff x="365760" y="457200"/>
            <a:chExt cx="6659880" cy="4526280"/>
          </a:xfrm>
        </p:grpSpPr>
        <p:pic>
          <p:nvPicPr>
            <p:cNvPr id="4" name="图片 11">
              <a:extLst>
                <a:ext uri="{FF2B5EF4-FFF2-40B4-BE49-F238E27FC236}">
                  <a16:creationId xmlns="" xmlns:a16="http://schemas.microsoft.com/office/drawing/2014/main" id="{2D8D034E-13EC-41F6-9783-20D3AB65E0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87" t="20395" r="9374" b="13596"/>
            <a:stretch/>
          </p:blipFill>
          <p:spPr>
            <a:xfrm flipH="1">
              <a:off x="365760" y="457200"/>
              <a:ext cx="6659880" cy="452628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249680" y="1402080"/>
              <a:ext cx="4572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Từ</a:t>
              </a:r>
              <a:r>
                <a:rPr kumimoji="0" lang="en-US" sz="6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chỉ</a:t>
              </a:r>
              <a:r>
                <a:rPr kumimoji="0" lang="en-US" sz="6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màu</a:t>
              </a:r>
              <a:r>
                <a:rPr kumimoji="0" lang="en-US" sz="6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xanh</a:t>
              </a:r>
              <a:r>
                <a:rPr kumimoji="0" lang="en-US" sz="6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phù</a:t>
              </a:r>
              <a:r>
                <a:rPr kumimoji="0" lang="en-US" sz="6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hợp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" name="图片 9">
            <a:extLst>
              <a:ext uri="{FF2B5EF4-FFF2-40B4-BE49-F238E27FC236}">
                <a16:creationId xmlns="" xmlns:a16="http://schemas.microsoft.com/office/drawing/2014/main" id="{53D2C2FC-EDE7-415F-B35F-6E83EEE64F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7" r="26632" b="8868"/>
          <a:stretch/>
        </p:blipFill>
        <p:spPr>
          <a:xfrm flipH="1">
            <a:off x="0" y="2009176"/>
            <a:ext cx="2301240" cy="4985984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=""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7620000" y="397104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biếc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8" name="文本框 11">
            <a:extLst>
              <a:ext uri="{FF2B5EF4-FFF2-40B4-BE49-F238E27FC236}">
                <a16:creationId xmlns=""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7620000" y="1416695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trong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" name="文本框 11">
            <a:extLst>
              <a:ext uri="{FF2B5EF4-FFF2-40B4-BE49-F238E27FC236}">
                <a16:creationId xmlns=""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7620000" y="2448548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thẳm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0" name="文本框 11">
            <a:extLst>
              <a:ext uri="{FF2B5EF4-FFF2-40B4-BE49-F238E27FC236}">
                <a16:creationId xmlns=""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7620000" y="3469719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ngắt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1" name="文本框 11">
            <a:extLst>
              <a:ext uri="{FF2B5EF4-FFF2-40B4-BE49-F238E27FC236}">
                <a16:creationId xmlns=""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7620000" y="4490890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rì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7620000" y="5519856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….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77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E9F6C7A-8C3B-4FEE-8BB1-A9E2804C2A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70" y="2336981"/>
            <a:ext cx="7181710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5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1">
            <a:extLst>
              <a:ext uri="{FF2B5EF4-FFF2-40B4-BE49-F238E27FC236}">
                <a16:creationId xmlns=""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1234440" y="822960"/>
            <a:ext cx="398089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Bầu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trời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" name="文本框 11">
            <a:extLst>
              <a:ext uri="{FF2B5EF4-FFF2-40B4-BE49-F238E27FC236}">
                <a16:creationId xmlns=""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1234440" y="1842551"/>
            <a:ext cx="398089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Rặng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phi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lao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5" name="文本框 11">
            <a:extLst>
              <a:ext uri="{FF2B5EF4-FFF2-40B4-BE49-F238E27FC236}">
                <a16:creationId xmlns=""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396240" y="2862142"/>
            <a:ext cx="481909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Những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đám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mây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6" name="文本框 11">
            <a:extLst>
              <a:ext uri="{FF2B5EF4-FFF2-40B4-BE49-F238E27FC236}">
                <a16:creationId xmlns=""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1234440" y="3881733"/>
            <a:ext cx="398089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Tàu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dừa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" name="文本框 11">
            <a:extLst>
              <a:ext uri="{FF2B5EF4-FFF2-40B4-BE49-F238E27FC236}">
                <a16:creationId xmlns=""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1234440" y="4901324"/>
            <a:ext cx="398089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Nước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biển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8" name="文本框 11">
            <a:extLst>
              <a:ext uri="{FF2B5EF4-FFF2-40B4-BE49-F238E27FC236}">
                <a16:creationId xmlns=""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7620000" y="397104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biếc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" name="文本框 11">
            <a:extLst>
              <a:ext uri="{FF2B5EF4-FFF2-40B4-BE49-F238E27FC236}">
                <a16:creationId xmlns=""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7620000" y="1416695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trong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0" name="文本框 11">
            <a:extLst>
              <a:ext uri="{FF2B5EF4-FFF2-40B4-BE49-F238E27FC236}">
                <a16:creationId xmlns=""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7620000" y="2448548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thẳm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1" name="文本框 11">
            <a:extLst>
              <a:ext uri="{FF2B5EF4-FFF2-40B4-BE49-F238E27FC236}">
                <a16:creationId xmlns=""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7620000" y="3469719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ngắt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7620000" y="4490890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rì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3" name="文本框 11">
            <a:extLst>
              <a:ext uri="{FF2B5EF4-FFF2-40B4-BE49-F238E27FC236}">
                <a16:creationId xmlns=""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7620000" y="5519856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….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257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686306"/>
            <a:ext cx="11338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Dựa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– 3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Đặt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78180" y="2255966"/>
            <a:ext cx="1071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Bầu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trời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không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gợn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mây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180" y="3086963"/>
            <a:ext cx="1071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Rặng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phi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lao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um.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180" y="3917960"/>
            <a:ext cx="1071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mây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lơ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" y="4748957"/>
            <a:ext cx="1071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Tàu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dừa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già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mất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vẻ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bóng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180" y="5579954"/>
            <a:ext cx="1071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Nước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ngắt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5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8200" y="549146"/>
            <a:ext cx="108051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Lời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nói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thỏ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đàn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chim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đoạn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văn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dưới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đánh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dấu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dấu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Nêu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vị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trí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dấu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đó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9110" y="2672804"/>
            <a:ext cx="11193780" cy="35073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Vừa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lúc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đàn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bay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hồng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hốt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Hồng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tớ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đàn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khẩn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- Cho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tớ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tớ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đói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1143000" y="4231793"/>
            <a:ext cx="472440" cy="4198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43000" y="5466233"/>
            <a:ext cx="472440" cy="4198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31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12720" y="323533"/>
            <a:ext cx="9479280" cy="4720908"/>
            <a:chOff x="2712720" y="323533"/>
            <a:chExt cx="9479280" cy="4720908"/>
          </a:xfrm>
        </p:grpSpPr>
        <p:grpSp>
          <p:nvGrpSpPr>
            <p:cNvPr id="4" name="组合 3"/>
            <p:cNvGrpSpPr/>
            <p:nvPr/>
          </p:nvGrpSpPr>
          <p:grpSpPr>
            <a:xfrm>
              <a:off x="2712720" y="323533"/>
              <a:ext cx="9479280" cy="4720908"/>
              <a:chOff x="441960" y="1268413"/>
              <a:chExt cx="6065520" cy="4720908"/>
            </a:xfrm>
          </p:grpSpPr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E7A32B51-7B83-43E9-9D1C-872D782ABD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54" t="11646" r="5602" b="19516"/>
              <a:stretch/>
            </p:blipFill>
            <p:spPr>
              <a:xfrm>
                <a:off x="441960" y="1268413"/>
                <a:ext cx="6065520" cy="4720908"/>
              </a:xfrm>
              <a:prstGeom prst="rect">
                <a:avLst/>
              </a:prstGeom>
            </p:spPr>
          </p:pic>
          <p:sp>
            <p:nvSpPr>
              <p:cNvPr id="2" name="文本框 1">
                <a:extLst>
                  <a:ext uri="{FF2B5EF4-FFF2-40B4-BE49-F238E27FC236}">
                    <a16:creationId xmlns="" xmlns:a16="http://schemas.microsoft.com/office/drawing/2014/main" id="{8C97E2B4-7E5C-4AFC-920B-BA0050BC289F}"/>
                  </a:ext>
                </a:extLst>
              </p:cNvPr>
              <p:cNvSpPr txBox="1"/>
              <p:nvPr/>
            </p:nvSpPr>
            <p:spPr>
              <a:xfrm>
                <a:off x="1593608" y="2198665"/>
                <a:ext cx="376222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07号-萌趣欢乐体" panose="00000500000000000000" pitchFamily="2" charset="-122"/>
                    <a:cs typeface="Calibri" panose="020F0502020204030204" pitchFamily="34" charset="0"/>
                    <a:sym typeface="+mn-lt"/>
                  </a:rPr>
                  <a:t>DẤU GẠCH NGANG</a:t>
                </a:r>
                <a:endParaRPr kumimoji="0" lang="zh-CN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sp>
          <p:nvSpPr>
            <p:cNvPr id="10" name="文本框 1">
              <a:extLst>
                <a:ext uri="{FF2B5EF4-FFF2-40B4-BE49-F238E27FC236}">
                  <a16:creationId xmlns="" xmlns:a16="http://schemas.microsoft.com/office/drawing/2014/main" id="{8C97E2B4-7E5C-4AFC-920B-BA0050BC289F}"/>
                </a:ext>
              </a:extLst>
            </p:cNvPr>
            <p:cNvSpPr txBox="1"/>
            <p:nvPr/>
          </p:nvSpPr>
          <p:spPr>
            <a:xfrm>
              <a:off x="3875528" y="2176564"/>
              <a:ext cx="71536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Tác</a:t>
              </a: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dụng</a:t>
              </a: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: </a:t>
              </a: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Báo</a:t>
              </a: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hiệu</a:t>
              </a: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lời</a:t>
              </a: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nói</a:t>
              </a: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trực</a:t>
              </a: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tiếp</a:t>
              </a: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của</a:t>
              </a: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nhân</a:t>
              </a: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vật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2" name="文本框 1">
              <a:extLst>
                <a:ext uri="{FF2B5EF4-FFF2-40B4-BE49-F238E27FC236}">
                  <a16:creationId xmlns="" xmlns:a16="http://schemas.microsoft.com/office/drawing/2014/main" id="{8C97E2B4-7E5C-4AFC-920B-BA0050BC289F}"/>
                </a:ext>
              </a:extLst>
            </p:cNvPr>
            <p:cNvSpPr txBox="1"/>
            <p:nvPr/>
          </p:nvSpPr>
          <p:spPr>
            <a:xfrm>
              <a:off x="3875528" y="3709699"/>
              <a:ext cx="71536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Vị</a:t>
              </a: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trí</a:t>
              </a: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: </a:t>
              </a: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Đứng</a:t>
              </a: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ở </a:t>
              </a: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đầu</a:t>
              </a: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câu</a:t>
              </a: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.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9" name="图片 4">
            <a:extLst>
              <a:ext uri="{FF2B5EF4-FFF2-40B4-BE49-F238E27FC236}">
                <a16:creationId xmlns="" xmlns:a16="http://schemas.microsoft.com/office/drawing/2014/main" id="{0799DFE5-D76D-BDFE-281A-ABDF76BD0A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" y="1823172"/>
            <a:ext cx="4929600" cy="49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2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E9F6C7A-8C3B-4FEE-8BB1-A9E2804C2A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585" y="2145720"/>
            <a:ext cx="8956800" cy="20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6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0471" y="1324633"/>
            <a:ext cx="10353674" cy="173664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ngữ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về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Đặt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vừa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2" name="图片 14">
            <a:extLst>
              <a:ext uri="{FF2B5EF4-FFF2-40B4-BE49-F238E27FC236}">
                <a16:creationId xmlns="" xmlns:a16="http://schemas.microsoft.com/office/drawing/2014/main" id="{AA6FE4F7-522E-496B-90BF-88066A32E3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9" b="16161"/>
          <a:stretch/>
        </p:blipFill>
        <p:spPr>
          <a:xfrm>
            <a:off x="3461428" y="3289861"/>
            <a:ext cx="5191760" cy="30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5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E9F6C7A-8C3B-4FEE-8BB1-A9E2804C2A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616" y="1907937"/>
            <a:ext cx="7011008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0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7">
            <a:extLst>
              <a:ext uri="{FF2B5EF4-FFF2-40B4-BE49-F238E27FC236}">
                <a16:creationId xmlns="" xmlns:a16="http://schemas.microsoft.com/office/drawing/2014/main" id="{F1356BF0-84B8-4E85-813B-EF8DB2933D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9" y="1495425"/>
            <a:ext cx="5518058" cy="5518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091" t="1927" r="3850" b="2682"/>
          <a:stretch/>
        </p:blipFill>
        <p:spPr>
          <a:xfrm>
            <a:off x="7896225" y="1198026"/>
            <a:ext cx="3648075" cy="4819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64" t="24849" r="72459" b="16287"/>
          <a:stretch/>
        </p:blipFill>
        <p:spPr>
          <a:xfrm rot="16200000">
            <a:off x="5427279" y="5407408"/>
            <a:ext cx="381309" cy="13049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9828" t="15396" r="44365" b="16717"/>
          <a:stretch/>
        </p:blipFill>
        <p:spPr>
          <a:xfrm rot="5400000">
            <a:off x="5280797" y="5204084"/>
            <a:ext cx="226143" cy="11041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0663" t="33176" r="63281" b="16717"/>
          <a:stretch/>
        </p:blipFill>
        <p:spPr>
          <a:xfrm rot="5400000">
            <a:off x="4792282" y="3613952"/>
            <a:ext cx="164924" cy="1065202"/>
          </a:xfrm>
          <a:prstGeom prst="rect">
            <a:avLst/>
          </a:prstGeom>
        </p:spPr>
      </p:pic>
      <p:pic>
        <p:nvPicPr>
          <p:cNvPr id="22" name="图片 17">
            <a:extLst>
              <a:ext uri="{FF2B5EF4-FFF2-40B4-BE49-F238E27FC236}">
                <a16:creationId xmlns="" xmlns:a16="http://schemas.microsoft.com/office/drawing/2014/main" id="{D6126D41-D8FF-40DA-A761-0B241A65A3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77" y="3067493"/>
            <a:ext cx="3729312" cy="37905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131" y="613738"/>
            <a:ext cx="7207283" cy="185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11859" y="4238729"/>
            <a:ext cx="5302834" cy="1644753"/>
            <a:chOff x="716659" y="4123679"/>
            <a:chExt cx="5302834" cy="1644753"/>
          </a:xfrm>
        </p:grpSpPr>
        <p:sp>
          <p:nvSpPr>
            <p:cNvPr id="8" name="矩形: 圆角 29">
              <a:extLst>
                <a:ext uri="{FF2B5EF4-FFF2-40B4-BE49-F238E27FC236}">
                  <a16:creationId xmlns="" xmlns:a16="http://schemas.microsoft.com/office/drawing/2014/main" id="{942C61FB-32FF-4418-88BA-3D75AC0A21FA}"/>
                </a:ext>
              </a:extLst>
            </p:cNvPr>
            <p:cNvSpPr/>
            <p:nvPr/>
          </p:nvSpPr>
          <p:spPr>
            <a:xfrm>
              <a:off x="1269108" y="4763061"/>
              <a:ext cx="4748227" cy="100537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等线" panose="020B0604020202020204" charset="-122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E7D77391-853E-44D3-AEFD-06D146F7D7A9}"/>
                </a:ext>
              </a:extLst>
            </p:cNvPr>
            <p:cNvSpPr txBox="1"/>
            <p:nvPr/>
          </p:nvSpPr>
          <p:spPr>
            <a:xfrm>
              <a:off x="1740724" y="4850247"/>
              <a:ext cx="4278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x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anh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mặt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18098" t="20829" r="32228" b="34072"/>
            <a:stretch/>
          </p:blipFill>
          <p:spPr>
            <a:xfrm>
              <a:off x="716659" y="4123679"/>
              <a:ext cx="1219200" cy="1312985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789031" y="745513"/>
            <a:ext cx="10353674" cy="173664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nghĩa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giống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“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tươi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97569" y="2535647"/>
            <a:ext cx="5748696" cy="1464652"/>
            <a:chOff x="297569" y="2535647"/>
            <a:chExt cx="5748696" cy="1464652"/>
          </a:xfrm>
        </p:grpSpPr>
        <p:grpSp>
          <p:nvGrpSpPr>
            <p:cNvPr id="19" name="Group 18"/>
            <p:cNvGrpSpPr/>
            <p:nvPr/>
          </p:nvGrpSpPr>
          <p:grpSpPr>
            <a:xfrm>
              <a:off x="297569" y="2535647"/>
              <a:ext cx="5414966" cy="1464652"/>
              <a:chOff x="602369" y="2138967"/>
              <a:chExt cx="5414966" cy="1464652"/>
            </a:xfrm>
          </p:grpSpPr>
          <p:sp>
            <p:nvSpPr>
              <p:cNvPr id="25" name="矩形: 圆角 29">
                <a:extLst>
                  <a:ext uri="{FF2B5EF4-FFF2-40B4-BE49-F238E27FC236}">
                    <a16:creationId xmlns="" xmlns:a16="http://schemas.microsoft.com/office/drawing/2014/main" id="{942C61FB-32FF-4418-88BA-3D75AC0A21FA}"/>
                  </a:ext>
                </a:extLst>
              </p:cNvPr>
              <p:cNvSpPr/>
              <p:nvPr/>
            </p:nvSpPr>
            <p:spPr>
              <a:xfrm>
                <a:off x="1269108" y="2598248"/>
                <a:ext cx="4748227" cy="100537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等线" panose="020B0604020202020204" charset="-122"/>
                  <a:sym typeface="+mn-lt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/>
              <a:srcRect l="5534" t="27272" r="29384" b="28703"/>
              <a:stretch/>
            </p:blipFill>
            <p:spPr>
              <a:xfrm>
                <a:off x="602369" y="2138967"/>
                <a:ext cx="1562080" cy="1193390"/>
              </a:xfrm>
              <a:prstGeom prst="rect">
                <a:avLst/>
              </a:prstGeom>
            </p:spPr>
          </p:pic>
        </p:grpSp>
        <p:sp>
          <p:nvSpPr>
            <p:cNvPr id="30" name="文本框 10">
              <a:extLst>
                <a:ext uri="{FF2B5EF4-FFF2-40B4-BE49-F238E27FC236}">
                  <a16:creationId xmlns="" xmlns:a16="http://schemas.microsoft.com/office/drawing/2014/main" id="{E7D77391-853E-44D3-AEFD-06D146F7D7A9}"/>
                </a:ext>
              </a:extLst>
            </p:cNvPr>
            <p:cNvSpPr txBox="1"/>
            <p:nvPr/>
          </p:nvSpPr>
          <p:spPr>
            <a:xfrm>
              <a:off x="1298038" y="3089286"/>
              <a:ext cx="47482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xanh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lè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712535" y="4272751"/>
            <a:ext cx="5886335" cy="1671356"/>
            <a:chOff x="5619061" y="4260349"/>
            <a:chExt cx="5886335" cy="1671356"/>
          </a:xfrm>
        </p:grpSpPr>
        <p:grpSp>
          <p:nvGrpSpPr>
            <p:cNvPr id="18" name="Group 17"/>
            <p:cNvGrpSpPr/>
            <p:nvPr/>
          </p:nvGrpSpPr>
          <p:grpSpPr>
            <a:xfrm>
              <a:off x="5619061" y="4260349"/>
              <a:ext cx="5705999" cy="1671356"/>
              <a:chOff x="5726301" y="4207439"/>
              <a:chExt cx="5705999" cy="1671356"/>
            </a:xfrm>
          </p:grpSpPr>
          <p:sp>
            <p:nvSpPr>
              <p:cNvPr id="27" name="矩形: 圆角 29">
                <a:extLst>
                  <a:ext uri="{FF2B5EF4-FFF2-40B4-BE49-F238E27FC236}">
                    <a16:creationId xmlns="" xmlns:a16="http://schemas.microsoft.com/office/drawing/2014/main" id="{942C61FB-32FF-4418-88BA-3D75AC0A21FA}"/>
                  </a:ext>
                </a:extLst>
              </p:cNvPr>
              <p:cNvSpPr/>
              <p:nvPr/>
            </p:nvSpPr>
            <p:spPr>
              <a:xfrm>
                <a:off x="6684073" y="4873424"/>
                <a:ext cx="4748227" cy="1005371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等线" panose="020B0604020202020204" charset="-122"/>
                  <a:sym typeface="+mn-lt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6"/>
              <a:srcRect l="22587" t="23560" r="9273" b="13479"/>
              <a:stretch/>
            </p:blipFill>
            <p:spPr>
              <a:xfrm>
                <a:off x="5726301" y="4207439"/>
                <a:ext cx="1609725" cy="1647826"/>
              </a:xfrm>
              <a:prstGeom prst="rect">
                <a:avLst/>
              </a:prstGeom>
            </p:spPr>
          </p:pic>
        </p:grpSp>
        <p:sp>
          <p:nvSpPr>
            <p:cNvPr id="32" name="文本框 10">
              <a:extLst>
                <a:ext uri="{FF2B5EF4-FFF2-40B4-BE49-F238E27FC236}">
                  <a16:creationId xmlns="" xmlns:a16="http://schemas.microsoft.com/office/drawing/2014/main" id="{E7D77391-853E-44D3-AEFD-06D146F7D7A9}"/>
                </a:ext>
              </a:extLst>
            </p:cNvPr>
            <p:cNvSpPr txBox="1"/>
            <p:nvPr/>
          </p:nvSpPr>
          <p:spPr>
            <a:xfrm>
              <a:off x="7118810" y="4968957"/>
              <a:ext cx="43865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xanh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um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965868" y="2505689"/>
            <a:ext cx="5692922" cy="1544093"/>
            <a:chOff x="5965868" y="2505689"/>
            <a:chExt cx="5692922" cy="1544093"/>
          </a:xfrm>
        </p:grpSpPr>
        <p:grpSp>
          <p:nvGrpSpPr>
            <p:cNvPr id="17" name="Group 16"/>
            <p:cNvGrpSpPr/>
            <p:nvPr/>
          </p:nvGrpSpPr>
          <p:grpSpPr>
            <a:xfrm>
              <a:off x="5965868" y="2505689"/>
              <a:ext cx="5359192" cy="1544093"/>
              <a:chOff x="6073109" y="2196940"/>
              <a:chExt cx="5359192" cy="1544093"/>
            </a:xfrm>
          </p:grpSpPr>
          <p:sp>
            <p:nvSpPr>
              <p:cNvPr id="26" name="矩形: 圆角 29">
                <a:extLst>
                  <a:ext uri="{FF2B5EF4-FFF2-40B4-BE49-F238E27FC236}">
                    <a16:creationId xmlns="" xmlns:a16="http://schemas.microsoft.com/office/drawing/2014/main" id="{942C61FB-32FF-4418-88BA-3D75AC0A21FA}"/>
                  </a:ext>
                </a:extLst>
              </p:cNvPr>
              <p:cNvSpPr/>
              <p:nvPr/>
            </p:nvSpPr>
            <p:spPr>
              <a:xfrm>
                <a:off x="6684074" y="2735662"/>
                <a:ext cx="4748227" cy="1005371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等线" panose="020B0604020202020204" charset="-122"/>
                  <a:sym typeface="+mn-lt"/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7"/>
              <a:srcRect l="31410" t="26913" r="5511" b="25482"/>
              <a:stretch/>
            </p:blipFill>
            <p:spPr>
              <a:xfrm>
                <a:off x="6073109" y="2196940"/>
                <a:ext cx="1470693" cy="1295379"/>
              </a:xfrm>
              <a:prstGeom prst="rect">
                <a:avLst/>
              </a:prstGeom>
            </p:spPr>
          </p:pic>
        </p:grpSp>
        <p:sp>
          <p:nvSpPr>
            <p:cNvPr id="34" name="文本框 10">
              <a:extLst>
                <a:ext uri="{FF2B5EF4-FFF2-40B4-BE49-F238E27FC236}">
                  <a16:creationId xmlns="" xmlns:a16="http://schemas.microsoft.com/office/drawing/2014/main" id="{E7D77391-853E-44D3-AEFD-06D146F7D7A9}"/>
                </a:ext>
              </a:extLst>
            </p:cNvPr>
            <p:cNvSpPr txBox="1"/>
            <p:nvPr/>
          </p:nvSpPr>
          <p:spPr>
            <a:xfrm>
              <a:off x="6910563" y="3082114"/>
              <a:ext cx="47482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xanh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léc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0663" t="33176" r="63281" b="16717"/>
          <a:stretch/>
        </p:blipFill>
        <p:spPr>
          <a:xfrm rot="1176747">
            <a:off x="11463113" y="4882820"/>
            <a:ext cx="271514" cy="140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7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7">
            <a:extLst>
              <a:ext uri="{FF2B5EF4-FFF2-40B4-BE49-F238E27FC236}">
                <a16:creationId xmlns="" xmlns:a16="http://schemas.microsoft.com/office/drawing/2014/main" id="{F1356BF0-84B8-4E85-813B-EF8DB2933D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9" y="1495425"/>
            <a:ext cx="5518058" cy="5518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091" t="1927" r="3850" b="2682"/>
          <a:stretch/>
        </p:blipFill>
        <p:spPr>
          <a:xfrm>
            <a:off x="7896225" y="1198026"/>
            <a:ext cx="3648075" cy="4819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64" t="24849" r="72459" b="16287"/>
          <a:stretch/>
        </p:blipFill>
        <p:spPr>
          <a:xfrm rot="16200000">
            <a:off x="5427279" y="5407408"/>
            <a:ext cx="381309" cy="13049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9828" t="15396" r="44365" b="16717"/>
          <a:stretch/>
        </p:blipFill>
        <p:spPr>
          <a:xfrm rot="5400000">
            <a:off x="5280797" y="5204084"/>
            <a:ext cx="226143" cy="11041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0663" t="33176" r="63281" b="16717"/>
          <a:stretch/>
        </p:blipFill>
        <p:spPr>
          <a:xfrm rot="5400000">
            <a:off x="4792282" y="3613952"/>
            <a:ext cx="164924" cy="1065202"/>
          </a:xfrm>
          <a:prstGeom prst="rect">
            <a:avLst/>
          </a:prstGeom>
        </p:spPr>
      </p:pic>
      <p:pic>
        <p:nvPicPr>
          <p:cNvPr id="22" name="图片 17">
            <a:extLst>
              <a:ext uri="{FF2B5EF4-FFF2-40B4-BE49-F238E27FC236}">
                <a16:creationId xmlns="" xmlns:a16="http://schemas.microsoft.com/office/drawing/2014/main" id="{D6126D41-D8FF-40DA-A761-0B241A65A3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77" y="3067493"/>
            <a:ext cx="3729312" cy="37905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131" y="613738"/>
            <a:ext cx="7207283" cy="1851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0663" t="33176" r="63281" b="16717"/>
          <a:stretch/>
        </p:blipFill>
        <p:spPr>
          <a:xfrm flipH="1" flipV="1">
            <a:off x="10226040" y="3097973"/>
            <a:ext cx="158158" cy="95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0.39518 -0.0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11859" y="4238729"/>
            <a:ext cx="5302834" cy="1644753"/>
            <a:chOff x="716659" y="4123679"/>
            <a:chExt cx="5302834" cy="1644753"/>
          </a:xfrm>
        </p:grpSpPr>
        <p:sp>
          <p:nvSpPr>
            <p:cNvPr id="8" name="矩形: 圆角 29">
              <a:extLst>
                <a:ext uri="{FF2B5EF4-FFF2-40B4-BE49-F238E27FC236}">
                  <a16:creationId xmlns="" xmlns:a16="http://schemas.microsoft.com/office/drawing/2014/main" id="{942C61FB-32FF-4418-88BA-3D75AC0A21FA}"/>
                </a:ext>
              </a:extLst>
            </p:cNvPr>
            <p:cNvSpPr/>
            <p:nvPr/>
          </p:nvSpPr>
          <p:spPr>
            <a:xfrm>
              <a:off x="1269108" y="4763061"/>
              <a:ext cx="4748227" cy="100537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等线" panose="020B0604020202020204" charset="-122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E7D77391-853E-44D3-AEFD-06D146F7D7A9}"/>
                </a:ext>
              </a:extLst>
            </p:cNvPr>
            <p:cNvSpPr txBox="1"/>
            <p:nvPr/>
          </p:nvSpPr>
          <p:spPr>
            <a:xfrm>
              <a:off x="1740724" y="4850247"/>
              <a:ext cx="4278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y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ên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tâm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18098" t="20829" r="32228" b="34072"/>
            <a:stretch/>
          </p:blipFill>
          <p:spPr>
            <a:xfrm>
              <a:off x="716659" y="4123679"/>
              <a:ext cx="1219200" cy="1312985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964308" y="712331"/>
            <a:ext cx="10607135" cy="173664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nghĩa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giống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còn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97569" y="2535647"/>
            <a:ext cx="5748696" cy="1464652"/>
            <a:chOff x="297569" y="2535647"/>
            <a:chExt cx="5748696" cy="1464652"/>
          </a:xfrm>
        </p:grpSpPr>
        <p:grpSp>
          <p:nvGrpSpPr>
            <p:cNvPr id="19" name="Group 18"/>
            <p:cNvGrpSpPr/>
            <p:nvPr/>
          </p:nvGrpSpPr>
          <p:grpSpPr>
            <a:xfrm>
              <a:off x="297569" y="2535647"/>
              <a:ext cx="5414966" cy="1464652"/>
              <a:chOff x="602369" y="2138967"/>
              <a:chExt cx="5414966" cy="1464652"/>
            </a:xfrm>
          </p:grpSpPr>
          <p:sp>
            <p:nvSpPr>
              <p:cNvPr id="25" name="矩形: 圆角 29">
                <a:extLst>
                  <a:ext uri="{FF2B5EF4-FFF2-40B4-BE49-F238E27FC236}">
                    <a16:creationId xmlns="" xmlns:a16="http://schemas.microsoft.com/office/drawing/2014/main" id="{942C61FB-32FF-4418-88BA-3D75AC0A21FA}"/>
                  </a:ext>
                </a:extLst>
              </p:cNvPr>
              <p:cNvSpPr/>
              <p:nvPr/>
            </p:nvSpPr>
            <p:spPr>
              <a:xfrm>
                <a:off x="1269108" y="2598248"/>
                <a:ext cx="4748227" cy="100537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等线" panose="020B0604020202020204" charset="-122"/>
                  <a:sym typeface="+mn-lt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/>
              <a:srcRect l="5534" t="27272" r="29384" b="28703"/>
              <a:stretch/>
            </p:blipFill>
            <p:spPr>
              <a:xfrm>
                <a:off x="602369" y="2138967"/>
                <a:ext cx="1562080" cy="1193390"/>
              </a:xfrm>
              <a:prstGeom prst="rect">
                <a:avLst/>
              </a:prstGeom>
            </p:spPr>
          </p:pic>
        </p:grpSp>
        <p:sp>
          <p:nvSpPr>
            <p:cNvPr id="30" name="文本框 10">
              <a:extLst>
                <a:ext uri="{FF2B5EF4-FFF2-40B4-BE49-F238E27FC236}">
                  <a16:creationId xmlns="" xmlns:a16="http://schemas.microsoft.com/office/drawing/2014/main" id="{E7D77391-853E-44D3-AEFD-06D146F7D7A9}"/>
                </a:ext>
              </a:extLst>
            </p:cNvPr>
            <p:cNvSpPr txBox="1"/>
            <p:nvPr/>
          </p:nvSpPr>
          <p:spPr>
            <a:xfrm>
              <a:off x="1298038" y="3089286"/>
              <a:ext cx="47482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yên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ắng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712535" y="4272751"/>
            <a:ext cx="5858908" cy="1671356"/>
            <a:chOff x="5619061" y="4260349"/>
            <a:chExt cx="5858908" cy="1671356"/>
          </a:xfrm>
        </p:grpSpPr>
        <p:grpSp>
          <p:nvGrpSpPr>
            <p:cNvPr id="18" name="Group 17"/>
            <p:cNvGrpSpPr/>
            <p:nvPr/>
          </p:nvGrpSpPr>
          <p:grpSpPr>
            <a:xfrm>
              <a:off x="5619061" y="4260349"/>
              <a:ext cx="5705999" cy="1671356"/>
              <a:chOff x="5726301" y="4207439"/>
              <a:chExt cx="5705999" cy="1671356"/>
            </a:xfrm>
          </p:grpSpPr>
          <p:sp>
            <p:nvSpPr>
              <p:cNvPr id="27" name="矩形: 圆角 29">
                <a:extLst>
                  <a:ext uri="{FF2B5EF4-FFF2-40B4-BE49-F238E27FC236}">
                    <a16:creationId xmlns="" xmlns:a16="http://schemas.microsoft.com/office/drawing/2014/main" id="{942C61FB-32FF-4418-88BA-3D75AC0A21FA}"/>
                  </a:ext>
                </a:extLst>
              </p:cNvPr>
              <p:cNvSpPr/>
              <p:nvPr/>
            </p:nvSpPr>
            <p:spPr>
              <a:xfrm>
                <a:off x="6684073" y="4873424"/>
                <a:ext cx="4748227" cy="1005371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等线" panose="020B0604020202020204" charset="-122"/>
                  <a:sym typeface="+mn-lt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6"/>
              <a:srcRect l="22587" t="23560" r="9273" b="13479"/>
              <a:stretch/>
            </p:blipFill>
            <p:spPr>
              <a:xfrm>
                <a:off x="5726301" y="4207439"/>
                <a:ext cx="1609725" cy="1647826"/>
              </a:xfrm>
              <a:prstGeom prst="rect">
                <a:avLst/>
              </a:prstGeom>
            </p:spPr>
          </p:pic>
        </p:grpSp>
        <p:sp>
          <p:nvSpPr>
            <p:cNvPr id="32" name="文本框 10">
              <a:extLst>
                <a:ext uri="{FF2B5EF4-FFF2-40B4-BE49-F238E27FC236}">
                  <a16:creationId xmlns="" xmlns:a16="http://schemas.microsoft.com/office/drawing/2014/main" id="{E7D77391-853E-44D3-AEFD-06D146F7D7A9}"/>
                </a:ext>
              </a:extLst>
            </p:cNvPr>
            <p:cNvSpPr txBox="1"/>
            <p:nvPr/>
          </p:nvSpPr>
          <p:spPr>
            <a:xfrm>
              <a:off x="7091383" y="5013520"/>
              <a:ext cx="43865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yên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lặng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965868" y="2505689"/>
            <a:ext cx="5692922" cy="1544093"/>
            <a:chOff x="5965868" y="2505689"/>
            <a:chExt cx="5692922" cy="1544093"/>
          </a:xfrm>
        </p:grpSpPr>
        <p:grpSp>
          <p:nvGrpSpPr>
            <p:cNvPr id="17" name="Group 16"/>
            <p:cNvGrpSpPr/>
            <p:nvPr/>
          </p:nvGrpSpPr>
          <p:grpSpPr>
            <a:xfrm>
              <a:off x="5965868" y="2505689"/>
              <a:ext cx="5359192" cy="1544093"/>
              <a:chOff x="6073109" y="2196940"/>
              <a:chExt cx="5359192" cy="1544093"/>
            </a:xfrm>
          </p:grpSpPr>
          <p:sp>
            <p:nvSpPr>
              <p:cNvPr id="26" name="矩形: 圆角 29">
                <a:extLst>
                  <a:ext uri="{FF2B5EF4-FFF2-40B4-BE49-F238E27FC236}">
                    <a16:creationId xmlns="" xmlns:a16="http://schemas.microsoft.com/office/drawing/2014/main" id="{942C61FB-32FF-4418-88BA-3D75AC0A21FA}"/>
                  </a:ext>
                </a:extLst>
              </p:cNvPr>
              <p:cNvSpPr/>
              <p:nvPr/>
            </p:nvSpPr>
            <p:spPr>
              <a:xfrm>
                <a:off x="6684074" y="2735662"/>
                <a:ext cx="4748227" cy="1005371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等线" panose="020B0604020202020204" charset="-122"/>
                  <a:sym typeface="+mn-lt"/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7"/>
              <a:srcRect l="31410" t="26913" r="5511" b="25482"/>
              <a:stretch/>
            </p:blipFill>
            <p:spPr>
              <a:xfrm>
                <a:off x="6073109" y="2196940"/>
                <a:ext cx="1470693" cy="1295379"/>
              </a:xfrm>
              <a:prstGeom prst="rect">
                <a:avLst/>
              </a:prstGeom>
            </p:spPr>
          </p:pic>
        </p:grpSp>
        <p:sp>
          <p:nvSpPr>
            <p:cNvPr id="34" name="文本框 10">
              <a:extLst>
                <a:ext uri="{FF2B5EF4-FFF2-40B4-BE49-F238E27FC236}">
                  <a16:creationId xmlns="" xmlns:a16="http://schemas.microsoft.com/office/drawing/2014/main" id="{E7D77391-853E-44D3-AEFD-06D146F7D7A9}"/>
                </a:ext>
              </a:extLst>
            </p:cNvPr>
            <p:cNvSpPr txBox="1"/>
            <p:nvPr/>
          </p:nvSpPr>
          <p:spPr>
            <a:xfrm>
              <a:off x="6910563" y="3082114"/>
              <a:ext cx="47482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yên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tĩnh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9828" t="15396" r="44365" b="16717"/>
          <a:stretch/>
        </p:blipFill>
        <p:spPr>
          <a:xfrm rot="456867">
            <a:off x="5569997" y="4804561"/>
            <a:ext cx="281802" cy="137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3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7">
            <a:extLst>
              <a:ext uri="{FF2B5EF4-FFF2-40B4-BE49-F238E27FC236}">
                <a16:creationId xmlns="" xmlns:a16="http://schemas.microsoft.com/office/drawing/2014/main" id="{F1356BF0-84B8-4E85-813B-EF8DB2933D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9" y="1495425"/>
            <a:ext cx="5518058" cy="5518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091" t="1927" r="3850" b="2682"/>
          <a:stretch/>
        </p:blipFill>
        <p:spPr>
          <a:xfrm>
            <a:off x="7896225" y="1198026"/>
            <a:ext cx="3648075" cy="4819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64" t="24849" r="72459" b="16287"/>
          <a:stretch/>
        </p:blipFill>
        <p:spPr>
          <a:xfrm rot="16200000">
            <a:off x="5427279" y="5407408"/>
            <a:ext cx="381309" cy="1304925"/>
          </a:xfrm>
          <a:prstGeom prst="rect">
            <a:avLst/>
          </a:prstGeom>
        </p:spPr>
      </p:pic>
      <p:pic>
        <p:nvPicPr>
          <p:cNvPr id="22" name="图片 17">
            <a:extLst>
              <a:ext uri="{FF2B5EF4-FFF2-40B4-BE49-F238E27FC236}">
                <a16:creationId xmlns="" xmlns:a16="http://schemas.microsoft.com/office/drawing/2014/main" id="{D6126D41-D8FF-40DA-A761-0B241A65A3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77" y="3067493"/>
            <a:ext cx="3729312" cy="37905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131" y="613738"/>
            <a:ext cx="7207283" cy="1851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0663" t="33176" r="63281" b="16717"/>
          <a:stretch/>
        </p:blipFill>
        <p:spPr>
          <a:xfrm flipH="1" flipV="1">
            <a:off x="10226040" y="3097973"/>
            <a:ext cx="158158" cy="954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9828" t="15396" r="44365" b="16717"/>
          <a:stretch/>
        </p:blipFill>
        <p:spPr>
          <a:xfrm>
            <a:off x="10384198" y="2880360"/>
            <a:ext cx="332643" cy="11716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9828" t="15396" r="44365" b="16717"/>
          <a:stretch/>
        </p:blipFill>
        <p:spPr>
          <a:xfrm rot="5400000">
            <a:off x="5280797" y="5204084"/>
            <a:ext cx="226143" cy="110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3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39648 -0.24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18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11859" y="4238729"/>
            <a:ext cx="5302834" cy="1644753"/>
            <a:chOff x="716659" y="4123679"/>
            <a:chExt cx="5302834" cy="1644753"/>
          </a:xfrm>
        </p:grpSpPr>
        <p:sp>
          <p:nvSpPr>
            <p:cNvPr id="8" name="矩形: 圆角 29">
              <a:extLst>
                <a:ext uri="{FF2B5EF4-FFF2-40B4-BE49-F238E27FC236}">
                  <a16:creationId xmlns="" xmlns:a16="http://schemas.microsoft.com/office/drawing/2014/main" id="{942C61FB-32FF-4418-88BA-3D75AC0A21FA}"/>
                </a:ext>
              </a:extLst>
            </p:cNvPr>
            <p:cNvSpPr/>
            <p:nvPr/>
          </p:nvSpPr>
          <p:spPr>
            <a:xfrm>
              <a:off x="1269108" y="4763061"/>
              <a:ext cx="4748227" cy="100537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等线" panose="020B0604020202020204" charset="-122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E7D77391-853E-44D3-AEFD-06D146F7D7A9}"/>
                </a:ext>
              </a:extLst>
            </p:cNvPr>
            <p:cNvSpPr txBox="1"/>
            <p:nvPr/>
          </p:nvSpPr>
          <p:spPr>
            <a:xfrm>
              <a:off x="1740724" y="4850247"/>
              <a:ext cx="4278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trắng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phau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18098" t="20829" r="32228" b="34072"/>
            <a:stretch/>
          </p:blipFill>
          <p:spPr>
            <a:xfrm>
              <a:off x="716659" y="4123679"/>
              <a:ext cx="1219200" cy="1312985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731520" y="711813"/>
            <a:ext cx="10687015" cy="173664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nghĩa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không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giống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còn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97569" y="2535647"/>
            <a:ext cx="5748696" cy="1464652"/>
            <a:chOff x="297569" y="2535647"/>
            <a:chExt cx="5748696" cy="1464652"/>
          </a:xfrm>
        </p:grpSpPr>
        <p:grpSp>
          <p:nvGrpSpPr>
            <p:cNvPr id="19" name="Group 18"/>
            <p:cNvGrpSpPr/>
            <p:nvPr/>
          </p:nvGrpSpPr>
          <p:grpSpPr>
            <a:xfrm>
              <a:off x="297569" y="2535647"/>
              <a:ext cx="5414966" cy="1464652"/>
              <a:chOff x="602369" y="2138967"/>
              <a:chExt cx="5414966" cy="1464652"/>
            </a:xfrm>
          </p:grpSpPr>
          <p:sp>
            <p:nvSpPr>
              <p:cNvPr id="25" name="矩形: 圆角 29">
                <a:extLst>
                  <a:ext uri="{FF2B5EF4-FFF2-40B4-BE49-F238E27FC236}">
                    <a16:creationId xmlns="" xmlns:a16="http://schemas.microsoft.com/office/drawing/2014/main" id="{942C61FB-32FF-4418-88BA-3D75AC0A21FA}"/>
                  </a:ext>
                </a:extLst>
              </p:cNvPr>
              <p:cNvSpPr/>
              <p:nvPr/>
            </p:nvSpPr>
            <p:spPr>
              <a:xfrm>
                <a:off x="1269108" y="2598248"/>
                <a:ext cx="4748227" cy="100537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等线" panose="020B0604020202020204" charset="-122"/>
                  <a:sym typeface="+mn-lt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/>
              <a:srcRect l="5534" t="27272" r="29384" b="28703"/>
              <a:stretch/>
            </p:blipFill>
            <p:spPr>
              <a:xfrm>
                <a:off x="602369" y="2138967"/>
                <a:ext cx="1562080" cy="1193390"/>
              </a:xfrm>
              <a:prstGeom prst="rect">
                <a:avLst/>
              </a:prstGeom>
            </p:spPr>
          </p:pic>
        </p:grpSp>
        <p:sp>
          <p:nvSpPr>
            <p:cNvPr id="30" name="文本框 10">
              <a:extLst>
                <a:ext uri="{FF2B5EF4-FFF2-40B4-BE49-F238E27FC236}">
                  <a16:creationId xmlns="" xmlns:a16="http://schemas.microsoft.com/office/drawing/2014/main" id="{E7D77391-853E-44D3-AEFD-06D146F7D7A9}"/>
                </a:ext>
              </a:extLst>
            </p:cNvPr>
            <p:cNvSpPr txBox="1"/>
            <p:nvPr/>
          </p:nvSpPr>
          <p:spPr>
            <a:xfrm>
              <a:off x="1298038" y="3089286"/>
              <a:ext cx="47482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trắng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tinh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712535" y="4272751"/>
            <a:ext cx="5858908" cy="1671356"/>
            <a:chOff x="5619061" y="4260349"/>
            <a:chExt cx="5858908" cy="1671356"/>
          </a:xfrm>
        </p:grpSpPr>
        <p:grpSp>
          <p:nvGrpSpPr>
            <p:cNvPr id="18" name="Group 17"/>
            <p:cNvGrpSpPr/>
            <p:nvPr/>
          </p:nvGrpSpPr>
          <p:grpSpPr>
            <a:xfrm>
              <a:off x="5619061" y="4260349"/>
              <a:ext cx="5705999" cy="1671356"/>
              <a:chOff x="5726301" y="4207439"/>
              <a:chExt cx="5705999" cy="1671356"/>
            </a:xfrm>
          </p:grpSpPr>
          <p:sp>
            <p:nvSpPr>
              <p:cNvPr id="27" name="矩形: 圆角 29">
                <a:extLst>
                  <a:ext uri="{FF2B5EF4-FFF2-40B4-BE49-F238E27FC236}">
                    <a16:creationId xmlns="" xmlns:a16="http://schemas.microsoft.com/office/drawing/2014/main" id="{942C61FB-32FF-4418-88BA-3D75AC0A21FA}"/>
                  </a:ext>
                </a:extLst>
              </p:cNvPr>
              <p:cNvSpPr/>
              <p:nvPr/>
            </p:nvSpPr>
            <p:spPr>
              <a:xfrm>
                <a:off x="6684073" y="4873424"/>
                <a:ext cx="4748227" cy="1005371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等线" panose="020B0604020202020204" charset="-122"/>
                  <a:sym typeface="+mn-lt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6"/>
              <a:srcRect l="22587" t="23560" r="9273" b="13479"/>
              <a:stretch/>
            </p:blipFill>
            <p:spPr>
              <a:xfrm>
                <a:off x="5726301" y="4207439"/>
                <a:ext cx="1609725" cy="1647826"/>
              </a:xfrm>
              <a:prstGeom prst="rect">
                <a:avLst/>
              </a:prstGeom>
            </p:spPr>
          </p:pic>
        </p:grpSp>
        <p:sp>
          <p:nvSpPr>
            <p:cNvPr id="32" name="文本框 10">
              <a:extLst>
                <a:ext uri="{FF2B5EF4-FFF2-40B4-BE49-F238E27FC236}">
                  <a16:creationId xmlns="" xmlns:a16="http://schemas.microsoft.com/office/drawing/2014/main" id="{E7D77391-853E-44D3-AEFD-06D146F7D7A9}"/>
                </a:ext>
              </a:extLst>
            </p:cNvPr>
            <p:cNvSpPr txBox="1"/>
            <p:nvPr/>
          </p:nvSpPr>
          <p:spPr>
            <a:xfrm>
              <a:off x="7091383" y="5013520"/>
              <a:ext cx="43865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trắng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muốt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965868" y="2505689"/>
            <a:ext cx="5692922" cy="1544093"/>
            <a:chOff x="5965868" y="2505689"/>
            <a:chExt cx="5692922" cy="1544093"/>
          </a:xfrm>
        </p:grpSpPr>
        <p:grpSp>
          <p:nvGrpSpPr>
            <p:cNvPr id="17" name="Group 16"/>
            <p:cNvGrpSpPr/>
            <p:nvPr/>
          </p:nvGrpSpPr>
          <p:grpSpPr>
            <a:xfrm>
              <a:off x="5965868" y="2505689"/>
              <a:ext cx="5359192" cy="1544093"/>
              <a:chOff x="6073109" y="2196940"/>
              <a:chExt cx="5359192" cy="1544093"/>
            </a:xfrm>
          </p:grpSpPr>
          <p:sp>
            <p:nvSpPr>
              <p:cNvPr id="26" name="矩形: 圆角 29">
                <a:extLst>
                  <a:ext uri="{FF2B5EF4-FFF2-40B4-BE49-F238E27FC236}">
                    <a16:creationId xmlns="" xmlns:a16="http://schemas.microsoft.com/office/drawing/2014/main" id="{942C61FB-32FF-4418-88BA-3D75AC0A21FA}"/>
                  </a:ext>
                </a:extLst>
              </p:cNvPr>
              <p:cNvSpPr/>
              <p:nvPr/>
            </p:nvSpPr>
            <p:spPr>
              <a:xfrm>
                <a:off x="6684074" y="2735662"/>
                <a:ext cx="4748227" cy="1005371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等线" panose="020B0604020202020204" charset="-122"/>
                  <a:sym typeface="+mn-lt"/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7"/>
              <a:srcRect l="31410" t="26913" r="5511" b="25482"/>
              <a:stretch/>
            </p:blipFill>
            <p:spPr>
              <a:xfrm>
                <a:off x="6073109" y="2196940"/>
                <a:ext cx="1470693" cy="1295379"/>
              </a:xfrm>
              <a:prstGeom prst="rect">
                <a:avLst/>
              </a:prstGeom>
            </p:spPr>
          </p:pic>
        </p:grpSp>
        <p:sp>
          <p:nvSpPr>
            <p:cNvPr id="34" name="文本框 10">
              <a:extLst>
                <a:ext uri="{FF2B5EF4-FFF2-40B4-BE49-F238E27FC236}">
                  <a16:creationId xmlns="" xmlns:a16="http://schemas.microsoft.com/office/drawing/2014/main" id="{E7D77391-853E-44D3-AEFD-06D146F7D7A9}"/>
                </a:ext>
              </a:extLst>
            </p:cNvPr>
            <p:cNvSpPr txBox="1"/>
            <p:nvPr/>
          </p:nvSpPr>
          <p:spPr>
            <a:xfrm>
              <a:off x="6910563" y="3082114"/>
              <a:ext cx="47482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trắng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tay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64" t="24849" r="72459" b="16287"/>
          <a:stretch/>
        </p:blipFill>
        <p:spPr>
          <a:xfrm rot="393840">
            <a:off x="11258787" y="2739992"/>
            <a:ext cx="381309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1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7">
            <a:extLst>
              <a:ext uri="{FF2B5EF4-FFF2-40B4-BE49-F238E27FC236}">
                <a16:creationId xmlns="" xmlns:a16="http://schemas.microsoft.com/office/drawing/2014/main" id="{F1356BF0-84B8-4E85-813B-EF8DB2933D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9" y="1495425"/>
            <a:ext cx="5518058" cy="5518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4091" t="1927" r="3850" b="2682"/>
          <a:stretch/>
        </p:blipFill>
        <p:spPr>
          <a:xfrm>
            <a:off x="7896225" y="1198026"/>
            <a:ext cx="3648075" cy="4819650"/>
          </a:xfrm>
          <a:prstGeom prst="rect">
            <a:avLst/>
          </a:prstGeom>
        </p:spPr>
      </p:pic>
      <p:pic>
        <p:nvPicPr>
          <p:cNvPr id="22" name="图片 17">
            <a:extLst>
              <a:ext uri="{FF2B5EF4-FFF2-40B4-BE49-F238E27FC236}">
                <a16:creationId xmlns="" xmlns:a16="http://schemas.microsoft.com/office/drawing/2014/main" id="{D6126D41-D8FF-40DA-A761-0B241A65A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71" y="3067493"/>
            <a:ext cx="3729312" cy="37905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131" y="613738"/>
            <a:ext cx="7207283" cy="1851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0663" t="33176" r="63281" b="16717"/>
          <a:stretch/>
        </p:blipFill>
        <p:spPr>
          <a:xfrm flipH="1" flipV="1">
            <a:off x="10226040" y="3097973"/>
            <a:ext cx="158158" cy="954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9828" t="15396" r="44365" b="16717"/>
          <a:stretch/>
        </p:blipFill>
        <p:spPr>
          <a:xfrm>
            <a:off x="10384198" y="2880360"/>
            <a:ext cx="332643" cy="11716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64" t="24849" r="72459" b="16287"/>
          <a:stretch/>
        </p:blipFill>
        <p:spPr>
          <a:xfrm>
            <a:off x="10716841" y="2697480"/>
            <a:ext cx="454079" cy="1354543"/>
          </a:xfrm>
          <a:prstGeom prst="rect">
            <a:avLst/>
          </a:prstGeom>
        </p:spPr>
      </p:pic>
      <p:pic>
        <p:nvPicPr>
          <p:cNvPr id="3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48565" y="126375"/>
            <a:ext cx="487363" cy="487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64" t="24849" r="72459" b="16287"/>
          <a:stretch/>
        </p:blipFill>
        <p:spPr>
          <a:xfrm rot="16200000">
            <a:off x="5427279" y="5407408"/>
            <a:ext cx="381309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1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39088 -0.292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4" y="-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0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467</Words>
  <Application>Microsoft Office PowerPoint</Application>
  <PresentationFormat>Custom</PresentationFormat>
  <Paragraphs>102</Paragraphs>
  <Slides>26</Slides>
  <Notes>26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Admin</cp:lastModifiedBy>
  <cp:revision>3</cp:revision>
  <dcterms:created xsi:type="dcterms:W3CDTF">2023-02-04T10:53:04Z</dcterms:created>
  <dcterms:modified xsi:type="dcterms:W3CDTF">2023-03-13T09:26:41Z</dcterms:modified>
</cp:coreProperties>
</file>