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1"/>
  </p:notesMasterIdLst>
  <p:sldIdLst>
    <p:sldId id="342" r:id="rId2"/>
    <p:sldId id="344" r:id="rId3"/>
    <p:sldId id="651" r:id="rId4"/>
    <p:sldId id="647" r:id="rId5"/>
    <p:sldId id="648" r:id="rId6"/>
    <p:sldId id="653" r:id="rId7"/>
    <p:sldId id="654" r:id="rId8"/>
    <p:sldId id="655" r:id="rId9"/>
    <p:sldId id="656" r:id="rId10"/>
    <p:sldId id="657" r:id="rId11"/>
    <p:sldId id="658" r:id="rId12"/>
    <p:sldId id="659" r:id="rId13"/>
    <p:sldId id="660" r:id="rId14"/>
    <p:sldId id="661" r:id="rId15"/>
    <p:sldId id="662" r:id="rId16"/>
    <p:sldId id="663" r:id="rId17"/>
    <p:sldId id="664" r:id="rId18"/>
    <p:sldId id="665" r:id="rId19"/>
    <p:sldId id="666" r:id="rId20"/>
  </p:sldIdLst>
  <p:sldSz cx="12161838" cy="6858000"/>
  <p:notesSz cx="6858000" cy="9144000"/>
  <p:embeddedFontLst>
    <p:embeddedFont>
      <p:font typeface="Annifont" pitchFamily="34" charset="0"/>
      <p:italic r:id="rId22"/>
    </p:embeddedFont>
    <p:embeddedFont>
      <p:font typeface="Gloria Hallelujah" charset="0"/>
      <p:regular r:id="rId23"/>
    </p:embeddedFont>
    <p:embeddedFont>
      <p:font typeface="HP001 4 hàng" pitchFamily="34" charset="0"/>
      <p:regular r:id="rId24"/>
      <p:bold r:id="rId25"/>
    </p:embeddedFont>
    <p:embeddedFont>
      <p:font typeface="Maven Pro" charset="0"/>
      <p:regular r:id="rId26"/>
      <p:bold r:id="rId27"/>
    </p:embeddedFont>
    <p:embeddedFont>
      <p:font typeface="Cambria" pitchFamily="18" charset="0"/>
      <p:regular r:id="rId28"/>
      <p:bold r:id="rId29"/>
      <p:italic r:id="rId30"/>
      <p:boldItalic r:id="rId31"/>
    </p:embeddedFont>
    <p:embeddedFont>
      <p:font typeface="Raleway SemiBold" charset="0"/>
      <p:regular r:id="rId32"/>
      <p:bold r:id="rId33"/>
      <p:italic r:id="rId34"/>
      <p:boldItalic r:id="rId35"/>
    </p:embeddedFont>
    <p:embeddedFont>
      <p:font typeface="Fira Sans Extra Condensed" charset="0"/>
      <p:regular r:id="rId36"/>
      <p:bold r:id="rId37"/>
      <p:italic r:id="rId38"/>
      <p:boldItalic r:id="rId39"/>
    </p:embeddedFont>
    <p:embeddedFont>
      <p:font typeface="Calibri" pitchFamily="34" charset="0"/>
      <p:regular r:id="rId40"/>
      <p:bold r:id="rId41"/>
      <p:italic r:id="rId42"/>
      <p:boldItalic r:id="rId43"/>
    </p:embeddedFont>
    <p:embeddedFont>
      <p:font typeface="宋体" pitchFamily="2" charset="-122"/>
      <p:regular r:id="rId44"/>
    </p:embeddedFont>
    <p:embeddedFont>
      <p:font typeface="Nunito"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097"/>
    <a:srgbClr val="FF53FF"/>
    <a:srgbClr val="FF9FFF"/>
    <a:srgbClr val="CC00CC"/>
    <a:srgbClr val="CDFFCD"/>
    <a:srgbClr val="9FFF9F"/>
    <a:srgbClr val="A3FFA3"/>
    <a:srgbClr val="97F3E8"/>
    <a:srgbClr val="D2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89981" autoAdjust="0"/>
  </p:normalViewPr>
  <p:slideViewPr>
    <p:cSldViewPr snapToGrid="0">
      <p:cViewPr varScale="1">
        <p:scale>
          <a:sx n="64" d="100"/>
          <a:sy n="64" d="100"/>
        </p:scale>
        <p:origin x="-678" y="-90"/>
      </p:cViewPr>
      <p:guideLst>
        <p:guide orient="horz" pos="2160"/>
        <p:guide pos="383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65553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289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968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169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844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885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806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04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8764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062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815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2023/3/19</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 xmlns:a16="http://schemas.microsoft.com/office/drawing/2014/main" id="{5782E323-1CBE-4649-A0E4-9F6B9E0FA3BE}"/>
              </a:ext>
            </a:extLst>
          </p:cNvPr>
          <p:cNvSpPr/>
          <p:nvPr userDrawn="1"/>
        </p:nvSpPr>
        <p:spPr>
          <a:xfrm>
            <a:off x="0" y="1"/>
            <a:ext cx="12161838"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59">
              <a:solidFill>
                <a:schemeClr val="tx1"/>
              </a:solidFill>
            </a:endParaRPr>
          </a:p>
        </p:txBody>
      </p:sp>
      <p:pic>
        <p:nvPicPr>
          <p:cNvPr id="7" name="图片 6">
            <a:extLst>
              <a:ext uri="{FF2B5EF4-FFF2-40B4-BE49-F238E27FC236}">
                <a16:creationId xmlns=""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15822" y="26637"/>
            <a:ext cx="1978750" cy="2217027"/>
          </a:xfrm>
          <a:prstGeom prst="rect">
            <a:avLst/>
          </a:prstGeom>
        </p:spPr>
      </p:pic>
    </p:spTree>
    <p:extLst>
      <p:ext uri="{BB962C8B-B14F-4D97-AF65-F5344CB8AC3E}">
        <p14:creationId xmlns:p14="http://schemas.microsoft.com/office/powerpoint/2010/main" val="350890732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
        <p:nvSpPr>
          <p:cNvPr id="2" name="TextBox 1">
            <a:extLst>
              <a:ext uri="{FF2B5EF4-FFF2-40B4-BE49-F238E27FC236}">
                <a16:creationId xmlns="" xmlns:a16="http://schemas.microsoft.com/office/drawing/2014/main" id="{6105906A-549A-48CE-7B3E-F4B8B2298E0B}"/>
              </a:ext>
            </a:extLst>
          </p:cNvPr>
          <p:cNvSpPr txBox="1"/>
          <p:nvPr userDrawn="1"/>
        </p:nvSpPr>
        <p:spPr>
          <a:xfrm>
            <a:off x="2778202" y="7189224"/>
            <a:ext cx="6605434" cy="461665"/>
          </a:xfrm>
          <a:prstGeom prst="rect">
            <a:avLst/>
          </a:prstGeom>
          <a:noFill/>
        </p:spPr>
        <p:txBody>
          <a:bodyPr wrap="square" rtlCol="0">
            <a:spAutoFit/>
          </a:bodyPr>
          <a:lstStyle/>
          <a:p>
            <a:pPr algn="ctr"/>
            <a:r>
              <a:rPr lang="en-US" sz="3600" baseline="-25000">
                <a:solidFill>
                  <a:srgbClr val="00B05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67" r:id="rId3"/>
    <p:sldLayoutId id="2147483675" r:id="rId4"/>
    <p:sldLayoutId id="2147483677" r:id="rId5"/>
    <p:sldLayoutId id="2147483683"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906092582"/>
              </p:ext>
            </p:extLst>
          </p:nvPr>
        </p:nvGraphicFramePr>
        <p:xfrm>
          <a:off x="-752155" y="825805"/>
          <a:ext cx="13367744" cy="6634004"/>
        </p:xfrm>
        <a:graphic>
          <a:graphicData uri="http://schemas.openxmlformats.org/drawingml/2006/table">
            <a:tbl>
              <a:tblPr firstRow="1" bandRow="1"/>
              <a:tblGrid>
                <a:gridCol w="257072">
                  <a:extLst>
                    <a:ext uri="{9D8B030D-6E8A-4147-A177-3AD203B41FA5}">
                      <a16:colId xmlns="" xmlns:a16="http://schemas.microsoft.com/office/drawing/2014/main" val="3141195527"/>
                    </a:ext>
                  </a:extLst>
                </a:gridCol>
                <a:gridCol w="257072">
                  <a:extLst>
                    <a:ext uri="{9D8B030D-6E8A-4147-A177-3AD203B41FA5}">
                      <a16:colId xmlns="" xmlns:a16="http://schemas.microsoft.com/office/drawing/2014/main" val="3151147950"/>
                    </a:ext>
                  </a:extLst>
                </a:gridCol>
                <a:gridCol w="257072">
                  <a:extLst>
                    <a:ext uri="{9D8B030D-6E8A-4147-A177-3AD203B41FA5}">
                      <a16:colId xmlns="" xmlns:a16="http://schemas.microsoft.com/office/drawing/2014/main" val="1514941707"/>
                    </a:ext>
                  </a:extLst>
                </a:gridCol>
                <a:gridCol w="257072">
                  <a:extLst>
                    <a:ext uri="{9D8B030D-6E8A-4147-A177-3AD203B41FA5}">
                      <a16:colId xmlns="" xmlns:a16="http://schemas.microsoft.com/office/drawing/2014/main" val="3092453757"/>
                    </a:ext>
                  </a:extLst>
                </a:gridCol>
                <a:gridCol w="257072">
                  <a:extLst>
                    <a:ext uri="{9D8B030D-6E8A-4147-A177-3AD203B41FA5}">
                      <a16:colId xmlns="" xmlns:a16="http://schemas.microsoft.com/office/drawing/2014/main" val="1705943820"/>
                    </a:ext>
                  </a:extLst>
                </a:gridCol>
                <a:gridCol w="257072">
                  <a:extLst>
                    <a:ext uri="{9D8B030D-6E8A-4147-A177-3AD203B41FA5}">
                      <a16:colId xmlns="" xmlns:a16="http://schemas.microsoft.com/office/drawing/2014/main" val="3899532901"/>
                    </a:ext>
                  </a:extLst>
                </a:gridCol>
                <a:gridCol w="257072">
                  <a:extLst>
                    <a:ext uri="{9D8B030D-6E8A-4147-A177-3AD203B41FA5}">
                      <a16:colId xmlns="" xmlns:a16="http://schemas.microsoft.com/office/drawing/2014/main" val="1504412709"/>
                    </a:ext>
                  </a:extLst>
                </a:gridCol>
                <a:gridCol w="257072">
                  <a:extLst>
                    <a:ext uri="{9D8B030D-6E8A-4147-A177-3AD203B41FA5}">
                      <a16:colId xmlns="" xmlns:a16="http://schemas.microsoft.com/office/drawing/2014/main" val="1466808307"/>
                    </a:ext>
                  </a:extLst>
                </a:gridCol>
                <a:gridCol w="257072">
                  <a:extLst>
                    <a:ext uri="{9D8B030D-6E8A-4147-A177-3AD203B41FA5}">
                      <a16:colId xmlns="" xmlns:a16="http://schemas.microsoft.com/office/drawing/2014/main" val="3502664633"/>
                    </a:ext>
                  </a:extLst>
                </a:gridCol>
                <a:gridCol w="257072">
                  <a:extLst>
                    <a:ext uri="{9D8B030D-6E8A-4147-A177-3AD203B41FA5}">
                      <a16:colId xmlns="" xmlns:a16="http://schemas.microsoft.com/office/drawing/2014/main" val="2380817918"/>
                    </a:ext>
                  </a:extLst>
                </a:gridCol>
                <a:gridCol w="257072">
                  <a:extLst>
                    <a:ext uri="{9D8B030D-6E8A-4147-A177-3AD203B41FA5}">
                      <a16:colId xmlns="" xmlns:a16="http://schemas.microsoft.com/office/drawing/2014/main" val="3543710229"/>
                    </a:ext>
                  </a:extLst>
                </a:gridCol>
                <a:gridCol w="257072">
                  <a:extLst>
                    <a:ext uri="{9D8B030D-6E8A-4147-A177-3AD203B41FA5}">
                      <a16:colId xmlns="" xmlns:a16="http://schemas.microsoft.com/office/drawing/2014/main" val="1226207747"/>
                    </a:ext>
                  </a:extLst>
                </a:gridCol>
                <a:gridCol w="257072">
                  <a:extLst>
                    <a:ext uri="{9D8B030D-6E8A-4147-A177-3AD203B41FA5}">
                      <a16:colId xmlns="" xmlns:a16="http://schemas.microsoft.com/office/drawing/2014/main" val="2622740893"/>
                    </a:ext>
                  </a:extLst>
                </a:gridCol>
                <a:gridCol w="257072">
                  <a:extLst>
                    <a:ext uri="{9D8B030D-6E8A-4147-A177-3AD203B41FA5}">
                      <a16:colId xmlns="" xmlns:a16="http://schemas.microsoft.com/office/drawing/2014/main" val="3358236929"/>
                    </a:ext>
                  </a:extLst>
                </a:gridCol>
                <a:gridCol w="257072">
                  <a:extLst>
                    <a:ext uri="{9D8B030D-6E8A-4147-A177-3AD203B41FA5}">
                      <a16:colId xmlns="" xmlns:a16="http://schemas.microsoft.com/office/drawing/2014/main" val="3794742099"/>
                    </a:ext>
                  </a:extLst>
                </a:gridCol>
                <a:gridCol w="257072">
                  <a:extLst>
                    <a:ext uri="{9D8B030D-6E8A-4147-A177-3AD203B41FA5}">
                      <a16:colId xmlns="" xmlns:a16="http://schemas.microsoft.com/office/drawing/2014/main" val="2906486690"/>
                    </a:ext>
                  </a:extLst>
                </a:gridCol>
                <a:gridCol w="257072">
                  <a:extLst>
                    <a:ext uri="{9D8B030D-6E8A-4147-A177-3AD203B41FA5}">
                      <a16:colId xmlns="" xmlns:a16="http://schemas.microsoft.com/office/drawing/2014/main" val="3922166840"/>
                    </a:ext>
                  </a:extLst>
                </a:gridCol>
                <a:gridCol w="257072">
                  <a:extLst>
                    <a:ext uri="{9D8B030D-6E8A-4147-A177-3AD203B41FA5}">
                      <a16:colId xmlns="" xmlns:a16="http://schemas.microsoft.com/office/drawing/2014/main" val="2779761096"/>
                    </a:ext>
                  </a:extLst>
                </a:gridCol>
                <a:gridCol w="257072">
                  <a:extLst>
                    <a:ext uri="{9D8B030D-6E8A-4147-A177-3AD203B41FA5}">
                      <a16:colId xmlns="" xmlns:a16="http://schemas.microsoft.com/office/drawing/2014/main" val="2495969157"/>
                    </a:ext>
                  </a:extLst>
                </a:gridCol>
                <a:gridCol w="257072">
                  <a:extLst>
                    <a:ext uri="{9D8B030D-6E8A-4147-A177-3AD203B41FA5}">
                      <a16:colId xmlns="" xmlns:a16="http://schemas.microsoft.com/office/drawing/2014/main" val="3626927592"/>
                    </a:ext>
                  </a:extLst>
                </a:gridCol>
                <a:gridCol w="257072">
                  <a:extLst>
                    <a:ext uri="{9D8B030D-6E8A-4147-A177-3AD203B41FA5}">
                      <a16:colId xmlns="" xmlns:a16="http://schemas.microsoft.com/office/drawing/2014/main" val="857701770"/>
                    </a:ext>
                  </a:extLst>
                </a:gridCol>
                <a:gridCol w="257072">
                  <a:extLst>
                    <a:ext uri="{9D8B030D-6E8A-4147-A177-3AD203B41FA5}">
                      <a16:colId xmlns="" xmlns:a16="http://schemas.microsoft.com/office/drawing/2014/main" val="2309374168"/>
                    </a:ext>
                  </a:extLst>
                </a:gridCol>
                <a:gridCol w="257072">
                  <a:extLst>
                    <a:ext uri="{9D8B030D-6E8A-4147-A177-3AD203B41FA5}">
                      <a16:colId xmlns="" xmlns:a16="http://schemas.microsoft.com/office/drawing/2014/main" val="2423937644"/>
                    </a:ext>
                  </a:extLst>
                </a:gridCol>
                <a:gridCol w="257072">
                  <a:extLst>
                    <a:ext uri="{9D8B030D-6E8A-4147-A177-3AD203B41FA5}">
                      <a16:colId xmlns="" xmlns:a16="http://schemas.microsoft.com/office/drawing/2014/main" val="3181772300"/>
                    </a:ext>
                  </a:extLst>
                </a:gridCol>
                <a:gridCol w="257072">
                  <a:extLst>
                    <a:ext uri="{9D8B030D-6E8A-4147-A177-3AD203B41FA5}">
                      <a16:colId xmlns="" xmlns:a16="http://schemas.microsoft.com/office/drawing/2014/main" val="917889513"/>
                    </a:ext>
                  </a:extLst>
                </a:gridCol>
                <a:gridCol w="257072">
                  <a:extLst>
                    <a:ext uri="{9D8B030D-6E8A-4147-A177-3AD203B41FA5}">
                      <a16:colId xmlns="" xmlns:a16="http://schemas.microsoft.com/office/drawing/2014/main" val="3900200873"/>
                    </a:ext>
                  </a:extLst>
                </a:gridCol>
                <a:gridCol w="257072">
                  <a:extLst>
                    <a:ext uri="{9D8B030D-6E8A-4147-A177-3AD203B41FA5}">
                      <a16:colId xmlns="" xmlns:a16="http://schemas.microsoft.com/office/drawing/2014/main" val="1110172280"/>
                    </a:ext>
                  </a:extLst>
                </a:gridCol>
                <a:gridCol w="257072">
                  <a:extLst>
                    <a:ext uri="{9D8B030D-6E8A-4147-A177-3AD203B41FA5}">
                      <a16:colId xmlns="" xmlns:a16="http://schemas.microsoft.com/office/drawing/2014/main" val="2790098732"/>
                    </a:ext>
                  </a:extLst>
                </a:gridCol>
                <a:gridCol w="257072">
                  <a:extLst>
                    <a:ext uri="{9D8B030D-6E8A-4147-A177-3AD203B41FA5}">
                      <a16:colId xmlns="" xmlns:a16="http://schemas.microsoft.com/office/drawing/2014/main" val="590412432"/>
                    </a:ext>
                  </a:extLst>
                </a:gridCol>
                <a:gridCol w="257072">
                  <a:extLst>
                    <a:ext uri="{9D8B030D-6E8A-4147-A177-3AD203B41FA5}">
                      <a16:colId xmlns="" xmlns:a16="http://schemas.microsoft.com/office/drawing/2014/main" val="1269897463"/>
                    </a:ext>
                  </a:extLst>
                </a:gridCol>
                <a:gridCol w="257072">
                  <a:extLst>
                    <a:ext uri="{9D8B030D-6E8A-4147-A177-3AD203B41FA5}">
                      <a16:colId xmlns="" xmlns:a16="http://schemas.microsoft.com/office/drawing/2014/main" val="2868056576"/>
                    </a:ext>
                  </a:extLst>
                </a:gridCol>
                <a:gridCol w="257072">
                  <a:extLst>
                    <a:ext uri="{9D8B030D-6E8A-4147-A177-3AD203B41FA5}">
                      <a16:colId xmlns="" xmlns:a16="http://schemas.microsoft.com/office/drawing/2014/main" val="2161358710"/>
                    </a:ext>
                  </a:extLst>
                </a:gridCol>
                <a:gridCol w="257072">
                  <a:extLst>
                    <a:ext uri="{9D8B030D-6E8A-4147-A177-3AD203B41FA5}">
                      <a16:colId xmlns="" xmlns:a16="http://schemas.microsoft.com/office/drawing/2014/main" val="3163057758"/>
                    </a:ext>
                  </a:extLst>
                </a:gridCol>
                <a:gridCol w="257072">
                  <a:extLst>
                    <a:ext uri="{9D8B030D-6E8A-4147-A177-3AD203B41FA5}">
                      <a16:colId xmlns="" xmlns:a16="http://schemas.microsoft.com/office/drawing/2014/main" val="328346012"/>
                    </a:ext>
                  </a:extLst>
                </a:gridCol>
                <a:gridCol w="257072">
                  <a:extLst>
                    <a:ext uri="{9D8B030D-6E8A-4147-A177-3AD203B41FA5}">
                      <a16:colId xmlns="" xmlns:a16="http://schemas.microsoft.com/office/drawing/2014/main" val="1987707740"/>
                    </a:ext>
                  </a:extLst>
                </a:gridCol>
                <a:gridCol w="257072">
                  <a:extLst>
                    <a:ext uri="{9D8B030D-6E8A-4147-A177-3AD203B41FA5}">
                      <a16:colId xmlns="" xmlns:a16="http://schemas.microsoft.com/office/drawing/2014/main" val="996658431"/>
                    </a:ext>
                  </a:extLst>
                </a:gridCol>
                <a:gridCol w="257072">
                  <a:extLst>
                    <a:ext uri="{9D8B030D-6E8A-4147-A177-3AD203B41FA5}">
                      <a16:colId xmlns="" xmlns:a16="http://schemas.microsoft.com/office/drawing/2014/main" val="2612947994"/>
                    </a:ext>
                  </a:extLst>
                </a:gridCol>
                <a:gridCol w="257072">
                  <a:extLst>
                    <a:ext uri="{9D8B030D-6E8A-4147-A177-3AD203B41FA5}">
                      <a16:colId xmlns="" xmlns:a16="http://schemas.microsoft.com/office/drawing/2014/main" val="2148544139"/>
                    </a:ext>
                  </a:extLst>
                </a:gridCol>
                <a:gridCol w="257072">
                  <a:extLst>
                    <a:ext uri="{9D8B030D-6E8A-4147-A177-3AD203B41FA5}">
                      <a16:colId xmlns="" xmlns:a16="http://schemas.microsoft.com/office/drawing/2014/main" val="3249332975"/>
                    </a:ext>
                  </a:extLst>
                </a:gridCol>
                <a:gridCol w="257072">
                  <a:extLst>
                    <a:ext uri="{9D8B030D-6E8A-4147-A177-3AD203B41FA5}">
                      <a16:colId xmlns="" xmlns:a16="http://schemas.microsoft.com/office/drawing/2014/main" val="1654711919"/>
                    </a:ext>
                  </a:extLst>
                </a:gridCol>
                <a:gridCol w="257072">
                  <a:extLst>
                    <a:ext uri="{9D8B030D-6E8A-4147-A177-3AD203B41FA5}">
                      <a16:colId xmlns="" xmlns:a16="http://schemas.microsoft.com/office/drawing/2014/main" val="4015444291"/>
                    </a:ext>
                  </a:extLst>
                </a:gridCol>
                <a:gridCol w="257072">
                  <a:extLst>
                    <a:ext uri="{9D8B030D-6E8A-4147-A177-3AD203B41FA5}">
                      <a16:colId xmlns="" xmlns:a16="http://schemas.microsoft.com/office/drawing/2014/main" val="4236802669"/>
                    </a:ext>
                  </a:extLst>
                </a:gridCol>
                <a:gridCol w="257072">
                  <a:extLst>
                    <a:ext uri="{9D8B030D-6E8A-4147-A177-3AD203B41FA5}">
                      <a16:colId xmlns="" xmlns:a16="http://schemas.microsoft.com/office/drawing/2014/main" val="2318820784"/>
                    </a:ext>
                  </a:extLst>
                </a:gridCol>
                <a:gridCol w="257072">
                  <a:extLst>
                    <a:ext uri="{9D8B030D-6E8A-4147-A177-3AD203B41FA5}">
                      <a16:colId xmlns="" xmlns:a16="http://schemas.microsoft.com/office/drawing/2014/main" val="3970120949"/>
                    </a:ext>
                  </a:extLst>
                </a:gridCol>
                <a:gridCol w="257072">
                  <a:extLst>
                    <a:ext uri="{9D8B030D-6E8A-4147-A177-3AD203B41FA5}">
                      <a16:colId xmlns="" xmlns:a16="http://schemas.microsoft.com/office/drawing/2014/main" val="310546710"/>
                    </a:ext>
                  </a:extLst>
                </a:gridCol>
                <a:gridCol w="257072">
                  <a:extLst>
                    <a:ext uri="{9D8B030D-6E8A-4147-A177-3AD203B41FA5}">
                      <a16:colId xmlns="" xmlns:a16="http://schemas.microsoft.com/office/drawing/2014/main" val="1492156878"/>
                    </a:ext>
                  </a:extLst>
                </a:gridCol>
                <a:gridCol w="257072">
                  <a:extLst>
                    <a:ext uri="{9D8B030D-6E8A-4147-A177-3AD203B41FA5}">
                      <a16:colId xmlns="" xmlns:a16="http://schemas.microsoft.com/office/drawing/2014/main" val="3097457476"/>
                    </a:ext>
                  </a:extLst>
                </a:gridCol>
                <a:gridCol w="257072">
                  <a:extLst>
                    <a:ext uri="{9D8B030D-6E8A-4147-A177-3AD203B41FA5}">
                      <a16:colId xmlns="" xmlns:a16="http://schemas.microsoft.com/office/drawing/2014/main" val="2821193709"/>
                    </a:ext>
                  </a:extLst>
                </a:gridCol>
                <a:gridCol w="257072">
                  <a:extLst>
                    <a:ext uri="{9D8B030D-6E8A-4147-A177-3AD203B41FA5}">
                      <a16:colId xmlns="" xmlns:a16="http://schemas.microsoft.com/office/drawing/2014/main" val="3103761647"/>
                    </a:ext>
                  </a:extLst>
                </a:gridCol>
                <a:gridCol w="257072">
                  <a:extLst>
                    <a:ext uri="{9D8B030D-6E8A-4147-A177-3AD203B41FA5}">
                      <a16:colId xmlns="" xmlns:a16="http://schemas.microsoft.com/office/drawing/2014/main" val="3381576055"/>
                    </a:ext>
                  </a:extLst>
                </a:gridCol>
                <a:gridCol w="257072">
                  <a:extLst>
                    <a:ext uri="{9D8B030D-6E8A-4147-A177-3AD203B41FA5}">
                      <a16:colId xmlns="" xmlns:a16="http://schemas.microsoft.com/office/drawing/2014/main" val="514919813"/>
                    </a:ext>
                  </a:extLst>
                </a:gridCol>
                <a:gridCol w="257072">
                  <a:extLst>
                    <a:ext uri="{9D8B030D-6E8A-4147-A177-3AD203B41FA5}">
                      <a16:colId xmlns=""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dirty="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459" y="5301085"/>
            <a:ext cx="978826" cy="1331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5546416" y="5277481"/>
            <a:ext cx="966986" cy="13312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23A34C87-DEA1-FD50-1FA1-022C1460C8C4}"/>
              </a:ext>
            </a:extLst>
          </p:cNvPr>
          <p:cNvSpPr txBox="1"/>
          <p:nvPr/>
        </p:nvSpPr>
        <p:spPr>
          <a:xfrm>
            <a:off x="3800340" y="83713"/>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 xmlns:a16="http://schemas.microsoft.com/office/drawing/2014/main" id="{5ADC4430-C204-EB9E-AB95-4244F22B43D0}"/>
              </a:ext>
            </a:extLst>
          </p:cNvPr>
          <p:cNvGrpSpPr/>
          <p:nvPr/>
        </p:nvGrpSpPr>
        <p:grpSpPr>
          <a:xfrm>
            <a:off x="6487971" y="5301085"/>
            <a:ext cx="1466860" cy="1347167"/>
            <a:chOff x="3709663" y="4543865"/>
            <a:chExt cx="2697848" cy="2477707"/>
          </a:xfrm>
        </p:grpSpPr>
        <p:pic>
          <p:nvPicPr>
            <p:cNvPr id="9" name="Picture 6" descr="Combo 50 cái Thước kẻ mica 30cm |">
              <a:extLst>
                <a:ext uri="{FF2B5EF4-FFF2-40B4-BE49-F238E27FC236}">
                  <a16:creationId xmlns=""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397965" y="5225358"/>
            <a:ext cx="1688797" cy="12877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 xmlns:a16="http://schemas.microsoft.com/office/drawing/2014/main" id="{75541EDB-C8B2-DD7E-8802-43B0F95D124A}"/>
              </a:ext>
            </a:extLst>
          </p:cNvPr>
          <p:cNvSpPr txBox="1"/>
          <p:nvPr/>
        </p:nvSpPr>
        <p:spPr>
          <a:xfrm>
            <a:off x="4139331" y="-133513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14" name="TextBox 13">
            <a:extLst>
              <a:ext uri="{FF2B5EF4-FFF2-40B4-BE49-F238E27FC236}">
                <a16:creationId xmlns="" xmlns:a16="http://schemas.microsoft.com/office/drawing/2014/main" id="{9431E0C9-71FC-B90F-B050-C7E74D26AA75}"/>
              </a:ext>
            </a:extLst>
          </p:cNvPr>
          <p:cNvSpPr txBox="1"/>
          <p:nvPr/>
        </p:nvSpPr>
        <p:spPr>
          <a:xfrm>
            <a:off x="1204280" y="1325699"/>
            <a:ext cx="11547521" cy="857799"/>
          </a:xfrm>
          <a:prstGeom prst="rect">
            <a:avLst/>
          </a:prstGeom>
          <a:noFill/>
        </p:spPr>
        <p:txBody>
          <a:bodyPr wrap="square" rtlCol="0">
            <a:spAutoFit/>
          </a:bodyPr>
          <a:lstStyle/>
          <a:p>
            <a:pPr defTabSz="739683">
              <a:buClrTx/>
              <a:defRPr/>
            </a:pPr>
            <a:r>
              <a:rPr lang="x-none"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dirty="0" err="1">
                <a:solidFill>
                  <a:srgbClr val="7030A0"/>
                </a:solidFill>
                <a:latin typeface="HP001 4 hàng" panose="020B0603050302020204" pitchFamily="34" charset="0"/>
                <a:ea typeface="+mn-ea"/>
                <a:cs typeface="HP001 5H Normal" panose="020B0603050302020204" pitchFamily="34" charset="0"/>
              </a:rPr>
              <a:t>Sáu</a:t>
            </a:r>
            <a:r>
              <a:rPr lang="x-none"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x-none"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dirty="0">
                <a:solidFill>
                  <a:srgbClr val="7030A0"/>
                </a:solidFill>
                <a:latin typeface="HP001 4 hàng" panose="020B0603050302020204" pitchFamily="34" charset="0"/>
                <a:ea typeface="+mn-ea"/>
                <a:cs typeface="HP001 5H Normal" panose="020B0603050302020204" pitchFamily="34" charset="0"/>
              </a:rPr>
              <a:t>ǀ</a:t>
            </a:r>
            <a:r>
              <a:rPr lang="x-none"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a:t>
            </a:r>
            <a:r>
              <a:rPr lang="en-US" sz="4974" b="1" dirty="0">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x-none"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dirty="0">
                <a:solidFill>
                  <a:srgbClr val="7030A0"/>
                </a:solidFill>
                <a:latin typeface="HP001 4 hàng" panose="020B0603050302020204" pitchFamily="34" charset="0"/>
                <a:ea typeface="+mn-ea"/>
                <a:cs typeface="HP001 5H Normal" panose="020B0603050302020204" pitchFamily="34" charset="0"/>
              </a:rPr>
              <a:t>Ƒ</a:t>
            </a:r>
            <a:r>
              <a:rPr lang="en-US" sz="4974" b="1" dirty="0">
                <a:solidFill>
                  <a:srgbClr val="7030A0"/>
                </a:solidFill>
                <a:latin typeface="HP001 4 hàng" panose="020B0603050302020204" pitchFamily="34" charset="0"/>
                <a:cs typeface="HP001 5H Normal" panose="020B0603050302020204" pitchFamily="34" charset="0"/>
              </a:rPr>
              <a:t> …</a:t>
            </a:r>
            <a:r>
              <a:rPr lang="x-none"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x-none"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6" name="TextBox 15">
            <a:extLst>
              <a:ext uri="{FF2B5EF4-FFF2-40B4-BE49-F238E27FC236}">
                <a16:creationId xmlns="" xmlns:a16="http://schemas.microsoft.com/office/drawing/2014/main" id="{CB8E68AE-8986-0D99-77EF-9FA937AF39E8}"/>
              </a:ext>
            </a:extLst>
          </p:cNvPr>
          <p:cNvSpPr txBox="1"/>
          <p:nvPr/>
        </p:nvSpPr>
        <p:spPr>
          <a:xfrm>
            <a:off x="1154143" y="3335409"/>
            <a:ext cx="11146012" cy="923330"/>
          </a:xfrm>
          <a:prstGeom prst="rect">
            <a:avLst/>
          </a:prstGeom>
          <a:noFill/>
        </p:spPr>
        <p:txBody>
          <a:bodyPr wrap="square" rtlCol="0">
            <a:spAutoFit/>
          </a:bodyPr>
          <a:lstStyle/>
          <a:p>
            <a:pPr defTabSz="739683">
              <a:buClrTx/>
              <a:defRPr/>
            </a:pPr>
            <a:r>
              <a:rPr lang="vi-VN" sz="5400" b="1" dirty="0">
                <a:solidFill>
                  <a:srgbClr val="7030A0"/>
                </a:solidFill>
                <a:latin typeface="HP001 4 hàng" panose="020B0603050302020204" pitchFamily="34" charset="0"/>
              </a:rPr>
              <a:t>V</a:t>
            </a:r>
            <a:r>
              <a:rPr lang="el-GR" sz="5400" b="1" dirty="0">
                <a:solidFill>
                  <a:srgbClr val="7030A0"/>
                </a:solidFill>
                <a:latin typeface="HP001 4 hàng" panose="020B0603050302020204" pitchFamily="34" charset="0"/>
              </a:rPr>
              <a:t>Η</a:t>
            </a:r>
            <a:r>
              <a:rPr lang="vi-VN" sz="5400" b="1" dirty="0">
                <a:solidFill>
                  <a:srgbClr val="7030A0"/>
                </a:solidFill>
                <a:latin typeface="HP001 4 hàng" panose="020B0603050302020204" pitchFamily="34" charset="0"/>
              </a:rPr>
              <a:t>Ğt đĲn văn </a:t>
            </a:r>
            <a:r>
              <a:rPr lang="el-GR" sz="5400" b="1" dirty="0">
                <a:solidFill>
                  <a:srgbClr val="7030A0"/>
                </a:solidFill>
                <a:latin typeface="HP001 4 hàng" panose="020B0603050302020204" pitchFamily="34" charset="0"/>
              </a:rPr>
              <a:t>ΓϜ </a:t>
            </a:r>
            <a:r>
              <a:rPr lang="vi-VN" sz="5400" b="1" dirty="0">
                <a:solidFill>
                  <a:srgbClr val="7030A0"/>
                </a:solidFill>
                <a:latin typeface="HP001 4 hàng" panose="020B0603050302020204" pitchFamily="34" charset="0"/>
              </a:rPr>
              <a:t>lại hĲt đųg</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 xmlns:a16="http://schemas.microsoft.com/office/drawing/2014/main" id="{71D6DCA7-6F61-4E5B-68A8-7E4F6F493AB4}"/>
              </a:ext>
            </a:extLst>
          </p:cNvPr>
          <p:cNvSpPr txBox="1"/>
          <p:nvPr/>
        </p:nvSpPr>
        <p:spPr>
          <a:xfrm>
            <a:off x="3286027" y="2339092"/>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4" name="TextBox 3">
            <a:extLst>
              <a:ext uri="{FF2B5EF4-FFF2-40B4-BE49-F238E27FC236}">
                <a16:creationId xmlns="" xmlns:a16="http://schemas.microsoft.com/office/drawing/2014/main" id="{663B11A3-A6A9-0FFA-5856-CED24ED074D2}"/>
              </a:ext>
            </a:extLst>
          </p:cNvPr>
          <p:cNvSpPr txBox="1"/>
          <p:nvPr/>
        </p:nvSpPr>
        <p:spPr>
          <a:xfrm>
            <a:off x="335903" y="4335761"/>
            <a:ext cx="12602202" cy="923330"/>
          </a:xfrm>
          <a:prstGeom prst="rect">
            <a:avLst/>
          </a:prstGeom>
          <a:noFill/>
        </p:spPr>
        <p:txBody>
          <a:bodyPr wrap="square" rtlCol="0">
            <a:spAutoFit/>
          </a:bodyPr>
          <a:lstStyle/>
          <a:p>
            <a:pPr defTabSz="739683">
              <a:buClrTx/>
              <a:defRPr/>
            </a:pPr>
            <a:r>
              <a:rPr lang="vi-VN" sz="5400" b="1" dirty="0">
                <a:solidFill>
                  <a:srgbClr val="7030A0"/>
                </a:solidFill>
                <a:latin typeface="HP001 4 hàng" panose="020B0603050302020204" pitchFamily="34" charset="0"/>
              </a:rPr>
              <a:t>Ǖ</a:t>
            </a:r>
            <a:r>
              <a:rPr lang="el-GR" sz="5400" b="1" dirty="0">
                <a:solidFill>
                  <a:srgbClr val="7030A0"/>
                </a:solidFill>
                <a:latin typeface="HP001 4 hàng" panose="020B0603050302020204" pitchFamily="34" charset="0"/>
              </a:rPr>
              <a:t>ί</a:t>
            </a:r>
            <a:r>
              <a:rPr lang="vi-VN" sz="5400" b="1" dirty="0">
                <a:solidFill>
                  <a:srgbClr val="7030A0"/>
                </a:solidFill>
                <a:latin typeface="HP001 4 hàng" panose="020B0603050302020204" pitchFamily="34" charset="0"/>
              </a:rPr>
              <a:t>an sát đư</a:t>
            </a:r>
            <a:r>
              <a:rPr lang="el-GR" sz="5400" b="1" dirty="0">
                <a:solidFill>
                  <a:srgbClr val="7030A0"/>
                </a:solidFill>
                <a:latin typeface="HP001 4 hàng" panose="020B0603050302020204" pitchFamily="34" charset="0"/>
              </a:rPr>
              <a:t>ϑ </a:t>
            </a:r>
            <a:r>
              <a:rPr lang="vi-VN" sz="5400" b="1" dirty="0">
                <a:solidFill>
                  <a:srgbClr val="7030A0"/>
                </a:solidFill>
                <a:latin typeface="HP001 4 hàng" panose="020B0603050302020204" pitchFamily="34" charset="0"/>
              </a:rPr>
              <a:t>Ǉr</a:t>
            </a:r>
            <a:r>
              <a:rPr lang="el-GR" sz="5400" b="1" dirty="0">
                <a:solidFill>
                  <a:srgbClr val="7030A0"/>
                </a:solidFill>
                <a:latin typeface="HP001 4 hàng" panose="020B0603050302020204" pitchFamily="34" charset="0"/>
              </a:rPr>
              <a:t>Ϊ</a:t>
            </a:r>
            <a:r>
              <a:rPr lang="vi-VN" sz="5400" b="1" dirty="0">
                <a:solidFill>
                  <a:srgbClr val="7030A0"/>
                </a:solidFill>
                <a:latin typeface="HP001 4 hàng" panose="020B0603050302020204" pitchFamily="34" charset="0"/>
              </a:rPr>
              <a:t>g Ǉra</a:t>
            </a:r>
            <a:r>
              <a:rPr lang="el-GR" sz="5400" b="1" dirty="0">
                <a:solidFill>
                  <a:srgbClr val="7030A0"/>
                </a:solidFill>
                <a:latin typeface="HP001 4 hàng" panose="020B0603050302020204" pitchFamily="34" charset="0"/>
              </a:rPr>
              <a:t>ζ</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181" y="3172461"/>
            <a:ext cx="3834224" cy="3087967"/>
          </a:xfrm>
          <a:prstGeom prst="rect">
            <a:avLst/>
          </a:prstGeom>
        </p:spPr>
      </p:pic>
      <p:sp>
        <p:nvSpPr>
          <p:cNvPr id="3" name="TextBox 79">
            <a:extLst>
              <a:ext uri="{FF2B5EF4-FFF2-40B4-BE49-F238E27FC236}">
                <a16:creationId xmlns="" xmlns:a16="http://schemas.microsoft.com/office/drawing/2014/main" id="{08E711A1-45B8-4FCD-9B47-DF719E7AA970}"/>
              </a:ext>
            </a:extLst>
          </p:cNvPr>
          <p:cNvSpPr txBox="1">
            <a:spLocks noChangeArrowheads="1"/>
          </p:cNvSpPr>
          <p:nvPr/>
        </p:nvSpPr>
        <p:spPr bwMode="auto">
          <a:xfrm>
            <a:off x="1520230" y="1025553"/>
            <a:ext cx="933040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399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lang="en-US" altLang="en-US" sz="3990" kern="12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811E2B46-6B7E-4371-B4B2-7C9AD8977203}"/>
              </a:ext>
            </a:extLst>
          </p:cNvPr>
          <p:cNvSpPr/>
          <p:nvPr/>
        </p:nvSpPr>
        <p:spPr>
          <a:xfrm>
            <a:off x="5073768" y="2756701"/>
            <a:ext cx="6033411"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 xmlns:a16="http://schemas.microsoft.com/office/drawing/2014/main" id="{411FBC9A-A348-4369-BB2E-B9466430C4CF}"/>
              </a:ext>
            </a:extLst>
          </p:cNvPr>
          <p:cNvSpPr txBox="1"/>
          <p:nvPr/>
        </p:nvSpPr>
        <p:spPr>
          <a:xfrm>
            <a:off x="5358810" y="2959199"/>
            <a:ext cx="5578515" cy="2855241"/>
          </a:xfrm>
          <a:prstGeom prst="rect">
            <a:avLst/>
          </a:prstGeom>
          <a:noFill/>
        </p:spPr>
        <p:txBody>
          <a:bodyPr wrap="square">
            <a:spAutoFit/>
          </a:bodyPr>
          <a:lstStyle/>
          <a:p>
            <a:pPr algn="ctr" defTabSz="456057"/>
            <a:r>
              <a:rPr lang="vi-VN" sz="3591"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lang="en-US" sz="3591"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22466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 xmlns:a16="http://schemas.microsoft.com/office/drawing/2014/main"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lang="vi-VN" altLang="en-US" sz="6583" kern="12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6427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5DE8D05-9C04-4232-80B1-83CA5ECD9545}"/>
              </a:ext>
            </a:extLst>
          </p:cNvPr>
          <p:cNvPicPr>
            <a:picLocks noChangeAspect="1"/>
          </p:cNvPicPr>
          <p:nvPr/>
        </p:nvPicPr>
        <p:blipFill>
          <a:blip r:embed="rId2"/>
          <a:stretch>
            <a:fillRect/>
          </a:stretch>
        </p:blipFill>
        <p:spPr>
          <a:xfrm>
            <a:off x="2413365" y="2336335"/>
            <a:ext cx="7601148" cy="3211485"/>
          </a:xfrm>
          <a:prstGeom prst="rect">
            <a:avLst/>
          </a:prstGeom>
        </p:spPr>
      </p:pic>
      <p:sp>
        <p:nvSpPr>
          <p:cNvPr id="10" name="TextBox 9">
            <a:extLst>
              <a:ext uri="{FF2B5EF4-FFF2-40B4-BE49-F238E27FC236}">
                <a16:creationId xmlns="" xmlns:a16="http://schemas.microsoft.com/office/drawing/2014/main" id="{2FD2E326-B603-4E23-9C3A-E820A8788C83}"/>
              </a:ext>
            </a:extLst>
          </p:cNvPr>
          <p:cNvSpPr txBox="1"/>
          <p:nvPr/>
        </p:nvSpPr>
        <p:spPr>
          <a:xfrm>
            <a:off x="2513447" y="1052374"/>
            <a:ext cx="7246428" cy="706135"/>
          </a:xfrm>
          <a:prstGeom prst="rect">
            <a:avLst/>
          </a:prstGeom>
          <a:noFill/>
        </p:spPr>
        <p:txBody>
          <a:bodyPr wrap="square" rtlCol="0">
            <a:spAutoFit/>
          </a:bodyPr>
          <a:lstStyle/>
          <a:p>
            <a:pPr algn="ctr"/>
            <a:r>
              <a:rPr lang="en-US" sz="3990" b="1" dirty="0" err="1">
                <a:solidFill>
                  <a:srgbClr val="FF0000"/>
                </a:solidFill>
                <a:latin typeface="Calibri" panose="020F0502020204030204" pitchFamily="34" charset="0"/>
                <a:cs typeface="Calibri" panose="020F0502020204030204" pitchFamily="34" charset="0"/>
              </a:rPr>
              <a:t>Các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bước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viết</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thư</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điện</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tử</a:t>
            </a:r>
            <a:endParaRPr lang="en-US" sz="399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976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 xmlns:a16="http://schemas.microsoft.com/office/drawing/2014/main" id="{DE85B90E-0E53-46C2-B945-D0495EB93B72}"/>
              </a:ext>
            </a:extLst>
          </p:cNvPr>
          <p:cNvPicPr>
            <a:picLocks noChangeAspect="1"/>
          </p:cNvPicPr>
          <p:nvPr/>
        </p:nvPicPr>
        <p:blipFill>
          <a:blip r:embed="rId5"/>
          <a:stretch>
            <a:fillRect/>
          </a:stretch>
        </p:blipFill>
        <p:spPr>
          <a:xfrm>
            <a:off x="2277367" y="2200182"/>
            <a:ext cx="7322061" cy="2134587"/>
          </a:xfrm>
          <a:prstGeom prst="rect">
            <a:avLst/>
          </a:prstGeom>
        </p:spPr>
      </p:pic>
    </p:spTree>
    <p:extLst>
      <p:ext uri="{BB962C8B-B14F-4D97-AF65-F5344CB8AC3E}">
        <p14:creationId xmlns:p14="http://schemas.microsoft.com/office/powerpoint/2010/main" val="357347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 xmlns:a16="http://schemas.microsoft.com/office/drawing/2014/main" id="{C1228EEF-E6A3-4C0C-8C7E-BA5AD7DB0FAA}"/>
              </a:ext>
            </a:extLst>
          </p:cNvPr>
          <p:cNvSpPr/>
          <p:nvPr/>
        </p:nvSpPr>
        <p:spPr>
          <a:xfrm>
            <a:off x="2017760" y="533653"/>
            <a:ext cx="9535986" cy="6219122"/>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Đến             </a:t>
            </a:r>
            <a:r>
              <a:rPr lang="en-US" sz="3192" dirty="0">
                <a:solidFill>
                  <a:srgbClr val="002060"/>
                </a:solidFill>
                <a:latin typeface="Calibri" panose="020F0502020204030204" pitchFamily="34" charset="0"/>
                <a:cs typeface="Calibri" panose="020F0502020204030204" pitchFamily="34" charset="0"/>
              </a:rPr>
              <a:t>Son@gmail.com</a:t>
            </a: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Chủ đề       </a:t>
            </a:r>
            <a:r>
              <a:rPr lang="vi-VN" sz="3192" dirty="0">
                <a:solidFill>
                  <a:srgbClr val="002060"/>
                </a:solidFill>
                <a:latin typeface="Calibri" panose="020F0502020204030204" pitchFamily="34" charset="0"/>
                <a:cs typeface="Calibri" panose="020F0502020204030204" pitchFamily="34" charset="0"/>
              </a:rPr>
              <a:t>Hoạt động chào mừng ngày 8/3</a:t>
            </a:r>
            <a:endParaRPr lang="vi-VN" sz="3192" kern="1200" dirty="0">
              <a:solidFill>
                <a:srgbClr val="002060"/>
              </a:solidFill>
              <a:latin typeface="Calibri" panose="020F0502020204030204" pitchFamily="34" charset="0"/>
              <a:cs typeface="Calibri" panose="020F0502020204030204" pitchFamily="34" charset="0"/>
            </a:endParaRPr>
          </a:p>
          <a:p>
            <a:pPr defTabSz="456057">
              <a:buClrTx/>
              <a:defRPr/>
            </a:pPr>
            <a:endParaRPr lang="en-US" sz="3192" kern="1200" dirty="0">
              <a:solidFill>
                <a:srgbClr val="002060"/>
              </a:solidFill>
              <a:latin typeface="Calibri" panose="020F0502020204030204" pitchFamily="34" charset="0"/>
              <a:cs typeface="Calibri" panose="020F0502020204030204" pitchFamily="34" charset="0"/>
            </a:endParaRPr>
          </a:p>
          <a:p>
            <a:pPr defTabSz="456057">
              <a:buClrTx/>
              <a:defRPr/>
            </a:pPr>
            <a:r>
              <a:rPr lang="en-US" sz="3192" kern="1200" dirty="0">
                <a:solidFill>
                  <a:srgbClr val="002060"/>
                </a:solidFill>
                <a:latin typeface="Calibri" panose="020F0502020204030204" pitchFamily="34" charset="0"/>
                <a:cs typeface="Calibri" panose="020F0502020204030204" pitchFamily="34" charset="0"/>
              </a:rPr>
              <a:t>   </a:t>
            </a:r>
            <a:r>
              <a:rPr lang="en-US" sz="3192" kern="1200" dirty="0" err="1">
                <a:solidFill>
                  <a:srgbClr val="002060"/>
                </a:solidFill>
                <a:latin typeface="Calibri" panose="020F0502020204030204" pitchFamily="34" charset="0"/>
                <a:cs typeface="Calibri" panose="020F0502020204030204" pitchFamily="34" charset="0"/>
              </a:rPr>
              <a:t>Sơn</a:t>
            </a:r>
            <a:r>
              <a:rPr lang="en-US" sz="3192" kern="1200" dirty="0">
                <a:solidFill>
                  <a:srgbClr val="002060"/>
                </a:solidFill>
                <a:latin typeface="Calibri" panose="020F0502020204030204" pitchFamily="34" charset="0"/>
                <a:cs typeface="Calibri" panose="020F0502020204030204" pitchFamily="34" charset="0"/>
              </a:rPr>
              <a:t> </a:t>
            </a:r>
            <a:r>
              <a:rPr lang="vi-VN" sz="3192" kern="1200" dirty="0">
                <a:solidFill>
                  <a:srgbClr val="002060"/>
                </a:solidFill>
                <a:latin typeface="Calibri" panose="020F0502020204030204" pitchFamily="34" charset="0"/>
                <a:cs typeface="Calibri" panose="020F0502020204030204" pitchFamily="34" charset="0"/>
              </a:rPr>
              <a:t>thân mến!</a:t>
            </a:r>
          </a:p>
          <a:p>
            <a:pPr algn="just"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192" dirty="0">
                <a:solidFill>
                  <a:srgbClr val="002060"/>
                </a:solidFill>
                <a:latin typeface="Calibri" panose="020F0502020204030204" pitchFamily="34" charset="0"/>
                <a:cs typeface="Calibri" panose="020F0502020204030204" pitchFamily="34" charset="0"/>
              </a:rPr>
              <a:t> </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Tớ </a:t>
            </a:r>
            <a:r>
              <a:rPr lang="vi-VN" sz="3192" kern="1200" dirty="0">
                <a:solidFill>
                  <a:srgbClr val="002060"/>
                </a:solidFill>
                <a:latin typeface="Calibri" panose="020F0502020204030204" pitchFamily="34" charset="0"/>
                <a:cs typeface="Calibri" panose="020F0502020204030204" pitchFamily="34" charset="0"/>
              </a:rPr>
              <a:t>cảm ơn cậu đã thông báo cho lớp tớ cùng tham gia.</a:t>
            </a:r>
            <a:endParaRPr lang="en-US" sz="3192" kern="1200" dirty="0">
              <a:solidFill>
                <a:srgbClr val="002060"/>
              </a:solidFill>
              <a:latin typeface="Calibri" panose="020F0502020204030204" pitchFamily="34" charset="0"/>
              <a:cs typeface="Calibri" panose="020F0502020204030204" pitchFamily="34" charset="0"/>
            </a:endParaRP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Tạm biệt Sơn. Chúc bạn buổi tối vui vẻ.</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Dương.</a:t>
            </a:r>
            <a:endParaRPr lang="vi-VN" sz="3192" kern="1200" dirty="0">
              <a:solidFill>
                <a:srgbClr val="002060"/>
              </a:solidFill>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 xmlns:a16="http://schemas.microsoft.com/office/drawing/2014/main" id="{63A2ACBF-E100-4B65-90CE-7A16CBF9C364}"/>
              </a:ext>
            </a:extLst>
          </p:cNvPr>
          <p:cNvSpPr/>
          <p:nvPr/>
        </p:nvSpPr>
        <p:spPr>
          <a:xfrm>
            <a:off x="2017761" y="3620"/>
            <a:ext cx="9218119" cy="663373"/>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r>
              <a:rPr lang="vi-VN" sz="2494" b="1" kern="1200">
                <a:solidFill>
                  <a:sysClr val="windowText" lastClr="000000"/>
                </a:solidFill>
                <a:latin typeface="字魂35号-经典雅黑"/>
              </a:rPr>
              <a:t>Thư </a:t>
            </a:r>
            <a:r>
              <a:rPr lang="vi-VN" sz="2494" b="1" kern="1200" dirty="0" err="1">
                <a:solidFill>
                  <a:sysClr val="windowText" lastClr="000000"/>
                </a:solidFill>
                <a:latin typeface="字魂35号-经典雅黑"/>
              </a:rPr>
              <a:t>mới</a:t>
            </a:r>
            <a:endParaRPr lang="en-US" sz="2494" b="1" kern="1200" dirty="0">
              <a:solidFill>
                <a:sysClr val="windowText" lastClr="000000"/>
              </a:solidFill>
              <a:latin typeface="字魂35号-经典雅黑"/>
            </a:endParaRPr>
          </a:p>
        </p:txBody>
      </p:sp>
      <p:cxnSp>
        <p:nvCxnSpPr>
          <p:cNvPr id="4" name="Đường nối Thẳng 7">
            <a:extLst>
              <a:ext uri="{FF2B5EF4-FFF2-40B4-BE49-F238E27FC236}">
                <a16:creationId xmlns="" xmlns:a16="http://schemas.microsoft.com/office/drawing/2014/main" id="{C94065DF-27DD-4013-AFAA-07CE9F423731}"/>
              </a:ext>
            </a:extLst>
          </p:cNvPr>
          <p:cNvCxnSpPr>
            <a:cxnSpLocks/>
          </p:cNvCxnSpPr>
          <p:nvPr/>
        </p:nvCxnSpPr>
        <p:spPr>
          <a:xfrm>
            <a:off x="2031581" y="1387917"/>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 xmlns:a16="http://schemas.microsoft.com/office/drawing/2014/main" id="{BDCE846A-6AFD-4E3B-A2C4-273C3D2C25B3}"/>
              </a:ext>
            </a:extLst>
          </p:cNvPr>
          <p:cNvCxnSpPr>
            <a:cxnSpLocks/>
          </p:cNvCxnSpPr>
          <p:nvPr/>
        </p:nvCxnSpPr>
        <p:spPr>
          <a:xfrm>
            <a:off x="2107592" y="1872490"/>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 xmlns:a16="http://schemas.microsoft.com/office/drawing/2014/main" id="{17FD0AA4-DA82-483B-8BBE-C496CB07673F}"/>
              </a:ext>
            </a:extLst>
          </p:cNvPr>
          <p:cNvSpPr txBox="1">
            <a:spLocks noChangeArrowheads="1"/>
          </p:cNvSpPr>
          <p:nvPr/>
        </p:nvSpPr>
        <p:spPr bwMode="auto">
          <a:xfrm>
            <a:off x="0" y="2849508"/>
            <a:ext cx="2071313" cy="7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2114">
              <a:spcBef>
                <a:spcPct val="50000"/>
              </a:spcBef>
              <a:buClrTx/>
              <a:buNone/>
              <a:defRPr/>
            </a:pPr>
            <a:r>
              <a:rPr lang="en-US" altLang="en-US" sz="4389" b="1" kern="1200" dirty="0">
                <a:solidFill>
                  <a:srgbClr val="C00000"/>
                </a:solidFill>
              </a:rPr>
              <a:t>MẪU:</a:t>
            </a:r>
            <a:endParaRPr lang="vi-VN" altLang="en-US" sz="4389" b="1" kern="1200" dirty="0">
              <a:solidFill>
                <a:srgbClr val="C00000"/>
              </a:solidFill>
            </a:endParaRPr>
          </a:p>
        </p:txBody>
      </p:sp>
    </p:spTree>
    <p:extLst>
      <p:ext uri="{BB962C8B-B14F-4D97-AF65-F5344CB8AC3E}">
        <p14:creationId xmlns:p14="http://schemas.microsoft.com/office/powerpoint/2010/main" val="376807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554" y="2451612"/>
            <a:ext cx="5460730" cy="4397905"/>
          </a:xfrm>
          <a:prstGeom prst="rect">
            <a:avLst/>
          </a:prstGeom>
        </p:spPr>
      </p:pic>
      <p:pic>
        <p:nvPicPr>
          <p:cNvPr id="4" name="Picture 3">
            <a:extLst>
              <a:ext uri="{FF2B5EF4-FFF2-40B4-BE49-F238E27FC236}">
                <a16:creationId xmlns="" xmlns:a16="http://schemas.microsoft.com/office/drawing/2014/main" id="{6A2E2AB0-5D20-4FA0-81EC-52D28CB54FDB}"/>
              </a:ext>
            </a:extLst>
          </p:cNvPr>
          <p:cNvPicPr>
            <a:picLocks noChangeAspect="1"/>
          </p:cNvPicPr>
          <p:nvPr/>
        </p:nvPicPr>
        <p:blipFill>
          <a:blip r:embed="rId3"/>
          <a:stretch>
            <a:fillRect/>
          </a:stretch>
        </p:blipFill>
        <p:spPr>
          <a:xfrm>
            <a:off x="1807552" y="1127324"/>
            <a:ext cx="8793771" cy="1106823"/>
          </a:xfrm>
          <a:prstGeom prst="rect">
            <a:avLst/>
          </a:prstGeom>
        </p:spPr>
      </p:pic>
    </p:spTree>
    <p:extLst>
      <p:ext uri="{BB962C8B-B14F-4D97-AF65-F5344CB8AC3E}">
        <p14:creationId xmlns:p14="http://schemas.microsoft.com/office/powerpoint/2010/main" val="2517017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95" y="2872250"/>
            <a:ext cx="6372816" cy="4010374"/>
          </a:xfrm>
          <a:prstGeom prst="rect">
            <a:avLst/>
          </a:prstGeom>
        </p:spPr>
      </p:pic>
      <p:grpSp>
        <p:nvGrpSpPr>
          <p:cNvPr id="3" name="Group 2">
            <a:extLst>
              <a:ext uri="{FF2B5EF4-FFF2-40B4-BE49-F238E27FC236}">
                <a16:creationId xmlns="" xmlns:a16="http://schemas.microsoft.com/office/drawing/2014/main" id="{BB4BDCC3-6D1A-42BE-B2B0-DA65D939C044}"/>
              </a:ext>
            </a:extLst>
          </p:cNvPr>
          <p:cNvGrpSpPr/>
          <p:nvPr/>
        </p:nvGrpSpPr>
        <p:grpSpPr>
          <a:xfrm>
            <a:off x="1091989" y="206918"/>
            <a:ext cx="3633208" cy="3231984"/>
            <a:chOff x="1189829" y="291094"/>
            <a:chExt cx="3642219" cy="3240000"/>
          </a:xfrm>
        </p:grpSpPr>
        <p:pic>
          <p:nvPicPr>
            <p:cNvPr id="4" name="Picture 3" descr="A picture containing text&#10;&#10;Description automatically generated">
              <a:extLst>
                <a:ext uri="{FF2B5EF4-FFF2-40B4-BE49-F238E27FC236}">
                  <a16:creationId xmlns=""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 xmlns:a16="http://schemas.microsoft.com/office/drawing/2014/main" id="{3FF6A272-748B-4733-B6EB-46977B94061A}"/>
                </a:ext>
              </a:extLst>
            </p:cNvPr>
            <p:cNvSpPr txBox="1"/>
            <p:nvPr/>
          </p:nvSpPr>
          <p:spPr>
            <a:xfrm rot="20088135" flipH="1">
              <a:off x="1896516" y="1123897"/>
              <a:ext cx="2259756" cy="1320361"/>
            </a:xfrm>
            <a:prstGeom prst="rect">
              <a:avLst/>
            </a:prstGeom>
            <a:noFill/>
          </p:spPr>
          <p:txBody>
            <a:bodyPr wrap="square" rtlCol="0">
              <a:spAutoFit/>
            </a:bodyPr>
            <a:lstStyle/>
            <a:p>
              <a:pPr algn="ctr" defTabSz="456057">
                <a:buClrTx/>
                <a:defRPr/>
              </a:pPr>
              <a:r>
                <a:rPr lang="en-US" sz="3990" b="1" kern="1200" dirty="0" err="1">
                  <a:solidFill>
                    <a:srgbClr val="CC00CC"/>
                  </a:solidFill>
                  <a:latin typeface="字魂35号-经典雅黑"/>
                  <a:cs typeface="+mn-cs"/>
                </a:rPr>
                <a:t>Trình</a:t>
              </a:r>
              <a:r>
                <a:rPr lang="en-US" sz="3990" b="1" kern="1200" dirty="0">
                  <a:solidFill>
                    <a:srgbClr val="CC00CC"/>
                  </a:solidFill>
                  <a:latin typeface="字魂35号-经典雅黑"/>
                  <a:cs typeface="+mn-cs"/>
                </a:rPr>
                <a:t> </a:t>
              </a:r>
              <a:r>
                <a:rPr lang="en-US" sz="3990" b="1" kern="1200" dirty="0" err="1">
                  <a:solidFill>
                    <a:srgbClr val="CC00CC"/>
                  </a:solidFill>
                  <a:latin typeface="字魂35号-经典雅黑"/>
                  <a:cs typeface="+mn-cs"/>
                </a:rPr>
                <a:t>bày</a:t>
              </a:r>
              <a:endParaRPr lang="en-US" sz="3990" b="1" kern="1200" dirty="0">
                <a:solidFill>
                  <a:srgbClr val="CC00CC"/>
                </a:solidFill>
                <a:latin typeface="字魂35号-经典雅黑"/>
                <a:cs typeface="+mn-cs"/>
              </a:endParaRPr>
            </a:p>
          </p:txBody>
        </p:sp>
      </p:grpSp>
      <p:grpSp>
        <p:nvGrpSpPr>
          <p:cNvPr id="6" name="Group 5">
            <a:extLst>
              <a:ext uri="{FF2B5EF4-FFF2-40B4-BE49-F238E27FC236}">
                <a16:creationId xmlns="" xmlns:a16="http://schemas.microsoft.com/office/drawing/2014/main" id="{D50B6CBD-D54A-4B3F-B670-81BA51C4808B}"/>
              </a:ext>
            </a:extLst>
          </p:cNvPr>
          <p:cNvGrpSpPr/>
          <p:nvPr/>
        </p:nvGrpSpPr>
        <p:grpSpPr>
          <a:xfrm>
            <a:off x="7279252" y="80215"/>
            <a:ext cx="3633208" cy="3231984"/>
            <a:chOff x="7359952" y="291095"/>
            <a:chExt cx="3642219" cy="3240000"/>
          </a:xfrm>
        </p:grpSpPr>
        <p:pic>
          <p:nvPicPr>
            <p:cNvPr id="7" name="Picture 6" descr="A picture containing text&#10;&#10;Description automatically generated">
              <a:extLst>
                <a:ext uri="{FF2B5EF4-FFF2-40B4-BE49-F238E27FC236}">
                  <a16:creationId xmlns=""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 xmlns:a16="http://schemas.microsoft.com/office/drawing/2014/main" id="{2A0E9BDF-D5A1-4197-9A31-8E9C2A8BEB02}"/>
                </a:ext>
              </a:extLst>
            </p:cNvPr>
            <p:cNvSpPr txBox="1"/>
            <p:nvPr/>
          </p:nvSpPr>
          <p:spPr>
            <a:xfrm rot="1511865">
              <a:off x="8079777" y="1125608"/>
              <a:ext cx="2221399" cy="1320361"/>
            </a:xfrm>
            <a:prstGeom prst="rect">
              <a:avLst/>
            </a:prstGeom>
            <a:noFill/>
          </p:spPr>
          <p:txBody>
            <a:bodyPr wrap="square" rtlCol="0">
              <a:spAutoFit/>
            </a:bodyPr>
            <a:lstStyle/>
            <a:p>
              <a:pPr algn="ctr" defTabSz="456057">
                <a:buClrTx/>
                <a:defRPr/>
              </a:pPr>
              <a:r>
                <a:rPr lang="en-US" sz="3990" b="1" kern="1200">
                  <a:solidFill>
                    <a:srgbClr val="FF3399"/>
                  </a:solidFill>
                  <a:latin typeface="字魂35号-经典雅黑"/>
                  <a:cs typeface="+mn-cs"/>
                </a:rPr>
                <a:t>Nhận xét</a:t>
              </a:r>
            </a:p>
          </p:txBody>
        </p:sp>
      </p:grpSp>
    </p:spTree>
    <p:extLst>
      <p:ext uri="{BB962C8B-B14F-4D97-AF65-F5344CB8AC3E}">
        <p14:creationId xmlns:p14="http://schemas.microsoft.com/office/powerpoint/2010/main" val="36315446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F4392839-AFA1-4CA9-9CF9-3152DFAC6BB5}"/>
              </a:ext>
            </a:extLst>
          </p:cNvPr>
          <p:cNvGrpSpPr/>
          <p:nvPr/>
        </p:nvGrpSpPr>
        <p:grpSpPr>
          <a:xfrm>
            <a:off x="-881517" y="643769"/>
            <a:ext cx="6310436" cy="6310436"/>
            <a:chOff x="5493176" y="224576"/>
            <a:chExt cx="6326086" cy="6326086"/>
          </a:xfrm>
        </p:grpSpPr>
        <p:grpSp>
          <p:nvGrpSpPr>
            <p:cNvPr id="4" name="Group 3">
              <a:extLst>
                <a:ext uri="{FF2B5EF4-FFF2-40B4-BE49-F238E27FC236}">
                  <a16:creationId xmlns=""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đã</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đúng</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yêu</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cầu</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đủ</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các</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phần</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của</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thư</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điện</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tử</a:t>
                </a:r>
                <a:r>
                  <a:rPr lang="en-US" sz="3491" kern="1200" dirty="0">
                    <a:solidFill>
                      <a:prstClr val="black"/>
                    </a:solidFill>
                    <a:latin typeface="字魂35号-经典雅黑"/>
                    <a:cs typeface="+mn-cs"/>
                  </a:rPr>
                  <a:t>)</a:t>
                </a:r>
              </a:p>
            </p:txBody>
          </p:sp>
        </p:grpSp>
        <p:pic>
          <p:nvPicPr>
            <p:cNvPr id="5" name="Picture 4" descr="Icon&#10;&#10;Description automatically generated">
              <a:extLst>
                <a:ext uri="{FF2B5EF4-FFF2-40B4-BE49-F238E27FC236}">
                  <a16:creationId xmlns=""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 xmlns:a16="http://schemas.microsoft.com/office/drawing/2014/main" id="{B23BD3CD-6BF7-4A48-B241-EC2E177680A2}"/>
              </a:ext>
            </a:extLst>
          </p:cNvPr>
          <p:cNvGrpSpPr/>
          <p:nvPr/>
        </p:nvGrpSpPr>
        <p:grpSpPr>
          <a:xfrm>
            <a:off x="3390834" y="1816471"/>
            <a:ext cx="5507018" cy="5492520"/>
            <a:chOff x="5494074" y="-76580"/>
            <a:chExt cx="6577773" cy="6577773"/>
          </a:xfrm>
        </p:grpSpPr>
        <p:grpSp>
          <p:nvGrpSpPr>
            <p:cNvPr id="9" name="Group 8">
              <a:extLst>
                <a:ext uri="{FF2B5EF4-FFF2-40B4-BE49-F238E27FC236}">
                  <a16:creationId xmlns=""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err="1">
                    <a:solidFill>
                      <a:srgbClr val="FF0000"/>
                    </a:solidFill>
                    <a:latin typeface="字魂35号-经典雅黑"/>
                    <a:cs typeface="+mn-cs"/>
                  </a:rPr>
                  <a:t>có</a:t>
                </a:r>
                <a:r>
                  <a:rPr lang="en-US" sz="3491" b="1" kern="1200">
                    <a:solidFill>
                      <a:srgbClr val="FF0000"/>
                    </a:solidFill>
                    <a:latin typeface="字魂35号-经典雅黑"/>
                    <a:cs typeface="+mn-cs"/>
                  </a:rPr>
                  <a:t> nội dung trả lời hay</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dùng</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từ</a:t>
                </a:r>
                <a:r>
                  <a:rPr lang="en-US" sz="3491" kern="1200" dirty="0">
                    <a:solidFill>
                      <a:prstClr val="black"/>
                    </a:solidFill>
                    <a:latin typeface="字魂35号-经典雅黑"/>
                    <a:cs typeface="+mn-cs"/>
                  </a:rPr>
                  <a:t> hay)</a:t>
                </a:r>
              </a:p>
            </p:txBody>
          </p:sp>
        </p:grpSp>
        <p:pic>
          <p:nvPicPr>
            <p:cNvPr id="10" name="Picture 9" descr="Icon&#10;&#10;Description automatically generated">
              <a:extLst>
                <a:ext uri="{FF2B5EF4-FFF2-40B4-BE49-F238E27FC236}">
                  <a16:creationId xmlns=""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 xmlns:a16="http://schemas.microsoft.com/office/drawing/2014/main" id="{53A55AF1-91A8-48B7-B020-99DF1B340F25}"/>
              </a:ext>
            </a:extLst>
          </p:cNvPr>
          <p:cNvGrpSpPr/>
          <p:nvPr/>
        </p:nvGrpSpPr>
        <p:grpSpPr>
          <a:xfrm>
            <a:off x="7695215" y="1439625"/>
            <a:ext cx="4985710" cy="4971619"/>
            <a:chOff x="5494074" y="-76580"/>
            <a:chExt cx="6577773" cy="6577773"/>
          </a:xfrm>
        </p:grpSpPr>
        <p:grpSp>
          <p:nvGrpSpPr>
            <p:cNvPr id="14" name="Group 13">
              <a:extLst>
                <a:ext uri="{FF2B5EF4-FFF2-40B4-BE49-F238E27FC236}">
                  <a16:creationId xmlns=""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 xmlns:a16="http://schemas.microsoft.com/office/drawing/2014/main" id="{389CDC8E-FE50-423A-83AE-5841DB8C442A}"/>
                  </a:ext>
                </a:extLst>
              </p:cNvPr>
              <p:cNvSpPr txBox="1"/>
              <p:nvPr/>
            </p:nvSpPr>
            <p:spPr>
              <a:xfrm>
                <a:off x="6506717" y="636220"/>
                <a:ext cx="3942887" cy="2248830"/>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có</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sáng</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tạo</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thêm</a:t>
                </a:r>
                <a:r>
                  <a:rPr lang="en-US" sz="3491" kern="1200" dirty="0">
                    <a:solidFill>
                      <a:prstClr val="black"/>
                    </a:solidFill>
                    <a:latin typeface="字魂35号-经典雅黑"/>
                    <a:cs typeface="+mn-cs"/>
                  </a:rPr>
                  <a:t> ý </a:t>
                </a:r>
                <a:r>
                  <a:rPr lang="en-US" sz="3491" kern="1200" dirty="0" err="1">
                    <a:solidFill>
                      <a:prstClr val="black"/>
                    </a:solidFill>
                    <a:latin typeface="字魂35号-经典雅黑"/>
                    <a:cs typeface="+mn-cs"/>
                  </a:rPr>
                  <a:t>mới</a:t>
                </a:r>
                <a:r>
                  <a:rPr lang="en-US" sz="3491" kern="1200" dirty="0">
                    <a:solidFill>
                      <a:prstClr val="black"/>
                    </a:solidFill>
                    <a:latin typeface="字魂35号-经典雅黑"/>
                    <a:cs typeface="+mn-cs"/>
                  </a:rPr>
                  <a:t>)</a:t>
                </a:r>
              </a:p>
            </p:txBody>
          </p:sp>
        </p:grpSp>
        <p:pic>
          <p:nvPicPr>
            <p:cNvPr id="15" name="Picture 14" descr="Icon&#10;&#10;Description automatically generated">
              <a:extLst>
                <a:ext uri="{FF2B5EF4-FFF2-40B4-BE49-F238E27FC236}">
                  <a16:creationId xmlns=""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 xmlns:a16="http://schemas.microsoft.com/office/drawing/2014/main" id="{E46A8BC1-FE76-4C8C-B2E6-A36C8209C5F6}"/>
              </a:ext>
            </a:extLst>
          </p:cNvPr>
          <p:cNvGrpSpPr/>
          <p:nvPr/>
        </p:nvGrpSpPr>
        <p:grpSpPr>
          <a:xfrm>
            <a:off x="3987384" y="141745"/>
            <a:ext cx="3217809" cy="1727327"/>
            <a:chOff x="84595" y="2353938"/>
            <a:chExt cx="2340000" cy="1620000"/>
          </a:xfrm>
        </p:grpSpPr>
        <p:sp>
          <p:nvSpPr>
            <p:cNvPr id="19" name="Speech Bubble: Oval 18">
              <a:extLst>
                <a:ext uri="{FF2B5EF4-FFF2-40B4-BE49-F238E27FC236}">
                  <a16:creationId xmlns=""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456057">
                <a:buClrTx/>
                <a:defRPr/>
              </a:pPr>
              <a:endParaRPr lang="en-US" sz="1995" b="1" kern="1200">
                <a:solidFill>
                  <a:prstClr val="black"/>
                </a:solidFill>
                <a:latin typeface="字魂35号-经典雅黑"/>
              </a:endParaRPr>
            </a:p>
          </p:txBody>
        </p:sp>
        <p:sp>
          <p:nvSpPr>
            <p:cNvPr id="20" name="TextBox 19">
              <a:extLst>
                <a:ext uri="{FF2B5EF4-FFF2-40B4-BE49-F238E27FC236}">
                  <a16:creationId xmlns=""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algn="ctr" defTabSz="456057">
                <a:buClrTx/>
                <a:defRPr/>
              </a:pPr>
              <a:r>
                <a:rPr lang="en-US" sz="2594" b="1" kern="1200" dirty="0" err="1">
                  <a:solidFill>
                    <a:srgbClr val="CC00CC"/>
                  </a:solidFill>
                  <a:latin typeface="字魂35号-经典雅黑"/>
                  <a:cs typeface="+mn-cs"/>
                </a:rPr>
                <a:t>Trao</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đổi</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bài</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viết</a:t>
              </a:r>
              <a:endParaRPr lang="en-US" sz="2594" b="1" kern="1200" dirty="0">
                <a:solidFill>
                  <a:srgbClr val="CC00CC"/>
                </a:solidFill>
                <a:latin typeface="字魂35号-经典雅黑"/>
                <a:cs typeface="+mn-cs"/>
              </a:endParaRPr>
            </a:p>
          </p:txBody>
        </p:sp>
      </p:grpSp>
      <p:grpSp>
        <p:nvGrpSpPr>
          <p:cNvPr id="21" name="Group 20">
            <a:extLst>
              <a:ext uri="{FF2B5EF4-FFF2-40B4-BE49-F238E27FC236}">
                <a16:creationId xmlns="" xmlns:a16="http://schemas.microsoft.com/office/drawing/2014/main" id="{03EF3B9A-0F16-4AB2-9B85-8FD8A8BBEAEA}"/>
              </a:ext>
            </a:extLst>
          </p:cNvPr>
          <p:cNvGrpSpPr/>
          <p:nvPr/>
        </p:nvGrpSpPr>
        <p:grpSpPr>
          <a:xfrm>
            <a:off x="7137277" y="8483"/>
            <a:ext cx="2334211" cy="1926707"/>
            <a:chOff x="0" y="2686369"/>
            <a:chExt cx="5455920" cy="4503431"/>
          </a:xfrm>
        </p:grpSpPr>
        <p:pic>
          <p:nvPicPr>
            <p:cNvPr id="22" name="Picture 21" descr="A picture containing icon&#10;&#10;Description automatically generated">
              <a:extLst>
                <a:ext uri="{FF2B5EF4-FFF2-40B4-BE49-F238E27FC236}">
                  <a16:creationId xmlns=""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693080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Rectangle: Rounded Corners 1">
            <a:extLst>
              <a:ext uri="{FF2B5EF4-FFF2-40B4-BE49-F238E27FC236}">
                <a16:creationId xmlns="" xmlns:a16="http://schemas.microsoft.com/office/drawing/2014/main" id="{3CF2C350-9A63-49AC-BD80-E8AAFDEBC737}"/>
              </a:ext>
            </a:extLst>
          </p:cNvPr>
          <p:cNvSpPr/>
          <p:nvPr/>
        </p:nvSpPr>
        <p:spPr>
          <a:xfrm>
            <a:off x="869336" y="826476"/>
            <a:ext cx="10423166" cy="5310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 xmlns:a16="http://schemas.microsoft.com/office/drawing/2014/main" id="{7E793470-B545-4BBE-A9C5-0A6166DD8B1A}"/>
              </a:ext>
            </a:extLst>
          </p:cNvPr>
          <p:cNvSpPr txBox="1">
            <a:spLocks noChangeArrowheads="1"/>
          </p:cNvSpPr>
          <p:nvPr/>
        </p:nvSpPr>
        <p:spPr bwMode="auto">
          <a:xfrm>
            <a:off x="1724423" y="2293553"/>
            <a:ext cx="9568079" cy="4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50000"/>
              </a:spcBef>
              <a:buClrTx/>
              <a:buNone/>
              <a:defRPr/>
            </a:pPr>
            <a:r>
              <a:rPr lang="vi-VN" altLang="en-US" sz="3990" b="1" kern="1200">
                <a:solidFill>
                  <a:srgbClr val="3C72BE"/>
                </a:solidFill>
                <a:latin typeface="Calibri" panose="020F0502020204030204" pitchFamily="34" charset="0"/>
                <a:ea typeface="字魂35号-经典雅黑"/>
                <a:cs typeface="Calibri" panose="020F0502020204030204" pitchFamily="34" charset="0"/>
              </a:rPr>
              <a:t>- </a:t>
            </a:r>
            <a:r>
              <a:rPr lang="en-US" altLang="en-US" sz="3990" b="1" kern="1200">
                <a:solidFill>
                  <a:srgbClr val="3C72BE"/>
                </a:solidFill>
                <a:latin typeface="Calibri" panose="020F0502020204030204" pitchFamily="34" charset="0"/>
                <a:ea typeface="字魂35号-经典雅黑"/>
                <a:cs typeface="Calibri" panose="020F0502020204030204" pitchFamily="34" charset="0"/>
              </a:rPr>
              <a:t>Xem lại </a:t>
            </a:r>
            <a:r>
              <a:rPr lang="vi-VN" altLang="en-US" sz="3990" b="1" kern="1200">
                <a:solidFill>
                  <a:srgbClr val="3C72BE"/>
                </a:solidFill>
                <a:latin typeface="Calibri" panose="020F0502020204030204" pitchFamily="34" charset="0"/>
                <a:ea typeface="字魂35号-经典雅黑"/>
                <a:cs typeface="Calibri" panose="020F0502020204030204" pitchFamily="34" charset="0"/>
              </a:rPr>
              <a:t>bài</a:t>
            </a:r>
            <a:r>
              <a:rPr lang="en-US" altLang="en-US" sz="3990" b="1" kern="1200">
                <a:solidFill>
                  <a:srgbClr val="3C72BE"/>
                </a:solidFill>
                <a:latin typeface="Calibri" panose="020F0502020204030204" pitchFamily="34" charset="0"/>
                <a:ea typeface="字魂35号-经典雅黑"/>
                <a:cs typeface="Calibri" panose="020F0502020204030204" pitchFamily="34" charset="0"/>
              </a:rPr>
              <a:t> học hôm nay</a:t>
            </a:r>
          </a:p>
          <a:p>
            <a:pPr defTabSz="912114">
              <a:spcBef>
                <a:spcPct val="50000"/>
              </a:spcBef>
              <a:buClrTx/>
              <a:buFontTx/>
              <a:buChar char="-"/>
              <a:defRPr/>
            </a:pPr>
            <a:r>
              <a:rPr lang="en-US" altLang="en-US" sz="3990" b="1" kern="1200">
                <a:solidFill>
                  <a:srgbClr val="3C72BE"/>
                </a:solidFill>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defTabSz="912114">
              <a:spcBef>
                <a:spcPct val="50000"/>
              </a:spcBef>
              <a:buClrTx/>
              <a:buFontTx/>
              <a:buChar char="-"/>
              <a:defRPr/>
            </a:pPr>
            <a:r>
              <a:rPr lang="en-US" altLang="en-US" sz="3990" b="1" kern="1200">
                <a:solidFill>
                  <a:srgbClr val="3C72BE"/>
                </a:solidFill>
                <a:latin typeface="Calibri" panose="020F0502020204030204" pitchFamily="34" charset="0"/>
                <a:ea typeface="字魂35号-经典雅黑"/>
                <a:cs typeface="Calibri" panose="020F0502020204030204" pitchFamily="34" charset="0"/>
              </a:rPr>
              <a:t> Chuẩn bị: bài học tiếp theo</a:t>
            </a:r>
          </a:p>
          <a:p>
            <a:pPr defTabSz="912114">
              <a:spcBef>
                <a:spcPct val="50000"/>
              </a:spcBef>
              <a:buClrTx/>
              <a:buNone/>
              <a:defRPr/>
            </a:pPr>
            <a:endParaRPr lang="en-US" altLang="en-US" sz="3990" b="1" kern="1200">
              <a:solidFill>
                <a:srgbClr val="3C72BE"/>
              </a:solidFill>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 xmlns:a16="http://schemas.microsoft.com/office/drawing/2014/main" id="{5A113784-358C-4A12-A1BD-A66EB2AB9D3B}"/>
              </a:ext>
            </a:extLst>
          </p:cNvPr>
          <p:cNvSpPr txBox="1">
            <a:spLocks noChangeArrowheads="1"/>
          </p:cNvSpPr>
          <p:nvPr/>
        </p:nvSpPr>
        <p:spPr bwMode="auto">
          <a:xfrm>
            <a:off x="4191269" y="1066375"/>
            <a:ext cx="775981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0"/>
              </a:spcBef>
              <a:buClrTx/>
              <a:buNone/>
              <a:defRPr/>
            </a:pPr>
            <a:r>
              <a:rPr lang="vi-VN" altLang="en-US" sz="7980" b="1" kern="1200" dirty="0">
                <a:solidFill>
                  <a:srgbClr val="FF9933"/>
                </a:solidFill>
                <a:effectLst>
                  <a:outerShdw blurRad="38100" dist="38100" dir="2700000" algn="tl">
                    <a:srgbClr val="000000">
                      <a:alpha val="43137"/>
                    </a:srgbClr>
                  </a:outerShdw>
                </a:effectLst>
                <a:latin typeface="Calibri" panose="020F0502020204030204" pitchFamily="34" charset="0"/>
                <a:ea typeface="字魂35号-经典雅黑"/>
                <a:cs typeface="Calibri" panose="020F0502020204030204" pitchFamily="34" charset="0"/>
              </a:rPr>
              <a:t>DẶN DÒ</a:t>
            </a:r>
            <a:endParaRPr lang="en-US" altLang="en-US" sz="7980" b="1" kern="1200" dirty="0">
              <a:solidFill>
                <a:srgbClr val="FF9933"/>
              </a:solidFill>
              <a:effectLst>
                <a:outerShdw blurRad="38100" dist="38100" dir="2700000" algn="tl">
                  <a:srgbClr val="000000">
                    <a:alpha val="43137"/>
                  </a:srgbClr>
                </a:outerShdw>
              </a:effectLst>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689660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a:solidFill>
            <a:srgbClr val="3C72BE"/>
          </a:solidFill>
        </p:spPr>
      </p:pic>
      <p:pic>
        <p:nvPicPr>
          <p:cNvPr id="9" name="图片 8">
            <a:extLst>
              <a:ext uri="{FF2B5EF4-FFF2-40B4-BE49-F238E27FC236}">
                <a16:creationId xmlns=""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 xmlns:a16="http://schemas.microsoft.com/office/drawing/2014/main" id="{634137AE-C49F-4230-85A3-34639B840328}"/>
              </a:ext>
            </a:extLst>
          </p:cNvPr>
          <p:cNvPicPr>
            <a:picLocks noChangeAspect="1"/>
          </p:cNvPicPr>
          <p:nvPr/>
        </p:nvPicPr>
        <p:blipFill>
          <a:blip r:embed="rId8"/>
          <a:stretch>
            <a:fillRect/>
          </a:stretch>
        </p:blipFill>
        <p:spPr>
          <a:xfrm>
            <a:off x="1587103" y="2455989"/>
            <a:ext cx="9158658" cy="1489954"/>
          </a:xfrm>
          <a:prstGeom prst="rect">
            <a:avLst/>
          </a:prstGeom>
        </p:spPr>
      </p:pic>
    </p:spTree>
    <p:extLst>
      <p:ext uri="{BB962C8B-B14F-4D97-AF65-F5344CB8AC3E}">
        <p14:creationId xmlns:p14="http://schemas.microsoft.com/office/powerpoint/2010/main" val="1600956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D4727AE0-E047-474C-8C51-CDEF3FBF99D8}"/>
              </a:ext>
            </a:extLst>
          </p:cNvPr>
          <p:cNvPicPr>
            <a:picLocks noChangeAspect="1"/>
          </p:cNvPicPr>
          <p:nvPr/>
        </p:nvPicPr>
        <p:blipFill>
          <a:blip r:embed="rId3"/>
          <a:stretch>
            <a:fillRect/>
          </a:stretch>
        </p:blipFill>
        <p:spPr>
          <a:xfrm>
            <a:off x="0" y="8483"/>
            <a:ext cx="12161838" cy="6841033"/>
          </a:xfrm>
          <a:prstGeom prst="rect">
            <a:avLst/>
          </a:prstGeom>
        </p:spPr>
      </p:pic>
      <p:pic>
        <p:nvPicPr>
          <p:cNvPr id="15" name="图片 14">
            <a:extLst>
              <a:ext uri="{FF2B5EF4-FFF2-40B4-BE49-F238E27FC236}">
                <a16:creationId xmlns=""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225" y="1960101"/>
            <a:ext cx="3959393" cy="5011034"/>
          </a:xfrm>
          <a:prstGeom prst="rect">
            <a:avLst/>
          </a:prstGeom>
        </p:spPr>
      </p:pic>
      <p:pic>
        <p:nvPicPr>
          <p:cNvPr id="2" name="Picture 1">
            <a:extLst>
              <a:ext uri="{FF2B5EF4-FFF2-40B4-BE49-F238E27FC236}">
                <a16:creationId xmlns="" xmlns:a16="http://schemas.microsoft.com/office/drawing/2014/main" id="{DE4C42B1-133B-480F-A711-BCCE39D74E7B}"/>
              </a:ext>
            </a:extLst>
          </p:cNvPr>
          <p:cNvPicPr>
            <a:picLocks noChangeAspect="1"/>
          </p:cNvPicPr>
          <p:nvPr/>
        </p:nvPicPr>
        <p:blipFill>
          <a:blip r:embed="rId5"/>
          <a:stretch>
            <a:fillRect/>
          </a:stretch>
        </p:blipFill>
        <p:spPr>
          <a:xfrm>
            <a:off x="1162579" y="2554037"/>
            <a:ext cx="9152576" cy="1635909"/>
          </a:xfrm>
          <a:prstGeom prst="rect">
            <a:avLst/>
          </a:prstGeom>
        </p:spPr>
      </p:pic>
    </p:spTree>
    <p:extLst>
      <p:ext uri="{BB962C8B-B14F-4D97-AF65-F5344CB8AC3E}">
        <p14:creationId xmlns:p14="http://schemas.microsoft.com/office/powerpoint/2010/main" val="1367132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9" name="图片 8">
            <a:extLst>
              <a:ext uri="{FF2B5EF4-FFF2-40B4-BE49-F238E27FC236}">
                <a16:creationId xmlns=""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 xmlns:a16="http://schemas.microsoft.com/office/drawing/2014/main" id="{626C74AC-124C-4358-BCE4-4436A74A4742}"/>
              </a:ext>
            </a:extLst>
          </p:cNvPr>
          <p:cNvPicPr>
            <a:picLocks noChangeAspect="1"/>
          </p:cNvPicPr>
          <p:nvPr/>
        </p:nvPicPr>
        <p:blipFill>
          <a:blip r:embed="rId8"/>
          <a:stretch>
            <a:fillRect/>
          </a:stretch>
        </p:blipFill>
        <p:spPr>
          <a:xfrm>
            <a:off x="1273556" y="2006027"/>
            <a:ext cx="9158658" cy="869647"/>
          </a:xfrm>
          <a:prstGeom prst="rect">
            <a:avLst/>
          </a:prstGeom>
        </p:spPr>
      </p:pic>
      <p:pic>
        <p:nvPicPr>
          <p:cNvPr id="3" name="Picture 2">
            <a:extLst>
              <a:ext uri="{FF2B5EF4-FFF2-40B4-BE49-F238E27FC236}">
                <a16:creationId xmlns="" xmlns:a16="http://schemas.microsoft.com/office/drawing/2014/main" id="{969990CA-491E-4AD2-9995-23AD3AC5FDD2}"/>
              </a:ext>
            </a:extLst>
          </p:cNvPr>
          <p:cNvPicPr>
            <a:picLocks noChangeAspect="1"/>
          </p:cNvPicPr>
          <p:nvPr/>
        </p:nvPicPr>
        <p:blipFill>
          <a:blip r:embed="rId9"/>
          <a:stretch>
            <a:fillRect/>
          </a:stretch>
        </p:blipFill>
        <p:spPr>
          <a:xfrm>
            <a:off x="2242023" y="2867990"/>
            <a:ext cx="7297735" cy="1046009"/>
          </a:xfrm>
          <a:prstGeom prst="rect">
            <a:avLst/>
          </a:prstGeom>
        </p:spPr>
      </p:pic>
    </p:spTree>
    <p:extLst>
      <p:ext uri="{BB962C8B-B14F-4D97-AF65-F5344CB8AC3E}">
        <p14:creationId xmlns:p14="http://schemas.microsoft.com/office/powerpoint/2010/main" val="615635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 xmlns:a16="http://schemas.microsoft.com/office/drawing/2014/main" id="{3364F248-F932-4496-8A3F-3D207E603331}"/>
              </a:ext>
            </a:extLst>
          </p:cNvPr>
          <p:cNvSpPr/>
          <p:nvPr/>
        </p:nvSpPr>
        <p:spPr>
          <a:xfrm>
            <a:off x="1298959" y="1883783"/>
            <a:ext cx="934478" cy="934478"/>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 xmlns:a16="http://schemas.microsoft.com/office/drawing/2014/main" id="{0CF00119-919F-4BC3-A2F0-AAE596DAB771}"/>
              </a:ext>
            </a:extLst>
          </p:cNvPr>
          <p:cNvSpPr/>
          <p:nvPr/>
        </p:nvSpPr>
        <p:spPr>
          <a:xfrm>
            <a:off x="1623985" y="4070346"/>
            <a:ext cx="946693" cy="889211"/>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 xmlns:a16="http://schemas.microsoft.com/office/drawing/2014/main" id="{D4C57102-E524-4078-847B-3093F720BE0D}"/>
              </a:ext>
            </a:extLst>
          </p:cNvPr>
          <p:cNvSpPr txBox="1"/>
          <p:nvPr/>
        </p:nvSpPr>
        <p:spPr>
          <a:xfrm>
            <a:off x="2258624" y="1760837"/>
            <a:ext cx="8492075" cy="1320165"/>
          </a:xfrm>
          <a:prstGeom prst="rect">
            <a:avLst/>
          </a:prstGeom>
          <a:noFill/>
        </p:spPr>
        <p:txBody>
          <a:bodyPr wrap="square">
            <a:spAutoFit/>
          </a:bodyPr>
          <a:lstStyle/>
          <a:p>
            <a:pPr indent="456057" algn="just"/>
            <a:r>
              <a:rPr lang="en-US"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lang="vi-VN" sz="3990" b="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 xmlns:a16="http://schemas.microsoft.com/office/drawing/2014/main" id="{E1882421-30AB-4E33-8B15-7B49A2A5ECA0}"/>
              </a:ext>
            </a:extLst>
          </p:cNvPr>
          <p:cNvSpPr txBox="1"/>
          <p:nvPr/>
        </p:nvSpPr>
        <p:spPr>
          <a:xfrm>
            <a:off x="2532124" y="3956330"/>
            <a:ext cx="8492075" cy="1320165"/>
          </a:xfrm>
          <a:prstGeom prst="rect">
            <a:avLst/>
          </a:prstGeom>
          <a:noFill/>
        </p:spPr>
        <p:txBody>
          <a:bodyPr wrap="square">
            <a:spAutoFit/>
          </a:bodyPr>
          <a:lstStyle/>
          <a:p>
            <a:pPr indent="456057" algn="just"/>
            <a:r>
              <a:rPr lang="vi-VN" sz="399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lang="vi-VN" sz="3990" b="1" kern="1200" dirty="0">
              <a:solidFill>
                <a:srgbClr val="FF66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 xmlns:a16="http://schemas.microsoft.com/office/drawing/2014/main" id="{B435EA64-AE15-420C-A399-79781356637F}"/>
              </a:ext>
            </a:extLst>
          </p:cNvPr>
          <p:cNvSpPr/>
          <p:nvPr/>
        </p:nvSpPr>
        <p:spPr>
          <a:xfrm>
            <a:off x="822101" y="829407"/>
            <a:ext cx="10517637" cy="524986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 xmlns:a16="http://schemas.microsoft.com/office/drawing/2014/main" id="{E5437765-17E4-4F0A-8140-9646A74CEE08}"/>
              </a:ext>
            </a:extLst>
          </p:cNvPr>
          <p:cNvSpPr/>
          <p:nvPr/>
        </p:nvSpPr>
        <p:spPr>
          <a:xfrm>
            <a:off x="2233437" y="249187"/>
            <a:ext cx="7694964" cy="11316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58624" y="405190"/>
            <a:ext cx="998352" cy="831059"/>
          </a:xfrm>
          <a:prstGeom prst="rect">
            <a:avLst/>
          </a:prstGeom>
        </p:spPr>
      </p:pic>
      <p:sp>
        <p:nvSpPr>
          <p:cNvPr id="7" name="椭圆 6">
            <a:extLst>
              <a:ext uri="{FF2B5EF4-FFF2-40B4-BE49-F238E27FC236}">
                <a16:creationId xmlns="" xmlns:a16="http://schemas.microsoft.com/office/drawing/2014/main" id="{46B849DC-C41D-4307-8C27-97E609FA7374}"/>
              </a:ext>
            </a:extLst>
          </p:cNvPr>
          <p:cNvSpPr/>
          <p:nvPr/>
        </p:nvSpPr>
        <p:spPr>
          <a:xfrm>
            <a:off x="9886561" y="4561571"/>
            <a:ext cx="2275277" cy="227527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zh-CN" altLang="en-US" sz="1795" kern="1200">
              <a:solidFill>
                <a:prstClr val="white"/>
              </a:solidFill>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 xmlns:a16="http://schemas.microsoft.com/office/drawing/2014/main" id="{754F0B9F-6E3C-4FA7-B6AA-4182B6F24192}"/>
              </a:ext>
            </a:extLst>
          </p:cNvPr>
          <p:cNvPicPr>
            <a:picLocks noChangeAspect="1"/>
          </p:cNvPicPr>
          <p:nvPr/>
        </p:nvPicPr>
        <p:blipFill>
          <a:blip r:embed="rId5"/>
          <a:stretch>
            <a:fillRect/>
          </a:stretch>
        </p:blipFill>
        <p:spPr>
          <a:xfrm>
            <a:off x="3450667" y="292715"/>
            <a:ext cx="5868595" cy="1179801"/>
          </a:xfrm>
          <a:prstGeom prst="rect">
            <a:avLst/>
          </a:prstGeom>
        </p:spPr>
      </p:pic>
    </p:spTree>
    <p:extLst>
      <p:ext uri="{BB962C8B-B14F-4D97-AF65-F5344CB8AC3E}">
        <p14:creationId xmlns:p14="http://schemas.microsoft.com/office/powerpoint/2010/main" val="1368283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 xmlns:a16="http://schemas.microsoft.com/office/drawing/2014/main" id="{F28942AF-563D-4004-B5C9-C290AE461E28}"/>
              </a:ext>
            </a:extLst>
          </p:cNvPr>
          <p:cNvPicPr>
            <a:picLocks noChangeAspect="1"/>
          </p:cNvPicPr>
          <p:nvPr/>
        </p:nvPicPr>
        <p:blipFill>
          <a:blip r:embed="rId5"/>
          <a:stretch>
            <a:fillRect/>
          </a:stretch>
        </p:blipFill>
        <p:spPr>
          <a:xfrm>
            <a:off x="2229860" y="2299787"/>
            <a:ext cx="7322061" cy="1441302"/>
          </a:xfrm>
          <a:prstGeom prst="rect">
            <a:avLst/>
          </a:prstGeom>
        </p:spPr>
      </p:pic>
    </p:spTree>
    <p:extLst>
      <p:ext uri="{BB962C8B-B14F-4D97-AF65-F5344CB8AC3E}">
        <p14:creationId xmlns:p14="http://schemas.microsoft.com/office/powerpoint/2010/main" val="394416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 xmlns:a16="http://schemas.microsoft.com/office/drawing/2014/main"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lang="vi-VN" altLang="en-US" sz="6583" kern="1200"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5467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FE3177FE-7AFD-4FC4-8D67-77CE3B3DC92D}"/>
              </a:ext>
            </a:extLst>
          </p:cNvPr>
          <p:cNvSpPr/>
          <p:nvPr/>
        </p:nvSpPr>
        <p:spPr>
          <a:xfrm>
            <a:off x="8161733" y="2215119"/>
            <a:ext cx="3620047"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 xmlns:a16="http://schemas.microsoft.com/office/drawing/2014/main" id="{DFD5F9C3-F977-4E0E-A849-8B3AD1A80EBA}"/>
              </a:ext>
            </a:extLst>
          </p:cNvPr>
          <p:cNvSpPr/>
          <p:nvPr/>
        </p:nvSpPr>
        <p:spPr>
          <a:xfrm>
            <a:off x="6841034" y="36320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 xmlns:a16="http://schemas.microsoft.com/office/drawing/2014/main" id="{DCD31523-A2D5-4933-BA79-F88E34B661B1}"/>
              </a:ext>
            </a:extLst>
          </p:cNvPr>
          <p:cNvSpPr txBox="1">
            <a:spLocks noChangeArrowheads="1"/>
          </p:cNvSpPr>
          <p:nvPr/>
        </p:nvSpPr>
        <p:spPr bwMode="auto">
          <a:xfrm>
            <a:off x="7027150" y="342326"/>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092" b="1" dirty="0">
                <a:solidFill>
                  <a:srgbClr val="C00000"/>
                </a:solidFill>
                <a:latin typeface="Cambria" panose="02040503050406030204" pitchFamily="18" charset="0"/>
                <a:ea typeface="Cambria" panose="02040503050406030204" pitchFamily="18" charset="0"/>
              </a:rPr>
              <a:t>a. Bức thư trên do ai viết, gửi cho ai?</a:t>
            </a:r>
            <a:endParaRPr lang="vi-VN" altLang="en-US" sz="3092" b="1" kern="1200" dirty="0">
              <a:solidFill>
                <a:srgbClr val="C00000"/>
              </a:solidFill>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 xmlns:a16="http://schemas.microsoft.com/office/drawing/2014/main" id="{9C9C9290-F6FC-4C31-99EC-BB1A9FC6DD82}"/>
              </a:ext>
            </a:extLst>
          </p:cNvPr>
          <p:cNvSpPr txBox="1"/>
          <p:nvPr/>
        </p:nvSpPr>
        <p:spPr>
          <a:xfrm>
            <a:off x="8247246" y="2417618"/>
            <a:ext cx="3429153" cy="2793838"/>
          </a:xfrm>
          <a:prstGeom prst="rect">
            <a:avLst/>
          </a:prstGeom>
          <a:noFill/>
        </p:spPr>
        <p:txBody>
          <a:bodyPr wrap="square">
            <a:spAutoFit/>
          </a:bodyPr>
          <a:lstStyle/>
          <a:p>
            <a:pPr algn="ctr" defTabSz="456057"/>
            <a:r>
              <a:rPr lang="vi-VN" sz="4389"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lang="en-US" sz="4389"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589B5798-6207-44A6-885A-C56D0AA46609}"/>
              </a:ext>
            </a:extLst>
          </p:cNvPr>
          <p:cNvPicPr>
            <a:picLocks noChangeAspect="1"/>
          </p:cNvPicPr>
          <p:nvPr/>
        </p:nvPicPr>
        <p:blipFill>
          <a:blip r:embed="rId3"/>
          <a:stretch>
            <a:fillRect/>
          </a:stretch>
        </p:blipFill>
        <p:spPr>
          <a:xfrm>
            <a:off x="133020" y="1580971"/>
            <a:ext cx="7487131" cy="4133124"/>
          </a:xfrm>
          <a:prstGeom prst="rect">
            <a:avLst/>
          </a:prstGeom>
        </p:spPr>
      </p:pic>
      <p:cxnSp>
        <p:nvCxnSpPr>
          <p:cNvPr id="5" name="Straight Connector 4">
            <a:extLst>
              <a:ext uri="{FF2B5EF4-FFF2-40B4-BE49-F238E27FC236}">
                <a16:creationId xmlns="" xmlns:a16="http://schemas.microsoft.com/office/drawing/2014/main" id="{5105A413-B49A-41F9-AFB6-E7132015FD7B}"/>
              </a:ext>
            </a:extLst>
          </p:cNvPr>
          <p:cNvCxnSpPr/>
          <p:nvPr/>
        </p:nvCxnSpPr>
        <p:spPr>
          <a:xfrm>
            <a:off x="2840929" y="3124954"/>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2EA26531-17FF-491E-8005-D759C2A7EE02}"/>
              </a:ext>
            </a:extLst>
          </p:cNvPr>
          <p:cNvCxnSpPr>
            <a:cxnSpLocks/>
          </p:cNvCxnSpPr>
          <p:nvPr/>
        </p:nvCxnSpPr>
        <p:spPr>
          <a:xfrm>
            <a:off x="2821927" y="4759201"/>
            <a:ext cx="38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85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FD5F9C3-F977-4E0E-A849-8B3AD1A80EBA}"/>
              </a:ext>
            </a:extLst>
          </p:cNvPr>
          <p:cNvSpPr/>
          <p:nvPr/>
        </p:nvSpPr>
        <p:spPr>
          <a:xfrm>
            <a:off x="3277996" y="23018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 xmlns:a16="http://schemas.microsoft.com/office/drawing/2014/main" id="{DCD31523-A2D5-4933-BA79-F88E34B661B1}"/>
              </a:ext>
            </a:extLst>
          </p:cNvPr>
          <p:cNvSpPr txBox="1">
            <a:spLocks noChangeArrowheads="1"/>
          </p:cNvSpPr>
          <p:nvPr/>
        </p:nvSpPr>
        <p:spPr bwMode="auto">
          <a:xfrm>
            <a:off x="3578129" y="294819"/>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092" b="1" dirty="0">
                <a:solidFill>
                  <a:srgbClr val="C00000"/>
                </a:solidFill>
                <a:latin typeface="Cambria" panose="02040503050406030204" pitchFamily="18" charset="0"/>
                <a:ea typeface="Cambria" panose="02040503050406030204" pitchFamily="18" charset="0"/>
              </a:rPr>
              <a:t>b. Thư gồm những phần nào?</a:t>
            </a:r>
            <a:endParaRPr lang="vi-VN" altLang="en-US" sz="3092" b="1" kern="1200" dirty="0">
              <a:solidFill>
                <a:srgbClr val="C0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589B5798-6207-44A6-885A-C56D0AA46609}"/>
              </a:ext>
            </a:extLst>
          </p:cNvPr>
          <p:cNvPicPr>
            <a:picLocks noChangeAspect="1"/>
          </p:cNvPicPr>
          <p:nvPr/>
        </p:nvPicPr>
        <p:blipFill>
          <a:blip r:embed="rId3"/>
          <a:stretch>
            <a:fillRect/>
          </a:stretch>
        </p:blipFill>
        <p:spPr>
          <a:xfrm>
            <a:off x="2555887" y="1635833"/>
            <a:ext cx="8076220" cy="4458320"/>
          </a:xfrm>
          <a:prstGeom prst="rect">
            <a:avLst/>
          </a:prstGeom>
        </p:spPr>
      </p:pic>
      <p:cxnSp>
        <p:nvCxnSpPr>
          <p:cNvPr id="5" name="Straight Connector 4">
            <a:extLst>
              <a:ext uri="{FF2B5EF4-FFF2-40B4-BE49-F238E27FC236}">
                <a16:creationId xmlns="" xmlns:a16="http://schemas.microsoft.com/office/drawing/2014/main" id="{5105A413-B49A-41F9-AFB6-E7132015FD7B}"/>
              </a:ext>
            </a:extLst>
          </p:cNvPr>
          <p:cNvCxnSpPr/>
          <p:nvPr/>
        </p:nvCxnSpPr>
        <p:spPr>
          <a:xfrm>
            <a:off x="1862281" y="2364839"/>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1C47EF88-97E4-4382-87A7-C8241E6ECA17}"/>
              </a:ext>
            </a:extLst>
          </p:cNvPr>
          <p:cNvCxnSpPr/>
          <p:nvPr/>
        </p:nvCxnSpPr>
        <p:spPr>
          <a:xfrm>
            <a:off x="1862281" y="2754398"/>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BA184A47-97F1-467D-AF53-6A854BBE3393}"/>
              </a:ext>
            </a:extLst>
          </p:cNvPr>
          <p:cNvCxnSpPr/>
          <p:nvPr/>
        </p:nvCxnSpPr>
        <p:spPr>
          <a:xfrm>
            <a:off x="1871783" y="3181963"/>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8D673E7-1039-44F9-956A-0DBA6871C9F9}"/>
              </a:ext>
            </a:extLst>
          </p:cNvPr>
          <p:cNvCxnSpPr/>
          <p:nvPr/>
        </p:nvCxnSpPr>
        <p:spPr>
          <a:xfrm>
            <a:off x="1871783" y="3790055"/>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0C597E8-62CB-45BE-9209-F0E488D8E8D0}"/>
              </a:ext>
            </a:extLst>
          </p:cNvPr>
          <p:cNvCxnSpPr/>
          <p:nvPr/>
        </p:nvCxnSpPr>
        <p:spPr>
          <a:xfrm>
            <a:off x="1871783" y="4749700"/>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24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1489</TotalTime>
  <Words>381</Words>
  <Application>Microsoft Office PowerPoint</Application>
  <PresentationFormat>Custom</PresentationFormat>
  <Paragraphs>55</Paragraphs>
  <Slides>19</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Arial</vt:lpstr>
      <vt:lpstr>Annifont</vt:lpstr>
      <vt:lpstr>Gloria Hallelujah</vt:lpstr>
      <vt:lpstr>HP001 4 hàng</vt:lpstr>
      <vt:lpstr>Maven Pro</vt:lpstr>
      <vt:lpstr>HP001 5H Normal</vt:lpstr>
      <vt:lpstr>字魂80号-萌趣小鱼体</vt:lpstr>
      <vt:lpstr>Cambria</vt:lpstr>
      <vt:lpstr>Raleway SemiBold</vt:lpstr>
      <vt:lpstr>等线</vt:lpstr>
      <vt:lpstr>Fira Sans Extra Condensed</vt:lpstr>
      <vt:lpstr>Times New Roman</vt:lpstr>
      <vt:lpstr>Calibri</vt:lpstr>
      <vt:lpstr>宋体</vt:lpstr>
      <vt:lpstr>字魂35号-经典雅黑</vt:lpstr>
      <vt:lpstr>Nunito</vt:lpstr>
      <vt:lpstr>Team Building Class for Elementary by Slidesgo</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Admin</cp:lastModifiedBy>
  <cp:revision>196</cp:revision>
  <dcterms:modified xsi:type="dcterms:W3CDTF">2023-03-19T10:45:53Z</dcterms:modified>
</cp:coreProperties>
</file>