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5" r:id="rId2"/>
    <p:sldMasterId id="2147483770" r:id="rId3"/>
    <p:sldMasterId id="2147483785" r:id="rId4"/>
    <p:sldMasterId id="2147483802" r:id="rId5"/>
  </p:sldMasterIdLst>
  <p:notesMasterIdLst>
    <p:notesMasterId r:id="rId50"/>
  </p:notesMasterIdLst>
  <p:sldIdLst>
    <p:sldId id="349" r:id="rId6"/>
    <p:sldId id="525" r:id="rId7"/>
    <p:sldId id="470" r:id="rId8"/>
    <p:sldId id="393" r:id="rId9"/>
    <p:sldId id="353" r:id="rId10"/>
    <p:sldId id="478" r:id="rId11"/>
    <p:sldId id="526" r:id="rId12"/>
    <p:sldId id="2639" r:id="rId13"/>
    <p:sldId id="527" r:id="rId14"/>
    <p:sldId id="528" r:id="rId15"/>
    <p:sldId id="531" r:id="rId16"/>
    <p:sldId id="529" r:id="rId17"/>
    <p:sldId id="532" r:id="rId18"/>
    <p:sldId id="535" r:id="rId19"/>
    <p:sldId id="530" r:id="rId20"/>
    <p:sldId id="476" r:id="rId21"/>
    <p:sldId id="533" r:id="rId22"/>
    <p:sldId id="477" r:id="rId23"/>
    <p:sldId id="534" r:id="rId24"/>
    <p:sldId id="389" r:id="rId25"/>
    <p:sldId id="486" r:id="rId26"/>
    <p:sldId id="499" r:id="rId27"/>
    <p:sldId id="500" r:id="rId28"/>
    <p:sldId id="501" r:id="rId29"/>
    <p:sldId id="512" r:id="rId30"/>
    <p:sldId id="506" r:id="rId31"/>
    <p:sldId id="536" r:id="rId32"/>
    <p:sldId id="537" r:id="rId33"/>
    <p:sldId id="507" r:id="rId34"/>
    <p:sldId id="266" r:id="rId35"/>
    <p:sldId id="274" r:id="rId36"/>
    <p:sldId id="272" r:id="rId37"/>
    <p:sldId id="281" r:id="rId38"/>
    <p:sldId id="286" r:id="rId39"/>
    <p:sldId id="275" r:id="rId40"/>
    <p:sldId id="269" r:id="rId41"/>
    <p:sldId id="293" r:id="rId42"/>
    <p:sldId id="296" r:id="rId43"/>
    <p:sldId id="277" r:id="rId44"/>
    <p:sldId id="271" r:id="rId45"/>
    <p:sldId id="2635" r:id="rId46"/>
    <p:sldId id="2638" r:id="rId47"/>
    <p:sldId id="315" r:id="rId48"/>
    <p:sldId id="297" r:id="rId4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906"/>
    <a:srgbClr val="B9E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E8D7-5A27-456F-8CEB-861C187BFE49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DFE4F-7E01-4674-9DC2-51BFEA5A347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481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9B2A2-E6C7-4EF6-A651-7DE38F070D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0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9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79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2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87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93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30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29576-E1DF-4A7B-8727-2A6C0DFAB7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95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6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6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8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3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CB4970F-71A1-34D8-AD6C-7676100F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5820C1E7-6877-5E3E-A8BD-821AD22B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A32FB2B-D7F8-DBFD-8E80-FE239B4B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483502-FC53-DF2B-65D7-F13DC77C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B3FAFE4-1D23-3A75-736C-59B5864E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241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71585D-3614-733D-C1BB-FF46AF98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2BB29D9-876A-D463-17C6-616CC30EE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E9EA3-F8D6-A8DB-183D-F45B3CA8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32BD150-D647-0097-41D5-35238F7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9FD576-1A21-F92C-F653-4C34612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215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DFBAF19-3A59-877F-ABCA-D2D14504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83D47B3-9BD1-BF7B-9FA1-40FA4EA5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24C5D-1BAA-358A-C2CE-6DC0167D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C1CF569-A5AB-1835-D3A5-0ECA4D5C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5CF51D9-11B9-9658-AF00-AB16F3DB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08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2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29976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477934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186600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359268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23103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34535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012141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E0F7FC1-9C58-BB98-5093-E63BD376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BBB8CDE-F25E-EF7A-7E48-E420F6A8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689FFE6-43C0-F447-323F-747EBA08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2C031EF-48DD-CE2C-913A-52372FB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5166D21-8CE2-9810-0D13-A9114EAB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6934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49642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593262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32709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1612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453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366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44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3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19A241-6DA8-6DC3-4344-3038DA17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26F2ACE-1032-B158-E524-ACA187D9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5B789F7-A453-5F34-D059-53E9DB1A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B5E4205-5DC8-5674-C1C6-2B49E34D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3497DA1-6B14-E005-540F-1CCAF2D3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282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7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6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25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CCF26E5-594C-2841-ABE4-DB15F08C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543A91E-817C-0F28-3A5A-5C7B42E24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4A72EB0-854A-8728-E1B5-3DDD0CF2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6508207-D84F-204C-D97C-E4AA32BD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9A67596-9EB5-78D5-7A75-AE6264C1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E333F71-6A3E-B9CE-1B6B-E666155F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0008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47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1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3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2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4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50B359A-2B73-5C1D-DA6D-E2EAC43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1D1A330-1355-7BA9-3D33-D9450CDA1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345C399-31A9-FCE5-F06F-01C4CF591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11377D8-9543-18B5-324D-130FE483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DBC6B3DB-7AC9-1C29-90E5-E776E5E3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12A063B-0DBC-1F70-EA52-0FF1A45B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0FEDAECC-AD36-4AD9-3A63-FD60A41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24606E91-550C-42E1-EC18-2F0EB290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58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6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72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30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6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043A26D-81F9-C086-8EC4-1790A6AC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30BA0F1-0774-CB4D-2ABA-878F574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0A4540B-1A68-2185-7310-F49DFEB4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9A70528-0542-37FC-433E-47588DCC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5437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00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9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64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9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16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7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9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67F16A60-F171-F122-08B2-A464275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D780476-0F0F-E05C-DB25-857F87A0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3FBDB413-7BA1-ED0E-9E0F-443B298F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407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DF516B5-E632-7C10-8ADD-81783748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85DA6CF-4528-B804-905F-5C1F0760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46E79BC-E2DA-2EF9-AEF7-58BABBCB9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E182C38-F873-DF2D-DBD8-03B41ECA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45E74D9-6447-675B-2E3F-BA90EA51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3388606-EF34-55E6-0AEE-BAD43A0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261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3FFDD6C-CF50-5F8E-B974-81CF9C43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D1EFA88-93C5-D946-AB78-9F3B38B3F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E94F0B1-47DE-326A-82E2-194A8653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0221265-FD36-41C7-3774-9CA9CA07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FF88C44-DAF1-09B4-FE1D-6857B46B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27601F0-C5F2-0DC4-7F4D-35965CFB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78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2AD81A78-2CFA-2787-5DFE-CE268C9F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B2866BE-90B5-5D97-CAED-EB090AC6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E28B636-F8EE-4D0F-4B45-3475ED23B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4395B40-0D2A-0945-5325-21332D307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A39AC37-807E-9157-8AF1-2A5D797B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11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x-none" smtClean="0"/>
              <a:t>4/8/2023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812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442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1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2.gif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4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audio" Target="../media/audio2.wav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xmlns="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xmlns="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80592" y="1720416"/>
            <a:ext cx="7673009" cy="2241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66F1AA-22B7-00B7-703C-B1F47954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111" y="1427727"/>
            <a:ext cx="10117777" cy="2985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0978B1-D628-FA61-5689-58AAF2B0D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16" y="1816924"/>
            <a:ext cx="7097666" cy="17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97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98173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7156175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7104506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7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CA054F7C-DC9E-281A-AA6A-35EF3FA6A910}"/>
              </a:ext>
            </a:extLst>
          </p:cNvPr>
          <p:cNvSpPr/>
          <p:nvPr/>
        </p:nvSpPr>
        <p:spPr>
          <a:xfrm>
            <a:off x="510048" y="1370086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92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39208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9515061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9450141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B8D149F-2773-1CEA-44D9-3831485D0FDC}"/>
              </a:ext>
            </a:extLst>
          </p:cNvPr>
          <p:cNvCxnSpPr>
            <a:cxnSpLocks/>
          </p:cNvCxnSpPr>
          <p:nvPr/>
        </p:nvCxnSpPr>
        <p:spPr>
          <a:xfrm flipH="1">
            <a:off x="10323442" y="2995076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CA054F7C-DC9E-281A-AA6A-35EF3FA6A910}"/>
              </a:ext>
            </a:extLst>
          </p:cNvPr>
          <p:cNvSpPr/>
          <p:nvPr/>
        </p:nvSpPr>
        <p:spPr>
          <a:xfrm>
            <a:off x="423808" y="1301641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BAF20E-7B7E-FBE6-1C33-AF7CF8E425E9}"/>
              </a:ext>
            </a:extLst>
          </p:cNvPr>
          <p:cNvSpPr/>
          <p:nvPr/>
        </p:nvSpPr>
        <p:spPr>
          <a:xfrm>
            <a:off x="3496558" y="3951425"/>
            <a:ext cx="1468357" cy="258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F42389-9476-842E-1876-6F0074955876}"/>
              </a:ext>
            </a:extLst>
          </p:cNvPr>
          <p:cNvSpPr txBox="1"/>
          <p:nvPr/>
        </p:nvSpPr>
        <p:spPr>
          <a:xfrm>
            <a:off x="-444571" y="5033241"/>
            <a:ext cx="117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5BE6F6-C4D9-B750-963C-7E0E7DF2E63F}"/>
              </a:ext>
            </a:extLst>
          </p:cNvPr>
          <p:cNvSpPr txBox="1"/>
          <p:nvPr/>
        </p:nvSpPr>
        <p:spPr>
          <a:xfrm>
            <a:off x="4257240" y="4197668"/>
            <a:ext cx="10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65F1AC-188B-DBB7-008B-1A907EEBB331}"/>
              </a:ext>
            </a:extLst>
          </p:cNvPr>
          <p:cNvSpPr txBox="1"/>
          <p:nvPr/>
        </p:nvSpPr>
        <p:spPr>
          <a:xfrm>
            <a:off x="-444571" y="5438149"/>
            <a:ext cx="117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169366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289824" y="2271466"/>
            <a:ext cx="11825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7271F436-A96C-9974-622E-A454801515D2}"/>
              </a:ext>
            </a:extLst>
          </p:cNvPr>
          <p:cNvSpPr/>
          <p:nvPr/>
        </p:nvSpPr>
        <p:spPr>
          <a:xfrm>
            <a:off x="753650" y="2459242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11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xmlns="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C983495-DCED-4384-8318-64DA32C0C831}"/>
              </a:ext>
            </a:extLst>
          </p:cNvPr>
          <p:cNvSpPr/>
          <p:nvPr/>
        </p:nvSpPr>
        <p:spPr>
          <a:xfrm>
            <a:off x="4027516" y="1872931"/>
            <a:ext cx="4908699" cy="206210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20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xmlns="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xmlns="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35C10E-2D17-4988-9D42-D7DB68B59BDF}"/>
              </a:ext>
            </a:extLst>
          </p:cNvPr>
          <p:cNvGrpSpPr/>
          <p:nvPr/>
        </p:nvGrpSpPr>
        <p:grpSpPr>
          <a:xfrm>
            <a:off x="1225306" y="4601273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xmlns="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xmlns="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5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536" t="79755" r="67752" b="10302"/>
          <a:stretch/>
        </p:blipFill>
        <p:spPr>
          <a:xfrm rot="5400000">
            <a:off x="991773" y="372793"/>
            <a:ext cx="1447233" cy="1832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69C46C-5794-C9F4-E9C8-64B15D234A2A}"/>
              </a:ext>
            </a:extLst>
          </p:cNvPr>
          <p:cNvGrpSpPr/>
          <p:nvPr/>
        </p:nvGrpSpPr>
        <p:grpSpPr>
          <a:xfrm>
            <a:off x="4987525" y="-188647"/>
            <a:ext cx="7204475" cy="2164377"/>
            <a:chOff x="898749" y="808891"/>
            <a:chExt cx="3931920" cy="1595455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xmlns="" id="{1BEEB48D-AD0C-83A8-D85B-18372234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98749" y="808891"/>
              <a:ext cx="3931920" cy="159545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3951F55-2F5F-BDE7-EFB1-872A71E0DCE3}"/>
                </a:ext>
              </a:extLst>
            </p:cNvPr>
            <p:cNvSpPr/>
            <p:nvPr/>
          </p:nvSpPr>
          <p:spPr>
            <a:xfrm>
              <a:off x="1225509" y="1155100"/>
              <a:ext cx="3516138" cy="115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Nhìn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anose="00000400000000000000" pitchFamily="2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156036C-EB37-D202-8E3F-16D6BB451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243" y="1814024"/>
            <a:ext cx="7483514" cy="4693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66AD280-F157-34DF-FF21-DBCC850D51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xmlns="" id="{78CE95DA-5BE0-8B0D-EADA-CA10E063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45">
              <a:extLst>
                <a:ext uri="{FF2B5EF4-FFF2-40B4-BE49-F238E27FC236}">
                  <a16:creationId xmlns:a16="http://schemas.microsoft.com/office/drawing/2014/main" xmlns="" id="{526ABB52-68B8-0408-786B-A872F05CA509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9596" y="3315557"/>
            <a:ext cx="6584877" cy="175432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938067"/>
              </a:avLst>
            </a:prstTxWarp>
            <a:spAutoFit/>
          </a:bodyPr>
          <a:lstStyle/>
          <a:p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Tìm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hiểu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bài</a:t>
            </a:r>
            <a:endParaRPr lang="en-GB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376993" y="2421656"/>
            <a:ext cx="2546156" cy="254615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64860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762221" y="624390"/>
            <a:ext cx="10191202" cy="22072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6B6360D-F09D-4AB1-B914-320977F8CEF8}"/>
              </a:ext>
            </a:extLst>
          </p:cNvPr>
          <p:cNvGrpSpPr/>
          <p:nvPr/>
        </p:nvGrpSpPr>
        <p:grpSpPr>
          <a:xfrm>
            <a:off x="1131147" y="3004726"/>
            <a:ext cx="10191202" cy="3228884"/>
            <a:chOff x="945980" y="4395002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xmlns="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5980" y="4395002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7D8FAF1-9F47-46C0-865F-523864072904}"/>
                </a:ext>
              </a:extLst>
            </p:cNvPr>
            <p:cNvSpPr txBox="1"/>
            <p:nvPr/>
          </p:nvSpPr>
          <p:spPr>
            <a:xfrm>
              <a:off x="1353210" y="4856094"/>
              <a:ext cx="7543407" cy="139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loá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mướt</a:t>
              </a:r>
              <a:endPara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1178463" y="21950"/>
            <a:ext cx="983507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2FC8D9-E586-1CCB-B01E-6900FAA85F1E}"/>
              </a:ext>
            </a:extLst>
          </p:cNvPr>
          <p:cNvSpPr/>
          <p:nvPr/>
        </p:nvSpPr>
        <p:spPr>
          <a:xfrm>
            <a:off x="728870" y="1577009"/>
            <a:ext cx="3750365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bóng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F05DE87-805D-DCCD-6E80-B292C380CDA3}"/>
              </a:ext>
            </a:extLst>
          </p:cNvPr>
          <p:cNvSpPr/>
          <p:nvPr/>
        </p:nvSpPr>
        <p:spPr>
          <a:xfrm>
            <a:off x="728869" y="2484783"/>
            <a:ext cx="3750366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ngọn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5A08608-E8D6-DCB7-859F-FDA368FF0359}"/>
              </a:ext>
            </a:extLst>
          </p:cNvPr>
          <p:cNvSpPr/>
          <p:nvPr/>
        </p:nvSpPr>
        <p:spPr>
          <a:xfrm>
            <a:off x="728868" y="3478696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đàn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F255584-D109-BACD-5651-425D9CD2AA64}"/>
              </a:ext>
            </a:extLst>
          </p:cNvPr>
          <p:cNvSpPr/>
          <p:nvPr/>
        </p:nvSpPr>
        <p:spPr>
          <a:xfrm>
            <a:off x="728867" y="4459357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vườn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chè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vườn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sắn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37F0558-6335-2BC6-D14C-54B901E3D8B3}"/>
              </a:ext>
            </a:extLst>
          </p:cNvPr>
          <p:cNvSpPr/>
          <p:nvPr/>
        </p:nvSpPr>
        <p:spPr>
          <a:xfrm>
            <a:off x="6990522" y="1577009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E7521B7-F0D3-29C8-1B81-B6A69C33EC5F}"/>
              </a:ext>
            </a:extLst>
          </p:cNvPr>
          <p:cNvSpPr/>
          <p:nvPr/>
        </p:nvSpPr>
        <p:spPr>
          <a:xfrm>
            <a:off x="6990521" y="2392018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thẫm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521605-07E8-617B-9F17-514207A07EC4}"/>
              </a:ext>
            </a:extLst>
          </p:cNvPr>
          <p:cNvSpPr/>
          <p:nvPr/>
        </p:nvSpPr>
        <p:spPr>
          <a:xfrm>
            <a:off x="6990522" y="3478696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98141BD-0C76-FD90-316E-4A7F083009C7}"/>
              </a:ext>
            </a:extLst>
          </p:cNvPr>
          <p:cNvSpPr/>
          <p:nvPr/>
        </p:nvSpPr>
        <p:spPr>
          <a:xfrm>
            <a:off x="6990521" y="4459357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mướt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50EE301-D2F3-5A3F-A2A8-140C54154687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4479235" y="1875183"/>
            <a:ext cx="2511286" cy="815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75A6F80-259B-6A1B-895E-EB59A923ADE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479235" y="1875183"/>
            <a:ext cx="2511287" cy="1888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D19468E-61B5-9ACA-224E-6BB29E7D0B5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79235" y="3776870"/>
            <a:ext cx="2511287" cy="9740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D07E4D7-AB49-ACE4-156E-2C06AD0E0708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479235" y="2822713"/>
            <a:ext cx="2511286" cy="19348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9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494080" y="934488"/>
            <a:ext cx="10958238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7DCA0F-D37D-4FCC-845E-AE0A67510A17}"/>
              </a:ext>
            </a:extLst>
          </p:cNvPr>
          <p:cNvGrpSpPr/>
          <p:nvPr/>
        </p:nvGrpSpPr>
        <p:grpSpPr>
          <a:xfrm>
            <a:off x="1366463" y="2806545"/>
            <a:ext cx="9513869" cy="2573837"/>
            <a:chOff x="854301" y="2211745"/>
            <a:chExt cx="10528073" cy="3057306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xmlns="" id="{A2A4A26A-419A-4FE8-BCA8-4FF732A45AB2}"/>
                </a:ext>
              </a:extLst>
            </p:cNvPr>
            <p:cNvSpPr/>
            <p:nvPr/>
          </p:nvSpPr>
          <p:spPr>
            <a:xfrm>
              <a:off x="854301" y="2211745"/>
              <a:ext cx="10528073" cy="3057306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1ABC2E-A9D6-4C5D-9F25-61E1CBEBCE9F}"/>
                </a:ext>
              </a:extLst>
            </p:cNvPr>
            <p:cNvSpPr txBox="1"/>
            <p:nvPr/>
          </p:nvSpPr>
          <p:spPr>
            <a:xfrm>
              <a:off x="1061450" y="2485517"/>
              <a:ext cx="9930997" cy="244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tóc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795941" y="797443"/>
            <a:ext cx="10342652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4" grpId="0"/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42200F-DBBA-482E-AA3A-51FE95558391}"/>
              </a:ext>
            </a:extLst>
          </p:cNvPr>
          <p:cNvSpPr txBox="1"/>
          <p:nvPr/>
        </p:nvSpPr>
        <p:spPr>
          <a:xfrm>
            <a:off x="448638" y="1712078"/>
            <a:ext cx="11743362" cy="818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x-none"/>
            </a:defPPr>
            <a:lvl1pPr lvl="0">
              <a:defRPr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5. </a:t>
            </a:r>
            <a:r>
              <a:rPr lang="en-US" sz="3200" b="0" dirty="0" err="1">
                <a:solidFill>
                  <a:srgbClr val="002060"/>
                </a:solidFill>
              </a:rPr>
              <a:t>Nêu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cảm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nghĩ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của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em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sau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khi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đọc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bài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Núi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quê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tôi</a:t>
            </a:r>
            <a:r>
              <a:rPr lang="en-US" sz="3200" b="0" i="1" dirty="0">
                <a:solidFill>
                  <a:srgbClr val="002060"/>
                </a:solidFill>
              </a:rPr>
              <a:t>.</a:t>
            </a:r>
            <a:endParaRPr lang="vi-VN" sz="32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A_图片 4">
            <a:extLst>
              <a:ext uri="{FF2B5EF4-FFF2-40B4-BE49-F238E27FC236}">
                <a16:creationId xmlns:a16="http://schemas.microsoft.com/office/drawing/2014/main" xmlns="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AB4E9A-C385-4823-920F-AF413741736C}"/>
              </a:ext>
            </a:extLst>
          </p:cNvPr>
          <p:cNvSpPr txBox="1"/>
          <p:nvPr/>
        </p:nvSpPr>
        <p:spPr>
          <a:xfrm>
            <a:off x="3438659" y="1898666"/>
            <a:ext cx="8263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6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020D9F-1F09-4F37-ABA8-C765F8FCEE3F}"/>
              </a:ext>
            </a:extLst>
          </p:cNvPr>
          <p:cNvSpPr txBox="1"/>
          <p:nvPr/>
        </p:nvSpPr>
        <p:spPr>
          <a:xfrm>
            <a:off x="6084333" y="110443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8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xmlns="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xmlns="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xmlns="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35C10E-2D17-4988-9D42-D7DB68B59BDF}"/>
              </a:ext>
            </a:extLst>
          </p:cNvPr>
          <p:cNvGrpSpPr/>
          <p:nvPr/>
        </p:nvGrpSpPr>
        <p:grpSpPr>
          <a:xfrm>
            <a:off x="1268387" y="4580745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xmlns="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xmlns="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CD2D8E3-61E8-9A42-8FC5-0F053D3A3F10}"/>
              </a:ext>
            </a:extLst>
          </p:cNvPr>
          <p:cNvSpPr txBox="1"/>
          <p:nvPr/>
        </p:nvSpPr>
        <p:spPr>
          <a:xfrm>
            <a:off x="2051770" y="2599449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30D260-D61C-AAE2-4EEB-1201D82E587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D779D0-B503-7B17-9665-9EA12BE52202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V.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BD6CF2D-EF61-9AB8-4669-DF5AE416542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5DFC1A-F082-151A-214E-50DA1AFC8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447" y="1637721"/>
            <a:ext cx="3918174" cy="3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X.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D9BFC0-2F7E-03A2-33B1-3B03B111DEF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DDBA29-E471-5019-5D72-37AAD6034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151" y="1577172"/>
            <a:ext cx="3748797" cy="37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29F4F9-53FA-9DEB-63B4-24066991C000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48647B-79D2-08C3-B0D1-5B42B819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16" y="1767677"/>
            <a:ext cx="3746495" cy="374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F8DC73-9DD3-BA8A-18BD-5FF757399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880" y="1767677"/>
            <a:ext cx="3698640" cy="36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TỪ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A479A0-BFB8-88FC-67CF-F23E1CDE03D5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</a:t>
            </a:r>
            <a:endParaRPr kumimoji="0" lang="en-US" sz="4400" b="1" i="0" u="none" strike="noStrike" kern="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ỨNG 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DỤNG</a:t>
            </a:r>
            <a:endParaRPr kumimoji="0" lang="en-US" sz="48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43E352-7B62-E61B-591C-58D5D53D4B8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Vạn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Xuân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23B79B-2BD7-CAC8-F570-5FCD3D62AFB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xmlns="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V, X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xmlns="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xmlns="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xmlns="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xmlns="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D118C9-3FC8-97E4-0CB1-FF5FEAAFC8C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C59CA0-918F-3692-8598-E16689AE0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2631" y="933615"/>
            <a:ext cx="4401164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DD8FA7-7964-C4AD-971F-31ECBBEC53E6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1B8DA9-BB13-C218-2621-A78AE12ED0CB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86" descr="11">
            <a:extLst>
              <a:ext uri="{FF2B5EF4-FFF2-40B4-BE49-F238E27FC236}">
                <a16:creationId xmlns:a16="http://schemas.microsoft.com/office/drawing/2014/main" xmlns="" id="{FFBFBDD3-E191-310A-3B59-E0F0C928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7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xmlns="" id="{62DE68C0-6B8E-D191-BD44-8B2BE927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5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xmlns="" id="{B63EA644-00AE-F469-83B9-4394D65A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49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F0D65D-B38F-DB30-F003-7C0D75B14EF2}"/>
              </a:ext>
            </a:extLst>
          </p:cNvPr>
          <p:cNvSpPr txBox="1"/>
          <p:nvPr/>
        </p:nvSpPr>
        <p:spPr>
          <a:xfrm>
            <a:off x="347955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đúng, rõ ràng truyện tranh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biết nghỉ ngơi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422746-F41E-617F-9227-A5C7FA0F7888}"/>
              </a:ext>
            </a:extLst>
          </p:cNvPr>
          <p:cNvSpPr txBox="1"/>
          <p:nvPr/>
        </p:nvSpPr>
        <p:spPr>
          <a:xfrm>
            <a:off x="3510645" y="3342786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lời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các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câu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hỏi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truyện.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F977D2-0B8C-8553-1CFA-501C2E11A535}"/>
              </a:ext>
            </a:extLst>
          </p:cNvPr>
          <p:cNvSpPr/>
          <p:nvPr/>
        </p:nvSpPr>
        <p:spPr>
          <a:xfrm>
            <a:off x="3510645" y="4567919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A0B2E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cảnh đẹp thiên nhiên xung quanh.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B051C308-5BFC-9BAB-27A1-22C375A30068}"/>
              </a:ext>
            </a:extLst>
          </p:cNvPr>
          <p:cNvSpPr/>
          <p:nvPr/>
        </p:nvSpPr>
        <p:spPr>
          <a:xfrm>
            <a:off x="259077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A8A0DA5C-A6B9-5F40-3904-FD90C3F61CD3}"/>
              </a:ext>
            </a:extLst>
          </p:cNvPr>
          <p:cNvSpPr/>
          <p:nvPr/>
        </p:nvSpPr>
        <p:spPr>
          <a:xfrm>
            <a:off x="255216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ACD3D050-2D80-733B-3058-2D4CAE5BBAE1}"/>
              </a:ext>
            </a:extLst>
          </p:cNvPr>
          <p:cNvSpPr/>
          <p:nvPr/>
        </p:nvSpPr>
        <p:spPr>
          <a:xfrm>
            <a:off x="255216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1" name="图片 71686" descr="11">
            <a:extLst>
              <a:ext uri="{FF2B5EF4-FFF2-40B4-BE49-F238E27FC236}">
                <a16:creationId xmlns:a16="http://schemas.microsoft.com/office/drawing/2014/main" xmlns="" id="{FE840D03-B211-C262-D82F-5580565D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6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1688" descr="9">
            <a:extLst>
              <a:ext uri="{FF2B5EF4-FFF2-40B4-BE49-F238E27FC236}">
                <a16:creationId xmlns:a16="http://schemas.microsoft.com/office/drawing/2014/main" xmlns="" id="{EB7144B4-BCBA-C4E9-17F5-DB678FDD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4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9" descr="10">
            <a:extLst>
              <a:ext uri="{FF2B5EF4-FFF2-40B4-BE49-F238E27FC236}">
                <a16:creationId xmlns:a16="http://schemas.microsoft.com/office/drawing/2014/main" xmlns="" id="{96C20833-D944-0C0C-38F7-3268BFE3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F5231D-F6F4-880A-FCBF-19EBF7302628}"/>
              </a:ext>
            </a:extLst>
          </p:cNvPr>
          <p:cNvSpPr txBox="1"/>
          <p:nvPr/>
        </p:nvSpPr>
        <p:spPr>
          <a:xfrm>
            <a:off x="347174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Đọc đúng, rõ ràng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tôi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; biết ngắt nghỉ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F79044-2F27-EC9B-8E60-B51E0D2A25BC}"/>
              </a:ext>
            </a:extLst>
          </p:cNvPr>
          <p:cNvSpPr txBox="1"/>
          <p:nvPr/>
        </p:nvSpPr>
        <p:spPr>
          <a:xfrm>
            <a:off x="3432726" y="3342786"/>
            <a:ext cx="6227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 lời được các câu hỏi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038AC97-83B2-889C-061C-4AED60D561EF}"/>
              </a:ext>
            </a:extLst>
          </p:cNvPr>
          <p:cNvSpPr/>
          <p:nvPr/>
        </p:nvSpPr>
        <p:spPr>
          <a:xfrm>
            <a:off x="3387265" y="4358150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nước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7CCC1C91-5E7A-169C-C081-9AABFD06A675}"/>
              </a:ext>
            </a:extLst>
          </p:cNvPr>
          <p:cNvSpPr/>
          <p:nvPr/>
        </p:nvSpPr>
        <p:spPr>
          <a:xfrm>
            <a:off x="258296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CB8CD399-5FBB-3DED-F290-ED2908CC1022}"/>
              </a:ext>
            </a:extLst>
          </p:cNvPr>
          <p:cNvSpPr/>
          <p:nvPr/>
        </p:nvSpPr>
        <p:spPr>
          <a:xfrm>
            <a:off x="254435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0DD4A185-6C71-E0E7-41A8-D33BBFBACDBE}"/>
              </a:ext>
            </a:extLst>
          </p:cNvPr>
          <p:cNvSpPr/>
          <p:nvPr/>
        </p:nvSpPr>
        <p:spPr>
          <a:xfrm>
            <a:off x="254435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2801E2C-74DA-0C35-4821-9B47F5CF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752" y="1017388"/>
            <a:ext cx="4565900" cy="800152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xmlns="" id="{3124C11F-5E00-515A-D9E7-7486446B58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" y="4359950"/>
            <a:ext cx="2409335" cy="2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Gió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đưa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cành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trúc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đà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(Ca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E1D2C5-A4BA-4CF4-83C2-B20D4514228E}"/>
              </a:ext>
            </a:extLst>
          </p:cNvPr>
          <p:cNvSpPr txBox="1"/>
          <p:nvPr/>
        </p:nvSpPr>
        <p:spPr>
          <a:xfrm>
            <a:off x="1255682" y="2075276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Tiếng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chuông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Trấn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Vũ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canh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gà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Thọ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Xương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1E1607-D40C-8C6C-D003-7D06A082D15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xmlns="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xmlns="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xmlns="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xmlns="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xmlns="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2015915" y="1892620"/>
            <a:ext cx="8413546" cy="34240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35911E8-23CD-467A-AE23-5ADD5EAD419E}"/>
              </a:ext>
            </a:extLst>
          </p:cNvPr>
          <p:cNvSpPr txBox="1"/>
          <p:nvPr/>
        </p:nvSpPr>
        <p:spPr>
          <a:xfrm>
            <a:off x="2673803" y="2399008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đà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C60A70-C95A-4AE1-B097-C3559B645760}"/>
              </a:ext>
            </a:extLst>
          </p:cNvPr>
          <p:cNvSpPr txBox="1"/>
          <p:nvPr/>
        </p:nvSpPr>
        <p:spPr>
          <a:xfrm>
            <a:off x="1912874" y="3152450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Xương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C43D0EA-8751-46EB-84B6-17D48709F5FE}"/>
              </a:ext>
            </a:extLst>
          </p:cNvPr>
          <p:cNvSpPr txBox="1"/>
          <p:nvPr/>
        </p:nvSpPr>
        <p:spPr>
          <a:xfrm>
            <a:off x="7749060" y="3905892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6C18F0E-8FAF-4241-8791-56DA97F370BE}"/>
              </a:ext>
            </a:extLst>
          </p:cNvPr>
          <p:cNvSpPr txBox="1"/>
          <p:nvPr/>
        </p:nvSpPr>
        <p:spPr>
          <a:xfrm>
            <a:off x="2207572" y="5299487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xmlns="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xmlns="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B21781-C6BD-C193-2502-308D516A524A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E02B37-C5F3-F791-F4C1-6EBBE46DE40B}"/>
              </a:ext>
            </a:extLst>
          </p:cNvPr>
          <p:cNvGrpSpPr/>
          <p:nvPr/>
        </p:nvGrpSpPr>
        <p:grpSpPr>
          <a:xfrm>
            <a:off x="3835387" y="1899000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1B923EA-81B7-A28D-5134-7329506AE31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094C04-82D0-8959-1405-101B5A5F8CC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874373" cy="1427538"/>
            <a:chOff x="-2279639" y="623610"/>
            <a:chExt cx="3193189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9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" y="-381582"/>
            <a:ext cx="11198831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xmlns="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1FC88F-7123-4C8A-9C32-3A325FA76C2F}"/>
              </a:ext>
            </a:extLst>
          </p:cNvPr>
          <p:cNvSpPr txBox="1"/>
          <p:nvPr/>
        </p:nvSpPr>
        <p:spPr>
          <a:xfrm>
            <a:off x="2968378" y="1911515"/>
            <a:ext cx="2610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ED5BA8-C88D-4412-AE4E-35D826FCBCC2}"/>
              </a:ext>
            </a:extLst>
          </p:cNvPr>
          <p:cNvSpPr txBox="1"/>
          <p:nvPr/>
        </p:nvSpPr>
        <p:spPr>
          <a:xfrm>
            <a:off x="2968378" y="2749071"/>
            <a:ext cx="3042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A09563-1411-4FB8-8EE7-1B7D52509653}"/>
              </a:ext>
            </a:extLst>
          </p:cNvPr>
          <p:cNvSpPr txBox="1"/>
          <p:nvPr/>
        </p:nvSpPr>
        <p:spPr>
          <a:xfrm>
            <a:off x="6518990" y="1943666"/>
            <a:ext cx="244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A09563-1411-4FB8-8EE7-1B7D52509653}"/>
              </a:ext>
            </a:extLst>
          </p:cNvPr>
          <p:cNvSpPr txBox="1"/>
          <p:nvPr/>
        </p:nvSpPr>
        <p:spPr>
          <a:xfrm>
            <a:off x="6096000" y="2697633"/>
            <a:ext cx="3286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r>
              <a:rPr lang="en-US" sz="4400" noProof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02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3041</Words>
  <Application>Microsoft Office PowerPoint</Application>
  <PresentationFormat>Custom</PresentationFormat>
  <Paragraphs>238</Paragraphs>
  <Slides>44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Chủ đề Office</vt:lpstr>
      <vt:lpstr>3_Office Theme</vt:lpstr>
      <vt:lpstr>Kawaii Pastel by Slidesgo</vt:lpstr>
      <vt:lpstr>1_Kawaii Pastel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HÀ VĂN TIẾN</dc:creator>
  <cp:lastModifiedBy>Admin</cp:lastModifiedBy>
  <cp:revision>17</cp:revision>
  <dcterms:created xsi:type="dcterms:W3CDTF">2022-08-28T16:03:54Z</dcterms:created>
  <dcterms:modified xsi:type="dcterms:W3CDTF">2023-04-08T08:18:31Z</dcterms:modified>
</cp:coreProperties>
</file>