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4"/>
  </p:notesMasterIdLst>
  <p:sldIdLst>
    <p:sldId id="301" r:id="rId2"/>
    <p:sldId id="302" r:id="rId3"/>
    <p:sldId id="303" r:id="rId4"/>
    <p:sldId id="310" r:id="rId5"/>
    <p:sldId id="311" r:id="rId6"/>
    <p:sldId id="312" r:id="rId7"/>
    <p:sldId id="313" r:id="rId8"/>
    <p:sldId id="314" r:id="rId9"/>
    <p:sldId id="305" r:id="rId10"/>
    <p:sldId id="308" r:id="rId11"/>
    <p:sldId id="316" r:id="rId12"/>
    <p:sldId id="317" r:id="rId13"/>
    <p:sldId id="318" r:id="rId14"/>
    <p:sldId id="319" r:id="rId15"/>
    <p:sldId id="320" r:id="rId16"/>
    <p:sldId id="260" r:id="rId17"/>
    <p:sldId id="257" r:id="rId18"/>
    <p:sldId id="321" r:id="rId19"/>
    <p:sldId id="322" r:id="rId20"/>
    <p:sldId id="263" r:id="rId21"/>
    <p:sldId id="323" r:id="rId22"/>
    <p:sldId id="324" r:id="rId23"/>
    <p:sldId id="304" r:id="rId24"/>
    <p:sldId id="261" r:id="rId25"/>
    <p:sldId id="328" r:id="rId26"/>
    <p:sldId id="306" r:id="rId27"/>
    <p:sldId id="325" r:id="rId28"/>
    <p:sldId id="509" r:id="rId29"/>
    <p:sldId id="326" r:id="rId30"/>
    <p:sldId id="327" r:id="rId31"/>
    <p:sldId id="259" r:id="rId32"/>
    <p:sldId id="307" r:id="rId33"/>
  </p:sldIdLst>
  <p:sldSz cx="9144000" cy="5143500" type="screen16x9"/>
  <p:notesSz cx="6858000" cy="9144000"/>
  <p:embeddedFontLst>
    <p:embeddedFont>
      <p:font typeface="Livvic" panose="020B0604020202020204" charset="0"/>
      <p:regular r:id="rId35"/>
      <p:bold r:id="rId36"/>
      <p:italic r:id="rId37"/>
      <p:boldItalic r:id="rId38"/>
    </p:embeddedFont>
    <p:embeddedFont>
      <p:font typeface="Baloo Da 2" panose="020B0604020202020204" charset="0"/>
      <p:regular r:id="rId39"/>
      <p:bold r:id="rId40"/>
    </p:embeddedFont>
    <p:embeddedFont>
      <p:font typeface="Rubik" panose="020B0604020202020204" charset="0"/>
      <p:regular r:id="rId41"/>
      <p:bold r:id="rId42"/>
      <p:italic r:id="rId43"/>
      <p:boldItalic r:id="rId44"/>
    </p:embeddedFont>
    <p:embeddedFont>
      <p:font typeface="Poppins ExtraBold" panose="020B0604020202020204" charset="0"/>
      <p:bold r:id="rId45"/>
      <p:boldItalic r:id="rId46"/>
    </p:embeddedFont>
    <p:embeddedFont>
      <p:font typeface="Poppins" panose="020B0604020202020204" charset="0"/>
      <p:regular r:id="rId47"/>
      <p:bold r:id="rId48"/>
      <p:italic r:id="rId49"/>
      <p:boldItalic r:id="rId50"/>
    </p:embeddedFont>
    <p:embeddedFont>
      <p:font typeface="Bebas Neue" panose="020B0604020202020204" charset="0"/>
      <p:regular r:id="rId51"/>
    </p:embeddedFont>
    <p:embeddedFont>
      <p:font typeface="Baloo Da 2 Medium" panose="020B0604020202020204" charset="0"/>
      <p:regular r:id="rId52"/>
      <p:bold r:id="rId53"/>
    </p:embeddedFont>
    <p:embeddedFont>
      <p:font typeface="Raleway Black" panose="020B0604020202020204" charset="0"/>
      <p:bold r:id="rId54"/>
      <p:boldItalic r:id="rId55"/>
    </p:embeddedFont>
    <p:embeddedFont>
      <p:font typeface="Poppins SemiBold" panose="020B0604020202020204" charset="0"/>
      <p:regular r:id="rId56"/>
      <p:bold r:id="rId57"/>
      <p:italic r:id="rId58"/>
      <p:boldItalic r:id="rId59"/>
    </p:embeddedFont>
    <p:embeddedFont>
      <p:font typeface="Poppins Medium" panose="020B0604020202020204" charset="0"/>
      <p:regular r:id="rId60"/>
      <p:bold r:id="rId61"/>
      <p:italic r:id="rId62"/>
      <p:boldItalic r:id="rId63"/>
    </p:embeddedFont>
    <p:embeddedFont>
      <p:font typeface="Roboto Condensed Light" panose="02000000000000000000" pitchFamily="2" charset="0"/>
      <p:regular r:id="rId64"/>
      <p:italic r:id="rId65"/>
    </p:embeddedFont>
    <p:embeddedFont>
      <p:font typeface="Luckiest Guy" panose="020B0604020202020204" charset="0"/>
      <p:regular r:id="rId66"/>
    </p:embeddedFont>
    <p:embeddedFont>
      <p:font typeface="Source Sans Pro" panose="020B050303040302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000099"/>
    <a:srgbClr val="193F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4FF690-7DE7-46DC-A919-B8D9E018FFD7}">
  <a:tblStyle styleId="{674FF690-7DE7-46DC-A919-B8D9E018FF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85749" autoAdjust="0"/>
  </p:normalViewPr>
  <p:slideViewPr>
    <p:cSldViewPr snapToGrid="0">
      <p:cViewPr varScale="1">
        <p:scale>
          <a:sx n="95" d="100"/>
          <a:sy n="95" d="100"/>
        </p:scale>
        <p:origin x="1502" y="62"/>
      </p:cViewPr>
      <p:guideLst/>
    </p:cSldViewPr>
  </p:slideViewPr>
  <p:notesTextViewPr>
    <p:cViewPr>
      <p:scale>
        <a:sx n="1" d="1"/>
        <a:sy n="1" d="1"/>
      </p:scale>
      <p:origin x="0" y="0"/>
    </p:cViewPr>
  </p:notesTextViewPr>
  <p:sorterViewPr>
    <p:cViewPr>
      <p:scale>
        <a:sx n="100" d="100"/>
        <a:sy n="100" d="100"/>
      </p:scale>
      <p:origin x="0" y="-62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8.fntdata"/><Relationship Id="rId47" Type="http://schemas.openxmlformats.org/officeDocument/2006/relationships/font" Target="fonts/font13.fntdata"/><Relationship Id="rId63" Type="http://schemas.openxmlformats.org/officeDocument/2006/relationships/font" Target="fonts/font29.fntdata"/><Relationship Id="rId68" Type="http://schemas.openxmlformats.org/officeDocument/2006/relationships/font" Target="fonts/font3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font" Target="fonts/font17.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5.fntdata"/><Relationship Id="rId34" Type="http://schemas.openxmlformats.org/officeDocument/2006/relationships/notesMaster" Target="notesMasters/notesMaster1.xml"/><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142aee20a7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142aee20a7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dirty="0">
                <a:solidFill>
                  <a:schemeClr val="accent1">
                    <a:lumMod val="10000"/>
                  </a:schemeClr>
                </a:solidFill>
              </a:rPr>
              <a:t>Quần thể di tích cố đô Huế được công nhận là Di sản văn hóa thế giới năm 1993. Kinh thành Huế được xây dựng ở bờ bắc sông Hương, bao gồm Hoàng thành (là nơi ở của vua và hoàng gia, là nơi làm việc của triều đình) và nhà dân, các quan lại. Bên trong Hoàng thành có điện Thái Hòa, là nơi làm việc của triều đình; các miếu thờ và Tử Cấm Thành, nơi sinh hoạt của vua và hoàng gia. Người ta thường gọi chung Hoàng thành và Tử Cấm thành là Đại Nội.</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dirty="0">
                <a:solidFill>
                  <a:schemeClr val="accent1">
                    <a:lumMod val="10000"/>
                  </a:schemeClr>
                </a:solidFill>
              </a:rPr>
              <a:t>Bến nhà rồng được xây dựng khoảng giữa thế kỉ XIX, nằm bên sông Sài Gòn, nay thuộc thành phố Hồ Chí Minh. Tại đây vào năm 1911, người thanh niên Nguyễn Tất Thành (sau này là Chủ tịch Hồ Chí Minh – Bác Hồ) đã ra đi tìm đường cứu nước. </a:t>
            </a:r>
            <a:endParaRPr lang="en-US" sz="1100" dirty="0">
              <a:solidFill>
                <a:schemeClr val="accent1">
                  <a:lumMod val="10000"/>
                </a:schemeClr>
              </a:solidFill>
            </a:endParaRPr>
          </a:p>
          <a:p>
            <a:endParaRPr lang="en-US" dirty="0"/>
          </a:p>
        </p:txBody>
      </p:sp>
    </p:spTree>
    <p:extLst>
      <p:ext uri="{BB962C8B-B14F-4D97-AF65-F5344CB8AC3E}">
        <p14:creationId xmlns:p14="http://schemas.microsoft.com/office/powerpoint/2010/main" val="1387948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Khu di tích Mỹ Sơn và phố cổ Hội An</a:t>
            </a:r>
            <a:endParaRPr lang="en-US" dirty="0"/>
          </a:p>
        </p:txBody>
      </p:sp>
    </p:spTree>
    <p:extLst>
      <p:ext uri="{BB962C8B-B14F-4D97-AF65-F5344CB8AC3E}">
        <p14:creationId xmlns:p14="http://schemas.microsoft.com/office/powerpoint/2010/main" val="441349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9f85bed76f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5" name="Google Shape;3535;g9f85bed76f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Phong Nha Kẻ Bàng</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Tràng An Ninh Bình</a:t>
            </a:r>
            <a:endParaRPr lang="en-US" dirty="0"/>
          </a:p>
        </p:txBody>
      </p:sp>
    </p:spTree>
    <p:extLst>
      <p:ext uri="{BB962C8B-B14F-4D97-AF65-F5344CB8AC3E}">
        <p14:creationId xmlns:p14="http://schemas.microsoft.com/office/powerpoint/2010/main" val="250854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g142b72edbd8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1" name="Google Shape;1401;g142b72edbd8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0"/>
        <p:cNvGrpSpPr/>
        <p:nvPr/>
      </p:nvGrpSpPr>
      <p:grpSpPr>
        <a:xfrm>
          <a:off x="0" y="0"/>
          <a:ext cx="0" cy="0"/>
          <a:chOff x="0" y="0"/>
          <a:chExt cx="0" cy="0"/>
        </a:xfrm>
      </p:grpSpPr>
      <p:sp>
        <p:nvSpPr>
          <p:cNvPr id="3471" name="Google Shape;3471;ga3b7e49681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2" name="Google Shape;3472;ga3b7e49681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9" name="Google Shape;129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click “START” để bắt đầu chơi.</a:t>
            </a:r>
          </a:p>
          <a:p>
            <a:r>
              <a:rPr lang="vi-VN" dirty="0"/>
              <a:t>Gv click vào chướng ngại vật để trả lời câu hỏi.</a:t>
            </a:r>
          </a:p>
          <a:p>
            <a:endParaRPr lang="en-US" dirty="0"/>
          </a:p>
        </p:txBody>
      </p:sp>
    </p:spTree>
    <p:extLst>
      <p:ext uri="{BB962C8B-B14F-4D97-AF65-F5344CB8AC3E}">
        <p14:creationId xmlns:p14="http://schemas.microsoft.com/office/powerpoint/2010/main" val="22738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click “START” để bắt đầu chơi.</a:t>
            </a:r>
          </a:p>
          <a:p>
            <a:r>
              <a:rPr lang="vi-VN" dirty="0"/>
              <a:t>Gv click vào chướng ngại vật </a:t>
            </a:r>
            <a:r>
              <a:rPr lang="vi-VN"/>
              <a:t>để </a:t>
            </a:r>
            <a:r>
              <a:rPr lang="en-US"/>
              <a:t>xuất hiện </a:t>
            </a:r>
            <a:r>
              <a:rPr lang="vi-VN"/>
              <a:t>câu </a:t>
            </a:r>
            <a:r>
              <a:rPr lang="vi-VN" dirty="0"/>
              <a:t>hỏi.</a:t>
            </a:r>
          </a:p>
          <a:p>
            <a:endParaRPr lang="en-US" dirty="0"/>
          </a:p>
        </p:txBody>
      </p:sp>
    </p:spTree>
    <p:extLst>
      <p:ext uri="{BB962C8B-B14F-4D97-AF65-F5344CB8AC3E}">
        <p14:creationId xmlns:p14="http://schemas.microsoft.com/office/powerpoint/2010/main" val="3677676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974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 name="Google Shape;87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794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a3b7e49681_0_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a3b7e49681_0_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4" name="Google Shape;1774;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05262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sz="1100" dirty="0">
                <a:solidFill>
                  <a:schemeClr val="accent1">
                    <a:lumMod val="10000"/>
                  </a:schemeClr>
                </a:solidFill>
              </a:rPr>
              <a:t>Vịnh Hạ Long được UNESCO công nhận là di sản thiên nhiên thế giới và năm 1944. Ở Vịnh Hạ Long có gần 2000 hòn đảo lớn nhỏ và nhiều hang động đẹp (như hang Sửng Sốt, động Thiên Cung, hang Đầu Gỗ,...). Khi đến Vịnh Hạ Long, du khách có thể tham gia rất nhiều hoạt động: bơi và tắm biển, đi du thuyền tham quan Vịnh, đi thăm các hang động, bơi thuyền,...</a:t>
            </a:r>
            <a:endParaRPr lang="en-US" dirty="0"/>
          </a:p>
        </p:txBody>
      </p:sp>
    </p:spTree>
    <p:extLst>
      <p:ext uri="{BB962C8B-B14F-4D97-AF65-F5344CB8AC3E}">
        <p14:creationId xmlns:p14="http://schemas.microsoft.com/office/powerpoint/2010/main" val="1679210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a48cadbab0_0_1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ga48cadbab0_0_1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ga3b7e49681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3" name="Google Shape;3433;ga3b7e49681_0_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Vịnh Hạ Long</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88"/>
        <p:cNvGrpSpPr/>
        <p:nvPr/>
      </p:nvGrpSpPr>
      <p:grpSpPr>
        <a:xfrm>
          <a:off x="0" y="0"/>
          <a:ext cx="0" cy="0"/>
          <a:chOff x="0" y="0"/>
          <a:chExt cx="0" cy="0"/>
        </a:xfrm>
      </p:grpSpPr>
      <p:sp>
        <p:nvSpPr>
          <p:cNvPr id="689" name="Google Shape;689;p4"/>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0" name="Google Shape;690;p4"/>
          <p:cNvSpPr txBox="1">
            <a:spLocks noGrp="1"/>
          </p:cNvSpPr>
          <p:nvPr>
            <p:ph type="body" idx="1"/>
          </p:nvPr>
        </p:nvSpPr>
        <p:spPr>
          <a:xfrm>
            <a:off x="714300" y="1246825"/>
            <a:ext cx="7715400" cy="33561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atin typeface="Source Sans Pro"/>
                <a:ea typeface="Source Sans Pro"/>
                <a:cs typeface="Source Sans Pro"/>
                <a:sym typeface="Source Sans Pro"/>
              </a:defRPr>
            </a:lvl1pPr>
            <a:lvl2pPr marL="914400" lvl="1" indent="-304800">
              <a:spcBef>
                <a:spcPts val="1600"/>
              </a:spcBef>
              <a:spcAft>
                <a:spcPts val="0"/>
              </a:spcAft>
              <a:buClr>
                <a:srgbClr val="434343"/>
              </a:buClr>
              <a:buSzPts val="1200"/>
              <a:buFont typeface="Roboto Condensed Light"/>
              <a:buAutoNum type="alphaLcPeriod"/>
              <a:defRPr/>
            </a:lvl2pPr>
            <a:lvl3pPr marL="1371600" lvl="2" indent="-304800">
              <a:spcBef>
                <a:spcPts val="1600"/>
              </a:spcBef>
              <a:spcAft>
                <a:spcPts val="0"/>
              </a:spcAft>
              <a:buClr>
                <a:srgbClr val="434343"/>
              </a:buClr>
              <a:buSzPts val="1200"/>
              <a:buFont typeface="Roboto Condensed Light"/>
              <a:buAutoNum type="romanLcPeriod"/>
              <a:defRPr/>
            </a:lvl3pPr>
            <a:lvl4pPr marL="1828800" lvl="3" indent="-304800">
              <a:spcBef>
                <a:spcPts val="1600"/>
              </a:spcBef>
              <a:spcAft>
                <a:spcPts val="0"/>
              </a:spcAft>
              <a:buClr>
                <a:srgbClr val="434343"/>
              </a:buClr>
              <a:buSzPts val="1200"/>
              <a:buFont typeface="Roboto Condensed Light"/>
              <a:buAutoNum type="arabicPeriod"/>
              <a:defRPr/>
            </a:lvl4pPr>
            <a:lvl5pPr marL="2286000" lvl="4" indent="-304800">
              <a:spcBef>
                <a:spcPts val="1600"/>
              </a:spcBef>
              <a:spcAft>
                <a:spcPts val="0"/>
              </a:spcAft>
              <a:buClr>
                <a:srgbClr val="434343"/>
              </a:buClr>
              <a:buSzPts val="1200"/>
              <a:buFont typeface="Roboto Condensed Light"/>
              <a:buAutoNum type="alphaLcPeriod"/>
              <a:defRPr/>
            </a:lvl5pPr>
            <a:lvl6pPr marL="2743200" lvl="5" indent="-304800">
              <a:spcBef>
                <a:spcPts val="1600"/>
              </a:spcBef>
              <a:spcAft>
                <a:spcPts val="0"/>
              </a:spcAft>
              <a:buClr>
                <a:srgbClr val="434343"/>
              </a:buClr>
              <a:buSzPts val="1200"/>
              <a:buFont typeface="Roboto Condensed Light"/>
              <a:buAutoNum type="romanLcPeriod"/>
              <a:defRPr/>
            </a:lvl6pPr>
            <a:lvl7pPr marL="3200400" lvl="6" indent="-304800">
              <a:spcBef>
                <a:spcPts val="1600"/>
              </a:spcBef>
              <a:spcAft>
                <a:spcPts val="0"/>
              </a:spcAft>
              <a:buClr>
                <a:srgbClr val="434343"/>
              </a:buClr>
              <a:buSzPts val="1200"/>
              <a:buFont typeface="Roboto Condensed Light"/>
              <a:buAutoNum type="arabicPeriod"/>
              <a:defRPr/>
            </a:lvl7pPr>
            <a:lvl8pPr marL="3657600" lvl="7" indent="-304800">
              <a:spcBef>
                <a:spcPts val="1600"/>
              </a:spcBef>
              <a:spcAft>
                <a:spcPts val="0"/>
              </a:spcAft>
              <a:buClr>
                <a:srgbClr val="434343"/>
              </a:buClr>
              <a:buSzPts val="1200"/>
              <a:buFont typeface="Roboto Condensed Light"/>
              <a:buAutoNum type="alphaLcPeriod"/>
              <a:defRPr/>
            </a:lvl8pPr>
            <a:lvl9pPr marL="4114800" lvl="8" indent="-304800">
              <a:spcBef>
                <a:spcPts val="1600"/>
              </a:spcBef>
              <a:spcAft>
                <a:spcPts val="1600"/>
              </a:spcAft>
              <a:buClr>
                <a:srgbClr val="434343"/>
              </a:buClr>
              <a:buSzPts val="1200"/>
              <a:buFont typeface="Roboto Condensed Light"/>
              <a:buAutoNum type="romanLcPeriod"/>
              <a:defRPr/>
            </a:lvl9pPr>
          </a:lstStyle>
          <a:p>
            <a:endParaRPr/>
          </a:p>
        </p:txBody>
      </p:sp>
      <p:sp>
        <p:nvSpPr>
          <p:cNvPr id="691" name="Google Shape;691;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692" name="Google Shape;692;p4"/>
          <p:cNvGrpSpPr/>
          <p:nvPr/>
        </p:nvGrpSpPr>
        <p:grpSpPr>
          <a:xfrm rot="10800000">
            <a:off x="6432983" y="-415904"/>
            <a:ext cx="3672418" cy="1331055"/>
            <a:chOff x="-1068128" y="3996204"/>
            <a:chExt cx="3672418" cy="1331055"/>
          </a:xfrm>
        </p:grpSpPr>
        <p:sp>
          <p:nvSpPr>
            <p:cNvPr id="693" name="Google Shape;693;p4"/>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 name="Google Shape;694;p4"/>
            <p:cNvGrpSpPr/>
            <p:nvPr/>
          </p:nvGrpSpPr>
          <p:grpSpPr>
            <a:xfrm>
              <a:off x="-800178" y="4304942"/>
              <a:ext cx="2873315" cy="818933"/>
              <a:chOff x="-800178" y="4304942"/>
              <a:chExt cx="2873315" cy="818933"/>
            </a:xfrm>
          </p:grpSpPr>
          <p:sp>
            <p:nvSpPr>
              <p:cNvPr id="695" name="Google Shape;695;p4"/>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7" name="Google Shape;747;p4"/>
          <p:cNvGrpSpPr/>
          <p:nvPr/>
        </p:nvGrpSpPr>
        <p:grpSpPr>
          <a:xfrm rot="-6490771">
            <a:off x="7981703" y="226460"/>
            <a:ext cx="1854004" cy="1381948"/>
            <a:chOff x="4500175" y="3779525"/>
            <a:chExt cx="1136425" cy="847075"/>
          </a:xfrm>
        </p:grpSpPr>
        <p:sp>
          <p:nvSpPr>
            <p:cNvPr id="748" name="Google Shape;748;p4"/>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 name="Google Shape;759;p4"/>
          <p:cNvGrpSpPr/>
          <p:nvPr/>
        </p:nvGrpSpPr>
        <p:grpSpPr>
          <a:xfrm rot="1397489">
            <a:off x="-274602" y="4314896"/>
            <a:ext cx="939977" cy="1657980"/>
            <a:chOff x="2797700" y="3217325"/>
            <a:chExt cx="682725" cy="1204225"/>
          </a:xfrm>
        </p:grpSpPr>
        <p:sp>
          <p:nvSpPr>
            <p:cNvPr id="760" name="Google Shape;760;p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p:cSld name="CUSTOM_4">
    <p:spTree>
      <p:nvGrpSpPr>
        <p:cNvPr id="1" name="Shape 2142"/>
        <p:cNvGrpSpPr/>
        <p:nvPr/>
      </p:nvGrpSpPr>
      <p:grpSpPr>
        <a:xfrm>
          <a:off x="0" y="0"/>
          <a:ext cx="0" cy="0"/>
          <a:chOff x="0" y="0"/>
          <a:chExt cx="0" cy="0"/>
        </a:xfrm>
      </p:grpSpPr>
      <p:sp>
        <p:nvSpPr>
          <p:cNvPr id="2143" name="Google Shape;2143;p20"/>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44" name="Google Shape;2144;p20"/>
          <p:cNvSpPr txBox="1">
            <a:spLocks noGrp="1"/>
          </p:cNvSpPr>
          <p:nvPr>
            <p:ph type="title" idx="2"/>
          </p:nvPr>
        </p:nvSpPr>
        <p:spPr>
          <a:xfrm>
            <a:off x="1495575"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5" name="Google Shape;2145;p20"/>
          <p:cNvSpPr txBox="1">
            <a:spLocks noGrp="1"/>
          </p:cNvSpPr>
          <p:nvPr>
            <p:ph type="subTitle" idx="1"/>
          </p:nvPr>
        </p:nvSpPr>
        <p:spPr>
          <a:xfrm>
            <a:off x="1679983"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sp>
        <p:nvSpPr>
          <p:cNvPr id="2146" name="Google Shape;2146;p20"/>
          <p:cNvSpPr txBox="1">
            <a:spLocks noGrp="1"/>
          </p:cNvSpPr>
          <p:nvPr>
            <p:ph type="title" idx="3"/>
          </p:nvPr>
        </p:nvSpPr>
        <p:spPr>
          <a:xfrm>
            <a:off x="5398422" y="1942475"/>
            <a:ext cx="2250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500"/>
              <a:buFont typeface="Poppins SemiBold"/>
              <a:buNone/>
              <a:defRPr sz="1500" b="1"/>
            </a:lvl1pPr>
            <a:lvl2pPr lvl="1" algn="ctr" rtl="0">
              <a:spcBef>
                <a:spcPts val="0"/>
              </a:spcBef>
              <a:spcAft>
                <a:spcPts val="0"/>
              </a:spcAft>
              <a:buSzPts val="2200"/>
              <a:buFont typeface="Poppins SemiBold"/>
              <a:buNone/>
              <a:defRPr sz="2200">
                <a:latin typeface="Poppins SemiBold"/>
                <a:ea typeface="Poppins SemiBold"/>
                <a:cs typeface="Poppins SemiBold"/>
                <a:sym typeface="Poppins SemiBold"/>
              </a:defRPr>
            </a:lvl2pPr>
            <a:lvl3pPr lvl="2" algn="ctr" rtl="0">
              <a:spcBef>
                <a:spcPts val="0"/>
              </a:spcBef>
              <a:spcAft>
                <a:spcPts val="0"/>
              </a:spcAft>
              <a:buSzPts val="2200"/>
              <a:buFont typeface="Poppins SemiBold"/>
              <a:buNone/>
              <a:defRPr sz="2200">
                <a:latin typeface="Poppins SemiBold"/>
                <a:ea typeface="Poppins SemiBold"/>
                <a:cs typeface="Poppins SemiBold"/>
                <a:sym typeface="Poppins SemiBold"/>
              </a:defRPr>
            </a:lvl3pPr>
            <a:lvl4pPr lvl="3" algn="ctr" rtl="0">
              <a:spcBef>
                <a:spcPts val="0"/>
              </a:spcBef>
              <a:spcAft>
                <a:spcPts val="0"/>
              </a:spcAft>
              <a:buSzPts val="2200"/>
              <a:buFont typeface="Poppins SemiBold"/>
              <a:buNone/>
              <a:defRPr sz="2200">
                <a:latin typeface="Poppins SemiBold"/>
                <a:ea typeface="Poppins SemiBold"/>
                <a:cs typeface="Poppins SemiBold"/>
                <a:sym typeface="Poppins SemiBold"/>
              </a:defRPr>
            </a:lvl4pPr>
            <a:lvl5pPr lvl="4" algn="ctr" rtl="0">
              <a:spcBef>
                <a:spcPts val="0"/>
              </a:spcBef>
              <a:spcAft>
                <a:spcPts val="0"/>
              </a:spcAft>
              <a:buSzPts val="2200"/>
              <a:buFont typeface="Poppins SemiBold"/>
              <a:buNone/>
              <a:defRPr sz="2200">
                <a:latin typeface="Poppins SemiBold"/>
                <a:ea typeface="Poppins SemiBold"/>
                <a:cs typeface="Poppins SemiBold"/>
                <a:sym typeface="Poppins SemiBold"/>
              </a:defRPr>
            </a:lvl5pPr>
            <a:lvl6pPr lvl="5" algn="ctr" rtl="0">
              <a:spcBef>
                <a:spcPts val="0"/>
              </a:spcBef>
              <a:spcAft>
                <a:spcPts val="0"/>
              </a:spcAft>
              <a:buSzPts val="2200"/>
              <a:buFont typeface="Poppins SemiBold"/>
              <a:buNone/>
              <a:defRPr sz="2200">
                <a:latin typeface="Poppins SemiBold"/>
                <a:ea typeface="Poppins SemiBold"/>
                <a:cs typeface="Poppins SemiBold"/>
                <a:sym typeface="Poppins SemiBold"/>
              </a:defRPr>
            </a:lvl6pPr>
            <a:lvl7pPr lvl="6" algn="ctr" rtl="0">
              <a:spcBef>
                <a:spcPts val="0"/>
              </a:spcBef>
              <a:spcAft>
                <a:spcPts val="0"/>
              </a:spcAft>
              <a:buSzPts val="2200"/>
              <a:buFont typeface="Poppins SemiBold"/>
              <a:buNone/>
              <a:defRPr sz="2200">
                <a:latin typeface="Poppins SemiBold"/>
                <a:ea typeface="Poppins SemiBold"/>
                <a:cs typeface="Poppins SemiBold"/>
                <a:sym typeface="Poppins SemiBold"/>
              </a:defRPr>
            </a:lvl7pPr>
            <a:lvl8pPr lvl="7" algn="ctr" rtl="0">
              <a:spcBef>
                <a:spcPts val="0"/>
              </a:spcBef>
              <a:spcAft>
                <a:spcPts val="0"/>
              </a:spcAft>
              <a:buSzPts val="2200"/>
              <a:buFont typeface="Poppins SemiBold"/>
              <a:buNone/>
              <a:defRPr sz="2200">
                <a:latin typeface="Poppins SemiBold"/>
                <a:ea typeface="Poppins SemiBold"/>
                <a:cs typeface="Poppins SemiBold"/>
                <a:sym typeface="Poppins SemiBold"/>
              </a:defRPr>
            </a:lvl8pPr>
            <a:lvl9pPr lvl="8" algn="ctr" rtl="0">
              <a:spcBef>
                <a:spcPts val="0"/>
              </a:spcBef>
              <a:spcAft>
                <a:spcPts val="0"/>
              </a:spcAft>
              <a:buSzPts val="2200"/>
              <a:buFont typeface="Poppins SemiBold"/>
              <a:buNone/>
              <a:defRPr sz="2200">
                <a:latin typeface="Poppins SemiBold"/>
                <a:ea typeface="Poppins SemiBold"/>
                <a:cs typeface="Poppins SemiBold"/>
                <a:sym typeface="Poppins SemiBold"/>
              </a:defRPr>
            </a:lvl9pPr>
          </a:lstStyle>
          <a:p>
            <a:endParaRPr/>
          </a:p>
        </p:txBody>
      </p:sp>
      <p:sp>
        <p:nvSpPr>
          <p:cNvPr id="2147" name="Google Shape;2147;p20"/>
          <p:cNvSpPr txBox="1">
            <a:spLocks noGrp="1"/>
          </p:cNvSpPr>
          <p:nvPr>
            <p:ph type="subTitle" idx="4"/>
          </p:nvPr>
        </p:nvSpPr>
        <p:spPr>
          <a:xfrm>
            <a:off x="5582830" y="2278928"/>
            <a:ext cx="18813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
              <a:buNone/>
              <a:defRPr sz="1200"/>
            </a:lvl1pPr>
            <a:lvl2pPr lvl="1" rtl="0">
              <a:spcBef>
                <a:spcPts val="1600"/>
              </a:spcBef>
              <a:spcAft>
                <a:spcPts val="0"/>
              </a:spcAft>
              <a:buSzPts val="1200"/>
              <a:buNone/>
              <a:defRPr sz="1200"/>
            </a:lvl2pPr>
            <a:lvl3pPr lvl="2" rtl="0">
              <a:spcBef>
                <a:spcPts val="1600"/>
              </a:spcBef>
              <a:spcAft>
                <a:spcPts val="0"/>
              </a:spcAft>
              <a:buSzPts val="1200"/>
              <a:buNone/>
              <a:defRPr sz="1200"/>
            </a:lvl3pPr>
            <a:lvl4pPr lvl="3" rtl="0">
              <a:spcBef>
                <a:spcPts val="1600"/>
              </a:spcBef>
              <a:spcAft>
                <a:spcPts val="0"/>
              </a:spcAft>
              <a:buSzPts val="1200"/>
              <a:buNone/>
              <a:defRPr sz="1200"/>
            </a:lvl4pPr>
            <a:lvl5pPr lvl="4" rtl="0">
              <a:spcBef>
                <a:spcPts val="1600"/>
              </a:spcBef>
              <a:spcAft>
                <a:spcPts val="0"/>
              </a:spcAft>
              <a:buSzPts val="1200"/>
              <a:buNone/>
              <a:defRPr sz="1200"/>
            </a:lvl5pPr>
            <a:lvl6pPr lvl="5" rtl="0">
              <a:spcBef>
                <a:spcPts val="1600"/>
              </a:spcBef>
              <a:spcAft>
                <a:spcPts val="0"/>
              </a:spcAft>
              <a:buSzPts val="1200"/>
              <a:buNone/>
              <a:defRPr sz="1200"/>
            </a:lvl6pPr>
            <a:lvl7pPr lvl="6" rtl="0">
              <a:spcBef>
                <a:spcPts val="1600"/>
              </a:spcBef>
              <a:spcAft>
                <a:spcPts val="0"/>
              </a:spcAft>
              <a:buSzPts val="1200"/>
              <a:buNone/>
              <a:defRPr sz="1200"/>
            </a:lvl7pPr>
            <a:lvl8pPr lvl="7" rtl="0">
              <a:spcBef>
                <a:spcPts val="1600"/>
              </a:spcBef>
              <a:spcAft>
                <a:spcPts val="0"/>
              </a:spcAft>
              <a:buSzPts val="1200"/>
              <a:buNone/>
              <a:defRPr sz="1200"/>
            </a:lvl8pPr>
            <a:lvl9pPr lvl="8" rtl="0">
              <a:spcBef>
                <a:spcPts val="1600"/>
              </a:spcBef>
              <a:spcAft>
                <a:spcPts val="1600"/>
              </a:spcAft>
              <a:buSzPts val="1200"/>
              <a:buNone/>
              <a:defRPr sz="1200"/>
            </a:lvl9pPr>
          </a:lstStyle>
          <a:p>
            <a:endParaRPr/>
          </a:p>
        </p:txBody>
      </p:sp>
      <p:grpSp>
        <p:nvGrpSpPr>
          <p:cNvPr id="2148" name="Google Shape;2148;p20"/>
          <p:cNvGrpSpPr/>
          <p:nvPr/>
        </p:nvGrpSpPr>
        <p:grpSpPr>
          <a:xfrm rot="10800000" flipH="1">
            <a:off x="-1428380" y="-930117"/>
            <a:ext cx="4080320" cy="1840312"/>
            <a:chOff x="5619200" y="4458200"/>
            <a:chExt cx="1647150" cy="742900"/>
          </a:xfrm>
        </p:grpSpPr>
        <p:sp>
          <p:nvSpPr>
            <p:cNvPr id="2149" name="Google Shape;2149;p20"/>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4" name="Google Shape;2154;p20"/>
          <p:cNvGrpSpPr/>
          <p:nvPr/>
        </p:nvGrpSpPr>
        <p:grpSpPr>
          <a:xfrm rot="2700000">
            <a:off x="7520181" y="4678617"/>
            <a:ext cx="1617112" cy="1205372"/>
            <a:chOff x="4500175" y="3779525"/>
            <a:chExt cx="1136425" cy="847075"/>
          </a:xfrm>
        </p:grpSpPr>
        <p:sp>
          <p:nvSpPr>
            <p:cNvPr id="2155" name="Google Shape;2155;p20"/>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20"/>
          <p:cNvGrpSpPr/>
          <p:nvPr/>
        </p:nvGrpSpPr>
        <p:grpSpPr>
          <a:xfrm rot="-960419">
            <a:off x="8410457" y="3802539"/>
            <a:ext cx="996295" cy="1600728"/>
            <a:chOff x="2402100" y="3854125"/>
            <a:chExt cx="435600" cy="698825"/>
          </a:xfrm>
        </p:grpSpPr>
        <p:sp>
          <p:nvSpPr>
            <p:cNvPr id="2167" name="Google Shape;2167;p20"/>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0"/>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CUSTOM_13">
    <p:spTree>
      <p:nvGrpSpPr>
        <p:cNvPr id="1" name="Shape 2795"/>
        <p:cNvGrpSpPr/>
        <p:nvPr/>
      </p:nvGrpSpPr>
      <p:grpSpPr>
        <a:xfrm>
          <a:off x="0" y="0"/>
          <a:ext cx="0" cy="0"/>
          <a:chOff x="0" y="0"/>
          <a:chExt cx="0" cy="0"/>
        </a:xfrm>
      </p:grpSpPr>
      <p:sp>
        <p:nvSpPr>
          <p:cNvPr id="2796" name="Google Shape;2796;p25"/>
          <p:cNvSpPr txBox="1">
            <a:spLocks noGrp="1"/>
          </p:cNvSpPr>
          <p:nvPr>
            <p:ph type="title" hasCustomPrompt="1"/>
          </p:nvPr>
        </p:nvSpPr>
        <p:spPr>
          <a:xfrm>
            <a:off x="714300"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7" name="Google Shape;2797;p25"/>
          <p:cNvSpPr txBox="1">
            <a:spLocks noGrp="1"/>
          </p:cNvSpPr>
          <p:nvPr>
            <p:ph type="subTitle" idx="1"/>
          </p:nvPr>
        </p:nvSpPr>
        <p:spPr>
          <a:xfrm>
            <a:off x="762603"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798" name="Google Shape;2798;p25"/>
          <p:cNvSpPr txBox="1">
            <a:spLocks noGrp="1"/>
          </p:cNvSpPr>
          <p:nvPr>
            <p:ph type="title" idx="2" hasCustomPrompt="1"/>
          </p:nvPr>
        </p:nvSpPr>
        <p:spPr>
          <a:xfrm>
            <a:off x="3481506"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799" name="Google Shape;2799;p25"/>
          <p:cNvSpPr txBox="1">
            <a:spLocks noGrp="1"/>
          </p:cNvSpPr>
          <p:nvPr>
            <p:ph type="subTitle" idx="3"/>
          </p:nvPr>
        </p:nvSpPr>
        <p:spPr>
          <a:xfrm>
            <a:off x="3529810" y="26500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800" name="Google Shape;2800;p25"/>
          <p:cNvSpPr txBox="1">
            <a:spLocks noGrp="1"/>
          </p:cNvSpPr>
          <p:nvPr>
            <p:ph type="title" idx="4" hasCustomPrompt="1"/>
          </p:nvPr>
        </p:nvSpPr>
        <p:spPr>
          <a:xfrm>
            <a:off x="6200412" y="1218625"/>
            <a:ext cx="2229300" cy="983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4300"/>
              <a:buFont typeface="Poppins ExtraBold"/>
              <a:buNone/>
              <a:defRPr sz="4300">
                <a:solidFill>
                  <a:schemeClr val="lt2"/>
                </a:solidFill>
                <a:latin typeface="Poppins ExtraBold"/>
                <a:ea typeface="Poppins ExtraBold"/>
                <a:cs typeface="Poppins ExtraBold"/>
                <a:sym typeface="Poppins ExtraBold"/>
              </a:defRPr>
            </a:lvl1pPr>
            <a:lvl2pPr lvl="1"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2pPr>
            <a:lvl3pPr lvl="2"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3pPr>
            <a:lvl4pPr lvl="3"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4pPr>
            <a:lvl5pPr lvl="4"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5pPr>
            <a:lvl6pPr lvl="5"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6pPr>
            <a:lvl7pPr lvl="6"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7pPr>
            <a:lvl8pPr lvl="7"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8pPr>
            <a:lvl9pPr lvl="8" algn="ctr" rtl="0">
              <a:spcBef>
                <a:spcPts val="0"/>
              </a:spcBef>
              <a:spcAft>
                <a:spcPts val="0"/>
              </a:spcAft>
              <a:buClr>
                <a:schemeClr val="lt2"/>
              </a:buClr>
              <a:buSzPts val="11700"/>
              <a:buFont typeface="Poppins ExtraBold"/>
              <a:buNone/>
              <a:defRPr sz="11700">
                <a:solidFill>
                  <a:schemeClr val="lt2"/>
                </a:solidFill>
                <a:latin typeface="Poppins ExtraBold"/>
                <a:ea typeface="Poppins ExtraBold"/>
                <a:cs typeface="Poppins ExtraBold"/>
                <a:sym typeface="Poppins ExtraBold"/>
              </a:defRPr>
            </a:lvl9pPr>
          </a:lstStyle>
          <a:p>
            <a:r>
              <a:t>xx%</a:t>
            </a:r>
          </a:p>
        </p:txBody>
      </p:sp>
      <p:sp>
        <p:nvSpPr>
          <p:cNvPr id="2801" name="Google Shape;2801;p25"/>
          <p:cNvSpPr txBox="1">
            <a:spLocks noGrp="1"/>
          </p:cNvSpPr>
          <p:nvPr>
            <p:ph type="subTitle" idx="5"/>
          </p:nvPr>
        </p:nvSpPr>
        <p:spPr>
          <a:xfrm>
            <a:off x="6248716" y="2573800"/>
            <a:ext cx="2132700" cy="73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grpSp>
        <p:nvGrpSpPr>
          <p:cNvPr id="2802" name="Google Shape;2802;p25"/>
          <p:cNvGrpSpPr/>
          <p:nvPr/>
        </p:nvGrpSpPr>
        <p:grpSpPr>
          <a:xfrm>
            <a:off x="-1771229" y="3446954"/>
            <a:ext cx="5590592" cy="2521477"/>
            <a:chOff x="5619200" y="4458200"/>
            <a:chExt cx="1647150" cy="742900"/>
          </a:xfrm>
        </p:grpSpPr>
        <p:sp>
          <p:nvSpPr>
            <p:cNvPr id="2803" name="Google Shape;2803;p25"/>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5"/>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5"/>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5"/>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5"/>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8" name="Google Shape;2808;p25"/>
          <p:cNvGrpSpPr/>
          <p:nvPr/>
        </p:nvGrpSpPr>
        <p:grpSpPr>
          <a:xfrm rot="10800000" flipH="1">
            <a:off x="5819694" y="-600821"/>
            <a:ext cx="4132681" cy="1868601"/>
            <a:chOff x="4178350" y="2375050"/>
            <a:chExt cx="938350" cy="515775"/>
          </a:xfrm>
        </p:grpSpPr>
        <p:sp>
          <p:nvSpPr>
            <p:cNvPr id="2809" name="Google Shape;2809;p25"/>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5"/>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5"/>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5"/>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5"/>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5"/>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5"/>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6" name="Google Shape;2816;p25"/>
          <p:cNvGrpSpPr/>
          <p:nvPr/>
        </p:nvGrpSpPr>
        <p:grpSpPr>
          <a:xfrm rot="-1136998">
            <a:off x="7304098" y="3705240"/>
            <a:ext cx="2662597" cy="2828694"/>
            <a:chOff x="4159600" y="887163"/>
            <a:chExt cx="1265600" cy="1344550"/>
          </a:xfrm>
        </p:grpSpPr>
        <p:sp>
          <p:nvSpPr>
            <p:cNvPr id="2817" name="Google Shape;2817;p25"/>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5"/>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5"/>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5"/>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5"/>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5"/>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5"/>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5"/>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5"/>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5"/>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5"/>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5"/>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5"/>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5"/>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5"/>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5"/>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5"/>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5"/>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5"/>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5"/>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5"/>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5"/>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5"/>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5"/>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5"/>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5"/>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5"/>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5"/>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5"/>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5"/>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5"/>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5"/>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5"/>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5"/>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5"/>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5"/>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5"/>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5"/>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5"/>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5"/>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5"/>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5"/>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5"/>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5"/>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5"/>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5"/>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5"/>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5"/>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5"/>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5"/>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5"/>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5"/>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5"/>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5"/>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5"/>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5"/>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5"/>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5"/>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5"/>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5"/>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5"/>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5"/>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5"/>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5"/>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5"/>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5"/>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5"/>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5"/>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5"/>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5"/>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5"/>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5"/>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5"/>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5"/>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5"/>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5"/>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5"/>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5"/>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5"/>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5"/>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5"/>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5"/>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5"/>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5"/>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25"/>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5"/>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5"/>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5"/>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5"/>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5"/>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5"/>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5"/>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5"/>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5"/>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5"/>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5"/>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5"/>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5"/>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5"/>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5"/>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5"/>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5"/>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5"/>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5"/>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5"/>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25"/>
          <p:cNvSpPr/>
          <p:nvPr/>
        </p:nvSpPr>
        <p:spPr>
          <a:xfrm rot="8934532" flipH="1">
            <a:off x="-305767" y="-517138"/>
            <a:ext cx="1902830" cy="170120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23" name="Google Shape;2923;p25"/>
          <p:cNvGrpSpPr/>
          <p:nvPr/>
        </p:nvGrpSpPr>
        <p:grpSpPr>
          <a:xfrm rot="-10423553">
            <a:off x="5602182" y="-660273"/>
            <a:ext cx="830251" cy="1464439"/>
            <a:chOff x="2797700" y="3217325"/>
            <a:chExt cx="682725" cy="1204225"/>
          </a:xfrm>
        </p:grpSpPr>
        <p:sp>
          <p:nvSpPr>
            <p:cNvPr id="2924" name="Google Shape;2924;p25"/>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5"/>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5"/>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5"/>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5"/>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5"/>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5"/>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1" name="Google Shape;2931;p25"/>
          <p:cNvGrpSpPr/>
          <p:nvPr/>
        </p:nvGrpSpPr>
        <p:grpSpPr>
          <a:xfrm rot="2700000">
            <a:off x="3236506" y="4367842"/>
            <a:ext cx="1617112" cy="1205372"/>
            <a:chOff x="4500175" y="3779525"/>
            <a:chExt cx="1136425" cy="847075"/>
          </a:xfrm>
        </p:grpSpPr>
        <p:sp>
          <p:nvSpPr>
            <p:cNvPr id="2932" name="Google Shape;2932;p25"/>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5"/>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5"/>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5"/>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5"/>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25"/>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25"/>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5"/>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5"/>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5"/>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5"/>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3" name="Google Shape;2943;p25"/>
          <p:cNvSpPr txBox="1">
            <a:spLocks noGrp="1"/>
          </p:cNvSpPr>
          <p:nvPr>
            <p:ph type="title" idx="6"/>
          </p:nvPr>
        </p:nvSpPr>
        <p:spPr>
          <a:xfrm>
            <a:off x="723900" y="2152650"/>
            <a:ext cx="2228700" cy="3810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sz="1800" b="1"/>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944" name="Google Shape;2944;p25"/>
          <p:cNvSpPr txBox="1">
            <a:spLocks noGrp="1"/>
          </p:cNvSpPr>
          <p:nvPr>
            <p:ph type="title" idx="7"/>
          </p:nvPr>
        </p:nvSpPr>
        <p:spPr>
          <a:xfrm>
            <a:off x="3481800" y="22288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45" name="Google Shape;2945;p25"/>
          <p:cNvSpPr txBox="1">
            <a:spLocks noGrp="1"/>
          </p:cNvSpPr>
          <p:nvPr>
            <p:ph type="title" idx="8"/>
          </p:nvPr>
        </p:nvSpPr>
        <p:spPr>
          <a:xfrm>
            <a:off x="6200700" y="2152650"/>
            <a:ext cx="2228700" cy="381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1800" b="1"/>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15">
    <p:spTree>
      <p:nvGrpSpPr>
        <p:cNvPr id="1" name="Shape 2946"/>
        <p:cNvGrpSpPr/>
        <p:nvPr/>
      </p:nvGrpSpPr>
      <p:grpSpPr>
        <a:xfrm>
          <a:off x="0" y="0"/>
          <a:ext cx="0" cy="0"/>
          <a:chOff x="0" y="0"/>
          <a:chExt cx="0" cy="0"/>
        </a:xfrm>
      </p:grpSpPr>
      <p:sp>
        <p:nvSpPr>
          <p:cNvPr id="2947" name="Google Shape;2947;p26"/>
          <p:cNvSpPr txBox="1">
            <a:spLocks noGrp="1"/>
          </p:cNvSpPr>
          <p:nvPr>
            <p:ph type="title"/>
          </p:nvPr>
        </p:nvSpPr>
        <p:spPr>
          <a:xfrm>
            <a:off x="714300" y="774350"/>
            <a:ext cx="7715400" cy="572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300"/>
              <a:buNone/>
              <a:defRPr sz="3300" b="1"/>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2948" name="Google Shape;2948;p26"/>
          <p:cNvSpPr txBox="1">
            <a:spLocks noGrp="1"/>
          </p:cNvSpPr>
          <p:nvPr>
            <p:ph type="subTitle" idx="1"/>
          </p:nvPr>
        </p:nvSpPr>
        <p:spPr>
          <a:xfrm>
            <a:off x="5181600" y="1495425"/>
            <a:ext cx="3248100" cy="11847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grpSp>
        <p:nvGrpSpPr>
          <p:cNvPr id="2949" name="Google Shape;2949;p26"/>
          <p:cNvGrpSpPr/>
          <p:nvPr/>
        </p:nvGrpSpPr>
        <p:grpSpPr>
          <a:xfrm rot="-10799910" flipH="1">
            <a:off x="-680414" y="-854780"/>
            <a:ext cx="6290136" cy="2667902"/>
            <a:chOff x="5619200" y="4458200"/>
            <a:chExt cx="1647150" cy="742900"/>
          </a:xfrm>
        </p:grpSpPr>
        <p:sp>
          <p:nvSpPr>
            <p:cNvPr id="2950" name="Google Shape;2950;p26"/>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6"/>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6"/>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6"/>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6"/>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5" name="Google Shape;2955;p26"/>
          <p:cNvGrpSpPr/>
          <p:nvPr/>
        </p:nvGrpSpPr>
        <p:grpSpPr>
          <a:xfrm rot="1830642">
            <a:off x="-616982" y="3526264"/>
            <a:ext cx="2662575" cy="2828670"/>
            <a:chOff x="4159600" y="887163"/>
            <a:chExt cx="1265600" cy="1344550"/>
          </a:xfrm>
        </p:grpSpPr>
        <p:sp>
          <p:nvSpPr>
            <p:cNvPr id="2956" name="Google Shape;2956;p26"/>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6"/>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6"/>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6"/>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6"/>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6"/>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26"/>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26"/>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6"/>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6"/>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6"/>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6"/>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6"/>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6"/>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6"/>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26"/>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26"/>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26"/>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26"/>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26"/>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26"/>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6"/>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6"/>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6"/>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6"/>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6"/>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6"/>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6"/>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6"/>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6"/>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6"/>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6"/>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6"/>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6"/>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6"/>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6"/>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6"/>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6"/>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6"/>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6"/>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6"/>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6"/>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6"/>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6"/>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6"/>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6"/>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6"/>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6"/>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6"/>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6"/>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6"/>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6"/>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6"/>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6"/>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26"/>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26"/>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6"/>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6"/>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6"/>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6"/>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6"/>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6"/>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6"/>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6"/>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6"/>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6"/>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6"/>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6"/>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6"/>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6"/>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6"/>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6"/>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6"/>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6"/>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6"/>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6"/>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6"/>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6"/>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6"/>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6"/>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6"/>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6"/>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6"/>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6"/>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6"/>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6"/>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6"/>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6"/>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6"/>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26"/>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26"/>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6"/>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6"/>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6"/>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6"/>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6"/>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6"/>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6"/>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6"/>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6"/>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6"/>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26"/>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26"/>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6"/>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6"/>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1" name="Google Shape;3061;p26"/>
          <p:cNvSpPr/>
          <p:nvPr/>
        </p:nvSpPr>
        <p:spPr>
          <a:xfrm flipH="1">
            <a:off x="1874321" y="3939389"/>
            <a:ext cx="1823629" cy="163029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2" name="Google Shape;3062;p26"/>
          <p:cNvGrpSpPr/>
          <p:nvPr/>
        </p:nvGrpSpPr>
        <p:grpSpPr>
          <a:xfrm rot="5400000">
            <a:off x="5452234" y="3356959"/>
            <a:ext cx="3286445" cy="4325700"/>
            <a:chOff x="1992250" y="544500"/>
            <a:chExt cx="1080250" cy="975575"/>
          </a:xfrm>
        </p:grpSpPr>
        <p:sp>
          <p:nvSpPr>
            <p:cNvPr id="3063" name="Google Shape;3063;p26"/>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26"/>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5" name="Google Shape;3065;p26"/>
          <p:cNvGrpSpPr/>
          <p:nvPr/>
        </p:nvGrpSpPr>
        <p:grpSpPr>
          <a:xfrm rot="-3296834" flipH="1">
            <a:off x="4233843" y="4324115"/>
            <a:ext cx="952535" cy="1529669"/>
            <a:chOff x="2402100" y="3854125"/>
            <a:chExt cx="435600" cy="698825"/>
          </a:xfrm>
        </p:grpSpPr>
        <p:sp>
          <p:nvSpPr>
            <p:cNvPr id="3066" name="Google Shape;3066;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9" name="Google Shape;3079;p26"/>
          <p:cNvGrpSpPr/>
          <p:nvPr/>
        </p:nvGrpSpPr>
        <p:grpSpPr>
          <a:xfrm rot="-9070246">
            <a:off x="7849009" y="-390610"/>
            <a:ext cx="1593868" cy="1188162"/>
            <a:chOff x="4500175" y="3779525"/>
            <a:chExt cx="1136425" cy="847075"/>
          </a:xfrm>
        </p:grpSpPr>
        <p:sp>
          <p:nvSpPr>
            <p:cNvPr id="3080" name="Google Shape;3080;p26"/>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6"/>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6"/>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6"/>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6"/>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6"/>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6"/>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6"/>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6"/>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6"/>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6"/>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1" name="Google Shape;3091;p26"/>
          <p:cNvGrpSpPr/>
          <p:nvPr/>
        </p:nvGrpSpPr>
        <p:grpSpPr>
          <a:xfrm>
            <a:off x="3516913" y="3649438"/>
            <a:ext cx="700450" cy="636075"/>
            <a:chOff x="3652400" y="3788700"/>
            <a:chExt cx="700450" cy="636075"/>
          </a:xfrm>
        </p:grpSpPr>
        <p:sp>
          <p:nvSpPr>
            <p:cNvPr id="3092" name="Google Shape;3092;p26"/>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6"/>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6"/>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6"/>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6"/>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6"/>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6"/>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6"/>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6"/>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6"/>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6"/>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6"/>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26"/>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6"/>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26"/>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7" name="Google Shape;3107;p26"/>
          <p:cNvSpPr/>
          <p:nvPr/>
        </p:nvSpPr>
        <p:spPr>
          <a:xfrm>
            <a:off x="5291525" y="4285513"/>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6"/>
          <p:cNvSpPr/>
          <p:nvPr/>
        </p:nvSpPr>
        <p:spPr>
          <a:xfrm>
            <a:off x="962800" y="19986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9" name="Google Shape;3109;p26"/>
          <p:cNvGrpSpPr/>
          <p:nvPr/>
        </p:nvGrpSpPr>
        <p:grpSpPr>
          <a:xfrm rot="9851469">
            <a:off x="2296895" y="-253023"/>
            <a:ext cx="830260" cy="1464455"/>
            <a:chOff x="2797700" y="3217325"/>
            <a:chExt cx="682725" cy="1204225"/>
          </a:xfrm>
        </p:grpSpPr>
        <p:sp>
          <p:nvSpPr>
            <p:cNvPr id="3110" name="Google Shape;3110;p2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2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2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7" name="Google Shape;3117;p26"/>
          <p:cNvGrpSpPr/>
          <p:nvPr/>
        </p:nvGrpSpPr>
        <p:grpSpPr>
          <a:xfrm rot="9240059" flipH="1">
            <a:off x="-404490" y="658891"/>
            <a:ext cx="1137802" cy="1827136"/>
            <a:chOff x="2402100" y="3854125"/>
            <a:chExt cx="435600" cy="698825"/>
          </a:xfrm>
        </p:grpSpPr>
        <p:sp>
          <p:nvSpPr>
            <p:cNvPr id="3118" name="Google Shape;3118;p2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cSld name="CAPTION_ONLY_1">
    <p:spTree>
      <p:nvGrpSpPr>
        <p:cNvPr id="1" name="Shape 3220"/>
        <p:cNvGrpSpPr/>
        <p:nvPr/>
      </p:nvGrpSpPr>
      <p:grpSpPr>
        <a:xfrm>
          <a:off x="0" y="0"/>
          <a:ext cx="0" cy="0"/>
          <a:chOff x="0" y="0"/>
          <a:chExt cx="0" cy="0"/>
        </a:xfrm>
      </p:grpSpPr>
      <p:sp>
        <p:nvSpPr>
          <p:cNvPr id="3221" name="Google Shape;3221;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3222" name="Google Shape;3222;p28"/>
          <p:cNvGrpSpPr/>
          <p:nvPr/>
        </p:nvGrpSpPr>
        <p:grpSpPr>
          <a:xfrm>
            <a:off x="-1140980" y="4469553"/>
            <a:ext cx="3100966" cy="2800388"/>
            <a:chOff x="1992250" y="544500"/>
            <a:chExt cx="1080250" cy="975575"/>
          </a:xfrm>
        </p:grpSpPr>
        <p:sp>
          <p:nvSpPr>
            <p:cNvPr id="3223" name="Google Shape;3223;p28"/>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28"/>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5" name="Google Shape;3225;p28"/>
          <p:cNvSpPr txBox="1">
            <a:spLocks noGrp="1"/>
          </p:cNvSpPr>
          <p:nvPr>
            <p:ph type="title"/>
          </p:nvPr>
        </p:nvSpPr>
        <p:spPr>
          <a:xfrm>
            <a:off x="714300" y="545750"/>
            <a:ext cx="7715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226" name="Google Shape;3226;p28"/>
          <p:cNvGrpSpPr/>
          <p:nvPr/>
        </p:nvGrpSpPr>
        <p:grpSpPr>
          <a:xfrm rot="10800000">
            <a:off x="6801363" y="-652105"/>
            <a:ext cx="4321702" cy="1566386"/>
            <a:chOff x="-1068128" y="3996204"/>
            <a:chExt cx="3672418" cy="1331055"/>
          </a:xfrm>
        </p:grpSpPr>
        <p:sp>
          <p:nvSpPr>
            <p:cNvPr id="3227" name="Google Shape;3227;p28"/>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28"/>
            <p:cNvGrpSpPr/>
            <p:nvPr/>
          </p:nvGrpSpPr>
          <p:grpSpPr>
            <a:xfrm>
              <a:off x="-800178" y="4304942"/>
              <a:ext cx="2873315" cy="818933"/>
              <a:chOff x="-800178" y="4304942"/>
              <a:chExt cx="2873315" cy="818933"/>
            </a:xfrm>
          </p:grpSpPr>
          <p:sp>
            <p:nvSpPr>
              <p:cNvPr id="3229" name="Google Shape;3229;p28"/>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28"/>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28"/>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28"/>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28"/>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28"/>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28"/>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28"/>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28"/>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28"/>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28"/>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28"/>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28"/>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28"/>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28"/>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28"/>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28"/>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28"/>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28"/>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28"/>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28"/>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28"/>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28"/>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28"/>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28"/>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28"/>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28"/>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28"/>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28"/>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28"/>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28"/>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28"/>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28"/>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28"/>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28"/>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28"/>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28"/>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28"/>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28"/>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28"/>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28"/>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28"/>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28"/>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28"/>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28"/>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28"/>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28"/>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28"/>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28"/>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28"/>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28"/>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28"/>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1" name="Google Shape;3281;p28"/>
          <p:cNvGrpSpPr/>
          <p:nvPr/>
        </p:nvGrpSpPr>
        <p:grpSpPr>
          <a:xfrm rot="2036280">
            <a:off x="6998166" y="4429926"/>
            <a:ext cx="1267565" cy="2033647"/>
            <a:chOff x="2402100" y="3854125"/>
            <a:chExt cx="435600" cy="698825"/>
          </a:xfrm>
        </p:grpSpPr>
        <p:sp>
          <p:nvSpPr>
            <p:cNvPr id="3282" name="Google Shape;3282;p28"/>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28"/>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28"/>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28"/>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28"/>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28"/>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28"/>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28"/>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28"/>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28"/>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28"/>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28"/>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28"/>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5" name="Google Shape;3295;p28"/>
          <p:cNvGrpSpPr/>
          <p:nvPr/>
        </p:nvGrpSpPr>
        <p:grpSpPr>
          <a:xfrm rot="-7824626">
            <a:off x="7654395" y="-145169"/>
            <a:ext cx="1853843" cy="1381828"/>
            <a:chOff x="4500175" y="3779525"/>
            <a:chExt cx="1136425" cy="847075"/>
          </a:xfrm>
        </p:grpSpPr>
        <p:sp>
          <p:nvSpPr>
            <p:cNvPr id="3296" name="Google Shape;3296;p28"/>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28"/>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28"/>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28"/>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28"/>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8"/>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8"/>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8"/>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8"/>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8"/>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8"/>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7" name="Google Shape;3307;p28"/>
          <p:cNvGrpSpPr/>
          <p:nvPr/>
        </p:nvGrpSpPr>
        <p:grpSpPr>
          <a:xfrm rot="-437880">
            <a:off x="8297425" y="3922467"/>
            <a:ext cx="1063081" cy="1875116"/>
            <a:chOff x="2797700" y="3217325"/>
            <a:chExt cx="682725" cy="1204225"/>
          </a:xfrm>
        </p:grpSpPr>
        <p:sp>
          <p:nvSpPr>
            <p:cNvPr id="3308" name="Google Shape;3308;p28"/>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8"/>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8"/>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8"/>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8"/>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8"/>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8"/>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5" name="Google Shape;3315;p28"/>
          <p:cNvGrpSpPr/>
          <p:nvPr/>
        </p:nvGrpSpPr>
        <p:grpSpPr>
          <a:xfrm>
            <a:off x="1193663" y="4651350"/>
            <a:ext cx="610325" cy="417350"/>
            <a:chOff x="364525" y="2023775"/>
            <a:chExt cx="610325" cy="417350"/>
          </a:xfrm>
        </p:grpSpPr>
        <p:sp>
          <p:nvSpPr>
            <p:cNvPr id="3316" name="Google Shape;3316;p28"/>
            <p:cNvSpPr/>
            <p:nvPr/>
          </p:nvSpPr>
          <p:spPr>
            <a:xfrm>
              <a:off x="739075" y="2213250"/>
              <a:ext cx="87825" cy="70625"/>
            </a:xfrm>
            <a:custGeom>
              <a:avLst/>
              <a:gdLst/>
              <a:ahLst/>
              <a:cxnLst/>
              <a:rect l="l" t="t" r="r" b="b"/>
              <a:pathLst>
                <a:path w="3513" h="2825" extrusionOk="0">
                  <a:moveTo>
                    <a:pt x="2208" y="836"/>
                  </a:moveTo>
                  <a:lnTo>
                    <a:pt x="2208" y="836"/>
                  </a:lnTo>
                  <a:cubicBezTo>
                    <a:pt x="2203" y="904"/>
                    <a:pt x="2191" y="972"/>
                    <a:pt x="2174" y="1040"/>
                  </a:cubicBezTo>
                  <a:lnTo>
                    <a:pt x="2174" y="1040"/>
                  </a:lnTo>
                  <a:cubicBezTo>
                    <a:pt x="2168" y="1040"/>
                    <a:pt x="2162" y="1040"/>
                    <a:pt x="2156" y="1040"/>
                  </a:cubicBezTo>
                  <a:cubicBezTo>
                    <a:pt x="1982" y="1040"/>
                    <a:pt x="1801" y="1092"/>
                    <a:pt x="1677" y="1184"/>
                  </a:cubicBezTo>
                  <a:lnTo>
                    <a:pt x="1677" y="1184"/>
                  </a:lnTo>
                  <a:cubicBezTo>
                    <a:pt x="1681" y="1171"/>
                    <a:pt x="1686" y="1157"/>
                    <a:pt x="1692" y="1142"/>
                  </a:cubicBezTo>
                  <a:lnTo>
                    <a:pt x="1692" y="1142"/>
                  </a:lnTo>
                  <a:cubicBezTo>
                    <a:pt x="1808" y="1029"/>
                    <a:pt x="1938" y="929"/>
                    <a:pt x="2080" y="847"/>
                  </a:cubicBezTo>
                  <a:lnTo>
                    <a:pt x="2080" y="847"/>
                  </a:lnTo>
                  <a:cubicBezTo>
                    <a:pt x="2121" y="840"/>
                    <a:pt x="2164" y="837"/>
                    <a:pt x="2208" y="836"/>
                  </a:cubicBezTo>
                  <a:close/>
                  <a:moveTo>
                    <a:pt x="2191" y="1"/>
                  </a:moveTo>
                  <a:cubicBezTo>
                    <a:pt x="2048" y="1"/>
                    <a:pt x="1893" y="40"/>
                    <a:pt x="1769" y="86"/>
                  </a:cubicBezTo>
                  <a:lnTo>
                    <a:pt x="1800" y="86"/>
                  </a:lnTo>
                  <a:cubicBezTo>
                    <a:pt x="1704" y="126"/>
                    <a:pt x="1612" y="171"/>
                    <a:pt x="1523" y="220"/>
                  </a:cubicBezTo>
                  <a:lnTo>
                    <a:pt x="1523" y="220"/>
                  </a:lnTo>
                  <a:cubicBezTo>
                    <a:pt x="1395" y="270"/>
                    <a:pt x="1270" y="329"/>
                    <a:pt x="1148" y="396"/>
                  </a:cubicBezTo>
                  <a:cubicBezTo>
                    <a:pt x="917" y="535"/>
                    <a:pt x="739" y="735"/>
                    <a:pt x="634" y="970"/>
                  </a:cubicBezTo>
                  <a:lnTo>
                    <a:pt x="634" y="970"/>
                  </a:ln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lnTo>
                    <a:pt x="2383" y="30"/>
                  </a:lnTo>
                  <a:cubicBezTo>
                    <a:pt x="2325" y="10"/>
                    <a:pt x="2259" y="1"/>
                    <a:pt x="2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8"/>
            <p:cNvSpPr/>
            <p:nvPr/>
          </p:nvSpPr>
          <p:spPr>
            <a:xfrm>
              <a:off x="866250" y="2220425"/>
              <a:ext cx="108600" cy="75500"/>
            </a:xfrm>
            <a:custGeom>
              <a:avLst/>
              <a:gdLst/>
              <a:ahLst/>
              <a:cxnLst/>
              <a:rect l="l" t="t" r="r" b="b"/>
              <a:pathLst>
                <a:path w="4344" h="3020" extrusionOk="0">
                  <a:moveTo>
                    <a:pt x="2513" y="699"/>
                  </a:moveTo>
                  <a:cubicBezTo>
                    <a:pt x="2792" y="730"/>
                    <a:pt x="2823" y="1350"/>
                    <a:pt x="2730" y="1598"/>
                  </a:cubicBezTo>
                  <a:cubicBezTo>
                    <a:pt x="2634" y="1829"/>
                    <a:pt x="2395" y="2000"/>
                    <a:pt x="2131" y="2111"/>
                  </a:cubicBezTo>
                  <a:lnTo>
                    <a:pt x="2131" y="2111"/>
                  </a:lnTo>
                  <a:cubicBezTo>
                    <a:pt x="2398" y="1917"/>
                    <a:pt x="2620" y="1664"/>
                    <a:pt x="2730" y="1443"/>
                  </a:cubicBezTo>
                  <a:cubicBezTo>
                    <a:pt x="2854" y="1195"/>
                    <a:pt x="2637" y="1086"/>
                    <a:pt x="2366" y="1086"/>
                  </a:cubicBezTo>
                  <a:cubicBezTo>
                    <a:pt x="2239" y="1086"/>
                    <a:pt x="2100" y="1110"/>
                    <a:pt x="1978" y="1155"/>
                  </a:cubicBezTo>
                  <a:lnTo>
                    <a:pt x="1978" y="1155"/>
                  </a:lnTo>
                  <a:cubicBezTo>
                    <a:pt x="2152" y="913"/>
                    <a:pt x="2390" y="699"/>
                    <a:pt x="2513" y="699"/>
                  </a:cubicBezTo>
                  <a:close/>
                  <a:moveTo>
                    <a:pt x="2930" y="1"/>
                  </a:moveTo>
                  <a:cubicBezTo>
                    <a:pt x="2394" y="1"/>
                    <a:pt x="1757" y="323"/>
                    <a:pt x="1310" y="698"/>
                  </a:cubicBezTo>
                  <a:lnTo>
                    <a:pt x="1310" y="698"/>
                  </a:ln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8"/>
            <p:cNvSpPr/>
            <p:nvPr/>
          </p:nvSpPr>
          <p:spPr>
            <a:xfrm>
              <a:off x="620425" y="2375175"/>
              <a:ext cx="91525" cy="65950"/>
            </a:xfrm>
            <a:custGeom>
              <a:avLst/>
              <a:gdLst/>
              <a:ahLst/>
              <a:cxnLst/>
              <a:rect l="l" t="t" r="r" b="b"/>
              <a:pathLst>
                <a:path w="3661" h="2638" extrusionOk="0">
                  <a:moveTo>
                    <a:pt x="2723" y="0"/>
                  </a:moveTo>
                  <a:cubicBezTo>
                    <a:pt x="2311" y="0"/>
                    <a:pt x="1906" y="96"/>
                    <a:pt x="1544" y="275"/>
                  </a:cubicBezTo>
                  <a:lnTo>
                    <a:pt x="1544" y="275"/>
                  </a:ln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8"/>
            <p:cNvSpPr/>
            <p:nvPr/>
          </p:nvSpPr>
          <p:spPr>
            <a:xfrm>
              <a:off x="571500" y="2185225"/>
              <a:ext cx="110225" cy="72125"/>
            </a:xfrm>
            <a:custGeom>
              <a:avLst/>
              <a:gdLst/>
              <a:ahLst/>
              <a:cxnLst/>
              <a:rect l="l" t="t"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lnTo>
                    <a:pt x="1382" y="2270"/>
                  </a:lnTo>
                  <a:cubicBezTo>
                    <a:pt x="1364" y="2194"/>
                    <a:pt x="1356" y="2116"/>
                    <a:pt x="1356" y="2038"/>
                  </a:cubicBezTo>
                  <a:lnTo>
                    <a:pt x="1356" y="2038"/>
                  </a:ln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lnTo>
                    <a:pt x="1241" y="922"/>
                  </a:ln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8"/>
            <p:cNvSpPr/>
            <p:nvPr/>
          </p:nvSpPr>
          <p:spPr>
            <a:xfrm>
              <a:off x="758450" y="2059975"/>
              <a:ext cx="102400" cy="71400"/>
            </a:xfrm>
            <a:custGeom>
              <a:avLst/>
              <a:gdLst/>
              <a:ahLst/>
              <a:cxnLst/>
              <a:rect l="l" t="t"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lnTo>
                    <a:pt x="2349" y="1692"/>
                  </a:lnTo>
                  <a:cubicBezTo>
                    <a:pt x="2336" y="1658"/>
                    <a:pt x="2310" y="1625"/>
                    <a:pt x="2265" y="1595"/>
                  </a:cubicBezTo>
                  <a:cubicBezTo>
                    <a:pt x="2199" y="1548"/>
                    <a:pt x="2115" y="1529"/>
                    <a:pt x="2026" y="1529"/>
                  </a:cubicBezTo>
                  <a:cubicBezTo>
                    <a:pt x="1963" y="1529"/>
                    <a:pt x="1898" y="1539"/>
                    <a:pt x="1834" y="1553"/>
                  </a:cubicBezTo>
                  <a:lnTo>
                    <a:pt x="1834" y="1553"/>
                  </a:lnTo>
                  <a:lnTo>
                    <a:pt x="1800" y="1502"/>
                  </a:lnTo>
                  <a:cubicBezTo>
                    <a:pt x="1800" y="1440"/>
                    <a:pt x="1707" y="1378"/>
                    <a:pt x="1676" y="1285"/>
                  </a:cubicBezTo>
                  <a:cubicBezTo>
                    <a:pt x="1676" y="1198"/>
                    <a:pt x="1697" y="1124"/>
                    <a:pt x="1732" y="1059"/>
                  </a:cubicBezTo>
                  <a:lnTo>
                    <a:pt x="1732" y="1059"/>
                  </a:lnTo>
                  <a:cubicBezTo>
                    <a:pt x="1754" y="1051"/>
                    <a:pt x="1777" y="1043"/>
                    <a:pt x="1800" y="1037"/>
                  </a:cubicBezTo>
                  <a:cubicBezTo>
                    <a:pt x="1936" y="983"/>
                    <a:pt x="2262" y="881"/>
                    <a:pt x="2299" y="689"/>
                  </a:cubicBezTo>
                  <a:lnTo>
                    <a:pt x="2299" y="689"/>
                  </a:lnTo>
                  <a:cubicBezTo>
                    <a:pt x="2301" y="689"/>
                    <a:pt x="2302" y="689"/>
                    <a:pt x="2303" y="689"/>
                  </a:cubicBezTo>
                  <a:close/>
                  <a:moveTo>
                    <a:pt x="2014" y="2065"/>
                  </a:moveTo>
                  <a:lnTo>
                    <a:pt x="2014" y="2065"/>
                  </a:lnTo>
                  <a:cubicBezTo>
                    <a:pt x="1874" y="2152"/>
                    <a:pt x="1710" y="2201"/>
                    <a:pt x="1541" y="2206"/>
                  </a:cubicBezTo>
                  <a:lnTo>
                    <a:pt x="1541" y="2206"/>
                  </a:lnTo>
                  <a:cubicBezTo>
                    <a:pt x="1706" y="2186"/>
                    <a:pt x="1869" y="2134"/>
                    <a:pt x="2014" y="2065"/>
                  </a:cubicBezTo>
                  <a:close/>
                  <a:moveTo>
                    <a:pt x="2680" y="1"/>
                  </a:moveTo>
                  <a:cubicBezTo>
                    <a:pt x="1961" y="1"/>
                    <a:pt x="1078" y="536"/>
                    <a:pt x="754" y="964"/>
                  </a:cubicBezTo>
                  <a:lnTo>
                    <a:pt x="754" y="964"/>
                  </a:ln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8"/>
            <p:cNvSpPr/>
            <p:nvPr/>
          </p:nvSpPr>
          <p:spPr>
            <a:xfrm>
              <a:off x="474200" y="2335625"/>
              <a:ext cx="88100" cy="62525"/>
            </a:xfrm>
            <a:custGeom>
              <a:avLst/>
              <a:gdLst/>
              <a:ahLst/>
              <a:cxnLst/>
              <a:rect l="l" t="t" r="r" b="b"/>
              <a:pathLst>
                <a:path w="3524" h="2501" extrusionOk="0">
                  <a:moveTo>
                    <a:pt x="2252" y="519"/>
                  </a:moveTo>
                  <a:cubicBezTo>
                    <a:pt x="2279" y="519"/>
                    <a:pt x="2303" y="521"/>
                    <a:pt x="2323" y="525"/>
                  </a:cubicBezTo>
                  <a:lnTo>
                    <a:pt x="2323" y="525"/>
                  </a:lnTo>
                  <a:cubicBezTo>
                    <a:pt x="2304" y="526"/>
                    <a:pt x="2290" y="526"/>
                    <a:pt x="2282" y="526"/>
                  </a:cubicBezTo>
                  <a:cubicBezTo>
                    <a:pt x="2034" y="557"/>
                    <a:pt x="1786" y="650"/>
                    <a:pt x="1631" y="868"/>
                  </a:cubicBezTo>
                  <a:cubicBezTo>
                    <a:pt x="1606" y="886"/>
                    <a:pt x="1586" y="903"/>
                    <a:pt x="1571" y="916"/>
                  </a:cubicBezTo>
                  <a:lnTo>
                    <a:pt x="1571" y="916"/>
                  </a:lnTo>
                  <a:cubicBezTo>
                    <a:pt x="1551" y="909"/>
                    <a:pt x="1530" y="899"/>
                    <a:pt x="1510" y="888"/>
                  </a:cubicBezTo>
                  <a:lnTo>
                    <a:pt x="1510" y="888"/>
                  </a:ln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lnTo>
                    <a:pt x="1349" y="1986"/>
                  </a:lnTo>
                  <a:cubicBezTo>
                    <a:pt x="1329" y="1936"/>
                    <a:pt x="1310" y="1889"/>
                    <a:pt x="1290" y="1829"/>
                  </a:cubicBezTo>
                  <a:cubicBezTo>
                    <a:pt x="1290" y="1798"/>
                    <a:pt x="1290" y="1767"/>
                    <a:pt x="1321" y="1736"/>
                  </a:cubicBezTo>
                  <a:cubicBezTo>
                    <a:pt x="1326" y="1726"/>
                    <a:pt x="1330" y="1716"/>
                    <a:pt x="1334" y="1707"/>
                  </a:cubicBezTo>
                  <a:lnTo>
                    <a:pt x="1334" y="1707"/>
                  </a:lnTo>
                  <a:cubicBezTo>
                    <a:pt x="1452" y="1672"/>
                    <a:pt x="1563" y="1620"/>
                    <a:pt x="1662" y="1550"/>
                  </a:cubicBezTo>
                  <a:cubicBezTo>
                    <a:pt x="1757" y="1487"/>
                    <a:pt x="1795" y="1416"/>
                    <a:pt x="1781" y="1357"/>
                  </a:cubicBezTo>
                  <a:lnTo>
                    <a:pt x="1781" y="1357"/>
                  </a:ln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lnTo>
                    <a:pt x="694" y="1383"/>
                  </a:ln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8"/>
            <p:cNvSpPr/>
            <p:nvPr/>
          </p:nvSpPr>
          <p:spPr>
            <a:xfrm>
              <a:off x="608800" y="2023775"/>
              <a:ext cx="93075" cy="63850"/>
            </a:xfrm>
            <a:custGeom>
              <a:avLst/>
              <a:gdLst/>
              <a:ahLst/>
              <a:cxnLst/>
              <a:rect l="l" t="t" r="r" b="b"/>
              <a:pathLst>
                <a:path w="3723" h="2554" extrusionOk="0">
                  <a:moveTo>
                    <a:pt x="2475" y="593"/>
                  </a:moveTo>
                  <a:cubicBezTo>
                    <a:pt x="2495" y="593"/>
                    <a:pt x="2514" y="593"/>
                    <a:pt x="2534" y="594"/>
                  </a:cubicBezTo>
                  <a:lnTo>
                    <a:pt x="2534" y="594"/>
                  </a:lnTo>
                  <a:cubicBezTo>
                    <a:pt x="2478" y="780"/>
                    <a:pt x="2398" y="959"/>
                    <a:pt x="2296" y="1122"/>
                  </a:cubicBezTo>
                  <a:lnTo>
                    <a:pt x="2296" y="1122"/>
                  </a:lnTo>
                  <a:cubicBezTo>
                    <a:pt x="2260" y="1063"/>
                    <a:pt x="2150" y="1034"/>
                    <a:pt x="2013" y="1030"/>
                  </a:cubicBezTo>
                  <a:lnTo>
                    <a:pt x="2013" y="1030"/>
                  </a:lnTo>
                  <a:cubicBezTo>
                    <a:pt x="1950" y="986"/>
                    <a:pt x="1856" y="965"/>
                    <a:pt x="1768" y="965"/>
                  </a:cubicBezTo>
                  <a:cubicBezTo>
                    <a:pt x="1679" y="965"/>
                    <a:pt x="1590" y="970"/>
                    <a:pt x="1501" y="981"/>
                  </a:cubicBezTo>
                  <a:lnTo>
                    <a:pt x="1501" y="981"/>
                  </a:lnTo>
                  <a:cubicBezTo>
                    <a:pt x="1593" y="864"/>
                    <a:pt x="1713" y="776"/>
                    <a:pt x="1861" y="717"/>
                  </a:cubicBezTo>
                  <a:cubicBezTo>
                    <a:pt x="2048" y="634"/>
                    <a:pt x="2261" y="593"/>
                    <a:pt x="2475" y="593"/>
                  </a:cubicBezTo>
                  <a:close/>
                  <a:moveTo>
                    <a:pt x="1817" y="1652"/>
                  </a:moveTo>
                  <a:cubicBezTo>
                    <a:pt x="1621" y="1799"/>
                    <a:pt x="1394" y="1902"/>
                    <a:pt x="1146" y="1942"/>
                  </a:cubicBezTo>
                  <a:lnTo>
                    <a:pt x="1146" y="1942"/>
                  </a:lnTo>
                  <a:cubicBezTo>
                    <a:pt x="1156" y="1900"/>
                    <a:pt x="1169" y="1856"/>
                    <a:pt x="1183" y="1813"/>
                  </a:cubicBezTo>
                  <a:lnTo>
                    <a:pt x="1183" y="1813"/>
                  </a:ln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lnTo>
                    <a:pt x="337" y="1524"/>
                  </a:ln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8"/>
            <p:cNvSpPr/>
            <p:nvPr/>
          </p:nvSpPr>
          <p:spPr>
            <a:xfrm>
              <a:off x="364525" y="2209500"/>
              <a:ext cx="76800" cy="52900"/>
            </a:xfrm>
            <a:custGeom>
              <a:avLst/>
              <a:gdLst/>
              <a:ahLst/>
              <a:cxnLst/>
              <a:rect l="l" t="t"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616" y="1648"/>
                  </a:lnTo>
                  <a:lnTo>
                    <a:pt x="1520" y="1632"/>
                  </a:lnTo>
                  <a:cubicBezTo>
                    <a:pt x="1385" y="1578"/>
                    <a:pt x="1250" y="1524"/>
                    <a:pt x="1156" y="1449"/>
                  </a:cubicBezTo>
                  <a:lnTo>
                    <a:pt x="1156" y="1449"/>
                  </a:lnTo>
                  <a:cubicBezTo>
                    <a:pt x="1217" y="1318"/>
                    <a:pt x="1294" y="1197"/>
                    <a:pt x="1384" y="1089"/>
                  </a:cubicBezTo>
                  <a:lnTo>
                    <a:pt x="1384" y="1089"/>
                  </a:lnTo>
                  <a:cubicBezTo>
                    <a:pt x="1543" y="1062"/>
                    <a:pt x="1700" y="1015"/>
                    <a:pt x="1846" y="949"/>
                  </a:cubicBezTo>
                  <a:close/>
                  <a:moveTo>
                    <a:pt x="1675" y="1628"/>
                  </a:moveTo>
                  <a:cubicBezTo>
                    <a:pt x="1686" y="1628"/>
                    <a:pt x="1697" y="1637"/>
                    <a:pt x="1706" y="1663"/>
                  </a:cubicBezTo>
                  <a:lnTo>
                    <a:pt x="1635" y="1651"/>
                  </a:lnTo>
                  <a:lnTo>
                    <a:pt x="1635" y="1651"/>
                  </a:lnTo>
                  <a:cubicBezTo>
                    <a:pt x="1647" y="1640"/>
                    <a:pt x="1661" y="1628"/>
                    <a:pt x="1675" y="1628"/>
                  </a:cubicBezTo>
                  <a:close/>
                  <a:moveTo>
                    <a:pt x="2053" y="0"/>
                  </a:moveTo>
                  <a:cubicBezTo>
                    <a:pt x="1957" y="0"/>
                    <a:pt x="1860" y="7"/>
                    <a:pt x="1768" y="19"/>
                  </a:cubicBezTo>
                  <a:cubicBezTo>
                    <a:pt x="1281" y="110"/>
                    <a:pt x="555" y="381"/>
                    <a:pt x="558" y="978"/>
                  </a:cubicBezTo>
                  <a:lnTo>
                    <a:pt x="558" y="978"/>
                  </a:ln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4" name="Google Shape;3324;p28"/>
          <p:cNvSpPr/>
          <p:nvPr/>
        </p:nvSpPr>
        <p:spPr>
          <a:xfrm rot="2275429">
            <a:off x="-487812" y="3667624"/>
            <a:ext cx="1269266" cy="113490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16">
    <p:spTree>
      <p:nvGrpSpPr>
        <p:cNvPr id="1" name="Shape 3325"/>
        <p:cNvGrpSpPr/>
        <p:nvPr/>
      </p:nvGrpSpPr>
      <p:grpSpPr>
        <a:xfrm>
          <a:off x="0" y="0"/>
          <a:ext cx="0" cy="0"/>
          <a:chOff x="0" y="0"/>
          <a:chExt cx="0" cy="0"/>
        </a:xfrm>
      </p:grpSpPr>
      <p:sp>
        <p:nvSpPr>
          <p:cNvPr id="3326" name="Google Shape;3326;p29"/>
          <p:cNvSpPr txBox="1">
            <a:spLocks noGrp="1"/>
          </p:cNvSpPr>
          <p:nvPr>
            <p:ph type="title"/>
          </p:nvPr>
        </p:nvSpPr>
        <p:spPr>
          <a:xfrm>
            <a:off x="1504950" y="1714500"/>
            <a:ext cx="61341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b="1"/>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grpSp>
        <p:nvGrpSpPr>
          <p:cNvPr id="3327" name="Google Shape;3327;p29"/>
          <p:cNvGrpSpPr/>
          <p:nvPr/>
        </p:nvGrpSpPr>
        <p:grpSpPr>
          <a:xfrm>
            <a:off x="-1255835" y="4146197"/>
            <a:ext cx="5152105" cy="2831811"/>
            <a:chOff x="4178350" y="2375050"/>
            <a:chExt cx="938350" cy="515775"/>
          </a:xfrm>
        </p:grpSpPr>
        <p:sp>
          <p:nvSpPr>
            <p:cNvPr id="3328" name="Google Shape;3328;p2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5" name="Google Shape;3335;p29"/>
          <p:cNvGrpSpPr/>
          <p:nvPr/>
        </p:nvGrpSpPr>
        <p:grpSpPr>
          <a:xfrm rot="10799904">
            <a:off x="4302573" y="-835826"/>
            <a:ext cx="5915080" cy="2667902"/>
            <a:chOff x="5619200" y="4458200"/>
            <a:chExt cx="1647150" cy="742900"/>
          </a:xfrm>
        </p:grpSpPr>
        <p:sp>
          <p:nvSpPr>
            <p:cNvPr id="3336" name="Google Shape;3336;p2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1" name="Google Shape;3341;p29"/>
          <p:cNvSpPr/>
          <p:nvPr/>
        </p:nvSpPr>
        <p:spPr>
          <a:xfrm rot="9409066" flipH="1">
            <a:off x="3269655" y="-317017"/>
            <a:ext cx="1823640" cy="1630268"/>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2" name="Google Shape;3342;p29"/>
          <p:cNvGrpSpPr/>
          <p:nvPr/>
        </p:nvGrpSpPr>
        <p:grpSpPr>
          <a:xfrm rot="697309" flipH="1">
            <a:off x="-375863" y="3061657"/>
            <a:ext cx="1137809" cy="1827148"/>
            <a:chOff x="2402100" y="3854125"/>
            <a:chExt cx="435600" cy="698825"/>
          </a:xfrm>
        </p:grpSpPr>
        <p:sp>
          <p:nvSpPr>
            <p:cNvPr id="3343" name="Google Shape;3343;p2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6" name="Google Shape;3356;p29"/>
          <p:cNvGrpSpPr/>
          <p:nvPr/>
        </p:nvGrpSpPr>
        <p:grpSpPr>
          <a:xfrm rot="-2991672" flipH="1">
            <a:off x="7635146" y="3864859"/>
            <a:ext cx="1853844" cy="1381829"/>
            <a:chOff x="4500175" y="3779525"/>
            <a:chExt cx="1136425" cy="847075"/>
          </a:xfrm>
        </p:grpSpPr>
        <p:sp>
          <p:nvSpPr>
            <p:cNvPr id="3357" name="Google Shape;3357;p2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8" name="Google Shape;3368;p29"/>
          <p:cNvGrpSpPr/>
          <p:nvPr/>
        </p:nvGrpSpPr>
        <p:grpSpPr>
          <a:xfrm rot="7758794">
            <a:off x="317056" y="-677684"/>
            <a:ext cx="1063054" cy="1875069"/>
            <a:chOff x="2797700" y="3217325"/>
            <a:chExt cx="682725" cy="1204225"/>
          </a:xfrm>
        </p:grpSpPr>
        <p:sp>
          <p:nvSpPr>
            <p:cNvPr id="3369" name="Google Shape;3369;p2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6" name="Google Shape;3376;p29"/>
          <p:cNvGrpSpPr/>
          <p:nvPr/>
        </p:nvGrpSpPr>
        <p:grpSpPr>
          <a:xfrm>
            <a:off x="739738" y="3918063"/>
            <a:ext cx="700450" cy="636075"/>
            <a:chOff x="3652400" y="3788700"/>
            <a:chExt cx="700450" cy="636075"/>
          </a:xfrm>
        </p:grpSpPr>
        <p:sp>
          <p:nvSpPr>
            <p:cNvPr id="3377" name="Google Shape;3377;p2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2" name="Google Shape;3392;p29"/>
          <p:cNvSpPr/>
          <p:nvPr/>
        </p:nvSpPr>
        <p:spPr>
          <a:xfrm>
            <a:off x="229375" y="903300"/>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9"/>
          <p:cNvSpPr/>
          <p:nvPr/>
        </p:nvSpPr>
        <p:spPr>
          <a:xfrm>
            <a:off x="7687450" y="470462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94" name="Google Shape;3394;p29"/>
          <p:cNvGrpSpPr/>
          <p:nvPr/>
        </p:nvGrpSpPr>
        <p:grpSpPr>
          <a:xfrm rot="9809556" flipH="1">
            <a:off x="7943661" y="-185273"/>
            <a:ext cx="1481184" cy="2494530"/>
            <a:chOff x="3026750" y="1552825"/>
            <a:chExt cx="1108700" cy="1867600"/>
          </a:xfrm>
        </p:grpSpPr>
        <p:sp>
          <p:nvSpPr>
            <p:cNvPr id="3395" name="Google Shape;3395;p2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14" name="Google Shape;3414;p29"/>
          <p:cNvSpPr txBox="1">
            <a:spLocks noGrp="1"/>
          </p:cNvSpPr>
          <p:nvPr>
            <p:ph type="subTitle" idx="1"/>
          </p:nvPr>
        </p:nvSpPr>
        <p:spPr>
          <a:xfrm>
            <a:off x="2640575" y="2657950"/>
            <a:ext cx="3862800" cy="1164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a:lvl1pPr>
            <a:lvl2pPr lvl="1" algn="ctr" rtl="0">
              <a:spcBef>
                <a:spcPts val="1600"/>
              </a:spcBef>
              <a:spcAft>
                <a:spcPts val="0"/>
              </a:spcAft>
              <a:buSzPts val="1400"/>
              <a:buNone/>
              <a:defRPr/>
            </a:lvl2pPr>
            <a:lvl3pPr lvl="2" algn="ctr" rtl="0">
              <a:spcBef>
                <a:spcPts val="1600"/>
              </a:spcBef>
              <a:spcAft>
                <a:spcPts val="0"/>
              </a:spcAft>
              <a:buSzPts val="1400"/>
              <a:buNone/>
              <a:defRPr/>
            </a:lvl3pPr>
            <a:lvl4pPr lvl="3" algn="ctr" rtl="0">
              <a:spcBef>
                <a:spcPts val="1600"/>
              </a:spcBef>
              <a:spcAft>
                <a:spcPts val="0"/>
              </a:spcAft>
              <a:buSzPts val="1400"/>
              <a:buNone/>
              <a:defRPr/>
            </a:lvl4pPr>
            <a:lvl5pPr lvl="4" algn="ctr" rtl="0">
              <a:spcBef>
                <a:spcPts val="1600"/>
              </a:spcBef>
              <a:spcAft>
                <a:spcPts val="0"/>
              </a:spcAft>
              <a:buSzPts val="1400"/>
              <a:buNone/>
              <a:defRPr/>
            </a:lvl5pPr>
            <a:lvl6pPr lvl="5" algn="ctr" rtl="0">
              <a:spcBef>
                <a:spcPts val="1600"/>
              </a:spcBef>
              <a:spcAft>
                <a:spcPts val="0"/>
              </a:spcAft>
              <a:buSzPts val="1400"/>
              <a:buNone/>
              <a:defRPr/>
            </a:lvl6pPr>
            <a:lvl7pPr lvl="6" algn="ctr" rtl="0">
              <a:spcBef>
                <a:spcPts val="1600"/>
              </a:spcBef>
              <a:spcAft>
                <a:spcPts val="0"/>
              </a:spcAft>
              <a:buSzPts val="1400"/>
              <a:buNone/>
              <a:defRPr/>
            </a:lvl7pPr>
            <a:lvl8pPr lvl="7" algn="ctr" rtl="0">
              <a:spcBef>
                <a:spcPts val="1600"/>
              </a:spcBef>
              <a:spcAft>
                <a:spcPts val="0"/>
              </a:spcAft>
              <a:buSzPts val="1400"/>
              <a:buNone/>
              <a:defRPr/>
            </a:lvl8pPr>
            <a:lvl9pPr lvl="8" algn="ctr" rtl="0">
              <a:spcBef>
                <a:spcPts val="1600"/>
              </a:spcBef>
              <a:spcAft>
                <a:spcPts val="16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43"/>
        <p:cNvGrpSpPr/>
        <p:nvPr/>
      </p:nvGrpSpPr>
      <p:grpSpPr>
        <a:xfrm>
          <a:off x="0" y="0"/>
          <a:ext cx="0" cy="0"/>
          <a:chOff x="0" y="0"/>
          <a:chExt cx="0" cy="0"/>
        </a:xfrm>
      </p:grpSpPr>
      <p:sp>
        <p:nvSpPr>
          <p:cNvPr id="544" name="Google Shape;544;p25"/>
          <p:cNvSpPr/>
          <p:nvPr/>
        </p:nvSpPr>
        <p:spPr>
          <a:xfrm>
            <a:off x="7310526" y="3691951"/>
            <a:ext cx="1833475" cy="1078550"/>
          </a:xfrm>
          <a:custGeom>
            <a:avLst/>
            <a:gdLst/>
            <a:ahLst/>
            <a:cxnLst/>
            <a:rect l="l" t="t" r="r" b="b"/>
            <a:pathLst>
              <a:path w="73339" h="43142" extrusionOk="0">
                <a:moveTo>
                  <a:pt x="69081" y="1"/>
                </a:moveTo>
                <a:cubicBezTo>
                  <a:pt x="68611" y="1"/>
                  <a:pt x="68138" y="37"/>
                  <a:pt x="67675" y="104"/>
                </a:cubicBezTo>
                <a:cubicBezTo>
                  <a:pt x="65061" y="539"/>
                  <a:pt x="62882" y="2715"/>
                  <a:pt x="62012" y="4894"/>
                </a:cubicBezTo>
                <a:cubicBezTo>
                  <a:pt x="61139" y="7505"/>
                  <a:pt x="59490" y="10376"/>
                  <a:pt x="56879" y="10376"/>
                </a:cubicBezTo>
                <a:cubicBezTo>
                  <a:pt x="56533" y="10407"/>
                  <a:pt x="56197" y="10421"/>
                  <a:pt x="55867" y="10421"/>
                </a:cubicBezTo>
                <a:cubicBezTo>
                  <a:pt x="52709" y="10421"/>
                  <a:pt x="50226" y="9116"/>
                  <a:pt x="47328" y="9116"/>
                </a:cubicBezTo>
                <a:cubicBezTo>
                  <a:pt x="46333" y="9116"/>
                  <a:pt x="45289" y="9270"/>
                  <a:pt x="44152" y="9684"/>
                </a:cubicBezTo>
                <a:cubicBezTo>
                  <a:pt x="39694" y="10901"/>
                  <a:pt x="39385" y="18530"/>
                  <a:pt x="34800" y="18530"/>
                </a:cubicBezTo>
                <a:cubicBezTo>
                  <a:pt x="34458" y="18530"/>
                  <a:pt x="34092" y="18487"/>
                  <a:pt x="33698" y="18396"/>
                </a:cubicBezTo>
                <a:cubicBezTo>
                  <a:pt x="31495" y="17844"/>
                  <a:pt x="29465" y="17293"/>
                  <a:pt x="27390" y="17293"/>
                </a:cubicBezTo>
                <a:cubicBezTo>
                  <a:pt x="26183" y="17293"/>
                  <a:pt x="24961" y="17480"/>
                  <a:pt x="23680" y="17961"/>
                </a:cubicBezTo>
                <a:cubicBezTo>
                  <a:pt x="19322" y="19705"/>
                  <a:pt x="19406" y="28931"/>
                  <a:pt x="10362" y="30102"/>
                </a:cubicBezTo>
                <a:cubicBezTo>
                  <a:pt x="0" y="30660"/>
                  <a:pt x="170" y="43142"/>
                  <a:pt x="170" y="43142"/>
                </a:cubicBezTo>
                <a:lnTo>
                  <a:pt x="73333" y="43142"/>
                </a:lnTo>
                <a:lnTo>
                  <a:pt x="73333" y="23044"/>
                </a:lnTo>
                <a:lnTo>
                  <a:pt x="73333" y="1666"/>
                </a:lnTo>
                <a:lnTo>
                  <a:pt x="73338" y="1666"/>
                </a:lnTo>
                <a:cubicBezTo>
                  <a:pt x="72382" y="463"/>
                  <a:pt x="70755" y="1"/>
                  <a:pt x="69081" y="1"/>
                </a:cubicBezTo>
                <a:close/>
              </a:path>
            </a:pathLst>
          </a:custGeom>
          <a:solidFill>
            <a:schemeClr val="accent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545" name="Google Shape;545;p25"/>
          <p:cNvSpPr/>
          <p:nvPr/>
        </p:nvSpPr>
        <p:spPr>
          <a:xfrm flipH="1">
            <a:off x="9160" y="4420276"/>
            <a:ext cx="9143968" cy="731510"/>
          </a:xfrm>
          <a:custGeom>
            <a:avLst/>
            <a:gdLst/>
            <a:ahLst/>
            <a:cxnLst/>
            <a:rect l="l" t="t" r="r" b="b"/>
            <a:pathLst>
              <a:path w="266588" h="20651" extrusionOk="0">
                <a:moveTo>
                  <a:pt x="244236" y="0"/>
                </a:moveTo>
                <a:cubicBezTo>
                  <a:pt x="209208" y="0"/>
                  <a:pt x="153882" y="8290"/>
                  <a:pt x="92318" y="8290"/>
                </a:cubicBezTo>
                <a:cubicBezTo>
                  <a:pt x="62477" y="8290"/>
                  <a:pt x="31171" y="6342"/>
                  <a:pt x="0" y="559"/>
                </a:cubicBezTo>
                <a:lnTo>
                  <a:pt x="0" y="20651"/>
                </a:lnTo>
                <a:lnTo>
                  <a:pt x="266587" y="20651"/>
                </a:lnTo>
                <a:lnTo>
                  <a:pt x="266587" y="1837"/>
                </a:lnTo>
                <a:cubicBezTo>
                  <a:pt x="260570" y="525"/>
                  <a:pt x="253045" y="0"/>
                  <a:pt x="244236" y="0"/>
                </a:cubicBezTo>
                <a:close/>
              </a:path>
            </a:pathLst>
          </a:custGeom>
          <a:solidFill>
            <a:srgbClr val="3B9766"/>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546" name="Google Shape;546;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sz="3900"/>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47" name="Google Shape;547;p25"/>
          <p:cNvSpPr txBox="1">
            <a:spLocks noGrp="1"/>
          </p:cNvSpPr>
          <p:nvPr>
            <p:ph type="subTitle" idx="1"/>
          </p:nvPr>
        </p:nvSpPr>
        <p:spPr>
          <a:xfrm>
            <a:off x="5104950" y="3181874"/>
            <a:ext cx="25917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8" name="Google Shape;548;p25"/>
          <p:cNvSpPr txBox="1">
            <a:spLocks noGrp="1"/>
          </p:cNvSpPr>
          <p:nvPr>
            <p:ph type="subTitle" idx="2"/>
          </p:nvPr>
        </p:nvSpPr>
        <p:spPr>
          <a:xfrm>
            <a:off x="1447350" y="3181874"/>
            <a:ext cx="25917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49" name="Google Shape;549;p25"/>
          <p:cNvSpPr txBox="1">
            <a:spLocks noGrp="1"/>
          </p:cNvSpPr>
          <p:nvPr>
            <p:ph type="subTitle" idx="3"/>
          </p:nvPr>
        </p:nvSpPr>
        <p:spPr>
          <a:xfrm>
            <a:off x="1447350" y="2694250"/>
            <a:ext cx="25917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25">
                <a:solidFill>
                  <a:schemeClr val="lt1"/>
                </a:solidFill>
                <a:latin typeface="Luckiest Guy"/>
                <a:ea typeface="Luckiest Guy"/>
                <a:cs typeface="Luckiest Guy"/>
                <a:sym typeface="Luckiest Guy"/>
              </a:defRPr>
            </a:lvl1pPr>
            <a:lvl2pPr lvl="1" algn="ctr" rtl="0">
              <a:lnSpc>
                <a:spcPct val="100000"/>
              </a:lnSpc>
              <a:spcBef>
                <a:spcPts val="0"/>
              </a:spcBef>
              <a:spcAft>
                <a:spcPts val="0"/>
              </a:spcAft>
              <a:buSzPts val="2400"/>
              <a:buFont typeface="Bebas Neue"/>
              <a:buNone/>
              <a:defRPr sz="234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34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34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34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34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34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34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340">
                <a:latin typeface="Bebas Neue"/>
                <a:ea typeface="Bebas Neue"/>
                <a:cs typeface="Bebas Neue"/>
                <a:sym typeface="Bebas Neue"/>
              </a:defRPr>
            </a:lvl9pPr>
          </a:lstStyle>
          <a:p>
            <a:endParaRPr/>
          </a:p>
        </p:txBody>
      </p:sp>
      <p:sp>
        <p:nvSpPr>
          <p:cNvPr id="550" name="Google Shape;550;p25"/>
          <p:cNvSpPr txBox="1">
            <a:spLocks noGrp="1"/>
          </p:cNvSpPr>
          <p:nvPr>
            <p:ph type="subTitle" idx="4"/>
          </p:nvPr>
        </p:nvSpPr>
        <p:spPr>
          <a:xfrm>
            <a:off x="5104950" y="2694250"/>
            <a:ext cx="2591700" cy="487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Bebas Neue"/>
              <a:buNone/>
              <a:defRPr sz="2925">
                <a:solidFill>
                  <a:schemeClr val="lt1"/>
                </a:solidFill>
                <a:latin typeface="Luckiest Guy"/>
                <a:ea typeface="Luckiest Guy"/>
                <a:cs typeface="Luckiest Guy"/>
                <a:sym typeface="Luckiest Guy"/>
              </a:defRPr>
            </a:lvl1pPr>
            <a:lvl2pPr lvl="1" algn="ctr" rtl="0">
              <a:lnSpc>
                <a:spcPct val="100000"/>
              </a:lnSpc>
              <a:spcBef>
                <a:spcPts val="0"/>
              </a:spcBef>
              <a:spcAft>
                <a:spcPts val="0"/>
              </a:spcAft>
              <a:buSzPts val="2400"/>
              <a:buFont typeface="Bebas Neue"/>
              <a:buNone/>
              <a:defRPr sz="234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34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34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34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34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34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34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340">
                <a:latin typeface="Bebas Neue"/>
                <a:ea typeface="Bebas Neue"/>
                <a:cs typeface="Bebas Neue"/>
                <a:sym typeface="Bebas Neue"/>
              </a:defRPr>
            </a:lvl9pPr>
          </a:lstStyle>
          <a:p>
            <a:endParaRPr/>
          </a:p>
        </p:txBody>
      </p:sp>
      <p:sp>
        <p:nvSpPr>
          <p:cNvPr id="551" name="Google Shape;551;p25"/>
          <p:cNvSpPr/>
          <p:nvPr/>
        </p:nvSpPr>
        <p:spPr>
          <a:xfrm rot="5541588">
            <a:off x="237959" y="4337756"/>
            <a:ext cx="830055" cy="1037115"/>
          </a:xfrm>
          <a:custGeom>
            <a:avLst/>
            <a:gdLst/>
            <a:ahLst/>
            <a:cxnLst/>
            <a:rect l="l" t="t" r="r" b="b"/>
            <a:pathLst>
              <a:path w="18753" h="23431" extrusionOk="0">
                <a:moveTo>
                  <a:pt x="14224" y="0"/>
                </a:moveTo>
                <a:cubicBezTo>
                  <a:pt x="14173" y="0"/>
                  <a:pt x="14120" y="3"/>
                  <a:pt x="14066" y="9"/>
                </a:cubicBezTo>
                <a:cubicBezTo>
                  <a:pt x="13242" y="101"/>
                  <a:pt x="12945" y="773"/>
                  <a:pt x="12770" y="1483"/>
                </a:cubicBezTo>
                <a:cubicBezTo>
                  <a:pt x="12367" y="3127"/>
                  <a:pt x="12446" y="4795"/>
                  <a:pt x="12649" y="6446"/>
                </a:cubicBezTo>
                <a:cubicBezTo>
                  <a:pt x="12862" y="8197"/>
                  <a:pt x="13202" y="9935"/>
                  <a:pt x="13487" y="11678"/>
                </a:cubicBezTo>
                <a:cubicBezTo>
                  <a:pt x="13075" y="11124"/>
                  <a:pt x="12777" y="10535"/>
                  <a:pt x="12499" y="9937"/>
                </a:cubicBezTo>
                <a:cubicBezTo>
                  <a:pt x="11314" y="7401"/>
                  <a:pt x="10082" y="4886"/>
                  <a:pt x="8696" y="2452"/>
                </a:cubicBezTo>
                <a:cubicBezTo>
                  <a:pt x="8298" y="1755"/>
                  <a:pt x="7881" y="1063"/>
                  <a:pt x="7272" y="531"/>
                </a:cubicBezTo>
                <a:cubicBezTo>
                  <a:pt x="6922" y="226"/>
                  <a:pt x="6569" y="80"/>
                  <a:pt x="6249" y="80"/>
                </a:cubicBezTo>
                <a:cubicBezTo>
                  <a:pt x="5719" y="80"/>
                  <a:pt x="5277" y="479"/>
                  <a:pt x="5078" y="1219"/>
                </a:cubicBezTo>
                <a:cubicBezTo>
                  <a:pt x="4944" y="1713"/>
                  <a:pt x="4975" y="2206"/>
                  <a:pt x="5070" y="2705"/>
                </a:cubicBezTo>
                <a:cubicBezTo>
                  <a:pt x="5307" y="3987"/>
                  <a:pt x="5734" y="5211"/>
                  <a:pt x="6230" y="6416"/>
                </a:cubicBezTo>
                <a:cubicBezTo>
                  <a:pt x="7013" y="8322"/>
                  <a:pt x="7992" y="10133"/>
                  <a:pt x="8952" y="11953"/>
                </a:cubicBezTo>
                <a:cubicBezTo>
                  <a:pt x="7082" y="10099"/>
                  <a:pt x="5099" y="8413"/>
                  <a:pt x="3159" y="6688"/>
                </a:cubicBezTo>
                <a:cubicBezTo>
                  <a:pt x="2809" y="6375"/>
                  <a:pt x="2473" y="6039"/>
                  <a:pt x="2003" y="5921"/>
                </a:cubicBezTo>
                <a:cubicBezTo>
                  <a:pt x="1745" y="5856"/>
                  <a:pt x="1481" y="5793"/>
                  <a:pt x="1227" y="5793"/>
                </a:cubicBezTo>
                <a:cubicBezTo>
                  <a:pt x="931" y="5793"/>
                  <a:pt x="650" y="5878"/>
                  <a:pt x="409" y="6145"/>
                </a:cubicBezTo>
                <a:cubicBezTo>
                  <a:pt x="1" y="6597"/>
                  <a:pt x="104" y="7143"/>
                  <a:pt x="289" y="7658"/>
                </a:cubicBezTo>
                <a:cubicBezTo>
                  <a:pt x="620" y="8576"/>
                  <a:pt x="1182" y="9371"/>
                  <a:pt x="1770" y="10137"/>
                </a:cubicBezTo>
                <a:cubicBezTo>
                  <a:pt x="4388" y="13552"/>
                  <a:pt x="7620" y="16339"/>
                  <a:pt x="10951" y="19023"/>
                </a:cubicBezTo>
                <a:cubicBezTo>
                  <a:pt x="12770" y="20487"/>
                  <a:pt x="14514" y="22052"/>
                  <a:pt x="16617" y="23127"/>
                </a:cubicBezTo>
                <a:cubicBezTo>
                  <a:pt x="16879" y="23262"/>
                  <a:pt x="17142" y="23430"/>
                  <a:pt x="17397" y="23430"/>
                </a:cubicBezTo>
                <a:cubicBezTo>
                  <a:pt x="17579" y="23430"/>
                  <a:pt x="17758" y="23343"/>
                  <a:pt x="17928" y="23094"/>
                </a:cubicBezTo>
                <a:cubicBezTo>
                  <a:pt x="18381" y="22433"/>
                  <a:pt x="18752" y="21764"/>
                  <a:pt x="18701" y="20889"/>
                </a:cubicBezTo>
                <a:cubicBezTo>
                  <a:pt x="18653" y="20077"/>
                  <a:pt x="18370" y="19324"/>
                  <a:pt x="18301" y="18531"/>
                </a:cubicBezTo>
                <a:cubicBezTo>
                  <a:pt x="17951" y="14452"/>
                  <a:pt x="17506" y="10387"/>
                  <a:pt x="16847" y="6347"/>
                </a:cubicBezTo>
                <a:cubicBezTo>
                  <a:pt x="16564" y="4610"/>
                  <a:pt x="16396" y="2839"/>
                  <a:pt x="15593" y="1229"/>
                </a:cubicBezTo>
                <a:cubicBezTo>
                  <a:pt x="15297" y="635"/>
                  <a:pt x="14966" y="0"/>
                  <a:pt x="14224" y="0"/>
                </a:cubicBezTo>
                <a:close/>
              </a:path>
            </a:pathLst>
          </a:custGeom>
          <a:solidFill>
            <a:srgbClr val="215439"/>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552" name="Google Shape;552;p25"/>
          <p:cNvSpPr/>
          <p:nvPr/>
        </p:nvSpPr>
        <p:spPr>
          <a:xfrm rot="-8980267">
            <a:off x="8020336" y="-544382"/>
            <a:ext cx="760484" cy="1458686"/>
          </a:xfrm>
          <a:custGeom>
            <a:avLst/>
            <a:gdLst/>
            <a:ahLst/>
            <a:cxnLst/>
            <a:rect l="l" t="t" r="r" b="b"/>
            <a:pathLst>
              <a:path w="17180" h="32953" extrusionOk="0">
                <a:moveTo>
                  <a:pt x="15690" y="0"/>
                </a:moveTo>
                <a:cubicBezTo>
                  <a:pt x="15604" y="0"/>
                  <a:pt x="15548" y="65"/>
                  <a:pt x="15499" y="131"/>
                </a:cubicBezTo>
                <a:cubicBezTo>
                  <a:pt x="15454" y="189"/>
                  <a:pt x="15419" y="256"/>
                  <a:pt x="15390" y="323"/>
                </a:cubicBezTo>
                <a:cubicBezTo>
                  <a:pt x="14956" y="1339"/>
                  <a:pt x="14562" y="2367"/>
                  <a:pt x="14387" y="3467"/>
                </a:cubicBezTo>
                <a:cubicBezTo>
                  <a:pt x="14374" y="3551"/>
                  <a:pt x="14393" y="3659"/>
                  <a:pt x="14233" y="3733"/>
                </a:cubicBezTo>
                <a:cubicBezTo>
                  <a:pt x="14153" y="3321"/>
                  <a:pt x="14061" y="2929"/>
                  <a:pt x="14003" y="2530"/>
                </a:cubicBezTo>
                <a:cubicBezTo>
                  <a:pt x="13906" y="1876"/>
                  <a:pt x="13809" y="1222"/>
                  <a:pt x="13612" y="586"/>
                </a:cubicBezTo>
                <a:cubicBezTo>
                  <a:pt x="13582" y="489"/>
                  <a:pt x="13589" y="321"/>
                  <a:pt x="13459" y="321"/>
                </a:cubicBezTo>
                <a:cubicBezTo>
                  <a:pt x="13455" y="321"/>
                  <a:pt x="13450" y="321"/>
                  <a:pt x="13446" y="321"/>
                </a:cubicBezTo>
                <a:cubicBezTo>
                  <a:pt x="13288" y="334"/>
                  <a:pt x="13292" y="503"/>
                  <a:pt x="13298" y="627"/>
                </a:cubicBezTo>
                <a:cubicBezTo>
                  <a:pt x="13336" y="1658"/>
                  <a:pt x="13413" y="2682"/>
                  <a:pt x="13738" y="3671"/>
                </a:cubicBezTo>
                <a:cubicBezTo>
                  <a:pt x="13816" y="3910"/>
                  <a:pt x="13971" y="4172"/>
                  <a:pt x="13926" y="4388"/>
                </a:cubicBezTo>
                <a:cubicBezTo>
                  <a:pt x="13806" y="4946"/>
                  <a:pt x="13591" y="5482"/>
                  <a:pt x="13415" y="6026"/>
                </a:cubicBezTo>
                <a:cubicBezTo>
                  <a:pt x="13158" y="4943"/>
                  <a:pt x="12670" y="3979"/>
                  <a:pt x="12289" y="2939"/>
                </a:cubicBezTo>
                <a:cubicBezTo>
                  <a:pt x="12222" y="3005"/>
                  <a:pt x="12201" y="3017"/>
                  <a:pt x="12194" y="3035"/>
                </a:cubicBezTo>
                <a:cubicBezTo>
                  <a:pt x="12180" y="3073"/>
                  <a:pt x="12163" y="3114"/>
                  <a:pt x="12163" y="3155"/>
                </a:cubicBezTo>
                <a:cubicBezTo>
                  <a:pt x="12180" y="4426"/>
                  <a:pt x="12342" y="5668"/>
                  <a:pt x="12934" y="6818"/>
                </a:cubicBezTo>
                <a:cubicBezTo>
                  <a:pt x="13004" y="6954"/>
                  <a:pt x="13062" y="7064"/>
                  <a:pt x="13003" y="7226"/>
                </a:cubicBezTo>
                <a:cubicBezTo>
                  <a:pt x="12699" y="8053"/>
                  <a:pt x="12409" y="8885"/>
                  <a:pt x="12112" y="9717"/>
                </a:cubicBezTo>
                <a:cubicBezTo>
                  <a:pt x="12077" y="9814"/>
                  <a:pt x="12038" y="9909"/>
                  <a:pt x="12001" y="10005"/>
                </a:cubicBezTo>
                <a:cubicBezTo>
                  <a:pt x="11908" y="8346"/>
                  <a:pt x="11633" y="6755"/>
                  <a:pt x="11000" y="5209"/>
                </a:cubicBezTo>
                <a:cubicBezTo>
                  <a:pt x="10906" y="5335"/>
                  <a:pt x="10923" y="5455"/>
                  <a:pt x="10927" y="5564"/>
                </a:cubicBezTo>
                <a:cubicBezTo>
                  <a:pt x="10938" y="5963"/>
                  <a:pt x="10930" y="6365"/>
                  <a:pt x="10988" y="6759"/>
                </a:cubicBezTo>
                <a:cubicBezTo>
                  <a:pt x="11181" y="8066"/>
                  <a:pt x="11212" y="9401"/>
                  <a:pt x="11692" y="10655"/>
                </a:cubicBezTo>
                <a:cubicBezTo>
                  <a:pt x="11731" y="10754"/>
                  <a:pt x="11699" y="10841"/>
                  <a:pt x="11664" y="10930"/>
                </a:cubicBezTo>
                <a:cubicBezTo>
                  <a:pt x="11192" y="12133"/>
                  <a:pt x="10776" y="13357"/>
                  <a:pt x="10264" y="14544"/>
                </a:cubicBezTo>
                <a:cubicBezTo>
                  <a:pt x="10219" y="14647"/>
                  <a:pt x="10203" y="14778"/>
                  <a:pt x="10055" y="14856"/>
                </a:cubicBezTo>
                <a:cubicBezTo>
                  <a:pt x="9757" y="12580"/>
                  <a:pt x="9596" y="10305"/>
                  <a:pt x="8826" y="8121"/>
                </a:cubicBezTo>
                <a:cubicBezTo>
                  <a:pt x="8669" y="8228"/>
                  <a:pt x="8709" y="8341"/>
                  <a:pt x="8706" y="8438"/>
                </a:cubicBezTo>
                <a:cubicBezTo>
                  <a:pt x="8641" y="10788"/>
                  <a:pt x="9090" y="13054"/>
                  <a:pt x="9795" y="15279"/>
                </a:cubicBezTo>
                <a:cubicBezTo>
                  <a:pt x="9833" y="15398"/>
                  <a:pt x="9840" y="15497"/>
                  <a:pt x="9788" y="15611"/>
                </a:cubicBezTo>
                <a:cubicBezTo>
                  <a:pt x="9248" y="16816"/>
                  <a:pt x="8711" y="18024"/>
                  <a:pt x="8170" y="19229"/>
                </a:cubicBezTo>
                <a:cubicBezTo>
                  <a:pt x="8134" y="19305"/>
                  <a:pt x="8129" y="19420"/>
                  <a:pt x="7980" y="19441"/>
                </a:cubicBezTo>
                <a:cubicBezTo>
                  <a:pt x="7710" y="18003"/>
                  <a:pt x="7293" y="16604"/>
                  <a:pt x="6885" y="15205"/>
                </a:cubicBezTo>
                <a:cubicBezTo>
                  <a:pt x="6478" y="13805"/>
                  <a:pt x="6194" y="12368"/>
                  <a:pt x="5614" y="11018"/>
                </a:cubicBezTo>
                <a:cubicBezTo>
                  <a:pt x="5498" y="11373"/>
                  <a:pt x="5474" y="11726"/>
                  <a:pt x="5501" y="12080"/>
                </a:cubicBezTo>
                <a:cubicBezTo>
                  <a:pt x="5569" y="13017"/>
                  <a:pt x="5772" y="13930"/>
                  <a:pt x="6019" y="14832"/>
                </a:cubicBezTo>
                <a:cubicBezTo>
                  <a:pt x="6449" y="16398"/>
                  <a:pt x="6799" y="17999"/>
                  <a:pt x="7676" y="19406"/>
                </a:cubicBezTo>
                <a:cubicBezTo>
                  <a:pt x="7794" y="19596"/>
                  <a:pt x="7900" y="19819"/>
                  <a:pt x="7783" y="20059"/>
                </a:cubicBezTo>
                <a:cubicBezTo>
                  <a:pt x="7089" y="21488"/>
                  <a:pt x="6626" y="23011"/>
                  <a:pt x="5999" y="24469"/>
                </a:cubicBezTo>
                <a:cubicBezTo>
                  <a:pt x="5946" y="24597"/>
                  <a:pt x="5886" y="24724"/>
                  <a:pt x="5830" y="24851"/>
                </a:cubicBezTo>
                <a:cubicBezTo>
                  <a:pt x="5802" y="24846"/>
                  <a:pt x="5773" y="24843"/>
                  <a:pt x="5745" y="24837"/>
                </a:cubicBezTo>
                <a:cubicBezTo>
                  <a:pt x="5769" y="23999"/>
                  <a:pt x="5536" y="23197"/>
                  <a:pt x="5419" y="22380"/>
                </a:cubicBezTo>
                <a:cubicBezTo>
                  <a:pt x="5172" y="20652"/>
                  <a:pt x="4835" y="18946"/>
                  <a:pt x="4365" y="17261"/>
                </a:cubicBezTo>
                <a:cubicBezTo>
                  <a:pt x="4104" y="16329"/>
                  <a:pt x="3674" y="15456"/>
                  <a:pt x="3456" y="14513"/>
                </a:cubicBezTo>
                <a:cubicBezTo>
                  <a:pt x="3435" y="14423"/>
                  <a:pt x="3405" y="14302"/>
                  <a:pt x="3286" y="14302"/>
                </a:cubicBezTo>
                <a:cubicBezTo>
                  <a:pt x="3279" y="14302"/>
                  <a:pt x="3272" y="14302"/>
                  <a:pt x="3264" y="14303"/>
                </a:cubicBezTo>
                <a:cubicBezTo>
                  <a:pt x="3123" y="14317"/>
                  <a:pt x="3142" y="14452"/>
                  <a:pt x="3126" y="14551"/>
                </a:cubicBezTo>
                <a:cubicBezTo>
                  <a:pt x="3116" y="14613"/>
                  <a:pt x="3120" y="14677"/>
                  <a:pt x="3123" y="14740"/>
                </a:cubicBezTo>
                <a:cubicBezTo>
                  <a:pt x="3211" y="16970"/>
                  <a:pt x="3421" y="19181"/>
                  <a:pt x="3963" y="21354"/>
                </a:cubicBezTo>
                <a:cubicBezTo>
                  <a:pt x="4317" y="22777"/>
                  <a:pt x="4750" y="24167"/>
                  <a:pt x="5414" y="25478"/>
                </a:cubicBezTo>
                <a:cubicBezTo>
                  <a:pt x="5487" y="25619"/>
                  <a:pt x="5467" y="25733"/>
                  <a:pt x="5421" y="25866"/>
                </a:cubicBezTo>
                <a:cubicBezTo>
                  <a:pt x="5229" y="26432"/>
                  <a:pt x="5040" y="26999"/>
                  <a:pt x="4855" y="27569"/>
                </a:cubicBezTo>
                <a:cubicBezTo>
                  <a:pt x="4700" y="28046"/>
                  <a:pt x="4557" y="28522"/>
                  <a:pt x="4409" y="28994"/>
                </a:cubicBezTo>
                <a:cubicBezTo>
                  <a:pt x="4327" y="28979"/>
                  <a:pt x="4320" y="28937"/>
                  <a:pt x="4313" y="28896"/>
                </a:cubicBezTo>
                <a:cubicBezTo>
                  <a:pt x="4091" y="27538"/>
                  <a:pt x="3582" y="26265"/>
                  <a:pt x="3120" y="24981"/>
                </a:cubicBezTo>
                <a:cubicBezTo>
                  <a:pt x="2295" y="22678"/>
                  <a:pt x="1276" y="20447"/>
                  <a:pt x="585" y="18093"/>
                </a:cubicBezTo>
                <a:cubicBezTo>
                  <a:pt x="527" y="17893"/>
                  <a:pt x="451" y="17697"/>
                  <a:pt x="374" y="17501"/>
                </a:cubicBezTo>
                <a:cubicBezTo>
                  <a:pt x="346" y="17428"/>
                  <a:pt x="294" y="17364"/>
                  <a:pt x="211" y="17364"/>
                </a:cubicBezTo>
                <a:cubicBezTo>
                  <a:pt x="202" y="17364"/>
                  <a:pt x="193" y="17365"/>
                  <a:pt x="184" y="17367"/>
                </a:cubicBezTo>
                <a:cubicBezTo>
                  <a:pt x="85" y="17382"/>
                  <a:pt x="54" y="17467"/>
                  <a:pt x="47" y="17554"/>
                </a:cubicBezTo>
                <a:cubicBezTo>
                  <a:pt x="29" y="17774"/>
                  <a:pt x="0" y="17992"/>
                  <a:pt x="12" y="18213"/>
                </a:cubicBezTo>
                <a:cubicBezTo>
                  <a:pt x="91" y="20012"/>
                  <a:pt x="696" y="21690"/>
                  <a:pt x="1215" y="23385"/>
                </a:cubicBezTo>
                <a:cubicBezTo>
                  <a:pt x="1896" y="25598"/>
                  <a:pt x="3127" y="27562"/>
                  <a:pt x="4070" y="29658"/>
                </a:cubicBezTo>
                <a:cubicBezTo>
                  <a:pt x="4136" y="29804"/>
                  <a:pt x="4158" y="29924"/>
                  <a:pt x="4120" y="30074"/>
                </a:cubicBezTo>
                <a:cubicBezTo>
                  <a:pt x="3929" y="30816"/>
                  <a:pt x="3751" y="31563"/>
                  <a:pt x="3648" y="32325"/>
                </a:cubicBezTo>
                <a:cubicBezTo>
                  <a:pt x="3624" y="32510"/>
                  <a:pt x="3603" y="32696"/>
                  <a:pt x="3641" y="32953"/>
                </a:cubicBezTo>
                <a:cubicBezTo>
                  <a:pt x="3825" y="32665"/>
                  <a:pt x="3911" y="32411"/>
                  <a:pt x="3978" y="32154"/>
                </a:cubicBezTo>
                <a:cubicBezTo>
                  <a:pt x="4189" y="31351"/>
                  <a:pt x="4330" y="30531"/>
                  <a:pt x="4553" y="29732"/>
                </a:cubicBezTo>
                <a:cubicBezTo>
                  <a:pt x="4609" y="29528"/>
                  <a:pt x="4700" y="29409"/>
                  <a:pt x="4896" y="29333"/>
                </a:cubicBezTo>
                <a:cubicBezTo>
                  <a:pt x="5809" y="28980"/>
                  <a:pt x="6662" y="28501"/>
                  <a:pt x="7530" y="28055"/>
                </a:cubicBezTo>
                <a:cubicBezTo>
                  <a:pt x="9664" y="26957"/>
                  <a:pt x="11686" y="25675"/>
                  <a:pt x="13714" y="24395"/>
                </a:cubicBezTo>
                <a:cubicBezTo>
                  <a:pt x="14633" y="23815"/>
                  <a:pt x="15489" y="23161"/>
                  <a:pt x="16299" y="22444"/>
                </a:cubicBezTo>
                <a:cubicBezTo>
                  <a:pt x="16423" y="22334"/>
                  <a:pt x="16589" y="22205"/>
                  <a:pt x="16467" y="22020"/>
                </a:cubicBezTo>
                <a:cubicBezTo>
                  <a:pt x="16416" y="21943"/>
                  <a:pt x="16359" y="21915"/>
                  <a:pt x="16298" y="21915"/>
                </a:cubicBezTo>
                <a:cubicBezTo>
                  <a:pt x="16209" y="21915"/>
                  <a:pt x="16113" y="21977"/>
                  <a:pt x="16024" y="22028"/>
                </a:cubicBezTo>
                <a:cubicBezTo>
                  <a:pt x="14149" y="23110"/>
                  <a:pt x="12204" y="24053"/>
                  <a:pt x="10247" y="24978"/>
                </a:cubicBezTo>
                <a:cubicBezTo>
                  <a:pt x="8332" y="25884"/>
                  <a:pt x="6542" y="26999"/>
                  <a:pt x="5011" y="28491"/>
                </a:cubicBezTo>
                <a:cubicBezTo>
                  <a:pt x="4996" y="28506"/>
                  <a:pt x="4962" y="28502"/>
                  <a:pt x="4913" y="28513"/>
                </a:cubicBezTo>
                <a:cubicBezTo>
                  <a:pt x="5363" y="27055"/>
                  <a:pt x="5821" y="25627"/>
                  <a:pt x="6356" y="24223"/>
                </a:cubicBezTo>
                <a:cubicBezTo>
                  <a:pt x="6397" y="24116"/>
                  <a:pt x="6441" y="24019"/>
                  <a:pt x="6578" y="23983"/>
                </a:cubicBezTo>
                <a:cubicBezTo>
                  <a:pt x="7039" y="23863"/>
                  <a:pt x="7464" y="23650"/>
                  <a:pt x="7879" y="23425"/>
                </a:cubicBezTo>
                <a:cubicBezTo>
                  <a:pt x="10515" y="21994"/>
                  <a:pt x="12931" y="20230"/>
                  <a:pt x="15320" y="18431"/>
                </a:cubicBezTo>
                <a:cubicBezTo>
                  <a:pt x="15430" y="18349"/>
                  <a:pt x="15543" y="18234"/>
                  <a:pt x="15454" y="18085"/>
                </a:cubicBezTo>
                <a:cubicBezTo>
                  <a:pt x="15410" y="18009"/>
                  <a:pt x="15351" y="17983"/>
                  <a:pt x="15287" y="17983"/>
                </a:cubicBezTo>
                <a:cubicBezTo>
                  <a:pt x="15223" y="17983"/>
                  <a:pt x="15154" y="18009"/>
                  <a:pt x="15090" y="18038"/>
                </a:cubicBezTo>
                <a:cubicBezTo>
                  <a:pt x="14936" y="18107"/>
                  <a:pt x="14788" y="18185"/>
                  <a:pt x="14638" y="18263"/>
                </a:cubicBezTo>
                <a:cubicBezTo>
                  <a:pt x="12481" y="19376"/>
                  <a:pt x="10334" y="20504"/>
                  <a:pt x="8398" y="21987"/>
                </a:cubicBezTo>
                <a:cubicBezTo>
                  <a:pt x="7860" y="22397"/>
                  <a:pt x="7336" y="22829"/>
                  <a:pt x="6806" y="23251"/>
                </a:cubicBezTo>
                <a:lnTo>
                  <a:pt x="6806" y="23251"/>
                </a:lnTo>
                <a:cubicBezTo>
                  <a:pt x="6806" y="23215"/>
                  <a:pt x="6798" y="23173"/>
                  <a:pt x="6811" y="23144"/>
                </a:cubicBezTo>
                <a:cubicBezTo>
                  <a:pt x="7437" y="21686"/>
                  <a:pt x="7911" y="20169"/>
                  <a:pt x="8610" y="18742"/>
                </a:cubicBezTo>
                <a:cubicBezTo>
                  <a:pt x="8694" y="18567"/>
                  <a:pt x="8799" y="18470"/>
                  <a:pt x="8994" y="18418"/>
                </a:cubicBezTo>
                <a:cubicBezTo>
                  <a:pt x="9327" y="18326"/>
                  <a:pt x="9654" y="18212"/>
                  <a:pt x="9960" y="18042"/>
                </a:cubicBezTo>
                <a:cubicBezTo>
                  <a:pt x="11799" y="17026"/>
                  <a:pt x="13562" y="15888"/>
                  <a:pt x="15268" y="14663"/>
                </a:cubicBezTo>
                <a:cubicBezTo>
                  <a:pt x="15701" y="14352"/>
                  <a:pt x="16113" y="14008"/>
                  <a:pt x="16529" y="13672"/>
                </a:cubicBezTo>
                <a:cubicBezTo>
                  <a:pt x="16651" y="13573"/>
                  <a:pt x="16807" y="13431"/>
                  <a:pt x="16720" y="13281"/>
                </a:cubicBezTo>
                <a:cubicBezTo>
                  <a:pt x="16692" y="13235"/>
                  <a:pt x="16659" y="13217"/>
                  <a:pt x="16624" y="13217"/>
                </a:cubicBezTo>
                <a:cubicBezTo>
                  <a:pt x="16541" y="13217"/>
                  <a:pt x="16445" y="13309"/>
                  <a:pt x="16370" y="13343"/>
                </a:cubicBezTo>
                <a:cubicBezTo>
                  <a:pt x="14726" y="14095"/>
                  <a:pt x="13196" y="15051"/>
                  <a:pt x="11697" y="16053"/>
                </a:cubicBezTo>
                <a:cubicBezTo>
                  <a:pt x="10810" y="16644"/>
                  <a:pt x="9945" y="17273"/>
                  <a:pt x="9071" y="17886"/>
                </a:cubicBezTo>
                <a:lnTo>
                  <a:pt x="9071" y="17886"/>
                </a:lnTo>
                <a:cubicBezTo>
                  <a:pt x="9040" y="17772"/>
                  <a:pt x="9122" y="17690"/>
                  <a:pt x="9164" y="17605"/>
                </a:cubicBezTo>
                <a:cubicBezTo>
                  <a:pt x="9819" y="16276"/>
                  <a:pt x="10398" y="14913"/>
                  <a:pt x="10976" y="13551"/>
                </a:cubicBezTo>
                <a:cubicBezTo>
                  <a:pt x="11096" y="13269"/>
                  <a:pt x="11183" y="12984"/>
                  <a:pt x="11514" y="12984"/>
                </a:cubicBezTo>
                <a:cubicBezTo>
                  <a:pt x="11559" y="12984"/>
                  <a:pt x="11608" y="12989"/>
                  <a:pt x="11662" y="13000"/>
                </a:cubicBezTo>
                <a:cubicBezTo>
                  <a:pt x="11666" y="13001"/>
                  <a:pt x="11671" y="13002"/>
                  <a:pt x="11675" y="13002"/>
                </a:cubicBezTo>
                <a:cubicBezTo>
                  <a:pt x="11709" y="13002"/>
                  <a:pt x="11747" y="12979"/>
                  <a:pt x="11782" y="12967"/>
                </a:cubicBezTo>
                <a:cubicBezTo>
                  <a:pt x="13380" y="12358"/>
                  <a:pt x="14995" y="11787"/>
                  <a:pt x="16363" y="10709"/>
                </a:cubicBezTo>
                <a:cubicBezTo>
                  <a:pt x="16447" y="10642"/>
                  <a:pt x="16604" y="10601"/>
                  <a:pt x="16525" y="10453"/>
                </a:cubicBezTo>
                <a:cubicBezTo>
                  <a:pt x="16492" y="10392"/>
                  <a:pt x="16446" y="10373"/>
                  <a:pt x="16396" y="10373"/>
                </a:cubicBezTo>
                <a:cubicBezTo>
                  <a:pt x="16336" y="10373"/>
                  <a:pt x="16271" y="10399"/>
                  <a:pt x="16213" y="10417"/>
                </a:cubicBezTo>
                <a:cubicBezTo>
                  <a:pt x="14657" y="10884"/>
                  <a:pt x="13145" y="11447"/>
                  <a:pt x="11788" y="12365"/>
                </a:cubicBezTo>
                <a:cubicBezTo>
                  <a:pt x="11689" y="12431"/>
                  <a:pt x="11592" y="12527"/>
                  <a:pt x="11455" y="12527"/>
                </a:cubicBezTo>
                <a:cubicBezTo>
                  <a:pt x="11448" y="12527"/>
                  <a:pt x="11442" y="12527"/>
                  <a:pt x="11435" y="12526"/>
                </a:cubicBezTo>
                <a:cubicBezTo>
                  <a:pt x="11432" y="12485"/>
                  <a:pt x="11425" y="12463"/>
                  <a:pt x="11432" y="12444"/>
                </a:cubicBezTo>
                <a:cubicBezTo>
                  <a:pt x="11840" y="11375"/>
                  <a:pt x="12249" y="10305"/>
                  <a:pt x="12658" y="9237"/>
                </a:cubicBezTo>
                <a:cubicBezTo>
                  <a:pt x="12688" y="9155"/>
                  <a:pt x="12728" y="9092"/>
                  <a:pt x="12814" y="9051"/>
                </a:cubicBezTo>
                <a:cubicBezTo>
                  <a:pt x="13436" y="8761"/>
                  <a:pt x="13975" y="8337"/>
                  <a:pt x="14523" y="7934"/>
                </a:cubicBezTo>
                <a:cubicBezTo>
                  <a:pt x="15227" y="7421"/>
                  <a:pt x="15939" y="6903"/>
                  <a:pt x="16284" y="6049"/>
                </a:cubicBezTo>
                <a:cubicBezTo>
                  <a:pt x="16325" y="5949"/>
                  <a:pt x="16442" y="5843"/>
                  <a:pt x="16333" y="5737"/>
                </a:cubicBezTo>
                <a:cubicBezTo>
                  <a:pt x="16300" y="5705"/>
                  <a:pt x="16264" y="5693"/>
                  <a:pt x="16226" y="5693"/>
                </a:cubicBezTo>
                <a:cubicBezTo>
                  <a:pt x="16153" y="5693"/>
                  <a:pt x="16076" y="5739"/>
                  <a:pt x="16010" y="5768"/>
                </a:cubicBezTo>
                <a:cubicBezTo>
                  <a:pt x="15732" y="5892"/>
                  <a:pt x="15475" y="6058"/>
                  <a:pt x="15241" y="6255"/>
                </a:cubicBezTo>
                <a:cubicBezTo>
                  <a:pt x="14492" y="6884"/>
                  <a:pt x="13824" y="7600"/>
                  <a:pt x="13182" y="8335"/>
                </a:cubicBezTo>
                <a:cubicBezTo>
                  <a:pt x="13123" y="8402"/>
                  <a:pt x="13081" y="8499"/>
                  <a:pt x="12976" y="8499"/>
                </a:cubicBezTo>
                <a:cubicBezTo>
                  <a:pt x="12965" y="8499"/>
                  <a:pt x="12953" y="8498"/>
                  <a:pt x="12941" y="8496"/>
                </a:cubicBezTo>
                <a:cubicBezTo>
                  <a:pt x="12893" y="8427"/>
                  <a:pt x="12935" y="8372"/>
                  <a:pt x="12956" y="8315"/>
                </a:cubicBezTo>
                <a:cubicBezTo>
                  <a:pt x="13244" y="7548"/>
                  <a:pt x="13540" y="6784"/>
                  <a:pt x="13813" y="6012"/>
                </a:cubicBezTo>
                <a:cubicBezTo>
                  <a:pt x="13900" y="5763"/>
                  <a:pt x="14053" y="5668"/>
                  <a:pt x="14288" y="5578"/>
                </a:cubicBezTo>
                <a:cubicBezTo>
                  <a:pt x="15386" y="5163"/>
                  <a:pt x="16354" y="4562"/>
                  <a:pt x="17034" y="3572"/>
                </a:cubicBezTo>
                <a:cubicBezTo>
                  <a:pt x="17088" y="3496"/>
                  <a:pt x="17180" y="3416"/>
                  <a:pt x="17104" y="3321"/>
                </a:cubicBezTo>
                <a:cubicBezTo>
                  <a:pt x="17077" y="3287"/>
                  <a:pt x="17049" y="3275"/>
                  <a:pt x="17022" y="3275"/>
                </a:cubicBezTo>
                <a:cubicBezTo>
                  <a:pt x="16964" y="3275"/>
                  <a:pt x="16907" y="3332"/>
                  <a:pt x="16855" y="3359"/>
                </a:cubicBezTo>
                <a:cubicBezTo>
                  <a:pt x="15931" y="3839"/>
                  <a:pt x="15021" y="4340"/>
                  <a:pt x="14267" y="5078"/>
                </a:cubicBezTo>
                <a:cubicBezTo>
                  <a:pt x="14235" y="5109"/>
                  <a:pt x="14205" y="5158"/>
                  <a:pt x="14161" y="5158"/>
                </a:cubicBezTo>
                <a:cubicBezTo>
                  <a:pt x="14146" y="5158"/>
                  <a:pt x="14131" y="5154"/>
                  <a:pt x="14113" y="5142"/>
                </a:cubicBezTo>
                <a:cubicBezTo>
                  <a:pt x="14067" y="5111"/>
                  <a:pt x="14071" y="5042"/>
                  <a:pt x="14096" y="4998"/>
                </a:cubicBezTo>
                <a:cubicBezTo>
                  <a:pt x="14352" y="4542"/>
                  <a:pt x="14462" y="4013"/>
                  <a:pt x="14782" y="3592"/>
                </a:cubicBezTo>
                <a:cubicBezTo>
                  <a:pt x="15238" y="2994"/>
                  <a:pt x="15622" y="2355"/>
                  <a:pt x="15866" y="1645"/>
                </a:cubicBezTo>
                <a:cubicBezTo>
                  <a:pt x="16025" y="1175"/>
                  <a:pt x="15962" y="688"/>
                  <a:pt x="15906" y="208"/>
                </a:cubicBezTo>
                <a:cubicBezTo>
                  <a:pt x="15896" y="111"/>
                  <a:pt x="15839" y="31"/>
                  <a:pt x="15733" y="5"/>
                </a:cubicBezTo>
                <a:cubicBezTo>
                  <a:pt x="15718" y="2"/>
                  <a:pt x="15704" y="0"/>
                  <a:pt x="15690" y="0"/>
                </a:cubicBezTo>
                <a:close/>
              </a:path>
            </a:pathLst>
          </a:custGeom>
          <a:solidFill>
            <a:schemeClr val="dk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grpSp>
        <p:nvGrpSpPr>
          <p:cNvPr id="553" name="Google Shape;553;p25"/>
          <p:cNvGrpSpPr/>
          <p:nvPr/>
        </p:nvGrpSpPr>
        <p:grpSpPr>
          <a:xfrm rot="-7959754" flipH="1">
            <a:off x="8389377" y="-336030"/>
            <a:ext cx="998761" cy="1520129"/>
            <a:chOff x="6875509" y="2881351"/>
            <a:chExt cx="764014" cy="1162841"/>
          </a:xfrm>
        </p:grpSpPr>
        <p:sp>
          <p:nvSpPr>
            <p:cNvPr id="554" name="Google Shape;554;p25"/>
            <p:cNvSpPr/>
            <p:nvPr/>
          </p:nvSpPr>
          <p:spPr>
            <a:xfrm>
              <a:off x="6875509" y="2881351"/>
              <a:ext cx="764014" cy="933018"/>
            </a:xfrm>
            <a:custGeom>
              <a:avLst/>
              <a:gdLst/>
              <a:ahLst/>
              <a:cxnLst/>
              <a:rect l="l" t="t" r="r" b="b"/>
              <a:pathLst>
                <a:path w="17260" h="21078" extrusionOk="0">
                  <a:moveTo>
                    <a:pt x="14836" y="1581"/>
                  </a:moveTo>
                  <a:cubicBezTo>
                    <a:pt x="15083" y="1581"/>
                    <a:pt x="15314" y="1760"/>
                    <a:pt x="15354" y="2001"/>
                  </a:cubicBezTo>
                  <a:cubicBezTo>
                    <a:pt x="15406" y="2297"/>
                    <a:pt x="15135" y="2674"/>
                    <a:pt x="14832" y="2730"/>
                  </a:cubicBezTo>
                  <a:cubicBezTo>
                    <a:pt x="14799" y="2736"/>
                    <a:pt x="14766" y="2739"/>
                    <a:pt x="14735" y="2739"/>
                  </a:cubicBezTo>
                  <a:cubicBezTo>
                    <a:pt x="14494" y="2739"/>
                    <a:pt x="14295" y="2570"/>
                    <a:pt x="14245" y="2307"/>
                  </a:cubicBezTo>
                  <a:cubicBezTo>
                    <a:pt x="14183" y="1985"/>
                    <a:pt x="14420" y="1648"/>
                    <a:pt x="14747" y="1589"/>
                  </a:cubicBezTo>
                  <a:cubicBezTo>
                    <a:pt x="14777" y="1583"/>
                    <a:pt x="14806" y="1581"/>
                    <a:pt x="14836" y="1581"/>
                  </a:cubicBezTo>
                  <a:close/>
                  <a:moveTo>
                    <a:pt x="10638" y="2630"/>
                  </a:moveTo>
                  <a:cubicBezTo>
                    <a:pt x="10971" y="2630"/>
                    <a:pt x="11221" y="2926"/>
                    <a:pt x="11121" y="3255"/>
                  </a:cubicBezTo>
                  <a:cubicBezTo>
                    <a:pt x="10986" y="3700"/>
                    <a:pt x="10686" y="4051"/>
                    <a:pt x="10333" y="4336"/>
                  </a:cubicBezTo>
                  <a:cubicBezTo>
                    <a:pt x="10265" y="4391"/>
                    <a:pt x="10188" y="4415"/>
                    <a:pt x="10112" y="4415"/>
                  </a:cubicBezTo>
                  <a:cubicBezTo>
                    <a:pt x="9914" y="4415"/>
                    <a:pt x="9718" y="4249"/>
                    <a:pt x="9687" y="4017"/>
                  </a:cubicBezTo>
                  <a:cubicBezTo>
                    <a:pt x="9642" y="3686"/>
                    <a:pt x="10114" y="2835"/>
                    <a:pt x="10428" y="2688"/>
                  </a:cubicBezTo>
                  <a:cubicBezTo>
                    <a:pt x="10477" y="2664"/>
                    <a:pt x="10528" y="2648"/>
                    <a:pt x="10560" y="2636"/>
                  </a:cubicBezTo>
                  <a:cubicBezTo>
                    <a:pt x="10587" y="2632"/>
                    <a:pt x="10613" y="2630"/>
                    <a:pt x="10638" y="2630"/>
                  </a:cubicBezTo>
                  <a:close/>
                  <a:moveTo>
                    <a:pt x="8375" y="2901"/>
                  </a:moveTo>
                  <a:cubicBezTo>
                    <a:pt x="8687" y="2901"/>
                    <a:pt x="8913" y="3089"/>
                    <a:pt x="8918" y="3391"/>
                  </a:cubicBezTo>
                  <a:cubicBezTo>
                    <a:pt x="8923" y="4209"/>
                    <a:pt x="8692" y="4964"/>
                    <a:pt x="8153" y="5598"/>
                  </a:cubicBezTo>
                  <a:cubicBezTo>
                    <a:pt x="8006" y="5768"/>
                    <a:pt x="7804" y="5817"/>
                    <a:pt x="7598" y="5817"/>
                  </a:cubicBezTo>
                  <a:cubicBezTo>
                    <a:pt x="7548" y="5817"/>
                    <a:pt x="7498" y="5814"/>
                    <a:pt x="7449" y="5809"/>
                  </a:cubicBezTo>
                  <a:cubicBezTo>
                    <a:pt x="7203" y="5784"/>
                    <a:pt x="7034" y="5608"/>
                    <a:pt x="7066" y="5363"/>
                  </a:cubicBezTo>
                  <a:cubicBezTo>
                    <a:pt x="7165" y="4608"/>
                    <a:pt x="7309" y="3861"/>
                    <a:pt x="7787" y="3231"/>
                  </a:cubicBezTo>
                  <a:cubicBezTo>
                    <a:pt x="7907" y="3070"/>
                    <a:pt x="8063" y="2942"/>
                    <a:pt x="8206" y="2918"/>
                  </a:cubicBezTo>
                  <a:cubicBezTo>
                    <a:pt x="8265" y="2906"/>
                    <a:pt x="8321" y="2901"/>
                    <a:pt x="8375" y="2901"/>
                  </a:cubicBezTo>
                  <a:close/>
                  <a:moveTo>
                    <a:pt x="13074" y="6262"/>
                  </a:moveTo>
                  <a:cubicBezTo>
                    <a:pt x="13216" y="6262"/>
                    <a:pt x="13369" y="6314"/>
                    <a:pt x="13457" y="6487"/>
                  </a:cubicBezTo>
                  <a:cubicBezTo>
                    <a:pt x="13575" y="6707"/>
                    <a:pt x="13520" y="6909"/>
                    <a:pt x="13319" y="7057"/>
                  </a:cubicBezTo>
                  <a:cubicBezTo>
                    <a:pt x="13102" y="7218"/>
                    <a:pt x="12869" y="7359"/>
                    <a:pt x="12606" y="7431"/>
                  </a:cubicBezTo>
                  <a:cubicBezTo>
                    <a:pt x="12534" y="7451"/>
                    <a:pt x="12470" y="7461"/>
                    <a:pt x="12415" y="7461"/>
                  </a:cubicBezTo>
                  <a:cubicBezTo>
                    <a:pt x="12197" y="7461"/>
                    <a:pt x="12116" y="7306"/>
                    <a:pt x="12176" y="7006"/>
                  </a:cubicBezTo>
                  <a:cubicBezTo>
                    <a:pt x="12248" y="6632"/>
                    <a:pt x="12559" y="6338"/>
                    <a:pt x="12997" y="6267"/>
                  </a:cubicBezTo>
                  <a:cubicBezTo>
                    <a:pt x="13022" y="6263"/>
                    <a:pt x="13048" y="6262"/>
                    <a:pt x="13074" y="6262"/>
                  </a:cubicBezTo>
                  <a:close/>
                  <a:moveTo>
                    <a:pt x="3059" y="7277"/>
                  </a:moveTo>
                  <a:cubicBezTo>
                    <a:pt x="3069" y="7277"/>
                    <a:pt x="3079" y="7277"/>
                    <a:pt x="3090" y="7278"/>
                  </a:cubicBezTo>
                  <a:cubicBezTo>
                    <a:pt x="3273" y="7295"/>
                    <a:pt x="3385" y="7408"/>
                    <a:pt x="3435" y="7580"/>
                  </a:cubicBezTo>
                  <a:cubicBezTo>
                    <a:pt x="3540" y="7926"/>
                    <a:pt x="3479" y="8265"/>
                    <a:pt x="3387" y="8601"/>
                  </a:cubicBezTo>
                  <a:cubicBezTo>
                    <a:pt x="3352" y="8730"/>
                    <a:pt x="3246" y="8815"/>
                    <a:pt x="3108" y="8822"/>
                  </a:cubicBezTo>
                  <a:cubicBezTo>
                    <a:pt x="3102" y="8822"/>
                    <a:pt x="3096" y="8823"/>
                    <a:pt x="3090" y="8823"/>
                  </a:cubicBezTo>
                  <a:cubicBezTo>
                    <a:pt x="2958" y="8823"/>
                    <a:pt x="2852" y="8750"/>
                    <a:pt x="2802" y="8632"/>
                  </a:cubicBezTo>
                  <a:cubicBezTo>
                    <a:pt x="2741" y="8482"/>
                    <a:pt x="2710" y="8320"/>
                    <a:pt x="2666" y="8163"/>
                  </a:cubicBezTo>
                  <a:cubicBezTo>
                    <a:pt x="2601" y="7926"/>
                    <a:pt x="2569" y="7697"/>
                    <a:pt x="2730" y="7486"/>
                  </a:cubicBezTo>
                  <a:cubicBezTo>
                    <a:pt x="2816" y="7371"/>
                    <a:pt x="2914" y="7277"/>
                    <a:pt x="3059" y="7277"/>
                  </a:cubicBezTo>
                  <a:close/>
                  <a:moveTo>
                    <a:pt x="6194" y="5620"/>
                  </a:moveTo>
                  <a:cubicBezTo>
                    <a:pt x="6198" y="5620"/>
                    <a:pt x="6202" y="5620"/>
                    <a:pt x="6207" y="5620"/>
                  </a:cubicBezTo>
                  <a:cubicBezTo>
                    <a:pt x="6505" y="5626"/>
                    <a:pt x="6675" y="5878"/>
                    <a:pt x="6807" y="6636"/>
                  </a:cubicBezTo>
                  <a:cubicBezTo>
                    <a:pt x="6849" y="6907"/>
                    <a:pt x="6778" y="7415"/>
                    <a:pt x="6622" y="7901"/>
                  </a:cubicBezTo>
                  <a:cubicBezTo>
                    <a:pt x="6476" y="8351"/>
                    <a:pt x="6270" y="8780"/>
                    <a:pt x="6088" y="9217"/>
                  </a:cubicBezTo>
                  <a:cubicBezTo>
                    <a:pt x="6038" y="9336"/>
                    <a:pt x="5963" y="9443"/>
                    <a:pt x="5854" y="9514"/>
                  </a:cubicBezTo>
                  <a:cubicBezTo>
                    <a:pt x="5700" y="9614"/>
                    <a:pt x="5542" y="9732"/>
                    <a:pt x="5364" y="9732"/>
                  </a:cubicBezTo>
                  <a:cubicBezTo>
                    <a:pt x="5297" y="9732"/>
                    <a:pt x="5227" y="9715"/>
                    <a:pt x="5154" y="9674"/>
                  </a:cubicBezTo>
                  <a:cubicBezTo>
                    <a:pt x="4910" y="9542"/>
                    <a:pt x="4896" y="9302"/>
                    <a:pt x="4921" y="9052"/>
                  </a:cubicBezTo>
                  <a:cubicBezTo>
                    <a:pt x="5017" y="8088"/>
                    <a:pt x="5147" y="7134"/>
                    <a:pt x="5531" y="6234"/>
                  </a:cubicBezTo>
                  <a:cubicBezTo>
                    <a:pt x="5661" y="5934"/>
                    <a:pt x="5797" y="5620"/>
                    <a:pt x="6194" y="5620"/>
                  </a:cubicBezTo>
                  <a:close/>
                  <a:moveTo>
                    <a:pt x="12535" y="8460"/>
                  </a:moveTo>
                  <a:cubicBezTo>
                    <a:pt x="12575" y="8460"/>
                    <a:pt x="12616" y="8461"/>
                    <a:pt x="12657" y="8464"/>
                  </a:cubicBezTo>
                  <a:cubicBezTo>
                    <a:pt x="12908" y="8482"/>
                    <a:pt x="13117" y="8598"/>
                    <a:pt x="13194" y="8853"/>
                  </a:cubicBezTo>
                  <a:cubicBezTo>
                    <a:pt x="13263" y="9085"/>
                    <a:pt x="13167" y="9285"/>
                    <a:pt x="12995" y="9437"/>
                  </a:cubicBezTo>
                  <a:cubicBezTo>
                    <a:pt x="12571" y="9811"/>
                    <a:pt x="12098" y="10113"/>
                    <a:pt x="11572" y="10325"/>
                  </a:cubicBezTo>
                  <a:cubicBezTo>
                    <a:pt x="11169" y="10489"/>
                    <a:pt x="10768" y="10657"/>
                    <a:pt x="10363" y="10810"/>
                  </a:cubicBezTo>
                  <a:cubicBezTo>
                    <a:pt x="10210" y="10867"/>
                    <a:pt x="10047" y="10911"/>
                    <a:pt x="9889" y="10913"/>
                  </a:cubicBezTo>
                  <a:cubicBezTo>
                    <a:pt x="9882" y="10914"/>
                    <a:pt x="9875" y="10914"/>
                    <a:pt x="9869" y="10914"/>
                  </a:cubicBezTo>
                  <a:cubicBezTo>
                    <a:pt x="9397" y="10914"/>
                    <a:pt x="9169" y="10514"/>
                    <a:pt x="9405" y="10099"/>
                  </a:cubicBezTo>
                  <a:cubicBezTo>
                    <a:pt x="9458" y="10006"/>
                    <a:pt x="9523" y="9910"/>
                    <a:pt x="9606" y="9845"/>
                  </a:cubicBezTo>
                  <a:cubicBezTo>
                    <a:pt x="10351" y="9265"/>
                    <a:pt x="11118" y="8721"/>
                    <a:pt x="12179" y="8478"/>
                  </a:cubicBezTo>
                  <a:cubicBezTo>
                    <a:pt x="12244" y="8477"/>
                    <a:pt x="12382" y="8460"/>
                    <a:pt x="12535" y="8460"/>
                  </a:cubicBezTo>
                  <a:close/>
                  <a:moveTo>
                    <a:pt x="9415" y="12204"/>
                  </a:moveTo>
                  <a:cubicBezTo>
                    <a:pt x="9778" y="12204"/>
                    <a:pt x="10019" y="12327"/>
                    <a:pt x="10136" y="12553"/>
                  </a:cubicBezTo>
                  <a:cubicBezTo>
                    <a:pt x="10287" y="12851"/>
                    <a:pt x="10136" y="13197"/>
                    <a:pt x="9680" y="13559"/>
                  </a:cubicBezTo>
                  <a:cubicBezTo>
                    <a:pt x="9247" y="13908"/>
                    <a:pt x="8748" y="14120"/>
                    <a:pt x="8212" y="14249"/>
                  </a:cubicBezTo>
                  <a:cubicBezTo>
                    <a:pt x="8089" y="14279"/>
                    <a:pt x="7964" y="14304"/>
                    <a:pt x="7838" y="14320"/>
                  </a:cubicBezTo>
                  <a:cubicBezTo>
                    <a:pt x="7723" y="14336"/>
                    <a:pt x="7653" y="14500"/>
                    <a:pt x="7545" y="14500"/>
                  </a:cubicBezTo>
                  <a:cubicBezTo>
                    <a:pt x="7520" y="14500"/>
                    <a:pt x="7494" y="14491"/>
                    <a:pt x="7464" y="14471"/>
                  </a:cubicBezTo>
                  <a:cubicBezTo>
                    <a:pt x="7288" y="14347"/>
                    <a:pt x="7130" y="14189"/>
                    <a:pt x="6993" y="14021"/>
                  </a:cubicBezTo>
                  <a:cubicBezTo>
                    <a:pt x="6802" y="13788"/>
                    <a:pt x="6845" y="13541"/>
                    <a:pt x="7102" y="13238"/>
                  </a:cubicBezTo>
                  <a:cubicBezTo>
                    <a:pt x="7182" y="13142"/>
                    <a:pt x="7279" y="13054"/>
                    <a:pt x="7384" y="12985"/>
                  </a:cubicBezTo>
                  <a:cubicBezTo>
                    <a:pt x="7903" y="12645"/>
                    <a:pt x="8468" y="12399"/>
                    <a:pt x="8978" y="12253"/>
                  </a:cubicBezTo>
                  <a:cubicBezTo>
                    <a:pt x="9139" y="12220"/>
                    <a:pt x="9285" y="12204"/>
                    <a:pt x="9415" y="12204"/>
                  </a:cubicBezTo>
                  <a:close/>
                  <a:moveTo>
                    <a:pt x="2662" y="10266"/>
                  </a:moveTo>
                  <a:cubicBezTo>
                    <a:pt x="2673" y="10266"/>
                    <a:pt x="2684" y="10266"/>
                    <a:pt x="2694" y="10267"/>
                  </a:cubicBezTo>
                  <a:cubicBezTo>
                    <a:pt x="2940" y="10284"/>
                    <a:pt x="3081" y="10439"/>
                    <a:pt x="3166" y="10662"/>
                  </a:cubicBezTo>
                  <a:cubicBezTo>
                    <a:pt x="3272" y="10940"/>
                    <a:pt x="3263" y="11235"/>
                    <a:pt x="3267" y="11523"/>
                  </a:cubicBezTo>
                  <a:cubicBezTo>
                    <a:pt x="3287" y="12487"/>
                    <a:pt x="3081" y="13437"/>
                    <a:pt x="3035" y="14398"/>
                  </a:cubicBezTo>
                  <a:cubicBezTo>
                    <a:pt x="3025" y="14621"/>
                    <a:pt x="2925" y="14835"/>
                    <a:pt x="2656" y="14862"/>
                  </a:cubicBezTo>
                  <a:cubicBezTo>
                    <a:pt x="2641" y="14863"/>
                    <a:pt x="2626" y="14864"/>
                    <a:pt x="2611" y="14864"/>
                  </a:cubicBezTo>
                  <a:cubicBezTo>
                    <a:pt x="2407" y="14864"/>
                    <a:pt x="2292" y="14722"/>
                    <a:pt x="2206" y="14537"/>
                  </a:cubicBezTo>
                  <a:cubicBezTo>
                    <a:pt x="2129" y="14369"/>
                    <a:pt x="2072" y="14199"/>
                    <a:pt x="2044" y="14019"/>
                  </a:cubicBezTo>
                  <a:cubicBezTo>
                    <a:pt x="1982" y="13153"/>
                    <a:pt x="1798" y="12288"/>
                    <a:pt x="1979" y="11419"/>
                  </a:cubicBezTo>
                  <a:cubicBezTo>
                    <a:pt x="2037" y="11132"/>
                    <a:pt x="2092" y="10847"/>
                    <a:pt x="2230" y="10587"/>
                  </a:cubicBezTo>
                  <a:cubicBezTo>
                    <a:pt x="2324" y="10413"/>
                    <a:pt x="2451" y="10266"/>
                    <a:pt x="2662" y="10266"/>
                  </a:cubicBezTo>
                  <a:close/>
                  <a:moveTo>
                    <a:pt x="10846" y="15102"/>
                  </a:moveTo>
                  <a:cubicBezTo>
                    <a:pt x="10904" y="15102"/>
                    <a:pt x="10962" y="15103"/>
                    <a:pt x="11020" y="15106"/>
                  </a:cubicBezTo>
                  <a:cubicBezTo>
                    <a:pt x="11396" y="15123"/>
                    <a:pt x="11768" y="15198"/>
                    <a:pt x="11908" y="15610"/>
                  </a:cubicBezTo>
                  <a:cubicBezTo>
                    <a:pt x="12038" y="15999"/>
                    <a:pt x="11883" y="16337"/>
                    <a:pt x="11585" y="16585"/>
                  </a:cubicBezTo>
                  <a:cubicBezTo>
                    <a:pt x="10883" y="17175"/>
                    <a:pt x="10116" y="17667"/>
                    <a:pt x="9241" y="17949"/>
                  </a:cubicBezTo>
                  <a:cubicBezTo>
                    <a:pt x="8827" y="18084"/>
                    <a:pt x="8418" y="18250"/>
                    <a:pt x="7958" y="18281"/>
                  </a:cubicBezTo>
                  <a:cubicBezTo>
                    <a:pt x="7775" y="18344"/>
                    <a:pt x="7592" y="18375"/>
                    <a:pt x="7411" y="18375"/>
                  </a:cubicBezTo>
                  <a:cubicBezTo>
                    <a:pt x="7123" y="18375"/>
                    <a:pt x="6837" y="18299"/>
                    <a:pt x="6551" y="18157"/>
                  </a:cubicBezTo>
                  <a:cubicBezTo>
                    <a:pt x="5937" y="17852"/>
                    <a:pt x="5839" y="17329"/>
                    <a:pt x="6342" y="16852"/>
                  </a:cubicBezTo>
                  <a:cubicBezTo>
                    <a:pt x="6661" y="16550"/>
                    <a:pt x="7032" y="16315"/>
                    <a:pt x="7429" y="16126"/>
                  </a:cubicBezTo>
                  <a:cubicBezTo>
                    <a:pt x="8168" y="15772"/>
                    <a:pt x="8937" y="15494"/>
                    <a:pt x="9723" y="15264"/>
                  </a:cubicBezTo>
                  <a:cubicBezTo>
                    <a:pt x="10091" y="15158"/>
                    <a:pt x="10466" y="15102"/>
                    <a:pt x="10846" y="15102"/>
                  </a:cubicBezTo>
                  <a:close/>
                  <a:moveTo>
                    <a:pt x="14645" y="1"/>
                  </a:moveTo>
                  <a:cubicBezTo>
                    <a:pt x="13083" y="1"/>
                    <a:pt x="11538" y="218"/>
                    <a:pt x="9997" y="498"/>
                  </a:cubicBezTo>
                  <a:cubicBezTo>
                    <a:pt x="9172" y="667"/>
                    <a:pt x="8394" y="982"/>
                    <a:pt x="7597" y="1244"/>
                  </a:cubicBezTo>
                  <a:cubicBezTo>
                    <a:pt x="6143" y="1718"/>
                    <a:pt x="4820" y="2421"/>
                    <a:pt x="3606" y="3341"/>
                  </a:cubicBezTo>
                  <a:cubicBezTo>
                    <a:pt x="1996" y="4565"/>
                    <a:pt x="904" y="6148"/>
                    <a:pt x="439" y="8114"/>
                  </a:cubicBezTo>
                  <a:cubicBezTo>
                    <a:pt x="1" y="9971"/>
                    <a:pt x="133" y="11839"/>
                    <a:pt x="616" y="13676"/>
                  </a:cubicBezTo>
                  <a:cubicBezTo>
                    <a:pt x="960" y="14980"/>
                    <a:pt x="1475" y="16228"/>
                    <a:pt x="2013" y="17458"/>
                  </a:cubicBezTo>
                  <a:cubicBezTo>
                    <a:pt x="2661" y="18939"/>
                    <a:pt x="3709" y="20042"/>
                    <a:pt x="5281" y="20557"/>
                  </a:cubicBezTo>
                  <a:cubicBezTo>
                    <a:pt x="6298" y="20891"/>
                    <a:pt x="7307" y="21077"/>
                    <a:pt x="8306" y="21077"/>
                  </a:cubicBezTo>
                  <a:cubicBezTo>
                    <a:pt x="9557" y="21077"/>
                    <a:pt x="10789" y="20785"/>
                    <a:pt x="11994" y="20124"/>
                  </a:cubicBezTo>
                  <a:cubicBezTo>
                    <a:pt x="13821" y="19121"/>
                    <a:pt x="15241" y="17741"/>
                    <a:pt x="15965" y="15734"/>
                  </a:cubicBezTo>
                  <a:cubicBezTo>
                    <a:pt x="16419" y="14472"/>
                    <a:pt x="16709" y="13181"/>
                    <a:pt x="16613" y="11832"/>
                  </a:cubicBezTo>
                  <a:cubicBezTo>
                    <a:pt x="16503" y="10308"/>
                    <a:pt x="16213" y="8805"/>
                    <a:pt x="16074" y="7284"/>
                  </a:cubicBezTo>
                  <a:cubicBezTo>
                    <a:pt x="15959" y="6039"/>
                    <a:pt x="15975" y="4816"/>
                    <a:pt x="16363" y="3616"/>
                  </a:cubicBezTo>
                  <a:cubicBezTo>
                    <a:pt x="16616" y="2839"/>
                    <a:pt x="16734" y="2025"/>
                    <a:pt x="17047" y="1260"/>
                  </a:cubicBezTo>
                  <a:cubicBezTo>
                    <a:pt x="17259" y="749"/>
                    <a:pt x="17052" y="383"/>
                    <a:pt x="16539" y="172"/>
                  </a:cubicBezTo>
                  <a:cubicBezTo>
                    <a:pt x="16387" y="108"/>
                    <a:pt x="16229" y="80"/>
                    <a:pt x="16064" y="65"/>
                  </a:cubicBezTo>
                  <a:cubicBezTo>
                    <a:pt x="15589" y="21"/>
                    <a:pt x="15116" y="1"/>
                    <a:pt x="14645"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555" name="Google Shape;555;p25"/>
            <p:cNvSpPr/>
            <p:nvPr/>
          </p:nvSpPr>
          <p:spPr>
            <a:xfrm>
              <a:off x="7023439" y="2924907"/>
              <a:ext cx="475937" cy="1119285"/>
            </a:xfrm>
            <a:custGeom>
              <a:avLst/>
              <a:gdLst/>
              <a:ahLst/>
              <a:cxnLst/>
              <a:rect l="l" t="t" r="r" b="b"/>
              <a:pathLst>
                <a:path w="10752" h="25286" fill="none" extrusionOk="0">
                  <a:moveTo>
                    <a:pt x="10752" y="1"/>
                  </a:moveTo>
                  <a:cubicBezTo>
                    <a:pt x="3879" y="6406"/>
                    <a:pt x="0" y="15900"/>
                    <a:pt x="422" y="25286"/>
                  </a:cubicBezTo>
                </a:path>
              </a:pathLst>
            </a:custGeom>
            <a:noFill/>
            <a:ln w="17500" cap="rnd" cmpd="sng">
              <a:solidFill>
                <a:srgbClr val="2F785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sp>
        <p:nvSpPr>
          <p:cNvPr id="556" name="Google Shape;556;p25"/>
          <p:cNvSpPr/>
          <p:nvPr/>
        </p:nvSpPr>
        <p:spPr>
          <a:xfrm rot="2446734">
            <a:off x="-354776" y="3530179"/>
            <a:ext cx="830064" cy="1037126"/>
          </a:xfrm>
          <a:custGeom>
            <a:avLst/>
            <a:gdLst/>
            <a:ahLst/>
            <a:cxnLst/>
            <a:rect l="l" t="t" r="r" b="b"/>
            <a:pathLst>
              <a:path w="18753" h="23431" extrusionOk="0">
                <a:moveTo>
                  <a:pt x="14224" y="0"/>
                </a:moveTo>
                <a:cubicBezTo>
                  <a:pt x="14173" y="0"/>
                  <a:pt x="14120" y="3"/>
                  <a:pt x="14066" y="9"/>
                </a:cubicBezTo>
                <a:cubicBezTo>
                  <a:pt x="13242" y="101"/>
                  <a:pt x="12945" y="773"/>
                  <a:pt x="12770" y="1483"/>
                </a:cubicBezTo>
                <a:cubicBezTo>
                  <a:pt x="12367" y="3127"/>
                  <a:pt x="12446" y="4795"/>
                  <a:pt x="12649" y="6446"/>
                </a:cubicBezTo>
                <a:cubicBezTo>
                  <a:pt x="12862" y="8197"/>
                  <a:pt x="13202" y="9935"/>
                  <a:pt x="13487" y="11678"/>
                </a:cubicBezTo>
                <a:cubicBezTo>
                  <a:pt x="13075" y="11124"/>
                  <a:pt x="12777" y="10535"/>
                  <a:pt x="12499" y="9937"/>
                </a:cubicBezTo>
                <a:cubicBezTo>
                  <a:pt x="11314" y="7401"/>
                  <a:pt x="10082" y="4886"/>
                  <a:pt x="8696" y="2452"/>
                </a:cubicBezTo>
                <a:cubicBezTo>
                  <a:pt x="8298" y="1755"/>
                  <a:pt x="7881" y="1063"/>
                  <a:pt x="7272" y="531"/>
                </a:cubicBezTo>
                <a:cubicBezTo>
                  <a:pt x="6922" y="226"/>
                  <a:pt x="6569" y="80"/>
                  <a:pt x="6249" y="80"/>
                </a:cubicBezTo>
                <a:cubicBezTo>
                  <a:pt x="5719" y="80"/>
                  <a:pt x="5277" y="479"/>
                  <a:pt x="5078" y="1219"/>
                </a:cubicBezTo>
                <a:cubicBezTo>
                  <a:pt x="4944" y="1713"/>
                  <a:pt x="4975" y="2206"/>
                  <a:pt x="5070" y="2705"/>
                </a:cubicBezTo>
                <a:cubicBezTo>
                  <a:pt x="5307" y="3987"/>
                  <a:pt x="5734" y="5211"/>
                  <a:pt x="6230" y="6416"/>
                </a:cubicBezTo>
                <a:cubicBezTo>
                  <a:pt x="7013" y="8322"/>
                  <a:pt x="7992" y="10133"/>
                  <a:pt x="8952" y="11953"/>
                </a:cubicBezTo>
                <a:cubicBezTo>
                  <a:pt x="7082" y="10099"/>
                  <a:pt x="5099" y="8413"/>
                  <a:pt x="3159" y="6688"/>
                </a:cubicBezTo>
                <a:cubicBezTo>
                  <a:pt x="2809" y="6375"/>
                  <a:pt x="2473" y="6039"/>
                  <a:pt x="2003" y="5921"/>
                </a:cubicBezTo>
                <a:cubicBezTo>
                  <a:pt x="1745" y="5856"/>
                  <a:pt x="1481" y="5793"/>
                  <a:pt x="1227" y="5793"/>
                </a:cubicBezTo>
                <a:cubicBezTo>
                  <a:pt x="931" y="5793"/>
                  <a:pt x="650" y="5878"/>
                  <a:pt x="409" y="6145"/>
                </a:cubicBezTo>
                <a:cubicBezTo>
                  <a:pt x="1" y="6597"/>
                  <a:pt x="104" y="7143"/>
                  <a:pt x="289" y="7658"/>
                </a:cubicBezTo>
                <a:cubicBezTo>
                  <a:pt x="620" y="8576"/>
                  <a:pt x="1182" y="9371"/>
                  <a:pt x="1770" y="10137"/>
                </a:cubicBezTo>
                <a:cubicBezTo>
                  <a:pt x="4388" y="13552"/>
                  <a:pt x="7620" y="16339"/>
                  <a:pt x="10951" y="19023"/>
                </a:cubicBezTo>
                <a:cubicBezTo>
                  <a:pt x="12770" y="20487"/>
                  <a:pt x="14514" y="22052"/>
                  <a:pt x="16617" y="23127"/>
                </a:cubicBezTo>
                <a:cubicBezTo>
                  <a:pt x="16879" y="23262"/>
                  <a:pt x="17142" y="23430"/>
                  <a:pt x="17397" y="23430"/>
                </a:cubicBezTo>
                <a:cubicBezTo>
                  <a:pt x="17579" y="23430"/>
                  <a:pt x="17758" y="23343"/>
                  <a:pt x="17928" y="23094"/>
                </a:cubicBezTo>
                <a:cubicBezTo>
                  <a:pt x="18381" y="22433"/>
                  <a:pt x="18752" y="21764"/>
                  <a:pt x="18701" y="20889"/>
                </a:cubicBezTo>
                <a:cubicBezTo>
                  <a:pt x="18653" y="20077"/>
                  <a:pt x="18370" y="19324"/>
                  <a:pt x="18301" y="18531"/>
                </a:cubicBezTo>
                <a:cubicBezTo>
                  <a:pt x="17951" y="14452"/>
                  <a:pt x="17506" y="10387"/>
                  <a:pt x="16847" y="6347"/>
                </a:cubicBezTo>
                <a:cubicBezTo>
                  <a:pt x="16564" y="4610"/>
                  <a:pt x="16396" y="2839"/>
                  <a:pt x="15593" y="1229"/>
                </a:cubicBezTo>
                <a:cubicBezTo>
                  <a:pt x="15297" y="635"/>
                  <a:pt x="14966" y="0"/>
                  <a:pt x="14224" y="0"/>
                </a:cubicBezTo>
                <a:close/>
              </a:path>
            </a:pathLst>
          </a:custGeom>
          <a:solidFill>
            <a:srgbClr val="215439"/>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grpSp>
        <p:nvGrpSpPr>
          <p:cNvPr id="557" name="Google Shape;557;p25"/>
          <p:cNvGrpSpPr/>
          <p:nvPr/>
        </p:nvGrpSpPr>
        <p:grpSpPr>
          <a:xfrm rot="-970119">
            <a:off x="-296582" y="3850961"/>
            <a:ext cx="1458663" cy="1458663"/>
            <a:chOff x="1441538" y="3350388"/>
            <a:chExt cx="616650" cy="616625"/>
          </a:xfrm>
        </p:grpSpPr>
        <p:sp>
          <p:nvSpPr>
            <p:cNvPr id="558" name="Google Shape;558;p25"/>
            <p:cNvSpPr/>
            <p:nvPr/>
          </p:nvSpPr>
          <p:spPr>
            <a:xfrm>
              <a:off x="1471413" y="3350388"/>
              <a:ext cx="586775" cy="570275"/>
            </a:xfrm>
            <a:custGeom>
              <a:avLst/>
              <a:gdLst/>
              <a:ahLst/>
              <a:cxnLst/>
              <a:rect l="l" t="t" r="r" b="b"/>
              <a:pathLst>
                <a:path w="23471" h="22811" extrusionOk="0">
                  <a:moveTo>
                    <a:pt x="20736" y="935"/>
                  </a:moveTo>
                  <a:cubicBezTo>
                    <a:pt x="20763" y="935"/>
                    <a:pt x="20791" y="938"/>
                    <a:pt x="20821" y="943"/>
                  </a:cubicBezTo>
                  <a:cubicBezTo>
                    <a:pt x="21020" y="980"/>
                    <a:pt x="21038" y="1139"/>
                    <a:pt x="20997" y="1323"/>
                  </a:cubicBezTo>
                  <a:cubicBezTo>
                    <a:pt x="20930" y="1488"/>
                    <a:pt x="20833" y="1639"/>
                    <a:pt x="20645" y="1639"/>
                  </a:cubicBezTo>
                  <a:cubicBezTo>
                    <a:pt x="20615" y="1639"/>
                    <a:pt x="20583" y="1636"/>
                    <a:pt x="20548" y="1628"/>
                  </a:cubicBezTo>
                  <a:cubicBezTo>
                    <a:pt x="20368" y="1585"/>
                    <a:pt x="20311" y="1429"/>
                    <a:pt x="20363" y="1258"/>
                  </a:cubicBezTo>
                  <a:cubicBezTo>
                    <a:pt x="20422" y="1067"/>
                    <a:pt x="20545" y="935"/>
                    <a:pt x="20736" y="935"/>
                  </a:cubicBezTo>
                  <a:close/>
                  <a:moveTo>
                    <a:pt x="15518" y="2806"/>
                  </a:moveTo>
                  <a:cubicBezTo>
                    <a:pt x="15536" y="2806"/>
                    <a:pt x="15554" y="2808"/>
                    <a:pt x="15572" y="2811"/>
                  </a:cubicBezTo>
                  <a:cubicBezTo>
                    <a:pt x="15698" y="2834"/>
                    <a:pt x="15756" y="2926"/>
                    <a:pt x="15728" y="3051"/>
                  </a:cubicBezTo>
                  <a:cubicBezTo>
                    <a:pt x="15700" y="3172"/>
                    <a:pt x="15611" y="3214"/>
                    <a:pt x="15509" y="3214"/>
                  </a:cubicBezTo>
                  <a:cubicBezTo>
                    <a:pt x="15506" y="3214"/>
                    <a:pt x="15502" y="3214"/>
                    <a:pt x="15499" y="3214"/>
                  </a:cubicBezTo>
                  <a:cubicBezTo>
                    <a:pt x="15362" y="3171"/>
                    <a:pt x="15297" y="3092"/>
                    <a:pt x="15325" y="2967"/>
                  </a:cubicBezTo>
                  <a:cubicBezTo>
                    <a:pt x="15351" y="2861"/>
                    <a:pt x="15424" y="2806"/>
                    <a:pt x="15518" y="2806"/>
                  </a:cubicBezTo>
                  <a:close/>
                  <a:moveTo>
                    <a:pt x="15216" y="4214"/>
                  </a:moveTo>
                  <a:cubicBezTo>
                    <a:pt x="15236" y="4214"/>
                    <a:pt x="15257" y="4218"/>
                    <a:pt x="15278" y="4225"/>
                  </a:cubicBezTo>
                  <a:cubicBezTo>
                    <a:pt x="15421" y="4279"/>
                    <a:pt x="15605" y="4448"/>
                    <a:pt x="15522" y="4680"/>
                  </a:cubicBezTo>
                  <a:cubicBezTo>
                    <a:pt x="15465" y="4837"/>
                    <a:pt x="15346" y="4910"/>
                    <a:pt x="15206" y="4910"/>
                  </a:cubicBezTo>
                  <a:cubicBezTo>
                    <a:pt x="15166" y="4910"/>
                    <a:pt x="15126" y="4904"/>
                    <a:pt x="15084" y="4893"/>
                  </a:cubicBezTo>
                  <a:cubicBezTo>
                    <a:pt x="14895" y="4842"/>
                    <a:pt x="14887" y="4676"/>
                    <a:pt x="14916" y="4539"/>
                  </a:cubicBezTo>
                  <a:cubicBezTo>
                    <a:pt x="14966" y="4354"/>
                    <a:pt x="15090" y="4214"/>
                    <a:pt x="15216" y="4214"/>
                  </a:cubicBezTo>
                  <a:close/>
                  <a:moveTo>
                    <a:pt x="21879" y="5473"/>
                  </a:moveTo>
                  <a:cubicBezTo>
                    <a:pt x="21905" y="5473"/>
                    <a:pt x="21931" y="5476"/>
                    <a:pt x="21959" y="5481"/>
                  </a:cubicBezTo>
                  <a:cubicBezTo>
                    <a:pt x="22103" y="5543"/>
                    <a:pt x="22171" y="5647"/>
                    <a:pt x="22124" y="5795"/>
                  </a:cubicBezTo>
                  <a:cubicBezTo>
                    <a:pt x="22086" y="5910"/>
                    <a:pt x="22002" y="5968"/>
                    <a:pt x="21901" y="5968"/>
                  </a:cubicBezTo>
                  <a:cubicBezTo>
                    <a:pt x="21871" y="5968"/>
                    <a:pt x="21840" y="5963"/>
                    <a:pt x="21808" y="5953"/>
                  </a:cubicBezTo>
                  <a:cubicBezTo>
                    <a:pt x="21683" y="5915"/>
                    <a:pt x="21556" y="5833"/>
                    <a:pt x="21618" y="5665"/>
                  </a:cubicBezTo>
                  <a:cubicBezTo>
                    <a:pt x="21663" y="5536"/>
                    <a:pt x="21756" y="5473"/>
                    <a:pt x="21879" y="5473"/>
                  </a:cubicBezTo>
                  <a:close/>
                  <a:moveTo>
                    <a:pt x="20814" y="5707"/>
                  </a:moveTo>
                  <a:cubicBezTo>
                    <a:pt x="20844" y="5707"/>
                    <a:pt x="20875" y="5711"/>
                    <a:pt x="20908" y="5720"/>
                  </a:cubicBezTo>
                  <a:cubicBezTo>
                    <a:pt x="21049" y="5757"/>
                    <a:pt x="21067" y="5875"/>
                    <a:pt x="21059" y="5991"/>
                  </a:cubicBezTo>
                  <a:cubicBezTo>
                    <a:pt x="20984" y="6122"/>
                    <a:pt x="20886" y="6193"/>
                    <a:pt x="20764" y="6193"/>
                  </a:cubicBezTo>
                  <a:cubicBezTo>
                    <a:pt x="20733" y="6193"/>
                    <a:pt x="20700" y="6188"/>
                    <a:pt x="20665" y="6179"/>
                  </a:cubicBezTo>
                  <a:cubicBezTo>
                    <a:pt x="20533" y="6139"/>
                    <a:pt x="20464" y="6029"/>
                    <a:pt x="20526" y="5903"/>
                  </a:cubicBezTo>
                  <a:cubicBezTo>
                    <a:pt x="20584" y="5783"/>
                    <a:pt x="20686" y="5707"/>
                    <a:pt x="20814" y="5707"/>
                  </a:cubicBezTo>
                  <a:close/>
                  <a:moveTo>
                    <a:pt x="10130" y="6101"/>
                  </a:moveTo>
                  <a:cubicBezTo>
                    <a:pt x="10155" y="6101"/>
                    <a:pt x="10180" y="6103"/>
                    <a:pt x="10207" y="6108"/>
                  </a:cubicBezTo>
                  <a:cubicBezTo>
                    <a:pt x="10433" y="6152"/>
                    <a:pt x="10495" y="6344"/>
                    <a:pt x="10525" y="6540"/>
                  </a:cubicBezTo>
                  <a:cubicBezTo>
                    <a:pt x="10561" y="6792"/>
                    <a:pt x="10519" y="7044"/>
                    <a:pt x="10468" y="7271"/>
                  </a:cubicBezTo>
                  <a:cubicBezTo>
                    <a:pt x="10412" y="7450"/>
                    <a:pt x="10350" y="7605"/>
                    <a:pt x="10213" y="7719"/>
                  </a:cubicBezTo>
                  <a:cubicBezTo>
                    <a:pt x="10126" y="7794"/>
                    <a:pt x="10028" y="7848"/>
                    <a:pt x="9920" y="7848"/>
                  </a:cubicBezTo>
                  <a:cubicBezTo>
                    <a:pt x="9886" y="7848"/>
                    <a:pt x="9852" y="7842"/>
                    <a:pt x="9816" y="7831"/>
                  </a:cubicBezTo>
                  <a:cubicBezTo>
                    <a:pt x="9660" y="7780"/>
                    <a:pt x="9640" y="7640"/>
                    <a:pt x="9595" y="7497"/>
                  </a:cubicBezTo>
                  <a:cubicBezTo>
                    <a:pt x="9466" y="7090"/>
                    <a:pt x="9507" y="6723"/>
                    <a:pt x="9737" y="6373"/>
                  </a:cubicBezTo>
                  <a:cubicBezTo>
                    <a:pt x="9835" y="6222"/>
                    <a:pt x="9955" y="6101"/>
                    <a:pt x="10130" y="6101"/>
                  </a:cubicBezTo>
                  <a:close/>
                  <a:moveTo>
                    <a:pt x="9515" y="8920"/>
                  </a:moveTo>
                  <a:cubicBezTo>
                    <a:pt x="9534" y="8920"/>
                    <a:pt x="9554" y="8923"/>
                    <a:pt x="9575" y="8929"/>
                  </a:cubicBezTo>
                  <a:cubicBezTo>
                    <a:pt x="9716" y="8967"/>
                    <a:pt x="9710" y="9112"/>
                    <a:pt x="9678" y="9228"/>
                  </a:cubicBezTo>
                  <a:cubicBezTo>
                    <a:pt x="9646" y="9337"/>
                    <a:pt x="9574" y="9395"/>
                    <a:pt x="9472" y="9395"/>
                  </a:cubicBezTo>
                  <a:cubicBezTo>
                    <a:pt x="9451" y="9395"/>
                    <a:pt x="9428" y="9393"/>
                    <a:pt x="9404" y="9387"/>
                  </a:cubicBezTo>
                  <a:cubicBezTo>
                    <a:pt x="9293" y="9332"/>
                    <a:pt x="9236" y="9245"/>
                    <a:pt x="9281" y="9126"/>
                  </a:cubicBezTo>
                  <a:cubicBezTo>
                    <a:pt x="9324" y="9016"/>
                    <a:pt x="9403" y="8920"/>
                    <a:pt x="9515" y="8920"/>
                  </a:cubicBezTo>
                  <a:close/>
                  <a:moveTo>
                    <a:pt x="19226" y="9769"/>
                  </a:moveTo>
                  <a:cubicBezTo>
                    <a:pt x="19251" y="9769"/>
                    <a:pt x="19276" y="9771"/>
                    <a:pt x="19302" y="9774"/>
                  </a:cubicBezTo>
                  <a:cubicBezTo>
                    <a:pt x="19436" y="9826"/>
                    <a:pt x="19495" y="9927"/>
                    <a:pt x="19450" y="10056"/>
                  </a:cubicBezTo>
                  <a:cubicBezTo>
                    <a:pt x="19409" y="10165"/>
                    <a:pt x="19325" y="10221"/>
                    <a:pt x="19221" y="10221"/>
                  </a:cubicBezTo>
                  <a:cubicBezTo>
                    <a:pt x="19193" y="10221"/>
                    <a:pt x="19163" y="10217"/>
                    <a:pt x="19133" y="10209"/>
                  </a:cubicBezTo>
                  <a:cubicBezTo>
                    <a:pt x="19002" y="10175"/>
                    <a:pt x="18915" y="10086"/>
                    <a:pt x="18959" y="9948"/>
                  </a:cubicBezTo>
                  <a:cubicBezTo>
                    <a:pt x="19002" y="9816"/>
                    <a:pt x="19104" y="9769"/>
                    <a:pt x="19226" y="9769"/>
                  </a:cubicBezTo>
                  <a:close/>
                  <a:moveTo>
                    <a:pt x="17145" y="10174"/>
                  </a:moveTo>
                  <a:cubicBezTo>
                    <a:pt x="17165" y="10174"/>
                    <a:pt x="17185" y="10176"/>
                    <a:pt x="17207" y="10179"/>
                  </a:cubicBezTo>
                  <a:cubicBezTo>
                    <a:pt x="17365" y="10206"/>
                    <a:pt x="17534" y="10209"/>
                    <a:pt x="17569" y="10401"/>
                  </a:cubicBezTo>
                  <a:cubicBezTo>
                    <a:pt x="17603" y="10581"/>
                    <a:pt x="17486" y="10696"/>
                    <a:pt x="17331" y="10758"/>
                  </a:cubicBezTo>
                  <a:cubicBezTo>
                    <a:pt x="17102" y="10848"/>
                    <a:pt x="16866" y="10903"/>
                    <a:pt x="16636" y="10903"/>
                  </a:cubicBezTo>
                  <a:cubicBezTo>
                    <a:pt x="16607" y="10903"/>
                    <a:pt x="16579" y="10902"/>
                    <a:pt x="16550" y="10900"/>
                  </a:cubicBezTo>
                  <a:cubicBezTo>
                    <a:pt x="16389" y="10856"/>
                    <a:pt x="16279" y="10786"/>
                    <a:pt x="16275" y="10629"/>
                  </a:cubicBezTo>
                  <a:cubicBezTo>
                    <a:pt x="16271" y="10483"/>
                    <a:pt x="16377" y="10416"/>
                    <a:pt x="16508" y="10411"/>
                  </a:cubicBezTo>
                  <a:cubicBezTo>
                    <a:pt x="16744" y="10401"/>
                    <a:pt x="16903" y="10174"/>
                    <a:pt x="17145" y="10174"/>
                  </a:cubicBezTo>
                  <a:close/>
                  <a:moveTo>
                    <a:pt x="12600" y="15459"/>
                  </a:moveTo>
                  <a:cubicBezTo>
                    <a:pt x="12626" y="15459"/>
                    <a:pt x="12653" y="15463"/>
                    <a:pt x="12681" y="15470"/>
                  </a:cubicBezTo>
                  <a:cubicBezTo>
                    <a:pt x="12815" y="15501"/>
                    <a:pt x="12870" y="15599"/>
                    <a:pt x="12842" y="15733"/>
                  </a:cubicBezTo>
                  <a:cubicBezTo>
                    <a:pt x="12784" y="15847"/>
                    <a:pt x="12700" y="15909"/>
                    <a:pt x="12593" y="15909"/>
                  </a:cubicBezTo>
                  <a:cubicBezTo>
                    <a:pt x="12569" y="15909"/>
                    <a:pt x="12545" y="15906"/>
                    <a:pt x="12519" y="15900"/>
                  </a:cubicBezTo>
                  <a:cubicBezTo>
                    <a:pt x="12383" y="15866"/>
                    <a:pt x="12321" y="15759"/>
                    <a:pt x="12365" y="15628"/>
                  </a:cubicBezTo>
                  <a:cubicBezTo>
                    <a:pt x="12403" y="15517"/>
                    <a:pt x="12493" y="15459"/>
                    <a:pt x="12600" y="15459"/>
                  </a:cubicBezTo>
                  <a:close/>
                  <a:moveTo>
                    <a:pt x="11083" y="15498"/>
                  </a:moveTo>
                  <a:cubicBezTo>
                    <a:pt x="11176" y="15498"/>
                    <a:pt x="11264" y="15534"/>
                    <a:pt x="11301" y="15649"/>
                  </a:cubicBezTo>
                  <a:cubicBezTo>
                    <a:pt x="11340" y="15781"/>
                    <a:pt x="11237" y="15838"/>
                    <a:pt x="11157" y="15910"/>
                  </a:cubicBezTo>
                  <a:cubicBezTo>
                    <a:pt x="10873" y="16167"/>
                    <a:pt x="10518" y="16042"/>
                    <a:pt x="10252" y="16117"/>
                  </a:cubicBezTo>
                  <a:cubicBezTo>
                    <a:pt x="10083" y="16075"/>
                    <a:pt x="9991" y="16021"/>
                    <a:pt x="9991" y="15891"/>
                  </a:cubicBezTo>
                  <a:cubicBezTo>
                    <a:pt x="9990" y="15776"/>
                    <a:pt x="10066" y="15724"/>
                    <a:pt x="10169" y="15698"/>
                  </a:cubicBezTo>
                  <a:cubicBezTo>
                    <a:pt x="10449" y="15633"/>
                    <a:pt x="10725" y="15557"/>
                    <a:pt x="11007" y="15505"/>
                  </a:cubicBezTo>
                  <a:cubicBezTo>
                    <a:pt x="11032" y="15500"/>
                    <a:pt x="11058" y="15498"/>
                    <a:pt x="11083" y="15498"/>
                  </a:cubicBezTo>
                  <a:close/>
                  <a:moveTo>
                    <a:pt x="2581" y="14646"/>
                  </a:moveTo>
                  <a:cubicBezTo>
                    <a:pt x="2603" y="14646"/>
                    <a:pt x="2626" y="14649"/>
                    <a:pt x="2650" y="14655"/>
                  </a:cubicBezTo>
                  <a:cubicBezTo>
                    <a:pt x="2800" y="14695"/>
                    <a:pt x="2844" y="14829"/>
                    <a:pt x="2859" y="14964"/>
                  </a:cubicBezTo>
                  <a:cubicBezTo>
                    <a:pt x="2885" y="15175"/>
                    <a:pt x="2794" y="15367"/>
                    <a:pt x="2734" y="15640"/>
                  </a:cubicBezTo>
                  <a:cubicBezTo>
                    <a:pt x="2686" y="15760"/>
                    <a:pt x="2617" y="15955"/>
                    <a:pt x="2521" y="16136"/>
                  </a:cubicBezTo>
                  <a:cubicBezTo>
                    <a:pt x="2468" y="16235"/>
                    <a:pt x="2383" y="16300"/>
                    <a:pt x="2282" y="16300"/>
                  </a:cubicBezTo>
                  <a:cubicBezTo>
                    <a:pt x="2241" y="16300"/>
                    <a:pt x="2198" y="16289"/>
                    <a:pt x="2154" y="16267"/>
                  </a:cubicBezTo>
                  <a:cubicBezTo>
                    <a:pt x="1987" y="16179"/>
                    <a:pt x="1945" y="16027"/>
                    <a:pt x="2048" y="15872"/>
                  </a:cubicBezTo>
                  <a:cubicBezTo>
                    <a:pt x="2125" y="15756"/>
                    <a:pt x="2124" y="15663"/>
                    <a:pt x="2102" y="15536"/>
                  </a:cubicBezTo>
                  <a:cubicBezTo>
                    <a:pt x="2054" y="15268"/>
                    <a:pt x="2200" y="15048"/>
                    <a:pt x="2323" y="14827"/>
                  </a:cubicBezTo>
                  <a:cubicBezTo>
                    <a:pt x="2380" y="14724"/>
                    <a:pt x="2466" y="14646"/>
                    <a:pt x="2581" y="14646"/>
                  </a:cubicBezTo>
                  <a:close/>
                  <a:moveTo>
                    <a:pt x="2449" y="16825"/>
                  </a:moveTo>
                  <a:cubicBezTo>
                    <a:pt x="2470" y="16825"/>
                    <a:pt x="2492" y="16827"/>
                    <a:pt x="2516" y="16831"/>
                  </a:cubicBezTo>
                  <a:cubicBezTo>
                    <a:pt x="2667" y="16882"/>
                    <a:pt x="2749" y="16992"/>
                    <a:pt x="2717" y="17154"/>
                  </a:cubicBezTo>
                  <a:cubicBezTo>
                    <a:pt x="2688" y="17288"/>
                    <a:pt x="2605" y="17362"/>
                    <a:pt x="2487" y="17362"/>
                  </a:cubicBezTo>
                  <a:cubicBezTo>
                    <a:pt x="2459" y="17362"/>
                    <a:pt x="2429" y="17358"/>
                    <a:pt x="2398" y="17349"/>
                  </a:cubicBezTo>
                  <a:cubicBezTo>
                    <a:pt x="2230" y="17305"/>
                    <a:pt x="2175" y="17178"/>
                    <a:pt x="2217" y="17018"/>
                  </a:cubicBezTo>
                  <a:cubicBezTo>
                    <a:pt x="2250" y="16894"/>
                    <a:pt x="2326" y="16825"/>
                    <a:pt x="2449" y="16825"/>
                  </a:cubicBezTo>
                  <a:close/>
                  <a:moveTo>
                    <a:pt x="7644" y="20357"/>
                  </a:moveTo>
                  <a:cubicBezTo>
                    <a:pt x="7680" y="20357"/>
                    <a:pt x="7720" y="20361"/>
                    <a:pt x="7762" y="20369"/>
                  </a:cubicBezTo>
                  <a:cubicBezTo>
                    <a:pt x="7849" y="20396"/>
                    <a:pt x="7952" y="20471"/>
                    <a:pt x="7890" y="20592"/>
                  </a:cubicBezTo>
                  <a:cubicBezTo>
                    <a:pt x="7829" y="20716"/>
                    <a:pt x="7735" y="20746"/>
                    <a:pt x="7632" y="20746"/>
                  </a:cubicBezTo>
                  <a:cubicBezTo>
                    <a:pt x="7548" y="20746"/>
                    <a:pt x="7458" y="20726"/>
                    <a:pt x="7375" y="20722"/>
                  </a:cubicBezTo>
                  <a:cubicBezTo>
                    <a:pt x="7296" y="20719"/>
                    <a:pt x="7232" y="20694"/>
                    <a:pt x="7289" y="20588"/>
                  </a:cubicBezTo>
                  <a:cubicBezTo>
                    <a:pt x="7369" y="20440"/>
                    <a:pt x="7478" y="20357"/>
                    <a:pt x="7644" y="20357"/>
                  </a:cubicBezTo>
                  <a:close/>
                  <a:moveTo>
                    <a:pt x="21380" y="0"/>
                  </a:moveTo>
                  <a:cubicBezTo>
                    <a:pt x="21253" y="0"/>
                    <a:pt x="21123" y="10"/>
                    <a:pt x="20991" y="27"/>
                  </a:cubicBezTo>
                  <a:cubicBezTo>
                    <a:pt x="19879" y="178"/>
                    <a:pt x="18769" y="362"/>
                    <a:pt x="17645" y="366"/>
                  </a:cubicBezTo>
                  <a:cubicBezTo>
                    <a:pt x="16279" y="373"/>
                    <a:pt x="15197" y="866"/>
                    <a:pt x="14400" y="2001"/>
                  </a:cubicBezTo>
                  <a:cubicBezTo>
                    <a:pt x="13525" y="3248"/>
                    <a:pt x="12325" y="4032"/>
                    <a:pt x="10839" y="4378"/>
                  </a:cubicBezTo>
                  <a:cubicBezTo>
                    <a:pt x="10583" y="4437"/>
                    <a:pt x="10331" y="4533"/>
                    <a:pt x="10077" y="4609"/>
                  </a:cubicBezTo>
                  <a:cubicBezTo>
                    <a:pt x="9483" y="4787"/>
                    <a:pt x="8991" y="5122"/>
                    <a:pt x="8558" y="5556"/>
                  </a:cubicBezTo>
                  <a:cubicBezTo>
                    <a:pt x="7622" y="6489"/>
                    <a:pt x="7124" y="7636"/>
                    <a:pt x="6945" y="8923"/>
                  </a:cubicBezTo>
                  <a:cubicBezTo>
                    <a:pt x="6767" y="10206"/>
                    <a:pt x="6123" y="11109"/>
                    <a:pt x="4913" y="11604"/>
                  </a:cubicBezTo>
                  <a:cubicBezTo>
                    <a:pt x="4467" y="11788"/>
                    <a:pt x="4036" y="12005"/>
                    <a:pt x="3635" y="12282"/>
                  </a:cubicBezTo>
                  <a:cubicBezTo>
                    <a:pt x="2387" y="13143"/>
                    <a:pt x="1538" y="14329"/>
                    <a:pt x="874" y="15663"/>
                  </a:cubicBezTo>
                  <a:cubicBezTo>
                    <a:pt x="315" y="16783"/>
                    <a:pt x="0" y="17904"/>
                    <a:pt x="520" y="19168"/>
                  </a:cubicBezTo>
                  <a:cubicBezTo>
                    <a:pt x="799" y="19851"/>
                    <a:pt x="1172" y="20393"/>
                    <a:pt x="1756" y="20809"/>
                  </a:cubicBezTo>
                  <a:cubicBezTo>
                    <a:pt x="2089" y="21046"/>
                    <a:pt x="2468" y="21233"/>
                    <a:pt x="2761" y="21511"/>
                  </a:cubicBezTo>
                  <a:cubicBezTo>
                    <a:pt x="3373" y="22091"/>
                    <a:pt x="4079" y="22432"/>
                    <a:pt x="4853" y="22506"/>
                  </a:cubicBezTo>
                  <a:cubicBezTo>
                    <a:pt x="5445" y="22670"/>
                    <a:pt x="6006" y="22810"/>
                    <a:pt x="6575" y="22810"/>
                  </a:cubicBezTo>
                  <a:cubicBezTo>
                    <a:pt x="6827" y="22810"/>
                    <a:pt x="7080" y="22783"/>
                    <a:pt x="7338" y="22717"/>
                  </a:cubicBezTo>
                  <a:cubicBezTo>
                    <a:pt x="8582" y="22404"/>
                    <a:pt x="9593" y="21735"/>
                    <a:pt x="10357" y="20720"/>
                  </a:cubicBezTo>
                  <a:cubicBezTo>
                    <a:pt x="11054" y="19795"/>
                    <a:pt x="11599" y="18766"/>
                    <a:pt x="12180" y="17768"/>
                  </a:cubicBezTo>
                  <a:cubicBezTo>
                    <a:pt x="12385" y="17417"/>
                    <a:pt x="12646" y="17232"/>
                    <a:pt x="13031" y="17185"/>
                  </a:cubicBezTo>
                  <a:cubicBezTo>
                    <a:pt x="13186" y="17169"/>
                    <a:pt x="13343" y="17145"/>
                    <a:pt x="13498" y="17145"/>
                  </a:cubicBezTo>
                  <a:cubicBezTo>
                    <a:pt x="15222" y="17136"/>
                    <a:pt x="16329" y="16220"/>
                    <a:pt x="17050" y="14736"/>
                  </a:cubicBezTo>
                  <a:cubicBezTo>
                    <a:pt x="17315" y="14192"/>
                    <a:pt x="17551" y="13636"/>
                    <a:pt x="17753" y="13069"/>
                  </a:cubicBezTo>
                  <a:cubicBezTo>
                    <a:pt x="17984" y="12413"/>
                    <a:pt x="18405" y="11922"/>
                    <a:pt x="19011" y="11589"/>
                  </a:cubicBezTo>
                  <a:cubicBezTo>
                    <a:pt x="19277" y="11444"/>
                    <a:pt x="19541" y="11295"/>
                    <a:pt x="19813" y="11167"/>
                  </a:cubicBezTo>
                  <a:cubicBezTo>
                    <a:pt x="20437" y="10869"/>
                    <a:pt x="21018" y="10505"/>
                    <a:pt x="21552" y="10066"/>
                  </a:cubicBezTo>
                  <a:cubicBezTo>
                    <a:pt x="22910" y="8951"/>
                    <a:pt x="23471" y="7539"/>
                    <a:pt x="23142" y="5796"/>
                  </a:cubicBezTo>
                  <a:cubicBezTo>
                    <a:pt x="22909" y="4561"/>
                    <a:pt x="22844" y="3339"/>
                    <a:pt x="23229" y="2112"/>
                  </a:cubicBezTo>
                  <a:cubicBezTo>
                    <a:pt x="23427" y="1481"/>
                    <a:pt x="23224" y="929"/>
                    <a:pt x="22716" y="486"/>
                  </a:cubicBezTo>
                  <a:cubicBezTo>
                    <a:pt x="22315" y="138"/>
                    <a:pt x="21866" y="0"/>
                    <a:pt x="21380" y="0"/>
                  </a:cubicBezTo>
                  <a:close/>
                </a:path>
              </a:pathLst>
            </a:custGeom>
            <a:solidFill>
              <a:srgbClr val="93B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559" name="Google Shape;559;p25"/>
            <p:cNvSpPr/>
            <p:nvPr/>
          </p:nvSpPr>
          <p:spPr>
            <a:xfrm>
              <a:off x="1441538" y="3378963"/>
              <a:ext cx="587125" cy="588050"/>
            </a:xfrm>
            <a:custGeom>
              <a:avLst/>
              <a:gdLst/>
              <a:ahLst/>
              <a:cxnLst/>
              <a:rect l="l" t="t" r="r" b="b"/>
              <a:pathLst>
                <a:path w="23485" h="23522" extrusionOk="0">
                  <a:moveTo>
                    <a:pt x="16505" y="7325"/>
                  </a:moveTo>
                  <a:lnTo>
                    <a:pt x="16509" y="7344"/>
                  </a:lnTo>
                  <a:cubicBezTo>
                    <a:pt x="16509" y="7344"/>
                    <a:pt x="16504" y="7329"/>
                    <a:pt x="16504" y="7327"/>
                  </a:cubicBezTo>
                  <a:cubicBezTo>
                    <a:pt x="16504" y="7327"/>
                    <a:pt x="16505" y="7326"/>
                    <a:pt x="16505" y="7325"/>
                  </a:cubicBezTo>
                  <a:close/>
                  <a:moveTo>
                    <a:pt x="10642" y="17403"/>
                  </a:moveTo>
                  <a:cubicBezTo>
                    <a:pt x="10640" y="17404"/>
                    <a:pt x="10638" y="17406"/>
                    <a:pt x="10636" y="17407"/>
                  </a:cubicBezTo>
                  <a:lnTo>
                    <a:pt x="10636" y="17407"/>
                  </a:lnTo>
                  <a:cubicBezTo>
                    <a:pt x="10637" y="17407"/>
                    <a:pt x="10638" y="17407"/>
                    <a:pt x="10639" y="17407"/>
                  </a:cubicBezTo>
                  <a:cubicBezTo>
                    <a:pt x="10640" y="17408"/>
                    <a:pt x="10642" y="17408"/>
                    <a:pt x="10642" y="17408"/>
                  </a:cubicBezTo>
                  <a:cubicBezTo>
                    <a:pt x="10646" y="17408"/>
                    <a:pt x="10642" y="17403"/>
                    <a:pt x="10642" y="17403"/>
                  </a:cubicBezTo>
                  <a:close/>
                  <a:moveTo>
                    <a:pt x="18691" y="1"/>
                  </a:moveTo>
                  <a:lnTo>
                    <a:pt x="18691" y="1"/>
                  </a:lnTo>
                  <a:cubicBezTo>
                    <a:pt x="18499" y="125"/>
                    <a:pt x="18502" y="126"/>
                    <a:pt x="18448" y="293"/>
                  </a:cubicBezTo>
                  <a:cubicBezTo>
                    <a:pt x="18108" y="1354"/>
                    <a:pt x="17942" y="2449"/>
                    <a:pt x="17785" y="3548"/>
                  </a:cubicBezTo>
                  <a:cubicBezTo>
                    <a:pt x="17695" y="4180"/>
                    <a:pt x="17517" y="4804"/>
                    <a:pt x="17483" y="5438"/>
                  </a:cubicBezTo>
                  <a:cubicBezTo>
                    <a:pt x="17462" y="5840"/>
                    <a:pt x="17285" y="6068"/>
                    <a:pt x="17030" y="6318"/>
                  </a:cubicBezTo>
                  <a:cubicBezTo>
                    <a:pt x="15774" y="7536"/>
                    <a:pt x="14529" y="8764"/>
                    <a:pt x="13278" y="9987"/>
                  </a:cubicBezTo>
                  <a:cubicBezTo>
                    <a:pt x="13179" y="10082"/>
                    <a:pt x="13100" y="10209"/>
                    <a:pt x="12950" y="10245"/>
                  </a:cubicBezTo>
                  <a:cubicBezTo>
                    <a:pt x="12892" y="10110"/>
                    <a:pt x="12956" y="10013"/>
                    <a:pt x="12984" y="9912"/>
                  </a:cubicBezTo>
                  <a:cubicBezTo>
                    <a:pt x="13621" y="7660"/>
                    <a:pt x="14258" y="5409"/>
                    <a:pt x="14898" y="3157"/>
                  </a:cubicBezTo>
                  <a:cubicBezTo>
                    <a:pt x="14933" y="3027"/>
                    <a:pt x="14970" y="2900"/>
                    <a:pt x="14995" y="2771"/>
                  </a:cubicBezTo>
                  <a:cubicBezTo>
                    <a:pt x="15012" y="2677"/>
                    <a:pt x="15030" y="2552"/>
                    <a:pt x="14924" y="2515"/>
                  </a:cubicBezTo>
                  <a:cubicBezTo>
                    <a:pt x="14907" y="2509"/>
                    <a:pt x="14892" y="2506"/>
                    <a:pt x="14878" y="2506"/>
                  </a:cubicBezTo>
                  <a:cubicBezTo>
                    <a:pt x="14791" y="2506"/>
                    <a:pt x="14761" y="2616"/>
                    <a:pt x="14738" y="2687"/>
                  </a:cubicBezTo>
                  <a:cubicBezTo>
                    <a:pt x="14646" y="2974"/>
                    <a:pt x="14567" y="3265"/>
                    <a:pt x="14484" y="3554"/>
                  </a:cubicBezTo>
                  <a:cubicBezTo>
                    <a:pt x="13937" y="5467"/>
                    <a:pt x="13474" y="7402"/>
                    <a:pt x="13000" y="9335"/>
                  </a:cubicBezTo>
                  <a:cubicBezTo>
                    <a:pt x="12843" y="9976"/>
                    <a:pt x="12674" y="10598"/>
                    <a:pt x="12181" y="11113"/>
                  </a:cubicBezTo>
                  <a:cubicBezTo>
                    <a:pt x="10427" y="12948"/>
                    <a:pt x="8491" y="14585"/>
                    <a:pt x="6645" y="16319"/>
                  </a:cubicBezTo>
                  <a:cubicBezTo>
                    <a:pt x="6607" y="16356"/>
                    <a:pt x="6569" y="16398"/>
                    <a:pt x="6500" y="16398"/>
                  </a:cubicBezTo>
                  <a:cubicBezTo>
                    <a:pt x="6477" y="16398"/>
                    <a:pt x="6450" y="16393"/>
                    <a:pt x="6419" y="16383"/>
                  </a:cubicBezTo>
                  <a:cubicBezTo>
                    <a:pt x="6778" y="13919"/>
                    <a:pt x="7208" y="11465"/>
                    <a:pt x="8010" y="9087"/>
                  </a:cubicBezTo>
                  <a:lnTo>
                    <a:pt x="8010" y="9087"/>
                  </a:lnTo>
                  <a:cubicBezTo>
                    <a:pt x="7821" y="9320"/>
                    <a:pt x="7712" y="9582"/>
                    <a:pt x="7622" y="9856"/>
                  </a:cubicBezTo>
                  <a:cubicBezTo>
                    <a:pt x="7253" y="10993"/>
                    <a:pt x="6947" y="12148"/>
                    <a:pt x="6733" y="13325"/>
                  </a:cubicBezTo>
                  <a:cubicBezTo>
                    <a:pt x="6555" y="14307"/>
                    <a:pt x="6294" y="15279"/>
                    <a:pt x="6226" y="16280"/>
                  </a:cubicBezTo>
                  <a:cubicBezTo>
                    <a:pt x="6205" y="16591"/>
                    <a:pt x="6105" y="16810"/>
                    <a:pt x="5880" y="17029"/>
                  </a:cubicBezTo>
                  <a:cubicBezTo>
                    <a:pt x="3934" y="18918"/>
                    <a:pt x="1942" y="20766"/>
                    <a:pt x="357" y="22991"/>
                  </a:cubicBezTo>
                  <a:cubicBezTo>
                    <a:pt x="234" y="23166"/>
                    <a:pt x="120" y="23345"/>
                    <a:pt x="0" y="23522"/>
                  </a:cubicBezTo>
                  <a:cubicBezTo>
                    <a:pt x="480" y="23149"/>
                    <a:pt x="919" y="22741"/>
                    <a:pt x="1294" y="22277"/>
                  </a:cubicBezTo>
                  <a:cubicBezTo>
                    <a:pt x="2245" y="21100"/>
                    <a:pt x="3319" y="20045"/>
                    <a:pt x="4407" y="19000"/>
                  </a:cubicBezTo>
                  <a:cubicBezTo>
                    <a:pt x="4504" y="18909"/>
                    <a:pt x="4606" y="18831"/>
                    <a:pt x="4740" y="18794"/>
                  </a:cubicBezTo>
                  <a:cubicBezTo>
                    <a:pt x="6487" y="18322"/>
                    <a:pt x="8230" y="17840"/>
                    <a:pt x="10021" y="17557"/>
                  </a:cubicBezTo>
                  <a:cubicBezTo>
                    <a:pt x="10226" y="17525"/>
                    <a:pt x="10455" y="17550"/>
                    <a:pt x="10636" y="17407"/>
                  </a:cubicBezTo>
                  <a:lnTo>
                    <a:pt x="10636" y="17407"/>
                  </a:lnTo>
                  <a:cubicBezTo>
                    <a:pt x="8742" y="17664"/>
                    <a:pt x="6798" y="17660"/>
                    <a:pt x="5000" y="18494"/>
                  </a:cubicBezTo>
                  <a:cubicBezTo>
                    <a:pt x="5063" y="18344"/>
                    <a:pt x="5145" y="18245"/>
                    <a:pt x="5238" y="18161"/>
                  </a:cubicBezTo>
                  <a:cubicBezTo>
                    <a:pt x="7114" y="16446"/>
                    <a:pt x="8988" y="14736"/>
                    <a:pt x="10860" y="13017"/>
                  </a:cubicBezTo>
                  <a:cubicBezTo>
                    <a:pt x="11031" y="12860"/>
                    <a:pt x="11212" y="12728"/>
                    <a:pt x="11435" y="12664"/>
                  </a:cubicBezTo>
                  <a:cubicBezTo>
                    <a:pt x="11435" y="12664"/>
                    <a:pt x="11439" y="12667"/>
                    <a:pt x="11440" y="12667"/>
                  </a:cubicBezTo>
                  <a:cubicBezTo>
                    <a:pt x="11440" y="12667"/>
                    <a:pt x="11441" y="12666"/>
                    <a:pt x="11440" y="12666"/>
                  </a:cubicBezTo>
                  <a:cubicBezTo>
                    <a:pt x="11265" y="12529"/>
                    <a:pt x="11443" y="12464"/>
                    <a:pt x="11508" y="12400"/>
                  </a:cubicBezTo>
                  <a:cubicBezTo>
                    <a:pt x="13028" y="10852"/>
                    <a:pt x="14495" y="9253"/>
                    <a:pt x="16059" y="7746"/>
                  </a:cubicBezTo>
                  <a:cubicBezTo>
                    <a:pt x="16147" y="7662"/>
                    <a:pt x="16224" y="7560"/>
                    <a:pt x="16353" y="7549"/>
                  </a:cubicBezTo>
                  <a:cubicBezTo>
                    <a:pt x="17325" y="7470"/>
                    <a:pt x="18205" y="7024"/>
                    <a:pt x="19152" y="6842"/>
                  </a:cubicBezTo>
                  <a:cubicBezTo>
                    <a:pt x="20301" y="6623"/>
                    <a:pt x="21444" y="6376"/>
                    <a:pt x="22587" y="6131"/>
                  </a:cubicBezTo>
                  <a:cubicBezTo>
                    <a:pt x="22809" y="6083"/>
                    <a:pt x="23054" y="6057"/>
                    <a:pt x="23215" y="5834"/>
                  </a:cubicBezTo>
                  <a:cubicBezTo>
                    <a:pt x="23136" y="5785"/>
                    <a:pt x="23059" y="5769"/>
                    <a:pt x="22984" y="5769"/>
                  </a:cubicBezTo>
                  <a:cubicBezTo>
                    <a:pt x="22911" y="5769"/>
                    <a:pt x="22841" y="5784"/>
                    <a:pt x="22773" y="5798"/>
                  </a:cubicBezTo>
                  <a:cubicBezTo>
                    <a:pt x="20731" y="6201"/>
                    <a:pt x="18656" y="6481"/>
                    <a:pt x="16712" y="7295"/>
                  </a:cubicBezTo>
                  <a:cubicBezTo>
                    <a:pt x="16667" y="7314"/>
                    <a:pt x="16622" y="7329"/>
                    <a:pt x="16575" y="7329"/>
                  </a:cubicBezTo>
                  <a:cubicBezTo>
                    <a:pt x="16554" y="7329"/>
                    <a:pt x="16533" y="7326"/>
                    <a:pt x="16512" y="7319"/>
                  </a:cubicBezTo>
                  <a:lnTo>
                    <a:pt x="16512" y="7319"/>
                  </a:lnTo>
                  <a:cubicBezTo>
                    <a:pt x="17604" y="6166"/>
                    <a:pt x="18787" y="5102"/>
                    <a:pt x="19840" y="3909"/>
                  </a:cubicBezTo>
                  <a:cubicBezTo>
                    <a:pt x="19962" y="3773"/>
                    <a:pt x="20127" y="3743"/>
                    <a:pt x="20294" y="3708"/>
                  </a:cubicBezTo>
                  <a:cubicBezTo>
                    <a:pt x="21214" y="3511"/>
                    <a:pt x="22133" y="3315"/>
                    <a:pt x="23053" y="3111"/>
                  </a:cubicBezTo>
                  <a:cubicBezTo>
                    <a:pt x="23194" y="3080"/>
                    <a:pt x="23365" y="3077"/>
                    <a:pt x="23485" y="2828"/>
                  </a:cubicBezTo>
                  <a:lnTo>
                    <a:pt x="23485" y="2828"/>
                  </a:lnTo>
                  <a:cubicBezTo>
                    <a:pt x="22347" y="2954"/>
                    <a:pt x="21328" y="3349"/>
                    <a:pt x="20191" y="3581"/>
                  </a:cubicBezTo>
                  <a:cubicBezTo>
                    <a:pt x="20782" y="2717"/>
                    <a:pt x="21564" y="2123"/>
                    <a:pt x="22055" y="1309"/>
                  </a:cubicBezTo>
                  <a:lnTo>
                    <a:pt x="21976" y="1245"/>
                  </a:lnTo>
                  <a:cubicBezTo>
                    <a:pt x="21510" y="1708"/>
                    <a:pt x="21043" y="2172"/>
                    <a:pt x="20576" y="2637"/>
                  </a:cubicBezTo>
                  <a:cubicBezTo>
                    <a:pt x="20552" y="2615"/>
                    <a:pt x="20528" y="2596"/>
                    <a:pt x="20506" y="2574"/>
                  </a:cubicBezTo>
                  <a:cubicBezTo>
                    <a:pt x="20726" y="1955"/>
                    <a:pt x="20944" y="1334"/>
                    <a:pt x="21165" y="716"/>
                  </a:cubicBezTo>
                  <a:lnTo>
                    <a:pt x="21165" y="716"/>
                  </a:lnTo>
                  <a:cubicBezTo>
                    <a:pt x="20937" y="1049"/>
                    <a:pt x="20809" y="1423"/>
                    <a:pt x="20657" y="1788"/>
                  </a:cubicBezTo>
                  <a:cubicBezTo>
                    <a:pt x="20436" y="2319"/>
                    <a:pt x="20353" y="2913"/>
                    <a:pt x="19935" y="3352"/>
                  </a:cubicBezTo>
                  <a:cubicBezTo>
                    <a:pt x="19295" y="4025"/>
                    <a:pt x="18658" y="4700"/>
                    <a:pt x="18015" y="5369"/>
                  </a:cubicBezTo>
                  <a:cubicBezTo>
                    <a:pt x="17933" y="5456"/>
                    <a:pt x="17867" y="5581"/>
                    <a:pt x="17669" y="5581"/>
                  </a:cubicBezTo>
                  <a:cubicBezTo>
                    <a:pt x="17663" y="5581"/>
                    <a:pt x="17656" y="5580"/>
                    <a:pt x="17649" y="5580"/>
                  </a:cubicBezTo>
                  <a:cubicBezTo>
                    <a:pt x="18035" y="3717"/>
                    <a:pt x="18156" y="1825"/>
                    <a:pt x="18691"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560" name="Google Shape;560;p25"/>
            <p:cNvSpPr/>
            <p:nvPr/>
          </p:nvSpPr>
          <p:spPr>
            <a:xfrm>
              <a:off x="1733313" y="3682313"/>
              <a:ext cx="181150" cy="14250"/>
            </a:xfrm>
            <a:custGeom>
              <a:avLst/>
              <a:gdLst/>
              <a:ahLst/>
              <a:cxnLst/>
              <a:rect l="l" t="t" r="r" b="b"/>
              <a:pathLst>
                <a:path w="7246" h="570" extrusionOk="0">
                  <a:moveTo>
                    <a:pt x="7001" y="1"/>
                  </a:moveTo>
                  <a:cubicBezTo>
                    <a:pt x="6985" y="1"/>
                    <a:pt x="6969" y="1"/>
                    <a:pt x="6952" y="2"/>
                  </a:cubicBezTo>
                  <a:cubicBezTo>
                    <a:pt x="4969" y="146"/>
                    <a:pt x="2978" y="127"/>
                    <a:pt x="998" y="304"/>
                  </a:cubicBezTo>
                  <a:cubicBezTo>
                    <a:pt x="657" y="334"/>
                    <a:pt x="297" y="340"/>
                    <a:pt x="4" y="569"/>
                  </a:cubicBezTo>
                  <a:lnTo>
                    <a:pt x="4" y="569"/>
                  </a:lnTo>
                  <a:cubicBezTo>
                    <a:pt x="121" y="557"/>
                    <a:pt x="240" y="540"/>
                    <a:pt x="356" y="534"/>
                  </a:cubicBezTo>
                  <a:cubicBezTo>
                    <a:pt x="2486" y="436"/>
                    <a:pt x="4615" y="340"/>
                    <a:pt x="6745" y="238"/>
                  </a:cubicBezTo>
                  <a:cubicBezTo>
                    <a:pt x="6914" y="231"/>
                    <a:pt x="7102" y="252"/>
                    <a:pt x="7246" y="84"/>
                  </a:cubicBezTo>
                  <a:cubicBezTo>
                    <a:pt x="7160" y="16"/>
                    <a:pt x="7081" y="1"/>
                    <a:pt x="7001" y="1"/>
                  </a:cubicBezTo>
                  <a:close/>
                  <a:moveTo>
                    <a:pt x="4" y="569"/>
                  </a:moveTo>
                  <a:cubicBezTo>
                    <a:pt x="3" y="569"/>
                    <a:pt x="2" y="570"/>
                    <a:pt x="1" y="570"/>
                  </a:cubicBezTo>
                  <a:lnTo>
                    <a:pt x="4" y="570"/>
                  </a:lnTo>
                  <a:cubicBezTo>
                    <a:pt x="4" y="570"/>
                    <a:pt x="4" y="569"/>
                    <a:pt x="4" y="569"/>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561" name="Google Shape;561;p25"/>
            <p:cNvSpPr/>
            <p:nvPr/>
          </p:nvSpPr>
          <p:spPr>
            <a:xfrm>
              <a:off x="1727563" y="3695663"/>
              <a:ext cx="5825" cy="950"/>
            </a:xfrm>
            <a:custGeom>
              <a:avLst/>
              <a:gdLst/>
              <a:ahLst/>
              <a:cxnLst/>
              <a:rect l="l" t="t" r="r" b="b"/>
              <a:pathLst>
                <a:path w="233" h="38" extrusionOk="0">
                  <a:moveTo>
                    <a:pt x="2" y="0"/>
                  </a:moveTo>
                  <a:cubicBezTo>
                    <a:pt x="1" y="0"/>
                    <a:pt x="9" y="2"/>
                    <a:pt x="8" y="2"/>
                  </a:cubicBezTo>
                  <a:cubicBezTo>
                    <a:pt x="21" y="4"/>
                    <a:pt x="34" y="6"/>
                    <a:pt x="47" y="8"/>
                  </a:cubicBezTo>
                  <a:lnTo>
                    <a:pt x="47" y="8"/>
                  </a:lnTo>
                  <a:cubicBezTo>
                    <a:pt x="32" y="5"/>
                    <a:pt x="17" y="3"/>
                    <a:pt x="2" y="0"/>
                  </a:cubicBezTo>
                  <a:close/>
                  <a:moveTo>
                    <a:pt x="47" y="8"/>
                  </a:moveTo>
                  <a:lnTo>
                    <a:pt x="47" y="8"/>
                  </a:lnTo>
                  <a:cubicBezTo>
                    <a:pt x="108" y="18"/>
                    <a:pt x="168" y="27"/>
                    <a:pt x="229" y="37"/>
                  </a:cubicBezTo>
                  <a:cubicBezTo>
                    <a:pt x="229" y="37"/>
                    <a:pt x="230" y="37"/>
                    <a:pt x="230" y="37"/>
                  </a:cubicBezTo>
                  <a:lnTo>
                    <a:pt x="230" y="37"/>
                  </a:lnTo>
                  <a:cubicBezTo>
                    <a:pt x="231" y="37"/>
                    <a:pt x="232" y="37"/>
                    <a:pt x="232" y="37"/>
                  </a:cubicBezTo>
                  <a:cubicBezTo>
                    <a:pt x="233" y="37"/>
                    <a:pt x="232" y="36"/>
                    <a:pt x="232" y="36"/>
                  </a:cubicBezTo>
                  <a:cubicBezTo>
                    <a:pt x="232" y="36"/>
                    <a:pt x="231" y="37"/>
                    <a:pt x="230" y="37"/>
                  </a:cubicBezTo>
                  <a:lnTo>
                    <a:pt x="230" y="37"/>
                  </a:lnTo>
                  <a:cubicBezTo>
                    <a:pt x="168" y="26"/>
                    <a:pt x="108" y="17"/>
                    <a:pt x="47" y="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spTree>
    <p:extLst>
      <p:ext uri="{BB962C8B-B14F-4D97-AF65-F5344CB8AC3E}">
        <p14:creationId xmlns:p14="http://schemas.microsoft.com/office/powerpoint/2010/main" val="1719212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08"/>
        <p:cNvGrpSpPr/>
        <p:nvPr/>
      </p:nvGrpSpPr>
      <p:grpSpPr>
        <a:xfrm>
          <a:off x="0" y="0"/>
          <a:ext cx="0" cy="0"/>
          <a:chOff x="0" y="0"/>
          <a:chExt cx="0" cy="0"/>
        </a:xfrm>
      </p:grpSpPr>
      <p:sp>
        <p:nvSpPr>
          <p:cNvPr id="309" name="Google Shape;309;p14"/>
          <p:cNvSpPr/>
          <p:nvPr/>
        </p:nvSpPr>
        <p:spPr>
          <a:xfrm>
            <a:off x="6296328" y="3374772"/>
            <a:ext cx="2847980" cy="1451033"/>
          </a:xfrm>
          <a:custGeom>
            <a:avLst/>
            <a:gdLst/>
            <a:ahLst/>
            <a:cxnLst/>
            <a:rect l="l" t="t" r="r" b="b"/>
            <a:pathLst>
              <a:path w="204633" h="120668" extrusionOk="0">
                <a:moveTo>
                  <a:pt x="192701" y="0"/>
                </a:moveTo>
                <a:cubicBezTo>
                  <a:pt x="191396" y="0"/>
                  <a:pt x="190081" y="101"/>
                  <a:pt x="188794" y="285"/>
                </a:cubicBezTo>
                <a:cubicBezTo>
                  <a:pt x="181484" y="1504"/>
                  <a:pt x="175393" y="7594"/>
                  <a:pt x="172955" y="13685"/>
                </a:cubicBezTo>
                <a:cubicBezTo>
                  <a:pt x="170519" y="20995"/>
                  <a:pt x="170519" y="31959"/>
                  <a:pt x="163209" y="31959"/>
                </a:cubicBezTo>
                <a:cubicBezTo>
                  <a:pt x="162495" y="32024"/>
                  <a:pt x="161781" y="32055"/>
                  <a:pt x="161067" y="32055"/>
                </a:cubicBezTo>
                <a:cubicBezTo>
                  <a:pt x="150841" y="32055"/>
                  <a:pt x="140615" y="25830"/>
                  <a:pt x="130389" y="25830"/>
                </a:cubicBezTo>
                <a:cubicBezTo>
                  <a:pt x="127928" y="25830"/>
                  <a:pt x="125467" y="26191"/>
                  <a:pt x="123005" y="27085"/>
                </a:cubicBezTo>
                <a:cubicBezTo>
                  <a:pt x="110535" y="30487"/>
                  <a:pt x="109670" y="51824"/>
                  <a:pt x="96845" y="51824"/>
                </a:cubicBezTo>
                <a:cubicBezTo>
                  <a:pt x="95889" y="51824"/>
                  <a:pt x="94866" y="51705"/>
                  <a:pt x="93766" y="51452"/>
                </a:cubicBezTo>
                <a:cubicBezTo>
                  <a:pt x="87602" y="49910"/>
                  <a:pt x="81925" y="48369"/>
                  <a:pt x="76119" y="48369"/>
                </a:cubicBezTo>
                <a:cubicBezTo>
                  <a:pt x="72745" y="48369"/>
                  <a:pt x="69328" y="48889"/>
                  <a:pt x="65746" y="50232"/>
                </a:cubicBezTo>
                <a:cubicBezTo>
                  <a:pt x="53562" y="55107"/>
                  <a:pt x="54782" y="72162"/>
                  <a:pt x="43817" y="75817"/>
                </a:cubicBezTo>
                <a:cubicBezTo>
                  <a:pt x="22202" y="84578"/>
                  <a:pt x="8726" y="101191"/>
                  <a:pt x="0" y="120667"/>
                </a:cubicBezTo>
                <a:lnTo>
                  <a:pt x="204630" y="120667"/>
                </a:lnTo>
                <a:lnTo>
                  <a:pt x="204630" y="4658"/>
                </a:lnTo>
                <a:lnTo>
                  <a:pt x="204633" y="4658"/>
                </a:lnTo>
                <a:cubicBezTo>
                  <a:pt x="201950" y="1296"/>
                  <a:pt x="197391" y="0"/>
                  <a:pt x="192701" y="0"/>
                </a:cubicBezTo>
                <a:close/>
              </a:path>
            </a:pathLst>
          </a:custGeom>
          <a:solidFill>
            <a:schemeClr val="accent1"/>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310" name="Google Shape;310;p14"/>
          <p:cNvSpPr/>
          <p:nvPr/>
        </p:nvSpPr>
        <p:spPr>
          <a:xfrm>
            <a:off x="-5" y="4067175"/>
            <a:ext cx="9144068" cy="1098343"/>
          </a:xfrm>
          <a:custGeom>
            <a:avLst/>
            <a:gdLst/>
            <a:ahLst/>
            <a:cxnLst/>
            <a:rect l="l" t="t" r="r" b="b"/>
            <a:pathLst>
              <a:path w="257380" h="61506" extrusionOk="0">
                <a:moveTo>
                  <a:pt x="16205" y="1"/>
                </a:moveTo>
                <a:cubicBezTo>
                  <a:pt x="10605" y="1"/>
                  <a:pt x="5058" y="733"/>
                  <a:pt x="1" y="2427"/>
                </a:cubicBezTo>
                <a:lnTo>
                  <a:pt x="1" y="61505"/>
                </a:lnTo>
                <a:lnTo>
                  <a:pt x="257380" y="61505"/>
                </a:lnTo>
                <a:lnTo>
                  <a:pt x="257380" y="32527"/>
                </a:lnTo>
                <a:cubicBezTo>
                  <a:pt x="238342" y="36434"/>
                  <a:pt x="219267" y="38205"/>
                  <a:pt x="200200" y="38205"/>
                </a:cubicBezTo>
                <a:cubicBezTo>
                  <a:pt x="147836" y="38205"/>
                  <a:pt x="95525" y="24848"/>
                  <a:pt x="44179" y="5688"/>
                </a:cubicBezTo>
                <a:cubicBezTo>
                  <a:pt x="36342" y="2330"/>
                  <a:pt x="26190" y="1"/>
                  <a:pt x="16205" y="1"/>
                </a:cubicBezTo>
                <a:close/>
              </a:path>
            </a:pathLst>
          </a:custGeom>
          <a:solidFill>
            <a:schemeClr val="accent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311" name="Google Shape;311;p14"/>
          <p:cNvSpPr/>
          <p:nvPr/>
        </p:nvSpPr>
        <p:spPr>
          <a:xfrm rot="9794667">
            <a:off x="8399202" y="304746"/>
            <a:ext cx="895831" cy="1718296"/>
          </a:xfrm>
          <a:custGeom>
            <a:avLst/>
            <a:gdLst/>
            <a:ahLst/>
            <a:cxnLst/>
            <a:rect l="l" t="t" r="r" b="b"/>
            <a:pathLst>
              <a:path w="17180" h="32953" extrusionOk="0">
                <a:moveTo>
                  <a:pt x="15690" y="0"/>
                </a:moveTo>
                <a:cubicBezTo>
                  <a:pt x="15604" y="0"/>
                  <a:pt x="15548" y="65"/>
                  <a:pt x="15499" y="131"/>
                </a:cubicBezTo>
                <a:cubicBezTo>
                  <a:pt x="15454" y="189"/>
                  <a:pt x="15419" y="256"/>
                  <a:pt x="15390" y="323"/>
                </a:cubicBezTo>
                <a:cubicBezTo>
                  <a:pt x="14956" y="1339"/>
                  <a:pt x="14562" y="2367"/>
                  <a:pt x="14387" y="3467"/>
                </a:cubicBezTo>
                <a:cubicBezTo>
                  <a:pt x="14374" y="3551"/>
                  <a:pt x="14393" y="3659"/>
                  <a:pt x="14233" y="3733"/>
                </a:cubicBezTo>
                <a:cubicBezTo>
                  <a:pt x="14153" y="3321"/>
                  <a:pt x="14061" y="2929"/>
                  <a:pt x="14003" y="2530"/>
                </a:cubicBezTo>
                <a:cubicBezTo>
                  <a:pt x="13906" y="1876"/>
                  <a:pt x="13809" y="1222"/>
                  <a:pt x="13612" y="586"/>
                </a:cubicBezTo>
                <a:cubicBezTo>
                  <a:pt x="13582" y="489"/>
                  <a:pt x="13589" y="321"/>
                  <a:pt x="13459" y="321"/>
                </a:cubicBezTo>
                <a:cubicBezTo>
                  <a:pt x="13455" y="321"/>
                  <a:pt x="13450" y="321"/>
                  <a:pt x="13446" y="321"/>
                </a:cubicBezTo>
                <a:cubicBezTo>
                  <a:pt x="13288" y="334"/>
                  <a:pt x="13292" y="503"/>
                  <a:pt x="13298" y="627"/>
                </a:cubicBezTo>
                <a:cubicBezTo>
                  <a:pt x="13336" y="1658"/>
                  <a:pt x="13413" y="2682"/>
                  <a:pt x="13738" y="3671"/>
                </a:cubicBezTo>
                <a:cubicBezTo>
                  <a:pt x="13816" y="3910"/>
                  <a:pt x="13971" y="4172"/>
                  <a:pt x="13926" y="4388"/>
                </a:cubicBezTo>
                <a:cubicBezTo>
                  <a:pt x="13806" y="4946"/>
                  <a:pt x="13591" y="5482"/>
                  <a:pt x="13415" y="6026"/>
                </a:cubicBezTo>
                <a:cubicBezTo>
                  <a:pt x="13158" y="4943"/>
                  <a:pt x="12670" y="3979"/>
                  <a:pt x="12289" y="2939"/>
                </a:cubicBezTo>
                <a:cubicBezTo>
                  <a:pt x="12222" y="3005"/>
                  <a:pt x="12201" y="3017"/>
                  <a:pt x="12194" y="3035"/>
                </a:cubicBezTo>
                <a:cubicBezTo>
                  <a:pt x="12180" y="3073"/>
                  <a:pt x="12163" y="3114"/>
                  <a:pt x="12163" y="3155"/>
                </a:cubicBezTo>
                <a:cubicBezTo>
                  <a:pt x="12180" y="4426"/>
                  <a:pt x="12342" y="5668"/>
                  <a:pt x="12934" y="6818"/>
                </a:cubicBezTo>
                <a:cubicBezTo>
                  <a:pt x="13004" y="6954"/>
                  <a:pt x="13062" y="7064"/>
                  <a:pt x="13003" y="7226"/>
                </a:cubicBezTo>
                <a:cubicBezTo>
                  <a:pt x="12699" y="8053"/>
                  <a:pt x="12409" y="8885"/>
                  <a:pt x="12112" y="9717"/>
                </a:cubicBezTo>
                <a:cubicBezTo>
                  <a:pt x="12077" y="9814"/>
                  <a:pt x="12038" y="9909"/>
                  <a:pt x="12001" y="10005"/>
                </a:cubicBezTo>
                <a:cubicBezTo>
                  <a:pt x="11908" y="8346"/>
                  <a:pt x="11633" y="6755"/>
                  <a:pt x="11000" y="5209"/>
                </a:cubicBezTo>
                <a:cubicBezTo>
                  <a:pt x="10906" y="5335"/>
                  <a:pt x="10923" y="5455"/>
                  <a:pt x="10927" y="5564"/>
                </a:cubicBezTo>
                <a:cubicBezTo>
                  <a:pt x="10938" y="5963"/>
                  <a:pt x="10930" y="6365"/>
                  <a:pt x="10988" y="6759"/>
                </a:cubicBezTo>
                <a:cubicBezTo>
                  <a:pt x="11181" y="8066"/>
                  <a:pt x="11212" y="9401"/>
                  <a:pt x="11692" y="10655"/>
                </a:cubicBezTo>
                <a:cubicBezTo>
                  <a:pt x="11731" y="10754"/>
                  <a:pt x="11699" y="10841"/>
                  <a:pt x="11664" y="10930"/>
                </a:cubicBezTo>
                <a:cubicBezTo>
                  <a:pt x="11192" y="12133"/>
                  <a:pt x="10776" y="13357"/>
                  <a:pt x="10264" y="14544"/>
                </a:cubicBezTo>
                <a:cubicBezTo>
                  <a:pt x="10219" y="14647"/>
                  <a:pt x="10203" y="14778"/>
                  <a:pt x="10055" y="14856"/>
                </a:cubicBezTo>
                <a:cubicBezTo>
                  <a:pt x="9757" y="12580"/>
                  <a:pt x="9596" y="10305"/>
                  <a:pt x="8826" y="8121"/>
                </a:cubicBezTo>
                <a:cubicBezTo>
                  <a:pt x="8669" y="8228"/>
                  <a:pt x="8709" y="8341"/>
                  <a:pt x="8706" y="8438"/>
                </a:cubicBezTo>
                <a:cubicBezTo>
                  <a:pt x="8641" y="10788"/>
                  <a:pt x="9090" y="13054"/>
                  <a:pt x="9795" y="15279"/>
                </a:cubicBezTo>
                <a:cubicBezTo>
                  <a:pt x="9833" y="15398"/>
                  <a:pt x="9840" y="15497"/>
                  <a:pt x="9788" y="15611"/>
                </a:cubicBezTo>
                <a:cubicBezTo>
                  <a:pt x="9248" y="16816"/>
                  <a:pt x="8711" y="18024"/>
                  <a:pt x="8170" y="19229"/>
                </a:cubicBezTo>
                <a:cubicBezTo>
                  <a:pt x="8134" y="19305"/>
                  <a:pt x="8129" y="19420"/>
                  <a:pt x="7980" y="19441"/>
                </a:cubicBezTo>
                <a:cubicBezTo>
                  <a:pt x="7710" y="18003"/>
                  <a:pt x="7293" y="16604"/>
                  <a:pt x="6885" y="15205"/>
                </a:cubicBezTo>
                <a:cubicBezTo>
                  <a:pt x="6478" y="13805"/>
                  <a:pt x="6194" y="12368"/>
                  <a:pt x="5614" y="11018"/>
                </a:cubicBezTo>
                <a:cubicBezTo>
                  <a:pt x="5498" y="11373"/>
                  <a:pt x="5474" y="11726"/>
                  <a:pt x="5501" y="12080"/>
                </a:cubicBezTo>
                <a:cubicBezTo>
                  <a:pt x="5569" y="13017"/>
                  <a:pt x="5772" y="13930"/>
                  <a:pt x="6019" y="14832"/>
                </a:cubicBezTo>
                <a:cubicBezTo>
                  <a:pt x="6449" y="16398"/>
                  <a:pt x="6799" y="17999"/>
                  <a:pt x="7676" y="19406"/>
                </a:cubicBezTo>
                <a:cubicBezTo>
                  <a:pt x="7794" y="19596"/>
                  <a:pt x="7900" y="19819"/>
                  <a:pt x="7783" y="20059"/>
                </a:cubicBezTo>
                <a:cubicBezTo>
                  <a:pt x="7089" y="21488"/>
                  <a:pt x="6626" y="23011"/>
                  <a:pt x="5999" y="24469"/>
                </a:cubicBezTo>
                <a:cubicBezTo>
                  <a:pt x="5946" y="24597"/>
                  <a:pt x="5886" y="24724"/>
                  <a:pt x="5830" y="24851"/>
                </a:cubicBezTo>
                <a:cubicBezTo>
                  <a:pt x="5802" y="24846"/>
                  <a:pt x="5773" y="24843"/>
                  <a:pt x="5745" y="24837"/>
                </a:cubicBezTo>
                <a:cubicBezTo>
                  <a:pt x="5769" y="23999"/>
                  <a:pt x="5536" y="23197"/>
                  <a:pt x="5419" y="22380"/>
                </a:cubicBezTo>
                <a:cubicBezTo>
                  <a:pt x="5172" y="20652"/>
                  <a:pt x="4835" y="18946"/>
                  <a:pt x="4365" y="17261"/>
                </a:cubicBezTo>
                <a:cubicBezTo>
                  <a:pt x="4104" y="16329"/>
                  <a:pt x="3674" y="15456"/>
                  <a:pt x="3456" y="14513"/>
                </a:cubicBezTo>
                <a:cubicBezTo>
                  <a:pt x="3435" y="14423"/>
                  <a:pt x="3405" y="14302"/>
                  <a:pt x="3286" y="14302"/>
                </a:cubicBezTo>
                <a:cubicBezTo>
                  <a:pt x="3279" y="14302"/>
                  <a:pt x="3272" y="14302"/>
                  <a:pt x="3264" y="14303"/>
                </a:cubicBezTo>
                <a:cubicBezTo>
                  <a:pt x="3123" y="14317"/>
                  <a:pt x="3142" y="14452"/>
                  <a:pt x="3126" y="14551"/>
                </a:cubicBezTo>
                <a:cubicBezTo>
                  <a:pt x="3116" y="14613"/>
                  <a:pt x="3120" y="14677"/>
                  <a:pt x="3123" y="14740"/>
                </a:cubicBezTo>
                <a:cubicBezTo>
                  <a:pt x="3211" y="16970"/>
                  <a:pt x="3421" y="19181"/>
                  <a:pt x="3963" y="21354"/>
                </a:cubicBezTo>
                <a:cubicBezTo>
                  <a:pt x="4317" y="22777"/>
                  <a:pt x="4750" y="24167"/>
                  <a:pt x="5414" y="25478"/>
                </a:cubicBezTo>
                <a:cubicBezTo>
                  <a:pt x="5487" y="25619"/>
                  <a:pt x="5467" y="25733"/>
                  <a:pt x="5421" y="25866"/>
                </a:cubicBezTo>
                <a:cubicBezTo>
                  <a:pt x="5229" y="26432"/>
                  <a:pt x="5040" y="26999"/>
                  <a:pt x="4855" y="27569"/>
                </a:cubicBezTo>
                <a:cubicBezTo>
                  <a:pt x="4700" y="28046"/>
                  <a:pt x="4557" y="28522"/>
                  <a:pt x="4409" y="28994"/>
                </a:cubicBezTo>
                <a:cubicBezTo>
                  <a:pt x="4327" y="28979"/>
                  <a:pt x="4320" y="28937"/>
                  <a:pt x="4313" y="28896"/>
                </a:cubicBezTo>
                <a:cubicBezTo>
                  <a:pt x="4091" y="27538"/>
                  <a:pt x="3582" y="26265"/>
                  <a:pt x="3120" y="24981"/>
                </a:cubicBezTo>
                <a:cubicBezTo>
                  <a:pt x="2295" y="22678"/>
                  <a:pt x="1276" y="20447"/>
                  <a:pt x="585" y="18093"/>
                </a:cubicBezTo>
                <a:cubicBezTo>
                  <a:pt x="527" y="17893"/>
                  <a:pt x="451" y="17697"/>
                  <a:pt x="374" y="17501"/>
                </a:cubicBezTo>
                <a:cubicBezTo>
                  <a:pt x="346" y="17428"/>
                  <a:pt x="294" y="17364"/>
                  <a:pt x="211" y="17364"/>
                </a:cubicBezTo>
                <a:cubicBezTo>
                  <a:pt x="202" y="17364"/>
                  <a:pt x="193" y="17365"/>
                  <a:pt x="184" y="17367"/>
                </a:cubicBezTo>
                <a:cubicBezTo>
                  <a:pt x="85" y="17382"/>
                  <a:pt x="54" y="17467"/>
                  <a:pt x="47" y="17554"/>
                </a:cubicBezTo>
                <a:cubicBezTo>
                  <a:pt x="29" y="17774"/>
                  <a:pt x="0" y="17992"/>
                  <a:pt x="12" y="18213"/>
                </a:cubicBezTo>
                <a:cubicBezTo>
                  <a:pt x="91" y="20012"/>
                  <a:pt x="696" y="21690"/>
                  <a:pt x="1215" y="23385"/>
                </a:cubicBezTo>
                <a:cubicBezTo>
                  <a:pt x="1896" y="25598"/>
                  <a:pt x="3127" y="27562"/>
                  <a:pt x="4070" y="29658"/>
                </a:cubicBezTo>
                <a:cubicBezTo>
                  <a:pt x="4136" y="29804"/>
                  <a:pt x="4158" y="29924"/>
                  <a:pt x="4120" y="30074"/>
                </a:cubicBezTo>
                <a:cubicBezTo>
                  <a:pt x="3929" y="30816"/>
                  <a:pt x="3751" y="31563"/>
                  <a:pt x="3648" y="32325"/>
                </a:cubicBezTo>
                <a:cubicBezTo>
                  <a:pt x="3624" y="32510"/>
                  <a:pt x="3603" y="32696"/>
                  <a:pt x="3641" y="32953"/>
                </a:cubicBezTo>
                <a:cubicBezTo>
                  <a:pt x="3825" y="32665"/>
                  <a:pt x="3911" y="32411"/>
                  <a:pt x="3978" y="32154"/>
                </a:cubicBezTo>
                <a:cubicBezTo>
                  <a:pt x="4189" y="31351"/>
                  <a:pt x="4330" y="30531"/>
                  <a:pt x="4553" y="29732"/>
                </a:cubicBezTo>
                <a:cubicBezTo>
                  <a:pt x="4609" y="29528"/>
                  <a:pt x="4700" y="29409"/>
                  <a:pt x="4896" y="29333"/>
                </a:cubicBezTo>
                <a:cubicBezTo>
                  <a:pt x="5809" y="28980"/>
                  <a:pt x="6662" y="28501"/>
                  <a:pt x="7530" y="28055"/>
                </a:cubicBezTo>
                <a:cubicBezTo>
                  <a:pt x="9664" y="26957"/>
                  <a:pt x="11686" y="25675"/>
                  <a:pt x="13714" y="24395"/>
                </a:cubicBezTo>
                <a:cubicBezTo>
                  <a:pt x="14633" y="23815"/>
                  <a:pt x="15489" y="23161"/>
                  <a:pt x="16299" y="22444"/>
                </a:cubicBezTo>
                <a:cubicBezTo>
                  <a:pt x="16423" y="22334"/>
                  <a:pt x="16589" y="22205"/>
                  <a:pt x="16467" y="22020"/>
                </a:cubicBezTo>
                <a:cubicBezTo>
                  <a:pt x="16416" y="21943"/>
                  <a:pt x="16359" y="21915"/>
                  <a:pt x="16298" y="21915"/>
                </a:cubicBezTo>
                <a:cubicBezTo>
                  <a:pt x="16209" y="21915"/>
                  <a:pt x="16113" y="21977"/>
                  <a:pt x="16024" y="22028"/>
                </a:cubicBezTo>
                <a:cubicBezTo>
                  <a:pt x="14149" y="23110"/>
                  <a:pt x="12204" y="24053"/>
                  <a:pt x="10247" y="24978"/>
                </a:cubicBezTo>
                <a:cubicBezTo>
                  <a:pt x="8332" y="25884"/>
                  <a:pt x="6542" y="26999"/>
                  <a:pt x="5011" y="28491"/>
                </a:cubicBezTo>
                <a:cubicBezTo>
                  <a:pt x="4996" y="28506"/>
                  <a:pt x="4962" y="28502"/>
                  <a:pt x="4913" y="28513"/>
                </a:cubicBezTo>
                <a:cubicBezTo>
                  <a:pt x="5363" y="27055"/>
                  <a:pt x="5821" y="25627"/>
                  <a:pt x="6356" y="24223"/>
                </a:cubicBezTo>
                <a:cubicBezTo>
                  <a:pt x="6397" y="24116"/>
                  <a:pt x="6441" y="24019"/>
                  <a:pt x="6578" y="23983"/>
                </a:cubicBezTo>
                <a:cubicBezTo>
                  <a:pt x="7039" y="23863"/>
                  <a:pt x="7464" y="23650"/>
                  <a:pt x="7879" y="23425"/>
                </a:cubicBezTo>
                <a:cubicBezTo>
                  <a:pt x="10515" y="21994"/>
                  <a:pt x="12931" y="20230"/>
                  <a:pt x="15320" y="18431"/>
                </a:cubicBezTo>
                <a:cubicBezTo>
                  <a:pt x="15430" y="18349"/>
                  <a:pt x="15543" y="18234"/>
                  <a:pt x="15454" y="18085"/>
                </a:cubicBezTo>
                <a:cubicBezTo>
                  <a:pt x="15410" y="18009"/>
                  <a:pt x="15351" y="17983"/>
                  <a:pt x="15287" y="17983"/>
                </a:cubicBezTo>
                <a:cubicBezTo>
                  <a:pt x="15223" y="17983"/>
                  <a:pt x="15154" y="18009"/>
                  <a:pt x="15090" y="18038"/>
                </a:cubicBezTo>
                <a:cubicBezTo>
                  <a:pt x="14936" y="18107"/>
                  <a:pt x="14788" y="18185"/>
                  <a:pt x="14638" y="18263"/>
                </a:cubicBezTo>
                <a:cubicBezTo>
                  <a:pt x="12481" y="19376"/>
                  <a:pt x="10334" y="20504"/>
                  <a:pt x="8398" y="21987"/>
                </a:cubicBezTo>
                <a:cubicBezTo>
                  <a:pt x="7860" y="22397"/>
                  <a:pt x="7336" y="22829"/>
                  <a:pt x="6806" y="23251"/>
                </a:cubicBezTo>
                <a:lnTo>
                  <a:pt x="6806" y="23251"/>
                </a:lnTo>
                <a:cubicBezTo>
                  <a:pt x="6806" y="23215"/>
                  <a:pt x="6798" y="23173"/>
                  <a:pt x="6811" y="23144"/>
                </a:cubicBezTo>
                <a:cubicBezTo>
                  <a:pt x="7437" y="21686"/>
                  <a:pt x="7911" y="20169"/>
                  <a:pt x="8610" y="18742"/>
                </a:cubicBezTo>
                <a:cubicBezTo>
                  <a:pt x="8694" y="18567"/>
                  <a:pt x="8799" y="18470"/>
                  <a:pt x="8994" y="18418"/>
                </a:cubicBezTo>
                <a:cubicBezTo>
                  <a:pt x="9327" y="18326"/>
                  <a:pt x="9654" y="18212"/>
                  <a:pt x="9960" y="18042"/>
                </a:cubicBezTo>
                <a:cubicBezTo>
                  <a:pt x="11799" y="17026"/>
                  <a:pt x="13562" y="15888"/>
                  <a:pt x="15268" y="14663"/>
                </a:cubicBezTo>
                <a:cubicBezTo>
                  <a:pt x="15701" y="14352"/>
                  <a:pt x="16113" y="14008"/>
                  <a:pt x="16529" y="13672"/>
                </a:cubicBezTo>
                <a:cubicBezTo>
                  <a:pt x="16651" y="13573"/>
                  <a:pt x="16807" y="13431"/>
                  <a:pt x="16720" y="13281"/>
                </a:cubicBezTo>
                <a:cubicBezTo>
                  <a:pt x="16692" y="13235"/>
                  <a:pt x="16659" y="13217"/>
                  <a:pt x="16624" y="13217"/>
                </a:cubicBezTo>
                <a:cubicBezTo>
                  <a:pt x="16541" y="13217"/>
                  <a:pt x="16445" y="13309"/>
                  <a:pt x="16370" y="13343"/>
                </a:cubicBezTo>
                <a:cubicBezTo>
                  <a:pt x="14726" y="14095"/>
                  <a:pt x="13196" y="15051"/>
                  <a:pt x="11697" y="16053"/>
                </a:cubicBezTo>
                <a:cubicBezTo>
                  <a:pt x="10810" y="16644"/>
                  <a:pt x="9945" y="17273"/>
                  <a:pt x="9071" y="17886"/>
                </a:cubicBezTo>
                <a:lnTo>
                  <a:pt x="9071" y="17886"/>
                </a:lnTo>
                <a:cubicBezTo>
                  <a:pt x="9040" y="17772"/>
                  <a:pt x="9122" y="17690"/>
                  <a:pt x="9164" y="17605"/>
                </a:cubicBezTo>
                <a:cubicBezTo>
                  <a:pt x="9819" y="16276"/>
                  <a:pt x="10398" y="14913"/>
                  <a:pt x="10976" y="13551"/>
                </a:cubicBezTo>
                <a:cubicBezTo>
                  <a:pt x="11096" y="13269"/>
                  <a:pt x="11183" y="12984"/>
                  <a:pt x="11514" y="12984"/>
                </a:cubicBezTo>
                <a:cubicBezTo>
                  <a:pt x="11559" y="12984"/>
                  <a:pt x="11608" y="12989"/>
                  <a:pt x="11662" y="13000"/>
                </a:cubicBezTo>
                <a:cubicBezTo>
                  <a:pt x="11666" y="13001"/>
                  <a:pt x="11671" y="13002"/>
                  <a:pt x="11675" y="13002"/>
                </a:cubicBezTo>
                <a:cubicBezTo>
                  <a:pt x="11709" y="13002"/>
                  <a:pt x="11747" y="12979"/>
                  <a:pt x="11782" y="12967"/>
                </a:cubicBezTo>
                <a:cubicBezTo>
                  <a:pt x="13380" y="12358"/>
                  <a:pt x="14995" y="11787"/>
                  <a:pt x="16363" y="10709"/>
                </a:cubicBezTo>
                <a:cubicBezTo>
                  <a:pt x="16447" y="10642"/>
                  <a:pt x="16604" y="10601"/>
                  <a:pt x="16525" y="10453"/>
                </a:cubicBezTo>
                <a:cubicBezTo>
                  <a:pt x="16492" y="10392"/>
                  <a:pt x="16446" y="10373"/>
                  <a:pt x="16396" y="10373"/>
                </a:cubicBezTo>
                <a:cubicBezTo>
                  <a:pt x="16336" y="10373"/>
                  <a:pt x="16271" y="10399"/>
                  <a:pt x="16213" y="10417"/>
                </a:cubicBezTo>
                <a:cubicBezTo>
                  <a:pt x="14657" y="10884"/>
                  <a:pt x="13145" y="11447"/>
                  <a:pt x="11788" y="12365"/>
                </a:cubicBezTo>
                <a:cubicBezTo>
                  <a:pt x="11689" y="12431"/>
                  <a:pt x="11592" y="12527"/>
                  <a:pt x="11455" y="12527"/>
                </a:cubicBezTo>
                <a:cubicBezTo>
                  <a:pt x="11448" y="12527"/>
                  <a:pt x="11442" y="12527"/>
                  <a:pt x="11435" y="12526"/>
                </a:cubicBezTo>
                <a:cubicBezTo>
                  <a:pt x="11432" y="12485"/>
                  <a:pt x="11425" y="12463"/>
                  <a:pt x="11432" y="12444"/>
                </a:cubicBezTo>
                <a:cubicBezTo>
                  <a:pt x="11840" y="11375"/>
                  <a:pt x="12249" y="10305"/>
                  <a:pt x="12658" y="9237"/>
                </a:cubicBezTo>
                <a:cubicBezTo>
                  <a:pt x="12688" y="9155"/>
                  <a:pt x="12728" y="9092"/>
                  <a:pt x="12814" y="9051"/>
                </a:cubicBezTo>
                <a:cubicBezTo>
                  <a:pt x="13436" y="8761"/>
                  <a:pt x="13975" y="8337"/>
                  <a:pt x="14523" y="7934"/>
                </a:cubicBezTo>
                <a:cubicBezTo>
                  <a:pt x="15227" y="7421"/>
                  <a:pt x="15939" y="6903"/>
                  <a:pt x="16284" y="6049"/>
                </a:cubicBezTo>
                <a:cubicBezTo>
                  <a:pt x="16325" y="5949"/>
                  <a:pt x="16442" y="5843"/>
                  <a:pt x="16333" y="5737"/>
                </a:cubicBezTo>
                <a:cubicBezTo>
                  <a:pt x="16300" y="5705"/>
                  <a:pt x="16264" y="5693"/>
                  <a:pt x="16226" y="5693"/>
                </a:cubicBezTo>
                <a:cubicBezTo>
                  <a:pt x="16153" y="5693"/>
                  <a:pt x="16076" y="5739"/>
                  <a:pt x="16010" y="5768"/>
                </a:cubicBezTo>
                <a:cubicBezTo>
                  <a:pt x="15732" y="5892"/>
                  <a:pt x="15475" y="6058"/>
                  <a:pt x="15241" y="6255"/>
                </a:cubicBezTo>
                <a:cubicBezTo>
                  <a:pt x="14492" y="6884"/>
                  <a:pt x="13824" y="7600"/>
                  <a:pt x="13182" y="8335"/>
                </a:cubicBezTo>
                <a:cubicBezTo>
                  <a:pt x="13123" y="8402"/>
                  <a:pt x="13081" y="8499"/>
                  <a:pt x="12976" y="8499"/>
                </a:cubicBezTo>
                <a:cubicBezTo>
                  <a:pt x="12965" y="8499"/>
                  <a:pt x="12953" y="8498"/>
                  <a:pt x="12941" y="8496"/>
                </a:cubicBezTo>
                <a:cubicBezTo>
                  <a:pt x="12893" y="8427"/>
                  <a:pt x="12935" y="8372"/>
                  <a:pt x="12956" y="8315"/>
                </a:cubicBezTo>
                <a:cubicBezTo>
                  <a:pt x="13244" y="7548"/>
                  <a:pt x="13540" y="6784"/>
                  <a:pt x="13813" y="6012"/>
                </a:cubicBezTo>
                <a:cubicBezTo>
                  <a:pt x="13900" y="5763"/>
                  <a:pt x="14053" y="5668"/>
                  <a:pt x="14288" y="5578"/>
                </a:cubicBezTo>
                <a:cubicBezTo>
                  <a:pt x="15386" y="5163"/>
                  <a:pt x="16354" y="4562"/>
                  <a:pt x="17034" y="3572"/>
                </a:cubicBezTo>
                <a:cubicBezTo>
                  <a:pt x="17088" y="3496"/>
                  <a:pt x="17180" y="3416"/>
                  <a:pt x="17104" y="3321"/>
                </a:cubicBezTo>
                <a:cubicBezTo>
                  <a:pt x="17077" y="3287"/>
                  <a:pt x="17049" y="3275"/>
                  <a:pt x="17022" y="3275"/>
                </a:cubicBezTo>
                <a:cubicBezTo>
                  <a:pt x="16964" y="3275"/>
                  <a:pt x="16907" y="3332"/>
                  <a:pt x="16855" y="3359"/>
                </a:cubicBezTo>
                <a:cubicBezTo>
                  <a:pt x="15931" y="3839"/>
                  <a:pt x="15021" y="4340"/>
                  <a:pt x="14267" y="5078"/>
                </a:cubicBezTo>
                <a:cubicBezTo>
                  <a:pt x="14235" y="5109"/>
                  <a:pt x="14205" y="5158"/>
                  <a:pt x="14161" y="5158"/>
                </a:cubicBezTo>
                <a:cubicBezTo>
                  <a:pt x="14146" y="5158"/>
                  <a:pt x="14131" y="5154"/>
                  <a:pt x="14113" y="5142"/>
                </a:cubicBezTo>
                <a:cubicBezTo>
                  <a:pt x="14067" y="5111"/>
                  <a:pt x="14071" y="5042"/>
                  <a:pt x="14096" y="4998"/>
                </a:cubicBezTo>
                <a:cubicBezTo>
                  <a:pt x="14352" y="4542"/>
                  <a:pt x="14462" y="4013"/>
                  <a:pt x="14782" y="3592"/>
                </a:cubicBezTo>
                <a:cubicBezTo>
                  <a:pt x="15238" y="2994"/>
                  <a:pt x="15622" y="2355"/>
                  <a:pt x="15866" y="1645"/>
                </a:cubicBezTo>
                <a:cubicBezTo>
                  <a:pt x="16025" y="1175"/>
                  <a:pt x="15962" y="688"/>
                  <a:pt x="15906" y="208"/>
                </a:cubicBezTo>
                <a:cubicBezTo>
                  <a:pt x="15896" y="111"/>
                  <a:pt x="15839" y="31"/>
                  <a:pt x="15733" y="5"/>
                </a:cubicBezTo>
                <a:cubicBezTo>
                  <a:pt x="15718" y="2"/>
                  <a:pt x="15704" y="0"/>
                  <a:pt x="15690" y="0"/>
                </a:cubicBezTo>
                <a:close/>
              </a:path>
            </a:pathLst>
          </a:custGeom>
          <a:solidFill>
            <a:schemeClr val="dk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grpSp>
        <p:nvGrpSpPr>
          <p:cNvPr id="312" name="Google Shape;312;p14"/>
          <p:cNvGrpSpPr/>
          <p:nvPr/>
        </p:nvGrpSpPr>
        <p:grpSpPr>
          <a:xfrm rot="10800000" flipH="1">
            <a:off x="8084429" y="-172718"/>
            <a:ext cx="1078007" cy="1379029"/>
            <a:chOff x="1099800" y="1282875"/>
            <a:chExt cx="881950" cy="1128225"/>
          </a:xfrm>
        </p:grpSpPr>
        <p:sp>
          <p:nvSpPr>
            <p:cNvPr id="313" name="Google Shape;313;p14"/>
            <p:cNvSpPr/>
            <p:nvPr/>
          </p:nvSpPr>
          <p:spPr>
            <a:xfrm>
              <a:off x="1099800" y="1282875"/>
              <a:ext cx="881950" cy="1128225"/>
            </a:xfrm>
            <a:custGeom>
              <a:avLst/>
              <a:gdLst/>
              <a:ahLst/>
              <a:cxnLst/>
              <a:rect l="l" t="t" r="r" b="b"/>
              <a:pathLst>
                <a:path w="35278" h="45129" extrusionOk="0">
                  <a:moveTo>
                    <a:pt x="3462" y="0"/>
                  </a:moveTo>
                  <a:cubicBezTo>
                    <a:pt x="2611" y="0"/>
                    <a:pt x="1897" y="727"/>
                    <a:pt x="1970" y="1611"/>
                  </a:cubicBezTo>
                  <a:lnTo>
                    <a:pt x="1970" y="1630"/>
                  </a:lnTo>
                  <a:cubicBezTo>
                    <a:pt x="2141" y="3583"/>
                    <a:pt x="1652" y="5438"/>
                    <a:pt x="1016" y="7243"/>
                  </a:cubicBezTo>
                  <a:cubicBezTo>
                    <a:pt x="71" y="9910"/>
                    <a:pt x="4" y="12530"/>
                    <a:pt x="1248" y="15111"/>
                  </a:cubicBezTo>
                  <a:cubicBezTo>
                    <a:pt x="1549" y="15730"/>
                    <a:pt x="1786" y="16438"/>
                    <a:pt x="1532" y="17022"/>
                  </a:cubicBezTo>
                  <a:cubicBezTo>
                    <a:pt x="606" y="19147"/>
                    <a:pt x="1" y="24423"/>
                    <a:pt x="6" y="24875"/>
                  </a:cubicBezTo>
                  <a:cubicBezTo>
                    <a:pt x="46" y="28599"/>
                    <a:pt x="1647" y="31545"/>
                    <a:pt x="4492" y="33866"/>
                  </a:cubicBezTo>
                  <a:cubicBezTo>
                    <a:pt x="5120" y="34382"/>
                    <a:pt x="5592" y="34974"/>
                    <a:pt x="5773" y="35788"/>
                  </a:cubicBezTo>
                  <a:cubicBezTo>
                    <a:pt x="6136" y="37445"/>
                    <a:pt x="7606" y="42149"/>
                    <a:pt x="9832" y="43589"/>
                  </a:cubicBezTo>
                  <a:cubicBezTo>
                    <a:pt x="11626" y="44612"/>
                    <a:pt x="13466" y="45129"/>
                    <a:pt x="15351" y="45129"/>
                  </a:cubicBezTo>
                  <a:cubicBezTo>
                    <a:pt x="16518" y="45129"/>
                    <a:pt x="17703" y="44931"/>
                    <a:pt x="18905" y="44532"/>
                  </a:cubicBezTo>
                  <a:cubicBezTo>
                    <a:pt x="19275" y="44409"/>
                    <a:pt x="19753" y="44372"/>
                    <a:pt x="20306" y="44372"/>
                  </a:cubicBezTo>
                  <a:cubicBezTo>
                    <a:pt x="21143" y="44372"/>
                    <a:pt x="22153" y="44456"/>
                    <a:pt x="23227" y="44456"/>
                  </a:cubicBezTo>
                  <a:cubicBezTo>
                    <a:pt x="25071" y="44456"/>
                    <a:pt x="27103" y="44207"/>
                    <a:pt x="28766" y="42849"/>
                  </a:cubicBezTo>
                  <a:cubicBezTo>
                    <a:pt x="30083" y="41789"/>
                    <a:pt x="31659" y="41198"/>
                    <a:pt x="33018" y="40241"/>
                  </a:cubicBezTo>
                  <a:cubicBezTo>
                    <a:pt x="33040" y="40224"/>
                    <a:pt x="33060" y="40207"/>
                    <a:pt x="33077" y="40191"/>
                  </a:cubicBezTo>
                  <a:cubicBezTo>
                    <a:pt x="33194" y="40073"/>
                    <a:pt x="33305" y="39959"/>
                    <a:pt x="33417" y="39845"/>
                  </a:cubicBezTo>
                  <a:cubicBezTo>
                    <a:pt x="33423" y="39836"/>
                    <a:pt x="33431" y="39828"/>
                    <a:pt x="33437" y="39820"/>
                  </a:cubicBezTo>
                  <a:cubicBezTo>
                    <a:pt x="34742" y="38257"/>
                    <a:pt x="34926" y="36539"/>
                    <a:pt x="34137" y="34678"/>
                  </a:cubicBezTo>
                  <a:cubicBezTo>
                    <a:pt x="33598" y="33403"/>
                    <a:pt x="33668" y="32103"/>
                    <a:pt x="34176" y="30839"/>
                  </a:cubicBezTo>
                  <a:cubicBezTo>
                    <a:pt x="34943" y="28942"/>
                    <a:pt x="35278" y="27054"/>
                    <a:pt x="34340" y="25120"/>
                  </a:cubicBezTo>
                  <a:cubicBezTo>
                    <a:pt x="32842" y="21867"/>
                    <a:pt x="30831" y="20785"/>
                    <a:pt x="29528" y="19147"/>
                  </a:cubicBezTo>
                  <a:cubicBezTo>
                    <a:pt x="28306" y="17613"/>
                    <a:pt x="27132" y="9679"/>
                    <a:pt x="18383" y="7026"/>
                  </a:cubicBezTo>
                  <a:cubicBezTo>
                    <a:pt x="18260" y="6998"/>
                    <a:pt x="18143" y="6973"/>
                    <a:pt x="18023" y="6945"/>
                  </a:cubicBezTo>
                  <a:cubicBezTo>
                    <a:pt x="18006" y="6942"/>
                    <a:pt x="17992" y="6939"/>
                    <a:pt x="17973" y="6931"/>
                  </a:cubicBezTo>
                  <a:cubicBezTo>
                    <a:pt x="16938" y="6565"/>
                    <a:pt x="15894" y="6225"/>
                    <a:pt x="14876" y="5821"/>
                  </a:cubicBezTo>
                  <a:cubicBezTo>
                    <a:pt x="14354" y="5611"/>
                    <a:pt x="12789" y="4696"/>
                    <a:pt x="12095" y="3843"/>
                  </a:cubicBezTo>
                  <a:cubicBezTo>
                    <a:pt x="12089" y="3834"/>
                    <a:pt x="12081" y="3823"/>
                    <a:pt x="12075" y="3815"/>
                  </a:cubicBezTo>
                  <a:cubicBezTo>
                    <a:pt x="11166" y="2473"/>
                    <a:pt x="8786" y="1273"/>
                    <a:pt x="6719" y="682"/>
                  </a:cubicBezTo>
                  <a:cubicBezTo>
                    <a:pt x="6049" y="495"/>
                    <a:pt x="4718" y="219"/>
                    <a:pt x="3742" y="26"/>
                  </a:cubicBezTo>
                  <a:cubicBezTo>
                    <a:pt x="3648" y="9"/>
                    <a:pt x="3554" y="0"/>
                    <a:pt x="3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14" name="Google Shape;314;p14"/>
            <p:cNvSpPr/>
            <p:nvPr/>
          </p:nvSpPr>
          <p:spPr>
            <a:xfrm>
              <a:off x="1176600" y="1403275"/>
              <a:ext cx="733175" cy="881600"/>
            </a:xfrm>
            <a:custGeom>
              <a:avLst/>
              <a:gdLst/>
              <a:ahLst/>
              <a:cxnLst/>
              <a:rect l="l" t="t" r="r" b="b"/>
              <a:pathLst>
                <a:path w="29327" h="35264" extrusionOk="0">
                  <a:moveTo>
                    <a:pt x="7209" y="0"/>
                  </a:moveTo>
                  <a:cubicBezTo>
                    <a:pt x="6445" y="1666"/>
                    <a:pt x="6732" y="3393"/>
                    <a:pt x="5555" y="4690"/>
                  </a:cubicBezTo>
                  <a:cubicBezTo>
                    <a:pt x="4350" y="3284"/>
                    <a:pt x="3970" y="1465"/>
                    <a:pt x="2667" y="229"/>
                  </a:cubicBezTo>
                  <a:lnTo>
                    <a:pt x="2667" y="229"/>
                  </a:lnTo>
                  <a:cubicBezTo>
                    <a:pt x="3502" y="3744"/>
                    <a:pt x="5337" y="6844"/>
                    <a:pt x="7070" y="10289"/>
                  </a:cubicBezTo>
                  <a:cubicBezTo>
                    <a:pt x="4185" y="9904"/>
                    <a:pt x="2135" y="8526"/>
                    <a:pt x="0" y="7290"/>
                  </a:cubicBezTo>
                  <a:lnTo>
                    <a:pt x="0" y="7290"/>
                  </a:lnTo>
                  <a:cubicBezTo>
                    <a:pt x="179" y="8208"/>
                    <a:pt x="854" y="8596"/>
                    <a:pt x="1504" y="8997"/>
                  </a:cubicBezTo>
                  <a:cubicBezTo>
                    <a:pt x="2972" y="9904"/>
                    <a:pt x="4542" y="10601"/>
                    <a:pt x="6224" y="10981"/>
                  </a:cubicBezTo>
                  <a:cubicBezTo>
                    <a:pt x="7282" y="11221"/>
                    <a:pt x="7932" y="11795"/>
                    <a:pt x="8384" y="12783"/>
                  </a:cubicBezTo>
                  <a:cubicBezTo>
                    <a:pt x="9709" y="15679"/>
                    <a:pt x="11444" y="18329"/>
                    <a:pt x="13369" y="20859"/>
                  </a:cubicBezTo>
                  <a:cubicBezTo>
                    <a:pt x="13623" y="21194"/>
                    <a:pt x="14069" y="21482"/>
                    <a:pt x="13804" y="22293"/>
                  </a:cubicBezTo>
                  <a:cubicBezTo>
                    <a:pt x="9938" y="21975"/>
                    <a:pt x="6088" y="21384"/>
                    <a:pt x="1973" y="20053"/>
                  </a:cubicBezTo>
                  <a:lnTo>
                    <a:pt x="1973" y="20053"/>
                  </a:lnTo>
                  <a:cubicBezTo>
                    <a:pt x="2461" y="21217"/>
                    <a:pt x="3136" y="21476"/>
                    <a:pt x="3831" y="21668"/>
                  </a:cubicBezTo>
                  <a:cubicBezTo>
                    <a:pt x="7025" y="22550"/>
                    <a:pt x="10309" y="22893"/>
                    <a:pt x="13606" y="22949"/>
                  </a:cubicBezTo>
                  <a:cubicBezTo>
                    <a:pt x="14574" y="22966"/>
                    <a:pt x="15205" y="23105"/>
                    <a:pt x="15782" y="23867"/>
                  </a:cubicBezTo>
                  <a:cubicBezTo>
                    <a:pt x="17099" y="25602"/>
                    <a:pt x="18505" y="27270"/>
                    <a:pt x="20084" y="28780"/>
                  </a:cubicBezTo>
                  <a:cubicBezTo>
                    <a:pt x="20310" y="28994"/>
                    <a:pt x="20600" y="29223"/>
                    <a:pt x="20338" y="29795"/>
                  </a:cubicBezTo>
                  <a:cubicBezTo>
                    <a:pt x="18516" y="30512"/>
                    <a:pt x="16544" y="31212"/>
                    <a:pt x="14530" y="31820"/>
                  </a:cubicBezTo>
                  <a:cubicBezTo>
                    <a:pt x="12490" y="32437"/>
                    <a:pt x="10303" y="32404"/>
                    <a:pt x="8308" y="33263"/>
                  </a:cubicBezTo>
                  <a:cubicBezTo>
                    <a:pt x="8732" y="33461"/>
                    <a:pt x="9157" y="33527"/>
                    <a:pt x="9579" y="33527"/>
                  </a:cubicBezTo>
                  <a:cubicBezTo>
                    <a:pt x="10048" y="33527"/>
                    <a:pt x="10514" y="33446"/>
                    <a:pt x="10973" y="33374"/>
                  </a:cubicBezTo>
                  <a:cubicBezTo>
                    <a:pt x="14047" y="32897"/>
                    <a:pt x="17080" y="32166"/>
                    <a:pt x="19869" y="30780"/>
                  </a:cubicBezTo>
                  <a:cubicBezTo>
                    <a:pt x="20353" y="30540"/>
                    <a:pt x="20759" y="30431"/>
                    <a:pt x="21123" y="30431"/>
                  </a:cubicBezTo>
                  <a:cubicBezTo>
                    <a:pt x="21782" y="30431"/>
                    <a:pt x="22306" y="30787"/>
                    <a:pt x="22913" y="31380"/>
                  </a:cubicBezTo>
                  <a:cubicBezTo>
                    <a:pt x="24300" y="32738"/>
                    <a:pt x="25814" y="33957"/>
                    <a:pt x="27304" y="35263"/>
                  </a:cubicBezTo>
                  <a:cubicBezTo>
                    <a:pt x="27578" y="34778"/>
                    <a:pt x="27346" y="34568"/>
                    <a:pt x="27195" y="34401"/>
                  </a:cubicBezTo>
                  <a:cubicBezTo>
                    <a:pt x="26668" y="33812"/>
                    <a:pt x="26124" y="33232"/>
                    <a:pt x="25549" y="32696"/>
                  </a:cubicBezTo>
                  <a:cubicBezTo>
                    <a:pt x="24277" y="31514"/>
                    <a:pt x="24252" y="31514"/>
                    <a:pt x="25290" y="30041"/>
                  </a:cubicBezTo>
                  <a:cubicBezTo>
                    <a:pt x="26593" y="28197"/>
                    <a:pt x="27653" y="26224"/>
                    <a:pt x="28526" y="24151"/>
                  </a:cubicBezTo>
                  <a:cubicBezTo>
                    <a:pt x="28894" y="23284"/>
                    <a:pt x="29327" y="22408"/>
                    <a:pt x="29154" y="21362"/>
                  </a:cubicBezTo>
                  <a:lnTo>
                    <a:pt x="29154" y="21362"/>
                  </a:lnTo>
                  <a:cubicBezTo>
                    <a:pt x="28551" y="22221"/>
                    <a:pt x="28046" y="23128"/>
                    <a:pt x="27605" y="24062"/>
                  </a:cubicBezTo>
                  <a:cubicBezTo>
                    <a:pt x="26732" y="25912"/>
                    <a:pt x="25770" y="27717"/>
                    <a:pt x="24587" y="29396"/>
                  </a:cubicBezTo>
                  <a:cubicBezTo>
                    <a:pt x="24038" y="30176"/>
                    <a:pt x="23785" y="30545"/>
                    <a:pt x="23481" y="30545"/>
                  </a:cubicBezTo>
                  <a:cubicBezTo>
                    <a:pt x="23213" y="30545"/>
                    <a:pt x="22904" y="30258"/>
                    <a:pt x="22319" y="29714"/>
                  </a:cubicBezTo>
                  <a:cubicBezTo>
                    <a:pt x="21789" y="29218"/>
                    <a:pt x="21259" y="28724"/>
                    <a:pt x="20743" y="28210"/>
                  </a:cubicBezTo>
                  <a:cubicBezTo>
                    <a:pt x="18547" y="26032"/>
                    <a:pt x="18985" y="26453"/>
                    <a:pt x="20084" y="24257"/>
                  </a:cubicBezTo>
                  <a:cubicBezTo>
                    <a:pt x="20614" y="23192"/>
                    <a:pt x="21183" y="22146"/>
                    <a:pt x="21677" y="21069"/>
                  </a:cubicBezTo>
                  <a:cubicBezTo>
                    <a:pt x="22274" y="19771"/>
                    <a:pt x="22854" y="18457"/>
                    <a:pt x="22891" y="16954"/>
                  </a:cubicBezTo>
                  <a:lnTo>
                    <a:pt x="22891" y="16954"/>
                  </a:lnTo>
                  <a:cubicBezTo>
                    <a:pt x="21356" y="19730"/>
                    <a:pt x="20363" y="22787"/>
                    <a:pt x="18371" y="25563"/>
                  </a:cubicBezTo>
                  <a:cubicBezTo>
                    <a:pt x="17490" y="24458"/>
                    <a:pt x="16767" y="23443"/>
                    <a:pt x="15930" y="22536"/>
                  </a:cubicBezTo>
                  <a:cubicBezTo>
                    <a:pt x="15141" y="21677"/>
                    <a:pt x="15129" y="20954"/>
                    <a:pt x="15685" y="19905"/>
                  </a:cubicBezTo>
                  <a:cubicBezTo>
                    <a:pt x="17141" y="17160"/>
                    <a:pt x="18327" y="14289"/>
                    <a:pt x="18963" y="11224"/>
                  </a:cubicBezTo>
                  <a:cubicBezTo>
                    <a:pt x="19097" y="10568"/>
                    <a:pt x="19303" y="9912"/>
                    <a:pt x="18815" y="9226"/>
                  </a:cubicBezTo>
                  <a:cubicBezTo>
                    <a:pt x="17716" y="13076"/>
                    <a:pt x="16452" y="16814"/>
                    <a:pt x="14577" y="20578"/>
                  </a:cubicBezTo>
                  <a:cubicBezTo>
                    <a:pt x="13232" y="19085"/>
                    <a:pt x="12499" y="17598"/>
                    <a:pt x="11522" y="16293"/>
                  </a:cubicBezTo>
                  <a:cubicBezTo>
                    <a:pt x="10750" y="15255"/>
                    <a:pt x="10719" y="14423"/>
                    <a:pt x="11461" y="13280"/>
                  </a:cubicBezTo>
                  <a:cubicBezTo>
                    <a:pt x="13079" y="10783"/>
                    <a:pt x="14351" y="8091"/>
                    <a:pt x="15057" y="5167"/>
                  </a:cubicBezTo>
                  <a:cubicBezTo>
                    <a:pt x="15157" y="4760"/>
                    <a:pt x="15255" y="4366"/>
                    <a:pt x="14781" y="3521"/>
                  </a:cubicBezTo>
                  <a:cubicBezTo>
                    <a:pt x="13782" y="7457"/>
                    <a:pt x="12354" y="10719"/>
                    <a:pt x="10275" y="14027"/>
                  </a:cubicBezTo>
                  <a:cubicBezTo>
                    <a:pt x="9369" y="12289"/>
                    <a:pt x="8702" y="10777"/>
                    <a:pt x="7834" y="9393"/>
                  </a:cubicBezTo>
                  <a:cubicBezTo>
                    <a:pt x="6587" y="7413"/>
                    <a:pt x="5803" y="5524"/>
                    <a:pt x="7067" y="3186"/>
                  </a:cubicBezTo>
                  <a:cubicBezTo>
                    <a:pt x="7480" y="2416"/>
                    <a:pt x="7801" y="1286"/>
                    <a:pt x="7209" y="0"/>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grpSp>
        <p:nvGrpSpPr>
          <p:cNvPr id="315" name="Google Shape;315;p14"/>
          <p:cNvGrpSpPr/>
          <p:nvPr/>
        </p:nvGrpSpPr>
        <p:grpSpPr>
          <a:xfrm rot="7137762">
            <a:off x="-330407" y="380759"/>
            <a:ext cx="1361307" cy="915504"/>
            <a:chOff x="8430775" y="950050"/>
            <a:chExt cx="1450384" cy="975410"/>
          </a:xfrm>
        </p:grpSpPr>
        <p:sp>
          <p:nvSpPr>
            <p:cNvPr id="316" name="Google Shape;316;p14"/>
            <p:cNvSpPr/>
            <p:nvPr/>
          </p:nvSpPr>
          <p:spPr>
            <a:xfrm>
              <a:off x="8430775" y="950050"/>
              <a:ext cx="1450384" cy="975410"/>
            </a:xfrm>
            <a:custGeom>
              <a:avLst/>
              <a:gdLst/>
              <a:ahLst/>
              <a:cxnLst/>
              <a:rect l="l" t="t" r="r" b="b"/>
              <a:pathLst>
                <a:path w="28081" h="18885" extrusionOk="0">
                  <a:moveTo>
                    <a:pt x="13559" y="8850"/>
                  </a:moveTo>
                  <a:lnTo>
                    <a:pt x="13559" y="8850"/>
                  </a:lnTo>
                  <a:cubicBezTo>
                    <a:pt x="13559" y="8851"/>
                    <a:pt x="13559" y="8851"/>
                    <a:pt x="13559" y="8851"/>
                  </a:cubicBezTo>
                  <a:cubicBezTo>
                    <a:pt x="13559" y="8851"/>
                    <a:pt x="13559" y="8851"/>
                    <a:pt x="13559" y="8850"/>
                  </a:cubicBezTo>
                  <a:close/>
                  <a:moveTo>
                    <a:pt x="21786" y="1"/>
                  </a:moveTo>
                  <a:cubicBezTo>
                    <a:pt x="21728" y="1"/>
                    <a:pt x="21656" y="14"/>
                    <a:pt x="21566" y="38"/>
                  </a:cubicBezTo>
                  <a:cubicBezTo>
                    <a:pt x="21497" y="58"/>
                    <a:pt x="21425" y="72"/>
                    <a:pt x="21361" y="104"/>
                  </a:cubicBezTo>
                  <a:cubicBezTo>
                    <a:pt x="20754" y="405"/>
                    <a:pt x="20111" y="612"/>
                    <a:pt x="19476" y="845"/>
                  </a:cubicBezTo>
                  <a:cubicBezTo>
                    <a:pt x="18806" y="1089"/>
                    <a:pt x="18149" y="1369"/>
                    <a:pt x="17551" y="1760"/>
                  </a:cubicBezTo>
                  <a:cubicBezTo>
                    <a:pt x="16537" y="2426"/>
                    <a:pt x="15837" y="3316"/>
                    <a:pt x="15611" y="4533"/>
                  </a:cubicBezTo>
                  <a:cubicBezTo>
                    <a:pt x="15549" y="4863"/>
                    <a:pt x="15485" y="5223"/>
                    <a:pt x="15638" y="5516"/>
                  </a:cubicBezTo>
                  <a:cubicBezTo>
                    <a:pt x="15759" y="5746"/>
                    <a:pt x="15671" y="5845"/>
                    <a:pt x="15553" y="5989"/>
                  </a:cubicBezTo>
                  <a:cubicBezTo>
                    <a:pt x="14770" y="6941"/>
                    <a:pt x="13989" y="7898"/>
                    <a:pt x="13203" y="8848"/>
                  </a:cubicBezTo>
                  <a:cubicBezTo>
                    <a:pt x="13062" y="9017"/>
                    <a:pt x="12985" y="9223"/>
                    <a:pt x="12766" y="9345"/>
                  </a:cubicBezTo>
                  <a:cubicBezTo>
                    <a:pt x="9952" y="10896"/>
                    <a:pt x="7282" y="12667"/>
                    <a:pt x="4673" y="14535"/>
                  </a:cubicBezTo>
                  <a:cubicBezTo>
                    <a:pt x="4637" y="14561"/>
                    <a:pt x="4606" y="14610"/>
                    <a:pt x="4544" y="14610"/>
                  </a:cubicBezTo>
                  <a:cubicBezTo>
                    <a:pt x="4518" y="14610"/>
                    <a:pt x="4487" y="14601"/>
                    <a:pt x="4449" y="14579"/>
                  </a:cubicBezTo>
                  <a:cubicBezTo>
                    <a:pt x="4935" y="13924"/>
                    <a:pt x="4921" y="12998"/>
                    <a:pt x="5669" y="12483"/>
                  </a:cubicBezTo>
                  <a:cubicBezTo>
                    <a:pt x="6002" y="12253"/>
                    <a:pt x="6249" y="11923"/>
                    <a:pt x="6577" y="11677"/>
                  </a:cubicBezTo>
                  <a:cubicBezTo>
                    <a:pt x="7494" y="10989"/>
                    <a:pt x="8245" y="10160"/>
                    <a:pt x="8813" y="9147"/>
                  </a:cubicBezTo>
                  <a:cubicBezTo>
                    <a:pt x="9167" y="8515"/>
                    <a:pt x="9465" y="7862"/>
                    <a:pt x="9731" y="7195"/>
                  </a:cubicBezTo>
                  <a:cubicBezTo>
                    <a:pt x="10120" y="6216"/>
                    <a:pt x="10460" y="5220"/>
                    <a:pt x="10810" y="4226"/>
                  </a:cubicBezTo>
                  <a:cubicBezTo>
                    <a:pt x="10883" y="4016"/>
                    <a:pt x="10923" y="3790"/>
                    <a:pt x="10953" y="3569"/>
                  </a:cubicBezTo>
                  <a:cubicBezTo>
                    <a:pt x="10975" y="3399"/>
                    <a:pt x="11102" y="3184"/>
                    <a:pt x="10916" y="3065"/>
                  </a:cubicBezTo>
                  <a:cubicBezTo>
                    <a:pt x="10867" y="3034"/>
                    <a:pt x="10817" y="3021"/>
                    <a:pt x="10768" y="3021"/>
                  </a:cubicBezTo>
                  <a:cubicBezTo>
                    <a:pt x="10626" y="3021"/>
                    <a:pt x="10488" y="3126"/>
                    <a:pt x="10373" y="3202"/>
                  </a:cubicBezTo>
                  <a:cubicBezTo>
                    <a:pt x="9451" y="3799"/>
                    <a:pt x="8527" y="4396"/>
                    <a:pt x="7677" y="5096"/>
                  </a:cubicBezTo>
                  <a:cubicBezTo>
                    <a:pt x="5261" y="7084"/>
                    <a:pt x="4410" y="9661"/>
                    <a:pt x="4815" y="12707"/>
                  </a:cubicBezTo>
                  <a:cubicBezTo>
                    <a:pt x="4831" y="12830"/>
                    <a:pt x="4814" y="12935"/>
                    <a:pt x="4770" y="13046"/>
                  </a:cubicBezTo>
                  <a:cubicBezTo>
                    <a:pt x="4498" y="13743"/>
                    <a:pt x="4168" y="14415"/>
                    <a:pt x="3821" y="15077"/>
                  </a:cubicBezTo>
                  <a:cubicBezTo>
                    <a:pt x="3756" y="15198"/>
                    <a:pt x="3674" y="15300"/>
                    <a:pt x="3568" y="15389"/>
                  </a:cubicBezTo>
                  <a:cubicBezTo>
                    <a:pt x="2534" y="16255"/>
                    <a:pt x="1499" y="17123"/>
                    <a:pt x="461" y="17987"/>
                  </a:cubicBezTo>
                  <a:cubicBezTo>
                    <a:pt x="334" y="18092"/>
                    <a:pt x="235" y="18217"/>
                    <a:pt x="144" y="18352"/>
                  </a:cubicBezTo>
                  <a:cubicBezTo>
                    <a:pt x="1" y="18571"/>
                    <a:pt x="137" y="18709"/>
                    <a:pt x="300" y="18822"/>
                  </a:cubicBezTo>
                  <a:cubicBezTo>
                    <a:pt x="361" y="18864"/>
                    <a:pt x="420" y="18885"/>
                    <a:pt x="475" y="18885"/>
                  </a:cubicBezTo>
                  <a:cubicBezTo>
                    <a:pt x="566" y="18885"/>
                    <a:pt x="647" y="18828"/>
                    <a:pt x="708" y="18719"/>
                  </a:cubicBezTo>
                  <a:cubicBezTo>
                    <a:pt x="763" y="18622"/>
                    <a:pt x="840" y="18550"/>
                    <a:pt x="922" y="18479"/>
                  </a:cubicBezTo>
                  <a:cubicBezTo>
                    <a:pt x="1533" y="17960"/>
                    <a:pt x="2146" y="17443"/>
                    <a:pt x="2755" y="16923"/>
                  </a:cubicBezTo>
                  <a:cubicBezTo>
                    <a:pt x="2822" y="16868"/>
                    <a:pt x="2890" y="16830"/>
                    <a:pt x="2977" y="16830"/>
                  </a:cubicBezTo>
                  <a:cubicBezTo>
                    <a:pt x="2984" y="16830"/>
                    <a:pt x="2992" y="16830"/>
                    <a:pt x="2999" y="16831"/>
                  </a:cubicBezTo>
                  <a:cubicBezTo>
                    <a:pt x="3160" y="16842"/>
                    <a:pt x="3321" y="16848"/>
                    <a:pt x="3482" y="16848"/>
                  </a:cubicBezTo>
                  <a:cubicBezTo>
                    <a:pt x="3970" y="16848"/>
                    <a:pt x="4457" y="16800"/>
                    <a:pt x="4937" y="16735"/>
                  </a:cubicBezTo>
                  <a:cubicBezTo>
                    <a:pt x="4996" y="16727"/>
                    <a:pt x="5051" y="16723"/>
                    <a:pt x="5105" y="16723"/>
                  </a:cubicBezTo>
                  <a:cubicBezTo>
                    <a:pt x="5434" y="16723"/>
                    <a:pt x="5662" y="16872"/>
                    <a:pt x="5887" y="17098"/>
                  </a:cubicBezTo>
                  <a:cubicBezTo>
                    <a:pt x="5943" y="17154"/>
                    <a:pt x="5988" y="17225"/>
                    <a:pt x="6047" y="17280"/>
                  </a:cubicBezTo>
                  <a:cubicBezTo>
                    <a:pt x="6320" y="17535"/>
                    <a:pt x="6579" y="17797"/>
                    <a:pt x="6939" y="17951"/>
                  </a:cubicBezTo>
                  <a:cubicBezTo>
                    <a:pt x="7447" y="18168"/>
                    <a:pt x="7944" y="18268"/>
                    <a:pt x="8432" y="18268"/>
                  </a:cubicBezTo>
                  <a:cubicBezTo>
                    <a:pt x="9162" y="18268"/>
                    <a:pt x="9872" y="18044"/>
                    <a:pt x="10564" y="17648"/>
                  </a:cubicBezTo>
                  <a:cubicBezTo>
                    <a:pt x="10979" y="17412"/>
                    <a:pt x="11404" y="17201"/>
                    <a:pt x="11836" y="16997"/>
                  </a:cubicBezTo>
                  <a:cubicBezTo>
                    <a:pt x="12475" y="16695"/>
                    <a:pt x="13082" y="16344"/>
                    <a:pt x="13590" y="15843"/>
                  </a:cubicBezTo>
                  <a:cubicBezTo>
                    <a:pt x="13711" y="15722"/>
                    <a:pt x="13858" y="15607"/>
                    <a:pt x="13797" y="15408"/>
                  </a:cubicBezTo>
                  <a:cubicBezTo>
                    <a:pt x="13741" y="15219"/>
                    <a:pt x="13556" y="15204"/>
                    <a:pt x="13402" y="15170"/>
                  </a:cubicBezTo>
                  <a:cubicBezTo>
                    <a:pt x="13155" y="15116"/>
                    <a:pt x="12903" y="15091"/>
                    <a:pt x="12656" y="15044"/>
                  </a:cubicBezTo>
                  <a:cubicBezTo>
                    <a:pt x="11921" y="14909"/>
                    <a:pt x="11219" y="14621"/>
                    <a:pt x="10476" y="14521"/>
                  </a:cubicBezTo>
                  <a:cubicBezTo>
                    <a:pt x="10129" y="14474"/>
                    <a:pt x="9789" y="14449"/>
                    <a:pt x="9458" y="14449"/>
                  </a:cubicBezTo>
                  <a:cubicBezTo>
                    <a:pt x="8013" y="14449"/>
                    <a:pt x="6726" y="14924"/>
                    <a:pt x="5688" y="16132"/>
                  </a:cubicBezTo>
                  <a:cubicBezTo>
                    <a:pt x="5645" y="16185"/>
                    <a:pt x="5603" y="16227"/>
                    <a:pt x="5534" y="16231"/>
                  </a:cubicBezTo>
                  <a:cubicBezTo>
                    <a:pt x="4848" y="16286"/>
                    <a:pt x="4163" y="16343"/>
                    <a:pt x="3476" y="16398"/>
                  </a:cubicBezTo>
                  <a:cubicBezTo>
                    <a:pt x="3959" y="15939"/>
                    <a:pt x="4460" y="15533"/>
                    <a:pt x="4957" y="15122"/>
                  </a:cubicBezTo>
                  <a:cubicBezTo>
                    <a:pt x="6073" y="14198"/>
                    <a:pt x="7178" y="13258"/>
                    <a:pt x="8342" y="12393"/>
                  </a:cubicBezTo>
                  <a:cubicBezTo>
                    <a:pt x="8548" y="12240"/>
                    <a:pt x="8768" y="12202"/>
                    <a:pt x="9022" y="12198"/>
                  </a:cubicBezTo>
                  <a:cubicBezTo>
                    <a:pt x="9086" y="12196"/>
                    <a:pt x="9150" y="12196"/>
                    <a:pt x="9215" y="12196"/>
                  </a:cubicBezTo>
                  <a:cubicBezTo>
                    <a:pt x="9949" y="12196"/>
                    <a:pt x="10680" y="12293"/>
                    <a:pt x="11414" y="12293"/>
                  </a:cubicBezTo>
                  <a:cubicBezTo>
                    <a:pt x="11453" y="12293"/>
                    <a:pt x="11493" y="12293"/>
                    <a:pt x="11533" y="12293"/>
                  </a:cubicBezTo>
                  <a:cubicBezTo>
                    <a:pt x="11593" y="12292"/>
                    <a:pt x="11654" y="12290"/>
                    <a:pt x="11714" y="12290"/>
                  </a:cubicBezTo>
                  <a:cubicBezTo>
                    <a:pt x="12106" y="12290"/>
                    <a:pt x="12463" y="12341"/>
                    <a:pt x="12592" y="12843"/>
                  </a:cubicBezTo>
                  <a:cubicBezTo>
                    <a:pt x="12595" y="12850"/>
                    <a:pt x="12604" y="12857"/>
                    <a:pt x="12609" y="12864"/>
                  </a:cubicBezTo>
                  <a:cubicBezTo>
                    <a:pt x="13040" y="13335"/>
                    <a:pt x="13535" y="13701"/>
                    <a:pt x="14197" y="13746"/>
                  </a:cubicBezTo>
                  <a:cubicBezTo>
                    <a:pt x="14332" y="13755"/>
                    <a:pt x="14466" y="13760"/>
                    <a:pt x="14601" y="13760"/>
                  </a:cubicBezTo>
                  <a:cubicBezTo>
                    <a:pt x="15096" y="13760"/>
                    <a:pt x="15586" y="13690"/>
                    <a:pt x="16052" y="13491"/>
                  </a:cubicBezTo>
                  <a:cubicBezTo>
                    <a:pt x="17584" y="12834"/>
                    <a:pt x="18601" y="11624"/>
                    <a:pt x="19486" y="10276"/>
                  </a:cubicBezTo>
                  <a:cubicBezTo>
                    <a:pt x="19549" y="10180"/>
                    <a:pt x="19587" y="10062"/>
                    <a:pt x="19510" y="9947"/>
                  </a:cubicBezTo>
                  <a:cubicBezTo>
                    <a:pt x="19456" y="9868"/>
                    <a:pt x="19386" y="9844"/>
                    <a:pt x="19312" y="9844"/>
                  </a:cubicBezTo>
                  <a:cubicBezTo>
                    <a:pt x="19263" y="9844"/>
                    <a:pt x="19213" y="9855"/>
                    <a:pt x="19166" y="9867"/>
                  </a:cubicBezTo>
                  <a:cubicBezTo>
                    <a:pt x="18816" y="9957"/>
                    <a:pt x="18466" y="10043"/>
                    <a:pt x="18107" y="10083"/>
                  </a:cubicBezTo>
                  <a:cubicBezTo>
                    <a:pt x="17291" y="10173"/>
                    <a:pt x="16477" y="10251"/>
                    <a:pt x="15662" y="10342"/>
                  </a:cubicBezTo>
                  <a:cubicBezTo>
                    <a:pt x="14380" y="10485"/>
                    <a:pt x="13247" y="10972"/>
                    <a:pt x="12303" y="11864"/>
                  </a:cubicBezTo>
                  <a:cubicBezTo>
                    <a:pt x="12216" y="11948"/>
                    <a:pt x="12124" y="11967"/>
                    <a:pt x="12012" y="11967"/>
                  </a:cubicBezTo>
                  <a:cubicBezTo>
                    <a:pt x="11238" y="11962"/>
                    <a:pt x="10464" y="11965"/>
                    <a:pt x="9690" y="11961"/>
                  </a:cubicBezTo>
                  <a:cubicBezTo>
                    <a:pt x="9522" y="11961"/>
                    <a:pt x="9349" y="11960"/>
                    <a:pt x="9198" y="11868"/>
                  </a:cubicBezTo>
                  <a:cubicBezTo>
                    <a:pt x="9206" y="11794"/>
                    <a:pt x="9262" y="11777"/>
                    <a:pt x="9304" y="11748"/>
                  </a:cubicBezTo>
                  <a:cubicBezTo>
                    <a:pt x="11798" y="9999"/>
                    <a:pt x="14448" y="8530"/>
                    <a:pt x="17220" y="7273"/>
                  </a:cubicBezTo>
                  <a:cubicBezTo>
                    <a:pt x="17317" y="7228"/>
                    <a:pt x="17417" y="7203"/>
                    <a:pt x="17525" y="7203"/>
                  </a:cubicBezTo>
                  <a:cubicBezTo>
                    <a:pt x="17536" y="7203"/>
                    <a:pt x="17547" y="7203"/>
                    <a:pt x="17558" y="7204"/>
                  </a:cubicBezTo>
                  <a:cubicBezTo>
                    <a:pt x="18420" y="7246"/>
                    <a:pt x="19284" y="7245"/>
                    <a:pt x="20146" y="7334"/>
                  </a:cubicBezTo>
                  <a:cubicBezTo>
                    <a:pt x="20516" y="7373"/>
                    <a:pt x="20802" y="7509"/>
                    <a:pt x="21035" y="7735"/>
                  </a:cubicBezTo>
                  <a:cubicBezTo>
                    <a:pt x="21521" y="8206"/>
                    <a:pt x="22122" y="8377"/>
                    <a:pt x="22748" y="8451"/>
                  </a:cubicBezTo>
                  <a:cubicBezTo>
                    <a:pt x="22936" y="8474"/>
                    <a:pt x="23120" y="8484"/>
                    <a:pt x="23301" y="8484"/>
                  </a:cubicBezTo>
                  <a:cubicBezTo>
                    <a:pt x="24515" y="8484"/>
                    <a:pt x="25581" y="7999"/>
                    <a:pt x="26544" y="7217"/>
                  </a:cubicBezTo>
                  <a:cubicBezTo>
                    <a:pt x="26711" y="7080"/>
                    <a:pt x="26870" y="6932"/>
                    <a:pt x="27017" y="6774"/>
                  </a:cubicBezTo>
                  <a:cubicBezTo>
                    <a:pt x="27181" y="6593"/>
                    <a:pt x="27130" y="6442"/>
                    <a:pt x="26894" y="6377"/>
                  </a:cubicBezTo>
                  <a:cubicBezTo>
                    <a:pt x="26808" y="6353"/>
                    <a:pt x="26718" y="6339"/>
                    <a:pt x="26629" y="6335"/>
                  </a:cubicBezTo>
                  <a:cubicBezTo>
                    <a:pt x="26132" y="6302"/>
                    <a:pt x="25644" y="6223"/>
                    <a:pt x="25159" y="6119"/>
                  </a:cubicBezTo>
                  <a:cubicBezTo>
                    <a:pt x="24597" y="5999"/>
                    <a:pt x="24035" y="5851"/>
                    <a:pt x="23457" y="5828"/>
                  </a:cubicBezTo>
                  <a:cubicBezTo>
                    <a:pt x="23383" y="5825"/>
                    <a:pt x="23310" y="5824"/>
                    <a:pt x="23237" y="5824"/>
                  </a:cubicBezTo>
                  <a:cubicBezTo>
                    <a:pt x="22223" y="5824"/>
                    <a:pt x="21317" y="6109"/>
                    <a:pt x="20640" y="6956"/>
                  </a:cubicBezTo>
                  <a:cubicBezTo>
                    <a:pt x="20605" y="7001"/>
                    <a:pt x="20565" y="7029"/>
                    <a:pt x="20508" y="7033"/>
                  </a:cubicBezTo>
                  <a:cubicBezTo>
                    <a:pt x="20284" y="7044"/>
                    <a:pt x="20059" y="7052"/>
                    <a:pt x="19835" y="7052"/>
                  </a:cubicBezTo>
                  <a:cubicBezTo>
                    <a:pt x="19365" y="7052"/>
                    <a:pt x="18896" y="7015"/>
                    <a:pt x="18430" y="6886"/>
                  </a:cubicBezTo>
                  <a:cubicBezTo>
                    <a:pt x="19293" y="6384"/>
                    <a:pt x="20252" y="6091"/>
                    <a:pt x="21065" y="5505"/>
                  </a:cubicBezTo>
                  <a:cubicBezTo>
                    <a:pt x="21539" y="5162"/>
                    <a:pt x="22092" y="4946"/>
                    <a:pt x="22609" y="4671"/>
                  </a:cubicBezTo>
                  <a:cubicBezTo>
                    <a:pt x="22665" y="4640"/>
                    <a:pt x="22717" y="4625"/>
                    <a:pt x="22770" y="4625"/>
                  </a:cubicBezTo>
                  <a:cubicBezTo>
                    <a:pt x="22815" y="4625"/>
                    <a:pt x="22862" y="4636"/>
                    <a:pt x="22912" y="4658"/>
                  </a:cubicBezTo>
                  <a:cubicBezTo>
                    <a:pt x="23186" y="4777"/>
                    <a:pt x="23464" y="4871"/>
                    <a:pt x="23769" y="4878"/>
                  </a:cubicBezTo>
                  <a:cubicBezTo>
                    <a:pt x="23799" y="4879"/>
                    <a:pt x="23829" y="4879"/>
                    <a:pt x="23859" y="4879"/>
                  </a:cubicBezTo>
                  <a:cubicBezTo>
                    <a:pt x="24642" y="4879"/>
                    <a:pt x="25356" y="4649"/>
                    <a:pt x="26018" y="4228"/>
                  </a:cubicBezTo>
                  <a:cubicBezTo>
                    <a:pt x="27089" y="3548"/>
                    <a:pt x="27807" y="2622"/>
                    <a:pt x="28037" y="1356"/>
                  </a:cubicBezTo>
                  <a:cubicBezTo>
                    <a:pt x="28081" y="1120"/>
                    <a:pt x="28015" y="989"/>
                    <a:pt x="27858" y="989"/>
                  </a:cubicBezTo>
                  <a:cubicBezTo>
                    <a:pt x="27810" y="989"/>
                    <a:pt x="27753" y="1001"/>
                    <a:pt x="27689" y="1026"/>
                  </a:cubicBezTo>
                  <a:cubicBezTo>
                    <a:pt x="27175" y="1225"/>
                    <a:pt x="26638" y="1270"/>
                    <a:pt x="26103" y="1343"/>
                  </a:cubicBezTo>
                  <a:cubicBezTo>
                    <a:pt x="25416" y="1439"/>
                    <a:pt x="24734" y="1569"/>
                    <a:pt x="24088" y="1835"/>
                  </a:cubicBezTo>
                  <a:cubicBezTo>
                    <a:pt x="23526" y="2063"/>
                    <a:pt x="23034" y="2385"/>
                    <a:pt x="22695" y="2903"/>
                  </a:cubicBezTo>
                  <a:cubicBezTo>
                    <a:pt x="22458" y="3268"/>
                    <a:pt x="22310" y="3663"/>
                    <a:pt x="22403" y="4104"/>
                  </a:cubicBezTo>
                  <a:cubicBezTo>
                    <a:pt x="22439" y="4279"/>
                    <a:pt x="22397" y="4358"/>
                    <a:pt x="22247" y="4441"/>
                  </a:cubicBezTo>
                  <a:cubicBezTo>
                    <a:pt x="21600" y="4794"/>
                    <a:pt x="20958" y="5161"/>
                    <a:pt x="20314" y="5522"/>
                  </a:cubicBezTo>
                  <a:cubicBezTo>
                    <a:pt x="19929" y="5739"/>
                    <a:pt x="19566" y="6012"/>
                    <a:pt x="19157" y="6163"/>
                  </a:cubicBezTo>
                  <a:cubicBezTo>
                    <a:pt x="17667" y="6719"/>
                    <a:pt x="16267" y="7464"/>
                    <a:pt x="14854" y="8180"/>
                  </a:cubicBezTo>
                  <a:cubicBezTo>
                    <a:pt x="14426" y="8398"/>
                    <a:pt x="14025" y="8668"/>
                    <a:pt x="13571" y="8837"/>
                  </a:cubicBezTo>
                  <a:lnTo>
                    <a:pt x="13571" y="8837"/>
                  </a:lnTo>
                  <a:cubicBezTo>
                    <a:pt x="14304" y="8038"/>
                    <a:pt x="14911" y="7137"/>
                    <a:pt x="15629" y="6325"/>
                  </a:cubicBezTo>
                  <a:cubicBezTo>
                    <a:pt x="15758" y="6180"/>
                    <a:pt x="15857" y="5975"/>
                    <a:pt x="16049" y="5975"/>
                  </a:cubicBezTo>
                  <a:cubicBezTo>
                    <a:pt x="16109" y="5975"/>
                    <a:pt x="16178" y="5995"/>
                    <a:pt x="16260" y="6043"/>
                  </a:cubicBezTo>
                  <a:cubicBezTo>
                    <a:pt x="16264" y="6045"/>
                    <a:pt x="16269" y="6046"/>
                    <a:pt x="16275" y="6046"/>
                  </a:cubicBezTo>
                  <a:cubicBezTo>
                    <a:pt x="16287" y="6046"/>
                    <a:pt x="16301" y="6042"/>
                    <a:pt x="16314" y="6041"/>
                  </a:cubicBezTo>
                  <a:cubicBezTo>
                    <a:pt x="16882" y="5983"/>
                    <a:pt x="17431" y="5841"/>
                    <a:pt x="17934" y="5563"/>
                  </a:cubicBezTo>
                  <a:cubicBezTo>
                    <a:pt x="19054" y="4946"/>
                    <a:pt x="19908" y="4027"/>
                    <a:pt x="20657" y="3021"/>
                  </a:cubicBezTo>
                  <a:cubicBezTo>
                    <a:pt x="21248" y="2230"/>
                    <a:pt x="21751" y="1369"/>
                    <a:pt x="21938" y="370"/>
                  </a:cubicBezTo>
                  <a:cubicBezTo>
                    <a:pt x="21988" y="110"/>
                    <a:pt x="21952" y="1"/>
                    <a:pt x="21786" y="1"/>
                  </a:cubicBezTo>
                  <a:close/>
                </a:path>
              </a:pathLst>
            </a:custGeom>
            <a:solidFill>
              <a:srgbClr val="2F7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17" name="Google Shape;317;p14"/>
            <p:cNvSpPr/>
            <p:nvPr/>
          </p:nvSpPr>
          <p:spPr>
            <a:xfrm>
              <a:off x="8681478" y="1179064"/>
              <a:ext cx="265533" cy="426164"/>
            </a:xfrm>
            <a:custGeom>
              <a:avLst/>
              <a:gdLst/>
              <a:ahLst/>
              <a:cxnLst/>
              <a:rect l="l" t="t" r="r" b="b"/>
              <a:pathLst>
                <a:path w="5141" h="8251" extrusionOk="0">
                  <a:moveTo>
                    <a:pt x="4100" y="3279"/>
                  </a:moveTo>
                  <a:cubicBezTo>
                    <a:pt x="4099" y="3282"/>
                    <a:pt x="4098" y="3284"/>
                    <a:pt x="4096" y="3287"/>
                  </a:cubicBezTo>
                  <a:lnTo>
                    <a:pt x="4096" y="3287"/>
                  </a:lnTo>
                  <a:cubicBezTo>
                    <a:pt x="4099" y="3287"/>
                    <a:pt x="4101" y="3287"/>
                    <a:pt x="4103" y="3286"/>
                  </a:cubicBezTo>
                  <a:lnTo>
                    <a:pt x="4100" y="3279"/>
                  </a:lnTo>
                  <a:close/>
                  <a:moveTo>
                    <a:pt x="4975" y="0"/>
                  </a:moveTo>
                  <a:cubicBezTo>
                    <a:pt x="4897" y="0"/>
                    <a:pt x="4813" y="125"/>
                    <a:pt x="4757" y="199"/>
                  </a:cubicBezTo>
                  <a:cubicBezTo>
                    <a:pt x="4364" y="705"/>
                    <a:pt x="3983" y="1219"/>
                    <a:pt x="3592" y="1724"/>
                  </a:cubicBezTo>
                  <a:cubicBezTo>
                    <a:pt x="3541" y="1789"/>
                    <a:pt x="3518" y="1903"/>
                    <a:pt x="3399" y="1903"/>
                  </a:cubicBezTo>
                  <a:cubicBezTo>
                    <a:pt x="3394" y="1903"/>
                    <a:pt x="3388" y="1903"/>
                    <a:pt x="3382" y="1902"/>
                  </a:cubicBezTo>
                  <a:cubicBezTo>
                    <a:pt x="3362" y="1610"/>
                    <a:pt x="3518" y="1331"/>
                    <a:pt x="3433" y="974"/>
                  </a:cubicBezTo>
                  <a:lnTo>
                    <a:pt x="3433" y="974"/>
                  </a:lnTo>
                  <a:cubicBezTo>
                    <a:pt x="3248" y="1307"/>
                    <a:pt x="3249" y="1613"/>
                    <a:pt x="3247" y="1912"/>
                  </a:cubicBezTo>
                  <a:cubicBezTo>
                    <a:pt x="3244" y="2110"/>
                    <a:pt x="3197" y="2279"/>
                    <a:pt x="3077" y="2440"/>
                  </a:cubicBezTo>
                  <a:cubicBezTo>
                    <a:pt x="2466" y="3258"/>
                    <a:pt x="1995" y="4160"/>
                    <a:pt x="1500" y="5048"/>
                  </a:cubicBezTo>
                  <a:cubicBezTo>
                    <a:pt x="1401" y="5225"/>
                    <a:pt x="1360" y="5450"/>
                    <a:pt x="1154" y="5592"/>
                  </a:cubicBezTo>
                  <a:cubicBezTo>
                    <a:pt x="1134" y="4775"/>
                    <a:pt x="1236" y="3989"/>
                    <a:pt x="1205" y="3196"/>
                  </a:cubicBezTo>
                  <a:lnTo>
                    <a:pt x="1205" y="3196"/>
                  </a:lnTo>
                  <a:cubicBezTo>
                    <a:pt x="1110" y="3312"/>
                    <a:pt x="1073" y="3435"/>
                    <a:pt x="1049" y="3569"/>
                  </a:cubicBezTo>
                  <a:cubicBezTo>
                    <a:pt x="929" y="4297"/>
                    <a:pt x="962" y="5042"/>
                    <a:pt x="841" y="5770"/>
                  </a:cubicBezTo>
                  <a:cubicBezTo>
                    <a:pt x="801" y="6000"/>
                    <a:pt x="877" y="6248"/>
                    <a:pt x="749" y="6454"/>
                  </a:cubicBezTo>
                  <a:cubicBezTo>
                    <a:pt x="471" y="6900"/>
                    <a:pt x="318" y="7404"/>
                    <a:pt x="83" y="7870"/>
                  </a:cubicBezTo>
                  <a:cubicBezTo>
                    <a:pt x="25" y="7986"/>
                    <a:pt x="1" y="8117"/>
                    <a:pt x="69" y="8251"/>
                  </a:cubicBezTo>
                  <a:cubicBezTo>
                    <a:pt x="191" y="8193"/>
                    <a:pt x="251" y="8104"/>
                    <a:pt x="292" y="8005"/>
                  </a:cubicBezTo>
                  <a:cubicBezTo>
                    <a:pt x="774" y="6850"/>
                    <a:pt x="1385" y="5757"/>
                    <a:pt x="1981" y="4659"/>
                  </a:cubicBezTo>
                  <a:cubicBezTo>
                    <a:pt x="2084" y="4472"/>
                    <a:pt x="2183" y="4290"/>
                    <a:pt x="2408" y="4197"/>
                  </a:cubicBezTo>
                  <a:cubicBezTo>
                    <a:pt x="2839" y="4017"/>
                    <a:pt x="3261" y="3810"/>
                    <a:pt x="3678" y="3601"/>
                  </a:cubicBezTo>
                  <a:cubicBezTo>
                    <a:pt x="3833" y="3525"/>
                    <a:pt x="4003" y="3451"/>
                    <a:pt x="4096" y="3287"/>
                  </a:cubicBezTo>
                  <a:lnTo>
                    <a:pt x="4096" y="3287"/>
                  </a:lnTo>
                  <a:cubicBezTo>
                    <a:pt x="3865" y="3305"/>
                    <a:pt x="3679" y="3440"/>
                    <a:pt x="3477" y="3526"/>
                  </a:cubicBezTo>
                  <a:cubicBezTo>
                    <a:pt x="3124" y="3680"/>
                    <a:pt x="2771" y="3827"/>
                    <a:pt x="2410" y="3979"/>
                  </a:cubicBezTo>
                  <a:cubicBezTo>
                    <a:pt x="2411" y="3902"/>
                    <a:pt x="2459" y="3828"/>
                    <a:pt x="2502" y="3752"/>
                  </a:cubicBezTo>
                  <a:cubicBezTo>
                    <a:pt x="2774" y="3255"/>
                    <a:pt x="3111" y="2798"/>
                    <a:pt x="3440" y="2340"/>
                  </a:cubicBezTo>
                  <a:cubicBezTo>
                    <a:pt x="3701" y="1974"/>
                    <a:pt x="3930" y="1583"/>
                    <a:pt x="4270" y="1280"/>
                  </a:cubicBezTo>
                  <a:lnTo>
                    <a:pt x="4270" y="1280"/>
                  </a:lnTo>
                  <a:lnTo>
                    <a:pt x="4264" y="1281"/>
                  </a:lnTo>
                  <a:cubicBezTo>
                    <a:pt x="4442" y="933"/>
                    <a:pt x="4730" y="666"/>
                    <a:pt x="4940" y="340"/>
                  </a:cubicBezTo>
                  <a:cubicBezTo>
                    <a:pt x="5001" y="245"/>
                    <a:pt x="5140" y="106"/>
                    <a:pt x="5019" y="15"/>
                  </a:cubicBezTo>
                  <a:cubicBezTo>
                    <a:pt x="5005" y="5"/>
                    <a:pt x="4990" y="0"/>
                    <a:pt x="4975" y="0"/>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18" name="Google Shape;318;p14"/>
            <p:cNvSpPr/>
            <p:nvPr/>
          </p:nvSpPr>
          <p:spPr>
            <a:xfrm>
              <a:off x="9048908" y="1522894"/>
              <a:ext cx="288517" cy="99994"/>
            </a:xfrm>
            <a:custGeom>
              <a:avLst/>
              <a:gdLst/>
              <a:ahLst/>
              <a:cxnLst/>
              <a:rect l="l" t="t" r="r" b="b"/>
              <a:pathLst>
                <a:path w="5586" h="1936" extrusionOk="0">
                  <a:moveTo>
                    <a:pt x="2651" y="157"/>
                  </a:moveTo>
                  <a:cubicBezTo>
                    <a:pt x="2648" y="162"/>
                    <a:pt x="2646" y="166"/>
                    <a:pt x="2644" y="171"/>
                  </a:cubicBezTo>
                  <a:lnTo>
                    <a:pt x="2644" y="171"/>
                  </a:lnTo>
                  <a:cubicBezTo>
                    <a:pt x="2649" y="167"/>
                    <a:pt x="2653" y="163"/>
                    <a:pt x="2658" y="159"/>
                  </a:cubicBezTo>
                  <a:lnTo>
                    <a:pt x="2651" y="157"/>
                  </a:lnTo>
                  <a:close/>
                  <a:moveTo>
                    <a:pt x="4003" y="1"/>
                  </a:moveTo>
                  <a:cubicBezTo>
                    <a:pt x="3702" y="162"/>
                    <a:pt x="3500" y="373"/>
                    <a:pt x="3368" y="623"/>
                  </a:cubicBezTo>
                  <a:cubicBezTo>
                    <a:pt x="3232" y="883"/>
                    <a:pt x="3028" y="966"/>
                    <a:pt x="2768" y="1003"/>
                  </a:cubicBezTo>
                  <a:cubicBezTo>
                    <a:pt x="2516" y="1038"/>
                    <a:pt x="2266" y="1104"/>
                    <a:pt x="1981" y="1104"/>
                  </a:cubicBezTo>
                  <a:cubicBezTo>
                    <a:pt x="1955" y="1104"/>
                    <a:pt x="1929" y="1104"/>
                    <a:pt x="1903" y="1103"/>
                  </a:cubicBezTo>
                  <a:cubicBezTo>
                    <a:pt x="2116" y="718"/>
                    <a:pt x="2465" y="513"/>
                    <a:pt x="2644" y="171"/>
                  </a:cubicBezTo>
                  <a:lnTo>
                    <a:pt x="2644" y="171"/>
                  </a:lnTo>
                  <a:cubicBezTo>
                    <a:pt x="2463" y="325"/>
                    <a:pt x="2249" y="456"/>
                    <a:pt x="2116" y="643"/>
                  </a:cubicBezTo>
                  <a:cubicBezTo>
                    <a:pt x="1771" y="1128"/>
                    <a:pt x="1300" y="1216"/>
                    <a:pt x="797" y="1216"/>
                  </a:cubicBezTo>
                  <a:cubicBezTo>
                    <a:pt x="701" y="1216"/>
                    <a:pt x="603" y="1213"/>
                    <a:pt x="506" y="1209"/>
                  </a:cubicBezTo>
                  <a:cubicBezTo>
                    <a:pt x="411" y="1203"/>
                    <a:pt x="316" y="1186"/>
                    <a:pt x="220" y="1186"/>
                  </a:cubicBezTo>
                  <a:cubicBezTo>
                    <a:pt x="217" y="1186"/>
                    <a:pt x="213" y="1186"/>
                    <a:pt x="209" y="1186"/>
                  </a:cubicBezTo>
                  <a:cubicBezTo>
                    <a:pt x="185" y="1186"/>
                    <a:pt x="159" y="1183"/>
                    <a:pt x="133" y="1183"/>
                  </a:cubicBezTo>
                  <a:cubicBezTo>
                    <a:pt x="79" y="1183"/>
                    <a:pt x="28" y="1195"/>
                    <a:pt x="1" y="1265"/>
                  </a:cubicBezTo>
                  <a:cubicBezTo>
                    <a:pt x="413" y="1379"/>
                    <a:pt x="830" y="1437"/>
                    <a:pt x="1247" y="1437"/>
                  </a:cubicBezTo>
                  <a:cubicBezTo>
                    <a:pt x="1516" y="1437"/>
                    <a:pt x="1784" y="1413"/>
                    <a:pt x="2052" y="1365"/>
                  </a:cubicBezTo>
                  <a:cubicBezTo>
                    <a:pt x="2184" y="1342"/>
                    <a:pt x="2309" y="1328"/>
                    <a:pt x="2429" y="1328"/>
                  </a:cubicBezTo>
                  <a:cubicBezTo>
                    <a:pt x="2722" y="1328"/>
                    <a:pt x="2984" y="1413"/>
                    <a:pt x="3229" y="1666"/>
                  </a:cubicBezTo>
                  <a:cubicBezTo>
                    <a:pt x="3396" y="1838"/>
                    <a:pt x="3622" y="1935"/>
                    <a:pt x="3870" y="1935"/>
                  </a:cubicBezTo>
                  <a:cubicBezTo>
                    <a:pt x="3939" y="1935"/>
                    <a:pt x="4009" y="1928"/>
                    <a:pt x="4080" y="1913"/>
                  </a:cubicBezTo>
                  <a:cubicBezTo>
                    <a:pt x="3980" y="1849"/>
                    <a:pt x="3874" y="1803"/>
                    <a:pt x="3763" y="1770"/>
                  </a:cubicBezTo>
                  <a:cubicBezTo>
                    <a:pt x="3547" y="1703"/>
                    <a:pt x="3345" y="1604"/>
                    <a:pt x="3152" y="1489"/>
                  </a:cubicBezTo>
                  <a:cubicBezTo>
                    <a:pt x="3078" y="1447"/>
                    <a:pt x="2957" y="1412"/>
                    <a:pt x="2968" y="1313"/>
                  </a:cubicBezTo>
                  <a:cubicBezTo>
                    <a:pt x="2978" y="1207"/>
                    <a:pt x="3107" y="1228"/>
                    <a:pt x="3187" y="1203"/>
                  </a:cubicBezTo>
                  <a:cubicBezTo>
                    <a:pt x="3471" y="1117"/>
                    <a:pt x="3759" y="1045"/>
                    <a:pt x="4041" y="950"/>
                  </a:cubicBezTo>
                  <a:cubicBezTo>
                    <a:pt x="4099" y="931"/>
                    <a:pt x="4151" y="919"/>
                    <a:pt x="4202" y="919"/>
                  </a:cubicBezTo>
                  <a:cubicBezTo>
                    <a:pt x="4272" y="919"/>
                    <a:pt x="4338" y="941"/>
                    <a:pt x="4412" y="996"/>
                  </a:cubicBezTo>
                  <a:cubicBezTo>
                    <a:pt x="4515" y="1072"/>
                    <a:pt x="4633" y="1144"/>
                    <a:pt x="4775" y="1144"/>
                  </a:cubicBezTo>
                  <a:cubicBezTo>
                    <a:pt x="4818" y="1144"/>
                    <a:pt x="4862" y="1137"/>
                    <a:pt x="4909" y="1123"/>
                  </a:cubicBezTo>
                  <a:cubicBezTo>
                    <a:pt x="4839" y="990"/>
                    <a:pt x="4725" y="955"/>
                    <a:pt x="4621" y="908"/>
                  </a:cubicBezTo>
                  <a:cubicBezTo>
                    <a:pt x="4490" y="850"/>
                    <a:pt x="4497" y="792"/>
                    <a:pt x="4619" y="736"/>
                  </a:cubicBezTo>
                  <a:cubicBezTo>
                    <a:pt x="4758" y="671"/>
                    <a:pt x="4902" y="615"/>
                    <a:pt x="5038" y="548"/>
                  </a:cubicBezTo>
                  <a:cubicBezTo>
                    <a:pt x="5229" y="459"/>
                    <a:pt x="5412" y="359"/>
                    <a:pt x="5586" y="142"/>
                  </a:cubicBezTo>
                  <a:lnTo>
                    <a:pt x="5586" y="142"/>
                  </a:lnTo>
                  <a:cubicBezTo>
                    <a:pt x="4824" y="198"/>
                    <a:pt x="4254" y="672"/>
                    <a:pt x="3536" y="774"/>
                  </a:cubicBezTo>
                  <a:cubicBezTo>
                    <a:pt x="3667" y="492"/>
                    <a:pt x="3925" y="325"/>
                    <a:pt x="4003"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19" name="Google Shape;319;p14"/>
            <p:cNvSpPr/>
            <p:nvPr/>
          </p:nvSpPr>
          <p:spPr>
            <a:xfrm>
              <a:off x="8725690" y="1732746"/>
              <a:ext cx="348483" cy="82847"/>
            </a:xfrm>
            <a:custGeom>
              <a:avLst/>
              <a:gdLst/>
              <a:ahLst/>
              <a:cxnLst/>
              <a:rect l="l" t="t" r="r" b="b"/>
              <a:pathLst>
                <a:path w="6747" h="1604" extrusionOk="0">
                  <a:moveTo>
                    <a:pt x="3356" y="0"/>
                  </a:moveTo>
                  <a:lnTo>
                    <a:pt x="3356" y="0"/>
                  </a:lnTo>
                  <a:cubicBezTo>
                    <a:pt x="3158" y="33"/>
                    <a:pt x="2999" y="132"/>
                    <a:pt x="2851" y="247"/>
                  </a:cubicBezTo>
                  <a:cubicBezTo>
                    <a:pt x="2467" y="545"/>
                    <a:pt x="2083" y="844"/>
                    <a:pt x="1708" y="1153"/>
                  </a:cubicBezTo>
                  <a:cubicBezTo>
                    <a:pt x="1564" y="1273"/>
                    <a:pt x="1411" y="1344"/>
                    <a:pt x="1221" y="1351"/>
                  </a:cubicBezTo>
                  <a:cubicBezTo>
                    <a:pt x="869" y="1365"/>
                    <a:pt x="519" y="1389"/>
                    <a:pt x="169" y="1414"/>
                  </a:cubicBezTo>
                  <a:cubicBezTo>
                    <a:pt x="100" y="1420"/>
                    <a:pt x="0" y="1413"/>
                    <a:pt x="6" y="1510"/>
                  </a:cubicBezTo>
                  <a:cubicBezTo>
                    <a:pt x="10" y="1570"/>
                    <a:pt x="65" y="1577"/>
                    <a:pt x="120" y="1577"/>
                  </a:cubicBezTo>
                  <a:cubicBezTo>
                    <a:pt x="134" y="1577"/>
                    <a:pt x="148" y="1577"/>
                    <a:pt x="161" y="1577"/>
                  </a:cubicBezTo>
                  <a:cubicBezTo>
                    <a:pt x="181" y="1576"/>
                    <a:pt x="200" y="1576"/>
                    <a:pt x="220" y="1576"/>
                  </a:cubicBezTo>
                  <a:cubicBezTo>
                    <a:pt x="421" y="1576"/>
                    <a:pt x="620" y="1603"/>
                    <a:pt x="821" y="1603"/>
                  </a:cubicBezTo>
                  <a:cubicBezTo>
                    <a:pt x="888" y="1603"/>
                    <a:pt x="956" y="1600"/>
                    <a:pt x="1023" y="1592"/>
                  </a:cubicBezTo>
                  <a:cubicBezTo>
                    <a:pt x="1826" y="1496"/>
                    <a:pt x="2632" y="1413"/>
                    <a:pt x="3433" y="1306"/>
                  </a:cubicBezTo>
                  <a:cubicBezTo>
                    <a:pt x="4416" y="1173"/>
                    <a:pt x="5389" y="992"/>
                    <a:pt x="6343" y="720"/>
                  </a:cubicBezTo>
                  <a:cubicBezTo>
                    <a:pt x="6484" y="679"/>
                    <a:pt x="6640" y="658"/>
                    <a:pt x="6747" y="504"/>
                  </a:cubicBezTo>
                  <a:cubicBezTo>
                    <a:pt x="6675" y="465"/>
                    <a:pt x="6607" y="452"/>
                    <a:pt x="6541" y="452"/>
                  </a:cubicBezTo>
                  <a:cubicBezTo>
                    <a:pt x="6462" y="452"/>
                    <a:pt x="6387" y="471"/>
                    <a:pt x="6312" y="489"/>
                  </a:cubicBezTo>
                  <a:cubicBezTo>
                    <a:pt x="5863" y="590"/>
                    <a:pt x="5418" y="699"/>
                    <a:pt x="4969" y="799"/>
                  </a:cubicBezTo>
                  <a:cubicBezTo>
                    <a:pt x="4893" y="816"/>
                    <a:pt x="4800" y="861"/>
                    <a:pt x="4724" y="861"/>
                  </a:cubicBezTo>
                  <a:cubicBezTo>
                    <a:pt x="4690" y="861"/>
                    <a:pt x="4660" y="852"/>
                    <a:pt x="4636" y="827"/>
                  </a:cubicBezTo>
                  <a:cubicBezTo>
                    <a:pt x="4541" y="729"/>
                    <a:pt x="4701" y="630"/>
                    <a:pt x="4727" y="524"/>
                  </a:cubicBezTo>
                  <a:cubicBezTo>
                    <a:pt x="4740" y="473"/>
                    <a:pt x="4763" y="424"/>
                    <a:pt x="4811" y="297"/>
                  </a:cubicBezTo>
                  <a:lnTo>
                    <a:pt x="4811" y="297"/>
                  </a:lnTo>
                  <a:cubicBezTo>
                    <a:pt x="4588" y="427"/>
                    <a:pt x="4485" y="562"/>
                    <a:pt x="4411" y="714"/>
                  </a:cubicBezTo>
                  <a:cubicBezTo>
                    <a:pt x="4327" y="887"/>
                    <a:pt x="4197" y="956"/>
                    <a:pt x="4013" y="990"/>
                  </a:cubicBezTo>
                  <a:cubicBezTo>
                    <a:pt x="3480" y="1084"/>
                    <a:pt x="2948" y="1167"/>
                    <a:pt x="2410" y="1224"/>
                  </a:cubicBezTo>
                  <a:cubicBezTo>
                    <a:pt x="2323" y="1233"/>
                    <a:pt x="2236" y="1253"/>
                    <a:pt x="2138" y="1253"/>
                  </a:cubicBezTo>
                  <a:cubicBezTo>
                    <a:pt x="2079" y="1253"/>
                    <a:pt x="2017" y="1246"/>
                    <a:pt x="1949" y="1225"/>
                  </a:cubicBezTo>
                  <a:cubicBezTo>
                    <a:pt x="2427" y="788"/>
                    <a:pt x="2956" y="467"/>
                    <a:pt x="3356" y="0"/>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0" name="Google Shape;320;p14"/>
            <p:cNvSpPr/>
            <p:nvPr/>
          </p:nvSpPr>
          <p:spPr>
            <a:xfrm>
              <a:off x="9241971" y="1007226"/>
              <a:ext cx="262692" cy="246371"/>
            </a:xfrm>
            <a:custGeom>
              <a:avLst/>
              <a:gdLst/>
              <a:ahLst/>
              <a:cxnLst/>
              <a:rect l="l" t="t" r="r" b="b"/>
              <a:pathLst>
                <a:path w="5086" h="4770" extrusionOk="0">
                  <a:moveTo>
                    <a:pt x="5085" y="1"/>
                  </a:moveTo>
                  <a:lnTo>
                    <a:pt x="5085" y="1"/>
                  </a:lnTo>
                  <a:cubicBezTo>
                    <a:pt x="4827" y="67"/>
                    <a:pt x="4636" y="183"/>
                    <a:pt x="4454" y="314"/>
                  </a:cubicBezTo>
                  <a:cubicBezTo>
                    <a:pt x="3244" y="1196"/>
                    <a:pt x="2115" y="2168"/>
                    <a:pt x="1123" y="3294"/>
                  </a:cubicBezTo>
                  <a:cubicBezTo>
                    <a:pt x="1055" y="3369"/>
                    <a:pt x="1006" y="3475"/>
                    <a:pt x="847" y="3493"/>
                  </a:cubicBezTo>
                  <a:cubicBezTo>
                    <a:pt x="925" y="2920"/>
                    <a:pt x="1003" y="2359"/>
                    <a:pt x="1080" y="1784"/>
                  </a:cubicBezTo>
                  <a:lnTo>
                    <a:pt x="1080" y="1784"/>
                  </a:lnTo>
                  <a:cubicBezTo>
                    <a:pt x="963" y="1808"/>
                    <a:pt x="960" y="1883"/>
                    <a:pt x="942" y="1937"/>
                  </a:cubicBezTo>
                  <a:cubicBezTo>
                    <a:pt x="805" y="2343"/>
                    <a:pt x="774" y="2762"/>
                    <a:pt x="791" y="3189"/>
                  </a:cubicBezTo>
                  <a:cubicBezTo>
                    <a:pt x="801" y="3495"/>
                    <a:pt x="746" y="3767"/>
                    <a:pt x="520" y="4004"/>
                  </a:cubicBezTo>
                  <a:cubicBezTo>
                    <a:pt x="308" y="4227"/>
                    <a:pt x="111" y="4468"/>
                    <a:pt x="1" y="4769"/>
                  </a:cubicBezTo>
                  <a:cubicBezTo>
                    <a:pt x="382" y="4389"/>
                    <a:pt x="766" y="4015"/>
                    <a:pt x="1101" y="3599"/>
                  </a:cubicBezTo>
                  <a:cubicBezTo>
                    <a:pt x="1878" y="2638"/>
                    <a:pt x="2839" y="1885"/>
                    <a:pt x="3801" y="1130"/>
                  </a:cubicBezTo>
                  <a:cubicBezTo>
                    <a:pt x="3884" y="1065"/>
                    <a:pt x="3962" y="1035"/>
                    <a:pt x="4056" y="1035"/>
                  </a:cubicBezTo>
                  <a:cubicBezTo>
                    <a:pt x="4086" y="1035"/>
                    <a:pt x="4116" y="1038"/>
                    <a:pt x="4150" y="1044"/>
                  </a:cubicBezTo>
                  <a:cubicBezTo>
                    <a:pt x="4240" y="1059"/>
                    <a:pt x="4333" y="1069"/>
                    <a:pt x="4426" y="1069"/>
                  </a:cubicBezTo>
                  <a:cubicBezTo>
                    <a:pt x="4521" y="1069"/>
                    <a:pt x="4617" y="1058"/>
                    <a:pt x="4711" y="1032"/>
                  </a:cubicBezTo>
                  <a:cubicBezTo>
                    <a:pt x="4770" y="1017"/>
                    <a:pt x="4852" y="1008"/>
                    <a:pt x="4858" y="935"/>
                  </a:cubicBezTo>
                  <a:cubicBezTo>
                    <a:pt x="4865" y="853"/>
                    <a:pt x="4773" y="862"/>
                    <a:pt x="4721" y="835"/>
                  </a:cubicBezTo>
                  <a:cubicBezTo>
                    <a:pt x="4608" y="778"/>
                    <a:pt x="4468" y="836"/>
                    <a:pt x="4334" y="747"/>
                  </a:cubicBezTo>
                  <a:cubicBezTo>
                    <a:pt x="4576" y="500"/>
                    <a:pt x="4912" y="354"/>
                    <a:pt x="5085"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1" name="Google Shape;321;p14"/>
            <p:cNvSpPr/>
            <p:nvPr/>
          </p:nvSpPr>
          <p:spPr>
            <a:xfrm>
              <a:off x="9581717" y="1038629"/>
              <a:ext cx="256959" cy="151748"/>
            </a:xfrm>
            <a:custGeom>
              <a:avLst/>
              <a:gdLst/>
              <a:ahLst/>
              <a:cxnLst/>
              <a:rect l="l" t="t" r="r" b="b"/>
              <a:pathLst>
                <a:path w="4975" h="2938" extrusionOk="0">
                  <a:moveTo>
                    <a:pt x="4975" y="1"/>
                  </a:moveTo>
                  <a:lnTo>
                    <a:pt x="4975" y="1"/>
                  </a:lnTo>
                  <a:cubicBezTo>
                    <a:pt x="4246" y="290"/>
                    <a:pt x="3620" y="783"/>
                    <a:pt x="2820" y="1100"/>
                  </a:cubicBezTo>
                  <a:cubicBezTo>
                    <a:pt x="3017" y="740"/>
                    <a:pt x="3244" y="474"/>
                    <a:pt x="3314" y="55"/>
                  </a:cubicBezTo>
                  <a:lnTo>
                    <a:pt x="3314" y="55"/>
                  </a:lnTo>
                  <a:cubicBezTo>
                    <a:pt x="3096" y="255"/>
                    <a:pt x="2955" y="424"/>
                    <a:pt x="2921" y="623"/>
                  </a:cubicBezTo>
                  <a:cubicBezTo>
                    <a:pt x="2842" y="1096"/>
                    <a:pt x="2542" y="1349"/>
                    <a:pt x="2139" y="1533"/>
                  </a:cubicBezTo>
                  <a:cubicBezTo>
                    <a:pt x="1953" y="1620"/>
                    <a:pt x="1780" y="1742"/>
                    <a:pt x="1599" y="1838"/>
                  </a:cubicBezTo>
                  <a:cubicBezTo>
                    <a:pt x="1476" y="1905"/>
                    <a:pt x="1362" y="1996"/>
                    <a:pt x="1194" y="2010"/>
                  </a:cubicBezTo>
                  <a:cubicBezTo>
                    <a:pt x="1218" y="1741"/>
                    <a:pt x="1411" y="1562"/>
                    <a:pt x="1433" y="1308"/>
                  </a:cubicBezTo>
                  <a:lnTo>
                    <a:pt x="1433" y="1308"/>
                  </a:lnTo>
                  <a:cubicBezTo>
                    <a:pt x="1108" y="1985"/>
                    <a:pt x="608" y="2507"/>
                    <a:pt x="0" y="2938"/>
                  </a:cubicBezTo>
                  <a:cubicBezTo>
                    <a:pt x="134" y="2899"/>
                    <a:pt x="239" y="2832"/>
                    <a:pt x="343" y="2764"/>
                  </a:cubicBezTo>
                  <a:cubicBezTo>
                    <a:pt x="799" y="2458"/>
                    <a:pt x="1262" y="2161"/>
                    <a:pt x="1761" y="1927"/>
                  </a:cubicBezTo>
                  <a:cubicBezTo>
                    <a:pt x="1841" y="1890"/>
                    <a:pt x="1914" y="1871"/>
                    <a:pt x="1991" y="1871"/>
                  </a:cubicBezTo>
                  <a:cubicBezTo>
                    <a:pt x="2048" y="1871"/>
                    <a:pt x="2106" y="1881"/>
                    <a:pt x="2171" y="1902"/>
                  </a:cubicBezTo>
                  <a:cubicBezTo>
                    <a:pt x="2563" y="2032"/>
                    <a:pt x="2969" y="2116"/>
                    <a:pt x="3387" y="2121"/>
                  </a:cubicBezTo>
                  <a:cubicBezTo>
                    <a:pt x="3399" y="2121"/>
                    <a:pt x="3412" y="2121"/>
                    <a:pt x="3426" y="2121"/>
                  </a:cubicBezTo>
                  <a:cubicBezTo>
                    <a:pt x="3500" y="2121"/>
                    <a:pt x="3587" y="2110"/>
                    <a:pt x="3596" y="2040"/>
                  </a:cubicBezTo>
                  <a:cubicBezTo>
                    <a:pt x="3607" y="1917"/>
                    <a:pt x="3476" y="1933"/>
                    <a:pt x="3394" y="1920"/>
                  </a:cubicBezTo>
                  <a:cubicBezTo>
                    <a:pt x="3021" y="1865"/>
                    <a:pt x="2646" y="1844"/>
                    <a:pt x="2206" y="1713"/>
                  </a:cubicBezTo>
                  <a:cubicBezTo>
                    <a:pt x="2344" y="1628"/>
                    <a:pt x="2427" y="1580"/>
                    <a:pt x="2511" y="1526"/>
                  </a:cubicBezTo>
                  <a:cubicBezTo>
                    <a:pt x="3163" y="1128"/>
                    <a:pt x="3895" y="874"/>
                    <a:pt x="4537" y="453"/>
                  </a:cubicBezTo>
                  <a:cubicBezTo>
                    <a:pt x="4713" y="338"/>
                    <a:pt x="4897" y="227"/>
                    <a:pt x="4975"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2" name="Google Shape;322;p14"/>
            <p:cNvSpPr/>
            <p:nvPr/>
          </p:nvSpPr>
          <p:spPr>
            <a:xfrm>
              <a:off x="9498149" y="1278231"/>
              <a:ext cx="284488" cy="95398"/>
            </a:xfrm>
            <a:custGeom>
              <a:avLst/>
              <a:gdLst/>
              <a:ahLst/>
              <a:cxnLst/>
              <a:rect l="l" t="t" r="r" b="b"/>
              <a:pathLst>
                <a:path w="5508" h="1847" extrusionOk="0">
                  <a:moveTo>
                    <a:pt x="1792" y="425"/>
                  </a:moveTo>
                  <a:cubicBezTo>
                    <a:pt x="1788" y="428"/>
                    <a:pt x="1784" y="432"/>
                    <a:pt x="1781" y="435"/>
                  </a:cubicBezTo>
                  <a:lnTo>
                    <a:pt x="1781" y="435"/>
                  </a:lnTo>
                  <a:cubicBezTo>
                    <a:pt x="1781" y="435"/>
                    <a:pt x="1782" y="435"/>
                    <a:pt x="1782" y="435"/>
                  </a:cubicBezTo>
                  <a:cubicBezTo>
                    <a:pt x="1784" y="435"/>
                    <a:pt x="1787" y="435"/>
                    <a:pt x="1789" y="435"/>
                  </a:cubicBezTo>
                  <a:lnTo>
                    <a:pt x="1792" y="425"/>
                  </a:lnTo>
                  <a:close/>
                  <a:moveTo>
                    <a:pt x="4011" y="0"/>
                  </a:moveTo>
                  <a:cubicBezTo>
                    <a:pt x="3919" y="0"/>
                    <a:pt x="3861" y="53"/>
                    <a:pt x="3804" y="103"/>
                  </a:cubicBezTo>
                  <a:cubicBezTo>
                    <a:pt x="3547" y="328"/>
                    <a:pt x="3296" y="559"/>
                    <a:pt x="3039" y="786"/>
                  </a:cubicBezTo>
                  <a:cubicBezTo>
                    <a:pt x="2967" y="851"/>
                    <a:pt x="2904" y="950"/>
                    <a:pt x="2804" y="957"/>
                  </a:cubicBezTo>
                  <a:cubicBezTo>
                    <a:pt x="2583" y="974"/>
                    <a:pt x="2362" y="982"/>
                    <a:pt x="2139" y="982"/>
                  </a:cubicBezTo>
                  <a:cubicBezTo>
                    <a:pt x="1838" y="982"/>
                    <a:pt x="1533" y="967"/>
                    <a:pt x="1216" y="937"/>
                  </a:cubicBezTo>
                  <a:cubicBezTo>
                    <a:pt x="1429" y="748"/>
                    <a:pt x="1604" y="591"/>
                    <a:pt x="1781" y="435"/>
                  </a:cubicBezTo>
                  <a:lnTo>
                    <a:pt x="1781" y="435"/>
                  </a:lnTo>
                  <a:cubicBezTo>
                    <a:pt x="1567" y="436"/>
                    <a:pt x="1398" y="564"/>
                    <a:pt x="1278" y="700"/>
                  </a:cubicBezTo>
                  <a:cubicBezTo>
                    <a:pt x="1102" y="899"/>
                    <a:pt x="903" y="936"/>
                    <a:pt x="681" y="936"/>
                  </a:cubicBezTo>
                  <a:cubicBezTo>
                    <a:pt x="639" y="936"/>
                    <a:pt x="597" y="935"/>
                    <a:pt x="554" y="933"/>
                  </a:cubicBezTo>
                  <a:cubicBezTo>
                    <a:pt x="502" y="931"/>
                    <a:pt x="448" y="928"/>
                    <a:pt x="394" y="928"/>
                  </a:cubicBezTo>
                  <a:cubicBezTo>
                    <a:pt x="260" y="928"/>
                    <a:pt x="124" y="947"/>
                    <a:pt x="1" y="1043"/>
                  </a:cubicBezTo>
                  <a:cubicBezTo>
                    <a:pt x="76" y="1096"/>
                    <a:pt x="149" y="1103"/>
                    <a:pt x="219" y="1103"/>
                  </a:cubicBezTo>
                  <a:cubicBezTo>
                    <a:pt x="241" y="1103"/>
                    <a:pt x="263" y="1102"/>
                    <a:pt x="285" y="1102"/>
                  </a:cubicBezTo>
                  <a:cubicBezTo>
                    <a:pt x="292" y="1102"/>
                    <a:pt x="300" y="1102"/>
                    <a:pt x="307" y="1103"/>
                  </a:cubicBezTo>
                  <a:cubicBezTo>
                    <a:pt x="600" y="1111"/>
                    <a:pt x="894" y="1120"/>
                    <a:pt x="1187" y="1120"/>
                  </a:cubicBezTo>
                  <a:cubicBezTo>
                    <a:pt x="1253" y="1120"/>
                    <a:pt x="1320" y="1119"/>
                    <a:pt x="1387" y="1118"/>
                  </a:cubicBezTo>
                  <a:cubicBezTo>
                    <a:pt x="1393" y="1118"/>
                    <a:pt x="1400" y="1118"/>
                    <a:pt x="1407" y="1118"/>
                  </a:cubicBezTo>
                  <a:cubicBezTo>
                    <a:pt x="1620" y="1118"/>
                    <a:pt x="1779" y="1185"/>
                    <a:pt x="1929" y="1349"/>
                  </a:cubicBezTo>
                  <a:cubicBezTo>
                    <a:pt x="2105" y="1541"/>
                    <a:pt x="2280" y="1747"/>
                    <a:pt x="2541" y="1846"/>
                  </a:cubicBezTo>
                  <a:cubicBezTo>
                    <a:pt x="2449" y="1556"/>
                    <a:pt x="2132" y="1443"/>
                    <a:pt x="1995" y="1149"/>
                  </a:cubicBezTo>
                  <a:cubicBezTo>
                    <a:pt x="2410" y="1124"/>
                    <a:pt x="2802" y="1097"/>
                    <a:pt x="3192" y="1074"/>
                  </a:cubicBezTo>
                  <a:cubicBezTo>
                    <a:pt x="3379" y="1063"/>
                    <a:pt x="3569" y="1036"/>
                    <a:pt x="3756" y="1036"/>
                  </a:cubicBezTo>
                  <a:cubicBezTo>
                    <a:pt x="4000" y="1036"/>
                    <a:pt x="4238" y="1082"/>
                    <a:pt x="4455" y="1268"/>
                  </a:cubicBezTo>
                  <a:cubicBezTo>
                    <a:pt x="4468" y="1279"/>
                    <a:pt x="4490" y="1290"/>
                    <a:pt x="4511" y="1290"/>
                  </a:cubicBezTo>
                  <a:cubicBezTo>
                    <a:pt x="4531" y="1290"/>
                    <a:pt x="4552" y="1281"/>
                    <a:pt x="4568" y="1254"/>
                  </a:cubicBezTo>
                  <a:cubicBezTo>
                    <a:pt x="4366" y="1000"/>
                    <a:pt x="4369" y="1001"/>
                    <a:pt x="4695" y="912"/>
                  </a:cubicBezTo>
                  <a:cubicBezTo>
                    <a:pt x="4978" y="834"/>
                    <a:pt x="5262" y="751"/>
                    <a:pt x="5507" y="569"/>
                  </a:cubicBezTo>
                  <a:lnTo>
                    <a:pt x="5507" y="569"/>
                  </a:lnTo>
                  <a:cubicBezTo>
                    <a:pt x="4766" y="577"/>
                    <a:pt x="4073" y="936"/>
                    <a:pt x="3262" y="936"/>
                  </a:cubicBezTo>
                  <a:cubicBezTo>
                    <a:pt x="3223" y="936"/>
                    <a:pt x="3183" y="935"/>
                    <a:pt x="3144" y="933"/>
                  </a:cubicBezTo>
                  <a:cubicBezTo>
                    <a:pt x="3511" y="595"/>
                    <a:pt x="3820" y="308"/>
                    <a:pt x="4129" y="24"/>
                  </a:cubicBezTo>
                  <a:cubicBezTo>
                    <a:pt x="4084" y="7"/>
                    <a:pt x="4045" y="0"/>
                    <a:pt x="4011" y="0"/>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3" name="Google Shape;323;p14"/>
            <p:cNvSpPr/>
            <p:nvPr/>
          </p:nvSpPr>
          <p:spPr>
            <a:xfrm>
              <a:off x="9357871" y="1140636"/>
              <a:ext cx="74376" cy="12654"/>
            </a:xfrm>
            <a:custGeom>
              <a:avLst/>
              <a:gdLst/>
              <a:ahLst/>
              <a:cxnLst/>
              <a:rect l="l" t="t" r="r" b="b"/>
              <a:pathLst>
                <a:path w="1440" h="245" extrusionOk="0">
                  <a:moveTo>
                    <a:pt x="1" y="35"/>
                  </a:moveTo>
                  <a:lnTo>
                    <a:pt x="1" y="35"/>
                  </a:lnTo>
                  <a:cubicBezTo>
                    <a:pt x="291" y="193"/>
                    <a:pt x="597" y="245"/>
                    <a:pt x="909" y="245"/>
                  </a:cubicBezTo>
                  <a:cubicBezTo>
                    <a:pt x="1084" y="245"/>
                    <a:pt x="1262" y="228"/>
                    <a:pt x="1440" y="205"/>
                  </a:cubicBezTo>
                  <a:cubicBezTo>
                    <a:pt x="981" y="0"/>
                    <a:pt x="487" y="51"/>
                    <a:pt x="1" y="35"/>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4" name="Google Shape;324;p14"/>
            <p:cNvSpPr/>
            <p:nvPr/>
          </p:nvSpPr>
          <p:spPr>
            <a:xfrm>
              <a:off x="8887919" y="1811150"/>
              <a:ext cx="63581" cy="33572"/>
            </a:xfrm>
            <a:custGeom>
              <a:avLst/>
              <a:gdLst/>
              <a:ahLst/>
              <a:cxnLst/>
              <a:rect l="l" t="t" r="r" b="b"/>
              <a:pathLst>
                <a:path w="1231" h="650" extrusionOk="0">
                  <a:moveTo>
                    <a:pt x="0" y="1"/>
                  </a:moveTo>
                  <a:lnTo>
                    <a:pt x="0" y="1"/>
                  </a:lnTo>
                  <a:cubicBezTo>
                    <a:pt x="388" y="262"/>
                    <a:pt x="745" y="575"/>
                    <a:pt x="1231" y="650"/>
                  </a:cubicBezTo>
                  <a:cubicBezTo>
                    <a:pt x="857" y="369"/>
                    <a:pt x="469" y="109"/>
                    <a:pt x="0"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5" name="Google Shape;325;p14"/>
            <p:cNvSpPr/>
            <p:nvPr/>
          </p:nvSpPr>
          <p:spPr>
            <a:xfrm>
              <a:off x="9385193" y="1023702"/>
              <a:ext cx="18077" cy="49481"/>
            </a:xfrm>
            <a:custGeom>
              <a:avLst/>
              <a:gdLst/>
              <a:ahLst/>
              <a:cxnLst/>
              <a:rect l="l" t="t" r="r" b="b"/>
              <a:pathLst>
                <a:path w="350" h="958" extrusionOk="0">
                  <a:moveTo>
                    <a:pt x="349" y="1"/>
                  </a:moveTo>
                  <a:lnTo>
                    <a:pt x="349" y="1"/>
                  </a:lnTo>
                  <a:cubicBezTo>
                    <a:pt x="131" y="281"/>
                    <a:pt x="1" y="593"/>
                    <a:pt x="15" y="957"/>
                  </a:cubicBezTo>
                  <a:cubicBezTo>
                    <a:pt x="169" y="651"/>
                    <a:pt x="293" y="338"/>
                    <a:pt x="349"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6" name="Google Shape;326;p14"/>
            <p:cNvSpPr/>
            <p:nvPr/>
          </p:nvSpPr>
          <p:spPr>
            <a:xfrm>
              <a:off x="8901605" y="1222243"/>
              <a:ext cx="47156" cy="27581"/>
            </a:xfrm>
            <a:custGeom>
              <a:avLst/>
              <a:gdLst/>
              <a:ahLst/>
              <a:cxnLst/>
              <a:rect l="l" t="t" r="r" b="b"/>
              <a:pathLst>
                <a:path w="913" h="534" extrusionOk="0">
                  <a:moveTo>
                    <a:pt x="883" y="1"/>
                  </a:moveTo>
                  <a:cubicBezTo>
                    <a:pt x="591" y="149"/>
                    <a:pt x="302" y="295"/>
                    <a:pt x="11" y="443"/>
                  </a:cubicBezTo>
                  <a:lnTo>
                    <a:pt x="11" y="443"/>
                  </a:lnTo>
                  <a:cubicBezTo>
                    <a:pt x="11" y="443"/>
                    <a:pt x="11" y="443"/>
                    <a:pt x="11" y="442"/>
                  </a:cubicBezTo>
                  <a:cubicBezTo>
                    <a:pt x="8" y="444"/>
                    <a:pt x="1" y="448"/>
                    <a:pt x="1" y="448"/>
                  </a:cubicBezTo>
                  <a:cubicBezTo>
                    <a:pt x="4" y="446"/>
                    <a:pt x="7" y="445"/>
                    <a:pt x="11" y="443"/>
                  </a:cubicBezTo>
                  <a:lnTo>
                    <a:pt x="11" y="443"/>
                  </a:lnTo>
                  <a:cubicBezTo>
                    <a:pt x="11" y="491"/>
                    <a:pt x="26" y="533"/>
                    <a:pt x="64" y="533"/>
                  </a:cubicBezTo>
                  <a:cubicBezTo>
                    <a:pt x="75" y="533"/>
                    <a:pt x="89" y="529"/>
                    <a:pt x="105" y="520"/>
                  </a:cubicBezTo>
                  <a:cubicBezTo>
                    <a:pt x="376" y="368"/>
                    <a:pt x="643" y="207"/>
                    <a:pt x="912" y="47"/>
                  </a:cubicBezTo>
                  <a:cubicBezTo>
                    <a:pt x="902" y="32"/>
                    <a:pt x="892" y="16"/>
                    <a:pt x="883"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7" name="Google Shape;327;p14"/>
            <p:cNvSpPr/>
            <p:nvPr/>
          </p:nvSpPr>
          <p:spPr>
            <a:xfrm>
              <a:off x="9590652" y="1296463"/>
              <a:ext cx="4442" cy="4184"/>
            </a:xfrm>
            <a:custGeom>
              <a:avLst/>
              <a:gdLst/>
              <a:ahLst/>
              <a:cxnLst/>
              <a:rect l="l" t="t" r="r" b="b"/>
              <a:pathLst>
                <a:path w="86" h="81" extrusionOk="0">
                  <a:moveTo>
                    <a:pt x="66" y="1"/>
                  </a:moveTo>
                  <a:cubicBezTo>
                    <a:pt x="65" y="1"/>
                    <a:pt x="64" y="1"/>
                    <a:pt x="64" y="2"/>
                  </a:cubicBezTo>
                  <a:cubicBezTo>
                    <a:pt x="49" y="20"/>
                    <a:pt x="35" y="38"/>
                    <a:pt x="21" y="57"/>
                  </a:cubicBezTo>
                  <a:lnTo>
                    <a:pt x="21" y="57"/>
                  </a:lnTo>
                  <a:cubicBezTo>
                    <a:pt x="42" y="42"/>
                    <a:pt x="64" y="26"/>
                    <a:pt x="85" y="10"/>
                  </a:cubicBezTo>
                  <a:cubicBezTo>
                    <a:pt x="79" y="7"/>
                    <a:pt x="70" y="1"/>
                    <a:pt x="66" y="1"/>
                  </a:cubicBezTo>
                  <a:close/>
                  <a:moveTo>
                    <a:pt x="21" y="57"/>
                  </a:moveTo>
                  <a:cubicBezTo>
                    <a:pt x="14" y="62"/>
                    <a:pt x="7" y="67"/>
                    <a:pt x="1" y="72"/>
                  </a:cubicBezTo>
                  <a:lnTo>
                    <a:pt x="4" y="81"/>
                  </a:lnTo>
                  <a:cubicBezTo>
                    <a:pt x="9" y="73"/>
                    <a:pt x="15" y="65"/>
                    <a:pt x="21" y="57"/>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8" name="Google Shape;328;p14"/>
            <p:cNvSpPr/>
            <p:nvPr/>
          </p:nvSpPr>
          <p:spPr>
            <a:xfrm>
              <a:off x="8901451" y="1345478"/>
              <a:ext cx="671" cy="568"/>
            </a:xfrm>
            <a:custGeom>
              <a:avLst/>
              <a:gdLst/>
              <a:ahLst/>
              <a:cxnLst/>
              <a:rect l="l" t="t" r="r" b="b"/>
              <a:pathLst>
                <a:path w="13" h="11" extrusionOk="0">
                  <a:moveTo>
                    <a:pt x="12" y="1"/>
                  </a:moveTo>
                  <a:lnTo>
                    <a:pt x="2" y="7"/>
                  </a:lnTo>
                  <a:cubicBezTo>
                    <a:pt x="2" y="6"/>
                    <a:pt x="2" y="6"/>
                    <a:pt x="2" y="6"/>
                  </a:cubicBezTo>
                  <a:lnTo>
                    <a:pt x="2" y="6"/>
                  </a:lnTo>
                  <a:cubicBezTo>
                    <a:pt x="1" y="6"/>
                    <a:pt x="5" y="11"/>
                    <a:pt x="5" y="11"/>
                  </a:cubicBezTo>
                  <a:lnTo>
                    <a:pt x="12" y="1"/>
                  </a:ln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29" name="Google Shape;329;p14"/>
            <p:cNvSpPr/>
            <p:nvPr/>
          </p:nvSpPr>
          <p:spPr>
            <a:xfrm>
              <a:off x="8897629" y="1345788"/>
              <a:ext cx="4132" cy="1291"/>
            </a:xfrm>
            <a:custGeom>
              <a:avLst/>
              <a:gdLst/>
              <a:ahLst/>
              <a:cxnLst/>
              <a:rect l="l" t="t" r="r" b="b"/>
              <a:pathLst>
                <a:path w="80" h="25" extrusionOk="0">
                  <a:moveTo>
                    <a:pt x="76" y="1"/>
                  </a:moveTo>
                  <a:lnTo>
                    <a:pt x="76" y="1"/>
                  </a:lnTo>
                  <a:cubicBezTo>
                    <a:pt x="76" y="1"/>
                    <a:pt x="76" y="1"/>
                    <a:pt x="76" y="1"/>
                  </a:cubicBezTo>
                  <a:lnTo>
                    <a:pt x="76" y="1"/>
                  </a:lnTo>
                  <a:cubicBezTo>
                    <a:pt x="76" y="1"/>
                    <a:pt x="76" y="1"/>
                    <a:pt x="76" y="1"/>
                  </a:cubicBezTo>
                  <a:close/>
                  <a:moveTo>
                    <a:pt x="76" y="1"/>
                  </a:moveTo>
                  <a:lnTo>
                    <a:pt x="76" y="1"/>
                  </a:lnTo>
                  <a:cubicBezTo>
                    <a:pt x="50" y="8"/>
                    <a:pt x="24" y="13"/>
                    <a:pt x="0" y="17"/>
                  </a:cubicBezTo>
                  <a:lnTo>
                    <a:pt x="1" y="25"/>
                  </a:lnTo>
                  <a:cubicBezTo>
                    <a:pt x="28" y="17"/>
                    <a:pt x="52" y="10"/>
                    <a:pt x="79" y="6"/>
                  </a:cubicBezTo>
                  <a:cubicBezTo>
                    <a:pt x="79" y="6"/>
                    <a:pt x="75" y="2"/>
                    <a:pt x="76" y="1"/>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30" name="Google Shape;330;p14"/>
            <p:cNvSpPr/>
            <p:nvPr/>
          </p:nvSpPr>
          <p:spPr>
            <a:xfrm>
              <a:off x="8893238" y="1346666"/>
              <a:ext cx="4494" cy="2221"/>
            </a:xfrm>
            <a:custGeom>
              <a:avLst/>
              <a:gdLst/>
              <a:ahLst/>
              <a:cxnLst/>
              <a:rect l="l" t="t" r="r" b="b"/>
              <a:pathLst>
                <a:path w="87" h="43" extrusionOk="0">
                  <a:moveTo>
                    <a:pt x="84" y="0"/>
                  </a:moveTo>
                  <a:cubicBezTo>
                    <a:pt x="55" y="13"/>
                    <a:pt x="29" y="26"/>
                    <a:pt x="0" y="36"/>
                  </a:cubicBezTo>
                  <a:lnTo>
                    <a:pt x="3" y="43"/>
                  </a:lnTo>
                  <a:cubicBezTo>
                    <a:pt x="31" y="32"/>
                    <a:pt x="58" y="20"/>
                    <a:pt x="86" y="8"/>
                  </a:cubicBezTo>
                  <a:lnTo>
                    <a:pt x="84" y="0"/>
                  </a:ln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31" name="Google Shape;331;p14"/>
            <p:cNvSpPr/>
            <p:nvPr/>
          </p:nvSpPr>
          <p:spPr>
            <a:xfrm>
              <a:off x="9185777" y="1531003"/>
              <a:ext cx="930" cy="52"/>
            </a:xfrm>
            <a:custGeom>
              <a:avLst/>
              <a:gdLst/>
              <a:ahLst/>
              <a:cxnLst/>
              <a:rect l="l" t="t" r="r" b="b"/>
              <a:pathLst>
                <a:path w="18" h="1" extrusionOk="0">
                  <a:moveTo>
                    <a:pt x="1" y="0"/>
                  </a:moveTo>
                  <a:cubicBezTo>
                    <a:pt x="1" y="1"/>
                    <a:pt x="3" y="1"/>
                    <a:pt x="5" y="1"/>
                  </a:cubicBezTo>
                  <a:cubicBezTo>
                    <a:pt x="10" y="1"/>
                    <a:pt x="18" y="0"/>
                    <a:pt x="18" y="0"/>
                  </a:cubicBezTo>
                  <a:close/>
                </a:path>
              </a:pathLst>
            </a:custGeom>
            <a:solidFill>
              <a:srgbClr val="3B97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grpSp>
        <p:nvGrpSpPr>
          <p:cNvPr id="332" name="Google Shape;332;p14"/>
          <p:cNvGrpSpPr/>
          <p:nvPr/>
        </p:nvGrpSpPr>
        <p:grpSpPr>
          <a:xfrm rot="10800000" flipH="1">
            <a:off x="35415" y="-429222"/>
            <a:ext cx="1324811" cy="1324757"/>
            <a:chOff x="1441538" y="3350388"/>
            <a:chExt cx="616650" cy="616625"/>
          </a:xfrm>
        </p:grpSpPr>
        <p:sp>
          <p:nvSpPr>
            <p:cNvPr id="333" name="Google Shape;333;p14"/>
            <p:cNvSpPr/>
            <p:nvPr/>
          </p:nvSpPr>
          <p:spPr>
            <a:xfrm>
              <a:off x="1471413" y="3350388"/>
              <a:ext cx="586775" cy="570275"/>
            </a:xfrm>
            <a:custGeom>
              <a:avLst/>
              <a:gdLst/>
              <a:ahLst/>
              <a:cxnLst/>
              <a:rect l="l" t="t" r="r" b="b"/>
              <a:pathLst>
                <a:path w="23471" h="22811" extrusionOk="0">
                  <a:moveTo>
                    <a:pt x="20736" y="935"/>
                  </a:moveTo>
                  <a:cubicBezTo>
                    <a:pt x="20763" y="935"/>
                    <a:pt x="20791" y="938"/>
                    <a:pt x="20821" y="943"/>
                  </a:cubicBezTo>
                  <a:cubicBezTo>
                    <a:pt x="21020" y="980"/>
                    <a:pt x="21038" y="1139"/>
                    <a:pt x="20997" y="1323"/>
                  </a:cubicBezTo>
                  <a:cubicBezTo>
                    <a:pt x="20930" y="1488"/>
                    <a:pt x="20833" y="1639"/>
                    <a:pt x="20645" y="1639"/>
                  </a:cubicBezTo>
                  <a:cubicBezTo>
                    <a:pt x="20615" y="1639"/>
                    <a:pt x="20583" y="1636"/>
                    <a:pt x="20548" y="1628"/>
                  </a:cubicBezTo>
                  <a:cubicBezTo>
                    <a:pt x="20368" y="1585"/>
                    <a:pt x="20311" y="1429"/>
                    <a:pt x="20363" y="1258"/>
                  </a:cubicBezTo>
                  <a:cubicBezTo>
                    <a:pt x="20422" y="1067"/>
                    <a:pt x="20545" y="935"/>
                    <a:pt x="20736" y="935"/>
                  </a:cubicBezTo>
                  <a:close/>
                  <a:moveTo>
                    <a:pt x="15518" y="2806"/>
                  </a:moveTo>
                  <a:cubicBezTo>
                    <a:pt x="15536" y="2806"/>
                    <a:pt x="15554" y="2808"/>
                    <a:pt x="15572" y="2811"/>
                  </a:cubicBezTo>
                  <a:cubicBezTo>
                    <a:pt x="15698" y="2834"/>
                    <a:pt x="15756" y="2926"/>
                    <a:pt x="15728" y="3051"/>
                  </a:cubicBezTo>
                  <a:cubicBezTo>
                    <a:pt x="15700" y="3172"/>
                    <a:pt x="15611" y="3214"/>
                    <a:pt x="15509" y="3214"/>
                  </a:cubicBezTo>
                  <a:cubicBezTo>
                    <a:pt x="15506" y="3214"/>
                    <a:pt x="15502" y="3214"/>
                    <a:pt x="15499" y="3214"/>
                  </a:cubicBezTo>
                  <a:cubicBezTo>
                    <a:pt x="15362" y="3171"/>
                    <a:pt x="15297" y="3092"/>
                    <a:pt x="15325" y="2967"/>
                  </a:cubicBezTo>
                  <a:cubicBezTo>
                    <a:pt x="15351" y="2861"/>
                    <a:pt x="15424" y="2806"/>
                    <a:pt x="15518" y="2806"/>
                  </a:cubicBezTo>
                  <a:close/>
                  <a:moveTo>
                    <a:pt x="15216" y="4214"/>
                  </a:moveTo>
                  <a:cubicBezTo>
                    <a:pt x="15236" y="4214"/>
                    <a:pt x="15257" y="4218"/>
                    <a:pt x="15278" y="4225"/>
                  </a:cubicBezTo>
                  <a:cubicBezTo>
                    <a:pt x="15421" y="4279"/>
                    <a:pt x="15605" y="4448"/>
                    <a:pt x="15522" y="4680"/>
                  </a:cubicBezTo>
                  <a:cubicBezTo>
                    <a:pt x="15465" y="4837"/>
                    <a:pt x="15346" y="4910"/>
                    <a:pt x="15206" y="4910"/>
                  </a:cubicBezTo>
                  <a:cubicBezTo>
                    <a:pt x="15166" y="4910"/>
                    <a:pt x="15126" y="4904"/>
                    <a:pt x="15084" y="4893"/>
                  </a:cubicBezTo>
                  <a:cubicBezTo>
                    <a:pt x="14895" y="4842"/>
                    <a:pt x="14887" y="4676"/>
                    <a:pt x="14916" y="4539"/>
                  </a:cubicBezTo>
                  <a:cubicBezTo>
                    <a:pt x="14966" y="4354"/>
                    <a:pt x="15090" y="4214"/>
                    <a:pt x="15216" y="4214"/>
                  </a:cubicBezTo>
                  <a:close/>
                  <a:moveTo>
                    <a:pt x="21879" y="5473"/>
                  </a:moveTo>
                  <a:cubicBezTo>
                    <a:pt x="21905" y="5473"/>
                    <a:pt x="21931" y="5476"/>
                    <a:pt x="21959" y="5481"/>
                  </a:cubicBezTo>
                  <a:cubicBezTo>
                    <a:pt x="22103" y="5543"/>
                    <a:pt x="22171" y="5647"/>
                    <a:pt x="22124" y="5795"/>
                  </a:cubicBezTo>
                  <a:cubicBezTo>
                    <a:pt x="22086" y="5910"/>
                    <a:pt x="22002" y="5968"/>
                    <a:pt x="21901" y="5968"/>
                  </a:cubicBezTo>
                  <a:cubicBezTo>
                    <a:pt x="21871" y="5968"/>
                    <a:pt x="21840" y="5963"/>
                    <a:pt x="21808" y="5953"/>
                  </a:cubicBezTo>
                  <a:cubicBezTo>
                    <a:pt x="21683" y="5915"/>
                    <a:pt x="21556" y="5833"/>
                    <a:pt x="21618" y="5665"/>
                  </a:cubicBezTo>
                  <a:cubicBezTo>
                    <a:pt x="21663" y="5536"/>
                    <a:pt x="21756" y="5473"/>
                    <a:pt x="21879" y="5473"/>
                  </a:cubicBezTo>
                  <a:close/>
                  <a:moveTo>
                    <a:pt x="20814" y="5707"/>
                  </a:moveTo>
                  <a:cubicBezTo>
                    <a:pt x="20844" y="5707"/>
                    <a:pt x="20875" y="5711"/>
                    <a:pt x="20908" y="5720"/>
                  </a:cubicBezTo>
                  <a:cubicBezTo>
                    <a:pt x="21049" y="5757"/>
                    <a:pt x="21067" y="5875"/>
                    <a:pt x="21059" y="5991"/>
                  </a:cubicBezTo>
                  <a:cubicBezTo>
                    <a:pt x="20984" y="6122"/>
                    <a:pt x="20886" y="6193"/>
                    <a:pt x="20764" y="6193"/>
                  </a:cubicBezTo>
                  <a:cubicBezTo>
                    <a:pt x="20733" y="6193"/>
                    <a:pt x="20700" y="6188"/>
                    <a:pt x="20665" y="6179"/>
                  </a:cubicBezTo>
                  <a:cubicBezTo>
                    <a:pt x="20533" y="6139"/>
                    <a:pt x="20464" y="6029"/>
                    <a:pt x="20526" y="5903"/>
                  </a:cubicBezTo>
                  <a:cubicBezTo>
                    <a:pt x="20584" y="5783"/>
                    <a:pt x="20686" y="5707"/>
                    <a:pt x="20814" y="5707"/>
                  </a:cubicBezTo>
                  <a:close/>
                  <a:moveTo>
                    <a:pt x="10130" y="6101"/>
                  </a:moveTo>
                  <a:cubicBezTo>
                    <a:pt x="10155" y="6101"/>
                    <a:pt x="10180" y="6103"/>
                    <a:pt x="10207" y="6108"/>
                  </a:cubicBezTo>
                  <a:cubicBezTo>
                    <a:pt x="10433" y="6152"/>
                    <a:pt x="10495" y="6344"/>
                    <a:pt x="10525" y="6540"/>
                  </a:cubicBezTo>
                  <a:cubicBezTo>
                    <a:pt x="10561" y="6792"/>
                    <a:pt x="10519" y="7044"/>
                    <a:pt x="10468" y="7271"/>
                  </a:cubicBezTo>
                  <a:cubicBezTo>
                    <a:pt x="10412" y="7450"/>
                    <a:pt x="10350" y="7605"/>
                    <a:pt x="10213" y="7719"/>
                  </a:cubicBezTo>
                  <a:cubicBezTo>
                    <a:pt x="10126" y="7794"/>
                    <a:pt x="10028" y="7848"/>
                    <a:pt x="9920" y="7848"/>
                  </a:cubicBezTo>
                  <a:cubicBezTo>
                    <a:pt x="9886" y="7848"/>
                    <a:pt x="9852" y="7842"/>
                    <a:pt x="9816" y="7831"/>
                  </a:cubicBezTo>
                  <a:cubicBezTo>
                    <a:pt x="9660" y="7780"/>
                    <a:pt x="9640" y="7640"/>
                    <a:pt x="9595" y="7497"/>
                  </a:cubicBezTo>
                  <a:cubicBezTo>
                    <a:pt x="9466" y="7090"/>
                    <a:pt x="9507" y="6723"/>
                    <a:pt x="9737" y="6373"/>
                  </a:cubicBezTo>
                  <a:cubicBezTo>
                    <a:pt x="9835" y="6222"/>
                    <a:pt x="9955" y="6101"/>
                    <a:pt x="10130" y="6101"/>
                  </a:cubicBezTo>
                  <a:close/>
                  <a:moveTo>
                    <a:pt x="9515" y="8920"/>
                  </a:moveTo>
                  <a:cubicBezTo>
                    <a:pt x="9534" y="8920"/>
                    <a:pt x="9554" y="8923"/>
                    <a:pt x="9575" y="8929"/>
                  </a:cubicBezTo>
                  <a:cubicBezTo>
                    <a:pt x="9716" y="8967"/>
                    <a:pt x="9710" y="9112"/>
                    <a:pt x="9678" y="9228"/>
                  </a:cubicBezTo>
                  <a:cubicBezTo>
                    <a:pt x="9646" y="9337"/>
                    <a:pt x="9574" y="9395"/>
                    <a:pt x="9472" y="9395"/>
                  </a:cubicBezTo>
                  <a:cubicBezTo>
                    <a:pt x="9451" y="9395"/>
                    <a:pt x="9428" y="9393"/>
                    <a:pt x="9404" y="9387"/>
                  </a:cubicBezTo>
                  <a:cubicBezTo>
                    <a:pt x="9293" y="9332"/>
                    <a:pt x="9236" y="9245"/>
                    <a:pt x="9281" y="9126"/>
                  </a:cubicBezTo>
                  <a:cubicBezTo>
                    <a:pt x="9324" y="9016"/>
                    <a:pt x="9403" y="8920"/>
                    <a:pt x="9515" y="8920"/>
                  </a:cubicBezTo>
                  <a:close/>
                  <a:moveTo>
                    <a:pt x="19226" y="9769"/>
                  </a:moveTo>
                  <a:cubicBezTo>
                    <a:pt x="19251" y="9769"/>
                    <a:pt x="19276" y="9771"/>
                    <a:pt x="19302" y="9774"/>
                  </a:cubicBezTo>
                  <a:cubicBezTo>
                    <a:pt x="19436" y="9826"/>
                    <a:pt x="19495" y="9927"/>
                    <a:pt x="19450" y="10056"/>
                  </a:cubicBezTo>
                  <a:cubicBezTo>
                    <a:pt x="19409" y="10165"/>
                    <a:pt x="19325" y="10221"/>
                    <a:pt x="19221" y="10221"/>
                  </a:cubicBezTo>
                  <a:cubicBezTo>
                    <a:pt x="19193" y="10221"/>
                    <a:pt x="19163" y="10217"/>
                    <a:pt x="19133" y="10209"/>
                  </a:cubicBezTo>
                  <a:cubicBezTo>
                    <a:pt x="19002" y="10175"/>
                    <a:pt x="18915" y="10086"/>
                    <a:pt x="18959" y="9948"/>
                  </a:cubicBezTo>
                  <a:cubicBezTo>
                    <a:pt x="19002" y="9816"/>
                    <a:pt x="19104" y="9769"/>
                    <a:pt x="19226" y="9769"/>
                  </a:cubicBezTo>
                  <a:close/>
                  <a:moveTo>
                    <a:pt x="17145" y="10174"/>
                  </a:moveTo>
                  <a:cubicBezTo>
                    <a:pt x="17165" y="10174"/>
                    <a:pt x="17185" y="10176"/>
                    <a:pt x="17207" y="10179"/>
                  </a:cubicBezTo>
                  <a:cubicBezTo>
                    <a:pt x="17365" y="10206"/>
                    <a:pt x="17534" y="10209"/>
                    <a:pt x="17569" y="10401"/>
                  </a:cubicBezTo>
                  <a:cubicBezTo>
                    <a:pt x="17603" y="10581"/>
                    <a:pt x="17486" y="10696"/>
                    <a:pt x="17331" y="10758"/>
                  </a:cubicBezTo>
                  <a:cubicBezTo>
                    <a:pt x="17102" y="10848"/>
                    <a:pt x="16866" y="10903"/>
                    <a:pt x="16636" y="10903"/>
                  </a:cubicBezTo>
                  <a:cubicBezTo>
                    <a:pt x="16607" y="10903"/>
                    <a:pt x="16579" y="10902"/>
                    <a:pt x="16550" y="10900"/>
                  </a:cubicBezTo>
                  <a:cubicBezTo>
                    <a:pt x="16389" y="10856"/>
                    <a:pt x="16279" y="10786"/>
                    <a:pt x="16275" y="10629"/>
                  </a:cubicBezTo>
                  <a:cubicBezTo>
                    <a:pt x="16271" y="10483"/>
                    <a:pt x="16377" y="10416"/>
                    <a:pt x="16508" y="10411"/>
                  </a:cubicBezTo>
                  <a:cubicBezTo>
                    <a:pt x="16744" y="10401"/>
                    <a:pt x="16903" y="10174"/>
                    <a:pt x="17145" y="10174"/>
                  </a:cubicBezTo>
                  <a:close/>
                  <a:moveTo>
                    <a:pt x="12600" y="15459"/>
                  </a:moveTo>
                  <a:cubicBezTo>
                    <a:pt x="12626" y="15459"/>
                    <a:pt x="12653" y="15463"/>
                    <a:pt x="12681" y="15470"/>
                  </a:cubicBezTo>
                  <a:cubicBezTo>
                    <a:pt x="12815" y="15501"/>
                    <a:pt x="12870" y="15599"/>
                    <a:pt x="12842" y="15733"/>
                  </a:cubicBezTo>
                  <a:cubicBezTo>
                    <a:pt x="12784" y="15847"/>
                    <a:pt x="12700" y="15909"/>
                    <a:pt x="12593" y="15909"/>
                  </a:cubicBezTo>
                  <a:cubicBezTo>
                    <a:pt x="12569" y="15909"/>
                    <a:pt x="12545" y="15906"/>
                    <a:pt x="12519" y="15900"/>
                  </a:cubicBezTo>
                  <a:cubicBezTo>
                    <a:pt x="12383" y="15866"/>
                    <a:pt x="12321" y="15759"/>
                    <a:pt x="12365" y="15628"/>
                  </a:cubicBezTo>
                  <a:cubicBezTo>
                    <a:pt x="12403" y="15517"/>
                    <a:pt x="12493" y="15459"/>
                    <a:pt x="12600" y="15459"/>
                  </a:cubicBezTo>
                  <a:close/>
                  <a:moveTo>
                    <a:pt x="11083" y="15498"/>
                  </a:moveTo>
                  <a:cubicBezTo>
                    <a:pt x="11176" y="15498"/>
                    <a:pt x="11264" y="15534"/>
                    <a:pt x="11301" y="15649"/>
                  </a:cubicBezTo>
                  <a:cubicBezTo>
                    <a:pt x="11340" y="15781"/>
                    <a:pt x="11237" y="15838"/>
                    <a:pt x="11157" y="15910"/>
                  </a:cubicBezTo>
                  <a:cubicBezTo>
                    <a:pt x="10873" y="16167"/>
                    <a:pt x="10518" y="16042"/>
                    <a:pt x="10252" y="16117"/>
                  </a:cubicBezTo>
                  <a:cubicBezTo>
                    <a:pt x="10083" y="16075"/>
                    <a:pt x="9991" y="16021"/>
                    <a:pt x="9991" y="15891"/>
                  </a:cubicBezTo>
                  <a:cubicBezTo>
                    <a:pt x="9990" y="15776"/>
                    <a:pt x="10066" y="15724"/>
                    <a:pt x="10169" y="15698"/>
                  </a:cubicBezTo>
                  <a:cubicBezTo>
                    <a:pt x="10449" y="15633"/>
                    <a:pt x="10725" y="15557"/>
                    <a:pt x="11007" y="15505"/>
                  </a:cubicBezTo>
                  <a:cubicBezTo>
                    <a:pt x="11032" y="15500"/>
                    <a:pt x="11058" y="15498"/>
                    <a:pt x="11083" y="15498"/>
                  </a:cubicBezTo>
                  <a:close/>
                  <a:moveTo>
                    <a:pt x="2581" y="14646"/>
                  </a:moveTo>
                  <a:cubicBezTo>
                    <a:pt x="2603" y="14646"/>
                    <a:pt x="2626" y="14649"/>
                    <a:pt x="2650" y="14655"/>
                  </a:cubicBezTo>
                  <a:cubicBezTo>
                    <a:pt x="2800" y="14695"/>
                    <a:pt x="2844" y="14829"/>
                    <a:pt x="2859" y="14964"/>
                  </a:cubicBezTo>
                  <a:cubicBezTo>
                    <a:pt x="2885" y="15175"/>
                    <a:pt x="2794" y="15367"/>
                    <a:pt x="2734" y="15640"/>
                  </a:cubicBezTo>
                  <a:cubicBezTo>
                    <a:pt x="2686" y="15760"/>
                    <a:pt x="2617" y="15955"/>
                    <a:pt x="2521" y="16136"/>
                  </a:cubicBezTo>
                  <a:cubicBezTo>
                    <a:pt x="2468" y="16235"/>
                    <a:pt x="2383" y="16300"/>
                    <a:pt x="2282" y="16300"/>
                  </a:cubicBezTo>
                  <a:cubicBezTo>
                    <a:pt x="2241" y="16300"/>
                    <a:pt x="2198" y="16289"/>
                    <a:pt x="2154" y="16267"/>
                  </a:cubicBezTo>
                  <a:cubicBezTo>
                    <a:pt x="1987" y="16179"/>
                    <a:pt x="1945" y="16027"/>
                    <a:pt x="2048" y="15872"/>
                  </a:cubicBezTo>
                  <a:cubicBezTo>
                    <a:pt x="2125" y="15756"/>
                    <a:pt x="2124" y="15663"/>
                    <a:pt x="2102" y="15536"/>
                  </a:cubicBezTo>
                  <a:cubicBezTo>
                    <a:pt x="2054" y="15268"/>
                    <a:pt x="2200" y="15048"/>
                    <a:pt x="2323" y="14827"/>
                  </a:cubicBezTo>
                  <a:cubicBezTo>
                    <a:pt x="2380" y="14724"/>
                    <a:pt x="2466" y="14646"/>
                    <a:pt x="2581" y="14646"/>
                  </a:cubicBezTo>
                  <a:close/>
                  <a:moveTo>
                    <a:pt x="2449" y="16825"/>
                  </a:moveTo>
                  <a:cubicBezTo>
                    <a:pt x="2470" y="16825"/>
                    <a:pt x="2492" y="16827"/>
                    <a:pt x="2516" y="16831"/>
                  </a:cubicBezTo>
                  <a:cubicBezTo>
                    <a:pt x="2667" y="16882"/>
                    <a:pt x="2749" y="16992"/>
                    <a:pt x="2717" y="17154"/>
                  </a:cubicBezTo>
                  <a:cubicBezTo>
                    <a:pt x="2688" y="17288"/>
                    <a:pt x="2605" y="17362"/>
                    <a:pt x="2487" y="17362"/>
                  </a:cubicBezTo>
                  <a:cubicBezTo>
                    <a:pt x="2459" y="17362"/>
                    <a:pt x="2429" y="17358"/>
                    <a:pt x="2398" y="17349"/>
                  </a:cubicBezTo>
                  <a:cubicBezTo>
                    <a:pt x="2230" y="17305"/>
                    <a:pt x="2175" y="17178"/>
                    <a:pt x="2217" y="17018"/>
                  </a:cubicBezTo>
                  <a:cubicBezTo>
                    <a:pt x="2250" y="16894"/>
                    <a:pt x="2326" y="16825"/>
                    <a:pt x="2449" y="16825"/>
                  </a:cubicBezTo>
                  <a:close/>
                  <a:moveTo>
                    <a:pt x="7644" y="20357"/>
                  </a:moveTo>
                  <a:cubicBezTo>
                    <a:pt x="7680" y="20357"/>
                    <a:pt x="7720" y="20361"/>
                    <a:pt x="7762" y="20369"/>
                  </a:cubicBezTo>
                  <a:cubicBezTo>
                    <a:pt x="7849" y="20396"/>
                    <a:pt x="7952" y="20471"/>
                    <a:pt x="7890" y="20592"/>
                  </a:cubicBezTo>
                  <a:cubicBezTo>
                    <a:pt x="7829" y="20716"/>
                    <a:pt x="7735" y="20746"/>
                    <a:pt x="7632" y="20746"/>
                  </a:cubicBezTo>
                  <a:cubicBezTo>
                    <a:pt x="7548" y="20746"/>
                    <a:pt x="7458" y="20726"/>
                    <a:pt x="7375" y="20722"/>
                  </a:cubicBezTo>
                  <a:cubicBezTo>
                    <a:pt x="7296" y="20719"/>
                    <a:pt x="7232" y="20694"/>
                    <a:pt x="7289" y="20588"/>
                  </a:cubicBezTo>
                  <a:cubicBezTo>
                    <a:pt x="7369" y="20440"/>
                    <a:pt x="7478" y="20357"/>
                    <a:pt x="7644" y="20357"/>
                  </a:cubicBezTo>
                  <a:close/>
                  <a:moveTo>
                    <a:pt x="21380" y="0"/>
                  </a:moveTo>
                  <a:cubicBezTo>
                    <a:pt x="21253" y="0"/>
                    <a:pt x="21123" y="10"/>
                    <a:pt x="20991" y="27"/>
                  </a:cubicBezTo>
                  <a:cubicBezTo>
                    <a:pt x="19879" y="178"/>
                    <a:pt x="18769" y="362"/>
                    <a:pt x="17645" y="366"/>
                  </a:cubicBezTo>
                  <a:cubicBezTo>
                    <a:pt x="16279" y="373"/>
                    <a:pt x="15197" y="866"/>
                    <a:pt x="14400" y="2001"/>
                  </a:cubicBezTo>
                  <a:cubicBezTo>
                    <a:pt x="13525" y="3248"/>
                    <a:pt x="12325" y="4032"/>
                    <a:pt x="10839" y="4378"/>
                  </a:cubicBezTo>
                  <a:cubicBezTo>
                    <a:pt x="10583" y="4437"/>
                    <a:pt x="10331" y="4533"/>
                    <a:pt x="10077" y="4609"/>
                  </a:cubicBezTo>
                  <a:cubicBezTo>
                    <a:pt x="9483" y="4787"/>
                    <a:pt x="8991" y="5122"/>
                    <a:pt x="8558" y="5556"/>
                  </a:cubicBezTo>
                  <a:cubicBezTo>
                    <a:pt x="7622" y="6489"/>
                    <a:pt x="7124" y="7636"/>
                    <a:pt x="6945" y="8923"/>
                  </a:cubicBezTo>
                  <a:cubicBezTo>
                    <a:pt x="6767" y="10206"/>
                    <a:pt x="6123" y="11109"/>
                    <a:pt x="4913" y="11604"/>
                  </a:cubicBezTo>
                  <a:cubicBezTo>
                    <a:pt x="4467" y="11788"/>
                    <a:pt x="4036" y="12005"/>
                    <a:pt x="3635" y="12282"/>
                  </a:cubicBezTo>
                  <a:cubicBezTo>
                    <a:pt x="2387" y="13143"/>
                    <a:pt x="1538" y="14329"/>
                    <a:pt x="874" y="15663"/>
                  </a:cubicBezTo>
                  <a:cubicBezTo>
                    <a:pt x="315" y="16783"/>
                    <a:pt x="0" y="17904"/>
                    <a:pt x="520" y="19168"/>
                  </a:cubicBezTo>
                  <a:cubicBezTo>
                    <a:pt x="799" y="19851"/>
                    <a:pt x="1172" y="20393"/>
                    <a:pt x="1756" y="20809"/>
                  </a:cubicBezTo>
                  <a:cubicBezTo>
                    <a:pt x="2089" y="21046"/>
                    <a:pt x="2468" y="21233"/>
                    <a:pt x="2761" y="21511"/>
                  </a:cubicBezTo>
                  <a:cubicBezTo>
                    <a:pt x="3373" y="22091"/>
                    <a:pt x="4079" y="22432"/>
                    <a:pt x="4853" y="22506"/>
                  </a:cubicBezTo>
                  <a:cubicBezTo>
                    <a:pt x="5445" y="22670"/>
                    <a:pt x="6006" y="22810"/>
                    <a:pt x="6575" y="22810"/>
                  </a:cubicBezTo>
                  <a:cubicBezTo>
                    <a:pt x="6827" y="22810"/>
                    <a:pt x="7080" y="22783"/>
                    <a:pt x="7338" y="22717"/>
                  </a:cubicBezTo>
                  <a:cubicBezTo>
                    <a:pt x="8582" y="22404"/>
                    <a:pt x="9593" y="21735"/>
                    <a:pt x="10357" y="20720"/>
                  </a:cubicBezTo>
                  <a:cubicBezTo>
                    <a:pt x="11054" y="19795"/>
                    <a:pt x="11599" y="18766"/>
                    <a:pt x="12180" y="17768"/>
                  </a:cubicBezTo>
                  <a:cubicBezTo>
                    <a:pt x="12385" y="17417"/>
                    <a:pt x="12646" y="17232"/>
                    <a:pt x="13031" y="17185"/>
                  </a:cubicBezTo>
                  <a:cubicBezTo>
                    <a:pt x="13186" y="17169"/>
                    <a:pt x="13343" y="17145"/>
                    <a:pt x="13498" y="17145"/>
                  </a:cubicBezTo>
                  <a:cubicBezTo>
                    <a:pt x="15222" y="17136"/>
                    <a:pt x="16329" y="16220"/>
                    <a:pt x="17050" y="14736"/>
                  </a:cubicBezTo>
                  <a:cubicBezTo>
                    <a:pt x="17315" y="14192"/>
                    <a:pt x="17551" y="13636"/>
                    <a:pt x="17753" y="13069"/>
                  </a:cubicBezTo>
                  <a:cubicBezTo>
                    <a:pt x="17984" y="12413"/>
                    <a:pt x="18405" y="11922"/>
                    <a:pt x="19011" y="11589"/>
                  </a:cubicBezTo>
                  <a:cubicBezTo>
                    <a:pt x="19277" y="11444"/>
                    <a:pt x="19541" y="11295"/>
                    <a:pt x="19813" y="11167"/>
                  </a:cubicBezTo>
                  <a:cubicBezTo>
                    <a:pt x="20437" y="10869"/>
                    <a:pt x="21018" y="10505"/>
                    <a:pt x="21552" y="10066"/>
                  </a:cubicBezTo>
                  <a:cubicBezTo>
                    <a:pt x="22910" y="8951"/>
                    <a:pt x="23471" y="7539"/>
                    <a:pt x="23142" y="5796"/>
                  </a:cubicBezTo>
                  <a:cubicBezTo>
                    <a:pt x="22909" y="4561"/>
                    <a:pt x="22844" y="3339"/>
                    <a:pt x="23229" y="2112"/>
                  </a:cubicBezTo>
                  <a:cubicBezTo>
                    <a:pt x="23427" y="1481"/>
                    <a:pt x="23224" y="929"/>
                    <a:pt x="22716" y="486"/>
                  </a:cubicBezTo>
                  <a:cubicBezTo>
                    <a:pt x="22315" y="138"/>
                    <a:pt x="21866" y="0"/>
                    <a:pt x="2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34" name="Google Shape;334;p14"/>
            <p:cNvSpPr/>
            <p:nvPr/>
          </p:nvSpPr>
          <p:spPr>
            <a:xfrm>
              <a:off x="1441538" y="3378963"/>
              <a:ext cx="587125" cy="588050"/>
            </a:xfrm>
            <a:custGeom>
              <a:avLst/>
              <a:gdLst/>
              <a:ahLst/>
              <a:cxnLst/>
              <a:rect l="l" t="t" r="r" b="b"/>
              <a:pathLst>
                <a:path w="23485" h="23522" extrusionOk="0">
                  <a:moveTo>
                    <a:pt x="16505" y="7325"/>
                  </a:moveTo>
                  <a:lnTo>
                    <a:pt x="16509" y="7344"/>
                  </a:lnTo>
                  <a:cubicBezTo>
                    <a:pt x="16509" y="7344"/>
                    <a:pt x="16504" y="7329"/>
                    <a:pt x="16504" y="7327"/>
                  </a:cubicBezTo>
                  <a:cubicBezTo>
                    <a:pt x="16504" y="7327"/>
                    <a:pt x="16505" y="7326"/>
                    <a:pt x="16505" y="7325"/>
                  </a:cubicBezTo>
                  <a:close/>
                  <a:moveTo>
                    <a:pt x="10642" y="17403"/>
                  </a:moveTo>
                  <a:cubicBezTo>
                    <a:pt x="10640" y="17404"/>
                    <a:pt x="10638" y="17406"/>
                    <a:pt x="10636" y="17407"/>
                  </a:cubicBezTo>
                  <a:lnTo>
                    <a:pt x="10636" y="17407"/>
                  </a:lnTo>
                  <a:cubicBezTo>
                    <a:pt x="10637" y="17407"/>
                    <a:pt x="10638" y="17407"/>
                    <a:pt x="10639" y="17407"/>
                  </a:cubicBezTo>
                  <a:cubicBezTo>
                    <a:pt x="10640" y="17408"/>
                    <a:pt x="10642" y="17408"/>
                    <a:pt x="10642" y="17408"/>
                  </a:cubicBezTo>
                  <a:cubicBezTo>
                    <a:pt x="10646" y="17408"/>
                    <a:pt x="10642" y="17403"/>
                    <a:pt x="10642" y="17403"/>
                  </a:cubicBezTo>
                  <a:close/>
                  <a:moveTo>
                    <a:pt x="18691" y="1"/>
                  </a:moveTo>
                  <a:lnTo>
                    <a:pt x="18691" y="1"/>
                  </a:lnTo>
                  <a:cubicBezTo>
                    <a:pt x="18499" y="125"/>
                    <a:pt x="18502" y="126"/>
                    <a:pt x="18448" y="293"/>
                  </a:cubicBezTo>
                  <a:cubicBezTo>
                    <a:pt x="18108" y="1354"/>
                    <a:pt x="17942" y="2449"/>
                    <a:pt x="17785" y="3548"/>
                  </a:cubicBezTo>
                  <a:cubicBezTo>
                    <a:pt x="17695" y="4180"/>
                    <a:pt x="17517" y="4804"/>
                    <a:pt x="17483" y="5438"/>
                  </a:cubicBezTo>
                  <a:cubicBezTo>
                    <a:pt x="17462" y="5840"/>
                    <a:pt x="17285" y="6068"/>
                    <a:pt x="17030" y="6318"/>
                  </a:cubicBezTo>
                  <a:cubicBezTo>
                    <a:pt x="15774" y="7536"/>
                    <a:pt x="14529" y="8764"/>
                    <a:pt x="13278" y="9987"/>
                  </a:cubicBezTo>
                  <a:cubicBezTo>
                    <a:pt x="13179" y="10082"/>
                    <a:pt x="13100" y="10209"/>
                    <a:pt x="12950" y="10245"/>
                  </a:cubicBezTo>
                  <a:cubicBezTo>
                    <a:pt x="12892" y="10110"/>
                    <a:pt x="12956" y="10013"/>
                    <a:pt x="12984" y="9912"/>
                  </a:cubicBezTo>
                  <a:cubicBezTo>
                    <a:pt x="13621" y="7660"/>
                    <a:pt x="14258" y="5409"/>
                    <a:pt x="14898" y="3157"/>
                  </a:cubicBezTo>
                  <a:cubicBezTo>
                    <a:pt x="14933" y="3027"/>
                    <a:pt x="14970" y="2900"/>
                    <a:pt x="14995" y="2771"/>
                  </a:cubicBezTo>
                  <a:cubicBezTo>
                    <a:pt x="15012" y="2677"/>
                    <a:pt x="15030" y="2552"/>
                    <a:pt x="14924" y="2515"/>
                  </a:cubicBezTo>
                  <a:cubicBezTo>
                    <a:pt x="14907" y="2509"/>
                    <a:pt x="14892" y="2506"/>
                    <a:pt x="14878" y="2506"/>
                  </a:cubicBezTo>
                  <a:cubicBezTo>
                    <a:pt x="14791" y="2506"/>
                    <a:pt x="14761" y="2616"/>
                    <a:pt x="14738" y="2687"/>
                  </a:cubicBezTo>
                  <a:cubicBezTo>
                    <a:pt x="14646" y="2974"/>
                    <a:pt x="14567" y="3265"/>
                    <a:pt x="14484" y="3554"/>
                  </a:cubicBezTo>
                  <a:cubicBezTo>
                    <a:pt x="13937" y="5467"/>
                    <a:pt x="13474" y="7402"/>
                    <a:pt x="13000" y="9335"/>
                  </a:cubicBezTo>
                  <a:cubicBezTo>
                    <a:pt x="12843" y="9976"/>
                    <a:pt x="12674" y="10598"/>
                    <a:pt x="12181" y="11113"/>
                  </a:cubicBezTo>
                  <a:cubicBezTo>
                    <a:pt x="10427" y="12948"/>
                    <a:pt x="8491" y="14585"/>
                    <a:pt x="6645" y="16319"/>
                  </a:cubicBezTo>
                  <a:cubicBezTo>
                    <a:pt x="6607" y="16356"/>
                    <a:pt x="6569" y="16398"/>
                    <a:pt x="6500" y="16398"/>
                  </a:cubicBezTo>
                  <a:cubicBezTo>
                    <a:pt x="6477" y="16398"/>
                    <a:pt x="6450" y="16393"/>
                    <a:pt x="6419" y="16383"/>
                  </a:cubicBezTo>
                  <a:cubicBezTo>
                    <a:pt x="6778" y="13919"/>
                    <a:pt x="7208" y="11465"/>
                    <a:pt x="8010" y="9087"/>
                  </a:cubicBezTo>
                  <a:lnTo>
                    <a:pt x="8010" y="9087"/>
                  </a:lnTo>
                  <a:cubicBezTo>
                    <a:pt x="7821" y="9320"/>
                    <a:pt x="7712" y="9582"/>
                    <a:pt x="7622" y="9856"/>
                  </a:cubicBezTo>
                  <a:cubicBezTo>
                    <a:pt x="7253" y="10993"/>
                    <a:pt x="6947" y="12148"/>
                    <a:pt x="6733" y="13325"/>
                  </a:cubicBezTo>
                  <a:cubicBezTo>
                    <a:pt x="6555" y="14307"/>
                    <a:pt x="6294" y="15279"/>
                    <a:pt x="6226" y="16280"/>
                  </a:cubicBezTo>
                  <a:cubicBezTo>
                    <a:pt x="6205" y="16591"/>
                    <a:pt x="6105" y="16810"/>
                    <a:pt x="5880" y="17029"/>
                  </a:cubicBezTo>
                  <a:cubicBezTo>
                    <a:pt x="3934" y="18918"/>
                    <a:pt x="1942" y="20766"/>
                    <a:pt x="357" y="22991"/>
                  </a:cubicBezTo>
                  <a:cubicBezTo>
                    <a:pt x="234" y="23166"/>
                    <a:pt x="120" y="23345"/>
                    <a:pt x="0" y="23522"/>
                  </a:cubicBezTo>
                  <a:cubicBezTo>
                    <a:pt x="480" y="23149"/>
                    <a:pt x="919" y="22741"/>
                    <a:pt x="1294" y="22277"/>
                  </a:cubicBezTo>
                  <a:cubicBezTo>
                    <a:pt x="2245" y="21100"/>
                    <a:pt x="3319" y="20045"/>
                    <a:pt x="4407" y="19000"/>
                  </a:cubicBezTo>
                  <a:cubicBezTo>
                    <a:pt x="4504" y="18909"/>
                    <a:pt x="4606" y="18831"/>
                    <a:pt x="4740" y="18794"/>
                  </a:cubicBezTo>
                  <a:cubicBezTo>
                    <a:pt x="6487" y="18322"/>
                    <a:pt x="8230" y="17840"/>
                    <a:pt x="10021" y="17557"/>
                  </a:cubicBezTo>
                  <a:cubicBezTo>
                    <a:pt x="10226" y="17525"/>
                    <a:pt x="10455" y="17550"/>
                    <a:pt x="10636" y="17407"/>
                  </a:cubicBezTo>
                  <a:lnTo>
                    <a:pt x="10636" y="17407"/>
                  </a:lnTo>
                  <a:cubicBezTo>
                    <a:pt x="8742" y="17664"/>
                    <a:pt x="6798" y="17660"/>
                    <a:pt x="5000" y="18494"/>
                  </a:cubicBezTo>
                  <a:cubicBezTo>
                    <a:pt x="5063" y="18344"/>
                    <a:pt x="5145" y="18245"/>
                    <a:pt x="5238" y="18161"/>
                  </a:cubicBezTo>
                  <a:cubicBezTo>
                    <a:pt x="7114" y="16446"/>
                    <a:pt x="8988" y="14736"/>
                    <a:pt x="10860" y="13017"/>
                  </a:cubicBezTo>
                  <a:cubicBezTo>
                    <a:pt x="11031" y="12860"/>
                    <a:pt x="11212" y="12728"/>
                    <a:pt x="11435" y="12664"/>
                  </a:cubicBezTo>
                  <a:cubicBezTo>
                    <a:pt x="11435" y="12664"/>
                    <a:pt x="11439" y="12667"/>
                    <a:pt x="11440" y="12667"/>
                  </a:cubicBezTo>
                  <a:cubicBezTo>
                    <a:pt x="11440" y="12667"/>
                    <a:pt x="11441" y="12666"/>
                    <a:pt x="11440" y="12666"/>
                  </a:cubicBezTo>
                  <a:cubicBezTo>
                    <a:pt x="11265" y="12529"/>
                    <a:pt x="11443" y="12464"/>
                    <a:pt x="11508" y="12400"/>
                  </a:cubicBezTo>
                  <a:cubicBezTo>
                    <a:pt x="13028" y="10852"/>
                    <a:pt x="14495" y="9253"/>
                    <a:pt x="16059" y="7746"/>
                  </a:cubicBezTo>
                  <a:cubicBezTo>
                    <a:pt x="16147" y="7662"/>
                    <a:pt x="16224" y="7560"/>
                    <a:pt x="16353" y="7549"/>
                  </a:cubicBezTo>
                  <a:cubicBezTo>
                    <a:pt x="17325" y="7470"/>
                    <a:pt x="18205" y="7024"/>
                    <a:pt x="19152" y="6842"/>
                  </a:cubicBezTo>
                  <a:cubicBezTo>
                    <a:pt x="20301" y="6623"/>
                    <a:pt x="21444" y="6376"/>
                    <a:pt x="22587" y="6131"/>
                  </a:cubicBezTo>
                  <a:cubicBezTo>
                    <a:pt x="22809" y="6083"/>
                    <a:pt x="23054" y="6057"/>
                    <a:pt x="23215" y="5834"/>
                  </a:cubicBezTo>
                  <a:cubicBezTo>
                    <a:pt x="23136" y="5785"/>
                    <a:pt x="23059" y="5769"/>
                    <a:pt x="22984" y="5769"/>
                  </a:cubicBezTo>
                  <a:cubicBezTo>
                    <a:pt x="22911" y="5769"/>
                    <a:pt x="22841" y="5784"/>
                    <a:pt x="22773" y="5798"/>
                  </a:cubicBezTo>
                  <a:cubicBezTo>
                    <a:pt x="20731" y="6201"/>
                    <a:pt x="18656" y="6481"/>
                    <a:pt x="16712" y="7295"/>
                  </a:cubicBezTo>
                  <a:cubicBezTo>
                    <a:pt x="16667" y="7314"/>
                    <a:pt x="16622" y="7329"/>
                    <a:pt x="16575" y="7329"/>
                  </a:cubicBezTo>
                  <a:cubicBezTo>
                    <a:pt x="16554" y="7329"/>
                    <a:pt x="16533" y="7326"/>
                    <a:pt x="16512" y="7319"/>
                  </a:cubicBezTo>
                  <a:lnTo>
                    <a:pt x="16512" y="7319"/>
                  </a:lnTo>
                  <a:cubicBezTo>
                    <a:pt x="17604" y="6166"/>
                    <a:pt x="18787" y="5102"/>
                    <a:pt x="19840" y="3909"/>
                  </a:cubicBezTo>
                  <a:cubicBezTo>
                    <a:pt x="19962" y="3773"/>
                    <a:pt x="20127" y="3743"/>
                    <a:pt x="20294" y="3708"/>
                  </a:cubicBezTo>
                  <a:cubicBezTo>
                    <a:pt x="21214" y="3511"/>
                    <a:pt x="22133" y="3315"/>
                    <a:pt x="23053" y="3111"/>
                  </a:cubicBezTo>
                  <a:cubicBezTo>
                    <a:pt x="23194" y="3080"/>
                    <a:pt x="23365" y="3077"/>
                    <a:pt x="23485" y="2828"/>
                  </a:cubicBezTo>
                  <a:lnTo>
                    <a:pt x="23485" y="2828"/>
                  </a:lnTo>
                  <a:cubicBezTo>
                    <a:pt x="22347" y="2954"/>
                    <a:pt x="21328" y="3349"/>
                    <a:pt x="20191" y="3581"/>
                  </a:cubicBezTo>
                  <a:cubicBezTo>
                    <a:pt x="20782" y="2717"/>
                    <a:pt x="21564" y="2123"/>
                    <a:pt x="22055" y="1309"/>
                  </a:cubicBezTo>
                  <a:lnTo>
                    <a:pt x="21976" y="1245"/>
                  </a:lnTo>
                  <a:cubicBezTo>
                    <a:pt x="21510" y="1708"/>
                    <a:pt x="21043" y="2172"/>
                    <a:pt x="20576" y="2637"/>
                  </a:cubicBezTo>
                  <a:cubicBezTo>
                    <a:pt x="20552" y="2615"/>
                    <a:pt x="20528" y="2596"/>
                    <a:pt x="20506" y="2574"/>
                  </a:cubicBezTo>
                  <a:cubicBezTo>
                    <a:pt x="20726" y="1955"/>
                    <a:pt x="20944" y="1334"/>
                    <a:pt x="21165" y="716"/>
                  </a:cubicBezTo>
                  <a:lnTo>
                    <a:pt x="21165" y="716"/>
                  </a:lnTo>
                  <a:cubicBezTo>
                    <a:pt x="20937" y="1049"/>
                    <a:pt x="20809" y="1423"/>
                    <a:pt x="20657" y="1788"/>
                  </a:cubicBezTo>
                  <a:cubicBezTo>
                    <a:pt x="20436" y="2319"/>
                    <a:pt x="20353" y="2913"/>
                    <a:pt x="19935" y="3352"/>
                  </a:cubicBezTo>
                  <a:cubicBezTo>
                    <a:pt x="19295" y="4025"/>
                    <a:pt x="18658" y="4700"/>
                    <a:pt x="18015" y="5369"/>
                  </a:cubicBezTo>
                  <a:cubicBezTo>
                    <a:pt x="17933" y="5456"/>
                    <a:pt x="17867" y="5581"/>
                    <a:pt x="17669" y="5581"/>
                  </a:cubicBezTo>
                  <a:cubicBezTo>
                    <a:pt x="17663" y="5581"/>
                    <a:pt x="17656" y="5580"/>
                    <a:pt x="17649" y="5580"/>
                  </a:cubicBezTo>
                  <a:cubicBezTo>
                    <a:pt x="18035" y="3717"/>
                    <a:pt x="18156" y="1825"/>
                    <a:pt x="1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35" name="Google Shape;335;p14"/>
            <p:cNvSpPr/>
            <p:nvPr/>
          </p:nvSpPr>
          <p:spPr>
            <a:xfrm>
              <a:off x="1733313" y="3682313"/>
              <a:ext cx="181150" cy="14250"/>
            </a:xfrm>
            <a:custGeom>
              <a:avLst/>
              <a:gdLst/>
              <a:ahLst/>
              <a:cxnLst/>
              <a:rect l="l" t="t" r="r" b="b"/>
              <a:pathLst>
                <a:path w="7246" h="570" extrusionOk="0">
                  <a:moveTo>
                    <a:pt x="7001" y="1"/>
                  </a:moveTo>
                  <a:cubicBezTo>
                    <a:pt x="6985" y="1"/>
                    <a:pt x="6969" y="1"/>
                    <a:pt x="6952" y="2"/>
                  </a:cubicBezTo>
                  <a:cubicBezTo>
                    <a:pt x="4969" y="146"/>
                    <a:pt x="2978" y="127"/>
                    <a:pt x="998" y="304"/>
                  </a:cubicBezTo>
                  <a:cubicBezTo>
                    <a:pt x="657" y="334"/>
                    <a:pt x="297" y="340"/>
                    <a:pt x="4" y="569"/>
                  </a:cubicBezTo>
                  <a:lnTo>
                    <a:pt x="4" y="569"/>
                  </a:lnTo>
                  <a:cubicBezTo>
                    <a:pt x="121" y="557"/>
                    <a:pt x="240" y="540"/>
                    <a:pt x="356" y="534"/>
                  </a:cubicBezTo>
                  <a:cubicBezTo>
                    <a:pt x="2486" y="436"/>
                    <a:pt x="4615" y="340"/>
                    <a:pt x="6745" y="238"/>
                  </a:cubicBezTo>
                  <a:cubicBezTo>
                    <a:pt x="6914" y="231"/>
                    <a:pt x="7102" y="252"/>
                    <a:pt x="7246" y="84"/>
                  </a:cubicBezTo>
                  <a:cubicBezTo>
                    <a:pt x="7160" y="16"/>
                    <a:pt x="7081" y="1"/>
                    <a:pt x="7001" y="1"/>
                  </a:cubicBezTo>
                  <a:close/>
                  <a:moveTo>
                    <a:pt x="4" y="569"/>
                  </a:moveTo>
                  <a:cubicBezTo>
                    <a:pt x="3" y="569"/>
                    <a:pt x="2" y="570"/>
                    <a:pt x="1" y="570"/>
                  </a:cubicBezTo>
                  <a:lnTo>
                    <a:pt x="4" y="570"/>
                  </a:lnTo>
                  <a:cubicBezTo>
                    <a:pt x="4" y="570"/>
                    <a:pt x="4" y="569"/>
                    <a:pt x="4" y="5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336" name="Google Shape;336;p14"/>
            <p:cNvSpPr/>
            <p:nvPr/>
          </p:nvSpPr>
          <p:spPr>
            <a:xfrm>
              <a:off x="1727563" y="3695663"/>
              <a:ext cx="5825" cy="950"/>
            </a:xfrm>
            <a:custGeom>
              <a:avLst/>
              <a:gdLst/>
              <a:ahLst/>
              <a:cxnLst/>
              <a:rect l="l" t="t" r="r" b="b"/>
              <a:pathLst>
                <a:path w="233" h="38" extrusionOk="0">
                  <a:moveTo>
                    <a:pt x="2" y="0"/>
                  </a:moveTo>
                  <a:cubicBezTo>
                    <a:pt x="1" y="0"/>
                    <a:pt x="9" y="2"/>
                    <a:pt x="8" y="2"/>
                  </a:cubicBezTo>
                  <a:cubicBezTo>
                    <a:pt x="21" y="4"/>
                    <a:pt x="34" y="6"/>
                    <a:pt x="47" y="8"/>
                  </a:cubicBezTo>
                  <a:lnTo>
                    <a:pt x="47" y="8"/>
                  </a:lnTo>
                  <a:cubicBezTo>
                    <a:pt x="32" y="5"/>
                    <a:pt x="17" y="3"/>
                    <a:pt x="2" y="0"/>
                  </a:cubicBezTo>
                  <a:close/>
                  <a:moveTo>
                    <a:pt x="47" y="8"/>
                  </a:moveTo>
                  <a:lnTo>
                    <a:pt x="47" y="8"/>
                  </a:lnTo>
                  <a:cubicBezTo>
                    <a:pt x="108" y="18"/>
                    <a:pt x="168" y="27"/>
                    <a:pt x="229" y="37"/>
                  </a:cubicBezTo>
                  <a:cubicBezTo>
                    <a:pt x="229" y="37"/>
                    <a:pt x="230" y="37"/>
                    <a:pt x="230" y="37"/>
                  </a:cubicBezTo>
                  <a:lnTo>
                    <a:pt x="230" y="37"/>
                  </a:lnTo>
                  <a:cubicBezTo>
                    <a:pt x="231" y="37"/>
                    <a:pt x="232" y="37"/>
                    <a:pt x="232" y="37"/>
                  </a:cubicBezTo>
                  <a:cubicBezTo>
                    <a:pt x="233" y="37"/>
                    <a:pt x="232" y="36"/>
                    <a:pt x="232" y="36"/>
                  </a:cubicBezTo>
                  <a:cubicBezTo>
                    <a:pt x="232" y="36"/>
                    <a:pt x="231" y="37"/>
                    <a:pt x="230" y="37"/>
                  </a:cubicBezTo>
                  <a:lnTo>
                    <a:pt x="230" y="37"/>
                  </a:lnTo>
                  <a:cubicBezTo>
                    <a:pt x="168" y="26"/>
                    <a:pt x="108" y="17"/>
                    <a:pt x="47" y="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sp>
        <p:nvSpPr>
          <p:cNvPr id="337" name="Google Shape;337;p14"/>
          <p:cNvSpPr txBox="1">
            <a:spLocks noGrp="1"/>
          </p:cNvSpPr>
          <p:nvPr>
            <p:ph type="title" hasCustomPrompt="1"/>
          </p:nvPr>
        </p:nvSpPr>
        <p:spPr>
          <a:xfrm>
            <a:off x="3898050" y="1511088"/>
            <a:ext cx="13479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850">
                <a:solidFill>
                  <a:schemeClr val="lt1"/>
                </a:solidFill>
              </a:defRPr>
            </a:lvl1pPr>
            <a:lvl2pPr lvl="1" algn="ctr" rtl="0">
              <a:spcBef>
                <a:spcPts val="0"/>
              </a:spcBef>
              <a:spcAft>
                <a:spcPts val="0"/>
              </a:spcAft>
              <a:buClr>
                <a:schemeClr val="lt1"/>
              </a:buClr>
              <a:buSzPts val="6000"/>
              <a:buNone/>
              <a:defRPr sz="5850">
                <a:solidFill>
                  <a:schemeClr val="lt1"/>
                </a:solidFill>
              </a:defRPr>
            </a:lvl2pPr>
            <a:lvl3pPr lvl="2" algn="ctr" rtl="0">
              <a:spcBef>
                <a:spcPts val="0"/>
              </a:spcBef>
              <a:spcAft>
                <a:spcPts val="0"/>
              </a:spcAft>
              <a:buClr>
                <a:schemeClr val="lt1"/>
              </a:buClr>
              <a:buSzPts val="6000"/>
              <a:buNone/>
              <a:defRPr sz="5850">
                <a:solidFill>
                  <a:schemeClr val="lt1"/>
                </a:solidFill>
              </a:defRPr>
            </a:lvl3pPr>
            <a:lvl4pPr lvl="3" algn="ctr" rtl="0">
              <a:spcBef>
                <a:spcPts val="0"/>
              </a:spcBef>
              <a:spcAft>
                <a:spcPts val="0"/>
              </a:spcAft>
              <a:buClr>
                <a:schemeClr val="lt1"/>
              </a:buClr>
              <a:buSzPts val="6000"/>
              <a:buNone/>
              <a:defRPr sz="5850">
                <a:solidFill>
                  <a:schemeClr val="lt1"/>
                </a:solidFill>
              </a:defRPr>
            </a:lvl4pPr>
            <a:lvl5pPr lvl="4" algn="ctr" rtl="0">
              <a:spcBef>
                <a:spcPts val="0"/>
              </a:spcBef>
              <a:spcAft>
                <a:spcPts val="0"/>
              </a:spcAft>
              <a:buClr>
                <a:schemeClr val="lt1"/>
              </a:buClr>
              <a:buSzPts val="6000"/>
              <a:buNone/>
              <a:defRPr sz="5850">
                <a:solidFill>
                  <a:schemeClr val="lt1"/>
                </a:solidFill>
              </a:defRPr>
            </a:lvl5pPr>
            <a:lvl6pPr lvl="5" algn="ctr" rtl="0">
              <a:spcBef>
                <a:spcPts val="0"/>
              </a:spcBef>
              <a:spcAft>
                <a:spcPts val="0"/>
              </a:spcAft>
              <a:buClr>
                <a:schemeClr val="lt1"/>
              </a:buClr>
              <a:buSzPts val="6000"/>
              <a:buNone/>
              <a:defRPr sz="5850">
                <a:solidFill>
                  <a:schemeClr val="lt1"/>
                </a:solidFill>
              </a:defRPr>
            </a:lvl6pPr>
            <a:lvl7pPr lvl="6" algn="ctr" rtl="0">
              <a:spcBef>
                <a:spcPts val="0"/>
              </a:spcBef>
              <a:spcAft>
                <a:spcPts val="0"/>
              </a:spcAft>
              <a:buClr>
                <a:schemeClr val="lt1"/>
              </a:buClr>
              <a:buSzPts val="6000"/>
              <a:buNone/>
              <a:defRPr sz="5850">
                <a:solidFill>
                  <a:schemeClr val="lt1"/>
                </a:solidFill>
              </a:defRPr>
            </a:lvl7pPr>
            <a:lvl8pPr lvl="7" algn="ctr" rtl="0">
              <a:spcBef>
                <a:spcPts val="0"/>
              </a:spcBef>
              <a:spcAft>
                <a:spcPts val="0"/>
              </a:spcAft>
              <a:buClr>
                <a:schemeClr val="lt1"/>
              </a:buClr>
              <a:buSzPts val="6000"/>
              <a:buNone/>
              <a:defRPr sz="5850">
                <a:solidFill>
                  <a:schemeClr val="lt1"/>
                </a:solidFill>
              </a:defRPr>
            </a:lvl8pPr>
            <a:lvl9pPr lvl="8" algn="ctr" rtl="0">
              <a:spcBef>
                <a:spcPts val="0"/>
              </a:spcBef>
              <a:spcAft>
                <a:spcPts val="0"/>
              </a:spcAft>
              <a:buClr>
                <a:schemeClr val="lt1"/>
              </a:buClr>
              <a:buSzPts val="6000"/>
              <a:buNone/>
              <a:defRPr sz="5850">
                <a:solidFill>
                  <a:schemeClr val="lt1"/>
                </a:solidFill>
              </a:defRPr>
            </a:lvl9pPr>
          </a:lstStyle>
          <a:p>
            <a:r>
              <a:t>xx%</a:t>
            </a:r>
          </a:p>
        </p:txBody>
      </p:sp>
      <p:sp>
        <p:nvSpPr>
          <p:cNvPr id="338" name="Google Shape;338;p14"/>
          <p:cNvSpPr txBox="1">
            <a:spLocks noGrp="1"/>
          </p:cNvSpPr>
          <p:nvPr>
            <p:ph type="subTitle" idx="1"/>
          </p:nvPr>
        </p:nvSpPr>
        <p:spPr>
          <a:xfrm>
            <a:off x="1828800" y="3442963"/>
            <a:ext cx="5486400" cy="375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6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9" name="Google Shape;339;p14"/>
          <p:cNvSpPr txBox="1">
            <a:spLocks noGrp="1"/>
          </p:cNvSpPr>
          <p:nvPr>
            <p:ph type="title" idx="2"/>
          </p:nvPr>
        </p:nvSpPr>
        <p:spPr>
          <a:xfrm>
            <a:off x="1828800" y="2601170"/>
            <a:ext cx="54864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850"/>
            </a:lvl1pPr>
            <a:lvl2pPr lvl="1" algn="ctr" rtl="0">
              <a:spcBef>
                <a:spcPts val="0"/>
              </a:spcBef>
              <a:spcAft>
                <a:spcPts val="0"/>
              </a:spcAft>
              <a:buSzPts val="3600"/>
              <a:buNone/>
              <a:defRPr sz="3510"/>
            </a:lvl2pPr>
            <a:lvl3pPr lvl="2" algn="ctr" rtl="0">
              <a:spcBef>
                <a:spcPts val="0"/>
              </a:spcBef>
              <a:spcAft>
                <a:spcPts val="0"/>
              </a:spcAft>
              <a:buSzPts val="3600"/>
              <a:buNone/>
              <a:defRPr sz="3510"/>
            </a:lvl3pPr>
            <a:lvl4pPr lvl="3" algn="ctr" rtl="0">
              <a:spcBef>
                <a:spcPts val="0"/>
              </a:spcBef>
              <a:spcAft>
                <a:spcPts val="0"/>
              </a:spcAft>
              <a:buSzPts val="3600"/>
              <a:buNone/>
              <a:defRPr sz="3510"/>
            </a:lvl4pPr>
            <a:lvl5pPr lvl="4" algn="ctr" rtl="0">
              <a:spcBef>
                <a:spcPts val="0"/>
              </a:spcBef>
              <a:spcAft>
                <a:spcPts val="0"/>
              </a:spcAft>
              <a:buSzPts val="3600"/>
              <a:buNone/>
              <a:defRPr sz="3510"/>
            </a:lvl5pPr>
            <a:lvl6pPr lvl="5" algn="ctr" rtl="0">
              <a:spcBef>
                <a:spcPts val="0"/>
              </a:spcBef>
              <a:spcAft>
                <a:spcPts val="0"/>
              </a:spcAft>
              <a:buSzPts val="3600"/>
              <a:buNone/>
              <a:defRPr sz="3510"/>
            </a:lvl6pPr>
            <a:lvl7pPr lvl="6" algn="ctr" rtl="0">
              <a:spcBef>
                <a:spcPts val="0"/>
              </a:spcBef>
              <a:spcAft>
                <a:spcPts val="0"/>
              </a:spcAft>
              <a:buSzPts val="3600"/>
              <a:buNone/>
              <a:defRPr sz="3510"/>
            </a:lvl7pPr>
            <a:lvl8pPr lvl="7" algn="ctr" rtl="0">
              <a:spcBef>
                <a:spcPts val="0"/>
              </a:spcBef>
              <a:spcAft>
                <a:spcPts val="0"/>
              </a:spcAft>
              <a:buSzPts val="3600"/>
              <a:buNone/>
              <a:defRPr sz="3510"/>
            </a:lvl8pPr>
            <a:lvl9pPr lvl="8" algn="ctr" rtl="0">
              <a:spcBef>
                <a:spcPts val="0"/>
              </a:spcBef>
              <a:spcAft>
                <a:spcPts val="0"/>
              </a:spcAft>
              <a:buSzPts val="3600"/>
              <a:buNone/>
              <a:defRPr sz="3510"/>
            </a:lvl9pPr>
          </a:lstStyle>
          <a:p>
            <a:endParaRPr/>
          </a:p>
        </p:txBody>
      </p:sp>
    </p:spTree>
    <p:extLst>
      <p:ext uri="{BB962C8B-B14F-4D97-AF65-F5344CB8AC3E}">
        <p14:creationId xmlns:p14="http://schemas.microsoft.com/office/powerpoint/2010/main" val="2948743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9"/>
        <p:cNvGrpSpPr/>
        <p:nvPr/>
      </p:nvGrpSpPr>
      <p:grpSpPr>
        <a:xfrm>
          <a:off x="0" y="0"/>
          <a:ext cx="0" cy="0"/>
          <a:chOff x="0" y="0"/>
          <a:chExt cx="0" cy="0"/>
        </a:xfrm>
      </p:grpSpPr>
      <p:sp>
        <p:nvSpPr>
          <p:cNvPr id="20" name="Google Shape;20;p3"/>
          <p:cNvSpPr/>
          <p:nvPr/>
        </p:nvSpPr>
        <p:spPr>
          <a:xfrm flipH="1">
            <a:off x="-5" y="3714747"/>
            <a:ext cx="2847980" cy="1451033"/>
          </a:xfrm>
          <a:custGeom>
            <a:avLst/>
            <a:gdLst/>
            <a:ahLst/>
            <a:cxnLst/>
            <a:rect l="l" t="t" r="r" b="b"/>
            <a:pathLst>
              <a:path w="204633" h="120668" extrusionOk="0">
                <a:moveTo>
                  <a:pt x="192701" y="0"/>
                </a:moveTo>
                <a:cubicBezTo>
                  <a:pt x="191396" y="0"/>
                  <a:pt x="190081" y="101"/>
                  <a:pt x="188794" y="285"/>
                </a:cubicBezTo>
                <a:cubicBezTo>
                  <a:pt x="181484" y="1504"/>
                  <a:pt x="175393" y="7594"/>
                  <a:pt x="172955" y="13685"/>
                </a:cubicBezTo>
                <a:cubicBezTo>
                  <a:pt x="170519" y="20995"/>
                  <a:pt x="170519" y="31959"/>
                  <a:pt x="163209" y="31959"/>
                </a:cubicBezTo>
                <a:cubicBezTo>
                  <a:pt x="162495" y="32024"/>
                  <a:pt x="161781" y="32055"/>
                  <a:pt x="161067" y="32055"/>
                </a:cubicBezTo>
                <a:cubicBezTo>
                  <a:pt x="150841" y="32055"/>
                  <a:pt x="140615" y="25830"/>
                  <a:pt x="130389" y="25830"/>
                </a:cubicBezTo>
                <a:cubicBezTo>
                  <a:pt x="127928" y="25830"/>
                  <a:pt x="125467" y="26191"/>
                  <a:pt x="123005" y="27085"/>
                </a:cubicBezTo>
                <a:cubicBezTo>
                  <a:pt x="110535" y="30487"/>
                  <a:pt x="109670" y="51824"/>
                  <a:pt x="96845" y="51824"/>
                </a:cubicBezTo>
                <a:cubicBezTo>
                  <a:pt x="95889" y="51824"/>
                  <a:pt x="94866" y="51705"/>
                  <a:pt x="93766" y="51452"/>
                </a:cubicBezTo>
                <a:cubicBezTo>
                  <a:pt x="87602" y="49910"/>
                  <a:pt x="81925" y="48369"/>
                  <a:pt x="76119" y="48369"/>
                </a:cubicBezTo>
                <a:cubicBezTo>
                  <a:pt x="72745" y="48369"/>
                  <a:pt x="69328" y="48889"/>
                  <a:pt x="65746" y="50232"/>
                </a:cubicBezTo>
                <a:cubicBezTo>
                  <a:pt x="53562" y="55107"/>
                  <a:pt x="54782" y="72162"/>
                  <a:pt x="43817" y="75817"/>
                </a:cubicBezTo>
                <a:cubicBezTo>
                  <a:pt x="22202" y="84578"/>
                  <a:pt x="8726" y="101191"/>
                  <a:pt x="0" y="120667"/>
                </a:cubicBezTo>
                <a:lnTo>
                  <a:pt x="204630" y="120667"/>
                </a:lnTo>
                <a:lnTo>
                  <a:pt x="204630" y="4658"/>
                </a:lnTo>
                <a:lnTo>
                  <a:pt x="204633" y="4658"/>
                </a:lnTo>
                <a:cubicBezTo>
                  <a:pt x="201950" y="1296"/>
                  <a:pt x="197391" y="0"/>
                  <a:pt x="192701" y="0"/>
                </a:cubicBezTo>
                <a:close/>
              </a:path>
            </a:pathLst>
          </a:custGeom>
          <a:solidFill>
            <a:schemeClr val="accent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21" name="Google Shape;21;p3"/>
          <p:cNvSpPr/>
          <p:nvPr/>
        </p:nvSpPr>
        <p:spPr>
          <a:xfrm flipH="1">
            <a:off x="239" y="4067175"/>
            <a:ext cx="9144068" cy="1098343"/>
          </a:xfrm>
          <a:custGeom>
            <a:avLst/>
            <a:gdLst/>
            <a:ahLst/>
            <a:cxnLst/>
            <a:rect l="l" t="t" r="r" b="b"/>
            <a:pathLst>
              <a:path w="257380" h="61506" extrusionOk="0">
                <a:moveTo>
                  <a:pt x="16205" y="1"/>
                </a:moveTo>
                <a:cubicBezTo>
                  <a:pt x="10605" y="1"/>
                  <a:pt x="5058" y="733"/>
                  <a:pt x="1" y="2427"/>
                </a:cubicBezTo>
                <a:lnTo>
                  <a:pt x="1" y="61505"/>
                </a:lnTo>
                <a:lnTo>
                  <a:pt x="257380" y="61505"/>
                </a:lnTo>
                <a:lnTo>
                  <a:pt x="257380" y="32527"/>
                </a:lnTo>
                <a:cubicBezTo>
                  <a:pt x="238342" y="36434"/>
                  <a:pt x="219267" y="38205"/>
                  <a:pt x="200200" y="38205"/>
                </a:cubicBezTo>
                <a:cubicBezTo>
                  <a:pt x="147836" y="38205"/>
                  <a:pt x="95525" y="24848"/>
                  <a:pt x="44179" y="5688"/>
                </a:cubicBezTo>
                <a:cubicBezTo>
                  <a:pt x="36342" y="2330"/>
                  <a:pt x="26190" y="1"/>
                  <a:pt x="16205" y="1"/>
                </a:cubicBezTo>
                <a:close/>
              </a:path>
            </a:pathLst>
          </a:custGeom>
          <a:solidFill>
            <a:schemeClr val="accent1"/>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22" name="Google Shape;22;p3"/>
          <p:cNvSpPr/>
          <p:nvPr/>
        </p:nvSpPr>
        <p:spPr>
          <a:xfrm rot="791807" flipH="1">
            <a:off x="8200553" y="2115129"/>
            <a:ext cx="1340258" cy="2570752"/>
          </a:xfrm>
          <a:custGeom>
            <a:avLst/>
            <a:gdLst/>
            <a:ahLst/>
            <a:cxnLst/>
            <a:rect l="l" t="t" r="r" b="b"/>
            <a:pathLst>
              <a:path w="17180" h="32953" extrusionOk="0">
                <a:moveTo>
                  <a:pt x="15690" y="0"/>
                </a:moveTo>
                <a:cubicBezTo>
                  <a:pt x="15604" y="0"/>
                  <a:pt x="15548" y="65"/>
                  <a:pt x="15499" y="131"/>
                </a:cubicBezTo>
                <a:cubicBezTo>
                  <a:pt x="15454" y="189"/>
                  <a:pt x="15419" y="256"/>
                  <a:pt x="15390" y="323"/>
                </a:cubicBezTo>
                <a:cubicBezTo>
                  <a:pt x="14956" y="1339"/>
                  <a:pt x="14562" y="2367"/>
                  <a:pt x="14387" y="3467"/>
                </a:cubicBezTo>
                <a:cubicBezTo>
                  <a:pt x="14374" y="3551"/>
                  <a:pt x="14393" y="3659"/>
                  <a:pt x="14233" y="3733"/>
                </a:cubicBezTo>
                <a:cubicBezTo>
                  <a:pt x="14153" y="3321"/>
                  <a:pt x="14061" y="2929"/>
                  <a:pt x="14003" y="2530"/>
                </a:cubicBezTo>
                <a:cubicBezTo>
                  <a:pt x="13906" y="1876"/>
                  <a:pt x="13809" y="1222"/>
                  <a:pt x="13612" y="586"/>
                </a:cubicBezTo>
                <a:cubicBezTo>
                  <a:pt x="13582" y="489"/>
                  <a:pt x="13589" y="321"/>
                  <a:pt x="13459" y="321"/>
                </a:cubicBezTo>
                <a:cubicBezTo>
                  <a:pt x="13455" y="321"/>
                  <a:pt x="13450" y="321"/>
                  <a:pt x="13446" y="321"/>
                </a:cubicBezTo>
                <a:cubicBezTo>
                  <a:pt x="13288" y="334"/>
                  <a:pt x="13292" y="503"/>
                  <a:pt x="13298" y="627"/>
                </a:cubicBezTo>
                <a:cubicBezTo>
                  <a:pt x="13336" y="1658"/>
                  <a:pt x="13413" y="2682"/>
                  <a:pt x="13738" y="3671"/>
                </a:cubicBezTo>
                <a:cubicBezTo>
                  <a:pt x="13816" y="3910"/>
                  <a:pt x="13971" y="4172"/>
                  <a:pt x="13926" y="4388"/>
                </a:cubicBezTo>
                <a:cubicBezTo>
                  <a:pt x="13806" y="4946"/>
                  <a:pt x="13591" y="5482"/>
                  <a:pt x="13415" y="6026"/>
                </a:cubicBezTo>
                <a:cubicBezTo>
                  <a:pt x="13158" y="4943"/>
                  <a:pt x="12670" y="3979"/>
                  <a:pt x="12289" y="2939"/>
                </a:cubicBezTo>
                <a:cubicBezTo>
                  <a:pt x="12222" y="3005"/>
                  <a:pt x="12201" y="3017"/>
                  <a:pt x="12194" y="3035"/>
                </a:cubicBezTo>
                <a:cubicBezTo>
                  <a:pt x="12180" y="3073"/>
                  <a:pt x="12163" y="3114"/>
                  <a:pt x="12163" y="3155"/>
                </a:cubicBezTo>
                <a:cubicBezTo>
                  <a:pt x="12180" y="4426"/>
                  <a:pt x="12342" y="5668"/>
                  <a:pt x="12934" y="6818"/>
                </a:cubicBezTo>
                <a:cubicBezTo>
                  <a:pt x="13004" y="6954"/>
                  <a:pt x="13062" y="7064"/>
                  <a:pt x="13003" y="7226"/>
                </a:cubicBezTo>
                <a:cubicBezTo>
                  <a:pt x="12699" y="8053"/>
                  <a:pt x="12409" y="8885"/>
                  <a:pt x="12112" y="9717"/>
                </a:cubicBezTo>
                <a:cubicBezTo>
                  <a:pt x="12077" y="9814"/>
                  <a:pt x="12038" y="9909"/>
                  <a:pt x="12001" y="10005"/>
                </a:cubicBezTo>
                <a:cubicBezTo>
                  <a:pt x="11908" y="8346"/>
                  <a:pt x="11633" y="6755"/>
                  <a:pt x="11000" y="5209"/>
                </a:cubicBezTo>
                <a:cubicBezTo>
                  <a:pt x="10906" y="5335"/>
                  <a:pt x="10923" y="5455"/>
                  <a:pt x="10927" y="5564"/>
                </a:cubicBezTo>
                <a:cubicBezTo>
                  <a:pt x="10938" y="5963"/>
                  <a:pt x="10930" y="6365"/>
                  <a:pt x="10988" y="6759"/>
                </a:cubicBezTo>
                <a:cubicBezTo>
                  <a:pt x="11181" y="8066"/>
                  <a:pt x="11212" y="9401"/>
                  <a:pt x="11692" y="10655"/>
                </a:cubicBezTo>
                <a:cubicBezTo>
                  <a:pt x="11731" y="10754"/>
                  <a:pt x="11699" y="10841"/>
                  <a:pt x="11664" y="10930"/>
                </a:cubicBezTo>
                <a:cubicBezTo>
                  <a:pt x="11192" y="12133"/>
                  <a:pt x="10776" y="13357"/>
                  <a:pt x="10264" y="14544"/>
                </a:cubicBezTo>
                <a:cubicBezTo>
                  <a:pt x="10219" y="14647"/>
                  <a:pt x="10203" y="14778"/>
                  <a:pt x="10055" y="14856"/>
                </a:cubicBezTo>
                <a:cubicBezTo>
                  <a:pt x="9757" y="12580"/>
                  <a:pt x="9596" y="10305"/>
                  <a:pt x="8826" y="8121"/>
                </a:cubicBezTo>
                <a:cubicBezTo>
                  <a:pt x="8669" y="8228"/>
                  <a:pt x="8709" y="8341"/>
                  <a:pt x="8706" y="8438"/>
                </a:cubicBezTo>
                <a:cubicBezTo>
                  <a:pt x="8641" y="10788"/>
                  <a:pt x="9090" y="13054"/>
                  <a:pt x="9795" y="15279"/>
                </a:cubicBezTo>
                <a:cubicBezTo>
                  <a:pt x="9833" y="15398"/>
                  <a:pt x="9840" y="15497"/>
                  <a:pt x="9788" y="15611"/>
                </a:cubicBezTo>
                <a:cubicBezTo>
                  <a:pt x="9248" y="16816"/>
                  <a:pt x="8711" y="18024"/>
                  <a:pt x="8170" y="19229"/>
                </a:cubicBezTo>
                <a:cubicBezTo>
                  <a:pt x="8134" y="19305"/>
                  <a:pt x="8129" y="19420"/>
                  <a:pt x="7980" y="19441"/>
                </a:cubicBezTo>
                <a:cubicBezTo>
                  <a:pt x="7710" y="18003"/>
                  <a:pt x="7293" y="16604"/>
                  <a:pt x="6885" y="15205"/>
                </a:cubicBezTo>
                <a:cubicBezTo>
                  <a:pt x="6478" y="13805"/>
                  <a:pt x="6194" y="12368"/>
                  <a:pt x="5614" y="11018"/>
                </a:cubicBezTo>
                <a:cubicBezTo>
                  <a:pt x="5498" y="11373"/>
                  <a:pt x="5474" y="11726"/>
                  <a:pt x="5501" y="12080"/>
                </a:cubicBezTo>
                <a:cubicBezTo>
                  <a:pt x="5569" y="13017"/>
                  <a:pt x="5772" y="13930"/>
                  <a:pt x="6019" y="14832"/>
                </a:cubicBezTo>
                <a:cubicBezTo>
                  <a:pt x="6449" y="16398"/>
                  <a:pt x="6799" y="17999"/>
                  <a:pt x="7676" y="19406"/>
                </a:cubicBezTo>
                <a:cubicBezTo>
                  <a:pt x="7794" y="19596"/>
                  <a:pt x="7900" y="19819"/>
                  <a:pt x="7783" y="20059"/>
                </a:cubicBezTo>
                <a:cubicBezTo>
                  <a:pt x="7089" y="21488"/>
                  <a:pt x="6626" y="23011"/>
                  <a:pt x="5999" y="24469"/>
                </a:cubicBezTo>
                <a:cubicBezTo>
                  <a:pt x="5946" y="24597"/>
                  <a:pt x="5886" y="24724"/>
                  <a:pt x="5830" y="24851"/>
                </a:cubicBezTo>
                <a:cubicBezTo>
                  <a:pt x="5802" y="24846"/>
                  <a:pt x="5773" y="24843"/>
                  <a:pt x="5745" y="24837"/>
                </a:cubicBezTo>
                <a:cubicBezTo>
                  <a:pt x="5769" y="23999"/>
                  <a:pt x="5536" y="23197"/>
                  <a:pt x="5419" y="22380"/>
                </a:cubicBezTo>
                <a:cubicBezTo>
                  <a:pt x="5172" y="20652"/>
                  <a:pt x="4835" y="18946"/>
                  <a:pt x="4365" y="17261"/>
                </a:cubicBezTo>
                <a:cubicBezTo>
                  <a:pt x="4104" y="16329"/>
                  <a:pt x="3674" y="15456"/>
                  <a:pt x="3456" y="14513"/>
                </a:cubicBezTo>
                <a:cubicBezTo>
                  <a:pt x="3435" y="14423"/>
                  <a:pt x="3405" y="14302"/>
                  <a:pt x="3286" y="14302"/>
                </a:cubicBezTo>
                <a:cubicBezTo>
                  <a:pt x="3279" y="14302"/>
                  <a:pt x="3272" y="14302"/>
                  <a:pt x="3264" y="14303"/>
                </a:cubicBezTo>
                <a:cubicBezTo>
                  <a:pt x="3123" y="14317"/>
                  <a:pt x="3142" y="14452"/>
                  <a:pt x="3126" y="14551"/>
                </a:cubicBezTo>
                <a:cubicBezTo>
                  <a:pt x="3116" y="14613"/>
                  <a:pt x="3120" y="14677"/>
                  <a:pt x="3123" y="14740"/>
                </a:cubicBezTo>
                <a:cubicBezTo>
                  <a:pt x="3211" y="16970"/>
                  <a:pt x="3421" y="19181"/>
                  <a:pt x="3963" y="21354"/>
                </a:cubicBezTo>
                <a:cubicBezTo>
                  <a:pt x="4317" y="22777"/>
                  <a:pt x="4750" y="24167"/>
                  <a:pt x="5414" y="25478"/>
                </a:cubicBezTo>
                <a:cubicBezTo>
                  <a:pt x="5487" y="25619"/>
                  <a:pt x="5467" y="25733"/>
                  <a:pt x="5421" y="25866"/>
                </a:cubicBezTo>
                <a:cubicBezTo>
                  <a:pt x="5229" y="26432"/>
                  <a:pt x="5040" y="26999"/>
                  <a:pt x="4855" y="27569"/>
                </a:cubicBezTo>
                <a:cubicBezTo>
                  <a:pt x="4700" y="28046"/>
                  <a:pt x="4557" y="28522"/>
                  <a:pt x="4409" y="28994"/>
                </a:cubicBezTo>
                <a:cubicBezTo>
                  <a:pt x="4327" y="28979"/>
                  <a:pt x="4320" y="28937"/>
                  <a:pt x="4313" y="28896"/>
                </a:cubicBezTo>
                <a:cubicBezTo>
                  <a:pt x="4091" y="27538"/>
                  <a:pt x="3582" y="26265"/>
                  <a:pt x="3120" y="24981"/>
                </a:cubicBezTo>
                <a:cubicBezTo>
                  <a:pt x="2295" y="22678"/>
                  <a:pt x="1276" y="20447"/>
                  <a:pt x="585" y="18093"/>
                </a:cubicBezTo>
                <a:cubicBezTo>
                  <a:pt x="527" y="17893"/>
                  <a:pt x="451" y="17697"/>
                  <a:pt x="374" y="17501"/>
                </a:cubicBezTo>
                <a:cubicBezTo>
                  <a:pt x="346" y="17428"/>
                  <a:pt x="294" y="17364"/>
                  <a:pt x="211" y="17364"/>
                </a:cubicBezTo>
                <a:cubicBezTo>
                  <a:pt x="202" y="17364"/>
                  <a:pt x="193" y="17365"/>
                  <a:pt x="184" y="17367"/>
                </a:cubicBezTo>
                <a:cubicBezTo>
                  <a:pt x="85" y="17382"/>
                  <a:pt x="54" y="17467"/>
                  <a:pt x="47" y="17554"/>
                </a:cubicBezTo>
                <a:cubicBezTo>
                  <a:pt x="29" y="17774"/>
                  <a:pt x="0" y="17992"/>
                  <a:pt x="12" y="18213"/>
                </a:cubicBezTo>
                <a:cubicBezTo>
                  <a:pt x="91" y="20012"/>
                  <a:pt x="696" y="21690"/>
                  <a:pt x="1215" y="23385"/>
                </a:cubicBezTo>
                <a:cubicBezTo>
                  <a:pt x="1896" y="25598"/>
                  <a:pt x="3127" y="27562"/>
                  <a:pt x="4070" y="29658"/>
                </a:cubicBezTo>
                <a:cubicBezTo>
                  <a:pt x="4136" y="29804"/>
                  <a:pt x="4158" y="29924"/>
                  <a:pt x="4120" y="30074"/>
                </a:cubicBezTo>
                <a:cubicBezTo>
                  <a:pt x="3929" y="30816"/>
                  <a:pt x="3751" y="31563"/>
                  <a:pt x="3648" y="32325"/>
                </a:cubicBezTo>
                <a:cubicBezTo>
                  <a:pt x="3624" y="32510"/>
                  <a:pt x="3603" y="32696"/>
                  <a:pt x="3641" y="32953"/>
                </a:cubicBezTo>
                <a:cubicBezTo>
                  <a:pt x="3825" y="32665"/>
                  <a:pt x="3911" y="32411"/>
                  <a:pt x="3978" y="32154"/>
                </a:cubicBezTo>
                <a:cubicBezTo>
                  <a:pt x="4189" y="31351"/>
                  <a:pt x="4330" y="30531"/>
                  <a:pt x="4553" y="29732"/>
                </a:cubicBezTo>
                <a:cubicBezTo>
                  <a:pt x="4609" y="29528"/>
                  <a:pt x="4700" y="29409"/>
                  <a:pt x="4896" y="29333"/>
                </a:cubicBezTo>
                <a:cubicBezTo>
                  <a:pt x="5809" y="28980"/>
                  <a:pt x="6662" y="28501"/>
                  <a:pt x="7530" y="28055"/>
                </a:cubicBezTo>
                <a:cubicBezTo>
                  <a:pt x="9664" y="26957"/>
                  <a:pt x="11686" y="25675"/>
                  <a:pt x="13714" y="24395"/>
                </a:cubicBezTo>
                <a:cubicBezTo>
                  <a:pt x="14633" y="23815"/>
                  <a:pt x="15489" y="23161"/>
                  <a:pt x="16299" y="22444"/>
                </a:cubicBezTo>
                <a:cubicBezTo>
                  <a:pt x="16423" y="22334"/>
                  <a:pt x="16589" y="22205"/>
                  <a:pt x="16467" y="22020"/>
                </a:cubicBezTo>
                <a:cubicBezTo>
                  <a:pt x="16416" y="21943"/>
                  <a:pt x="16359" y="21915"/>
                  <a:pt x="16298" y="21915"/>
                </a:cubicBezTo>
                <a:cubicBezTo>
                  <a:pt x="16209" y="21915"/>
                  <a:pt x="16113" y="21977"/>
                  <a:pt x="16024" y="22028"/>
                </a:cubicBezTo>
                <a:cubicBezTo>
                  <a:pt x="14149" y="23110"/>
                  <a:pt x="12204" y="24053"/>
                  <a:pt x="10247" y="24978"/>
                </a:cubicBezTo>
                <a:cubicBezTo>
                  <a:pt x="8332" y="25884"/>
                  <a:pt x="6542" y="26999"/>
                  <a:pt x="5011" y="28491"/>
                </a:cubicBezTo>
                <a:cubicBezTo>
                  <a:pt x="4996" y="28506"/>
                  <a:pt x="4962" y="28502"/>
                  <a:pt x="4913" y="28513"/>
                </a:cubicBezTo>
                <a:cubicBezTo>
                  <a:pt x="5363" y="27055"/>
                  <a:pt x="5821" y="25627"/>
                  <a:pt x="6356" y="24223"/>
                </a:cubicBezTo>
                <a:cubicBezTo>
                  <a:pt x="6397" y="24116"/>
                  <a:pt x="6441" y="24019"/>
                  <a:pt x="6578" y="23983"/>
                </a:cubicBezTo>
                <a:cubicBezTo>
                  <a:pt x="7039" y="23863"/>
                  <a:pt x="7464" y="23650"/>
                  <a:pt x="7879" y="23425"/>
                </a:cubicBezTo>
                <a:cubicBezTo>
                  <a:pt x="10515" y="21994"/>
                  <a:pt x="12931" y="20230"/>
                  <a:pt x="15320" y="18431"/>
                </a:cubicBezTo>
                <a:cubicBezTo>
                  <a:pt x="15430" y="18349"/>
                  <a:pt x="15543" y="18234"/>
                  <a:pt x="15454" y="18085"/>
                </a:cubicBezTo>
                <a:cubicBezTo>
                  <a:pt x="15410" y="18009"/>
                  <a:pt x="15351" y="17983"/>
                  <a:pt x="15287" y="17983"/>
                </a:cubicBezTo>
                <a:cubicBezTo>
                  <a:pt x="15223" y="17983"/>
                  <a:pt x="15154" y="18009"/>
                  <a:pt x="15090" y="18038"/>
                </a:cubicBezTo>
                <a:cubicBezTo>
                  <a:pt x="14936" y="18107"/>
                  <a:pt x="14788" y="18185"/>
                  <a:pt x="14638" y="18263"/>
                </a:cubicBezTo>
                <a:cubicBezTo>
                  <a:pt x="12481" y="19376"/>
                  <a:pt x="10334" y="20504"/>
                  <a:pt x="8398" y="21987"/>
                </a:cubicBezTo>
                <a:cubicBezTo>
                  <a:pt x="7860" y="22397"/>
                  <a:pt x="7336" y="22829"/>
                  <a:pt x="6806" y="23251"/>
                </a:cubicBezTo>
                <a:lnTo>
                  <a:pt x="6806" y="23251"/>
                </a:lnTo>
                <a:cubicBezTo>
                  <a:pt x="6806" y="23215"/>
                  <a:pt x="6798" y="23173"/>
                  <a:pt x="6811" y="23144"/>
                </a:cubicBezTo>
                <a:cubicBezTo>
                  <a:pt x="7437" y="21686"/>
                  <a:pt x="7911" y="20169"/>
                  <a:pt x="8610" y="18742"/>
                </a:cubicBezTo>
                <a:cubicBezTo>
                  <a:pt x="8694" y="18567"/>
                  <a:pt x="8799" y="18470"/>
                  <a:pt x="8994" y="18418"/>
                </a:cubicBezTo>
                <a:cubicBezTo>
                  <a:pt x="9327" y="18326"/>
                  <a:pt x="9654" y="18212"/>
                  <a:pt x="9960" y="18042"/>
                </a:cubicBezTo>
                <a:cubicBezTo>
                  <a:pt x="11799" y="17026"/>
                  <a:pt x="13562" y="15888"/>
                  <a:pt x="15268" y="14663"/>
                </a:cubicBezTo>
                <a:cubicBezTo>
                  <a:pt x="15701" y="14352"/>
                  <a:pt x="16113" y="14008"/>
                  <a:pt x="16529" y="13672"/>
                </a:cubicBezTo>
                <a:cubicBezTo>
                  <a:pt x="16651" y="13573"/>
                  <a:pt x="16807" y="13431"/>
                  <a:pt x="16720" y="13281"/>
                </a:cubicBezTo>
                <a:cubicBezTo>
                  <a:pt x="16692" y="13235"/>
                  <a:pt x="16659" y="13217"/>
                  <a:pt x="16624" y="13217"/>
                </a:cubicBezTo>
                <a:cubicBezTo>
                  <a:pt x="16541" y="13217"/>
                  <a:pt x="16445" y="13309"/>
                  <a:pt x="16370" y="13343"/>
                </a:cubicBezTo>
                <a:cubicBezTo>
                  <a:pt x="14726" y="14095"/>
                  <a:pt x="13196" y="15051"/>
                  <a:pt x="11697" y="16053"/>
                </a:cubicBezTo>
                <a:cubicBezTo>
                  <a:pt x="10810" y="16644"/>
                  <a:pt x="9945" y="17273"/>
                  <a:pt x="9071" y="17886"/>
                </a:cubicBezTo>
                <a:lnTo>
                  <a:pt x="9071" y="17886"/>
                </a:lnTo>
                <a:cubicBezTo>
                  <a:pt x="9040" y="17772"/>
                  <a:pt x="9122" y="17690"/>
                  <a:pt x="9164" y="17605"/>
                </a:cubicBezTo>
                <a:cubicBezTo>
                  <a:pt x="9819" y="16276"/>
                  <a:pt x="10398" y="14913"/>
                  <a:pt x="10976" y="13551"/>
                </a:cubicBezTo>
                <a:cubicBezTo>
                  <a:pt x="11096" y="13269"/>
                  <a:pt x="11183" y="12984"/>
                  <a:pt x="11514" y="12984"/>
                </a:cubicBezTo>
                <a:cubicBezTo>
                  <a:pt x="11559" y="12984"/>
                  <a:pt x="11608" y="12989"/>
                  <a:pt x="11662" y="13000"/>
                </a:cubicBezTo>
                <a:cubicBezTo>
                  <a:pt x="11666" y="13001"/>
                  <a:pt x="11671" y="13002"/>
                  <a:pt x="11675" y="13002"/>
                </a:cubicBezTo>
                <a:cubicBezTo>
                  <a:pt x="11709" y="13002"/>
                  <a:pt x="11747" y="12979"/>
                  <a:pt x="11782" y="12967"/>
                </a:cubicBezTo>
                <a:cubicBezTo>
                  <a:pt x="13380" y="12358"/>
                  <a:pt x="14995" y="11787"/>
                  <a:pt x="16363" y="10709"/>
                </a:cubicBezTo>
                <a:cubicBezTo>
                  <a:pt x="16447" y="10642"/>
                  <a:pt x="16604" y="10601"/>
                  <a:pt x="16525" y="10453"/>
                </a:cubicBezTo>
                <a:cubicBezTo>
                  <a:pt x="16492" y="10392"/>
                  <a:pt x="16446" y="10373"/>
                  <a:pt x="16396" y="10373"/>
                </a:cubicBezTo>
                <a:cubicBezTo>
                  <a:pt x="16336" y="10373"/>
                  <a:pt x="16271" y="10399"/>
                  <a:pt x="16213" y="10417"/>
                </a:cubicBezTo>
                <a:cubicBezTo>
                  <a:pt x="14657" y="10884"/>
                  <a:pt x="13145" y="11447"/>
                  <a:pt x="11788" y="12365"/>
                </a:cubicBezTo>
                <a:cubicBezTo>
                  <a:pt x="11689" y="12431"/>
                  <a:pt x="11592" y="12527"/>
                  <a:pt x="11455" y="12527"/>
                </a:cubicBezTo>
                <a:cubicBezTo>
                  <a:pt x="11448" y="12527"/>
                  <a:pt x="11442" y="12527"/>
                  <a:pt x="11435" y="12526"/>
                </a:cubicBezTo>
                <a:cubicBezTo>
                  <a:pt x="11432" y="12485"/>
                  <a:pt x="11425" y="12463"/>
                  <a:pt x="11432" y="12444"/>
                </a:cubicBezTo>
                <a:cubicBezTo>
                  <a:pt x="11840" y="11375"/>
                  <a:pt x="12249" y="10305"/>
                  <a:pt x="12658" y="9237"/>
                </a:cubicBezTo>
                <a:cubicBezTo>
                  <a:pt x="12688" y="9155"/>
                  <a:pt x="12728" y="9092"/>
                  <a:pt x="12814" y="9051"/>
                </a:cubicBezTo>
                <a:cubicBezTo>
                  <a:pt x="13436" y="8761"/>
                  <a:pt x="13975" y="8337"/>
                  <a:pt x="14523" y="7934"/>
                </a:cubicBezTo>
                <a:cubicBezTo>
                  <a:pt x="15227" y="7421"/>
                  <a:pt x="15939" y="6903"/>
                  <a:pt x="16284" y="6049"/>
                </a:cubicBezTo>
                <a:cubicBezTo>
                  <a:pt x="16325" y="5949"/>
                  <a:pt x="16442" y="5843"/>
                  <a:pt x="16333" y="5737"/>
                </a:cubicBezTo>
                <a:cubicBezTo>
                  <a:pt x="16300" y="5705"/>
                  <a:pt x="16264" y="5693"/>
                  <a:pt x="16226" y="5693"/>
                </a:cubicBezTo>
                <a:cubicBezTo>
                  <a:pt x="16153" y="5693"/>
                  <a:pt x="16076" y="5739"/>
                  <a:pt x="16010" y="5768"/>
                </a:cubicBezTo>
                <a:cubicBezTo>
                  <a:pt x="15732" y="5892"/>
                  <a:pt x="15475" y="6058"/>
                  <a:pt x="15241" y="6255"/>
                </a:cubicBezTo>
                <a:cubicBezTo>
                  <a:pt x="14492" y="6884"/>
                  <a:pt x="13824" y="7600"/>
                  <a:pt x="13182" y="8335"/>
                </a:cubicBezTo>
                <a:cubicBezTo>
                  <a:pt x="13123" y="8402"/>
                  <a:pt x="13081" y="8499"/>
                  <a:pt x="12976" y="8499"/>
                </a:cubicBezTo>
                <a:cubicBezTo>
                  <a:pt x="12965" y="8499"/>
                  <a:pt x="12953" y="8498"/>
                  <a:pt x="12941" y="8496"/>
                </a:cubicBezTo>
                <a:cubicBezTo>
                  <a:pt x="12893" y="8427"/>
                  <a:pt x="12935" y="8372"/>
                  <a:pt x="12956" y="8315"/>
                </a:cubicBezTo>
                <a:cubicBezTo>
                  <a:pt x="13244" y="7548"/>
                  <a:pt x="13540" y="6784"/>
                  <a:pt x="13813" y="6012"/>
                </a:cubicBezTo>
                <a:cubicBezTo>
                  <a:pt x="13900" y="5763"/>
                  <a:pt x="14053" y="5668"/>
                  <a:pt x="14288" y="5578"/>
                </a:cubicBezTo>
                <a:cubicBezTo>
                  <a:pt x="15386" y="5163"/>
                  <a:pt x="16354" y="4562"/>
                  <a:pt x="17034" y="3572"/>
                </a:cubicBezTo>
                <a:cubicBezTo>
                  <a:pt x="17088" y="3496"/>
                  <a:pt x="17180" y="3416"/>
                  <a:pt x="17104" y="3321"/>
                </a:cubicBezTo>
                <a:cubicBezTo>
                  <a:pt x="17077" y="3287"/>
                  <a:pt x="17049" y="3275"/>
                  <a:pt x="17022" y="3275"/>
                </a:cubicBezTo>
                <a:cubicBezTo>
                  <a:pt x="16964" y="3275"/>
                  <a:pt x="16907" y="3332"/>
                  <a:pt x="16855" y="3359"/>
                </a:cubicBezTo>
                <a:cubicBezTo>
                  <a:pt x="15931" y="3839"/>
                  <a:pt x="15021" y="4340"/>
                  <a:pt x="14267" y="5078"/>
                </a:cubicBezTo>
                <a:cubicBezTo>
                  <a:pt x="14235" y="5109"/>
                  <a:pt x="14205" y="5158"/>
                  <a:pt x="14161" y="5158"/>
                </a:cubicBezTo>
                <a:cubicBezTo>
                  <a:pt x="14146" y="5158"/>
                  <a:pt x="14131" y="5154"/>
                  <a:pt x="14113" y="5142"/>
                </a:cubicBezTo>
                <a:cubicBezTo>
                  <a:pt x="14067" y="5111"/>
                  <a:pt x="14071" y="5042"/>
                  <a:pt x="14096" y="4998"/>
                </a:cubicBezTo>
                <a:cubicBezTo>
                  <a:pt x="14352" y="4542"/>
                  <a:pt x="14462" y="4013"/>
                  <a:pt x="14782" y="3592"/>
                </a:cubicBezTo>
                <a:cubicBezTo>
                  <a:pt x="15238" y="2994"/>
                  <a:pt x="15622" y="2355"/>
                  <a:pt x="15866" y="1645"/>
                </a:cubicBezTo>
                <a:cubicBezTo>
                  <a:pt x="16025" y="1175"/>
                  <a:pt x="15962" y="688"/>
                  <a:pt x="15906" y="208"/>
                </a:cubicBezTo>
                <a:cubicBezTo>
                  <a:pt x="15896" y="111"/>
                  <a:pt x="15839" y="31"/>
                  <a:pt x="15733" y="5"/>
                </a:cubicBezTo>
                <a:cubicBezTo>
                  <a:pt x="15718" y="2"/>
                  <a:pt x="15704" y="0"/>
                  <a:pt x="15690" y="0"/>
                </a:cubicBezTo>
                <a:close/>
              </a:path>
            </a:pathLst>
          </a:custGeom>
          <a:solidFill>
            <a:schemeClr val="dk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23" name="Google Shape;23;p3"/>
          <p:cNvSpPr txBox="1">
            <a:spLocks noGrp="1"/>
          </p:cNvSpPr>
          <p:nvPr>
            <p:ph type="title"/>
          </p:nvPr>
        </p:nvSpPr>
        <p:spPr>
          <a:xfrm>
            <a:off x="720000" y="2326850"/>
            <a:ext cx="54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850"/>
            </a:lvl1pPr>
            <a:lvl2pPr lvl="1" algn="ctr">
              <a:spcBef>
                <a:spcPts val="0"/>
              </a:spcBef>
              <a:spcAft>
                <a:spcPts val="0"/>
              </a:spcAft>
              <a:buSzPts val="3600"/>
              <a:buNone/>
              <a:defRPr sz="3510"/>
            </a:lvl2pPr>
            <a:lvl3pPr lvl="2" algn="ctr">
              <a:spcBef>
                <a:spcPts val="0"/>
              </a:spcBef>
              <a:spcAft>
                <a:spcPts val="0"/>
              </a:spcAft>
              <a:buSzPts val="3600"/>
              <a:buNone/>
              <a:defRPr sz="3510"/>
            </a:lvl3pPr>
            <a:lvl4pPr lvl="3" algn="ctr">
              <a:spcBef>
                <a:spcPts val="0"/>
              </a:spcBef>
              <a:spcAft>
                <a:spcPts val="0"/>
              </a:spcAft>
              <a:buSzPts val="3600"/>
              <a:buNone/>
              <a:defRPr sz="3510"/>
            </a:lvl4pPr>
            <a:lvl5pPr lvl="4" algn="ctr">
              <a:spcBef>
                <a:spcPts val="0"/>
              </a:spcBef>
              <a:spcAft>
                <a:spcPts val="0"/>
              </a:spcAft>
              <a:buSzPts val="3600"/>
              <a:buNone/>
              <a:defRPr sz="3510"/>
            </a:lvl5pPr>
            <a:lvl6pPr lvl="5" algn="ctr">
              <a:spcBef>
                <a:spcPts val="0"/>
              </a:spcBef>
              <a:spcAft>
                <a:spcPts val="0"/>
              </a:spcAft>
              <a:buSzPts val="3600"/>
              <a:buNone/>
              <a:defRPr sz="3510"/>
            </a:lvl6pPr>
            <a:lvl7pPr lvl="6" algn="ctr">
              <a:spcBef>
                <a:spcPts val="0"/>
              </a:spcBef>
              <a:spcAft>
                <a:spcPts val="0"/>
              </a:spcAft>
              <a:buSzPts val="3600"/>
              <a:buNone/>
              <a:defRPr sz="3510"/>
            </a:lvl7pPr>
            <a:lvl8pPr lvl="7" algn="ctr">
              <a:spcBef>
                <a:spcPts val="0"/>
              </a:spcBef>
              <a:spcAft>
                <a:spcPts val="0"/>
              </a:spcAft>
              <a:buSzPts val="3600"/>
              <a:buNone/>
              <a:defRPr sz="3510"/>
            </a:lvl8pPr>
            <a:lvl9pPr lvl="8" algn="ctr">
              <a:spcBef>
                <a:spcPts val="0"/>
              </a:spcBef>
              <a:spcAft>
                <a:spcPts val="0"/>
              </a:spcAft>
              <a:buSzPts val="3600"/>
              <a:buNone/>
              <a:defRPr sz="3510"/>
            </a:lvl9pPr>
          </a:lstStyle>
          <a:p>
            <a:endParaRPr/>
          </a:p>
        </p:txBody>
      </p:sp>
      <p:sp>
        <p:nvSpPr>
          <p:cNvPr id="24" name="Google Shape;24;p3"/>
          <p:cNvSpPr txBox="1">
            <a:spLocks noGrp="1"/>
          </p:cNvSpPr>
          <p:nvPr>
            <p:ph type="title" idx="2" hasCustomPrompt="1"/>
          </p:nvPr>
        </p:nvSpPr>
        <p:spPr>
          <a:xfrm>
            <a:off x="720001" y="1236768"/>
            <a:ext cx="13479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850">
                <a:solidFill>
                  <a:schemeClr val="lt1"/>
                </a:solidFill>
              </a:defRPr>
            </a:lvl1pPr>
            <a:lvl2pPr lvl="1" algn="ctr" rtl="0">
              <a:spcBef>
                <a:spcPts val="0"/>
              </a:spcBef>
              <a:spcAft>
                <a:spcPts val="0"/>
              </a:spcAft>
              <a:buClr>
                <a:schemeClr val="lt1"/>
              </a:buClr>
              <a:buSzPts val="6000"/>
              <a:buNone/>
              <a:defRPr sz="5850">
                <a:solidFill>
                  <a:schemeClr val="lt1"/>
                </a:solidFill>
              </a:defRPr>
            </a:lvl2pPr>
            <a:lvl3pPr lvl="2" algn="ctr" rtl="0">
              <a:spcBef>
                <a:spcPts val="0"/>
              </a:spcBef>
              <a:spcAft>
                <a:spcPts val="0"/>
              </a:spcAft>
              <a:buClr>
                <a:schemeClr val="lt1"/>
              </a:buClr>
              <a:buSzPts val="6000"/>
              <a:buNone/>
              <a:defRPr sz="5850">
                <a:solidFill>
                  <a:schemeClr val="lt1"/>
                </a:solidFill>
              </a:defRPr>
            </a:lvl3pPr>
            <a:lvl4pPr lvl="3" algn="ctr" rtl="0">
              <a:spcBef>
                <a:spcPts val="0"/>
              </a:spcBef>
              <a:spcAft>
                <a:spcPts val="0"/>
              </a:spcAft>
              <a:buClr>
                <a:schemeClr val="lt1"/>
              </a:buClr>
              <a:buSzPts val="6000"/>
              <a:buNone/>
              <a:defRPr sz="5850">
                <a:solidFill>
                  <a:schemeClr val="lt1"/>
                </a:solidFill>
              </a:defRPr>
            </a:lvl4pPr>
            <a:lvl5pPr lvl="4" algn="ctr" rtl="0">
              <a:spcBef>
                <a:spcPts val="0"/>
              </a:spcBef>
              <a:spcAft>
                <a:spcPts val="0"/>
              </a:spcAft>
              <a:buClr>
                <a:schemeClr val="lt1"/>
              </a:buClr>
              <a:buSzPts val="6000"/>
              <a:buNone/>
              <a:defRPr sz="5850">
                <a:solidFill>
                  <a:schemeClr val="lt1"/>
                </a:solidFill>
              </a:defRPr>
            </a:lvl5pPr>
            <a:lvl6pPr lvl="5" algn="ctr" rtl="0">
              <a:spcBef>
                <a:spcPts val="0"/>
              </a:spcBef>
              <a:spcAft>
                <a:spcPts val="0"/>
              </a:spcAft>
              <a:buClr>
                <a:schemeClr val="lt1"/>
              </a:buClr>
              <a:buSzPts val="6000"/>
              <a:buNone/>
              <a:defRPr sz="5850">
                <a:solidFill>
                  <a:schemeClr val="lt1"/>
                </a:solidFill>
              </a:defRPr>
            </a:lvl6pPr>
            <a:lvl7pPr lvl="6" algn="ctr" rtl="0">
              <a:spcBef>
                <a:spcPts val="0"/>
              </a:spcBef>
              <a:spcAft>
                <a:spcPts val="0"/>
              </a:spcAft>
              <a:buClr>
                <a:schemeClr val="lt1"/>
              </a:buClr>
              <a:buSzPts val="6000"/>
              <a:buNone/>
              <a:defRPr sz="5850">
                <a:solidFill>
                  <a:schemeClr val="lt1"/>
                </a:solidFill>
              </a:defRPr>
            </a:lvl7pPr>
            <a:lvl8pPr lvl="7" algn="ctr" rtl="0">
              <a:spcBef>
                <a:spcPts val="0"/>
              </a:spcBef>
              <a:spcAft>
                <a:spcPts val="0"/>
              </a:spcAft>
              <a:buClr>
                <a:schemeClr val="lt1"/>
              </a:buClr>
              <a:buSzPts val="6000"/>
              <a:buNone/>
              <a:defRPr sz="5850">
                <a:solidFill>
                  <a:schemeClr val="lt1"/>
                </a:solidFill>
              </a:defRPr>
            </a:lvl8pPr>
            <a:lvl9pPr lvl="8" algn="ctr" rtl="0">
              <a:spcBef>
                <a:spcPts val="0"/>
              </a:spcBef>
              <a:spcAft>
                <a:spcPts val="0"/>
              </a:spcAft>
              <a:buClr>
                <a:schemeClr val="lt1"/>
              </a:buClr>
              <a:buSzPts val="6000"/>
              <a:buNone/>
              <a:defRPr sz="5850">
                <a:solidFill>
                  <a:schemeClr val="lt1"/>
                </a:solidFill>
              </a:defRPr>
            </a:lvl9pPr>
          </a:lstStyle>
          <a:p>
            <a:r>
              <a:t>xx%</a:t>
            </a:r>
          </a:p>
        </p:txBody>
      </p:sp>
      <p:sp>
        <p:nvSpPr>
          <p:cNvPr id="25" name="Google Shape;25;p3"/>
          <p:cNvSpPr txBox="1">
            <a:spLocks noGrp="1"/>
          </p:cNvSpPr>
          <p:nvPr>
            <p:ph type="subTitle" idx="1"/>
          </p:nvPr>
        </p:nvSpPr>
        <p:spPr>
          <a:xfrm>
            <a:off x="720000" y="3168643"/>
            <a:ext cx="5486400" cy="37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6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 name="Google Shape;26;p3"/>
          <p:cNvGrpSpPr/>
          <p:nvPr/>
        </p:nvGrpSpPr>
        <p:grpSpPr>
          <a:xfrm rot="-465405">
            <a:off x="8028477" y="3581181"/>
            <a:ext cx="1270966" cy="1622902"/>
            <a:chOff x="1099800" y="1282875"/>
            <a:chExt cx="881950" cy="1128225"/>
          </a:xfrm>
        </p:grpSpPr>
        <p:sp>
          <p:nvSpPr>
            <p:cNvPr id="27" name="Google Shape;27;p3"/>
            <p:cNvSpPr/>
            <p:nvPr/>
          </p:nvSpPr>
          <p:spPr>
            <a:xfrm>
              <a:off x="1099800" y="1282875"/>
              <a:ext cx="881950" cy="1128225"/>
            </a:xfrm>
            <a:custGeom>
              <a:avLst/>
              <a:gdLst/>
              <a:ahLst/>
              <a:cxnLst/>
              <a:rect l="l" t="t" r="r" b="b"/>
              <a:pathLst>
                <a:path w="35278" h="45129" extrusionOk="0">
                  <a:moveTo>
                    <a:pt x="3462" y="0"/>
                  </a:moveTo>
                  <a:cubicBezTo>
                    <a:pt x="2611" y="0"/>
                    <a:pt x="1897" y="727"/>
                    <a:pt x="1970" y="1611"/>
                  </a:cubicBezTo>
                  <a:lnTo>
                    <a:pt x="1970" y="1630"/>
                  </a:lnTo>
                  <a:cubicBezTo>
                    <a:pt x="2141" y="3583"/>
                    <a:pt x="1652" y="5438"/>
                    <a:pt x="1016" y="7243"/>
                  </a:cubicBezTo>
                  <a:cubicBezTo>
                    <a:pt x="71" y="9910"/>
                    <a:pt x="4" y="12530"/>
                    <a:pt x="1248" y="15111"/>
                  </a:cubicBezTo>
                  <a:cubicBezTo>
                    <a:pt x="1549" y="15730"/>
                    <a:pt x="1786" y="16438"/>
                    <a:pt x="1532" y="17022"/>
                  </a:cubicBezTo>
                  <a:cubicBezTo>
                    <a:pt x="606" y="19147"/>
                    <a:pt x="1" y="24423"/>
                    <a:pt x="6" y="24875"/>
                  </a:cubicBezTo>
                  <a:cubicBezTo>
                    <a:pt x="46" y="28599"/>
                    <a:pt x="1647" y="31545"/>
                    <a:pt x="4492" y="33866"/>
                  </a:cubicBezTo>
                  <a:cubicBezTo>
                    <a:pt x="5120" y="34382"/>
                    <a:pt x="5592" y="34974"/>
                    <a:pt x="5773" y="35788"/>
                  </a:cubicBezTo>
                  <a:cubicBezTo>
                    <a:pt x="6136" y="37445"/>
                    <a:pt x="7606" y="42149"/>
                    <a:pt x="9832" y="43589"/>
                  </a:cubicBezTo>
                  <a:cubicBezTo>
                    <a:pt x="11626" y="44612"/>
                    <a:pt x="13466" y="45129"/>
                    <a:pt x="15351" y="45129"/>
                  </a:cubicBezTo>
                  <a:cubicBezTo>
                    <a:pt x="16518" y="45129"/>
                    <a:pt x="17703" y="44931"/>
                    <a:pt x="18905" y="44532"/>
                  </a:cubicBezTo>
                  <a:cubicBezTo>
                    <a:pt x="19275" y="44409"/>
                    <a:pt x="19753" y="44372"/>
                    <a:pt x="20306" y="44372"/>
                  </a:cubicBezTo>
                  <a:cubicBezTo>
                    <a:pt x="21143" y="44372"/>
                    <a:pt x="22153" y="44456"/>
                    <a:pt x="23227" y="44456"/>
                  </a:cubicBezTo>
                  <a:cubicBezTo>
                    <a:pt x="25071" y="44456"/>
                    <a:pt x="27103" y="44207"/>
                    <a:pt x="28766" y="42849"/>
                  </a:cubicBezTo>
                  <a:cubicBezTo>
                    <a:pt x="30083" y="41789"/>
                    <a:pt x="31659" y="41198"/>
                    <a:pt x="33018" y="40241"/>
                  </a:cubicBezTo>
                  <a:cubicBezTo>
                    <a:pt x="33040" y="40224"/>
                    <a:pt x="33060" y="40207"/>
                    <a:pt x="33077" y="40191"/>
                  </a:cubicBezTo>
                  <a:cubicBezTo>
                    <a:pt x="33194" y="40073"/>
                    <a:pt x="33305" y="39959"/>
                    <a:pt x="33417" y="39845"/>
                  </a:cubicBezTo>
                  <a:cubicBezTo>
                    <a:pt x="33423" y="39836"/>
                    <a:pt x="33431" y="39828"/>
                    <a:pt x="33437" y="39820"/>
                  </a:cubicBezTo>
                  <a:cubicBezTo>
                    <a:pt x="34742" y="38257"/>
                    <a:pt x="34926" y="36539"/>
                    <a:pt x="34137" y="34678"/>
                  </a:cubicBezTo>
                  <a:cubicBezTo>
                    <a:pt x="33598" y="33403"/>
                    <a:pt x="33668" y="32103"/>
                    <a:pt x="34176" y="30839"/>
                  </a:cubicBezTo>
                  <a:cubicBezTo>
                    <a:pt x="34943" y="28942"/>
                    <a:pt x="35278" y="27054"/>
                    <a:pt x="34340" y="25120"/>
                  </a:cubicBezTo>
                  <a:cubicBezTo>
                    <a:pt x="32842" y="21867"/>
                    <a:pt x="30831" y="20785"/>
                    <a:pt x="29528" y="19147"/>
                  </a:cubicBezTo>
                  <a:cubicBezTo>
                    <a:pt x="28306" y="17613"/>
                    <a:pt x="27132" y="9679"/>
                    <a:pt x="18383" y="7026"/>
                  </a:cubicBezTo>
                  <a:cubicBezTo>
                    <a:pt x="18260" y="6998"/>
                    <a:pt x="18143" y="6973"/>
                    <a:pt x="18023" y="6945"/>
                  </a:cubicBezTo>
                  <a:cubicBezTo>
                    <a:pt x="18006" y="6942"/>
                    <a:pt x="17992" y="6939"/>
                    <a:pt x="17973" y="6931"/>
                  </a:cubicBezTo>
                  <a:cubicBezTo>
                    <a:pt x="16938" y="6565"/>
                    <a:pt x="15894" y="6225"/>
                    <a:pt x="14876" y="5821"/>
                  </a:cubicBezTo>
                  <a:cubicBezTo>
                    <a:pt x="14354" y="5611"/>
                    <a:pt x="12789" y="4696"/>
                    <a:pt x="12095" y="3843"/>
                  </a:cubicBezTo>
                  <a:cubicBezTo>
                    <a:pt x="12089" y="3834"/>
                    <a:pt x="12081" y="3823"/>
                    <a:pt x="12075" y="3815"/>
                  </a:cubicBezTo>
                  <a:cubicBezTo>
                    <a:pt x="11166" y="2473"/>
                    <a:pt x="8786" y="1273"/>
                    <a:pt x="6719" y="682"/>
                  </a:cubicBezTo>
                  <a:cubicBezTo>
                    <a:pt x="6049" y="495"/>
                    <a:pt x="4718" y="219"/>
                    <a:pt x="3742" y="26"/>
                  </a:cubicBezTo>
                  <a:cubicBezTo>
                    <a:pt x="3648" y="9"/>
                    <a:pt x="3554" y="0"/>
                    <a:pt x="3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28" name="Google Shape;28;p3"/>
            <p:cNvSpPr/>
            <p:nvPr/>
          </p:nvSpPr>
          <p:spPr>
            <a:xfrm>
              <a:off x="1176600" y="1403275"/>
              <a:ext cx="733175" cy="881600"/>
            </a:xfrm>
            <a:custGeom>
              <a:avLst/>
              <a:gdLst/>
              <a:ahLst/>
              <a:cxnLst/>
              <a:rect l="l" t="t" r="r" b="b"/>
              <a:pathLst>
                <a:path w="29327" h="35264" extrusionOk="0">
                  <a:moveTo>
                    <a:pt x="7209" y="0"/>
                  </a:moveTo>
                  <a:cubicBezTo>
                    <a:pt x="6445" y="1666"/>
                    <a:pt x="6732" y="3393"/>
                    <a:pt x="5555" y="4690"/>
                  </a:cubicBezTo>
                  <a:cubicBezTo>
                    <a:pt x="4350" y="3284"/>
                    <a:pt x="3970" y="1465"/>
                    <a:pt x="2667" y="229"/>
                  </a:cubicBezTo>
                  <a:lnTo>
                    <a:pt x="2667" y="229"/>
                  </a:lnTo>
                  <a:cubicBezTo>
                    <a:pt x="3502" y="3744"/>
                    <a:pt x="5337" y="6844"/>
                    <a:pt x="7070" y="10289"/>
                  </a:cubicBezTo>
                  <a:cubicBezTo>
                    <a:pt x="4185" y="9904"/>
                    <a:pt x="2135" y="8526"/>
                    <a:pt x="0" y="7290"/>
                  </a:cubicBezTo>
                  <a:lnTo>
                    <a:pt x="0" y="7290"/>
                  </a:lnTo>
                  <a:cubicBezTo>
                    <a:pt x="179" y="8208"/>
                    <a:pt x="854" y="8596"/>
                    <a:pt x="1504" y="8997"/>
                  </a:cubicBezTo>
                  <a:cubicBezTo>
                    <a:pt x="2972" y="9904"/>
                    <a:pt x="4542" y="10601"/>
                    <a:pt x="6224" y="10981"/>
                  </a:cubicBezTo>
                  <a:cubicBezTo>
                    <a:pt x="7282" y="11221"/>
                    <a:pt x="7932" y="11795"/>
                    <a:pt x="8384" y="12783"/>
                  </a:cubicBezTo>
                  <a:cubicBezTo>
                    <a:pt x="9709" y="15679"/>
                    <a:pt x="11444" y="18329"/>
                    <a:pt x="13369" y="20859"/>
                  </a:cubicBezTo>
                  <a:cubicBezTo>
                    <a:pt x="13623" y="21194"/>
                    <a:pt x="14069" y="21482"/>
                    <a:pt x="13804" y="22293"/>
                  </a:cubicBezTo>
                  <a:cubicBezTo>
                    <a:pt x="9938" y="21975"/>
                    <a:pt x="6088" y="21384"/>
                    <a:pt x="1973" y="20053"/>
                  </a:cubicBezTo>
                  <a:lnTo>
                    <a:pt x="1973" y="20053"/>
                  </a:lnTo>
                  <a:cubicBezTo>
                    <a:pt x="2461" y="21217"/>
                    <a:pt x="3136" y="21476"/>
                    <a:pt x="3831" y="21668"/>
                  </a:cubicBezTo>
                  <a:cubicBezTo>
                    <a:pt x="7025" y="22550"/>
                    <a:pt x="10309" y="22893"/>
                    <a:pt x="13606" y="22949"/>
                  </a:cubicBezTo>
                  <a:cubicBezTo>
                    <a:pt x="14574" y="22966"/>
                    <a:pt x="15205" y="23105"/>
                    <a:pt x="15782" y="23867"/>
                  </a:cubicBezTo>
                  <a:cubicBezTo>
                    <a:pt x="17099" y="25602"/>
                    <a:pt x="18505" y="27270"/>
                    <a:pt x="20084" y="28780"/>
                  </a:cubicBezTo>
                  <a:cubicBezTo>
                    <a:pt x="20310" y="28994"/>
                    <a:pt x="20600" y="29223"/>
                    <a:pt x="20338" y="29795"/>
                  </a:cubicBezTo>
                  <a:cubicBezTo>
                    <a:pt x="18516" y="30512"/>
                    <a:pt x="16544" y="31212"/>
                    <a:pt x="14530" y="31820"/>
                  </a:cubicBezTo>
                  <a:cubicBezTo>
                    <a:pt x="12490" y="32437"/>
                    <a:pt x="10303" y="32404"/>
                    <a:pt x="8308" y="33263"/>
                  </a:cubicBezTo>
                  <a:cubicBezTo>
                    <a:pt x="8732" y="33461"/>
                    <a:pt x="9157" y="33527"/>
                    <a:pt x="9579" y="33527"/>
                  </a:cubicBezTo>
                  <a:cubicBezTo>
                    <a:pt x="10048" y="33527"/>
                    <a:pt x="10514" y="33446"/>
                    <a:pt x="10973" y="33374"/>
                  </a:cubicBezTo>
                  <a:cubicBezTo>
                    <a:pt x="14047" y="32897"/>
                    <a:pt x="17080" y="32166"/>
                    <a:pt x="19869" y="30780"/>
                  </a:cubicBezTo>
                  <a:cubicBezTo>
                    <a:pt x="20353" y="30540"/>
                    <a:pt x="20759" y="30431"/>
                    <a:pt x="21123" y="30431"/>
                  </a:cubicBezTo>
                  <a:cubicBezTo>
                    <a:pt x="21782" y="30431"/>
                    <a:pt x="22306" y="30787"/>
                    <a:pt x="22913" y="31380"/>
                  </a:cubicBezTo>
                  <a:cubicBezTo>
                    <a:pt x="24300" y="32738"/>
                    <a:pt x="25814" y="33957"/>
                    <a:pt x="27304" y="35263"/>
                  </a:cubicBezTo>
                  <a:cubicBezTo>
                    <a:pt x="27578" y="34778"/>
                    <a:pt x="27346" y="34568"/>
                    <a:pt x="27195" y="34401"/>
                  </a:cubicBezTo>
                  <a:cubicBezTo>
                    <a:pt x="26668" y="33812"/>
                    <a:pt x="26124" y="33232"/>
                    <a:pt x="25549" y="32696"/>
                  </a:cubicBezTo>
                  <a:cubicBezTo>
                    <a:pt x="24277" y="31514"/>
                    <a:pt x="24252" y="31514"/>
                    <a:pt x="25290" y="30041"/>
                  </a:cubicBezTo>
                  <a:cubicBezTo>
                    <a:pt x="26593" y="28197"/>
                    <a:pt x="27653" y="26224"/>
                    <a:pt x="28526" y="24151"/>
                  </a:cubicBezTo>
                  <a:cubicBezTo>
                    <a:pt x="28894" y="23284"/>
                    <a:pt x="29327" y="22408"/>
                    <a:pt x="29154" y="21362"/>
                  </a:cubicBezTo>
                  <a:lnTo>
                    <a:pt x="29154" y="21362"/>
                  </a:lnTo>
                  <a:cubicBezTo>
                    <a:pt x="28551" y="22221"/>
                    <a:pt x="28046" y="23128"/>
                    <a:pt x="27605" y="24062"/>
                  </a:cubicBezTo>
                  <a:cubicBezTo>
                    <a:pt x="26732" y="25912"/>
                    <a:pt x="25770" y="27717"/>
                    <a:pt x="24587" y="29396"/>
                  </a:cubicBezTo>
                  <a:cubicBezTo>
                    <a:pt x="24038" y="30176"/>
                    <a:pt x="23785" y="30545"/>
                    <a:pt x="23481" y="30545"/>
                  </a:cubicBezTo>
                  <a:cubicBezTo>
                    <a:pt x="23213" y="30545"/>
                    <a:pt x="22904" y="30258"/>
                    <a:pt x="22319" y="29714"/>
                  </a:cubicBezTo>
                  <a:cubicBezTo>
                    <a:pt x="21789" y="29218"/>
                    <a:pt x="21259" y="28724"/>
                    <a:pt x="20743" y="28210"/>
                  </a:cubicBezTo>
                  <a:cubicBezTo>
                    <a:pt x="18547" y="26032"/>
                    <a:pt x="18985" y="26453"/>
                    <a:pt x="20084" y="24257"/>
                  </a:cubicBezTo>
                  <a:cubicBezTo>
                    <a:pt x="20614" y="23192"/>
                    <a:pt x="21183" y="22146"/>
                    <a:pt x="21677" y="21069"/>
                  </a:cubicBezTo>
                  <a:cubicBezTo>
                    <a:pt x="22274" y="19771"/>
                    <a:pt x="22854" y="18457"/>
                    <a:pt x="22891" y="16954"/>
                  </a:cubicBezTo>
                  <a:lnTo>
                    <a:pt x="22891" y="16954"/>
                  </a:lnTo>
                  <a:cubicBezTo>
                    <a:pt x="21356" y="19730"/>
                    <a:pt x="20363" y="22787"/>
                    <a:pt x="18371" y="25563"/>
                  </a:cubicBezTo>
                  <a:cubicBezTo>
                    <a:pt x="17490" y="24458"/>
                    <a:pt x="16767" y="23443"/>
                    <a:pt x="15930" y="22536"/>
                  </a:cubicBezTo>
                  <a:cubicBezTo>
                    <a:pt x="15141" y="21677"/>
                    <a:pt x="15129" y="20954"/>
                    <a:pt x="15685" y="19905"/>
                  </a:cubicBezTo>
                  <a:cubicBezTo>
                    <a:pt x="17141" y="17160"/>
                    <a:pt x="18327" y="14289"/>
                    <a:pt x="18963" y="11224"/>
                  </a:cubicBezTo>
                  <a:cubicBezTo>
                    <a:pt x="19097" y="10568"/>
                    <a:pt x="19303" y="9912"/>
                    <a:pt x="18815" y="9226"/>
                  </a:cubicBezTo>
                  <a:cubicBezTo>
                    <a:pt x="17716" y="13076"/>
                    <a:pt x="16452" y="16814"/>
                    <a:pt x="14577" y="20578"/>
                  </a:cubicBezTo>
                  <a:cubicBezTo>
                    <a:pt x="13232" y="19085"/>
                    <a:pt x="12499" y="17598"/>
                    <a:pt x="11522" y="16293"/>
                  </a:cubicBezTo>
                  <a:cubicBezTo>
                    <a:pt x="10750" y="15255"/>
                    <a:pt x="10719" y="14423"/>
                    <a:pt x="11461" y="13280"/>
                  </a:cubicBezTo>
                  <a:cubicBezTo>
                    <a:pt x="13079" y="10783"/>
                    <a:pt x="14351" y="8091"/>
                    <a:pt x="15057" y="5167"/>
                  </a:cubicBezTo>
                  <a:cubicBezTo>
                    <a:pt x="15157" y="4760"/>
                    <a:pt x="15255" y="4366"/>
                    <a:pt x="14781" y="3521"/>
                  </a:cubicBezTo>
                  <a:cubicBezTo>
                    <a:pt x="13782" y="7457"/>
                    <a:pt x="12354" y="10719"/>
                    <a:pt x="10275" y="14027"/>
                  </a:cubicBezTo>
                  <a:cubicBezTo>
                    <a:pt x="9369" y="12289"/>
                    <a:pt x="8702" y="10777"/>
                    <a:pt x="7834" y="9393"/>
                  </a:cubicBezTo>
                  <a:cubicBezTo>
                    <a:pt x="6587" y="7413"/>
                    <a:pt x="5803" y="5524"/>
                    <a:pt x="7067" y="3186"/>
                  </a:cubicBezTo>
                  <a:cubicBezTo>
                    <a:pt x="7480" y="2416"/>
                    <a:pt x="7801" y="1286"/>
                    <a:pt x="7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spTree>
    <p:extLst>
      <p:ext uri="{BB962C8B-B14F-4D97-AF65-F5344CB8AC3E}">
        <p14:creationId xmlns:p14="http://schemas.microsoft.com/office/powerpoint/2010/main" val="2666982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83"/>
        <p:cNvGrpSpPr/>
        <p:nvPr/>
      </p:nvGrpSpPr>
      <p:grpSpPr>
        <a:xfrm>
          <a:off x="0" y="0"/>
          <a:ext cx="0" cy="0"/>
          <a:chOff x="0" y="0"/>
          <a:chExt cx="0" cy="0"/>
        </a:xfrm>
      </p:grpSpPr>
      <p:sp>
        <p:nvSpPr>
          <p:cNvPr id="784" name="Google Shape;784;p34"/>
          <p:cNvSpPr/>
          <p:nvPr/>
        </p:nvSpPr>
        <p:spPr>
          <a:xfrm flipH="1">
            <a:off x="8591858" y="3788779"/>
            <a:ext cx="547089" cy="1286678"/>
          </a:xfrm>
          <a:custGeom>
            <a:avLst/>
            <a:gdLst/>
            <a:ahLst/>
            <a:cxnLst/>
            <a:rect l="l" t="t" r="r" b="b"/>
            <a:pathLst>
              <a:path w="10752" h="25286" fill="none" extrusionOk="0">
                <a:moveTo>
                  <a:pt x="10752" y="1"/>
                </a:moveTo>
                <a:cubicBezTo>
                  <a:pt x="3879" y="6406"/>
                  <a:pt x="0" y="15900"/>
                  <a:pt x="422" y="25286"/>
                </a:cubicBezTo>
              </a:path>
            </a:pathLst>
          </a:custGeom>
          <a:noFill/>
          <a:ln w="17500" cap="rnd" cmpd="sng">
            <a:solidFill>
              <a:srgbClr val="2F7851"/>
            </a:solidFill>
            <a:prstDash val="solid"/>
            <a:round/>
            <a:headEnd type="none" w="sm" len="sm"/>
            <a:tailEnd type="none" w="sm" len="sm"/>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785" name="Google Shape;785;p34"/>
          <p:cNvSpPr/>
          <p:nvPr/>
        </p:nvSpPr>
        <p:spPr>
          <a:xfrm>
            <a:off x="-36" y="4629146"/>
            <a:ext cx="9144071" cy="530362"/>
          </a:xfrm>
          <a:custGeom>
            <a:avLst/>
            <a:gdLst/>
            <a:ahLst/>
            <a:cxnLst/>
            <a:rect l="l" t="t" r="r" b="b"/>
            <a:pathLst>
              <a:path w="266591" h="20099" extrusionOk="0">
                <a:moveTo>
                  <a:pt x="177921" y="0"/>
                </a:moveTo>
                <a:cubicBezTo>
                  <a:pt x="141060" y="0"/>
                  <a:pt x="115281" y="7266"/>
                  <a:pt x="83821" y="7266"/>
                </a:cubicBezTo>
                <a:cubicBezTo>
                  <a:pt x="72193" y="7266"/>
                  <a:pt x="59789" y="6273"/>
                  <a:pt x="45762" y="3555"/>
                </a:cubicBezTo>
                <a:cubicBezTo>
                  <a:pt x="37645" y="1748"/>
                  <a:pt x="27129" y="496"/>
                  <a:pt x="16785" y="496"/>
                </a:cubicBezTo>
                <a:cubicBezTo>
                  <a:pt x="10985" y="496"/>
                  <a:pt x="5238" y="890"/>
                  <a:pt x="1" y="1800"/>
                </a:cubicBezTo>
                <a:lnTo>
                  <a:pt x="1" y="20098"/>
                </a:lnTo>
                <a:lnTo>
                  <a:pt x="266590" y="20098"/>
                </a:lnTo>
                <a:lnTo>
                  <a:pt x="266590" y="4512"/>
                </a:lnTo>
                <a:cubicBezTo>
                  <a:pt x="261542" y="6524"/>
                  <a:pt x="255665" y="7280"/>
                  <a:pt x="249337" y="7280"/>
                </a:cubicBezTo>
                <a:cubicBezTo>
                  <a:pt x="231731" y="7280"/>
                  <a:pt x="210633" y="1424"/>
                  <a:pt x="194179" y="472"/>
                </a:cubicBezTo>
                <a:cubicBezTo>
                  <a:pt x="188509" y="144"/>
                  <a:pt x="183105" y="0"/>
                  <a:pt x="177921" y="0"/>
                </a:cubicBezTo>
                <a:close/>
              </a:path>
            </a:pathLst>
          </a:custGeom>
          <a:solidFill>
            <a:srgbClr val="93BC7E"/>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786" name="Google Shape;786;p34"/>
          <p:cNvSpPr/>
          <p:nvPr/>
        </p:nvSpPr>
        <p:spPr>
          <a:xfrm rot="-889044">
            <a:off x="-140490" y="3356339"/>
            <a:ext cx="678495" cy="1301423"/>
          </a:xfrm>
          <a:custGeom>
            <a:avLst/>
            <a:gdLst/>
            <a:ahLst/>
            <a:cxnLst/>
            <a:rect l="l" t="t" r="r" b="b"/>
            <a:pathLst>
              <a:path w="17180" h="32953" extrusionOk="0">
                <a:moveTo>
                  <a:pt x="15690" y="0"/>
                </a:moveTo>
                <a:cubicBezTo>
                  <a:pt x="15604" y="0"/>
                  <a:pt x="15548" y="65"/>
                  <a:pt x="15499" y="131"/>
                </a:cubicBezTo>
                <a:cubicBezTo>
                  <a:pt x="15454" y="189"/>
                  <a:pt x="15419" y="256"/>
                  <a:pt x="15390" y="323"/>
                </a:cubicBezTo>
                <a:cubicBezTo>
                  <a:pt x="14956" y="1339"/>
                  <a:pt x="14562" y="2367"/>
                  <a:pt x="14387" y="3467"/>
                </a:cubicBezTo>
                <a:cubicBezTo>
                  <a:pt x="14374" y="3551"/>
                  <a:pt x="14393" y="3659"/>
                  <a:pt x="14233" y="3733"/>
                </a:cubicBezTo>
                <a:cubicBezTo>
                  <a:pt x="14153" y="3321"/>
                  <a:pt x="14061" y="2929"/>
                  <a:pt x="14003" y="2530"/>
                </a:cubicBezTo>
                <a:cubicBezTo>
                  <a:pt x="13906" y="1876"/>
                  <a:pt x="13809" y="1222"/>
                  <a:pt x="13612" y="586"/>
                </a:cubicBezTo>
                <a:cubicBezTo>
                  <a:pt x="13582" y="489"/>
                  <a:pt x="13589" y="321"/>
                  <a:pt x="13459" y="321"/>
                </a:cubicBezTo>
                <a:cubicBezTo>
                  <a:pt x="13455" y="321"/>
                  <a:pt x="13450" y="321"/>
                  <a:pt x="13446" y="321"/>
                </a:cubicBezTo>
                <a:cubicBezTo>
                  <a:pt x="13288" y="334"/>
                  <a:pt x="13292" y="503"/>
                  <a:pt x="13298" y="627"/>
                </a:cubicBezTo>
                <a:cubicBezTo>
                  <a:pt x="13336" y="1658"/>
                  <a:pt x="13413" y="2682"/>
                  <a:pt x="13738" y="3671"/>
                </a:cubicBezTo>
                <a:cubicBezTo>
                  <a:pt x="13816" y="3910"/>
                  <a:pt x="13971" y="4172"/>
                  <a:pt x="13926" y="4388"/>
                </a:cubicBezTo>
                <a:cubicBezTo>
                  <a:pt x="13806" y="4946"/>
                  <a:pt x="13591" y="5482"/>
                  <a:pt x="13415" y="6026"/>
                </a:cubicBezTo>
                <a:cubicBezTo>
                  <a:pt x="13158" y="4943"/>
                  <a:pt x="12670" y="3979"/>
                  <a:pt x="12289" y="2939"/>
                </a:cubicBezTo>
                <a:cubicBezTo>
                  <a:pt x="12222" y="3005"/>
                  <a:pt x="12201" y="3017"/>
                  <a:pt x="12194" y="3035"/>
                </a:cubicBezTo>
                <a:cubicBezTo>
                  <a:pt x="12180" y="3073"/>
                  <a:pt x="12163" y="3114"/>
                  <a:pt x="12163" y="3155"/>
                </a:cubicBezTo>
                <a:cubicBezTo>
                  <a:pt x="12180" y="4426"/>
                  <a:pt x="12342" y="5668"/>
                  <a:pt x="12934" y="6818"/>
                </a:cubicBezTo>
                <a:cubicBezTo>
                  <a:pt x="13004" y="6954"/>
                  <a:pt x="13062" y="7064"/>
                  <a:pt x="13003" y="7226"/>
                </a:cubicBezTo>
                <a:cubicBezTo>
                  <a:pt x="12699" y="8053"/>
                  <a:pt x="12409" y="8885"/>
                  <a:pt x="12112" y="9717"/>
                </a:cubicBezTo>
                <a:cubicBezTo>
                  <a:pt x="12077" y="9814"/>
                  <a:pt x="12038" y="9909"/>
                  <a:pt x="12001" y="10005"/>
                </a:cubicBezTo>
                <a:cubicBezTo>
                  <a:pt x="11908" y="8346"/>
                  <a:pt x="11633" y="6755"/>
                  <a:pt x="11000" y="5209"/>
                </a:cubicBezTo>
                <a:cubicBezTo>
                  <a:pt x="10906" y="5335"/>
                  <a:pt x="10923" y="5455"/>
                  <a:pt x="10927" y="5564"/>
                </a:cubicBezTo>
                <a:cubicBezTo>
                  <a:pt x="10938" y="5963"/>
                  <a:pt x="10930" y="6365"/>
                  <a:pt x="10988" y="6759"/>
                </a:cubicBezTo>
                <a:cubicBezTo>
                  <a:pt x="11181" y="8066"/>
                  <a:pt x="11212" y="9401"/>
                  <a:pt x="11692" y="10655"/>
                </a:cubicBezTo>
                <a:cubicBezTo>
                  <a:pt x="11731" y="10754"/>
                  <a:pt x="11699" y="10841"/>
                  <a:pt x="11664" y="10930"/>
                </a:cubicBezTo>
                <a:cubicBezTo>
                  <a:pt x="11192" y="12133"/>
                  <a:pt x="10776" y="13357"/>
                  <a:pt x="10264" y="14544"/>
                </a:cubicBezTo>
                <a:cubicBezTo>
                  <a:pt x="10219" y="14647"/>
                  <a:pt x="10203" y="14778"/>
                  <a:pt x="10055" y="14856"/>
                </a:cubicBezTo>
                <a:cubicBezTo>
                  <a:pt x="9757" y="12580"/>
                  <a:pt x="9596" y="10305"/>
                  <a:pt x="8826" y="8121"/>
                </a:cubicBezTo>
                <a:cubicBezTo>
                  <a:pt x="8669" y="8228"/>
                  <a:pt x="8709" y="8341"/>
                  <a:pt x="8706" y="8438"/>
                </a:cubicBezTo>
                <a:cubicBezTo>
                  <a:pt x="8641" y="10788"/>
                  <a:pt x="9090" y="13054"/>
                  <a:pt x="9795" y="15279"/>
                </a:cubicBezTo>
                <a:cubicBezTo>
                  <a:pt x="9833" y="15398"/>
                  <a:pt x="9840" y="15497"/>
                  <a:pt x="9788" y="15611"/>
                </a:cubicBezTo>
                <a:cubicBezTo>
                  <a:pt x="9248" y="16816"/>
                  <a:pt x="8711" y="18024"/>
                  <a:pt x="8170" y="19229"/>
                </a:cubicBezTo>
                <a:cubicBezTo>
                  <a:pt x="8134" y="19305"/>
                  <a:pt x="8129" y="19420"/>
                  <a:pt x="7980" y="19441"/>
                </a:cubicBezTo>
                <a:cubicBezTo>
                  <a:pt x="7710" y="18003"/>
                  <a:pt x="7293" y="16604"/>
                  <a:pt x="6885" y="15205"/>
                </a:cubicBezTo>
                <a:cubicBezTo>
                  <a:pt x="6478" y="13805"/>
                  <a:pt x="6194" y="12368"/>
                  <a:pt x="5614" y="11018"/>
                </a:cubicBezTo>
                <a:cubicBezTo>
                  <a:pt x="5498" y="11373"/>
                  <a:pt x="5474" y="11726"/>
                  <a:pt x="5501" y="12080"/>
                </a:cubicBezTo>
                <a:cubicBezTo>
                  <a:pt x="5569" y="13017"/>
                  <a:pt x="5772" y="13930"/>
                  <a:pt x="6019" y="14832"/>
                </a:cubicBezTo>
                <a:cubicBezTo>
                  <a:pt x="6449" y="16398"/>
                  <a:pt x="6799" y="17999"/>
                  <a:pt x="7676" y="19406"/>
                </a:cubicBezTo>
                <a:cubicBezTo>
                  <a:pt x="7794" y="19596"/>
                  <a:pt x="7900" y="19819"/>
                  <a:pt x="7783" y="20059"/>
                </a:cubicBezTo>
                <a:cubicBezTo>
                  <a:pt x="7089" y="21488"/>
                  <a:pt x="6626" y="23011"/>
                  <a:pt x="5999" y="24469"/>
                </a:cubicBezTo>
                <a:cubicBezTo>
                  <a:pt x="5946" y="24597"/>
                  <a:pt x="5886" y="24724"/>
                  <a:pt x="5830" y="24851"/>
                </a:cubicBezTo>
                <a:cubicBezTo>
                  <a:pt x="5802" y="24846"/>
                  <a:pt x="5773" y="24843"/>
                  <a:pt x="5745" y="24837"/>
                </a:cubicBezTo>
                <a:cubicBezTo>
                  <a:pt x="5769" y="23999"/>
                  <a:pt x="5536" y="23197"/>
                  <a:pt x="5419" y="22380"/>
                </a:cubicBezTo>
                <a:cubicBezTo>
                  <a:pt x="5172" y="20652"/>
                  <a:pt x="4835" y="18946"/>
                  <a:pt x="4365" y="17261"/>
                </a:cubicBezTo>
                <a:cubicBezTo>
                  <a:pt x="4104" y="16329"/>
                  <a:pt x="3674" y="15456"/>
                  <a:pt x="3456" y="14513"/>
                </a:cubicBezTo>
                <a:cubicBezTo>
                  <a:pt x="3435" y="14423"/>
                  <a:pt x="3405" y="14302"/>
                  <a:pt x="3286" y="14302"/>
                </a:cubicBezTo>
                <a:cubicBezTo>
                  <a:pt x="3279" y="14302"/>
                  <a:pt x="3272" y="14302"/>
                  <a:pt x="3264" y="14303"/>
                </a:cubicBezTo>
                <a:cubicBezTo>
                  <a:pt x="3123" y="14317"/>
                  <a:pt x="3142" y="14452"/>
                  <a:pt x="3126" y="14551"/>
                </a:cubicBezTo>
                <a:cubicBezTo>
                  <a:pt x="3116" y="14613"/>
                  <a:pt x="3120" y="14677"/>
                  <a:pt x="3123" y="14740"/>
                </a:cubicBezTo>
                <a:cubicBezTo>
                  <a:pt x="3211" y="16970"/>
                  <a:pt x="3421" y="19181"/>
                  <a:pt x="3963" y="21354"/>
                </a:cubicBezTo>
                <a:cubicBezTo>
                  <a:pt x="4317" y="22777"/>
                  <a:pt x="4750" y="24167"/>
                  <a:pt x="5414" y="25478"/>
                </a:cubicBezTo>
                <a:cubicBezTo>
                  <a:pt x="5487" y="25619"/>
                  <a:pt x="5467" y="25733"/>
                  <a:pt x="5421" y="25866"/>
                </a:cubicBezTo>
                <a:cubicBezTo>
                  <a:pt x="5229" y="26432"/>
                  <a:pt x="5040" y="26999"/>
                  <a:pt x="4855" y="27569"/>
                </a:cubicBezTo>
                <a:cubicBezTo>
                  <a:pt x="4700" y="28046"/>
                  <a:pt x="4557" y="28522"/>
                  <a:pt x="4409" y="28994"/>
                </a:cubicBezTo>
                <a:cubicBezTo>
                  <a:pt x="4327" y="28979"/>
                  <a:pt x="4320" y="28937"/>
                  <a:pt x="4313" y="28896"/>
                </a:cubicBezTo>
                <a:cubicBezTo>
                  <a:pt x="4091" y="27538"/>
                  <a:pt x="3582" y="26265"/>
                  <a:pt x="3120" y="24981"/>
                </a:cubicBezTo>
                <a:cubicBezTo>
                  <a:pt x="2295" y="22678"/>
                  <a:pt x="1276" y="20447"/>
                  <a:pt x="585" y="18093"/>
                </a:cubicBezTo>
                <a:cubicBezTo>
                  <a:pt x="527" y="17893"/>
                  <a:pt x="451" y="17697"/>
                  <a:pt x="374" y="17501"/>
                </a:cubicBezTo>
                <a:cubicBezTo>
                  <a:pt x="346" y="17428"/>
                  <a:pt x="294" y="17364"/>
                  <a:pt x="211" y="17364"/>
                </a:cubicBezTo>
                <a:cubicBezTo>
                  <a:pt x="202" y="17364"/>
                  <a:pt x="193" y="17365"/>
                  <a:pt x="184" y="17367"/>
                </a:cubicBezTo>
                <a:cubicBezTo>
                  <a:pt x="85" y="17382"/>
                  <a:pt x="54" y="17467"/>
                  <a:pt x="47" y="17554"/>
                </a:cubicBezTo>
                <a:cubicBezTo>
                  <a:pt x="29" y="17774"/>
                  <a:pt x="0" y="17992"/>
                  <a:pt x="12" y="18213"/>
                </a:cubicBezTo>
                <a:cubicBezTo>
                  <a:pt x="91" y="20012"/>
                  <a:pt x="696" y="21690"/>
                  <a:pt x="1215" y="23385"/>
                </a:cubicBezTo>
                <a:cubicBezTo>
                  <a:pt x="1896" y="25598"/>
                  <a:pt x="3127" y="27562"/>
                  <a:pt x="4070" y="29658"/>
                </a:cubicBezTo>
                <a:cubicBezTo>
                  <a:pt x="4136" y="29804"/>
                  <a:pt x="4158" y="29924"/>
                  <a:pt x="4120" y="30074"/>
                </a:cubicBezTo>
                <a:cubicBezTo>
                  <a:pt x="3929" y="30816"/>
                  <a:pt x="3751" y="31563"/>
                  <a:pt x="3648" y="32325"/>
                </a:cubicBezTo>
                <a:cubicBezTo>
                  <a:pt x="3624" y="32510"/>
                  <a:pt x="3603" y="32696"/>
                  <a:pt x="3641" y="32953"/>
                </a:cubicBezTo>
                <a:cubicBezTo>
                  <a:pt x="3825" y="32665"/>
                  <a:pt x="3911" y="32411"/>
                  <a:pt x="3978" y="32154"/>
                </a:cubicBezTo>
                <a:cubicBezTo>
                  <a:pt x="4189" y="31351"/>
                  <a:pt x="4330" y="30531"/>
                  <a:pt x="4553" y="29732"/>
                </a:cubicBezTo>
                <a:cubicBezTo>
                  <a:pt x="4609" y="29528"/>
                  <a:pt x="4700" y="29409"/>
                  <a:pt x="4896" y="29333"/>
                </a:cubicBezTo>
                <a:cubicBezTo>
                  <a:pt x="5809" y="28980"/>
                  <a:pt x="6662" y="28501"/>
                  <a:pt x="7530" y="28055"/>
                </a:cubicBezTo>
                <a:cubicBezTo>
                  <a:pt x="9664" y="26957"/>
                  <a:pt x="11686" y="25675"/>
                  <a:pt x="13714" y="24395"/>
                </a:cubicBezTo>
                <a:cubicBezTo>
                  <a:pt x="14633" y="23815"/>
                  <a:pt x="15489" y="23161"/>
                  <a:pt x="16299" y="22444"/>
                </a:cubicBezTo>
                <a:cubicBezTo>
                  <a:pt x="16423" y="22334"/>
                  <a:pt x="16589" y="22205"/>
                  <a:pt x="16467" y="22020"/>
                </a:cubicBezTo>
                <a:cubicBezTo>
                  <a:pt x="16416" y="21943"/>
                  <a:pt x="16359" y="21915"/>
                  <a:pt x="16298" y="21915"/>
                </a:cubicBezTo>
                <a:cubicBezTo>
                  <a:pt x="16209" y="21915"/>
                  <a:pt x="16113" y="21977"/>
                  <a:pt x="16024" y="22028"/>
                </a:cubicBezTo>
                <a:cubicBezTo>
                  <a:pt x="14149" y="23110"/>
                  <a:pt x="12204" y="24053"/>
                  <a:pt x="10247" y="24978"/>
                </a:cubicBezTo>
                <a:cubicBezTo>
                  <a:pt x="8332" y="25884"/>
                  <a:pt x="6542" y="26999"/>
                  <a:pt x="5011" y="28491"/>
                </a:cubicBezTo>
                <a:cubicBezTo>
                  <a:pt x="4996" y="28506"/>
                  <a:pt x="4962" y="28502"/>
                  <a:pt x="4913" y="28513"/>
                </a:cubicBezTo>
                <a:cubicBezTo>
                  <a:pt x="5363" y="27055"/>
                  <a:pt x="5821" y="25627"/>
                  <a:pt x="6356" y="24223"/>
                </a:cubicBezTo>
                <a:cubicBezTo>
                  <a:pt x="6397" y="24116"/>
                  <a:pt x="6441" y="24019"/>
                  <a:pt x="6578" y="23983"/>
                </a:cubicBezTo>
                <a:cubicBezTo>
                  <a:pt x="7039" y="23863"/>
                  <a:pt x="7464" y="23650"/>
                  <a:pt x="7879" y="23425"/>
                </a:cubicBezTo>
                <a:cubicBezTo>
                  <a:pt x="10515" y="21994"/>
                  <a:pt x="12931" y="20230"/>
                  <a:pt x="15320" y="18431"/>
                </a:cubicBezTo>
                <a:cubicBezTo>
                  <a:pt x="15430" y="18349"/>
                  <a:pt x="15543" y="18234"/>
                  <a:pt x="15454" y="18085"/>
                </a:cubicBezTo>
                <a:cubicBezTo>
                  <a:pt x="15410" y="18009"/>
                  <a:pt x="15351" y="17983"/>
                  <a:pt x="15287" y="17983"/>
                </a:cubicBezTo>
                <a:cubicBezTo>
                  <a:pt x="15223" y="17983"/>
                  <a:pt x="15154" y="18009"/>
                  <a:pt x="15090" y="18038"/>
                </a:cubicBezTo>
                <a:cubicBezTo>
                  <a:pt x="14936" y="18107"/>
                  <a:pt x="14788" y="18185"/>
                  <a:pt x="14638" y="18263"/>
                </a:cubicBezTo>
                <a:cubicBezTo>
                  <a:pt x="12481" y="19376"/>
                  <a:pt x="10334" y="20504"/>
                  <a:pt x="8398" y="21987"/>
                </a:cubicBezTo>
                <a:cubicBezTo>
                  <a:pt x="7860" y="22397"/>
                  <a:pt x="7336" y="22829"/>
                  <a:pt x="6806" y="23251"/>
                </a:cubicBezTo>
                <a:lnTo>
                  <a:pt x="6806" y="23251"/>
                </a:lnTo>
                <a:cubicBezTo>
                  <a:pt x="6806" y="23215"/>
                  <a:pt x="6798" y="23173"/>
                  <a:pt x="6811" y="23144"/>
                </a:cubicBezTo>
                <a:cubicBezTo>
                  <a:pt x="7437" y="21686"/>
                  <a:pt x="7911" y="20169"/>
                  <a:pt x="8610" y="18742"/>
                </a:cubicBezTo>
                <a:cubicBezTo>
                  <a:pt x="8694" y="18567"/>
                  <a:pt x="8799" y="18470"/>
                  <a:pt x="8994" y="18418"/>
                </a:cubicBezTo>
                <a:cubicBezTo>
                  <a:pt x="9327" y="18326"/>
                  <a:pt x="9654" y="18212"/>
                  <a:pt x="9960" y="18042"/>
                </a:cubicBezTo>
                <a:cubicBezTo>
                  <a:pt x="11799" y="17026"/>
                  <a:pt x="13562" y="15888"/>
                  <a:pt x="15268" y="14663"/>
                </a:cubicBezTo>
                <a:cubicBezTo>
                  <a:pt x="15701" y="14352"/>
                  <a:pt x="16113" y="14008"/>
                  <a:pt x="16529" y="13672"/>
                </a:cubicBezTo>
                <a:cubicBezTo>
                  <a:pt x="16651" y="13573"/>
                  <a:pt x="16807" y="13431"/>
                  <a:pt x="16720" y="13281"/>
                </a:cubicBezTo>
                <a:cubicBezTo>
                  <a:pt x="16692" y="13235"/>
                  <a:pt x="16659" y="13217"/>
                  <a:pt x="16624" y="13217"/>
                </a:cubicBezTo>
                <a:cubicBezTo>
                  <a:pt x="16541" y="13217"/>
                  <a:pt x="16445" y="13309"/>
                  <a:pt x="16370" y="13343"/>
                </a:cubicBezTo>
                <a:cubicBezTo>
                  <a:pt x="14726" y="14095"/>
                  <a:pt x="13196" y="15051"/>
                  <a:pt x="11697" y="16053"/>
                </a:cubicBezTo>
                <a:cubicBezTo>
                  <a:pt x="10810" y="16644"/>
                  <a:pt x="9945" y="17273"/>
                  <a:pt x="9071" y="17886"/>
                </a:cubicBezTo>
                <a:lnTo>
                  <a:pt x="9071" y="17886"/>
                </a:lnTo>
                <a:cubicBezTo>
                  <a:pt x="9040" y="17772"/>
                  <a:pt x="9122" y="17690"/>
                  <a:pt x="9164" y="17605"/>
                </a:cubicBezTo>
                <a:cubicBezTo>
                  <a:pt x="9819" y="16276"/>
                  <a:pt x="10398" y="14913"/>
                  <a:pt x="10976" y="13551"/>
                </a:cubicBezTo>
                <a:cubicBezTo>
                  <a:pt x="11096" y="13269"/>
                  <a:pt x="11183" y="12984"/>
                  <a:pt x="11514" y="12984"/>
                </a:cubicBezTo>
                <a:cubicBezTo>
                  <a:pt x="11559" y="12984"/>
                  <a:pt x="11608" y="12989"/>
                  <a:pt x="11662" y="13000"/>
                </a:cubicBezTo>
                <a:cubicBezTo>
                  <a:pt x="11666" y="13001"/>
                  <a:pt x="11671" y="13002"/>
                  <a:pt x="11675" y="13002"/>
                </a:cubicBezTo>
                <a:cubicBezTo>
                  <a:pt x="11709" y="13002"/>
                  <a:pt x="11747" y="12979"/>
                  <a:pt x="11782" y="12967"/>
                </a:cubicBezTo>
                <a:cubicBezTo>
                  <a:pt x="13380" y="12358"/>
                  <a:pt x="14995" y="11787"/>
                  <a:pt x="16363" y="10709"/>
                </a:cubicBezTo>
                <a:cubicBezTo>
                  <a:pt x="16447" y="10642"/>
                  <a:pt x="16604" y="10601"/>
                  <a:pt x="16525" y="10453"/>
                </a:cubicBezTo>
                <a:cubicBezTo>
                  <a:pt x="16492" y="10392"/>
                  <a:pt x="16446" y="10373"/>
                  <a:pt x="16396" y="10373"/>
                </a:cubicBezTo>
                <a:cubicBezTo>
                  <a:pt x="16336" y="10373"/>
                  <a:pt x="16271" y="10399"/>
                  <a:pt x="16213" y="10417"/>
                </a:cubicBezTo>
                <a:cubicBezTo>
                  <a:pt x="14657" y="10884"/>
                  <a:pt x="13145" y="11447"/>
                  <a:pt x="11788" y="12365"/>
                </a:cubicBezTo>
                <a:cubicBezTo>
                  <a:pt x="11689" y="12431"/>
                  <a:pt x="11592" y="12527"/>
                  <a:pt x="11455" y="12527"/>
                </a:cubicBezTo>
                <a:cubicBezTo>
                  <a:pt x="11448" y="12527"/>
                  <a:pt x="11442" y="12527"/>
                  <a:pt x="11435" y="12526"/>
                </a:cubicBezTo>
                <a:cubicBezTo>
                  <a:pt x="11432" y="12485"/>
                  <a:pt x="11425" y="12463"/>
                  <a:pt x="11432" y="12444"/>
                </a:cubicBezTo>
                <a:cubicBezTo>
                  <a:pt x="11840" y="11375"/>
                  <a:pt x="12249" y="10305"/>
                  <a:pt x="12658" y="9237"/>
                </a:cubicBezTo>
                <a:cubicBezTo>
                  <a:pt x="12688" y="9155"/>
                  <a:pt x="12728" y="9092"/>
                  <a:pt x="12814" y="9051"/>
                </a:cubicBezTo>
                <a:cubicBezTo>
                  <a:pt x="13436" y="8761"/>
                  <a:pt x="13975" y="8337"/>
                  <a:pt x="14523" y="7934"/>
                </a:cubicBezTo>
                <a:cubicBezTo>
                  <a:pt x="15227" y="7421"/>
                  <a:pt x="15939" y="6903"/>
                  <a:pt x="16284" y="6049"/>
                </a:cubicBezTo>
                <a:cubicBezTo>
                  <a:pt x="16325" y="5949"/>
                  <a:pt x="16442" y="5843"/>
                  <a:pt x="16333" y="5737"/>
                </a:cubicBezTo>
                <a:cubicBezTo>
                  <a:pt x="16300" y="5705"/>
                  <a:pt x="16264" y="5693"/>
                  <a:pt x="16226" y="5693"/>
                </a:cubicBezTo>
                <a:cubicBezTo>
                  <a:pt x="16153" y="5693"/>
                  <a:pt x="16076" y="5739"/>
                  <a:pt x="16010" y="5768"/>
                </a:cubicBezTo>
                <a:cubicBezTo>
                  <a:pt x="15732" y="5892"/>
                  <a:pt x="15475" y="6058"/>
                  <a:pt x="15241" y="6255"/>
                </a:cubicBezTo>
                <a:cubicBezTo>
                  <a:pt x="14492" y="6884"/>
                  <a:pt x="13824" y="7600"/>
                  <a:pt x="13182" y="8335"/>
                </a:cubicBezTo>
                <a:cubicBezTo>
                  <a:pt x="13123" y="8402"/>
                  <a:pt x="13081" y="8499"/>
                  <a:pt x="12976" y="8499"/>
                </a:cubicBezTo>
                <a:cubicBezTo>
                  <a:pt x="12965" y="8499"/>
                  <a:pt x="12953" y="8498"/>
                  <a:pt x="12941" y="8496"/>
                </a:cubicBezTo>
                <a:cubicBezTo>
                  <a:pt x="12893" y="8427"/>
                  <a:pt x="12935" y="8372"/>
                  <a:pt x="12956" y="8315"/>
                </a:cubicBezTo>
                <a:cubicBezTo>
                  <a:pt x="13244" y="7548"/>
                  <a:pt x="13540" y="6784"/>
                  <a:pt x="13813" y="6012"/>
                </a:cubicBezTo>
                <a:cubicBezTo>
                  <a:pt x="13900" y="5763"/>
                  <a:pt x="14053" y="5668"/>
                  <a:pt x="14288" y="5578"/>
                </a:cubicBezTo>
                <a:cubicBezTo>
                  <a:pt x="15386" y="5163"/>
                  <a:pt x="16354" y="4562"/>
                  <a:pt x="17034" y="3572"/>
                </a:cubicBezTo>
                <a:cubicBezTo>
                  <a:pt x="17088" y="3496"/>
                  <a:pt x="17180" y="3416"/>
                  <a:pt x="17104" y="3321"/>
                </a:cubicBezTo>
                <a:cubicBezTo>
                  <a:pt x="17077" y="3287"/>
                  <a:pt x="17049" y="3275"/>
                  <a:pt x="17022" y="3275"/>
                </a:cubicBezTo>
                <a:cubicBezTo>
                  <a:pt x="16964" y="3275"/>
                  <a:pt x="16907" y="3332"/>
                  <a:pt x="16855" y="3359"/>
                </a:cubicBezTo>
                <a:cubicBezTo>
                  <a:pt x="15931" y="3839"/>
                  <a:pt x="15021" y="4340"/>
                  <a:pt x="14267" y="5078"/>
                </a:cubicBezTo>
                <a:cubicBezTo>
                  <a:pt x="14235" y="5109"/>
                  <a:pt x="14205" y="5158"/>
                  <a:pt x="14161" y="5158"/>
                </a:cubicBezTo>
                <a:cubicBezTo>
                  <a:pt x="14146" y="5158"/>
                  <a:pt x="14131" y="5154"/>
                  <a:pt x="14113" y="5142"/>
                </a:cubicBezTo>
                <a:cubicBezTo>
                  <a:pt x="14067" y="5111"/>
                  <a:pt x="14071" y="5042"/>
                  <a:pt x="14096" y="4998"/>
                </a:cubicBezTo>
                <a:cubicBezTo>
                  <a:pt x="14352" y="4542"/>
                  <a:pt x="14462" y="4013"/>
                  <a:pt x="14782" y="3592"/>
                </a:cubicBezTo>
                <a:cubicBezTo>
                  <a:pt x="15238" y="2994"/>
                  <a:pt x="15622" y="2355"/>
                  <a:pt x="15866" y="1645"/>
                </a:cubicBezTo>
                <a:cubicBezTo>
                  <a:pt x="16025" y="1175"/>
                  <a:pt x="15962" y="688"/>
                  <a:pt x="15906" y="208"/>
                </a:cubicBezTo>
                <a:cubicBezTo>
                  <a:pt x="15896" y="111"/>
                  <a:pt x="15839" y="31"/>
                  <a:pt x="15733" y="5"/>
                </a:cubicBezTo>
                <a:cubicBezTo>
                  <a:pt x="15718" y="2"/>
                  <a:pt x="15704" y="0"/>
                  <a:pt x="15690" y="0"/>
                </a:cubicBezTo>
                <a:close/>
              </a:path>
            </a:pathLst>
          </a:custGeom>
          <a:solidFill>
            <a:schemeClr val="dk2"/>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grpSp>
        <p:nvGrpSpPr>
          <p:cNvPr id="787" name="Google Shape;787;p34"/>
          <p:cNvGrpSpPr/>
          <p:nvPr/>
        </p:nvGrpSpPr>
        <p:grpSpPr>
          <a:xfrm>
            <a:off x="-166698" y="3878584"/>
            <a:ext cx="1199631" cy="1199582"/>
            <a:chOff x="1441538" y="3350388"/>
            <a:chExt cx="616650" cy="616625"/>
          </a:xfrm>
        </p:grpSpPr>
        <p:sp>
          <p:nvSpPr>
            <p:cNvPr id="788" name="Google Shape;788;p34"/>
            <p:cNvSpPr/>
            <p:nvPr/>
          </p:nvSpPr>
          <p:spPr>
            <a:xfrm>
              <a:off x="1471413" y="3350388"/>
              <a:ext cx="586775" cy="570275"/>
            </a:xfrm>
            <a:custGeom>
              <a:avLst/>
              <a:gdLst/>
              <a:ahLst/>
              <a:cxnLst/>
              <a:rect l="l" t="t" r="r" b="b"/>
              <a:pathLst>
                <a:path w="23471" h="22811" extrusionOk="0">
                  <a:moveTo>
                    <a:pt x="20736" y="935"/>
                  </a:moveTo>
                  <a:cubicBezTo>
                    <a:pt x="20763" y="935"/>
                    <a:pt x="20791" y="938"/>
                    <a:pt x="20821" y="943"/>
                  </a:cubicBezTo>
                  <a:cubicBezTo>
                    <a:pt x="21020" y="980"/>
                    <a:pt x="21038" y="1139"/>
                    <a:pt x="20997" y="1323"/>
                  </a:cubicBezTo>
                  <a:cubicBezTo>
                    <a:pt x="20930" y="1488"/>
                    <a:pt x="20833" y="1639"/>
                    <a:pt x="20645" y="1639"/>
                  </a:cubicBezTo>
                  <a:cubicBezTo>
                    <a:pt x="20615" y="1639"/>
                    <a:pt x="20583" y="1636"/>
                    <a:pt x="20548" y="1628"/>
                  </a:cubicBezTo>
                  <a:cubicBezTo>
                    <a:pt x="20368" y="1585"/>
                    <a:pt x="20311" y="1429"/>
                    <a:pt x="20363" y="1258"/>
                  </a:cubicBezTo>
                  <a:cubicBezTo>
                    <a:pt x="20422" y="1067"/>
                    <a:pt x="20545" y="935"/>
                    <a:pt x="20736" y="935"/>
                  </a:cubicBezTo>
                  <a:close/>
                  <a:moveTo>
                    <a:pt x="15518" y="2806"/>
                  </a:moveTo>
                  <a:cubicBezTo>
                    <a:pt x="15536" y="2806"/>
                    <a:pt x="15554" y="2808"/>
                    <a:pt x="15572" y="2811"/>
                  </a:cubicBezTo>
                  <a:cubicBezTo>
                    <a:pt x="15698" y="2834"/>
                    <a:pt x="15756" y="2926"/>
                    <a:pt x="15728" y="3051"/>
                  </a:cubicBezTo>
                  <a:cubicBezTo>
                    <a:pt x="15700" y="3172"/>
                    <a:pt x="15611" y="3214"/>
                    <a:pt x="15509" y="3214"/>
                  </a:cubicBezTo>
                  <a:cubicBezTo>
                    <a:pt x="15506" y="3214"/>
                    <a:pt x="15502" y="3214"/>
                    <a:pt x="15499" y="3214"/>
                  </a:cubicBezTo>
                  <a:cubicBezTo>
                    <a:pt x="15362" y="3171"/>
                    <a:pt x="15297" y="3092"/>
                    <a:pt x="15325" y="2967"/>
                  </a:cubicBezTo>
                  <a:cubicBezTo>
                    <a:pt x="15351" y="2861"/>
                    <a:pt x="15424" y="2806"/>
                    <a:pt x="15518" y="2806"/>
                  </a:cubicBezTo>
                  <a:close/>
                  <a:moveTo>
                    <a:pt x="15216" y="4214"/>
                  </a:moveTo>
                  <a:cubicBezTo>
                    <a:pt x="15236" y="4214"/>
                    <a:pt x="15257" y="4218"/>
                    <a:pt x="15278" y="4225"/>
                  </a:cubicBezTo>
                  <a:cubicBezTo>
                    <a:pt x="15421" y="4279"/>
                    <a:pt x="15605" y="4448"/>
                    <a:pt x="15522" y="4680"/>
                  </a:cubicBezTo>
                  <a:cubicBezTo>
                    <a:pt x="15465" y="4837"/>
                    <a:pt x="15346" y="4910"/>
                    <a:pt x="15206" y="4910"/>
                  </a:cubicBezTo>
                  <a:cubicBezTo>
                    <a:pt x="15166" y="4910"/>
                    <a:pt x="15126" y="4904"/>
                    <a:pt x="15084" y="4893"/>
                  </a:cubicBezTo>
                  <a:cubicBezTo>
                    <a:pt x="14895" y="4842"/>
                    <a:pt x="14887" y="4676"/>
                    <a:pt x="14916" y="4539"/>
                  </a:cubicBezTo>
                  <a:cubicBezTo>
                    <a:pt x="14966" y="4354"/>
                    <a:pt x="15090" y="4214"/>
                    <a:pt x="15216" y="4214"/>
                  </a:cubicBezTo>
                  <a:close/>
                  <a:moveTo>
                    <a:pt x="21879" y="5473"/>
                  </a:moveTo>
                  <a:cubicBezTo>
                    <a:pt x="21905" y="5473"/>
                    <a:pt x="21931" y="5476"/>
                    <a:pt x="21959" y="5481"/>
                  </a:cubicBezTo>
                  <a:cubicBezTo>
                    <a:pt x="22103" y="5543"/>
                    <a:pt x="22171" y="5647"/>
                    <a:pt x="22124" y="5795"/>
                  </a:cubicBezTo>
                  <a:cubicBezTo>
                    <a:pt x="22086" y="5910"/>
                    <a:pt x="22002" y="5968"/>
                    <a:pt x="21901" y="5968"/>
                  </a:cubicBezTo>
                  <a:cubicBezTo>
                    <a:pt x="21871" y="5968"/>
                    <a:pt x="21840" y="5963"/>
                    <a:pt x="21808" y="5953"/>
                  </a:cubicBezTo>
                  <a:cubicBezTo>
                    <a:pt x="21683" y="5915"/>
                    <a:pt x="21556" y="5833"/>
                    <a:pt x="21618" y="5665"/>
                  </a:cubicBezTo>
                  <a:cubicBezTo>
                    <a:pt x="21663" y="5536"/>
                    <a:pt x="21756" y="5473"/>
                    <a:pt x="21879" y="5473"/>
                  </a:cubicBezTo>
                  <a:close/>
                  <a:moveTo>
                    <a:pt x="20814" y="5707"/>
                  </a:moveTo>
                  <a:cubicBezTo>
                    <a:pt x="20844" y="5707"/>
                    <a:pt x="20875" y="5711"/>
                    <a:pt x="20908" y="5720"/>
                  </a:cubicBezTo>
                  <a:cubicBezTo>
                    <a:pt x="21049" y="5757"/>
                    <a:pt x="21067" y="5875"/>
                    <a:pt x="21059" y="5991"/>
                  </a:cubicBezTo>
                  <a:cubicBezTo>
                    <a:pt x="20984" y="6122"/>
                    <a:pt x="20886" y="6193"/>
                    <a:pt x="20764" y="6193"/>
                  </a:cubicBezTo>
                  <a:cubicBezTo>
                    <a:pt x="20733" y="6193"/>
                    <a:pt x="20700" y="6188"/>
                    <a:pt x="20665" y="6179"/>
                  </a:cubicBezTo>
                  <a:cubicBezTo>
                    <a:pt x="20533" y="6139"/>
                    <a:pt x="20464" y="6029"/>
                    <a:pt x="20526" y="5903"/>
                  </a:cubicBezTo>
                  <a:cubicBezTo>
                    <a:pt x="20584" y="5783"/>
                    <a:pt x="20686" y="5707"/>
                    <a:pt x="20814" y="5707"/>
                  </a:cubicBezTo>
                  <a:close/>
                  <a:moveTo>
                    <a:pt x="10130" y="6101"/>
                  </a:moveTo>
                  <a:cubicBezTo>
                    <a:pt x="10155" y="6101"/>
                    <a:pt x="10180" y="6103"/>
                    <a:pt x="10207" y="6108"/>
                  </a:cubicBezTo>
                  <a:cubicBezTo>
                    <a:pt x="10433" y="6152"/>
                    <a:pt x="10495" y="6344"/>
                    <a:pt x="10525" y="6540"/>
                  </a:cubicBezTo>
                  <a:cubicBezTo>
                    <a:pt x="10561" y="6792"/>
                    <a:pt x="10519" y="7044"/>
                    <a:pt x="10468" y="7271"/>
                  </a:cubicBezTo>
                  <a:cubicBezTo>
                    <a:pt x="10412" y="7450"/>
                    <a:pt x="10350" y="7605"/>
                    <a:pt x="10213" y="7719"/>
                  </a:cubicBezTo>
                  <a:cubicBezTo>
                    <a:pt x="10126" y="7794"/>
                    <a:pt x="10028" y="7848"/>
                    <a:pt x="9920" y="7848"/>
                  </a:cubicBezTo>
                  <a:cubicBezTo>
                    <a:pt x="9886" y="7848"/>
                    <a:pt x="9852" y="7842"/>
                    <a:pt x="9816" y="7831"/>
                  </a:cubicBezTo>
                  <a:cubicBezTo>
                    <a:pt x="9660" y="7780"/>
                    <a:pt x="9640" y="7640"/>
                    <a:pt x="9595" y="7497"/>
                  </a:cubicBezTo>
                  <a:cubicBezTo>
                    <a:pt x="9466" y="7090"/>
                    <a:pt x="9507" y="6723"/>
                    <a:pt x="9737" y="6373"/>
                  </a:cubicBezTo>
                  <a:cubicBezTo>
                    <a:pt x="9835" y="6222"/>
                    <a:pt x="9955" y="6101"/>
                    <a:pt x="10130" y="6101"/>
                  </a:cubicBezTo>
                  <a:close/>
                  <a:moveTo>
                    <a:pt x="9515" y="8920"/>
                  </a:moveTo>
                  <a:cubicBezTo>
                    <a:pt x="9534" y="8920"/>
                    <a:pt x="9554" y="8923"/>
                    <a:pt x="9575" y="8929"/>
                  </a:cubicBezTo>
                  <a:cubicBezTo>
                    <a:pt x="9716" y="8967"/>
                    <a:pt x="9710" y="9112"/>
                    <a:pt x="9678" y="9228"/>
                  </a:cubicBezTo>
                  <a:cubicBezTo>
                    <a:pt x="9646" y="9337"/>
                    <a:pt x="9574" y="9395"/>
                    <a:pt x="9472" y="9395"/>
                  </a:cubicBezTo>
                  <a:cubicBezTo>
                    <a:pt x="9451" y="9395"/>
                    <a:pt x="9428" y="9393"/>
                    <a:pt x="9404" y="9387"/>
                  </a:cubicBezTo>
                  <a:cubicBezTo>
                    <a:pt x="9293" y="9332"/>
                    <a:pt x="9236" y="9245"/>
                    <a:pt x="9281" y="9126"/>
                  </a:cubicBezTo>
                  <a:cubicBezTo>
                    <a:pt x="9324" y="9016"/>
                    <a:pt x="9403" y="8920"/>
                    <a:pt x="9515" y="8920"/>
                  </a:cubicBezTo>
                  <a:close/>
                  <a:moveTo>
                    <a:pt x="19226" y="9769"/>
                  </a:moveTo>
                  <a:cubicBezTo>
                    <a:pt x="19251" y="9769"/>
                    <a:pt x="19276" y="9771"/>
                    <a:pt x="19302" y="9774"/>
                  </a:cubicBezTo>
                  <a:cubicBezTo>
                    <a:pt x="19436" y="9826"/>
                    <a:pt x="19495" y="9927"/>
                    <a:pt x="19450" y="10056"/>
                  </a:cubicBezTo>
                  <a:cubicBezTo>
                    <a:pt x="19409" y="10165"/>
                    <a:pt x="19325" y="10221"/>
                    <a:pt x="19221" y="10221"/>
                  </a:cubicBezTo>
                  <a:cubicBezTo>
                    <a:pt x="19193" y="10221"/>
                    <a:pt x="19163" y="10217"/>
                    <a:pt x="19133" y="10209"/>
                  </a:cubicBezTo>
                  <a:cubicBezTo>
                    <a:pt x="19002" y="10175"/>
                    <a:pt x="18915" y="10086"/>
                    <a:pt x="18959" y="9948"/>
                  </a:cubicBezTo>
                  <a:cubicBezTo>
                    <a:pt x="19002" y="9816"/>
                    <a:pt x="19104" y="9769"/>
                    <a:pt x="19226" y="9769"/>
                  </a:cubicBezTo>
                  <a:close/>
                  <a:moveTo>
                    <a:pt x="17145" y="10174"/>
                  </a:moveTo>
                  <a:cubicBezTo>
                    <a:pt x="17165" y="10174"/>
                    <a:pt x="17185" y="10176"/>
                    <a:pt x="17207" y="10179"/>
                  </a:cubicBezTo>
                  <a:cubicBezTo>
                    <a:pt x="17365" y="10206"/>
                    <a:pt x="17534" y="10209"/>
                    <a:pt x="17569" y="10401"/>
                  </a:cubicBezTo>
                  <a:cubicBezTo>
                    <a:pt x="17603" y="10581"/>
                    <a:pt x="17486" y="10696"/>
                    <a:pt x="17331" y="10758"/>
                  </a:cubicBezTo>
                  <a:cubicBezTo>
                    <a:pt x="17102" y="10848"/>
                    <a:pt x="16866" y="10903"/>
                    <a:pt x="16636" y="10903"/>
                  </a:cubicBezTo>
                  <a:cubicBezTo>
                    <a:pt x="16607" y="10903"/>
                    <a:pt x="16579" y="10902"/>
                    <a:pt x="16550" y="10900"/>
                  </a:cubicBezTo>
                  <a:cubicBezTo>
                    <a:pt x="16389" y="10856"/>
                    <a:pt x="16279" y="10786"/>
                    <a:pt x="16275" y="10629"/>
                  </a:cubicBezTo>
                  <a:cubicBezTo>
                    <a:pt x="16271" y="10483"/>
                    <a:pt x="16377" y="10416"/>
                    <a:pt x="16508" y="10411"/>
                  </a:cubicBezTo>
                  <a:cubicBezTo>
                    <a:pt x="16744" y="10401"/>
                    <a:pt x="16903" y="10174"/>
                    <a:pt x="17145" y="10174"/>
                  </a:cubicBezTo>
                  <a:close/>
                  <a:moveTo>
                    <a:pt x="12600" y="15459"/>
                  </a:moveTo>
                  <a:cubicBezTo>
                    <a:pt x="12626" y="15459"/>
                    <a:pt x="12653" y="15463"/>
                    <a:pt x="12681" y="15470"/>
                  </a:cubicBezTo>
                  <a:cubicBezTo>
                    <a:pt x="12815" y="15501"/>
                    <a:pt x="12870" y="15599"/>
                    <a:pt x="12842" y="15733"/>
                  </a:cubicBezTo>
                  <a:cubicBezTo>
                    <a:pt x="12784" y="15847"/>
                    <a:pt x="12700" y="15909"/>
                    <a:pt x="12593" y="15909"/>
                  </a:cubicBezTo>
                  <a:cubicBezTo>
                    <a:pt x="12569" y="15909"/>
                    <a:pt x="12545" y="15906"/>
                    <a:pt x="12519" y="15900"/>
                  </a:cubicBezTo>
                  <a:cubicBezTo>
                    <a:pt x="12383" y="15866"/>
                    <a:pt x="12321" y="15759"/>
                    <a:pt x="12365" y="15628"/>
                  </a:cubicBezTo>
                  <a:cubicBezTo>
                    <a:pt x="12403" y="15517"/>
                    <a:pt x="12493" y="15459"/>
                    <a:pt x="12600" y="15459"/>
                  </a:cubicBezTo>
                  <a:close/>
                  <a:moveTo>
                    <a:pt x="11083" y="15498"/>
                  </a:moveTo>
                  <a:cubicBezTo>
                    <a:pt x="11176" y="15498"/>
                    <a:pt x="11264" y="15534"/>
                    <a:pt x="11301" y="15649"/>
                  </a:cubicBezTo>
                  <a:cubicBezTo>
                    <a:pt x="11340" y="15781"/>
                    <a:pt x="11237" y="15838"/>
                    <a:pt x="11157" y="15910"/>
                  </a:cubicBezTo>
                  <a:cubicBezTo>
                    <a:pt x="10873" y="16167"/>
                    <a:pt x="10518" y="16042"/>
                    <a:pt x="10252" y="16117"/>
                  </a:cubicBezTo>
                  <a:cubicBezTo>
                    <a:pt x="10083" y="16075"/>
                    <a:pt x="9991" y="16021"/>
                    <a:pt x="9991" y="15891"/>
                  </a:cubicBezTo>
                  <a:cubicBezTo>
                    <a:pt x="9990" y="15776"/>
                    <a:pt x="10066" y="15724"/>
                    <a:pt x="10169" y="15698"/>
                  </a:cubicBezTo>
                  <a:cubicBezTo>
                    <a:pt x="10449" y="15633"/>
                    <a:pt x="10725" y="15557"/>
                    <a:pt x="11007" y="15505"/>
                  </a:cubicBezTo>
                  <a:cubicBezTo>
                    <a:pt x="11032" y="15500"/>
                    <a:pt x="11058" y="15498"/>
                    <a:pt x="11083" y="15498"/>
                  </a:cubicBezTo>
                  <a:close/>
                  <a:moveTo>
                    <a:pt x="2581" y="14646"/>
                  </a:moveTo>
                  <a:cubicBezTo>
                    <a:pt x="2603" y="14646"/>
                    <a:pt x="2626" y="14649"/>
                    <a:pt x="2650" y="14655"/>
                  </a:cubicBezTo>
                  <a:cubicBezTo>
                    <a:pt x="2800" y="14695"/>
                    <a:pt x="2844" y="14829"/>
                    <a:pt x="2859" y="14964"/>
                  </a:cubicBezTo>
                  <a:cubicBezTo>
                    <a:pt x="2885" y="15175"/>
                    <a:pt x="2794" y="15367"/>
                    <a:pt x="2734" y="15640"/>
                  </a:cubicBezTo>
                  <a:cubicBezTo>
                    <a:pt x="2686" y="15760"/>
                    <a:pt x="2617" y="15955"/>
                    <a:pt x="2521" y="16136"/>
                  </a:cubicBezTo>
                  <a:cubicBezTo>
                    <a:pt x="2468" y="16235"/>
                    <a:pt x="2383" y="16300"/>
                    <a:pt x="2282" y="16300"/>
                  </a:cubicBezTo>
                  <a:cubicBezTo>
                    <a:pt x="2241" y="16300"/>
                    <a:pt x="2198" y="16289"/>
                    <a:pt x="2154" y="16267"/>
                  </a:cubicBezTo>
                  <a:cubicBezTo>
                    <a:pt x="1987" y="16179"/>
                    <a:pt x="1945" y="16027"/>
                    <a:pt x="2048" y="15872"/>
                  </a:cubicBezTo>
                  <a:cubicBezTo>
                    <a:pt x="2125" y="15756"/>
                    <a:pt x="2124" y="15663"/>
                    <a:pt x="2102" y="15536"/>
                  </a:cubicBezTo>
                  <a:cubicBezTo>
                    <a:pt x="2054" y="15268"/>
                    <a:pt x="2200" y="15048"/>
                    <a:pt x="2323" y="14827"/>
                  </a:cubicBezTo>
                  <a:cubicBezTo>
                    <a:pt x="2380" y="14724"/>
                    <a:pt x="2466" y="14646"/>
                    <a:pt x="2581" y="14646"/>
                  </a:cubicBezTo>
                  <a:close/>
                  <a:moveTo>
                    <a:pt x="2449" y="16825"/>
                  </a:moveTo>
                  <a:cubicBezTo>
                    <a:pt x="2470" y="16825"/>
                    <a:pt x="2492" y="16827"/>
                    <a:pt x="2516" y="16831"/>
                  </a:cubicBezTo>
                  <a:cubicBezTo>
                    <a:pt x="2667" y="16882"/>
                    <a:pt x="2749" y="16992"/>
                    <a:pt x="2717" y="17154"/>
                  </a:cubicBezTo>
                  <a:cubicBezTo>
                    <a:pt x="2688" y="17288"/>
                    <a:pt x="2605" y="17362"/>
                    <a:pt x="2487" y="17362"/>
                  </a:cubicBezTo>
                  <a:cubicBezTo>
                    <a:pt x="2459" y="17362"/>
                    <a:pt x="2429" y="17358"/>
                    <a:pt x="2398" y="17349"/>
                  </a:cubicBezTo>
                  <a:cubicBezTo>
                    <a:pt x="2230" y="17305"/>
                    <a:pt x="2175" y="17178"/>
                    <a:pt x="2217" y="17018"/>
                  </a:cubicBezTo>
                  <a:cubicBezTo>
                    <a:pt x="2250" y="16894"/>
                    <a:pt x="2326" y="16825"/>
                    <a:pt x="2449" y="16825"/>
                  </a:cubicBezTo>
                  <a:close/>
                  <a:moveTo>
                    <a:pt x="7644" y="20357"/>
                  </a:moveTo>
                  <a:cubicBezTo>
                    <a:pt x="7680" y="20357"/>
                    <a:pt x="7720" y="20361"/>
                    <a:pt x="7762" y="20369"/>
                  </a:cubicBezTo>
                  <a:cubicBezTo>
                    <a:pt x="7849" y="20396"/>
                    <a:pt x="7952" y="20471"/>
                    <a:pt x="7890" y="20592"/>
                  </a:cubicBezTo>
                  <a:cubicBezTo>
                    <a:pt x="7829" y="20716"/>
                    <a:pt x="7735" y="20746"/>
                    <a:pt x="7632" y="20746"/>
                  </a:cubicBezTo>
                  <a:cubicBezTo>
                    <a:pt x="7548" y="20746"/>
                    <a:pt x="7458" y="20726"/>
                    <a:pt x="7375" y="20722"/>
                  </a:cubicBezTo>
                  <a:cubicBezTo>
                    <a:pt x="7296" y="20719"/>
                    <a:pt x="7232" y="20694"/>
                    <a:pt x="7289" y="20588"/>
                  </a:cubicBezTo>
                  <a:cubicBezTo>
                    <a:pt x="7369" y="20440"/>
                    <a:pt x="7478" y="20357"/>
                    <a:pt x="7644" y="20357"/>
                  </a:cubicBezTo>
                  <a:close/>
                  <a:moveTo>
                    <a:pt x="21380" y="0"/>
                  </a:moveTo>
                  <a:cubicBezTo>
                    <a:pt x="21253" y="0"/>
                    <a:pt x="21123" y="10"/>
                    <a:pt x="20991" y="27"/>
                  </a:cubicBezTo>
                  <a:cubicBezTo>
                    <a:pt x="19879" y="178"/>
                    <a:pt x="18769" y="362"/>
                    <a:pt x="17645" y="366"/>
                  </a:cubicBezTo>
                  <a:cubicBezTo>
                    <a:pt x="16279" y="373"/>
                    <a:pt x="15197" y="866"/>
                    <a:pt x="14400" y="2001"/>
                  </a:cubicBezTo>
                  <a:cubicBezTo>
                    <a:pt x="13525" y="3248"/>
                    <a:pt x="12325" y="4032"/>
                    <a:pt x="10839" y="4378"/>
                  </a:cubicBezTo>
                  <a:cubicBezTo>
                    <a:pt x="10583" y="4437"/>
                    <a:pt x="10331" y="4533"/>
                    <a:pt x="10077" y="4609"/>
                  </a:cubicBezTo>
                  <a:cubicBezTo>
                    <a:pt x="9483" y="4787"/>
                    <a:pt x="8991" y="5122"/>
                    <a:pt x="8558" y="5556"/>
                  </a:cubicBezTo>
                  <a:cubicBezTo>
                    <a:pt x="7622" y="6489"/>
                    <a:pt x="7124" y="7636"/>
                    <a:pt x="6945" y="8923"/>
                  </a:cubicBezTo>
                  <a:cubicBezTo>
                    <a:pt x="6767" y="10206"/>
                    <a:pt x="6123" y="11109"/>
                    <a:pt x="4913" y="11604"/>
                  </a:cubicBezTo>
                  <a:cubicBezTo>
                    <a:pt x="4467" y="11788"/>
                    <a:pt x="4036" y="12005"/>
                    <a:pt x="3635" y="12282"/>
                  </a:cubicBezTo>
                  <a:cubicBezTo>
                    <a:pt x="2387" y="13143"/>
                    <a:pt x="1538" y="14329"/>
                    <a:pt x="874" y="15663"/>
                  </a:cubicBezTo>
                  <a:cubicBezTo>
                    <a:pt x="315" y="16783"/>
                    <a:pt x="0" y="17904"/>
                    <a:pt x="520" y="19168"/>
                  </a:cubicBezTo>
                  <a:cubicBezTo>
                    <a:pt x="799" y="19851"/>
                    <a:pt x="1172" y="20393"/>
                    <a:pt x="1756" y="20809"/>
                  </a:cubicBezTo>
                  <a:cubicBezTo>
                    <a:pt x="2089" y="21046"/>
                    <a:pt x="2468" y="21233"/>
                    <a:pt x="2761" y="21511"/>
                  </a:cubicBezTo>
                  <a:cubicBezTo>
                    <a:pt x="3373" y="22091"/>
                    <a:pt x="4079" y="22432"/>
                    <a:pt x="4853" y="22506"/>
                  </a:cubicBezTo>
                  <a:cubicBezTo>
                    <a:pt x="5445" y="22670"/>
                    <a:pt x="6006" y="22810"/>
                    <a:pt x="6575" y="22810"/>
                  </a:cubicBezTo>
                  <a:cubicBezTo>
                    <a:pt x="6827" y="22810"/>
                    <a:pt x="7080" y="22783"/>
                    <a:pt x="7338" y="22717"/>
                  </a:cubicBezTo>
                  <a:cubicBezTo>
                    <a:pt x="8582" y="22404"/>
                    <a:pt x="9593" y="21735"/>
                    <a:pt x="10357" y="20720"/>
                  </a:cubicBezTo>
                  <a:cubicBezTo>
                    <a:pt x="11054" y="19795"/>
                    <a:pt x="11599" y="18766"/>
                    <a:pt x="12180" y="17768"/>
                  </a:cubicBezTo>
                  <a:cubicBezTo>
                    <a:pt x="12385" y="17417"/>
                    <a:pt x="12646" y="17232"/>
                    <a:pt x="13031" y="17185"/>
                  </a:cubicBezTo>
                  <a:cubicBezTo>
                    <a:pt x="13186" y="17169"/>
                    <a:pt x="13343" y="17145"/>
                    <a:pt x="13498" y="17145"/>
                  </a:cubicBezTo>
                  <a:cubicBezTo>
                    <a:pt x="15222" y="17136"/>
                    <a:pt x="16329" y="16220"/>
                    <a:pt x="17050" y="14736"/>
                  </a:cubicBezTo>
                  <a:cubicBezTo>
                    <a:pt x="17315" y="14192"/>
                    <a:pt x="17551" y="13636"/>
                    <a:pt x="17753" y="13069"/>
                  </a:cubicBezTo>
                  <a:cubicBezTo>
                    <a:pt x="17984" y="12413"/>
                    <a:pt x="18405" y="11922"/>
                    <a:pt x="19011" y="11589"/>
                  </a:cubicBezTo>
                  <a:cubicBezTo>
                    <a:pt x="19277" y="11444"/>
                    <a:pt x="19541" y="11295"/>
                    <a:pt x="19813" y="11167"/>
                  </a:cubicBezTo>
                  <a:cubicBezTo>
                    <a:pt x="20437" y="10869"/>
                    <a:pt x="21018" y="10505"/>
                    <a:pt x="21552" y="10066"/>
                  </a:cubicBezTo>
                  <a:cubicBezTo>
                    <a:pt x="22910" y="8951"/>
                    <a:pt x="23471" y="7539"/>
                    <a:pt x="23142" y="5796"/>
                  </a:cubicBezTo>
                  <a:cubicBezTo>
                    <a:pt x="22909" y="4561"/>
                    <a:pt x="22844" y="3339"/>
                    <a:pt x="23229" y="2112"/>
                  </a:cubicBezTo>
                  <a:cubicBezTo>
                    <a:pt x="23427" y="1481"/>
                    <a:pt x="23224" y="929"/>
                    <a:pt x="22716" y="486"/>
                  </a:cubicBezTo>
                  <a:cubicBezTo>
                    <a:pt x="22315" y="138"/>
                    <a:pt x="21866" y="0"/>
                    <a:pt x="21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789" name="Google Shape;789;p34"/>
            <p:cNvSpPr/>
            <p:nvPr/>
          </p:nvSpPr>
          <p:spPr>
            <a:xfrm>
              <a:off x="1441538" y="3378963"/>
              <a:ext cx="587125" cy="588050"/>
            </a:xfrm>
            <a:custGeom>
              <a:avLst/>
              <a:gdLst/>
              <a:ahLst/>
              <a:cxnLst/>
              <a:rect l="l" t="t" r="r" b="b"/>
              <a:pathLst>
                <a:path w="23485" h="23522" extrusionOk="0">
                  <a:moveTo>
                    <a:pt x="16505" y="7325"/>
                  </a:moveTo>
                  <a:lnTo>
                    <a:pt x="16509" y="7344"/>
                  </a:lnTo>
                  <a:cubicBezTo>
                    <a:pt x="16509" y="7344"/>
                    <a:pt x="16504" y="7329"/>
                    <a:pt x="16504" y="7327"/>
                  </a:cubicBezTo>
                  <a:cubicBezTo>
                    <a:pt x="16504" y="7327"/>
                    <a:pt x="16505" y="7326"/>
                    <a:pt x="16505" y="7325"/>
                  </a:cubicBezTo>
                  <a:close/>
                  <a:moveTo>
                    <a:pt x="10642" y="17403"/>
                  </a:moveTo>
                  <a:cubicBezTo>
                    <a:pt x="10640" y="17404"/>
                    <a:pt x="10638" y="17406"/>
                    <a:pt x="10636" y="17407"/>
                  </a:cubicBezTo>
                  <a:lnTo>
                    <a:pt x="10636" y="17407"/>
                  </a:lnTo>
                  <a:cubicBezTo>
                    <a:pt x="10637" y="17407"/>
                    <a:pt x="10638" y="17407"/>
                    <a:pt x="10639" y="17407"/>
                  </a:cubicBezTo>
                  <a:cubicBezTo>
                    <a:pt x="10640" y="17408"/>
                    <a:pt x="10642" y="17408"/>
                    <a:pt x="10642" y="17408"/>
                  </a:cubicBezTo>
                  <a:cubicBezTo>
                    <a:pt x="10646" y="17408"/>
                    <a:pt x="10642" y="17403"/>
                    <a:pt x="10642" y="17403"/>
                  </a:cubicBezTo>
                  <a:close/>
                  <a:moveTo>
                    <a:pt x="18691" y="1"/>
                  </a:moveTo>
                  <a:lnTo>
                    <a:pt x="18691" y="1"/>
                  </a:lnTo>
                  <a:cubicBezTo>
                    <a:pt x="18499" y="125"/>
                    <a:pt x="18502" y="126"/>
                    <a:pt x="18448" y="293"/>
                  </a:cubicBezTo>
                  <a:cubicBezTo>
                    <a:pt x="18108" y="1354"/>
                    <a:pt x="17942" y="2449"/>
                    <a:pt x="17785" y="3548"/>
                  </a:cubicBezTo>
                  <a:cubicBezTo>
                    <a:pt x="17695" y="4180"/>
                    <a:pt x="17517" y="4804"/>
                    <a:pt x="17483" y="5438"/>
                  </a:cubicBezTo>
                  <a:cubicBezTo>
                    <a:pt x="17462" y="5840"/>
                    <a:pt x="17285" y="6068"/>
                    <a:pt x="17030" y="6318"/>
                  </a:cubicBezTo>
                  <a:cubicBezTo>
                    <a:pt x="15774" y="7536"/>
                    <a:pt x="14529" y="8764"/>
                    <a:pt x="13278" y="9987"/>
                  </a:cubicBezTo>
                  <a:cubicBezTo>
                    <a:pt x="13179" y="10082"/>
                    <a:pt x="13100" y="10209"/>
                    <a:pt x="12950" y="10245"/>
                  </a:cubicBezTo>
                  <a:cubicBezTo>
                    <a:pt x="12892" y="10110"/>
                    <a:pt x="12956" y="10013"/>
                    <a:pt x="12984" y="9912"/>
                  </a:cubicBezTo>
                  <a:cubicBezTo>
                    <a:pt x="13621" y="7660"/>
                    <a:pt x="14258" y="5409"/>
                    <a:pt x="14898" y="3157"/>
                  </a:cubicBezTo>
                  <a:cubicBezTo>
                    <a:pt x="14933" y="3027"/>
                    <a:pt x="14970" y="2900"/>
                    <a:pt x="14995" y="2771"/>
                  </a:cubicBezTo>
                  <a:cubicBezTo>
                    <a:pt x="15012" y="2677"/>
                    <a:pt x="15030" y="2552"/>
                    <a:pt x="14924" y="2515"/>
                  </a:cubicBezTo>
                  <a:cubicBezTo>
                    <a:pt x="14907" y="2509"/>
                    <a:pt x="14892" y="2506"/>
                    <a:pt x="14878" y="2506"/>
                  </a:cubicBezTo>
                  <a:cubicBezTo>
                    <a:pt x="14791" y="2506"/>
                    <a:pt x="14761" y="2616"/>
                    <a:pt x="14738" y="2687"/>
                  </a:cubicBezTo>
                  <a:cubicBezTo>
                    <a:pt x="14646" y="2974"/>
                    <a:pt x="14567" y="3265"/>
                    <a:pt x="14484" y="3554"/>
                  </a:cubicBezTo>
                  <a:cubicBezTo>
                    <a:pt x="13937" y="5467"/>
                    <a:pt x="13474" y="7402"/>
                    <a:pt x="13000" y="9335"/>
                  </a:cubicBezTo>
                  <a:cubicBezTo>
                    <a:pt x="12843" y="9976"/>
                    <a:pt x="12674" y="10598"/>
                    <a:pt x="12181" y="11113"/>
                  </a:cubicBezTo>
                  <a:cubicBezTo>
                    <a:pt x="10427" y="12948"/>
                    <a:pt x="8491" y="14585"/>
                    <a:pt x="6645" y="16319"/>
                  </a:cubicBezTo>
                  <a:cubicBezTo>
                    <a:pt x="6607" y="16356"/>
                    <a:pt x="6569" y="16398"/>
                    <a:pt x="6500" y="16398"/>
                  </a:cubicBezTo>
                  <a:cubicBezTo>
                    <a:pt x="6477" y="16398"/>
                    <a:pt x="6450" y="16393"/>
                    <a:pt x="6419" y="16383"/>
                  </a:cubicBezTo>
                  <a:cubicBezTo>
                    <a:pt x="6778" y="13919"/>
                    <a:pt x="7208" y="11465"/>
                    <a:pt x="8010" y="9087"/>
                  </a:cubicBezTo>
                  <a:lnTo>
                    <a:pt x="8010" y="9087"/>
                  </a:lnTo>
                  <a:cubicBezTo>
                    <a:pt x="7821" y="9320"/>
                    <a:pt x="7712" y="9582"/>
                    <a:pt x="7622" y="9856"/>
                  </a:cubicBezTo>
                  <a:cubicBezTo>
                    <a:pt x="7253" y="10993"/>
                    <a:pt x="6947" y="12148"/>
                    <a:pt x="6733" y="13325"/>
                  </a:cubicBezTo>
                  <a:cubicBezTo>
                    <a:pt x="6555" y="14307"/>
                    <a:pt x="6294" y="15279"/>
                    <a:pt x="6226" y="16280"/>
                  </a:cubicBezTo>
                  <a:cubicBezTo>
                    <a:pt x="6205" y="16591"/>
                    <a:pt x="6105" y="16810"/>
                    <a:pt x="5880" y="17029"/>
                  </a:cubicBezTo>
                  <a:cubicBezTo>
                    <a:pt x="3934" y="18918"/>
                    <a:pt x="1942" y="20766"/>
                    <a:pt x="357" y="22991"/>
                  </a:cubicBezTo>
                  <a:cubicBezTo>
                    <a:pt x="234" y="23166"/>
                    <a:pt x="120" y="23345"/>
                    <a:pt x="0" y="23522"/>
                  </a:cubicBezTo>
                  <a:cubicBezTo>
                    <a:pt x="480" y="23149"/>
                    <a:pt x="919" y="22741"/>
                    <a:pt x="1294" y="22277"/>
                  </a:cubicBezTo>
                  <a:cubicBezTo>
                    <a:pt x="2245" y="21100"/>
                    <a:pt x="3319" y="20045"/>
                    <a:pt x="4407" y="19000"/>
                  </a:cubicBezTo>
                  <a:cubicBezTo>
                    <a:pt x="4504" y="18909"/>
                    <a:pt x="4606" y="18831"/>
                    <a:pt x="4740" y="18794"/>
                  </a:cubicBezTo>
                  <a:cubicBezTo>
                    <a:pt x="6487" y="18322"/>
                    <a:pt x="8230" y="17840"/>
                    <a:pt x="10021" y="17557"/>
                  </a:cubicBezTo>
                  <a:cubicBezTo>
                    <a:pt x="10226" y="17525"/>
                    <a:pt x="10455" y="17550"/>
                    <a:pt x="10636" y="17407"/>
                  </a:cubicBezTo>
                  <a:lnTo>
                    <a:pt x="10636" y="17407"/>
                  </a:lnTo>
                  <a:cubicBezTo>
                    <a:pt x="8742" y="17664"/>
                    <a:pt x="6798" y="17660"/>
                    <a:pt x="5000" y="18494"/>
                  </a:cubicBezTo>
                  <a:cubicBezTo>
                    <a:pt x="5063" y="18344"/>
                    <a:pt x="5145" y="18245"/>
                    <a:pt x="5238" y="18161"/>
                  </a:cubicBezTo>
                  <a:cubicBezTo>
                    <a:pt x="7114" y="16446"/>
                    <a:pt x="8988" y="14736"/>
                    <a:pt x="10860" y="13017"/>
                  </a:cubicBezTo>
                  <a:cubicBezTo>
                    <a:pt x="11031" y="12860"/>
                    <a:pt x="11212" y="12728"/>
                    <a:pt x="11435" y="12664"/>
                  </a:cubicBezTo>
                  <a:cubicBezTo>
                    <a:pt x="11435" y="12664"/>
                    <a:pt x="11439" y="12667"/>
                    <a:pt x="11440" y="12667"/>
                  </a:cubicBezTo>
                  <a:cubicBezTo>
                    <a:pt x="11440" y="12667"/>
                    <a:pt x="11441" y="12666"/>
                    <a:pt x="11440" y="12666"/>
                  </a:cubicBezTo>
                  <a:cubicBezTo>
                    <a:pt x="11265" y="12529"/>
                    <a:pt x="11443" y="12464"/>
                    <a:pt x="11508" y="12400"/>
                  </a:cubicBezTo>
                  <a:cubicBezTo>
                    <a:pt x="13028" y="10852"/>
                    <a:pt x="14495" y="9253"/>
                    <a:pt x="16059" y="7746"/>
                  </a:cubicBezTo>
                  <a:cubicBezTo>
                    <a:pt x="16147" y="7662"/>
                    <a:pt x="16224" y="7560"/>
                    <a:pt x="16353" y="7549"/>
                  </a:cubicBezTo>
                  <a:cubicBezTo>
                    <a:pt x="17325" y="7470"/>
                    <a:pt x="18205" y="7024"/>
                    <a:pt x="19152" y="6842"/>
                  </a:cubicBezTo>
                  <a:cubicBezTo>
                    <a:pt x="20301" y="6623"/>
                    <a:pt x="21444" y="6376"/>
                    <a:pt x="22587" y="6131"/>
                  </a:cubicBezTo>
                  <a:cubicBezTo>
                    <a:pt x="22809" y="6083"/>
                    <a:pt x="23054" y="6057"/>
                    <a:pt x="23215" y="5834"/>
                  </a:cubicBezTo>
                  <a:cubicBezTo>
                    <a:pt x="23136" y="5785"/>
                    <a:pt x="23059" y="5769"/>
                    <a:pt x="22984" y="5769"/>
                  </a:cubicBezTo>
                  <a:cubicBezTo>
                    <a:pt x="22911" y="5769"/>
                    <a:pt x="22841" y="5784"/>
                    <a:pt x="22773" y="5798"/>
                  </a:cubicBezTo>
                  <a:cubicBezTo>
                    <a:pt x="20731" y="6201"/>
                    <a:pt x="18656" y="6481"/>
                    <a:pt x="16712" y="7295"/>
                  </a:cubicBezTo>
                  <a:cubicBezTo>
                    <a:pt x="16667" y="7314"/>
                    <a:pt x="16622" y="7329"/>
                    <a:pt x="16575" y="7329"/>
                  </a:cubicBezTo>
                  <a:cubicBezTo>
                    <a:pt x="16554" y="7329"/>
                    <a:pt x="16533" y="7326"/>
                    <a:pt x="16512" y="7319"/>
                  </a:cubicBezTo>
                  <a:lnTo>
                    <a:pt x="16512" y="7319"/>
                  </a:lnTo>
                  <a:cubicBezTo>
                    <a:pt x="17604" y="6166"/>
                    <a:pt x="18787" y="5102"/>
                    <a:pt x="19840" y="3909"/>
                  </a:cubicBezTo>
                  <a:cubicBezTo>
                    <a:pt x="19962" y="3773"/>
                    <a:pt x="20127" y="3743"/>
                    <a:pt x="20294" y="3708"/>
                  </a:cubicBezTo>
                  <a:cubicBezTo>
                    <a:pt x="21214" y="3511"/>
                    <a:pt x="22133" y="3315"/>
                    <a:pt x="23053" y="3111"/>
                  </a:cubicBezTo>
                  <a:cubicBezTo>
                    <a:pt x="23194" y="3080"/>
                    <a:pt x="23365" y="3077"/>
                    <a:pt x="23485" y="2828"/>
                  </a:cubicBezTo>
                  <a:lnTo>
                    <a:pt x="23485" y="2828"/>
                  </a:lnTo>
                  <a:cubicBezTo>
                    <a:pt x="22347" y="2954"/>
                    <a:pt x="21328" y="3349"/>
                    <a:pt x="20191" y="3581"/>
                  </a:cubicBezTo>
                  <a:cubicBezTo>
                    <a:pt x="20782" y="2717"/>
                    <a:pt x="21564" y="2123"/>
                    <a:pt x="22055" y="1309"/>
                  </a:cubicBezTo>
                  <a:lnTo>
                    <a:pt x="21976" y="1245"/>
                  </a:lnTo>
                  <a:cubicBezTo>
                    <a:pt x="21510" y="1708"/>
                    <a:pt x="21043" y="2172"/>
                    <a:pt x="20576" y="2637"/>
                  </a:cubicBezTo>
                  <a:cubicBezTo>
                    <a:pt x="20552" y="2615"/>
                    <a:pt x="20528" y="2596"/>
                    <a:pt x="20506" y="2574"/>
                  </a:cubicBezTo>
                  <a:cubicBezTo>
                    <a:pt x="20726" y="1955"/>
                    <a:pt x="20944" y="1334"/>
                    <a:pt x="21165" y="716"/>
                  </a:cubicBezTo>
                  <a:lnTo>
                    <a:pt x="21165" y="716"/>
                  </a:lnTo>
                  <a:cubicBezTo>
                    <a:pt x="20937" y="1049"/>
                    <a:pt x="20809" y="1423"/>
                    <a:pt x="20657" y="1788"/>
                  </a:cubicBezTo>
                  <a:cubicBezTo>
                    <a:pt x="20436" y="2319"/>
                    <a:pt x="20353" y="2913"/>
                    <a:pt x="19935" y="3352"/>
                  </a:cubicBezTo>
                  <a:cubicBezTo>
                    <a:pt x="19295" y="4025"/>
                    <a:pt x="18658" y="4700"/>
                    <a:pt x="18015" y="5369"/>
                  </a:cubicBezTo>
                  <a:cubicBezTo>
                    <a:pt x="17933" y="5456"/>
                    <a:pt x="17867" y="5581"/>
                    <a:pt x="17669" y="5581"/>
                  </a:cubicBezTo>
                  <a:cubicBezTo>
                    <a:pt x="17663" y="5581"/>
                    <a:pt x="17656" y="5580"/>
                    <a:pt x="17649" y="5580"/>
                  </a:cubicBezTo>
                  <a:cubicBezTo>
                    <a:pt x="18035" y="3717"/>
                    <a:pt x="18156" y="1825"/>
                    <a:pt x="186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790" name="Google Shape;790;p34"/>
            <p:cNvSpPr/>
            <p:nvPr/>
          </p:nvSpPr>
          <p:spPr>
            <a:xfrm>
              <a:off x="1733313" y="3682313"/>
              <a:ext cx="181150" cy="14250"/>
            </a:xfrm>
            <a:custGeom>
              <a:avLst/>
              <a:gdLst/>
              <a:ahLst/>
              <a:cxnLst/>
              <a:rect l="l" t="t" r="r" b="b"/>
              <a:pathLst>
                <a:path w="7246" h="570" extrusionOk="0">
                  <a:moveTo>
                    <a:pt x="7001" y="1"/>
                  </a:moveTo>
                  <a:cubicBezTo>
                    <a:pt x="6985" y="1"/>
                    <a:pt x="6969" y="1"/>
                    <a:pt x="6952" y="2"/>
                  </a:cubicBezTo>
                  <a:cubicBezTo>
                    <a:pt x="4969" y="146"/>
                    <a:pt x="2978" y="127"/>
                    <a:pt x="998" y="304"/>
                  </a:cubicBezTo>
                  <a:cubicBezTo>
                    <a:pt x="657" y="334"/>
                    <a:pt x="297" y="340"/>
                    <a:pt x="4" y="569"/>
                  </a:cubicBezTo>
                  <a:lnTo>
                    <a:pt x="4" y="569"/>
                  </a:lnTo>
                  <a:cubicBezTo>
                    <a:pt x="121" y="557"/>
                    <a:pt x="240" y="540"/>
                    <a:pt x="356" y="534"/>
                  </a:cubicBezTo>
                  <a:cubicBezTo>
                    <a:pt x="2486" y="436"/>
                    <a:pt x="4615" y="340"/>
                    <a:pt x="6745" y="238"/>
                  </a:cubicBezTo>
                  <a:cubicBezTo>
                    <a:pt x="6914" y="231"/>
                    <a:pt x="7102" y="252"/>
                    <a:pt x="7246" y="84"/>
                  </a:cubicBezTo>
                  <a:cubicBezTo>
                    <a:pt x="7160" y="16"/>
                    <a:pt x="7081" y="1"/>
                    <a:pt x="7001" y="1"/>
                  </a:cubicBezTo>
                  <a:close/>
                  <a:moveTo>
                    <a:pt x="4" y="569"/>
                  </a:moveTo>
                  <a:cubicBezTo>
                    <a:pt x="3" y="569"/>
                    <a:pt x="2" y="570"/>
                    <a:pt x="1" y="570"/>
                  </a:cubicBezTo>
                  <a:lnTo>
                    <a:pt x="4" y="570"/>
                  </a:lnTo>
                  <a:cubicBezTo>
                    <a:pt x="4" y="570"/>
                    <a:pt x="4" y="569"/>
                    <a:pt x="4" y="5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sp>
          <p:nvSpPr>
            <p:cNvPr id="791" name="Google Shape;791;p34"/>
            <p:cNvSpPr/>
            <p:nvPr/>
          </p:nvSpPr>
          <p:spPr>
            <a:xfrm>
              <a:off x="1727563" y="3695663"/>
              <a:ext cx="5825" cy="950"/>
            </a:xfrm>
            <a:custGeom>
              <a:avLst/>
              <a:gdLst/>
              <a:ahLst/>
              <a:cxnLst/>
              <a:rect l="l" t="t" r="r" b="b"/>
              <a:pathLst>
                <a:path w="233" h="38" extrusionOk="0">
                  <a:moveTo>
                    <a:pt x="2" y="0"/>
                  </a:moveTo>
                  <a:cubicBezTo>
                    <a:pt x="1" y="0"/>
                    <a:pt x="9" y="2"/>
                    <a:pt x="8" y="2"/>
                  </a:cubicBezTo>
                  <a:cubicBezTo>
                    <a:pt x="21" y="4"/>
                    <a:pt x="34" y="6"/>
                    <a:pt x="47" y="8"/>
                  </a:cubicBezTo>
                  <a:lnTo>
                    <a:pt x="47" y="8"/>
                  </a:lnTo>
                  <a:cubicBezTo>
                    <a:pt x="32" y="5"/>
                    <a:pt x="17" y="3"/>
                    <a:pt x="2" y="0"/>
                  </a:cubicBezTo>
                  <a:close/>
                  <a:moveTo>
                    <a:pt x="47" y="8"/>
                  </a:moveTo>
                  <a:lnTo>
                    <a:pt x="47" y="8"/>
                  </a:lnTo>
                  <a:cubicBezTo>
                    <a:pt x="108" y="18"/>
                    <a:pt x="168" y="27"/>
                    <a:pt x="229" y="37"/>
                  </a:cubicBezTo>
                  <a:cubicBezTo>
                    <a:pt x="229" y="37"/>
                    <a:pt x="230" y="37"/>
                    <a:pt x="230" y="37"/>
                  </a:cubicBezTo>
                  <a:lnTo>
                    <a:pt x="230" y="37"/>
                  </a:lnTo>
                  <a:cubicBezTo>
                    <a:pt x="231" y="37"/>
                    <a:pt x="232" y="37"/>
                    <a:pt x="232" y="37"/>
                  </a:cubicBezTo>
                  <a:cubicBezTo>
                    <a:pt x="233" y="37"/>
                    <a:pt x="232" y="36"/>
                    <a:pt x="232" y="36"/>
                  </a:cubicBezTo>
                  <a:cubicBezTo>
                    <a:pt x="232" y="36"/>
                    <a:pt x="231" y="37"/>
                    <a:pt x="230" y="37"/>
                  </a:cubicBezTo>
                  <a:lnTo>
                    <a:pt x="230" y="37"/>
                  </a:lnTo>
                  <a:cubicBezTo>
                    <a:pt x="168" y="26"/>
                    <a:pt x="108" y="17"/>
                    <a:pt x="47" y="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1"/>
            </a:p>
          </p:txBody>
        </p:sp>
      </p:grpSp>
      <p:sp>
        <p:nvSpPr>
          <p:cNvPr id="792" name="Google Shape;792;p34"/>
          <p:cNvSpPr/>
          <p:nvPr/>
        </p:nvSpPr>
        <p:spPr>
          <a:xfrm rot="-6542840" flipH="1">
            <a:off x="8195336" y="4249143"/>
            <a:ext cx="632524" cy="790309"/>
          </a:xfrm>
          <a:custGeom>
            <a:avLst/>
            <a:gdLst/>
            <a:ahLst/>
            <a:cxnLst/>
            <a:rect l="l" t="t" r="r" b="b"/>
            <a:pathLst>
              <a:path w="18753" h="23431" extrusionOk="0">
                <a:moveTo>
                  <a:pt x="14224" y="0"/>
                </a:moveTo>
                <a:cubicBezTo>
                  <a:pt x="14173" y="0"/>
                  <a:pt x="14120" y="3"/>
                  <a:pt x="14066" y="9"/>
                </a:cubicBezTo>
                <a:cubicBezTo>
                  <a:pt x="13242" y="101"/>
                  <a:pt x="12945" y="773"/>
                  <a:pt x="12770" y="1483"/>
                </a:cubicBezTo>
                <a:cubicBezTo>
                  <a:pt x="12367" y="3127"/>
                  <a:pt x="12446" y="4795"/>
                  <a:pt x="12649" y="6446"/>
                </a:cubicBezTo>
                <a:cubicBezTo>
                  <a:pt x="12862" y="8197"/>
                  <a:pt x="13202" y="9935"/>
                  <a:pt x="13487" y="11678"/>
                </a:cubicBezTo>
                <a:cubicBezTo>
                  <a:pt x="13075" y="11124"/>
                  <a:pt x="12777" y="10535"/>
                  <a:pt x="12499" y="9937"/>
                </a:cubicBezTo>
                <a:cubicBezTo>
                  <a:pt x="11314" y="7401"/>
                  <a:pt x="10082" y="4886"/>
                  <a:pt x="8696" y="2452"/>
                </a:cubicBezTo>
                <a:cubicBezTo>
                  <a:pt x="8298" y="1755"/>
                  <a:pt x="7881" y="1063"/>
                  <a:pt x="7272" y="531"/>
                </a:cubicBezTo>
                <a:cubicBezTo>
                  <a:pt x="6922" y="226"/>
                  <a:pt x="6569" y="80"/>
                  <a:pt x="6249" y="80"/>
                </a:cubicBezTo>
                <a:cubicBezTo>
                  <a:pt x="5719" y="80"/>
                  <a:pt x="5277" y="479"/>
                  <a:pt x="5078" y="1219"/>
                </a:cubicBezTo>
                <a:cubicBezTo>
                  <a:pt x="4944" y="1713"/>
                  <a:pt x="4975" y="2206"/>
                  <a:pt x="5070" y="2705"/>
                </a:cubicBezTo>
                <a:cubicBezTo>
                  <a:pt x="5307" y="3987"/>
                  <a:pt x="5734" y="5211"/>
                  <a:pt x="6230" y="6416"/>
                </a:cubicBezTo>
                <a:cubicBezTo>
                  <a:pt x="7013" y="8322"/>
                  <a:pt x="7992" y="10133"/>
                  <a:pt x="8952" y="11953"/>
                </a:cubicBezTo>
                <a:cubicBezTo>
                  <a:pt x="7082" y="10099"/>
                  <a:pt x="5099" y="8413"/>
                  <a:pt x="3159" y="6688"/>
                </a:cubicBezTo>
                <a:cubicBezTo>
                  <a:pt x="2809" y="6375"/>
                  <a:pt x="2473" y="6039"/>
                  <a:pt x="2003" y="5921"/>
                </a:cubicBezTo>
                <a:cubicBezTo>
                  <a:pt x="1745" y="5856"/>
                  <a:pt x="1481" y="5793"/>
                  <a:pt x="1227" y="5793"/>
                </a:cubicBezTo>
                <a:cubicBezTo>
                  <a:pt x="931" y="5793"/>
                  <a:pt x="650" y="5878"/>
                  <a:pt x="409" y="6145"/>
                </a:cubicBezTo>
                <a:cubicBezTo>
                  <a:pt x="1" y="6597"/>
                  <a:pt x="104" y="7143"/>
                  <a:pt x="289" y="7658"/>
                </a:cubicBezTo>
                <a:cubicBezTo>
                  <a:pt x="620" y="8576"/>
                  <a:pt x="1182" y="9371"/>
                  <a:pt x="1770" y="10137"/>
                </a:cubicBezTo>
                <a:cubicBezTo>
                  <a:pt x="4388" y="13552"/>
                  <a:pt x="7620" y="16339"/>
                  <a:pt x="10951" y="19023"/>
                </a:cubicBezTo>
                <a:cubicBezTo>
                  <a:pt x="12770" y="20487"/>
                  <a:pt x="14514" y="22052"/>
                  <a:pt x="16617" y="23127"/>
                </a:cubicBezTo>
                <a:cubicBezTo>
                  <a:pt x="16879" y="23262"/>
                  <a:pt x="17142" y="23430"/>
                  <a:pt x="17397" y="23430"/>
                </a:cubicBezTo>
                <a:cubicBezTo>
                  <a:pt x="17579" y="23430"/>
                  <a:pt x="17758" y="23343"/>
                  <a:pt x="17928" y="23094"/>
                </a:cubicBezTo>
                <a:cubicBezTo>
                  <a:pt x="18381" y="22433"/>
                  <a:pt x="18752" y="21764"/>
                  <a:pt x="18701" y="20889"/>
                </a:cubicBezTo>
                <a:cubicBezTo>
                  <a:pt x="18653" y="20077"/>
                  <a:pt x="18370" y="19324"/>
                  <a:pt x="18301" y="18531"/>
                </a:cubicBezTo>
                <a:cubicBezTo>
                  <a:pt x="17951" y="14452"/>
                  <a:pt x="17506" y="10387"/>
                  <a:pt x="16847" y="6347"/>
                </a:cubicBezTo>
                <a:cubicBezTo>
                  <a:pt x="16564" y="4610"/>
                  <a:pt x="16396" y="2839"/>
                  <a:pt x="15593" y="1229"/>
                </a:cubicBezTo>
                <a:cubicBezTo>
                  <a:pt x="15297" y="635"/>
                  <a:pt x="14966" y="0"/>
                  <a:pt x="14224" y="0"/>
                </a:cubicBezTo>
                <a:close/>
              </a:path>
            </a:pathLst>
          </a:custGeom>
          <a:solidFill>
            <a:srgbClr val="215439"/>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793" name="Google Shape;793;p34"/>
          <p:cNvSpPr/>
          <p:nvPr/>
        </p:nvSpPr>
        <p:spPr>
          <a:xfrm flipH="1">
            <a:off x="8430770" y="3738707"/>
            <a:ext cx="878232" cy="1072554"/>
          </a:xfrm>
          <a:custGeom>
            <a:avLst/>
            <a:gdLst/>
            <a:ahLst/>
            <a:cxnLst/>
            <a:rect l="l" t="t" r="r" b="b"/>
            <a:pathLst>
              <a:path w="17260" h="21078" extrusionOk="0">
                <a:moveTo>
                  <a:pt x="14836" y="1581"/>
                </a:moveTo>
                <a:cubicBezTo>
                  <a:pt x="15083" y="1581"/>
                  <a:pt x="15314" y="1760"/>
                  <a:pt x="15354" y="2001"/>
                </a:cubicBezTo>
                <a:cubicBezTo>
                  <a:pt x="15406" y="2297"/>
                  <a:pt x="15135" y="2674"/>
                  <a:pt x="14832" y="2730"/>
                </a:cubicBezTo>
                <a:cubicBezTo>
                  <a:pt x="14799" y="2736"/>
                  <a:pt x="14766" y="2739"/>
                  <a:pt x="14735" y="2739"/>
                </a:cubicBezTo>
                <a:cubicBezTo>
                  <a:pt x="14494" y="2739"/>
                  <a:pt x="14295" y="2570"/>
                  <a:pt x="14245" y="2307"/>
                </a:cubicBezTo>
                <a:cubicBezTo>
                  <a:pt x="14183" y="1985"/>
                  <a:pt x="14420" y="1648"/>
                  <a:pt x="14747" y="1589"/>
                </a:cubicBezTo>
                <a:cubicBezTo>
                  <a:pt x="14777" y="1583"/>
                  <a:pt x="14806" y="1581"/>
                  <a:pt x="14836" y="1581"/>
                </a:cubicBezTo>
                <a:close/>
                <a:moveTo>
                  <a:pt x="10638" y="2630"/>
                </a:moveTo>
                <a:cubicBezTo>
                  <a:pt x="10971" y="2630"/>
                  <a:pt x="11221" y="2926"/>
                  <a:pt x="11121" y="3255"/>
                </a:cubicBezTo>
                <a:cubicBezTo>
                  <a:pt x="10986" y="3700"/>
                  <a:pt x="10686" y="4051"/>
                  <a:pt x="10333" y="4336"/>
                </a:cubicBezTo>
                <a:cubicBezTo>
                  <a:pt x="10265" y="4391"/>
                  <a:pt x="10188" y="4415"/>
                  <a:pt x="10112" y="4415"/>
                </a:cubicBezTo>
                <a:cubicBezTo>
                  <a:pt x="9914" y="4415"/>
                  <a:pt x="9718" y="4249"/>
                  <a:pt x="9687" y="4017"/>
                </a:cubicBezTo>
                <a:cubicBezTo>
                  <a:pt x="9642" y="3686"/>
                  <a:pt x="10114" y="2835"/>
                  <a:pt x="10428" y="2688"/>
                </a:cubicBezTo>
                <a:cubicBezTo>
                  <a:pt x="10477" y="2664"/>
                  <a:pt x="10528" y="2648"/>
                  <a:pt x="10560" y="2636"/>
                </a:cubicBezTo>
                <a:cubicBezTo>
                  <a:pt x="10587" y="2632"/>
                  <a:pt x="10613" y="2630"/>
                  <a:pt x="10638" y="2630"/>
                </a:cubicBezTo>
                <a:close/>
                <a:moveTo>
                  <a:pt x="8375" y="2901"/>
                </a:moveTo>
                <a:cubicBezTo>
                  <a:pt x="8687" y="2901"/>
                  <a:pt x="8913" y="3089"/>
                  <a:pt x="8918" y="3391"/>
                </a:cubicBezTo>
                <a:cubicBezTo>
                  <a:pt x="8923" y="4209"/>
                  <a:pt x="8692" y="4964"/>
                  <a:pt x="8153" y="5598"/>
                </a:cubicBezTo>
                <a:cubicBezTo>
                  <a:pt x="8006" y="5768"/>
                  <a:pt x="7804" y="5817"/>
                  <a:pt x="7598" y="5817"/>
                </a:cubicBezTo>
                <a:cubicBezTo>
                  <a:pt x="7548" y="5817"/>
                  <a:pt x="7498" y="5814"/>
                  <a:pt x="7449" y="5809"/>
                </a:cubicBezTo>
                <a:cubicBezTo>
                  <a:pt x="7203" y="5784"/>
                  <a:pt x="7034" y="5608"/>
                  <a:pt x="7066" y="5363"/>
                </a:cubicBezTo>
                <a:cubicBezTo>
                  <a:pt x="7165" y="4608"/>
                  <a:pt x="7309" y="3861"/>
                  <a:pt x="7787" y="3231"/>
                </a:cubicBezTo>
                <a:cubicBezTo>
                  <a:pt x="7907" y="3070"/>
                  <a:pt x="8063" y="2942"/>
                  <a:pt x="8206" y="2918"/>
                </a:cubicBezTo>
                <a:cubicBezTo>
                  <a:pt x="8265" y="2906"/>
                  <a:pt x="8321" y="2901"/>
                  <a:pt x="8375" y="2901"/>
                </a:cubicBezTo>
                <a:close/>
                <a:moveTo>
                  <a:pt x="13074" y="6262"/>
                </a:moveTo>
                <a:cubicBezTo>
                  <a:pt x="13216" y="6262"/>
                  <a:pt x="13369" y="6314"/>
                  <a:pt x="13457" y="6487"/>
                </a:cubicBezTo>
                <a:cubicBezTo>
                  <a:pt x="13575" y="6707"/>
                  <a:pt x="13520" y="6909"/>
                  <a:pt x="13319" y="7057"/>
                </a:cubicBezTo>
                <a:cubicBezTo>
                  <a:pt x="13102" y="7218"/>
                  <a:pt x="12869" y="7359"/>
                  <a:pt x="12606" y="7431"/>
                </a:cubicBezTo>
                <a:cubicBezTo>
                  <a:pt x="12534" y="7451"/>
                  <a:pt x="12470" y="7461"/>
                  <a:pt x="12415" y="7461"/>
                </a:cubicBezTo>
                <a:cubicBezTo>
                  <a:pt x="12197" y="7461"/>
                  <a:pt x="12116" y="7306"/>
                  <a:pt x="12176" y="7006"/>
                </a:cubicBezTo>
                <a:cubicBezTo>
                  <a:pt x="12248" y="6632"/>
                  <a:pt x="12559" y="6338"/>
                  <a:pt x="12997" y="6267"/>
                </a:cubicBezTo>
                <a:cubicBezTo>
                  <a:pt x="13022" y="6263"/>
                  <a:pt x="13048" y="6262"/>
                  <a:pt x="13074" y="6262"/>
                </a:cubicBezTo>
                <a:close/>
                <a:moveTo>
                  <a:pt x="3059" y="7277"/>
                </a:moveTo>
                <a:cubicBezTo>
                  <a:pt x="3069" y="7277"/>
                  <a:pt x="3079" y="7277"/>
                  <a:pt x="3090" y="7278"/>
                </a:cubicBezTo>
                <a:cubicBezTo>
                  <a:pt x="3273" y="7295"/>
                  <a:pt x="3385" y="7408"/>
                  <a:pt x="3435" y="7580"/>
                </a:cubicBezTo>
                <a:cubicBezTo>
                  <a:pt x="3540" y="7926"/>
                  <a:pt x="3479" y="8265"/>
                  <a:pt x="3387" y="8601"/>
                </a:cubicBezTo>
                <a:cubicBezTo>
                  <a:pt x="3352" y="8730"/>
                  <a:pt x="3246" y="8815"/>
                  <a:pt x="3108" y="8822"/>
                </a:cubicBezTo>
                <a:cubicBezTo>
                  <a:pt x="3102" y="8822"/>
                  <a:pt x="3096" y="8823"/>
                  <a:pt x="3090" y="8823"/>
                </a:cubicBezTo>
                <a:cubicBezTo>
                  <a:pt x="2958" y="8823"/>
                  <a:pt x="2852" y="8750"/>
                  <a:pt x="2802" y="8632"/>
                </a:cubicBezTo>
                <a:cubicBezTo>
                  <a:pt x="2741" y="8482"/>
                  <a:pt x="2710" y="8320"/>
                  <a:pt x="2666" y="8163"/>
                </a:cubicBezTo>
                <a:cubicBezTo>
                  <a:pt x="2601" y="7926"/>
                  <a:pt x="2569" y="7697"/>
                  <a:pt x="2730" y="7486"/>
                </a:cubicBezTo>
                <a:cubicBezTo>
                  <a:pt x="2816" y="7371"/>
                  <a:pt x="2914" y="7277"/>
                  <a:pt x="3059" y="7277"/>
                </a:cubicBezTo>
                <a:close/>
                <a:moveTo>
                  <a:pt x="6194" y="5620"/>
                </a:moveTo>
                <a:cubicBezTo>
                  <a:pt x="6198" y="5620"/>
                  <a:pt x="6202" y="5620"/>
                  <a:pt x="6207" y="5620"/>
                </a:cubicBezTo>
                <a:cubicBezTo>
                  <a:pt x="6505" y="5626"/>
                  <a:pt x="6675" y="5878"/>
                  <a:pt x="6807" y="6636"/>
                </a:cubicBezTo>
                <a:cubicBezTo>
                  <a:pt x="6849" y="6907"/>
                  <a:pt x="6778" y="7415"/>
                  <a:pt x="6622" y="7901"/>
                </a:cubicBezTo>
                <a:cubicBezTo>
                  <a:pt x="6476" y="8351"/>
                  <a:pt x="6270" y="8780"/>
                  <a:pt x="6088" y="9217"/>
                </a:cubicBezTo>
                <a:cubicBezTo>
                  <a:pt x="6038" y="9336"/>
                  <a:pt x="5963" y="9443"/>
                  <a:pt x="5854" y="9514"/>
                </a:cubicBezTo>
                <a:cubicBezTo>
                  <a:pt x="5700" y="9614"/>
                  <a:pt x="5542" y="9732"/>
                  <a:pt x="5364" y="9732"/>
                </a:cubicBezTo>
                <a:cubicBezTo>
                  <a:pt x="5297" y="9732"/>
                  <a:pt x="5227" y="9715"/>
                  <a:pt x="5154" y="9674"/>
                </a:cubicBezTo>
                <a:cubicBezTo>
                  <a:pt x="4910" y="9542"/>
                  <a:pt x="4896" y="9302"/>
                  <a:pt x="4921" y="9052"/>
                </a:cubicBezTo>
                <a:cubicBezTo>
                  <a:pt x="5017" y="8088"/>
                  <a:pt x="5147" y="7134"/>
                  <a:pt x="5531" y="6234"/>
                </a:cubicBezTo>
                <a:cubicBezTo>
                  <a:pt x="5661" y="5934"/>
                  <a:pt x="5797" y="5620"/>
                  <a:pt x="6194" y="5620"/>
                </a:cubicBezTo>
                <a:close/>
                <a:moveTo>
                  <a:pt x="12535" y="8460"/>
                </a:moveTo>
                <a:cubicBezTo>
                  <a:pt x="12575" y="8460"/>
                  <a:pt x="12616" y="8461"/>
                  <a:pt x="12657" y="8464"/>
                </a:cubicBezTo>
                <a:cubicBezTo>
                  <a:pt x="12908" y="8482"/>
                  <a:pt x="13117" y="8598"/>
                  <a:pt x="13194" y="8853"/>
                </a:cubicBezTo>
                <a:cubicBezTo>
                  <a:pt x="13263" y="9085"/>
                  <a:pt x="13167" y="9285"/>
                  <a:pt x="12995" y="9437"/>
                </a:cubicBezTo>
                <a:cubicBezTo>
                  <a:pt x="12571" y="9811"/>
                  <a:pt x="12098" y="10113"/>
                  <a:pt x="11572" y="10325"/>
                </a:cubicBezTo>
                <a:cubicBezTo>
                  <a:pt x="11169" y="10489"/>
                  <a:pt x="10768" y="10657"/>
                  <a:pt x="10363" y="10810"/>
                </a:cubicBezTo>
                <a:cubicBezTo>
                  <a:pt x="10210" y="10867"/>
                  <a:pt x="10047" y="10911"/>
                  <a:pt x="9889" y="10913"/>
                </a:cubicBezTo>
                <a:cubicBezTo>
                  <a:pt x="9882" y="10914"/>
                  <a:pt x="9875" y="10914"/>
                  <a:pt x="9869" y="10914"/>
                </a:cubicBezTo>
                <a:cubicBezTo>
                  <a:pt x="9397" y="10914"/>
                  <a:pt x="9169" y="10514"/>
                  <a:pt x="9405" y="10099"/>
                </a:cubicBezTo>
                <a:cubicBezTo>
                  <a:pt x="9458" y="10006"/>
                  <a:pt x="9523" y="9910"/>
                  <a:pt x="9606" y="9845"/>
                </a:cubicBezTo>
                <a:cubicBezTo>
                  <a:pt x="10351" y="9265"/>
                  <a:pt x="11118" y="8721"/>
                  <a:pt x="12179" y="8478"/>
                </a:cubicBezTo>
                <a:cubicBezTo>
                  <a:pt x="12244" y="8477"/>
                  <a:pt x="12382" y="8460"/>
                  <a:pt x="12535" y="8460"/>
                </a:cubicBezTo>
                <a:close/>
                <a:moveTo>
                  <a:pt x="9415" y="12204"/>
                </a:moveTo>
                <a:cubicBezTo>
                  <a:pt x="9778" y="12204"/>
                  <a:pt x="10019" y="12327"/>
                  <a:pt x="10136" y="12553"/>
                </a:cubicBezTo>
                <a:cubicBezTo>
                  <a:pt x="10287" y="12851"/>
                  <a:pt x="10136" y="13197"/>
                  <a:pt x="9680" y="13559"/>
                </a:cubicBezTo>
                <a:cubicBezTo>
                  <a:pt x="9247" y="13908"/>
                  <a:pt x="8748" y="14120"/>
                  <a:pt x="8212" y="14249"/>
                </a:cubicBezTo>
                <a:cubicBezTo>
                  <a:pt x="8089" y="14279"/>
                  <a:pt x="7964" y="14304"/>
                  <a:pt x="7838" y="14320"/>
                </a:cubicBezTo>
                <a:cubicBezTo>
                  <a:pt x="7723" y="14336"/>
                  <a:pt x="7653" y="14500"/>
                  <a:pt x="7545" y="14500"/>
                </a:cubicBezTo>
                <a:cubicBezTo>
                  <a:pt x="7520" y="14500"/>
                  <a:pt x="7494" y="14491"/>
                  <a:pt x="7464" y="14471"/>
                </a:cubicBezTo>
                <a:cubicBezTo>
                  <a:pt x="7288" y="14347"/>
                  <a:pt x="7130" y="14189"/>
                  <a:pt x="6993" y="14021"/>
                </a:cubicBezTo>
                <a:cubicBezTo>
                  <a:pt x="6802" y="13788"/>
                  <a:pt x="6845" y="13541"/>
                  <a:pt x="7102" y="13238"/>
                </a:cubicBezTo>
                <a:cubicBezTo>
                  <a:pt x="7182" y="13142"/>
                  <a:pt x="7279" y="13054"/>
                  <a:pt x="7384" y="12985"/>
                </a:cubicBezTo>
                <a:cubicBezTo>
                  <a:pt x="7903" y="12645"/>
                  <a:pt x="8468" y="12399"/>
                  <a:pt x="8978" y="12253"/>
                </a:cubicBezTo>
                <a:cubicBezTo>
                  <a:pt x="9139" y="12220"/>
                  <a:pt x="9285" y="12204"/>
                  <a:pt x="9415" y="12204"/>
                </a:cubicBezTo>
                <a:close/>
                <a:moveTo>
                  <a:pt x="2662" y="10266"/>
                </a:moveTo>
                <a:cubicBezTo>
                  <a:pt x="2673" y="10266"/>
                  <a:pt x="2684" y="10266"/>
                  <a:pt x="2694" y="10267"/>
                </a:cubicBezTo>
                <a:cubicBezTo>
                  <a:pt x="2940" y="10284"/>
                  <a:pt x="3081" y="10439"/>
                  <a:pt x="3166" y="10662"/>
                </a:cubicBezTo>
                <a:cubicBezTo>
                  <a:pt x="3272" y="10940"/>
                  <a:pt x="3263" y="11235"/>
                  <a:pt x="3267" y="11523"/>
                </a:cubicBezTo>
                <a:cubicBezTo>
                  <a:pt x="3287" y="12487"/>
                  <a:pt x="3081" y="13437"/>
                  <a:pt x="3035" y="14398"/>
                </a:cubicBezTo>
                <a:cubicBezTo>
                  <a:pt x="3025" y="14621"/>
                  <a:pt x="2925" y="14835"/>
                  <a:pt x="2656" y="14862"/>
                </a:cubicBezTo>
                <a:cubicBezTo>
                  <a:pt x="2641" y="14863"/>
                  <a:pt x="2626" y="14864"/>
                  <a:pt x="2611" y="14864"/>
                </a:cubicBezTo>
                <a:cubicBezTo>
                  <a:pt x="2407" y="14864"/>
                  <a:pt x="2292" y="14722"/>
                  <a:pt x="2206" y="14537"/>
                </a:cubicBezTo>
                <a:cubicBezTo>
                  <a:pt x="2129" y="14369"/>
                  <a:pt x="2072" y="14199"/>
                  <a:pt x="2044" y="14019"/>
                </a:cubicBezTo>
                <a:cubicBezTo>
                  <a:pt x="1982" y="13153"/>
                  <a:pt x="1798" y="12288"/>
                  <a:pt x="1979" y="11419"/>
                </a:cubicBezTo>
                <a:cubicBezTo>
                  <a:pt x="2037" y="11132"/>
                  <a:pt x="2092" y="10847"/>
                  <a:pt x="2230" y="10587"/>
                </a:cubicBezTo>
                <a:cubicBezTo>
                  <a:pt x="2324" y="10413"/>
                  <a:pt x="2451" y="10266"/>
                  <a:pt x="2662" y="10266"/>
                </a:cubicBezTo>
                <a:close/>
                <a:moveTo>
                  <a:pt x="10846" y="15102"/>
                </a:moveTo>
                <a:cubicBezTo>
                  <a:pt x="10904" y="15102"/>
                  <a:pt x="10962" y="15103"/>
                  <a:pt x="11020" y="15106"/>
                </a:cubicBezTo>
                <a:cubicBezTo>
                  <a:pt x="11396" y="15123"/>
                  <a:pt x="11768" y="15198"/>
                  <a:pt x="11908" y="15610"/>
                </a:cubicBezTo>
                <a:cubicBezTo>
                  <a:pt x="12038" y="15999"/>
                  <a:pt x="11883" y="16337"/>
                  <a:pt x="11585" y="16585"/>
                </a:cubicBezTo>
                <a:cubicBezTo>
                  <a:pt x="10883" y="17175"/>
                  <a:pt x="10116" y="17667"/>
                  <a:pt x="9241" y="17949"/>
                </a:cubicBezTo>
                <a:cubicBezTo>
                  <a:pt x="8827" y="18084"/>
                  <a:pt x="8418" y="18250"/>
                  <a:pt x="7958" y="18281"/>
                </a:cubicBezTo>
                <a:cubicBezTo>
                  <a:pt x="7775" y="18344"/>
                  <a:pt x="7592" y="18375"/>
                  <a:pt x="7411" y="18375"/>
                </a:cubicBezTo>
                <a:cubicBezTo>
                  <a:pt x="7123" y="18375"/>
                  <a:pt x="6837" y="18299"/>
                  <a:pt x="6551" y="18157"/>
                </a:cubicBezTo>
                <a:cubicBezTo>
                  <a:pt x="5937" y="17852"/>
                  <a:pt x="5839" y="17329"/>
                  <a:pt x="6342" y="16852"/>
                </a:cubicBezTo>
                <a:cubicBezTo>
                  <a:pt x="6661" y="16550"/>
                  <a:pt x="7032" y="16315"/>
                  <a:pt x="7429" y="16126"/>
                </a:cubicBezTo>
                <a:cubicBezTo>
                  <a:pt x="8168" y="15772"/>
                  <a:pt x="8937" y="15494"/>
                  <a:pt x="9723" y="15264"/>
                </a:cubicBezTo>
                <a:cubicBezTo>
                  <a:pt x="10091" y="15158"/>
                  <a:pt x="10466" y="15102"/>
                  <a:pt x="10846" y="15102"/>
                </a:cubicBezTo>
                <a:close/>
                <a:moveTo>
                  <a:pt x="14645" y="1"/>
                </a:moveTo>
                <a:cubicBezTo>
                  <a:pt x="13083" y="1"/>
                  <a:pt x="11538" y="218"/>
                  <a:pt x="9997" y="498"/>
                </a:cubicBezTo>
                <a:cubicBezTo>
                  <a:pt x="9172" y="667"/>
                  <a:pt x="8394" y="982"/>
                  <a:pt x="7597" y="1244"/>
                </a:cubicBezTo>
                <a:cubicBezTo>
                  <a:pt x="6143" y="1718"/>
                  <a:pt x="4820" y="2421"/>
                  <a:pt x="3606" y="3341"/>
                </a:cubicBezTo>
                <a:cubicBezTo>
                  <a:pt x="1996" y="4565"/>
                  <a:pt x="904" y="6148"/>
                  <a:pt x="439" y="8114"/>
                </a:cubicBezTo>
                <a:cubicBezTo>
                  <a:pt x="1" y="9971"/>
                  <a:pt x="133" y="11839"/>
                  <a:pt x="616" y="13676"/>
                </a:cubicBezTo>
                <a:cubicBezTo>
                  <a:pt x="960" y="14980"/>
                  <a:pt x="1475" y="16228"/>
                  <a:pt x="2013" y="17458"/>
                </a:cubicBezTo>
                <a:cubicBezTo>
                  <a:pt x="2661" y="18939"/>
                  <a:pt x="3709" y="20042"/>
                  <a:pt x="5281" y="20557"/>
                </a:cubicBezTo>
                <a:cubicBezTo>
                  <a:pt x="6298" y="20891"/>
                  <a:pt x="7307" y="21077"/>
                  <a:pt x="8306" y="21077"/>
                </a:cubicBezTo>
                <a:cubicBezTo>
                  <a:pt x="9557" y="21077"/>
                  <a:pt x="10789" y="20785"/>
                  <a:pt x="11994" y="20124"/>
                </a:cubicBezTo>
                <a:cubicBezTo>
                  <a:pt x="13821" y="19121"/>
                  <a:pt x="15241" y="17741"/>
                  <a:pt x="15965" y="15734"/>
                </a:cubicBezTo>
                <a:cubicBezTo>
                  <a:pt x="16419" y="14472"/>
                  <a:pt x="16709" y="13181"/>
                  <a:pt x="16613" y="11832"/>
                </a:cubicBezTo>
                <a:cubicBezTo>
                  <a:pt x="16503" y="10308"/>
                  <a:pt x="16213" y="8805"/>
                  <a:pt x="16074" y="7284"/>
                </a:cubicBezTo>
                <a:cubicBezTo>
                  <a:pt x="15959" y="6039"/>
                  <a:pt x="15975" y="4816"/>
                  <a:pt x="16363" y="3616"/>
                </a:cubicBezTo>
                <a:cubicBezTo>
                  <a:pt x="16616" y="2839"/>
                  <a:pt x="16734" y="2025"/>
                  <a:pt x="17047" y="1260"/>
                </a:cubicBezTo>
                <a:cubicBezTo>
                  <a:pt x="17259" y="749"/>
                  <a:pt x="17052" y="383"/>
                  <a:pt x="16539" y="172"/>
                </a:cubicBezTo>
                <a:cubicBezTo>
                  <a:pt x="16387" y="108"/>
                  <a:pt x="16229" y="80"/>
                  <a:pt x="16064" y="65"/>
                </a:cubicBezTo>
                <a:cubicBezTo>
                  <a:pt x="15589" y="21"/>
                  <a:pt x="15116" y="1"/>
                  <a:pt x="14645" y="1"/>
                </a:cubicBezTo>
                <a:close/>
              </a:path>
            </a:pathLst>
          </a:custGeom>
          <a:solidFill>
            <a:srgbClr val="3B9766"/>
          </a:solidFill>
          <a:ln>
            <a:noFill/>
          </a:ln>
        </p:spPr>
        <p:txBody>
          <a:bodyPr spcFirstLastPara="1" wrap="square" lIns="89140" tIns="89140" rIns="89140" bIns="89140" anchor="ctr" anchorCtr="0">
            <a:noAutofit/>
          </a:bodyPr>
          <a:lstStyle/>
          <a:p>
            <a:pPr marL="0" lvl="0" indent="0" algn="l" rtl="0">
              <a:spcBef>
                <a:spcPts val="0"/>
              </a:spcBef>
              <a:spcAft>
                <a:spcPts val="0"/>
              </a:spcAft>
              <a:buNone/>
            </a:pPr>
            <a:endParaRPr sz="1791"/>
          </a:p>
        </p:txBody>
      </p:sp>
      <p:sp>
        <p:nvSpPr>
          <p:cNvPr id="794" name="Google Shape;794;p34"/>
          <p:cNvSpPr txBox="1">
            <a:spLocks noGrp="1"/>
          </p:cNvSpPr>
          <p:nvPr>
            <p:ph type="title"/>
          </p:nvPr>
        </p:nvSpPr>
        <p:spPr>
          <a:xfrm>
            <a:off x="2347950" y="540000"/>
            <a:ext cx="4448100" cy="90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7313"/>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795" name="Google Shape;795;p34"/>
          <p:cNvSpPr txBox="1">
            <a:spLocks noGrp="1"/>
          </p:cNvSpPr>
          <p:nvPr>
            <p:ph type="subTitle" idx="1"/>
          </p:nvPr>
        </p:nvSpPr>
        <p:spPr>
          <a:xfrm>
            <a:off x="1789500" y="1520400"/>
            <a:ext cx="5565000" cy="130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6" name="Google Shape;796;p34"/>
          <p:cNvSpPr txBox="1"/>
          <p:nvPr/>
        </p:nvSpPr>
        <p:spPr>
          <a:xfrm>
            <a:off x="2099100" y="3774978"/>
            <a:ext cx="4945800" cy="556200"/>
          </a:xfrm>
          <a:prstGeom prst="rect">
            <a:avLst/>
          </a:prstGeom>
          <a:noFill/>
          <a:ln>
            <a:noFill/>
          </a:ln>
        </p:spPr>
        <p:txBody>
          <a:bodyPr spcFirstLastPara="1" wrap="square" lIns="89140" tIns="89140" rIns="89140" bIns="89140" anchor="t" anchorCtr="0">
            <a:noAutofit/>
          </a:bodyPr>
          <a:lstStyle/>
          <a:p>
            <a:pPr marL="0" lvl="0" indent="0" algn="ctr" rtl="0">
              <a:spcBef>
                <a:spcPts val="293"/>
              </a:spcBef>
              <a:spcAft>
                <a:spcPts val="0"/>
              </a:spcAft>
              <a:buNone/>
            </a:pPr>
            <a:r>
              <a:rPr lang="en" sz="1170">
                <a:solidFill>
                  <a:schemeClr val="dk1"/>
                </a:solidFill>
                <a:latin typeface="Luckiest Guy"/>
                <a:ea typeface="Luckiest Guy"/>
                <a:cs typeface="Luckiest Guy"/>
                <a:sym typeface="Luckiest Guy"/>
              </a:rPr>
              <a:t>CREDITS</a:t>
            </a:r>
            <a:r>
              <a:rPr lang="en" sz="1170">
                <a:solidFill>
                  <a:schemeClr val="dk1"/>
                </a:solidFill>
                <a:latin typeface="Rubik"/>
                <a:ea typeface="Rubik"/>
                <a:cs typeface="Rubik"/>
                <a:sym typeface="Rubik"/>
              </a:rPr>
              <a:t>: </a:t>
            </a:r>
            <a:r>
              <a:rPr lang="en" sz="1170">
                <a:solidFill>
                  <a:schemeClr val="dk1"/>
                </a:solidFill>
                <a:latin typeface="Baloo Da 2 Medium"/>
                <a:ea typeface="Baloo Da 2 Medium"/>
                <a:cs typeface="Baloo Da 2 Medium"/>
                <a:sym typeface="Baloo Da 2 Medium"/>
              </a:rPr>
              <a:t>This presentation template was created by </a:t>
            </a:r>
            <a:r>
              <a:rPr lang="en" sz="1170" b="1">
                <a:solidFill>
                  <a:schemeClr val="dk1"/>
                </a:solidFill>
                <a:uFill>
                  <a:noFill/>
                </a:uFill>
                <a:latin typeface="Baloo Da 2"/>
                <a:ea typeface="Baloo Da 2"/>
                <a:cs typeface="Baloo Da 2"/>
                <a:sym typeface="Baloo Da 2"/>
                <a:hlinkClick r:id="rId2">
                  <a:extLst>
                    <a:ext uri="{A12FA001-AC4F-418D-AE19-62706E023703}">
                      <ahyp:hlinkClr xmlns:ahyp="http://schemas.microsoft.com/office/drawing/2018/hyperlinkcolor" xmlns="" val="tx"/>
                    </a:ext>
                  </a:extLst>
                </a:hlinkClick>
              </a:rPr>
              <a:t>Slidesgo</a:t>
            </a:r>
            <a:r>
              <a:rPr lang="en" sz="1170">
                <a:solidFill>
                  <a:schemeClr val="dk1"/>
                </a:solidFill>
                <a:latin typeface="Baloo Da 2 Medium"/>
                <a:ea typeface="Baloo Da 2 Medium"/>
                <a:cs typeface="Baloo Da 2 Medium"/>
                <a:sym typeface="Baloo Da 2 Medium"/>
              </a:rPr>
              <a:t>, and includes icons by </a:t>
            </a:r>
            <a:r>
              <a:rPr lang="en" sz="1170" b="1">
                <a:solidFill>
                  <a:schemeClr val="dk1"/>
                </a:solidFill>
                <a:uFill>
                  <a:noFill/>
                </a:uFill>
                <a:latin typeface="Baloo Da 2"/>
                <a:ea typeface="Baloo Da 2"/>
                <a:cs typeface="Baloo Da 2"/>
                <a:sym typeface="Baloo Da 2"/>
                <a:hlinkClick r:id="rId3">
                  <a:extLst>
                    <a:ext uri="{A12FA001-AC4F-418D-AE19-62706E023703}">
                      <ahyp:hlinkClr xmlns:ahyp="http://schemas.microsoft.com/office/drawing/2018/hyperlinkcolor" xmlns="" val="tx"/>
                    </a:ext>
                  </a:extLst>
                </a:hlinkClick>
              </a:rPr>
              <a:t>Flaticon</a:t>
            </a:r>
            <a:r>
              <a:rPr lang="en" sz="1170">
                <a:solidFill>
                  <a:schemeClr val="dk1"/>
                </a:solidFill>
                <a:latin typeface="Baloo Da 2 Medium"/>
                <a:ea typeface="Baloo Da 2 Medium"/>
                <a:cs typeface="Baloo Da 2 Medium"/>
                <a:sym typeface="Baloo Da 2 Medium"/>
              </a:rPr>
              <a:t>, and infographics &amp; images by </a:t>
            </a:r>
            <a:r>
              <a:rPr lang="en" sz="1170" b="1">
                <a:solidFill>
                  <a:schemeClr val="dk1"/>
                </a:solidFill>
                <a:uFill>
                  <a:noFill/>
                </a:uFill>
                <a:latin typeface="Baloo Da 2"/>
                <a:ea typeface="Baloo Da 2"/>
                <a:cs typeface="Baloo Da 2"/>
                <a:sym typeface="Baloo Da 2"/>
                <a:hlinkClick r:id="rId4">
                  <a:extLst>
                    <a:ext uri="{A12FA001-AC4F-418D-AE19-62706E023703}">
                      <ahyp:hlinkClr xmlns:ahyp="http://schemas.microsoft.com/office/drawing/2018/hyperlinkcolor" xmlns="" val="tx"/>
                    </a:ext>
                  </a:extLst>
                </a:hlinkClick>
              </a:rPr>
              <a:t>Freepik</a:t>
            </a:r>
            <a:r>
              <a:rPr lang="en" sz="1170" b="1" u="sng">
                <a:solidFill>
                  <a:schemeClr val="dk1"/>
                </a:solidFill>
                <a:latin typeface="Rubik"/>
                <a:ea typeface="Rubik"/>
                <a:cs typeface="Rubik"/>
                <a:sym typeface="Rubik"/>
              </a:rPr>
              <a:t> </a:t>
            </a:r>
            <a:endParaRPr sz="1170" b="1" u="sng">
              <a:solidFill>
                <a:schemeClr val="dk1"/>
              </a:solidFill>
              <a:latin typeface="Rubik"/>
              <a:ea typeface="Rubik"/>
              <a:cs typeface="Rubik"/>
              <a:sym typeface="Rubik"/>
            </a:endParaRPr>
          </a:p>
        </p:txBody>
      </p:sp>
    </p:spTree>
    <p:extLst>
      <p:ext uri="{BB962C8B-B14F-4D97-AF65-F5344CB8AC3E}">
        <p14:creationId xmlns:p14="http://schemas.microsoft.com/office/powerpoint/2010/main" val="3032592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83"/>
        <p:cNvGrpSpPr/>
        <p:nvPr/>
      </p:nvGrpSpPr>
      <p:grpSpPr>
        <a:xfrm>
          <a:off x="0" y="0"/>
          <a:ext cx="0" cy="0"/>
          <a:chOff x="0" y="0"/>
          <a:chExt cx="0" cy="0"/>
        </a:xfrm>
      </p:grpSpPr>
      <p:sp>
        <p:nvSpPr>
          <p:cNvPr id="884" name="Google Shape;884;p7"/>
          <p:cNvSpPr txBox="1">
            <a:spLocks noGrp="1"/>
          </p:cNvSpPr>
          <p:nvPr>
            <p:ph type="title"/>
          </p:nvPr>
        </p:nvSpPr>
        <p:spPr>
          <a:xfrm>
            <a:off x="5240700" y="126045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b="1"/>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85" name="Google Shape;885;p7"/>
          <p:cNvSpPr txBox="1">
            <a:spLocks noGrp="1"/>
          </p:cNvSpPr>
          <p:nvPr>
            <p:ph type="body" idx="1"/>
          </p:nvPr>
        </p:nvSpPr>
        <p:spPr>
          <a:xfrm>
            <a:off x="5133275" y="2094450"/>
            <a:ext cx="2915400" cy="25086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3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886" name="Google Shape;886;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887" name="Google Shape;887;p7"/>
          <p:cNvGrpSpPr/>
          <p:nvPr/>
        </p:nvGrpSpPr>
        <p:grpSpPr>
          <a:xfrm>
            <a:off x="6364735" y="4433704"/>
            <a:ext cx="3672418" cy="1331055"/>
            <a:chOff x="-1068128" y="3996204"/>
            <a:chExt cx="3672418" cy="1331055"/>
          </a:xfrm>
        </p:grpSpPr>
        <p:sp>
          <p:nvSpPr>
            <p:cNvPr id="888" name="Google Shape;888;p7"/>
            <p:cNvSpPr/>
            <p:nvPr/>
          </p:nvSpPr>
          <p:spPr>
            <a:xfrm rot="-10594719">
              <a:off x="-1038001" y="4102993"/>
              <a:ext cx="3612164" cy="1117479"/>
            </a:xfrm>
            <a:custGeom>
              <a:avLst/>
              <a:gdLst/>
              <a:ahLst/>
              <a:cxnLst/>
              <a:rect l="l" t="t"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 name="Google Shape;889;p7"/>
            <p:cNvGrpSpPr/>
            <p:nvPr/>
          </p:nvGrpSpPr>
          <p:grpSpPr>
            <a:xfrm>
              <a:off x="-800178" y="4304942"/>
              <a:ext cx="2873315" cy="818933"/>
              <a:chOff x="-800178" y="4304942"/>
              <a:chExt cx="2873315" cy="818933"/>
            </a:xfrm>
          </p:grpSpPr>
          <p:sp>
            <p:nvSpPr>
              <p:cNvPr id="890" name="Google Shape;890;p7"/>
              <p:cNvSpPr/>
              <p:nvPr/>
            </p:nvSpPr>
            <p:spPr>
              <a:xfrm rot="-10594719">
                <a:off x="1780944" y="5070486"/>
                <a:ext cx="126240" cy="49667"/>
              </a:xfrm>
              <a:custGeom>
                <a:avLst/>
                <a:gdLst/>
                <a:ahLst/>
                <a:cxnLst/>
                <a:rect l="l" t="t"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rot="-10594719">
                <a:off x="1565235" y="5016770"/>
                <a:ext cx="124668" cy="49551"/>
              </a:xfrm>
              <a:custGeom>
                <a:avLst/>
                <a:gdLst/>
                <a:ahLst/>
                <a:cxnLst/>
                <a:rect l="l" t="t"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rot="-10594719">
                <a:off x="1976086" y="4955828"/>
                <a:ext cx="95786" cy="45242"/>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rot="-10594719">
                <a:off x="1773296" y="4958228"/>
                <a:ext cx="95786" cy="45184"/>
              </a:xfrm>
              <a:custGeom>
                <a:avLst/>
                <a:gdLst/>
                <a:ahLst/>
                <a:cxnLst/>
                <a:rect l="l" t="t" r="r" b="b"/>
                <a:pathLst>
                  <a:path w="1645" h="776" extrusionOk="0">
                    <a:moveTo>
                      <a:pt x="900" y="0"/>
                    </a:moveTo>
                    <a:cubicBezTo>
                      <a:pt x="249" y="0"/>
                      <a:pt x="1" y="776"/>
                      <a:pt x="776" y="776"/>
                    </a:cubicBezTo>
                    <a:cubicBezTo>
                      <a:pt x="1397" y="776"/>
                      <a:pt x="1645" y="0"/>
                      <a:pt x="9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rot="-10594719">
                <a:off x="1864326" y="4858253"/>
                <a:ext cx="126473" cy="45999"/>
              </a:xfrm>
              <a:custGeom>
                <a:avLst/>
                <a:gdLst/>
                <a:ahLst/>
                <a:cxnLst/>
                <a:rect l="l" t="t"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rot="-10594719">
                <a:off x="1635557" y="4850249"/>
                <a:ext cx="88566" cy="25328"/>
              </a:xfrm>
              <a:custGeom>
                <a:avLst/>
                <a:gdLst/>
                <a:ahLst/>
                <a:cxnLst/>
                <a:rect l="l" t="t"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rot="-10594719">
                <a:off x="1326281" y="4893132"/>
                <a:ext cx="144524" cy="58168"/>
              </a:xfrm>
              <a:custGeom>
                <a:avLst/>
                <a:gdLst/>
                <a:ahLst/>
                <a:cxnLst/>
                <a:rect l="l" t="t"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rot="-10594719">
                <a:off x="1377624" y="4771551"/>
                <a:ext cx="112090" cy="34645"/>
              </a:xfrm>
              <a:custGeom>
                <a:avLst/>
                <a:gdLst/>
                <a:ahLst/>
                <a:cxnLst/>
                <a:rect l="l" t="t"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rot="-10594719">
                <a:off x="1803282" y="4697382"/>
                <a:ext cx="112032" cy="48211"/>
              </a:xfrm>
              <a:custGeom>
                <a:avLst/>
                <a:gdLst/>
                <a:ahLst/>
                <a:cxnLst/>
                <a:rect l="l" t="t"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rot="-10594719">
                <a:off x="1895778" y="4578886"/>
                <a:ext cx="113837" cy="36159"/>
              </a:xfrm>
              <a:custGeom>
                <a:avLst/>
                <a:gdLst/>
                <a:ahLst/>
                <a:cxnLst/>
                <a:rect l="l" t="t" r="r" b="b"/>
                <a:pathLst>
                  <a:path w="1955" h="621" extrusionOk="0">
                    <a:moveTo>
                      <a:pt x="1210" y="1"/>
                    </a:moveTo>
                    <a:cubicBezTo>
                      <a:pt x="807" y="1"/>
                      <a:pt x="1" y="621"/>
                      <a:pt x="745" y="621"/>
                    </a:cubicBezTo>
                    <a:cubicBezTo>
                      <a:pt x="1148" y="621"/>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rot="-10594719">
                <a:off x="1667823" y="4452968"/>
                <a:ext cx="119311" cy="43903"/>
              </a:xfrm>
              <a:custGeom>
                <a:avLst/>
                <a:gdLst/>
                <a:ahLst/>
                <a:cxnLst/>
                <a:rect l="l" t="t"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rot="-10594719">
                <a:off x="1579763" y="4538236"/>
                <a:ext cx="113896" cy="34412"/>
              </a:xfrm>
              <a:custGeom>
                <a:avLst/>
                <a:gdLst/>
                <a:ahLst/>
                <a:cxnLst/>
                <a:rect l="l" t="t" r="r" b="b"/>
                <a:pathLst>
                  <a:path w="1956" h="591" extrusionOk="0">
                    <a:moveTo>
                      <a:pt x="1211" y="1"/>
                    </a:moveTo>
                    <a:cubicBezTo>
                      <a:pt x="838" y="1"/>
                      <a:pt x="1" y="590"/>
                      <a:pt x="776" y="590"/>
                    </a:cubicBezTo>
                    <a:cubicBezTo>
                      <a:pt x="1149" y="590"/>
                      <a:pt x="1955"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rot="-10594719">
                <a:off x="1579808" y="4655738"/>
                <a:ext cx="106675" cy="39652"/>
              </a:xfrm>
              <a:custGeom>
                <a:avLst/>
                <a:gdLst/>
                <a:ahLst/>
                <a:cxnLst/>
                <a:rect l="l" t="t"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rot="-10594719">
                <a:off x="1253171" y="4536196"/>
                <a:ext cx="131888" cy="69813"/>
              </a:xfrm>
              <a:custGeom>
                <a:avLst/>
                <a:gdLst/>
                <a:ahLst/>
                <a:cxnLst/>
                <a:rect l="l" t="t"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rot="-10594719">
                <a:off x="1324781" y="4401406"/>
                <a:ext cx="110227" cy="62419"/>
              </a:xfrm>
              <a:custGeom>
                <a:avLst/>
                <a:gdLst/>
                <a:ahLst/>
                <a:cxnLst/>
                <a:rect l="l" t="t"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rot="-10594719">
                <a:off x="1535351" y="4341719"/>
                <a:ext cx="103007" cy="37556"/>
              </a:xfrm>
              <a:custGeom>
                <a:avLst/>
                <a:gdLst/>
                <a:ahLst/>
                <a:cxnLst/>
                <a:rect l="l" t="t"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rot="-10594719">
                <a:off x="1118834" y="4308400"/>
                <a:ext cx="117506" cy="54616"/>
              </a:xfrm>
              <a:custGeom>
                <a:avLst/>
                <a:gdLst/>
                <a:ahLst/>
                <a:cxnLst/>
                <a:rect l="l" t="t"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rot="-10594719">
                <a:off x="780859" y="4335661"/>
                <a:ext cx="95786" cy="48037"/>
              </a:xfrm>
              <a:custGeom>
                <a:avLst/>
                <a:gdLst/>
                <a:ahLst/>
                <a:cxnLst/>
                <a:rect l="l" t="t"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rot="-10594719">
                <a:off x="896926" y="4426275"/>
                <a:ext cx="104812" cy="39303"/>
              </a:xfrm>
              <a:custGeom>
                <a:avLst/>
                <a:gdLst/>
                <a:ahLst/>
                <a:cxnLst/>
                <a:rect l="l" t="t"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lnTo>
                      <a:pt x="844" y="543"/>
                    </a:ln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rot="-10594719">
                <a:off x="1035410" y="4484473"/>
                <a:ext cx="146329" cy="74355"/>
              </a:xfrm>
              <a:custGeom>
                <a:avLst/>
                <a:gdLst/>
                <a:ahLst/>
                <a:cxnLst/>
                <a:rect l="l" t="t"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rot="-10594719">
                <a:off x="1152901" y="4685992"/>
                <a:ext cx="99397" cy="36450"/>
              </a:xfrm>
              <a:custGeom>
                <a:avLst/>
                <a:gdLst/>
                <a:ahLst/>
                <a:cxnLst/>
                <a:rect l="l" t="t"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rot="-10594719">
                <a:off x="1100228" y="4854235"/>
                <a:ext cx="153608" cy="70337"/>
              </a:xfrm>
              <a:custGeom>
                <a:avLst/>
                <a:gdLst/>
                <a:ahLst/>
                <a:cxnLst/>
                <a:rect l="l" t="t"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rot="-10594719">
                <a:off x="909141" y="4699932"/>
                <a:ext cx="84956" cy="50657"/>
              </a:xfrm>
              <a:custGeom>
                <a:avLst/>
                <a:gdLst/>
                <a:ahLst/>
                <a:cxnLst/>
                <a:rect l="l" t="t"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rot="-10594719">
                <a:off x="661505" y="4790849"/>
                <a:ext cx="119253" cy="43961"/>
              </a:xfrm>
              <a:custGeom>
                <a:avLst/>
                <a:gdLst/>
                <a:ahLst/>
                <a:cxnLst/>
                <a:rect l="l" t="t"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rot="-10594719">
                <a:off x="716042" y="4640466"/>
                <a:ext cx="115642" cy="32548"/>
              </a:xfrm>
              <a:custGeom>
                <a:avLst/>
                <a:gdLst/>
                <a:ahLst/>
                <a:cxnLst/>
                <a:rect l="l" t="t" r="r" b="b"/>
                <a:pathLst>
                  <a:path w="1986" h="559" extrusionOk="0">
                    <a:moveTo>
                      <a:pt x="1210" y="0"/>
                    </a:moveTo>
                    <a:cubicBezTo>
                      <a:pt x="838" y="0"/>
                      <a:pt x="0" y="559"/>
                      <a:pt x="776" y="559"/>
                    </a:cubicBezTo>
                    <a:cubicBezTo>
                      <a:pt x="1148" y="559"/>
                      <a:pt x="1985" y="0"/>
                      <a:pt x="1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rot="-10594719">
                <a:off x="596313" y="4488004"/>
                <a:ext cx="97591" cy="45242"/>
              </a:xfrm>
              <a:custGeom>
                <a:avLst/>
                <a:gdLst/>
                <a:ahLst/>
                <a:cxnLst/>
                <a:rect l="l" t="t"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rot="-10594719">
                <a:off x="411673" y="4405110"/>
                <a:ext cx="113837" cy="32548"/>
              </a:xfrm>
              <a:custGeom>
                <a:avLst/>
                <a:gdLst/>
                <a:ahLst/>
                <a:cxnLst/>
                <a:rect l="l" t="t" r="r" b="b"/>
                <a:pathLst>
                  <a:path w="1955" h="559" extrusionOk="0">
                    <a:moveTo>
                      <a:pt x="1210" y="1"/>
                    </a:moveTo>
                    <a:cubicBezTo>
                      <a:pt x="807" y="1"/>
                      <a:pt x="0" y="559"/>
                      <a:pt x="745" y="559"/>
                    </a:cubicBezTo>
                    <a:cubicBezTo>
                      <a:pt x="1148" y="559"/>
                      <a:pt x="1955" y="1"/>
                      <a:pt x="1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rot="-10594719">
                <a:off x="260348" y="4417234"/>
                <a:ext cx="95786" cy="45184"/>
              </a:xfrm>
              <a:custGeom>
                <a:avLst/>
                <a:gdLst/>
                <a:ahLst/>
                <a:cxnLst/>
                <a:rect l="l" t="t" r="r" b="b"/>
                <a:pathLst>
                  <a:path w="1645" h="776" extrusionOk="0">
                    <a:moveTo>
                      <a:pt x="869" y="0"/>
                    </a:moveTo>
                    <a:cubicBezTo>
                      <a:pt x="248" y="0"/>
                      <a:pt x="0" y="776"/>
                      <a:pt x="776" y="776"/>
                    </a:cubicBezTo>
                    <a:cubicBezTo>
                      <a:pt x="1396" y="776"/>
                      <a:pt x="1644"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rot="-10594719">
                <a:off x="298549" y="4538806"/>
                <a:ext cx="92176" cy="38255"/>
              </a:xfrm>
              <a:custGeom>
                <a:avLst/>
                <a:gdLst/>
                <a:ahLst/>
                <a:cxnLst/>
                <a:rect l="l" t="t"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rot="-10594719">
                <a:off x="400126" y="4620999"/>
                <a:ext cx="95786" cy="46989"/>
              </a:xfrm>
              <a:custGeom>
                <a:avLst/>
                <a:gdLst/>
                <a:ahLst/>
                <a:cxnLst/>
                <a:rect l="l" t="t" r="r" b="b"/>
                <a:pathLst>
                  <a:path w="1645" h="807" extrusionOk="0">
                    <a:moveTo>
                      <a:pt x="869" y="0"/>
                    </a:moveTo>
                    <a:cubicBezTo>
                      <a:pt x="249" y="0"/>
                      <a:pt x="1" y="807"/>
                      <a:pt x="776" y="807"/>
                    </a:cubicBezTo>
                    <a:cubicBezTo>
                      <a:pt x="1397" y="807"/>
                      <a:pt x="1645"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rot="-10594719">
                <a:off x="569542" y="4609361"/>
                <a:ext cx="93981" cy="32548"/>
              </a:xfrm>
              <a:custGeom>
                <a:avLst/>
                <a:gdLst/>
                <a:ahLst/>
                <a:cxnLst/>
                <a:rect l="l" t="t"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rot="-10594719">
                <a:off x="262558" y="4750610"/>
                <a:ext cx="176259" cy="32781"/>
              </a:xfrm>
              <a:custGeom>
                <a:avLst/>
                <a:gdLst/>
                <a:ahLst/>
                <a:cxnLst/>
                <a:rect l="l" t="t"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rot="-10594719">
                <a:off x="61020" y="4723690"/>
                <a:ext cx="93981" cy="47047"/>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rot="-10594719">
                <a:off x="-30399" y="4853917"/>
                <a:ext cx="124260" cy="31792"/>
              </a:xfrm>
              <a:custGeom>
                <a:avLst/>
                <a:gdLst/>
                <a:ahLst/>
                <a:cxnLst/>
                <a:rect l="l" t="t"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rot="-10594719">
                <a:off x="111684" y="4611706"/>
                <a:ext cx="130083" cy="31035"/>
              </a:xfrm>
              <a:custGeom>
                <a:avLst/>
                <a:gdLst/>
                <a:ahLst/>
                <a:cxnLst/>
                <a:rect l="l" t="t"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rot="-10594719">
                <a:off x="86956" y="4479838"/>
                <a:ext cx="115701" cy="30743"/>
              </a:xfrm>
              <a:custGeom>
                <a:avLst/>
                <a:gdLst/>
                <a:ahLst/>
                <a:cxnLst/>
                <a:rect l="l" t="t" r="r" b="b"/>
                <a:pathLst>
                  <a:path w="1987" h="528" extrusionOk="0">
                    <a:moveTo>
                      <a:pt x="1211" y="1"/>
                    </a:moveTo>
                    <a:cubicBezTo>
                      <a:pt x="869" y="1"/>
                      <a:pt x="1" y="528"/>
                      <a:pt x="745" y="528"/>
                    </a:cubicBezTo>
                    <a:cubicBezTo>
                      <a:pt x="1118" y="528"/>
                      <a:pt x="1986" y="1"/>
                      <a:pt x="12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rot="-10594719">
                <a:off x="62376" y="4370819"/>
                <a:ext cx="90371" cy="41923"/>
              </a:xfrm>
              <a:custGeom>
                <a:avLst/>
                <a:gdLst/>
                <a:ahLst/>
                <a:cxnLst/>
                <a:rect l="l" t="t"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rot="-10594719">
                <a:off x="-212795" y="4459478"/>
                <a:ext cx="93981" cy="50599"/>
              </a:xfrm>
              <a:custGeom>
                <a:avLst/>
                <a:gdLst/>
                <a:ahLst/>
                <a:cxnLst/>
                <a:rect l="l" t="t" r="r" b="b"/>
                <a:pathLst>
                  <a:path w="1614" h="869" extrusionOk="0">
                    <a:moveTo>
                      <a:pt x="869" y="0"/>
                    </a:moveTo>
                    <a:cubicBezTo>
                      <a:pt x="217" y="0"/>
                      <a:pt x="0" y="869"/>
                      <a:pt x="776" y="869"/>
                    </a:cubicBezTo>
                    <a:cubicBezTo>
                      <a:pt x="1427" y="869"/>
                      <a:pt x="1613"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rot="-10594719">
                <a:off x="-145853" y="4541382"/>
                <a:ext cx="112032" cy="69580"/>
              </a:xfrm>
              <a:custGeom>
                <a:avLst/>
                <a:gdLst/>
                <a:ahLst/>
                <a:cxnLst/>
                <a:rect l="l" t="t"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rot="-10594719">
                <a:off x="-117570" y="4693484"/>
                <a:ext cx="106617" cy="28938"/>
              </a:xfrm>
              <a:custGeom>
                <a:avLst/>
                <a:gdLst/>
                <a:ahLst/>
                <a:cxnLst/>
                <a:rect l="l" t="t" r="r" b="b"/>
                <a:pathLst>
                  <a:path w="1831" h="497" extrusionOk="0">
                    <a:moveTo>
                      <a:pt x="1272" y="0"/>
                    </a:moveTo>
                    <a:cubicBezTo>
                      <a:pt x="1024" y="0"/>
                      <a:pt x="0" y="496"/>
                      <a:pt x="527" y="496"/>
                    </a:cubicBezTo>
                    <a:cubicBezTo>
                      <a:pt x="807" y="496"/>
                      <a:pt x="1830" y="0"/>
                      <a:pt x="12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rot="-10594719">
                <a:off x="-219900" y="4883379"/>
                <a:ext cx="128336" cy="46406"/>
              </a:xfrm>
              <a:custGeom>
                <a:avLst/>
                <a:gdLst/>
                <a:ahLst/>
                <a:cxnLst/>
                <a:rect l="l" t="t"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rot="-10594719">
                <a:off x="-435485" y="4915741"/>
                <a:ext cx="135557" cy="51705"/>
              </a:xfrm>
              <a:custGeom>
                <a:avLst/>
                <a:gdLst/>
                <a:ahLst/>
                <a:cxnLst/>
                <a:rect l="l" t="t"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rot="-10594719">
                <a:off x="-367530" y="4751000"/>
                <a:ext cx="106617" cy="44776"/>
              </a:xfrm>
              <a:custGeom>
                <a:avLst/>
                <a:gdLst/>
                <a:ahLst/>
                <a:cxnLst/>
                <a:rect l="l" t="t"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rot="-10594719">
                <a:off x="-335072" y="4573098"/>
                <a:ext cx="84956" cy="40060"/>
              </a:xfrm>
              <a:custGeom>
                <a:avLst/>
                <a:gdLst/>
                <a:ahLst/>
                <a:cxnLst/>
                <a:rect l="l" t="t"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rot="-10594719">
                <a:off x="-414983" y="4513806"/>
                <a:ext cx="77735" cy="47047"/>
              </a:xfrm>
              <a:custGeom>
                <a:avLst/>
                <a:gdLst/>
                <a:ahLst/>
                <a:cxnLst/>
                <a:rect l="l" t="t"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rot="-10594719">
                <a:off x="-638248" y="4580252"/>
                <a:ext cx="83500" cy="47862"/>
              </a:xfrm>
              <a:custGeom>
                <a:avLst/>
                <a:gdLst/>
                <a:ahLst/>
                <a:cxnLst/>
                <a:rect l="l" t="t"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rot="-10594719">
                <a:off x="-500255" y="4633121"/>
                <a:ext cx="108422" cy="58750"/>
              </a:xfrm>
              <a:custGeom>
                <a:avLst/>
                <a:gdLst/>
                <a:ahLst/>
                <a:cxnLst/>
                <a:rect l="l" t="t"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rot="-10594719">
                <a:off x="-591684" y="4775174"/>
                <a:ext cx="79541" cy="47687"/>
              </a:xfrm>
              <a:custGeom>
                <a:avLst/>
                <a:gdLst/>
                <a:ahLst/>
                <a:cxnLst/>
                <a:rect l="l" t="t"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rot="-10594719">
                <a:off x="-638440" y="4931436"/>
                <a:ext cx="149997" cy="31035"/>
              </a:xfrm>
              <a:custGeom>
                <a:avLst/>
                <a:gdLst/>
                <a:ahLst/>
                <a:cxnLst/>
                <a:rect l="l" t="t"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rot="-10594719">
                <a:off x="-799362" y="4868291"/>
                <a:ext cx="115642" cy="30802"/>
              </a:xfrm>
              <a:custGeom>
                <a:avLst/>
                <a:gdLst/>
                <a:ahLst/>
                <a:cxnLst/>
                <a:rect l="l" t="t" r="r" b="b"/>
                <a:pathLst>
                  <a:path w="1986" h="529" extrusionOk="0">
                    <a:moveTo>
                      <a:pt x="1241" y="1"/>
                    </a:moveTo>
                    <a:cubicBezTo>
                      <a:pt x="869" y="1"/>
                      <a:pt x="0" y="528"/>
                      <a:pt x="776" y="528"/>
                    </a:cubicBezTo>
                    <a:cubicBezTo>
                      <a:pt x="1117" y="528"/>
                      <a:pt x="1985" y="1"/>
                      <a:pt x="12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rot="-10594719">
                <a:off x="-732763" y="4721604"/>
                <a:ext cx="113022" cy="51472"/>
              </a:xfrm>
              <a:custGeom>
                <a:avLst/>
                <a:gdLst/>
                <a:ahLst/>
                <a:cxnLst/>
                <a:rect l="l" t="t"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rot="-10594719">
                <a:off x="-778463" y="4637919"/>
                <a:ext cx="113837" cy="34354"/>
              </a:xfrm>
              <a:custGeom>
                <a:avLst/>
                <a:gdLst/>
                <a:ahLst/>
                <a:cxnLst/>
                <a:rect l="l" t="t" r="r" b="b"/>
                <a:pathLst>
                  <a:path w="1955" h="590" extrusionOk="0">
                    <a:moveTo>
                      <a:pt x="1179" y="0"/>
                    </a:moveTo>
                    <a:cubicBezTo>
                      <a:pt x="807" y="0"/>
                      <a:pt x="0" y="590"/>
                      <a:pt x="745" y="590"/>
                    </a:cubicBezTo>
                    <a:cubicBezTo>
                      <a:pt x="1117" y="590"/>
                      <a:pt x="1954" y="0"/>
                      <a:pt x="1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2" name="Google Shape;942;p7"/>
          <p:cNvGrpSpPr/>
          <p:nvPr/>
        </p:nvGrpSpPr>
        <p:grpSpPr>
          <a:xfrm rot="-10799883" flipH="1">
            <a:off x="-1195356" y="-924940"/>
            <a:ext cx="4843774" cy="2185315"/>
            <a:chOff x="5619200" y="4458200"/>
            <a:chExt cx="1647150" cy="742900"/>
          </a:xfrm>
        </p:grpSpPr>
        <p:sp>
          <p:nvSpPr>
            <p:cNvPr id="943" name="Google Shape;943;p7"/>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8" name="Google Shape;948;p7"/>
          <p:cNvGrpSpPr/>
          <p:nvPr/>
        </p:nvGrpSpPr>
        <p:grpSpPr>
          <a:xfrm rot="-2452161">
            <a:off x="5263268" y="4452240"/>
            <a:ext cx="1019006" cy="1634773"/>
            <a:chOff x="2402100" y="3854125"/>
            <a:chExt cx="435600" cy="698825"/>
          </a:xfrm>
        </p:grpSpPr>
        <p:sp>
          <p:nvSpPr>
            <p:cNvPr id="949" name="Google Shape;949;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7"/>
          <p:cNvGrpSpPr/>
          <p:nvPr/>
        </p:nvGrpSpPr>
        <p:grpSpPr>
          <a:xfrm rot="8607250">
            <a:off x="-672758" y="173948"/>
            <a:ext cx="1219989" cy="1925352"/>
            <a:chOff x="322650" y="2571325"/>
            <a:chExt cx="573100" cy="904450"/>
          </a:xfrm>
        </p:grpSpPr>
        <p:sp>
          <p:nvSpPr>
            <p:cNvPr id="963" name="Google Shape;963;p7"/>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 name="Google Shape;970;p7"/>
          <p:cNvGrpSpPr/>
          <p:nvPr/>
        </p:nvGrpSpPr>
        <p:grpSpPr>
          <a:xfrm rot="9764690">
            <a:off x="2589182" y="-1536019"/>
            <a:ext cx="1546779" cy="2481535"/>
            <a:chOff x="2402100" y="3854125"/>
            <a:chExt cx="435600" cy="698825"/>
          </a:xfrm>
        </p:grpSpPr>
        <p:sp>
          <p:nvSpPr>
            <p:cNvPr id="971" name="Google Shape;971;p7"/>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4" name="Google Shape;984;p7"/>
          <p:cNvGrpSpPr/>
          <p:nvPr/>
        </p:nvGrpSpPr>
        <p:grpSpPr>
          <a:xfrm>
            <a:off x="952179" y="620766"/>
            <a:ext cx="548733" cy="498301"/>
            <a:chOff x="3652400" y="3788700"/>
            <a:chExt cx="700450" cy="636075"/>
          </a:xfrm>
        </p:grpSpPr>
        <p:sp>
          <p:nvSpPr>
            <p:cNvPr id="985" name="Google Shape;985;p7"/>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0"/>
        <p:cNvGrpSpPr/>
        <p:nvPr/>
      </p:nvGrpSpPr>
      <p:grpSpPr>
        <a:xfrm>
          <a:off x="0" y="0"/>
          <a:ext cx="0" cy="0"/>
          <a:chOff x="0" y="0"/>
          <a:chExt cx="0" cy="0"/>
        </a:xfrm>
      </p:grpSpPr>
      <p:sp>
        <p:nvSpPr>
          <p:cNvPr id="1001" name="Google Shape;100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02" name="Google Shape;1002;p8"/>
          <p:cNvGrpSpPr/>
          <p:nvPr/>
        </p:nvGrpSpPr>
        <p:grpSpPr>
          <a:xfrm rot="10800000" flipH="1">
            <a:off x="4571990" y="-432411"/>
            <a:ext cx="5995306" cy="3699551"/>
            <a:chOff x="4178350" y="2375050"/>
            <a:chExt cx="938350" cy="515775"/>
          </a:xfrm>
        </p:grpSpPr>
        <p:sp>
          <p:nvSpPr>
            <p:cNvPr id="1003" name="Google Shape;1003;p8"/>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 name="Google Shape;1010;p8"/>
          <p:cNvSpPr txBox="1">
            <a:spLocks noGrp="1"/>
          </p:cNvSpPr>
          <p:nvPr>
            <p:ph type="title"/>
          </p:nvPr>
        </p:nvSpPr>
        <p:spPr>
          <a:xfrm>
            <a:off x="5953125" y="526350"/>
            <a:ext cx="2476800" cy="40908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200" b="1"/>
            </a:lvl1pPr>
            <a:lvl2pPr lvl="1" algn="r">
              <a:spcBef>
                <a:spcPts val="0"/>
              </a:spcBef>
              <a:spcAft>
                <a:spcPts val="0"/>
              </a:spcAft>
              <a:buSzPts val="4800"/>
              <a:buNone/>
              <a:defRPr sz="4800"/>
            </a:lvl2pPr>
            <a:lvl3pPr lvl="2" algn="r">
              <a:spcBef>
                <a:spcPts val="0"/>
              </a:spcBef>
              <a:spcAft>
                <a:spcPts val="0"/>
              </a:spcAft>
              <a:buSzPts val="4800"/>
              <a:buNone/>
              <a:defRPr sz="4800"/>
            </a:lvl3pPr>
            <a:lvl4pPr lvl="3" algn="r">
              <a:spcBef>
                <a:spcPts val="0"/>
              </a:spcBef>
              <a:spcAft>
                <a:spcPts val="0"/>
              </a:spcAft>
              <a:buSzPts val="4800"/>
              <a:buNone/>
              <a:defRPr sz="4800"/>
            </a:lvl4pPr>
            <a:lvl5pPr lvl="4" algn="r">
              <a:spcBef>
                <a:spcPts val="0"/>
              </a:spcBef>
              <a:spcAft>
                <a:spcPts val="0"/>
              </a:spcAft>
              <a:buSzPts val="4800"/>
              <a:buNone/>
              <a:defRPr sz="4800"/>
            </a:lvl5pPr>
            <a:lvl6pPr lvl="5" algn="r">
              <a:spcBef>
                <a:spcPts val="0"/>
              </a:spcBef>
              <a:spcAft>
                <a:spcPts val="0"/>
              </a:spcAft>
              <a:buSzPts val="4800"/>
              <a:buNone/>
              <a:defRPr sz="4800"/>
            </a:lvl6pPr>
            <a:lvl7pPr lvl="6" algn="r">
              <a:spcBef>
                <a:spcPts val="0"/>
              </a:spcBef>
              <a:spcAft>
                <a:spcPts val="0"/>
              </a:spcAft>
              <a:buSzPts val="4800"/>
              <a:buNone/>
              <a:defRPr sz="4800"/>
            </a:lvl7pPr>
            <a:lvl8pPr lvl="7" algn="r">
              <a:spcBef>
                <a:spcPts val="0"/>
              </a:spcBef>
              <a:spcAft>
                <a:spcPts val="0"/>
              </a:spcAft>
              <a:buSzPts val="4800"/>
              <a:buNone/>
              <a:defRPr sz="4800"/>
            </a:lvl8pPr>
            <a:lvl9pPr lvl="8" algn="r">
              <a:spcBef>
                <a:spcPts val="0"/>
              </a:spcBef>
              <a:spcAft>
                <a:spcPts val="0"/>
              </a:spcAft>
              <a:buSzPts val="4800"/>
              <a:buNone/>
              <a:defRPr sz="4800"/>
            </a:lvl9pPr>
          </a:lstStyle>
          <a:p>
            <a:endParaRPr/>
          </a:p>
        </p:txBody>
      </p:sp>
      <p:grpSp>
        <p:nvGrpSpPr>
          <p:cNvPr id="1011" name="Google Shape;1011;p8"/>
          <p:cNvGrpSpPr/>
          <p:nvPr/>
        </p:nvGrpSpPr>
        <p:grpSpPr>
          <a:xfrm>
            <a:off x="-1130481" y="4057287"/>
            <a:ext cx="4742310" cy="2138883"/>
            <a:chOff x="5619200" y="4458200"/>
            <a:chExt cx="1647150" cy="742900"/>
          </a:xfrm>
        </p:grpSpPr>
        <p:sp>
          <p:nvSpPr>
            <p:cNvPr id="1012" name="Google Shape;1012;p8"/>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8"/>
          <p:cNvGrpSpPr/>
          <p:nvPr/>
        </p:nvGrpSpPr>
        <p:grpSpPr>
          <a:xfrm rot="2025103">
            <a:off x="3868157" y="4340549"/>
            <a:ext cx="1166943" cy="1841636"/>
            <a:chOff x="322650" y="2571325"/>
            <a:chExt cx="573100" cy="904450"/>
          </a:xfrm>
        </p:grpSpPr>
        <p:sp>
          <p:nvSpPr>
            <p:cNvPr id="1018" name="Google Shape;1018;p8"/>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8"/>
          <p:cNvGrpSpPr/>
          <p:nvPr/>
        </p:nvGrpSpPr>
        <p:grpSpPr>
          <a:xfrm>
            <a:off x="4347838" y="95238"/>
            <a:ext cx="700450" cy="636075"/>
            <a:chOff x="3652400" y="3788700"/>
            <a:chExt cx="700450" cy="636075"/>
          </a:xfrm>
        </p:grpSpPr>
        <p:sp>
          <p:nvSpPr>
            <p:cNvPr id="1026" name="Google Shape;1026;p8"/>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8"/>
          <p:cNvGrpSpPr/>
          <p:nvPr/>
        </p:nvGrpSpPr>
        <p:grpSpPr>
          <a:xfrm>
            <a:off x="-210841" y="2666472"/>
            <a:ext cx="1039446" cy="2836051"/>
            <a:chOff x="10084800" y="4174013"/>
            <a:chExt cx="585175" cy="1594900"/>
          </a:xfrm>
        </p:grpSpPr>
        <p:sp>
          <p:nvSpPr>
            <p:cNvPr id="1042" name="Google Shape;1042;p8"/>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8"/>
            <p:cNvGrpSpPr/>
            <p:nvPr/>
          </p:nvGrpSpPr>
          <p:grpSpPr>
            <a:xfrm>
              <a:off x="10084800" y="4174013"/>
              <a:ext cx="585175" cy="1594900"/>
              <a:chOff x="1833925" y="1604075"/>
              <a:chExt cx="585175" cy="1594900"/>
            </a:xfrm>
          </p:grpSpPr>
          <p:sp>
            <p:nvSpPr>
              <p:cNvPr id="1044" name="Google Shape;1044;p8"/>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7"/>
        <p:cNvGrpSpPr/>
        <p:nvPr/>
      </p:nvGrpSpPr>
      <p:grpSpPr>
        <a:xfrm>
          <a:off x="0" y="0"/>
          <a:ext cx="0" cy="0"/>
          <a:chOff x="0" y="0"/>
          <a:chExt cx="0" cy="0"/>
        </a:xfrm>
      </p:grpSpPr>
      <p:sp>
        <p:nvSpPr>
          <p:cNvPr id="1058" name="Google Shape;1058;p9"/>
          <p:cNvSpPr txBox="1">
            <a:spLocks noGrp="1"/>
          </p:cNvSpPr>
          <p:nvPr>
            <p:ph type="title"/>
          </p:nvPr>
        </p:nvSpPr>
        <p:spPr>
          <a:xfrm>
            <a:off x="714300" y="1757163"/>
            <a:ext cx="3109800" cy="1482300"/>
          </a:xfrm>
          <a:prstGeom prst="rect">
            <a:avLst/>
          </a:prstGeom>
        </p:spPr>
        <p:txBody>
          <a:bodyPr spcFirstLastPara="1" wrap="square" lIns="91425" tIns="91425" rIns="91425" bIns="91425" anchor="b" anchorCtr="0">
            <a:noAutofit/>
          </a:bodyPr>
          <a:lstStyle>
            <a:lvl1pPr lvl="0">
              <a:spcBef>
                <a:spcPts val="0"/>
              </a:spcBef>
              <a:spcAft>
                <a:spcPts val="0"/>
              </a:spcAft>
              <a:buSzPts val="3700"/>
              <a:buNone/>
              <a:defRPr sz="3700" b="1"/>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a:endParaRPr/>
          </a:p>
        </p:txBody>
      </p:sp>
      <p:sp>
        <p:nvSpPr>
          <p:cNvPr id="1059" name="Google Shape;105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060" name="Google Shape;1060;p9"/>
          <p:cNvGrpSpPr/>
          <p:nvPr/>
        </p:nvGrpSpPr>
        <p:grpSpPr>
          <a:xfrm rot="10800000" flipH="1">
            <a:off x="1513733" y="-704506"/>
            <a:ext cx="6608366" cy="2210425"/>
            <a:chOff x="5619200" y="4458200"/>
            <a:chExt cx="1647150" cy="742900"/>
          </a:xfrm>
        </p:grpSpPr>
        <p:sp>
          <p:nvSpPr>
            <p:cNvPr id="1061" name="Google Shape;1061;p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9"/>
          <p:cNvSpPr/>
          <p:nvPr/>
        </p:nvSpPr>
        <p:spPr>
          <a:xfrm rot="-10000102">
            <a:off x="7637339" y="-195273"/>
            <a:ext cx="2002471" cy="1790385"/>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 name="Google Shape;1067;p9"/>
          <p:cNvGrpSpPr/>
          <p:nvPr/>
        </p:nvGrpSpPr>
        <p:grpSpPr>
          <a:xfrm>
            <a:off x="-738087" y="3748295"/>
            <a:ext cx="6319506" cy="2428630"/>
            <a:chOff x="4178350" y="2375050"/>
            <a:chExt cx="938350" cy="515775"/>
          </a:xfrm>
        </p:grpSpPr>
        <p:sp>
          <p:nvSpPr>
            <p:cNvPr id="1068" name="Google Shape;1068;p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5" name="Google Shape;1075;p9"/>
          <p:cNvGrpSpPr/>
          <p:nvPr/>
        </p:nvGrpSpPr>
        <p:grpSpPr>
          <a:xfrm rot="-1665452" flipH="1">
            <a:off x="4128258" y="3652658"/>
            <a:ext cx="2662557" cy="2828652"/>
            <a:chOff x="4159600" y="887163"/>
            <a:chExt cx="1265600" cy="1344550"/>
          </a:xfrm>
        </p:grpSpPr>
        <p:sp>
          <p:nvSpPr>
            <p:cNvPr id="1076" name="Google Shape;1076;p9"/>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9"/>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9"/>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9"/>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9"/>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9"/>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9"/>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9"/>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9"/>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9"/>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9"/>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9"/>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9"/>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9"/>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9"/>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9"/>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9"/>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9"/>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9"/>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9"/>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9"/>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9"/>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9"/>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9"/>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9"/>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9"/>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9"/>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9"/>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9"/>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9"/>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9"/>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9"/>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9"/>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9"/>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9"/>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9"/>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9"/>
          <p:cNvGrpSpPr/>
          <p:nvPr/>
        </p:nvGrpSpPr>
        <p:grpSpPr>
          <a:xfrm rot="7513056">
            <a:off x="-362163" y="-767833"/>
            <a:ext cx="1219972" cy="1925325"/>
            <a:chOff x="322650" y="2571325"/>
            <a:chExt cx="573100" cy="904450"/>
          </a:xfrm>
        </p:grpSpPr>
        <p:sp>
          <p:nvSpPr>
            <p:cNvPr id="1182" name="Google Shape;1182;p9"/>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9"/>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9"/>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9"/>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9"/>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9"/>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9"/>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9" name="Google Shape;1189;p9"/>
          <p:cNvGrpSpPr/>
          <p:nvPr/>
        </p:nvGrpSpPr>
        <p:grpSpPr>
          <a:xfrm rot="-9626360">
            <a:off x="1195526" y="-962928"/>
            <a:ext cx="1102906" cy="1769527"/>
            <a:chOff x="2402100" y="3854125"/>
            <a:chExt cx="435600" cy="698825"/>
          </a:xfrm>
        </p:grpSpPr>
        <p:sp>
          <p:nvSpPr>
            <p:cNvPr id="1190" name="Google Shape;119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9"/>
          <p:cNvGrpSpPr/>
          <p:nvPr/>
        </p:nvGrpSpPr>
        <p:grpSpPr>
          <a:xfrm>
            <a:off x="7064729" y="4104591"/>
            <a:ext cx="548733" cy="498301"/>
            <a:chOff x="3652400" y="3788700"/>
            <a:chExt cx="700450" cy="636075"/>
          </a:xfrm>
        </p:grpSpPr>
        <p:sp>
          <p:nvSpPr>
            <p:cNvPr id="1204" name="Google Shape;1204;p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9"/>
          <p:cNvGrpSpPr/>
          <p:nvPr/>
        </p:nvGrpSpPr>
        <p:grpSpPr>
          <a:xfrm rot="-1969473">
            <a:off x="8258770" y="3864658"/>
            <a:ext cx="1102925" cy="1769499"/>
            <a:chOff x="2402100" y="3854125"/>
            <a:chExt cx="435600" cy="698825"/>
          </a:xfrm>
        </p:grpSpPr>
        <p:sp>
          <p:nvSpPr>
            <p:cNvPr id="1220" name="Google Shape;1220;p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3" name="Google Shape;1233;p9"/>
          <p:cNvGrpSpPr/>
          <p:nvPr/>
        </p:nvGrpSpPr>
        <p:grpSpPr>
          <a:xfrm rot="-1802793">
            <a:off x="-3074" y="3078487"/>
            <a:ext cx="1039447" cy="2836089"/>
            <a:chOff x="10084800" y="4174013"/>
            <a:chExt cx="585175" cy="1594900"/>
          </a:xfrm>
        </p:grpSpPr>
        <p:sp>
          <p:nvSpPr>
            <p:cNvPr id="1234" name="Google Shape;1234;p9"/>
            <p:cNvSpPr/>
            <p:nvPr/>
          </p:nvSpPr>
          <p:spPr>
            <a:xfrm>
              <a:off x="10201075" y="4663100"/>
              <a:ext cx="103750" cy="217325"/>
            </a:xfrm>
            <a:custGeom>
              <a:avLst/>
              <a:gdLst/>
              <a:ahLst/>
              <a:cxnLst/>
              <a:rect l="l" t="t" r="r" b="b"/>
              <a:pathLst>
                <a:path w="4150" h="8693" extrusionOk="0">
                  <a:moveTo>
                    <a:pt x="430" y="0"/>
                  </a:moveTo>
                  <a:cubicBezTo>
                    <a:pt x="247" y="0"/>
                    <a:pt x="0" y="124"/>
                    <a:pt x="44" y="233"/>
                  </a:cubicBezTo>
                  <a:cubicBezTo>
                    <a:pt x="1595" y="2839"/>
                    <a:pt x="2774" y="5661"/>
                    <a:pt x="3549" y="8608"/>
                  </a:cubicBezTo>
                  <a:cubicBezTo>
                    <a:pt x="3559" y="8668"/>
                    <a:pt x="3626" y="8692"/>
                    <a:pt x="3710" y="8692"/>
                  </a:cubicBezTo>
                  <a:cubicBezTo>
                    <a:pt x="3890" y="8692"/>
                    <a:pt x="4150" y="8580"/>
                    <a:pt x="4108" y="8453"/>
                  </a:cubicBezTo>
                  <a:cubicBezTo>
                    <a:pt x="3332" y="5506"/>
                    <a:pt x="2153" y="2684"/>
                    <a:pt x="602" y="78"/>
                  </a:cubicBezTo>
                  <a:cubicBezTo>
                    <a:pt x="575" y="22"/>
                    <a:pt x="508" y="0"/>
                    <a:pt x="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5" name="Google Shape;1235;p9"/>
            <p:cNvGrpSpPr/>
            <p:nvPr/>
          </p:nvGrpSpPr>
          <p:grpSpPr>
            <a:xfrm>
              <a:off x="10084800" y="4174013"/>
              <a:ext cx="585175" cy="1594900"/>
              <a:chOff x="1833925" y="1604075"/>
              <a:chExt cx="585175" cy="1594900"/>
            </a:xfrm>
          </p:grpSpPr>
          <p:sp>
            <p:nvSpPr>
              <p:cNvPr id="1236" name="Google Shape;1236;p9"/>
              <p:cNvSpPr/>
              <p:nvPr/>
            </p:nvSpPr>
            <p:spPr>
              <a:xfrm>
                <a:off x="2027925" y="1604075"/>
                <a:ext cx="134950" cy="358975"/>
              </a:xfrm>
              <a:custGeom>
                <a:avLst/>
                <a:gdLst/>
                <a:ahLst/>
                <a:cxnLst/>
                <a:rect l="l" t="t" r="r" b="b"/>
                <a:pathLst>
                  <a:path w="5398" h="14359" extrusionOk="0">
                    <a:moveTo>
                      <a:pt x="4094" y="880"/>
                    </a:moveTo>
                    <a:cubicBezTo>
                      <a:pt x="3945" y="5093"/>
                      <a:pt x="4596" y="9613"/>
                      <a:pt x="2427" y="13385"/>
                    </a:cubicBezTo>
                    <a:lnTo>
                      <a:pt x="2427" y="13385"/>
                    </a:lnTo>
                    <a:cubicBezTo>
                      <a:pt x="2404" y="11300"/>
                      <a:pt x="2747" y="9204"/>
                      <a:pt x="3413" y="7206"/>
                    </a:cubicBezTo>
                    <a:cubicBezTo>
                      <a:pt x="3437" y="7146"/>
                      <a:pt x="3367" y="7119"/>
                      <a:pt x="3269" y="7119"/>
                    </a:cubicBezTo>
                    <a:cubicBezTo>
                      <a:pt x="3115" y="7119"/>
                      <a:pt x="2892" y="7186"/>
                      <a:pt x="2854" y="7300"/>
                    </a:cubicBezTo>
                    <a:cubicBezTo>
                      <a:pt x="2236" y="9154"/>
                      <a:pt x="1896" y="11116"/>
                      <a:pt x="1869" y="13078"/>
                    </a:cubicBezTo>
                    <a:lnTo>
                      <a:pt x="1869" y="13078"/>
                    </a:lnTo>
                    <a:cubicBezTo>
                      <a:pt x="787" y="8892"/>
                      <a:pt x="1605" y="4426"/>
                      <a:pt x="4094" y="880"/>
                    </a:cubicBezTo>
                    <a:close/>
                    <a:moveTo>
                      <a:pt x="4552" y="1"/>
                    </a:moveTo>
                    <a:cubicBezTo>
                      <a:pt x="4409" y="1"/>
                      <a:pt x="4198" y="94"/>
                      <a:pt x="4157" y="134"/>
                    </a:cubicBezTo>
                    <a:cubicBezTo>
                      <a:pt x="993" y="4042"/>
                      <a:pt x="1" y="9285"/>
                      <a:pt x="1552" y="14062"/>
                    </a:cubicBezTo>
                    <a:cubicBezTo>
                      <a:pt x="1570" y="14107"/>
                      <a:pt x="1630" y="14126"/>
                      <a:pt x="1706" y="14126"/>
                    </a:cubicBezTo>
                    <a:cubicBezTo>
                      <a:pt x="1761" y="14126"/>
                      <a:pt x="1824" y="14116"/>
                      <a:pt x="1884" y="14099"/>
                    </a:cubicBezTo>
                    <a:lnTo>
                      <a:pt x="1884" y="14099"/>
                    </a:lnTo>
                    <a:cubicBezTo>
                      <a:pt x="1887" y="14159"/>
                      <a:pt x="1890" y="14219"/>
                      <a:pt x="1893" y="14279"/>
                    </a:cubicBezTo>
                    <a:cubicBezTo>
                      <a:pt x="1893" y="14337"/>
                      <a:pt x="1938" y="14358"/>
                      <a:pt x="2001" y="14358"/>
                    </a:cubicBezTo>
                    <a:cubicBezTo>
                      <a:pt x="2143" y="14358"/>
                      <a:pt x="2377" y="14250"/>
                      <a:pt x="2420" y="14186"/>
                    </a:cubicBezTo>
                    <a:cubicBezTo>
                      <a:pt x="5398" y="10060"/>
                      <a:pt x="4405" y="4880"/>
                      <a:pt x="4685" y="103"/>
                    </a:cubicBezTo>
                    <a:cubicBezTo>
                      <a:pt x="4685" y="27"/>
                      <a:pt x="4628" y="1"/>
                      <a:pt x="4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9"/>
              <p:cNvSpPr/>
              <p:nvPr/>
            </p:nvSpPr>
            <p:spPr>
              <a:xfrm>
                <a:off x="1884475" y="1870300"/>
                <a:ext cx="202725" cy="108300"/>
              </a:xfrm>
              <a:custGeom>
                <a:avLst/>
                <a:gdLst/>
                <a:ahLst/>
                <a:cxnLst/>
                <a:rect l="l" t="t" r="r" b="b"/>
                <a:pathLst>
                  <a:path w="8109" h="4332" extrusionOk="0">
                    <a:moveTo>
                      <a:pt x="922" y="458"/>
                    </a:moveTo>
                    <a:lnTo>
                      <a:pt x="922" y="458"/>
                    </a:lnTo>
                    <a:cubicBezTo>
                      <a:pt x="3198" y="721"/>
                      <a:pt x="5543" y="1701"/>
                      <a:pt x="7171" y="3337"/>
                    </a:cubicBezTo>
                    <a:lnTo>
                      <a:pt x="7171" y="3337"/>
                    </a:lnTo>
                    <a:cubicBezTo>
                      <a:pt x="6422" y="3643"/>
                      <a:pt x="5661" y="3879"/>
                      <a:pt x="4930" y="3879"/>
                    </a:cubicBezTo>
                    <a:cubicBezTo>
                      <a:pt x="4155" y="3879"/>
                      <a:pt x="3415" y="3614"/>
                      <a:pt x="2761" y="2885"/>
                    </a:cubicBezTo>
                    <a:cubicBezTo>
                      <a:pt x="2088" y="2132"/>
                      <a:pt x="1509" y="1262"/>
                      <a:pt x="922" y="458"/>
                    </a:cubicBezTo>
                    <a:close/>
                    <a:moveTo>
                      <a:pt x="496" y="1"/>
                    </a:moveTo>
                    <a:cubicBezTo>
                      <a:pt x="372" y="1"/>
                      <a:pt x="0" y="125"/>
                      <a:pt x="155" y="311"/>
                    </a:cubicBezTo>
                    <a:cubicBezTo>
                      <a:pt x="1117" y="1614"/>
                      <a:pt x="2078" y="3537"/>
                      <a:pt x="3629" y="4126"/>
                    </a:cubicBezTo>
                    <a:cubicBezTo>
                      <a:pt x="4013" y="4271"/>
                      <a:pt x="4399" y="4332"/>
                      <a:pt x="4784" y="4332"/>
                    </a:cubicBezTo>
                    <a:cubicBezTo>
                      <a:pt x="5697" y="4332"/>
                      <a:pt x="6601" y="3990"/>
                      <a:pt x="7445" y="3627"/>
                    </a:cubicBezTo>
                    <a:lnTo>
                      <a:pt x="7445" y="3627"/>
                    </a:lnTo>
                    <a:cubicBezTo>
                      <a:pt x="7456" y="3638"/>
                      <a:pt x="7466" y="3650"/>
                      <a:pt x="7476" y="3661"/>
                    </a:cubicBezTo>
                    <a:cubicBezTo>
                      <a:pt x="7517" y="3710"/>
                      <a:pt x="7585" y="3731"/>
                      <a:pt x="7658" y="3731"/>
                    </a:cubicBezTo>
                    <a:cubicBezTo>
                      <a:pt x="7861" y="3731"/>
                      <a:pt x="8109" y="3572"/>
                      <a:pt x="7972" y="3413"/>
                    </a:cubicBezTo>
                    <a:lnTo>
                      <a:pt x="8003" y="3413"/>
                    </a:lnTo>
                    <a:cubicBezTo>
                      <a:pt x="7964" y="3369"/>
                      <a:pt x="7924" y="3326"/>
                      <a:pt x="7884" y="3283"/>
                    </a:cubicBezTo>
                    <a:lnTo>
                      <a:pt x="7884" y="3283"/>
                    </a:lnTo>
                    <a:cubicBezTo>
                      <a:pt x="7871" y="3254"/>
                      <a:pt x="7846" y="3228"/>
                      <a:pt x="7814" y="3208"/>
                    </a:cubicBezTo>
                    <a:lnTo>
                      <a:pt x="7814" y="3208"/>
                    </a:lnTo>
                    <a:cubicBezTo>
                      <a:pt x="5950" y="1259"/>
                      <a:pt x="3165" y="180"/>
                      <a:pt x="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9"/>
              <p:cNvSpPr/>
              <p:nvPr/>
            </p:nvSpPr>
            <p:spPr>
              <a:xfrm>
                <a:off x="2086025" y="1908300"/>
                <a:ext cx="295550" cy="250075"/>
              </a:xfrm>
              <a:custGeom>
                <a:avLst/>
                <a:gdLst/>
                <a:ahLst/>
                <a:cxnLst/>
                <a:rect l="l" t="t" r="r" b="b"/>
                <a:pathLst>
                  <a:path w="11822" h="10003" extrusionOk="0">
                    <a:moveTo>
                      <a:pt x="10439" y="159"/>
                    </a:moveTo>
                    <a:cubicBezTo>
                      <a:pt x="10598" y="159"/>
                      <a:pt x="10713" y="195"/>
                      <a:pt x="10767" y="280"/>
                    </a:cubicBezTo>
                    <a:cubicBezTo>
                      <a:pt x="11108" y="745"/>
                      <a:pt x="10426" y="1427"/>
                      <a:pt x="10177" y="1800"/>
                    </a:cubicBezTo>
                    <a:cubicBezTo>
                      <a:pt x="8750" y="3971"/>
                      <a:pt x="7541" y="6453"/>
                      <a:pt x="5183" y="7693"/>
                    </a:cubicBezTo>
                    <a:cubicBezTo>
                      <a:pt x="3882" y="8381"/>
                      <a:pt x="2425" y="8563"/>
                      <a:pt x="1105" y="9132"/>
                    </a:cubicBezTo>
                    <a:lnTo>
                      <a:pt x="1105" y="9132"/>
                    </a:lnTo>
                    <a:cubicBezTo>
                      <a:pt x="1736" y="7296"/>
                      <a:pt x="2678" y="5568"/>
                      <a:pt x="3911" y="4033"/>
                    </a:cubicBezTo>
                    <a:cubicBezTo>
                      <a:pt x="4656" y="3133"/>
                      <a:pt x="5587" y="2327"/>
                      <a:pt x="6579" y="1707"/>
                    </a:cubicBezTo>
                    <a:cubicBezTo>
                      <a:pt x="6951" y="1467"/>
                      <a:pt x="9485" y="159"/>
                      <a:pt x="10439" y="159"/>
                    </a:cubicBezTo>
                    <a:close/>
                    <a:moveTo>
                      <a:pt x="11635" y="1"/>
                    </a:moveTo>
                    <a:cubicBezTo>
                      <a:pt x="5999" y="180"/>
                      <a:pt x="2247" y="4445"/>
                      <a:pt x="489" y="9435"/>
                    </a:cubicBezTo>
                    <a:lnTo>
                      <a:pt x="489" y="9435"/>
                    </a:lnTo>
                    <a:cubicBezTo>
                      <a:pt x="356" y="9510"/>
                      <a:pt x="225" y="9591"/>
                      <a:pt x="96" y="9679"/>
                    </a:cubicBezTo>
                    <a:cubicBezTo>
                      <a:pt x="1" y="9747"/>
                      <a:pt x="55" y="9773"/>
                      <a:pt x="154" y="9773"/>
                    </a:cubicBezTo>
                    <a:cubicBezTo>
                      <a:pt x="221" y="9773"/>
                      <a:pt x="309" y="9761"/>
                      <a:pt x="384" y="9742"/>
                    </a:cubicBezTo>
                    <a:lnTo>
                      <a:pt x="384" y="9742"/>
                    </a:lnTo>
                    <a:cubicBezTo>
                      <a:pt x="360" y="9814"/>
                      <a:pt x="336" y="9886"/>
                      <a:pt x="313" y="9958"/>
                    </a:cubicBezTo>
                    <a:cubicBezTo>
                      <a:pt x="303" y="9989"/>
                      <a:pt x="355" y="10002"/>
                      <a:pt x="430" y="10002"/>
                    </a:cubicBezTo>
                    <a:cubicBezTo>
                      <a:pt x="582" y="10002"/>
                      <a:pt x="830" y="9947"/>
                      <a:pt x="872" y="9865"/>
                    </a:cubicBezTo>
                    <a:cubicBezTo>
                      <a:pt x="919" y="9704"/>
                      <a:pt x="969" y="9543"/>
                      <a:pt x="1021" y="9384"/>
                    </a:cubicBezTo>
                    <a:lnTo>
                      <a:pt x="1021" y="9384"/>
                    </a:lnTo>
                    <a:cubicBezTo>
                      <a:pt x="2994" y="8323"/>
                      <a:pt x="5268" y="8487"/>
                      <a:pt x="7013" y="6856"/>
                    </a:cubicBezTo>
                    <a:cubicBezTo>
                      <a:pt x="8999" y="4995"/>
                      <a:pt x="10332" y="2327"/>
                      <a:pt x="11790" y="63"/>
                    </a:cubicBezTo>
                    <a:cubicBezTo>
                      <a:pt x="11821" y="1"/>
                      <a:pt x="11635" y="1"/>
                      <a:pt x="116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9"/>
              <p:cNvSpPr/>
              <p:nvPr/>
            </p:nvSpPr>
            <p:spPr>
              <a:xfrm>
                <a:off x="2085050" y="2026925"/>
                <a:ext cx="159325" cy="134975"/>
              </a:xfrm>
              <a:custGeom>
                <a:avLst/>
                <a:gdLst/>
                <a:ahLst/>
                <a:cxnLst/>
                <a:rect l="l" t="t" r="r" b="b"/>
                <a:pathLst>
                  <a:path w="6373" h="5399" extrusionOk="0">
                    <a:moveTo>
                      <a:pt x="6219" y="0"/>
                    </a:moveTo>
                    <a:cubicBezTo>
                      <a:pt x="6093" y="0"/>
                      <a:pt x="5895" y="42"/>
                      <a:pt x="5843" y="95"/>
                    </a:cubicBezTo>
                    <a:cubicBezTo>
                      <a:pt x="3609" y="1521"/>
                      <a:pt x="1345" y="3010"/>
                      <a:pt x="11" y="5368"/>
                    </a:cubicBezTo>
                    <a:cubicBezTo>
                      <a:pt x="1" y="5388"/>
                      <a:pt x="49" y="5399"/>
                      <a:pt x="121" y="5399"/>
                    </a:cubicBezTo>
                    <a:cubicBezTo>
                      <a:pt x="266" y="5399"/>
                      <a:pt x="507" y="5357"/>
                      <a:pt x="569" y="5275"/>
                    </a:cubicBezTo>
                    <a:cubicBezTo>
                      <a:pt x="1872" y="2948"/>
                      <a:pt x="4075" y="1490"/>
                      <a:pt x="6277" y="95"/>
                    </a:cubicBezTo>
                    <a:cubicBezTo>
                      <a:pt x="6373" y="26"/>
                      <a:pt x="6318" y="0"/>
                      <a:pt x="6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9"/>
              <p:cNvSpPr/>
              <p:nvPr/>
            </p:nvSpPr>
            <p:spPr>
              <a:xfrm>
                <a:off x="1884125" y="1950475"/>
                <a:ext cx="191100" cy="386625"/>
              </a:xfrm>
              <a:custGeom>
                <a:avLst/>
                <a:gdLst/>
                <a:ahLst/>
                <a:cxnLst/>
                <a:rect l="l" t="t" r="r" b="b"/>
                <a:pathLst>
                  <a:path w="7644" h="15465" extrusionOk="0">
                    <a:moveTo>
                      <a:pt x="910" y="1196"/>
                    </a:moveTo>
                    <a:lnTo>
                      <a:pt x="910" y="1196"/>
                    </a:lnTo>
                    <a:cubicBezTo>
                      <a:pt x="2660" y="3053"/>
                      <a:pt x="4391" y="4874"/>
                      <a:pt x="5163" y="7402"/>
                    </a:cubicBezTo>
                    <a:cubicBezTo>
                      <a:pt x="5809" y="9546"/>
                      <a:pt x="6240" y="11775"/>
                      <a:pt x="6437" y="14019"/>
                    </a:cubicBezTo>
                    <a:lnTo>
                      <a:pt x="6437" y="14019"/>
                    </a:lnTo>
                    <a:cubicBezTo>
                      <a:pt x="5962" y="13632"/>
                      <a:pt x="5458" y="13280"/>
                      <a:pt x="5008" y="12830"/>
                    </a:cubicBezTo>
                    <a:cubicBezTo>
                      <a:pt x="4016" y="11838"/>
                      <a:pt x="3581" y="10504"/>
                      <a:pt x="3178" y="9201"/>
                    </a:cubicBezTo>
                    <a:cubicBezTo>
                      <a:pt x="2388" y="6533"/>
                      <a:pt x="1646" y="3864"/>
                      <a:pt x="910" y="1196"/>
                    </a:cubicBezTo>
                    <a:close/>
                    <a:moveTo>
                      <a:pt x="421" y="1"/>
                    </a:moveTo>
                    <a:cubicBezTo>
                      <a:pt x="246" y="1"/>
                      <a:pt x="0" y="103"/>
                      <a:pt x="45" y="237"/>
                    </a:cubicBezTo>
                    <a:cubicBezTo>
                      <a:pt x="48" y="246"/>
                      <a:pt x="50" y="256"/>
                      <a:pt x="53" y="265"/>
                    </a:cubicBezTo>
                    <a:lnTo>
                      <a:pt x="53" y="265"/>
                    </a:lnTo>
                    <a:lnTo>
                      <a:pt x="45" y="268"/>
                    </a:lnTo>
                    <a:cubicBezTo>
                      <a:pt x="49" y="272"/>
                      <a:pt x="53" y="277"/>
                      <a:pt x="58" y="281"/>
                    </a:cubicBezTo>
                    <a:lnTo>
                      <a:pt x="58" y="281"/>
                    </a:lnTo>
                    <a:cubicBezTo>
                      <a:pt x="952" y="3462"/>
                      <a:pt x="1756" y="6704"/>
                      <a:pt x="2806" y="9884"/>
                    </a:cubicBezTo>
                    <a:cubicBezTo>
                      <a:pt x="3085" y="10969"/>
                      <a:pt x="3612" y="11962"/>
                      <a:pt x="4295" y="12830"/>
                    </a:cubicBezTo>
                    <a:cubicBezTo>
                      <a:pt x="4947" y="13580"/>
                      <a:pt x="5808" y="14047"/>
                      <a:pt x="6493" y="14745"/>
                    </a:cubicBezTo>
                    <a:lnTo>
                      <a:pt x="6493" y="14745"/>
                    </a:lnTo>
                    <a:cubicBezTo>
                      <a:pt x="6507" y="14955"/>
                      <a:pt x="6518" y="15164"/>
                      <a:pt x="6528" y="15374"/>
                    </a:cubicBezTo>
                    <a:cubicBezTo>
                      <a:pt x="6528" y="15437"/>
                      <a:pt x="6593" y="15465"/>
                      <a:pt x="6678" y="15465"/>
                    </a:cubicBezTo>
                    <a:cubicBezTo>
                      <a:pt x="6780" y="15465"/>
                      <a:pt x="6911" y="15426"/>
                      <a:pt x="6997" y="15363"/>
                    </a:cubicBezTo>
                    <a:lnTo>
                      <a:pt x="6997" y="15363"/>
                    </a:lnTo>
                    <a:cubicBezTo>
                      <a:pt x="7006" y="15377"/>
                      <a:pt x="7015" y="15391"/>
                      <a:pt x="7024" y="15405"/>
                    </a:cubicBezTo>
                    <a:cubicBezTo>
                      <a:pt x="7049" y="15446"/>
                      <a:pt x="7105" y="15463"/>
                      <a:pt x="7172" y="15463"/>
                    </a:cubicBezTo>
                    <a:cubicBezTo>
                      <a:pt x="7363" y="15463"/>
                      <a:pt x="7643" y="15325"/>
                      <a:pt x="7552" y="15188"/>
                    </a:cubicBezTo>
                    <a:cubicBezTo>
                      <a:pt x="7400" y="14961"/>
                      <a:pt x="7232" y="14760"/>
                      <a:pt x="7053" y="14576"/>
                    </a:cubicBezTo>
                    <a:lnTo>
                      <a:pt x="7053" y="14576"/>
                    </a:lnTo>
                    <a:cubicBezTo>
                      <a:pt x="6888" y="11848"/>
                      <a:pt x="6398" y="9153"/>
                      <a:pt x="5535" y="6565"/>
                    </a:cubicBezTo>
                    <a:cubicBezTo>
                      <a:pt x="4641" y="3974"/>
                      <a:pt x="2429" y="2089"/>
                      <a:pt x="605" y="86"/>
                    </a:cubicBezTo>
                    <a:lnTo>
                      <a:pt x="605" y="86"/>
                    </a:lnTo>
                    <a:cubicBezTo>
                      <a:pt x="604" y="85"/>
                      <a:pt x="604" y="83"/>
                      <a:pt x="603" y="82"/>
                    </a:cubicBezTo>
                    <a:lnTo>
                      <a:pt x="601" y="82"/>
                    </a:lnTo>
                    <a:lnTo>
                      <a:pt x="601" y="82"/>
                    </a:lnTo>
                    <a:cubicBezTo>
                      <a:pt x="592" y="72"/>
                      <a:pt x="582" y="61"/>
                      <a:pt x="572" y="51"/>
                    </a:cubicBezTo>
                    <a:cubicBezTo>
                      <a:pt x="546" y="16"/>
                      <a:pt x="489" y="1"/>
                      <a:pt x="4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9"/>
              <p:cNvSpPr/>
              <p:nvPr/>
            </p:nvSpPr>
            <p:spPr>
              <a:xfrm>
                <a:off x="2047325" y="1954175"/>
                <a:ext cx="256350" cy="1244800"/>
              </a:xfrm>
              <a:custGeom>
                <a:avLst/>
                <a:gdLst/>
                <a:ahLst/>
                <a:cxnLst/>
                <a:rect l="l" t="t" r="r" b="b"/>
                <a:pathLst>
                  <a:path w="10254" h="49792" extrusionOk="0">
                    <a:moveTo>
                      <a:pt x="938" y="0"/>
                    </a:moveTo>
                    <a:cubicBezTo>
                      <a:pt x="748" y="0"/>
                      <a:pt x="510" y="168"/>
                      <a:pt x="620" y="368"/>
                    </a:cubicBezTo>
                    <a:cubicBezTo>
                      <a:pt x="1737" y="2384"/>
                      <a:pt x="2171" y="4742"/>
                      <a:pt x="1799" y="7037"/>
                    </a:cubicBezTo>
                    <a:cubicBezTo>
                      <a:pt x="1458" y="9022"/>
                      <a:pt x="496" y="10759"/>
                      <a:pt x="310" y="12807"/>
                    </a:cubicBezTo>
                    <a:cubicBezTo>
                      <a:pt x="0" y="16901"/>
                      <a:pt x="279" y="21058"/>
                      <a:pt x="1210" y="25090"/>
                    </a:cubicBezTo>
                    <a:cubicBezTo>
                      <a:pt x="2140" y="29340"/>
                      <a:pt x="2947" y="33714"/>
                      <a:pt x="4188" y="37901"/>
                    </a:cubicBezTo>
                    <a:cubicBezTo>
                      <a:pt x="5428" y="42120"/>
                      <a:pt x="7538" y="45904"/>
                      <a:pt x="9616" y="49688"/>
                    </a:cubicBezTo>
                    <a:cubicBezTo>
                      <a:pt x="9652" y="49761"/>
                      <a:pt x="9726" y="49791"/>
                      <a:pt x="9808" y="49791"/>
                    </a:cubicBezTo>
                    <a:cubicBezTo>
                      <a:pt x="10006" y="49791"/>
                      <a:pt x="10253" y="49616"/>
                      <a:pt x="10143" y="49440"/>
                    </a:cubicBezTo>
                    <a:cubicBezTo>
                      <a:pt x="7848" y="45346"/>
                      <a:pt x="5646" y="41220"/>
                      <a:pt x="4436" y="36660"/>
                    </a:cubicBezTo>
                    <a:cubicBezTo>
                      <a:pt x="3319" y="32380"/>
                      <a:pt x="2358" y="28006"/>
                      <a:pt x="1489" y="23632"/>
                    </a:cubicBezTo>
                    <a:cubicBezTo>
                      <a:pt x="620" y="19476"/>
                      <a:pt x="93" y="14109"/>
                      <a:pt x="1458" y="9984"/>
                    </a:cubicBezTo>
                    <a:cubicBezTo>
                      <a:pt x="2575" y="6510"/>
                      <a:pt x="2916" y="3470"/>
                      <a:pt x="1117" y="89"/>
                    </a:cubicBezTo>
                    <a:cubicBezTo>
                      <a:pt x="1081" y="27"/>
                      <a:pt x="1013" y="0"/>
                      <a:pt x="9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9"/>
              <p:cNvSpPr/>
              <p:nvPr/>
            </p:nvSpPr>
            <p:spPr>
              <a:xfrm>
                <a:off x="2075975" y="2144550"/>
                <a:ext cx="192150" cy="415100"/>
              </a:xfrm>
              <a:custGeom>
                <a:avLst/>
                <a:gdLst/>
                <a:ahLst/>
                <a:cxnLst/>
                <a:rect l="l" t="t" r="r" b="b"/>
                <a:pathLst>
                  <a:path w="7686" h="16604" extrusionOk="0">
                    <a:moveTo>
                      <a:pt x="6543" y="484"/>
                    </a:moveTo>
                    <a:cubicBezTo>
                      <a:pt x="7029" y="6035"/>
                      <a:pt x="4909" y="11478"/>
                      <a:pt x="802" y="15204"/>
                    </a:cubicBezTo>
                    <a:lnTo>
                      <a:pt x="802" y="15204"/>
                    </a:lnTo>
                    <a:cubicBezTo>
                      <a:pt x="1120" y="12569"/>
                      <a:pt x="735" y="9985"/>
                      <a:pt x="1646" y="7332"/>
                    </a:cubicBezTo>
                    <a:cubicBezTo>
                      <a:pt x="2628" y="4644"/>
                      <a:pt x="4311" y="2253"/>
                      <a:pt x="6543" y="484"/>
                    </a:cubicBezTo>
                    <a:close/>
                    <a:moveTo>
                      <a:pt x="6999" y="0"/>
                    </a:moveTo>
                    <a:cubicBezTo>
                      <a:pt x="6859" y="0"/>
                      <a:pt x="6570" y="112"/>
                      <a:pt x="6547" y="135"/>
                    </a:cubicBezTo>
                    <a:cubicBezTo>
                      <a:pt x="4220" y="1873"/>
                      <a:pt x="2390" y="4199"/>
                      <a:pt x="1305" y="6867"/>
                    </a:cubicBezTo>
                    <a:cubicBezTo>
                      <a:pt x="839" y="8076"/>
                      <a:pt x="498" y="9348"/>
                      <a:pt x="343" y="10620"/>
                    </a:cubicBezTo>
                    <a:cubicBezTo>
                      <a:pt x="128" y="12337"/>
                      <a:pt x="378" y="14055"/>
                      <a:pt x="168" y="15752"/>
                    </a:cubicBezTo>
                    <a:lnTo>
                      <a:pt x="168" y="15752"/>
                    </a:lnTo>
                    <a:cubicBezTo>
                      <a:pt x="123" y="15789"/>
                      <a:pt x="78" y="15826"/>
                      <a:pt x="33" y="15862"/>
                    </a:cubicBezTo>
                    <a:cubicBezTo>
                      <a:pt x="0" y="15895"/>
                      <a:pt x="40" y="15908"/>
                      <a:pt x="108" y="15908"/>
                    </a:cubicBezTo>
                    <a:cubicBezTo>
                      <a:pt x="121" y="15908"/>
                      <a:pt x="134" y="15908"/>
                      <a:pt x="148" y="15907"/>
                    </a:cubicBezTo>
                    <a:lnTo>
                      <a:pt x="148" y="15907"/>
                    </a:lnTo>
                    <a:cubicBezTo>
                      <a:pt x="118" y="16120"/>
                      <a:pt x="80" y="16332"/>
                      <a:pt x="33" y="16545"/>
                    </a:cubicBezTo>
                    <a:cubicBezTo>
                      <a:pt x="22" y="16586"/>
                      <a:pt x="78" y="16603"/>
                      <a:pt x="157" y="16603"/>
                    </a:cubicBezTo>
                    <a:cubicBezTo>
                      <a:pt x="315" y="16603"/>
                      <a:pt x="570" y="16534"/>
                      <a:pt x="591" y="16452"/>
                    </a:cubicBezTo>
                    <a:cubicBezTo>
                      <a:pt x="653" y="16175"/>
                      <a:pt x="703" y="15899"/>
                      <a:pt x="745" y="15624"/>
                    </a:cubicBezTo>
                    <a:lnTo>
                      <a:pt x="745" y="15624"/>
                    </a:lnTo>
                    <a:cubicBezTo>
                      <a:pt x="5319" y="11833"/>
                      <a:pt x="7685" y="5968"/>
                      <a:pt x="7074" y="42"/>
                    </a:cubicBezTo>
                    <a:cubicBezTo>
                      <a:pt x="7074" y="12"/>
                      <a:pt x="7044" y="0"/>
                      <a:pt x="69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9"/>
              <p:cNvSpPr/>
              <p:nvPr/>
            </p:nvSpPr>
            <p:spPr>
              <a:xfrm>
                <a:off x="2077275" y="2314125"/>
                <a:ext cx="115650" cy="243800"/>
              </a:xfrm>
              <a:custGeom>
                <a:avLst/>
                <a:gdLst/>
                <a:ahLst/>
                <a:cxnLst/>
                <a:rect l="l" t="t" r="r" b="b"/>
                <a:pathLst>
                  <a:path w="4626" h="9752" extrusionOk="0">
                    <a:moveTo>
                      <a:pt x="4478" y="0"/>
                    </a:moveTo>
                    <a:cubicBezTo>
                      <a:pt x="4330" y="0"/>
                      <a:pt x="4103" y="49"/>
                      <a:pt x="4044" y="146"/>
                    </a:cubicBezTo>
                    <a:cubicBezTo>
                      <a:pt x="2307" y="3092"/>
                      <a:pt x="1253" y="6505"/>
                      <a:pt x="12" y="9700"/>
                    </a:cubicBezTo>
                    <a:cubicBezTo>
                      <a:pt x="0" y="9734"/>
                      <a:pt x="67" y="9752"/>
                      <a:pt x="159" y="9752"/>
                    </a:cubicBezTo>
                    <a:cubicBezTo>
                      <a:pt x="311" y="9752"/>
                      <a:pt x="531" y="9703"/>
                      <a:pt x="570" y="9607"/>
                    </a:cubicBezTo>
                    <a:cubicBezTo>
                      <a:pt x="1811" y="6412"/>
                      <a:pt x="2866" y="2999"/>
                      <a:pt x="4603" y="53"/>
                    </a:cubicBezTo>
                    <a:cubicBezTo>
                      <a:pt x="4626" y="18"/>
                      <a:pt x="4566" y="0"/>
                      <a:pt x="44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9"/>
              <p:cNvSpPr/>
              <p:nvPr/>
            </p:nvSpPr>
            <p:spPr>
              <a:xfrm>
                <a:off x="1833925" y="2362025"/>
                <a:ext cx="281650" cy="341550"/>
              </a:xfrm>
              <a:custGeom>
                <a:avLst/>
                <a:gdLst/>
                <a:ahLst/>
                <a:cxnLst/>
                <a:rect l="l" t="t" r="r" b="b"/>
                <a:pathLst>
                  <a:path w="11266" h="13662" extrusionOk="0">
                    <a:moveTo>
                      <a:pt x="1580" y="1603"/>
                    </a:moveTo>
                    <a:lnTo>
                      <a:pt x="1580" y="1603"/>
                    </a:lnTo>
                    <a:cubicBezTo>
                      <a:pt x="5401" y="4910"/>
                      <a:pt x="10119" y="7918"/>
                      <a:pt x="10677" y="13236"/>
                    </a:cubicBezTo>
                    <a:lnTo>
                      <a:pt x="10677" y="13236"/>
                    </a:lnTo>
                    <a:cubicBezTo>
                      <a:pt x="7434" y="12696"/>
                      <a:pt x="4690" y="10466"/>
                      <a:pt x="3480" y="7380"/>
                    </a:cubicBezTo>
                    <a:cubicBezTo>
                      <a:pt x="2740" y="5447"/>
                      <a:pt x="2441" y="3423"/>
                      <a:pt x="1580" y="1603"/>
                    </a:cubicBezTo>
                    <a:close/>
                    <a:moveTo>
                      <a:pt x="505" y="1"/>
                    </a:moveTo>
                    <a:cubicBezTo>
                      <a:pt x="310" y="1"/>
                      <a:pt x="1" y="123"/>
                      <a:pt x="99" y="246"/>
                    </a:cubicBezTo>
                    <a:cubicBezTo>
                      <a:pt x="99" y="246"/>
                      <a:pt x="99" y="246"/>
                      <a:pt x="99" y="246"/>
                    </a:cubicBezTo>
                    <a:lnTo>
                      <a:pt x="99" y="246"/>
                    </a:lnTo>
                    <a:cubicBezTo>
                      <a:pt x="2177" y="2945"/>
                      <a:pt x="2022" y="6543"/>
                      <a:pt x="3852" y="9335"/>
                    </a:cubicBezTo>
                    <a:cubicBezTo>
                      <a:pt x="5403" y="11630"/>
                      <a:pt x="7854" y="13181"/>
                      <a:pt x="10583" y="13584"/>
                    </a:cubicBezTo>
                    <a:cubicBezTo>
                      <a:pt x="10614" y="13584"/>
                      <a:pt x="10658" y="13575"/>
                      <a:pt x="10706" y="13559"/>
                    </a:cubicBezTo>
                    <a:lnTo>
                      <a:pt x="10706" y="13559"/>
                    </a:lnTo>
                    <a:cubicBezTo>
                      <a:pt x="10706" y="13567"/>
                      <a:pt x="10707" y="13576"/>
                      <a:pt x="10707" y="13584"/>
                    </a:cubicBezTo>
                    <a:cubicBezTo>
                      <a:pt x="10707" y="13637"/>
                      <a:pt x="10773" y="13661"/>
                      <a:pt x="10858" y="13661"/>
                    </a:cubicBezTo>
                    <a:cubicBezTo>
                      <a:pt x="11024" y="13661"/>
                      <a:pt x="11266" y="13572"/>
                      <a:pt x="11266" y="13429"/>
                    </a:cubicBezTo>
                    <a:cubicBezTo>
                      <a:pt x="10832" y="7132"/>
                      <a:pt x="4659" y="4030"/>
                      <a:pt x="626" y="29"/>
                    </a:cubicBezTo>
                    <a:cubicBezTo>
                      <a:pt x="600" y="9"/>
                      <a:pt x="556"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9"/>
              <p:cNvSpPr/>
              <p:nvPr/>
            </p:nvSpPr>
            <p:spPr>
              <a:xfrm>
                <a:off x="1944625" y="2496250"/>
                <a:ext cx="165325" cy="203425"/>
              </a:xfrm>
              <a:custGeom>
                <a:avLst/>
                <a:gdLst/>
                <a:ahLst/>
                <a:cxnLst/>
                <a:rect l="l" t="t" r="r" b="b"/>
                <a:pathLst>
                  <a:path w="6613" h="8137" extrusionOk="0">
                    <a:moveTo>
                      <a:pt x="498" y="1"/>
                    </a:moveTo>
                    <a:cubicBezTo>
                      <a:pt x="311" y="1"/>
                      <a:pt x="0" y="137"/>
                      <a:pt x="76" y="212"/>
                    </a:cubicBezTo>
                    <a:cubicBezTo>
                      <a:pt x="1161" y="1360"/>
                      <a:pt x="2247" y="2539"/>
                      <a:pt x="3240" y="3779"/>
                    </a:cubicBezTo>
                    <a:cubicBezTo>
                      <a:pt x="4263" y="4989"/>
                      <a:pt x="5628" y="6447"/>
                      <a:pt x="6031" y="8091"/>
                    </a:cubicBezTo>
                    <a:cubicBezTo>
                      <a:pt x="6039" y="8123"/>
                      <a:pt x="6083" y="8137"/>
                      <a:pt x="6143" y="8137"/>
                    </a:cubicBezTo>
                    <a:cubicBezTo>
                      <a:pt x="6313" y="8137"/>
                      <a:pt x="6613" y="8028"/>
                      <a:pt x="6590" y="7936"/>
                    </a:cubicBezTo>
                    <a:cubicBezTo>
                      <a:pt x="6217" y="6447"/>
                      <a:pt x="5070" y="5206"/>
                      <a:pt x="4139" y="3997"/>
                    </a:cubicBezTo>
                    <a:cubicBezTo>
                      <a:pt x="3022" y="2632"/>
                      <a:pt x="1844" y="1298"/>
                      <a:pt x="603" y="26"/>
                    </a:cubicBezTo>
                    <a:cubicBezTo>
                      <a:pt x="579" y="8"/>
                      <a:pt x="542" y="1"/>
                      <a:pt x="4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9"/>
              <p:cNvSpPr/>
              <p:nvPr/>
            </p:nvSpPr>
            <p:spPr>
              <a:xfrm>
                <a:off x="2157425" y="2486025"/>
                <a:ext cx="261675" cy="438775"/>
              </a:xfrm>
              <a:custGeom>
                <a:avLst/>
                <a:gdLst/>
                <a:ahLst/>
                <a:cxnLst/>
                <a:rect l="l" t="t" r="r" b="b"/>
                <a:pathLst>
                  <a:path w="10467" h="17551" extrusionOk="0">
                    <a:moveTo>
                      <a:pt x="9741" y="373"/>
                    </a:moveTo>
                    <a:lnTo>
                      <a:pt x="9741" y="373"/>
                    </a:lnTo>
                    <a:cubicBezTo>
                      <a:pt x="9834" y="745"/>
                      <a:pt x="9803" y="1118"/>
                      <a:pt x="9648" y="1428"/>
                    </a:cubicBezTo>
                    <a:cubicBezTo>
                      <a:pt x="9121" y="4871"/>
                      <a:pt x="7476" y="8035"/>
                      <a:pt x="4995" y="10454"/>
                    </a:cubicBezTo>
                    <a:cubicBezTo>
                      <a:pt x="3809" y="11553"/>
                      <a:pt x="2535" y="12573"/>
                      <a:pt x="1564" y="13796"/>
                    </a:cubicBezTo>
                    <a:lnTo>
                      <a:pt x="1564" y="13796"/>
                    </a:lnTo>
                    <a:cubicBezTo>
                      <a:pt x="2783" y="10528"/>
                      <a:pt x="4670" y="7523"/>
                      <a:pt x="7104" y="4995"/>
                    </a:cubicBezTo>
                    <a:cubicBezTo>
                      <a:pt x="7152" y="4948"/>
                      <a:pt x="7104" y="4927"/>
                      <a:pt x="7022" y="4927"/>
                    </a:cubicBezTo>
                    <a:cubicBezTo>
                      <a:pt x="6889" y="4927"/>
                      <a:pt x="6665" y="4980"/>
                      <a:pt x="6608" y="5057"/>
                    </a:cubicBezTo>
                    <a:cubicBezTo>
                      <a:pt x="4026" y="7688"/>
                      <a:pt x="2075" y="10836"/>
                      <a:pt x="845" y="14274"/>
                    </a:cubicBezTo>
                    <a:lnTo>
                      <a:pt x="845" y="14274"/>
                    </a:lnTo>
                    <a:cubicBezTo>
                      <a:pt x="1170" y="11790"/>
                      <a:pt x="1755" y="9338"/>
                      <a:pt x="2855" y="7073"/>
                    </a:cubicBezTo>
                    <a:cubicBezTo>
                      <a:pt x="3630" y="5460"/>
                      <a:pt x="4685" y="4033"/>
                      <a:pt x="5957" y="2793"/>
                    </a:cubicBezTo>
                    <a:cubicBezTo>
                      <a:pt x="6515" y="2265"/>
                      <a:pt x="7135" y="1800"/>
                      <a:pt x="7787" y="1366"/>
                    </a:cubicBezTo>
                    <a:cubicBezTo>
                      <a:pt x="8407" y="962"/>
                      <a:pt x="9058" y="652"/>
                      <a:pt x="9741" y="373"/>
                    </a:cubicBezTo>
                    <a:close/>
                    <a:moveTo>
                      <a:pt x="10366" y="0"/>
                    </a:moveTo>
                    <a:cubicBezTo>
                      <a:pt x="10268" y="0"/>
                      <a:pt x="10121" y="44"/>
                      <a:pt x="10082" y="63"/>
                    </a:cubicBezTo>
                    <a:cubicBezTo>
                      <a:pt x="2877" y="2515"/>
                      <a:pt x="517" y="10079"/>
                      <a:pt x="33" y="17016"/>
                    </a:cubicBezTo>
                    <a:lnTo>
                      <a:pt x="33" y="17016"/>
                    </a:lnTo>
                    <a:cubicBezTo>
                      <a:pt x="22" y="17062"/>
                      <a:pt x="11" y="17108"/>
                      <a:pt x="1" y="17154"/>
                    </a:cubicBezTo>
                    <a:lnTo>
                      <a:pt x="24" y="17151"/>
                    </a:lnTo>
                    <a:lnTo>
                      <a:pt x="24" y="17151"/>
                    </a:lnTo>
                    <a:cubicBezTo>
                      <a:pt x="16" y="17276"/>
                      <a:pt x="8" y="17402"/>
                      <a:pt x="1" y="17527"/>
                    </a:cubicBezTo>
                    <a:cubicBezTo>
                      <a:pt x="1" y="17543"/>
                      <a:pt x="38" y="17550"/>
                      <a:pt x="93" y="17550"/>
                    </a:cubicBezTo>
                    <a:cubicBezTo>
                      <a:pt x="252" y="17550"/>
                      <a:pt x="559" y="17487"/>
                      <a:pt x="559" y="17372"/>
                    </a:cubicBezTo>
                    <a:lnTo>
                      <a:pt x="559" y="17341"/>
                    </a:lnTo>
                    <a:cubicBezTo>
                      <a:pt x="564" y="17257"/>
                      <a:pt x="570" y="17173"/>
                      <a:pt x="575" y="17089"/>
                    </a:cubicBezTo>
                    <a:lnTo>
                      <a:pt x="575" y="17089"/>
                    </a:lnTo>
                    <a:cubicBezTo>
                      <a:pt x="583" y="17080"/>
                      <a:pt x="588" y="17070"/>
                      <a:pt x="590" y="17061"/>
                    </a:cubicBezTo>
                    <a:cubicBezTo>
                      <a:pt x="709" y="16536"/>
                      <a:pt x="844" y="16016"/>
                      <a:pt x="996" y="15501"/>
                    </a:cubicBezTo>
                    <a:lnTo>
                      <a:pt x="996" y="15501"/>
                    </a:lnTo>
                    <a:cubicBezTo>
                      <a:pt x="2142" y="12783"/>
                      <a:pt x="4958" y="11237"/>
                      <a:pt x="6856" y="8996"/>
                    </a:cubicBezTo>
                    <a:cubicBezTo>
                      <a:pt x="8965" y="6453"/>
                      <a:pt x="9772" y="3196"/>
                      <a:pt x="10454" y="63"/>
                    </a:cubicBezTo>
                    <a:cubicBezTo>
                      <a:pt x="10466" y="16"/>
                      <a:pt x="10425" y="0"/>
                      <a:pt x="103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9"/>
              <p:cNvSpPr/>
              <p:nvPr/>
            </p:nvSpPr>
            <p:spPr>
              <a:xfrm>
                <a:off x="1912550" y="2653825"/>
                <a:ext cx="256550" cy="268300"/>
              </a:xfrm>
              <a:custGeom>
                <a:avLst/>
                <a:gdLst/>
                <a:ahLst/>
                <a:cxnLst/>
                <a:rect l="l" t="t" r="r" b="b"/>
                <a:pathLst>
                  <a:path w="10262" h="10732" extrusionOk="0">
                    <a:moveTo>
                      <a:pt x="717" y="802"/>
                    </a:moveTo>
                    <a:cubicBezTo>
                      <a:pt x="2321" y="2129"/>
                      <a:pt x="4030" y="3202"/>
                      <a:pt x="5763" y="4394"/>
                    </a:cubicBezTo>
                    <a:cubicBezTo>
                      <a:pt x="7854" y="5839"/>
                      <a:pt x="8939" y="7984"/>
                      <a:pt x="9653" y="10348"/>
                    </a:cubicBezTo>
                    <a:lnTo>
                      <a:pt x="9653" y="10348"/>
                    </a:lnTo>
                    <a:cubicBezTo>
                      <a:pt x="7468" y="9442"/>
                      <a:pt x="5239" y="8467"/>
                      <a:pt x="3499" y="6813"/>
                    </a:cubicBezTo>
                    <a:cubicBezTo>
                      <a:pt x="1766" y="5137"/>
                      <a:pt x="1142" y="3057"/>
                      <a:pt x="717" y="802"/>
                    </a:cubicBezTo>
                    <a:close/>
                    <a:moveTo>
                      <a:pt x="474" y="0"/>
                    </a:moveTo>
                    <a:cubicBezTo>
                      <a:pt x="298" y="0"/>
                      <a:pt x="1" y="78"/>
                      <a:pt x="25" y="175"/>
                    </a:cubicBezTo>
                    <a:cubicBezTo>
                      <a:pt x="26" y="185"/>
                      <a:pt x="28" y="195"/>
                      <a:pt x="30" y="205"/>
                    </a:cubicBezTo>
                    <a:lnTo>
                      <a:pt x="30" y="205"/>
                    </a:lnTo>
                    <a:lnTo>
                      <a:pt x="25" y="206"/>
                    </a:lnTo>
                    <a:cubicBezTo>
                      <a:pt x="27" y="208"/>
                      <a:pt x="29" y="210"/>
                      <a:pt x="31" y="212"/>
                    </a:cubicBezTo>
                    <a:lnTo>
                      <a:pt x="31" y="212"/>
                    </a:lnTo>
                    <a:cubicBezTo>
                      <a:pt x="433" y="2525"/>
                      <a:pt x="933" y="4775"/>
                      <a:pt x="2537" y="6565"/>
                    </a:cubicBezTo>
                    <a:cubicBezTo>
                      <a:pt x="4398" y="8612"/>
                      <a:pt x="7066" y="9698"/>
                      <a:pt x="9579" y="10722"/>
                    </a:cubicBezTo>
                    <a:cubicBezTo>
                      <a:pt x="9596" y="10728"/>
                      <a:pt x="9617" y="10732"/>
                      <a:pt x="9640" y="10732"/>
                    </a:cubicBezTo>
                    <a:cubicBezTo>
                      <a:pt x="9824" y="10732"/>
                      <a:pt x="10161" y="10535"/>
                      <a:pt x="10106" y="10535"/>
                    </a:cubicBezTo>
                    <a:cubicBezTo>
                      <a:pt x="10034" y="10506"/>
                      <a:pt x="9962" y="10476"/>
                      <a:pt x="9890" y="10446"/>
                    </a:cubicBezTo>
                    <a:lnTo>
                      <a:pt x="9890" y="10446"/>
                    </a:lnTo>
                    <a:cubicBezTo>
                      <a:pt x="10055" y="10417"/>
                      <a:pt x="10249" y="10331"/>
                      <a:pt x="10230" y="10256"/>
                    </a:cubicBezTo>
                    <a:lnTo>
                      <a:pt x="10261" y="10256"/>
                    </a:lnTo>
                    <a:cubicBezTo>
                      <a:pt x="9610" y="8054"/>
                      <a:pt x="8648" y="5945"/>
                      <a:pt x="6787" y="4518"/>
                    </a:cubicBezTo>
                    <a:cubicBezTo>
                      <a:pt x="4740" y="2936"/>
                      <a:pt x="2506" y="1757"/>
                      <a:pt x="583" y="20"/>
                    </a:cubicBezTo>
                    <a:cubicBezTo>
                      <a:pt x="563" y="6"/>
                      <a:pt x="523"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997875" y="2774225"/>
                <a:ext cx="169450" cy="146250"/>
              </a:xfrm>
              <a:custGeom>
                <a:avLst/>
                <a:gdLst/>
                <a:ahLst/>
                <a:cxnLst/>
                <a:rect l="l" t="t" r="r" b="b"/>
                <a:pathLst>
                  <a:path w="6778" h="5850" extrusionOk="0">
                    <a:moveTo>
                      <a:pt x="522" y="1"/>
                    </a:moveTo>
                    <a:cubicBezTo>
                      <a:pt x="351" y="1"/>
                      <a:pt x="1" y="171"/>
                      <a:pt x="55" y="198"/>
                    </a:cubicBezTo>
                    <a:cubicBezTo>
                      <a:pt x="1265" y="1005"/>
                      <a:pt x="2443" y="1873"/>
                      <a:pt x="3591" y="2773"/>
                    </a:cubicBezTo>
                    <a:cubicBezTo>
                      <a:pt x="4584" y="3579"/>
                      <a:pt x="6011" y="4448"/>
                      <a:pt x="6197" y="5813"/>
                    </a:cubicBezTo>
                    <a:cubicBezTo>
                      <a:pt x="6197" y="5838"/>
                      <a:pt x="6241" y="5850"/>
                      <a:pt x="6305" y="5850"/>
                    </a:cubicBezTo>
                    <a:cubicBezTo>
                      <a:pt x="6474" y="5850"/>
                      <a:pt x="6778" y="5770"/>
                      <a:pt x="6755" y="5657"/>
                    </a:cubicBezTo>
                    <a:cubicBezTo>
                      <a:pt x="6569" y="4386"/>
                      <a:pt x="5390" y="3641"/>
                      <a:pt x="4460" y="2866"/>
                    </a:cubicBezTo>
                    <a:cubicBezTo>
                      <a:pt x="3219" y="1873"/>
                      <a:pt x="1916" y="912"/>
                      <a:pt x="582" y="12"/>
                    </a:cubicBezTo>
                    <a:cubicBezTo>
                      <a:pt x="567" y="4"/>
                      <a:pt x="546"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9" name="Google Shape;1249;p9"/>
          <p:cNvGrpSpPr/>
          <p:nvPr/>
        </p:nvGrpSpPr>
        <p:grpSpPr>
          <a:xfrm>
            <a:off x="8498988" y="2757794"/>
            <a:ext cx="846716" cy="1493480"/>
            <a:chOff x="2797700" y="3217325"/>
            <a:chExt cx="682725" cy="1204225"/>
          </a:xfrm>
        </p:grpSpPr>
        <p:sp>
          <p:nvSpPr>
            <p:cNvPr id="1250" name="Google Shape;1250;p9"/>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9"/>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9"/>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9"/>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9"/>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9"/>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9"/>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7" name="Google Shape;1257;p9"/>
          <p:cNvSpPr/>
          <p:nvPr/>
        </p:nvSpPr>
        <p:spPr>
          <a:xfrm>
            <a:off x="4934550" y="735288"/>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9"/>
          <p:cNvSpPr/>
          <p:nvPr/>
        </p:nvSpPr>
        <p:spPr>
          <a:xfrm>
            <a:off x="7695088" y="4804250"/>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txBox="1">
            <a:spLocks noGrp="1"/>
          </p:cNvSpPr>
          <p:nvPr>
            <p:ph type="subTitle" idx="1"/>
          </p:nvPr>
        </p:nvSpPr>
        <p:spPr>
          <a:xfrm>
            <a:off x="4572000" y="1928425"/>
            <a:ext cx="3857700" cy="11346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a:lvl1pPr>
            <a:lvl2pPr lvl="1" algn="r">
              <a:spcBef>
                <a:spcPts val="1600"/>
              </a:spcBef>
              <a:spcAft>
                <a:spcPts val="0"/>
              </a:spcAft>
              <a:buSzPts val="1400"/>
              <a:buNone/>
              <a:defRPr/>
            </a:lvl2pPr>
            <a:lvl3pPr lvl="2" algn="r">
              <a:spcBef>
                <a:spcPts val="1600"/>
              </a:spcBef>
              <a:spcAft>
                <a:spcPts val="0"/>
              </a:spcAft>
              <a:buSzPts val="1400"/>
              <a:buNone/>
              <a:defRPr/>
            </a:lvl3pPr>
            <a:lvl4pPr lvl="3" algn="r">
              <a:spcBef>
                <a:spcPts val="1600"/>
              </a:spcBef>
              <a:spcAft>
                <a:spcPts val="0"/>
              </a:spcAft>
              <a:buSzPts val="1400"/>
              <a:buNone/>
              <a:defRPr/>
            </a:lvl4pPr>
            <a:lvl5pPr lvl="4" algn="r">
              <a:spcBef>
                <a:spcPts val="1600"/>
              </a:spcBef>
              <a:spcAft>
                <a:spcPts val="0"/>
              </a:spcAft>
              <a:buSzPts val="1400"/>
              <a:buNone/>
              <a:defRPr/>
            </a:lvl5pPr>
            <a:lvl6pPr lvl="5" algn="r">
              <a:spcBef>
                <a:spcPts val="1600"/>
              </a:spcBef>
              <a:spcAft>
                <a:spcPts val="0"/>
              </a:spcAft>
              <a:buSzPts val="1400"/>
              <a:buNone/>
              <a:defRPr/>
            </a:lvl6pPr>
            <a:lvl7pPr lvl="6" algn="r">
              <a:spcBef>
                <a:spcPts val="1600"/>
              </a:spcBef>
              <a:spcAft>
                <a:spcPts val="0"/>
              </a:spcAft>
              <a:buSzPts val="1400"/>
              <a:buNone/>
              <a:defRPr/>
            </a:lvl7pPr>
            <a:lvl8pPr lvl="7" algn="r">
              <a:spcBef>
                <a:spcPts val="1600"/>
              </a:spcBef>
              <a:spcAft>
                <a:spcPts val="0"/>
              </a:spcAft>
              <a:buSzPts val="1400"/>
              <a:buNone/>
              <a:defRPr/>
            </a:lvl8pPr>
            <a:lvl9pPr lvl="8" algn="r">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62"/>
        <p:cNvGrpSpPr/>
        <p:nvPr/>
      </p:nvGrpSpPr>
      <p:grpSpPr>
        <a:xfrm>
          <a:off x="0" y="0"/>
          <a:ext cx="0" cy="0"/>
          <a:chOff x="0" y="0"/>
          <a:chExt cx="0" cy="0"/>
        </a:xfrm>
      </p:grpSpPr>
      <p:sp>
        <p:nvSpPr>
          <p:cNvPr id="1363" name="Google Shape;1363;p11"/>
          <p:cNvSpPr txBox="1">
            <a:spLocks noGrp="1"/>
          </p:cNvSpPr>
          <p:nvPr>
            <p:ph type="title" hasCustomPrompt="1"/>
          </p:nvPr>
        </p:nvSpPr>
        <p:spPr>
          <a:xfrm>
            <a:off x="714300" y="1106125"/>
            <a:ext cx="7715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7200" b="1"/>
            </a:lvl1pPr>
            <a:lvl2pPr lvl="1" algn="ctr">
              <a:spcBef>
                <a:spcPts val="0"/>
              </a:spcBef>
              <a:spcAft>
                <a:spcPts val="0"/>
              </a:spcAft>
              <a:buSzPts val="11300"/>
              <a:buNone/>
              <a:defRPr sz="11300"/>
            </a:lvl2pPr>
            <a:lvl3pPr lvl="2" algn="ctr">
              <a:spcBef>
                <a:spcPts val="0"/>
              </a:spcBef>
              <a:spcAft>
                <a:spcPts val="0"/>
              </a:spcAft>
              <a:buSzPts val="11300"/>
              <a:buNone/>
              <a:defRPr sz="11300"/>
            </a:lvl3pPr>
            <a:lvl4pPr lvl="3" algn="ctr">
              <a:spcBef>
                <a:spcPts val="0"/>
              </a:spcBef>
              <a:spcAft>
                <a:spcPts val="0"/>
              </a:spcAft>
              <a:buSzPts val="11300"/>
              <a:buNone/>
              <a:defRPr sz="11300"/>
            </a:lvl4pPr>
            <a:lvl5pPr lvl="4" algn="ctr">
              <a:spcBef>
                <a:spcPts val="0"/>
              </a:spcBef>
              <a:spcAft>
                <a:spcPts val="0"/>
              </a:spcAft>
              <a:buSzPts val="11300"/>
              <a:buNone/>
              <a:defRPr sz="11300"/>
            </a:lvl5pPr>
            <a:lvl6pPr lvl="5" algn="ctr">
              <a:spcBef>
                <a:spcPts val="0"/>
              </a:spcBef>
              <a:spcAft>
                <a:spcPts val="0"/>
              </a:spcAft>
              <a:buSzPts val="11300"/>
              <a:buNone/>
              <a:defRPr sz="11300"/>
            </a:lvl6pPr>
            <a:lvl7pPr lvl="6" algn="ctr">
              <a:spcBef>
                <a:spcPts val="0"/>
              </a:spcBef>
              <a:spcAft>
                <a:spcPts val="0"/>
              </a:spcAft>
              <a:buSzPts val="11300"/>
              <a:buNone/>
              <a:defRPr sz="11300"/>
            </a:lvl7pPr>
            <a:lvl8pPr lvl="7" algn="ctr">
              <a:spcBef>
                <a:spcPts val="0"/>
              </a:spcBef>
              <a:spcAft>
                <a:spcPts val="0"/>
              </a:spcAft>
              <a:buSzPts val="11300"/>
              <a:buNone/>
              <a:defRPr sz="11300"/>
            </a:lvl8pPr>
            <a:lvl9pPr lvl="8" algn="ctr">
              <a:spcBef>
                <a:spcPts val="0"/>
              </a:spcBef>
              <a:spcAft>
                <a:spcPts val="0"/>
              </a:spcAft>
              <a:buSzPts val="11300"/>
              <a:buNone/>
              <a:defRPr sz="11300"/>
            </a:lvl9pPr>
          </a:lstStyle>
          <a:p>
            <a:r>
              <a:t>xx%</a:t>
            </a:r>
          </a:p>
        </p:txBody>
      </p:sp>
      <p:sp>
        <p:nvSpPr>
          <p:cNvPr id="1364" name="Google Shape;1364;p11"/>
          <p:cNvSpPr txBox="1">
            <a:spLocks noGrp="1"/>
          </p:cNvSpPr>
          <p:nvPr>
            <p:ph type="body" idx="1"/>
          </p:nvPr>
        </p:nvSpPr>
        <p:spPr>
          <a:xfrm>
            <a:off x="714300" y="2895050"/>
            <a:ext cx="7715400" cy="1300800"/>
          </a:xfrm>
          <a:prstGeom prst="rect">
            <a:avLst/>
          </a:prstGeom>
        </p:spPr>
        <p:txBody>
          <a:bodyPr spcFirstLastPara="1" wrap="square" lIns="91425" tIns="91425" rIns="91425" bIns="91425" anchor="t" anchorCtr="0">
            <a:noAutofit/>
          </a:bodyPr>
          <a:lstStyle>
            <a:lvl1pPr marL="457200" lvl="0" indent="-330200" algn="ctr">
              <a:spcBef>
                <a:spcPts val="0"/>
              </a:spcBef>
              <a:spcAft>
                <a:spcPts val="0"/>
              </a:spcAft>
              <a:buSzPts val="1600"/>
              <a:buChar char="●"/>
              <a:defRPr sz="1600"/>
            </a:lvl1pPr>
            <a:lvl2pPr marL="914400" lvl="1" indent="-273050" algn="ctr">
              <a:spcBef>
                <a:spcPts val="1600"/>
              </a:spcBef>
              <a:spcAft>
                <a:spcPts val="0"/>
              </a:spcAft>
              <a:buSzPts val="700"/>
              <a:buChar char="○"/>
              <a:defRPr sz="700"/>
            </a:lvl2pPr>
            <a:lvl3pPr marL="1371600" lvl="2" indent="-273050" algn="ctr">
              <a:spcBef>
                <a:spcPts val="1600"/>
              </a:spcBef>
              <a:spcAft>
                <a:spcPts val="0"/>
              </a:spcAft>
              <a:buSzPts val="700"/>
              <a:buChar char="■"/>
              <a:defRPr sz="700"/>
            </a:lvl3pPr>
            <a:lvl4pPr marL="1828800" lvl="3" indent="-273050" algn="ctr">
              <a:spcBef>
                <a:spcPts val="1600"/>
              </a:spcBef>
              <a:spcAft>
                <a:spcPts val="0"/>
              </a:spcAft>
              <a:buSzPts val="700"/>
              <a:buChar char="●"/>
              <a:defRPr sz="700"/>
            </a:lvl4pPr>
            <a:lvl5pPr marL="2286000" lvl="4" indent="-273050" algn="ctr">
              <a:spcBef>
                <a:spcPts val="1600"/>
              </a:spcBef>
              <a:spcAft>
                <a:spcPts val="0"/>
              </a:spcAft>
              <a:buSzPts val="700"/>
              <a:buChar char="○"/>
              <a:defRPr sz="700"/>
            </a:lvl5pPr>
            <a:lvl6pPr marL="2743200" lvl="5" indent="-273050" algn="ctr">
              <a:spcBef>
                <a:spcPts val="1600"/>
              </a:spcBef>
              <a:spcAft>
                <a:spcPts val="0"/>
              </a:spcAft>
              <a:buSzPts val="700"/>
              <a:buChar char="■"/>
              <a:defRPr sz="700"/>
            </a:lvl6pPr>
            <a:lvl7pPr marL="3200400" lvl="6" indent="-273050" algn="ctr">
              <a:spcBef>
                <a:spcPts val="1600"/>
              </a:spcBef>
              <a:spcAft>
                <a:spcPts val="0"/>
              </a:spcAft>
              <a:buSzPts val="700"/>
              <a:buChar char="●"/>
              <a:defRPr sz="700"/>
            </a:lvl7pPr>
            <a:lvl8pPr marL="3657600" lvl="7" indent="-273050" algn="ctr">
              <a:spcBef>
                <a:spcPts val="1600"/>
              </a:spcBef>
              <a:spcAft>
                <a:spcPts val="0"/>
              </a:spcAft>
              <a:buSzPts val="700"/>
              <a:buChar char="○"/>
              <a:defRPr sz="700"/>
            </a:lvl8pPr>
            <a:lvl9pPr marL="4114800" lvl="8" indent="-273050" algn="ctr">
              <a:spcBef>
                <a:spcPts val="1600"/>
              </a:spcBef>
              <a:spcAft>
                <a:spcPts val="1600"/>
              </a:spcAft>
              <a:buSzPts val="700"/>
              <a:buChar char="■"/>
              <a:defRPr sz="700"/>
            </a:lvl9pPr>
          </a:lstStyle>
          <a:p>
            <a:endParaRPr/>
          </a:p>
        </p:txBody>
      </p:sp>
      <p:sp>
        <p:nvSpPr>
          <p:cNvPr id="1365" name="Google Shape;1365;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grpSp>
        <p:nvGrpSpPr>
          <p:cNvPr id="1366" name="Google Shape;1366;p11"/>
          <p:cNvGrpSpPr/>
          <p:nvPr/>
        </p:nvGrpSpPr>
        <p:grpSpPr>
          <a:xfrm>
            <a:off x="-1395361" y="3069630"/>
            <a:ext cx="5889385" cy="2656239"/>
            <a:chOff x="5619200" y="4458200"/>
            <a:chExt cx="1647150" cy="742900"/>
          </a:xfrm>
        </p:grpSpPr>
        <p:sp>
          <p:nvSpPr>
            <p:cNvPr id="1367" name="Google Shape;1367;p11"/>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2" name="Google Shape;1372;p11"/>
          <p:cNvGrpSpPr/>
          <p:nvPr/>
        </p:nvGrpSpPr>
        <p:grpSpPr>
          <a:xfrm rot="10800000">
            <a:off x="-455846" y="-473186"/>
            <a:ext cx="1481112" cy="2494740"/>
            <a:chOff x="3026750" y="1552825"/>
            <a:chExt cx="1108700" cy="1867600"/>
          </a:xfrm>
        </p:grpSpPr>
        <p:sp>
          <p:nvSpPr>
            <p:cNvPr id="1373" name="Google Shape;1373;p11"/>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11"/>
          <p:cNvGrpSpPr/>
          <p:nvPr/>
        </p:nvGrpSpPr>
        <p:grpSpPr>
          <a:xfrm rot="10800000" flipH="1">
            <a:off x="5666089" y="-544904"/>
            <a:ext cx="4078069" cy="2428630"/>
            <a:chOff x="4178350" y="2375050"/>
            <a:chExt cx="938350" cy="515775"/>
          </a:xfrm>
        </p:grpSpPr>
        <p:sp>
          <p:nvSpPr>
            <p:cNvPr id="1393" name="Google Shape;1393;p11"/>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0" name="Google Shape;1400;p11"/>
          <p:cNvGrpSpPr/>
          <p:nvPr/>
        </p:nvGrpSpPr>
        <p:grpSpPr>
          <a:xfrm rot="-8303019">
            <a:off x="7548876" y="301633"/>
            <a:ext cx="2662537" cy="2828630"/>
            <a:chOff x="4159600" y="887163"/>
            <a:chExt cx="1265600" cy="1344550"/>
          </a:xfrm>
        </p:grpSpPr>
        <p:sp>
          <p:nvSpPr>
            <p:cNvPr id="1401" name="Google Shape;1401;p11"/>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1"/>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1"/>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1"/>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11"/>
          <p:cNvSpPr/>
          <p:nvPr/>
        </p:nvSpPr>
        <p:spPr>
          <a:xfrm rot="900256">
            <a:off x="4082698" y="3959745"/>
            <a:ext cx="1751642" cy="1566076"/>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7" name="Google Shape;1507;p11"/>
          <p:cNvGrpSpPr/>
          <p:nvPr/>
        </p:nvGrpSpPr>
        <p:grpSpPr>
          <a:xfrm rot="10800000">
            <a:off x="4996947" y="-738449"/>
            <a:ext cx="1010203" cy="1594184"/>
            <a:chOff x="322650" y="2571325"/>
            <a:chExt cx="573100" cy="904450"/>
          </a:xfrm>
        </p:grpSpPr>
        <p:sp>
          <p:nvSpPr>
            <p:cNvPr id="1508" name="Google Shape;1508;p11"/>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11"/>
          <p:cNvGrpSpPr/>
          <p:nvPr/>
        </p:nvGrpSpPr>
        <p:grpSpPr>
          <a:xfrm>
            <a:off x="364063" y="2647938"/>
            <a:ext cx="700450" cy="636075"/>
            <a:chOff x="3652400" y="3788700"/>
            <a:chExt cx="700450" cy="636075"/>
          </a:xfrm>
        </p:grpSpPr>
        <p:sp>
          <p:nvSpPr>
            <p:cNvPr id="1516" name="Google Shape;1516;p11"/>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1"/>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1" name="Google Shape;1531;p11"/>
          <p:cNvSpPr/>
          <p:nvPr/>
        </p:nvSpPr>
        <p:spPr>
          <a:xfrm>
            <a:off x="1619163" y="229025"/>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11"/>
          <p:cNvGrpSpPr/>
          <p:nvPr/>
        </p:nvGrpSpPr>
        <p:grpSpPr>
          <a:xfrm rot="-1403899">
            <a:off x="905145" y="4196311"/>
            <a:ext cx="1168303" cy="1874471"/>
            <a:chOff x="2402100" y="3854125"/>
            <a:chExt cx="435600" cy="698825"/>
          </a:xfrm>
        </p:grpSpPr>
        <p:sp>
          <p:nvSpPr>
            <p:cNvPr id="1533" name="Google Shape;1533;p11"/>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6" name="Google Shape;1546;p11"/>
          <p:cNvSpPr/>
          <p:nvPr/>
        </p:nvSpPr>
        <p:spPr>
          <a:xfrm>
            <a:off x="8093875" y="3519575"/>
            <a:ext cx="378570" cy="317388"/>
          </a:xfrm>
          <a:custGeom>
            <a:avLst/>
            <a:gdLst/>
            <a:ahLst/>
            <a:cxnLst/>
            <a:rect l="l" t="t" r="r" b="b"/>
            <a:pathLst>
              <a:path w="11540" h="9675" extrusionOk="0">
                <a:moveTo>
                  <a:pt x="5370" y="0"/>
                </a:moveTo>
                <a:cubicBezTo>
                  <a:pt x="4691" y="0"/>
                  <a:pt x="4009" y="111"/>
                  <a:pt x="3350" y="337"/>
                </a:cubicBezTo>
                <a:lnTo>
                  <a:pt x="3885" y="225"/>
                </a:ln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7" name="Google Shape;1547;p11"/>
          <p:cNvGrpSpPr/>
          <p:nvPr/>
        </p:nvGrpSpPr>
        <p:grpSpPr>
          <a:xfrm>
            <a:off x="6784683" y="4041419"/>
            <a:ext cx="2073648" cy="1872714"/>
            <a:chOff x="1992250" y="544500"/>
            <a:chExt cx="1080250" cy="975575"/>
          </a:xfrm>
        </p:grpSpPr>
        <p:sp>
          <p:nvSpPr>
            <p:cNvPr id="1548" name="Google Shape;1548;p11"/>
            <p:cNvSpPr/>
            <p:nvPr/>
          </p:nvSpPr>
          <p:spPr>
            <a:xfrm>
              <a:off x="1992250" y="544500"/>
              <a:ext cx="999625" cy="975575"/>
            </a:xfrm>
            <a:custGeom>
              <a:avLst/>
              <a:gdLst/>
              <a:ahLst/>
              <a:cxnLst/>
              <a:rect l="l" t="t" r="r" b="b"/>
              <a:pathLst>
                <a:path w="39985" h="39023" extrusionOk="0">
                  <a:moveTo>
                    <a:pt x="19555" y="1"/>
                  </a:moveTo>
                  <a:cubicBezTo>
                    <a:pt x="17751" y="1"/>
                    <a:pt x="15948" y="224"/>
                    <a:pt x="14208" y="672"/>
                  </a:cubicBezTo>
                  <a:lnTo>
                    <a:pt x="14397" y="744"/>
                  </a:lnTo>
                  <a:lnTo>
                    <a:pt x="14397" y="744"/>
                  </a:lnTo>
                  <a:cubicBezTo>
                    <a:pt x="12048" y="978"/>
                    <a:pt x="9715" y="1569"/>
                    <a:pt x="7787" y="2906"/>
                  </a:cubicBezTo>
                  <a:cubicBezTo>
                    <a:pt x="5987" y="4146"/>
                    <a:pt x="4654" y="5976"/>
                    <a:pt x="3537" y="7869"/>
                  </a:cubicBezTo>
                  <a:cubicBezTo>
                    <a:pt x="1397" y="11560"/>
                    <a:pt x="1" y="15748"/>
                    <a:pt x="32" y="19997"/>
                  </a:cubicBezTo>
                  <a:cubicBezTo>
                    <a:pt x="63" y="24247"/>
                    <a:pt x="1521" y="28558"/>
                    <a:pt x="4499" y="31629"/>
                  </a:cubicBezTo>
                  <a:cubicBezTo>
                    <a:pt x="7290" y="34514"/>
                    <a:pt x="11106" y="36096"/>
                    <a:pt x="14921" y="37337"/>
                  </a:cubicBezTo>
                  <a:cubicBezTo>
                    <a:pt x="17618" y="38244"/>
                    <a:pt x="20443" y="39022"/>
                    <a:pt x="23270" y="39022"/>
                  </a:cubicBezTo>
                  <a:cubicBezTo>
                    <a:pt x="24117" y="39022"/>
                    <a:pt x="24965" y="38952"/>
                    <a:pt x="25809" y="38795"/>
                  </a:cubicBezTo>
                  <a:cubicBezTo>
                    <a:pt x="32044" y="37616"/>
                    <a:pt x="36479" y="31815"/>
                    <a:pt x="38434" y="25798"/>
                  </a:cubicBezTo>
                  <a:cubicBezTo>
                    <a:pt x="39054" y="23968"/>
                    <a:pt x="39457" y="22106"/>
                    <a:pt x="39612" y="20183"/>
                  </a:cubicBezTo>
                  <a:cubicBezTo>
                    <a:pt x="39985" y="13979"/>
                    <a:pt x="36945" y="7714"/>
                    <a:pt x="31951" y="3991"/>
                  </a:cubicBezTo>
                  <a:cubicBezTo>
                    <a:pt x="28423" y="1346"/>
                    <a:pt x="23987" y="1"/>
                    <a:pt x="19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2005450" y="605475"/>
              <a:ext cx="1067050" cy="840675"/>
            </a:xfrm>
            <a:custGeom>
              <a:avLst/>
              <a:gdLst/>
              <a:ahLst/>
              <a:cxnLst/>
              <a:rect l="l" t="t" r="r" b="b"/>
              <a:pathLst>
                <a:path w="42682" h="33627" extrusionOk="0">
                  <a:moveTo>
                    <a:pt x="23356" y="0"/>
                  </a:moveTo>
                  <a:cubicBezTo>
                    <a:pt x="18858" y="0"/>
                    <a:pt x="14320" y="700"/>
                    <a:pt x="10485" y="3134"/>
                  </a:cubicBezTo>
                  <a:cubicBezTo>
                    <a:pt x="1675" y="8687"/>
                    <a:pt x="0" y="23266"/>
                    <a:pt x="8716" y="29625"/>
                  </a:cubicBezTo>
                  <a:cubicBezTo>
                    <a:pt x="12687" y="32540"/>
                    <a:pt x="17774" y="33595"/>
                    <a:pt x="22582" y="33626"/>
                  </a:cubicBezTo>
                  <a:cubicBezTo>
                    <a:pt x="22617" y="33626"/>
                    <a:pt x="22652" y="33626"/>
                    <a:pt x="22687" y="33626"/>
                  </a:cubicBezTo>
                  <a:cubicBezTo>
                    <a:pt x="27905" y="33626"/>
                    <a:pt x="31564" y="31331"/>
                    <a:pt x="34152" y="26771"/>
                  </a:cubicBezTo>
                  <a:cubicBezTo>
                    <a:pt x="36758" y="22211"/>
                    <a:pt x="38340" y="16193"/>
                    <a:pt x="35393" y="11447"/>
                  </a:cubicBezTo>
                  <a:cubicBezTo>
                    <a:pt x="32601" y="6857"/>
                    <a:pt x="26863" y="4251"/>
                    <a:pt x="21683" y="3817"/>
                  </a:cubicBezTo>
                  <a:cubicBezTo>
                    <a:pt x="21177" y="3779"/>
                    <a:pt x="20668" y="3759"/>
                    <a:pt x="20157" y="3759"/>
                  </a:cubicBezTo>
                  <a:cubicBezTo>
                    <a:pt x="15682" y="3759"/>
                    <a:pt x="11104" y="5263"/>
                    <a:pt x="8375" y="8966"/>
                  </a:cubicBezTo>
                  <a:cubicBezTo>
                    <a:pt x="5242" y="13277"/>
                    <a:pt x="5335" y="19016"/>
                    <a:pt x="8096" y="23452"/>
                  </a:cubicBezTo>
                  <a:cubicBezTo>
                    <a:pt x="10646" y="27632"/>
                    <a:pt x="15491" y="30481"/>
                    <a:pt x="20437" y="30481"/>
                  </a:cubicBezTo>
                  <a:cubicBezTo>
                    <a:pt x="20666" y="30481"/>
                    <a:pt x="20895" y="30474"/>
                    <a:pt x="21124" y="30462"/>
                  </a:cubicBezTo>
                  <a:cubicBezTo>
                    <a:pt x="26460" y="30183"/>
                    <a:pt x="29655" y="25964"/>
                    <a:pt x="31143" y="21094"/>
                  </a:cubicBezTo>
                  <a:cubicBezTo>
                    <a:pt x="33234" y="14289"/>
                    <a:pt x="26211" y="7240"/>
                    <a:pt x="19582" y="7240"/>
                  </a:cubicBezTo>
                  <a:cubicBezTo>
                    <a:pt x="17357" y="7240"/>
                    <a:pt x="15177" y="8034"/>
                    <a:pt x="13400" y="9896"/>
                  </a:cubicBezTo>
                  <a:cubicBezTo>
                    <a:pt x="8158" y="15385"/>
                    <a:pt x="14692" y="25483"/>
                    <a:pt x="21179" y="25483"/>
                  </a:cubicBezTo>
                  <a:cubicBezTo>
                    <a:pt x="22867" y="25483"/>
                    <a:pt x="24552" y="24800"/>
                    <a:pt x="26025" y="23173"/>
                  </a:cubicBezTo>
                  <a:cubicBezTo>
                    <a:pt x="27607" y="21405"/>
                    <a:pt x="28786" y="18644"/>
                    <a:pt x="28383" y="16255"/>
                  </a:cubicBezTo>
                  <a:cubicBezTo>
                    <a:pt x="28010" y="13867"/>
                    <a:pt x="26025" y="12254"/>
                    <a:pt x="23854" y="11571"/>
                  </a:cubicBezTo>
                  <a:cubicBezTo>
                    <a:pt x="23096" y="11321"/>
                    <a:pt x="22295" y="11195"/>
                    <a:pt x="21512" y="11195"/>
                  </a:cubicBezTo>
                  <a:cubicBezTo>
                    <a:pt x="18610" y="11195"/>
                    <a:pt x="15962" y="12924"/>
                    <a:pt x="16719" y="16441"/>
                  </a:cubicBezTo>
                  <a:cubicBezTo>
                    <a:pt x="17123" y="18334"/>
                    <a:pt x="18643" y="20319"/>
                    <a:pt x="20721" y="20474"/>
                  </a:cubicBezTo>
                  <a:cubicBezTo>
                    <a:pt x="20787" y="20478"/>
                    <a:pt x="20853" y="20480"/>
                    <a:pt x="20918" y="20480"/>
                  </a:cubicBezTo>
                  <a:cubicBezTo>
                    <a:pt x="22449" y="20480"/>
                    <a:pt x="23777" y="19449"/>
                    <a:pt x="24164" y="17961"/>
                  </a:cubicBezTo>
                  <a:cubicBezTo>
                    <a:pt x="24733" y="15666"/>
                    <a:pt x="22911" y="14425"/>
                    <a:pt x="21310" y="14425"/>
                  </a:cubicBezTo>
                  <a:cubicBezTo>
                    <a:pt x="20207" y="14425"/>
                    <a:pt x="19208" y="15015"/>
                    <a:pt x="19170" y="16255"/>
                  </a:cubicBezTo>
                  <a:cubicBezTo>
                    <a:pt x="19147" y="17447"/>
                    <a:pt x="20109" y="17970"/>
                    <a:pt x="21075" y="17970"/>
                  </a:cubicBezTo>
                  <a:cubicBezTo>
                    <a:pt x="21392" y="17970"/>
                    <a:pt x="21709" y="17913"/>
                    <a:pt x="21993" y="17806"/>
                  </a:cubicBezTo>
                  <a:cubicBezTo>
                    <a:pt x="22589" y="17583"/>
                    <a:pt x="22269" y="17319"/>
                    <a:pt x="21863" y="17319"/>
                  </a:cubicBezTo>
                  <a:cubicBezTo>
                    <a:pt x="21763" y="17319"/>
                    <a:pt x="21657" y="17335"/>
                    <a:pt x="21558" y="17372"/>
                  </a:cubicBezTo>
                  <a:cubicBezTo>
                    <a:pt x="21505" y="17392"/>
                    <a:pt x="21450" y="17401"/>
                    <a:pt x="21394" y="17401"/>
                  </a:cubicBezTo>
                  <a:cubicBezTo>
                    <a:pt x="20929" y="17401"/>
                    <a:pt x="20404" y="16767"/>
                    <a:pt x="20349" y="16379"/>
                  </a:cubicBezTo>
                  <a:lnTo>
                    <a:pt x="22365" y="15418"/>
                  </a:lnTo>
                  <a:cubicBezTo>
                    <a:pt x="22675" y="15666"/>
                    <a:pt x="22892" y="16007"/>
                    <a:pt x="22985" y="16410"/>
                  </a:cubicBezTo>
                  <a:cubicBezTo>
                    <a:pt x="23140" y="16876"/>
                    <a:pt x="23171" y="17372"/>
                    <a:pt x="23078" y="17837"/>
                  </a:cubicBezTo>
                  <a:cubicBezTo>
                    <a:pt x="22861" y="19078"/>
                    <a:pt x="22675" y="18985"/>
                    <a:pt x="21496" y="19264"/>
                  </a:cubicBezTo>
                  <a:cubicBezTo>
                    <a:pt x="20979" y="19390"/>
                    <a:pt x="20657" y="19481"/>
                    <a:pt x="20396" y="19481"/>
                  </a:cubicBezTo>
                  <a:cubicBezTo>
                    <a:pt x="20015" y="19481"/>
                    <a:pt x="19766" y="19289"/>
                    <a:pt x="19232" y="18737"/>
                  </a:cubicBezTo>
                  <a:cubicBezTo>
                    <a:pt x="18798" y="18334"/>
                    <a:pt x="18488" y="17868"/>
                    <a:pt x="18239" y="17341"/>
                  </a:cubicBezTo>
                  <a:cubicBezTo>
                    <a:pt x="17867" y="16597"/>
                    <a:pt x="17712" y="15790"/>
                    <a:pt x="17712" y="14953"/>
                  </a:cubicBezTo>
                  <a:cubicBezTo>
                    <a:pt x="17772" y="12785"/>
                    <a:pt x="19481" y="11903"/>
                    <a:pt x="21335" y="11903"/>
                  </a:cubicBezTo>
                  <a:cubicBezTo>
                    <a:pt x="22347" y="11903"/>
                    <a:pt x="23403" y="12166"/>
                    <a:pt x="24257" y="12626"/>
                  </a:cubicBezTo>
                  <a:cubicBezTo>
                    <a:pt x="26304" y="13743"/>
                    <a:pt x="27545" y="15728"/>
                    <a:pt x="27266" y="18085"/>
                  </a:cubicBezTo>
                  <a:cubicBezTo>
                    <a:pt x="27049" y="19885"/>
                    <a:pt x="26335" y="21560"/>
                    <a:pt x="25188" y="22955"/>
                  </a:cubicBezTo>
                  <a:cubicBezTo>
                    <a:pt x="24132" y="24192"/>
                    <a:pt x="22717" y="24725"/>
                    <a:pt x="21264" y="24725"/>
                  </a:cubicBezTo>
                  <a:cubicBezTo>
                    <a:pt x="19728" y="24725"/>
                    <a:pt x="18149" y="24130"/>
                    <a:pt x="16906" y="23142"/>
                  </a:cubicBezTo>
                  <a:cubicBezTo>
                    <a:pt x="14176" y="20939"/>
                    <a:pt x="12036" y="16255"/>
                    <a:pt x="12842" y="12750"/>
                  </a:cubicBezTo>
                  <a:cubicBezTo>
                    <a:pt x="13589" y="9498"/>
                    <a:pt x="16562" y="7927"/>
                    <a:pt x="19578" y="7927"/>
                  </a:cubicBezTo>
                  <a:cubicBezTo>
                    <a:pt x="20820" y="7927"/>
                    <a:pt x="22068" y="8193"/>
                    <a:pt x="23171" y="8718"/>
                  </a:cubicBezTo>
                  <a:cubicBezTo>
                    <a:pt x="26366" y="10207"/>
                    <a:pt x="29189" y="13526"/>
                    <a:pt x="30151" y="16907"/>
                  </a:cubicBezTo>
                  <a:cubicBezTo>
                    <a:pt x="30709" y="18954"/>
                    <a:pt x="30275" y="20908"/>
                    <a:pt x="29468" y="22769"/>
                  </a:cubicBezTo>
                  <a:cubicBezTo>
                    <a:pt x="28538" y="24879"/>
                    <a:pt x="27359" y="27267"/>
                    <a:pt x="25436" y="28601"/>
                  </a:cubicBezTo>
                  <a:cubicBezTo>
                    <a:pt x="24067" y="29538"/>
                    <a:pt x="22499" y="29932"/>
                    <a:pt x="20889" y="29932"/>
                  </a:cubicBezTo>
                  <a:cubicBezTo>
                    <a:pt x="17755" y="29932"/>
                    <a:pt x="14465" y="28439"/>
                    <a:pt x="12191" y="26554"/>
                  </a:cubicBezTo>
                  <a:cubicBezTo>
                    <a:pt x="6111" y="21467"/>
                    <a:pt x="4994" y="10858"/>
                    <a:pt x="12346" y="6236"/>
                  </a:cubicBezTo>
                  <a:cubicBezTo>
                    <a:pt x="14452" y="4915"/>
                    <a:pt x="17028" y="4304"/>
                    <a:pt x="19693" y="4304"/>
                  </a:cubicBezTo>
                  <a:cubicBezTo>
                    <a:pt x="25980" y="4304"/>
                    <a:pt x="32765" y="7704"/>
                    <a:pt x="35052" y="13215"/>
                  </a:cubicBezTo>
                  <a:cubicBezTo>
                    <a:pt x="36572" y="16907"/>
                    <a:pt x="35765" y="21063"/>
                    <a:pt x="34214" y="24599"/>
                  </a:cubicBezTo>
                  <a:cubicBezTo>
                    <a:pt x="32353" y="28880"/>
                    <a:pt x="29375" y="32758"/>
                    <a:pt x="24381" y="33006"/>
                  </a:cubicBezTo>
                  <a:cubicBezTo>
                    <a:pt x="23939" y="33027"/>
                    <a:pt x="23491" y="33038"/>
                    <a:pt x="23039" y="33038"/>
                  </a:cubicBezTo>
                  <a:cubicBezTo>
                    <a:pt x="16364" y="33038"/>
                    <a:pt x="8841" y="30629"/>
                    <a:pt x="5646" y="24382"/>
                  </a:cubicBezTo>
                  <a:cubicBezTo>
                    <a:pt x="1706" y="16721"/>
                    <a:pt x="5304" y="5926"/>
                    <a:pt x="13152" y="2390"/>
                  </a:cubicBezTo>
                  <a:cubicBezTo>
                    <a:pt x="16162" y="1025"/>
                    <a:pt x="19509" y="583"/>
                    <a:pt x="22849" y="583"/>
                  </a:cubicBezTo>
                  <a:cubicBezTo>
                    <a:pt x="24673" y="583"/>
                    <a:pt x="26495" y="715"/>
                    <a:pt x="28259" y="901"/>
                  </a:cubicBezTo>
                  <a:cubicBezTo>
                    <a:pt x="32912" y="1397"/>
                    <a:pt x="37533" y="2607"/>
                    <a:pt x="41411" y="5337"/>
                  </a:cubicBezTo>
                  <a:cubicBezTo>
                    <a:pt x="41474" y="5387"/>
                    <a:pt x="41566" y="5408"/>
                    <a:pt x="41670" y="5408"/>
                  </a:cubicBezTo>
                  <a:cubicBezTo>
                    <a:pt x="42081" y="5408"/>
                    <a:pt x="42682" y="5082"/>
                    <a:pt x="42434" y="4933"/>
                  </a:cubicBezTo>
                  <a:lnTo>
                    <a:pt x="42403" y="4902"/>
                  </a:lnTo>
                  <a:cubicBezTo>
                    <a:pt x="37844" y="1676"/>
                    <a:pt x="32353" y="498"/>
                    <a:pt x="26863" y="125"/>
                  </a:cubicBezTo>
                  <a:cubicBezTo>
                    <a:pt x="25705" y="48"/>
                    <a:pt x="24532" y="0"/>
                    <a:pt x="23356"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11"/>
          <p:cNvGrpSpPr/>
          <p:nvPr/>
        </p:nvGrpSpPr>
        <p:grpSpPr>
          <a:xfrm rot="-1971140" flipH="1">
            <a:off x="7655162" y="3911948"/>
            <a:ext cx="1853974" cy="1381926"/>
            <a:chOff x="4500175" y="3779525"/>
            <a:chExt cx="1136425" cy="847075"/>
          </a:xfrm>
        </p:grpSpPr>
        <p:sp>
          <p:nvSpPr>
            <p:cNvPr id="1551" name="Google Shape;1551;p11"/>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1"/>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1"/>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2" name="Google Shape;1562;p11"/>
          <p:cNvGrpSpPr/>
          <p:nvPr/>
        </p:nvGrpSpPr>
        <p:grpSpPr>
          <a:xfrm rot="8728791">
            <a:off x="2127854" y="-397679"/>
            <a:ext cx="589483" cy="1039759"/>
            <a:chOff x="2797700" y="3217325"/>
            <a:chExt cx="682725" cy="1204225"/>
          </a:xfrm>
        </p:grpSpPr>
        <p:sp>
          <p:nvSpPr>
            <p:cNvPr id="1563" name="Google Shape;1563;p11"/>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70"/>
        <p:cNvGrpSpPr/>
        <p:nvPr/>
      </p:nvGrpSpPr>
      <p:grpSpPr>
        <a:xfrm>
          <a:off x="0" y="0"/>
          <a:ext cx="0" cy="0"/>
          <a:chOff x="0" y="0"/>
          <a:chExt cx="0" cy="0"/>
        </a:xfrm>
      </p:grpSpPr>
      <p:sp>
        <p:nvSpPr>
          <p:cNvPr id="1571" name="Google Shape;1571;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solidFill>
                <a:schemeClr val="dk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ly Title">
  <p:cSld name="CUSTOM_9">
    <p:spTree>
      <p:nvGrpSpPr>
        <p:cNvPr id="1" name="Shape 1647"/>
        <p:cNvGrpSpPr/>
        <p:nvPr/>
      </p:nvGrpSpPr>
      <p:grpSpPr>
        <a:xfrm>
          <a:off x="0" y="0"/>
          <a:ext cx="0" cy="0"/>
          <a:chOff x="0" y="0"/>
          <a:chExt cx="0" cy="0"/>
        </a:xfrm>
      </p:grpSpPr>
      <p:grpSp>
        <p:nvGrpSpPr>
          <p:cNvPr id="1648" name="Google Shape;1648;p14"/>
          <p:cNvGrpSpPr/>
          <p:nvPr/>
        </p:nvGrpSpPr>
        <p:grpSpPr>
          <a:xfrm rot="10800000" flipH="1">
            <a:off x="-2094831" y="-848617"/>
            <a:ext cx="6467864" cy="2656239"/>
            <a:chOff x="5619200" y="4458200"/>
            <a:chExt cx="1647150" cy="742900"/>
          </a:xfrm>
        </p:grpSpPr>
        <p:sp>
          <p:nvSpPr>
            <p:cNvPr id="1649" name="Google Shape;1649;p14"/>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4" name="Google Shape;1654;p14"/>
          <p:cNvGrpSpPr/>
          <p:nvPr/>
        </p:nvGrpSpPr>
        <p:grpSpPr>
          <a:xfrm>
            <a:off x="170572" y="3531890"/>
            <a:ext cx="4519000" cy="2428630"/>
            <a:chOff x="4178350" y="2375050"/>
            <a:chExt cx="938350" cy="515775"/>
          </a:xfrm>
        </p:grpSpPr>
        <p:sp>
          <p:nvSpPr>
            <p:cNvPr id="1655" name="Google Shape;1655;p14"/>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14"/>
          <p:cNvGrpSpPr/>
          <p:nvPr/>
        </p:nvGrpSpPr>
        <p:grpSpPr>
          <a:xfrm rot="-423650">
            <a:off x="-1188125" y="3188595"/>
            <a:ext cx="2662512" cy="2828603"/>
            <a:chOff x="4159600" y="887163"/>
            <a:chExt cx="1265600" cy="1344550"/>
          </a:xfrm>
        </p:grpSpPr>
        <p:sp>
          <p:nvSpPr>
            <p:cNvPr id="1663" name="Google Shape;1663;p14"/>
            <p:cNvSpPr/>
            <p:nvPr/>
          </p:nvSpPr>
          <p:spPr>
            <a:xfrm>
              <a:off x="4159600" y="887163"/>
              <a:ext cx="1265600" cy="1344550"/>
            </a:xfrm>
            <a:custGeom>
              <a:avLst/>
              <a:gdLst/>
              <a:ahLst/>
              <a:cxnLst/>
              <a:rect l="l" t="t"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4735775" y="978038"/>
              <a:ext cx="48875" cy="17100"/>
            </a:xfrm>
            <a:custGeom>
              <a:avLst/>
              <a:gdLst/>
              <a:ahLst/>
              <a:cxnLst/>
              <a:rect l="l" t="t" r="r" b="b"/>
              <a:pathLst>
                <a:path w="1955" h="684" extrusionOk="0">
                  <a:moveTo>
                    <a:pt x="1179" y="1"/>
                  </a:moveTo>
                  <a:cubicBezTo>
                    <a:pt x="745" y="1"/>
                    <a:pt x="1" y="683"/>
                    <a:pt x="776" y="683"/>
                  </a:cubicBezTo>
                  <a:cubicBezTo>
                    <a:pt x="1210" y="683"/>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4695450" y="1026888"/>
              <a:ext cx="48875" cy="14000"/>
            </a:xfrm>
            <a:custGeom>
              <a:avLst/>
              <a:gdLst/>
              <a:ahLst/>
              <a:cxnLst/>
              <a:rect l="l" t="t" r="r" b="b"/>
              <a:pathLst>
                <a:path w="1955" h="560" extrusionOk="0">
                  <a:moveTo>
                    <a:pt x="1210" y="1"/>
                  </a:moveTo>
                  <a:cubicBezTo>
                    <a:pt x="838" y="1"/>
                    <a:pt x="1" y="559"/>
                    <a:pt x="745" y="559"/>
                  </a:cubicBezTo>
                  <a:cubicBezTo>
                    <a:pt x="1117" y="559"/>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4665975" y="1081963"/>
              <a:ext cx="47350" cy="18625"/>
            </a:xfrm>
            <a:custGeom>
              <a:avLst/>
              <a:gdLst/>
              <a:ahLst/>
              <a:cxnLst/>
              <a:rect l="l" t="t" r="r" b="b"/>
              <a:pathLst>
                <a:path w="1894" h="745" extrusionOk="0">
                  <a:moveTo>
                    <a:pt x="1149" y="0"/>
                  </a:moveTo>
                  <a:cubicBezTo>
                    <a:pt x="652" y="0"/>
                    <a:pt x="1" y="745"/>
                    <a:pt x="745" y="745"/>
                  </a:cubicBezTo>
                  <a:cubicBezTo>
                    <a:pt x="1242" y="745"/>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4713300" y="1136238"/>
              <a:ext cx="47325" cy="17100"/>
            </a:xfrm>
            <a:custGeom>
              <a:avLst/>
              <a:gdLst/>
              <a:ahLst/>
              <a:cxnLst/>
              <a:rect l="l" t="t" r="r" b="b"/>
              <a:pathLst>
                <a:path w="1893" h="684" extrusionOk="0">
                  <a:moveTo>
                    <a:pt x="1148" y="1"/>
                  </a:moveTo>
                  <a:cubicBezTo>
                    <a:pt x="682" y="1"/>
                    <a:pt x="0" y="683"/>
                    <a:pt x="714" y="683"/>
                  </a:cubicBezTo>
                  <a:cubicBezTo>
                    <a:pt x="1179" y="683"/>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4745850" y="1218438"/>
              <a:ext cx="48900" cy="14775"/>
            </a:xfrm>
            <a:custGeom>
              <a:avLst/>
              <a:gdLst/>
              <a:ahLst/>
              <a:cxnLst/>
              <a:rect l="l" t="t" r="r" b="b"/>
              <a:pathLst>
                <a:path w="1956" h="591" extrusionOk="0">
                  <a:moveTo>
                    <a:pt x="1211" y="1"/>
                  </a:moveTo>
                  <a:cubicBezTo>
                    <a:pt x="807" y="1"/>
                    <a:pt x="1" y="590"/>
                    <a:pt x="745" y="590"/>
                  </a:cubicBezTo>
                  <a:cubicBezTo>
                    <a:pt x="1149" y="590"/>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4675300" y="1188963"/>
              <a:ext cx="48875" cy="13225"/>
            </a:xfrm>
            <a:custGeom>
              <a:avLst/>
              <a:gdLst/>
              <a:ahLst/>
              <a:cxnLst/>
              <a:rect l="l" t="t" r="r" b="b"/>
              <a:pathLst>
                <a:path w="1955" h="529" extrusionOk="0">
                  <a:moveTo>
                    <a:pt x="1210" y="1"/>
                  </a:moveTo>
                  <a:cubicBezTo>
                    <a:pt x="838" y="1"/>
                    <a:pt x="0" y="528"/>
                    <a:pt x="745" y="528"/>
                  </a:cubicBezTo>
                  <a:cubicBezTo>
                    <a:pt x="1117" y="528"/>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4790050" y="1182613"/>
              <a:ext cx="27950" cy="15700"/>
            </a:xfrm>
            <a:custGeom>
              <a:avLst/>
              <a:gdLst/>
              <a:ahLst/>
              <a:cxnLst/>
              <a:rect l="l" t="t"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4759825" y="1112213"/>
              <a:ext cx="48100" cy="17850"/>
            </a:xfrm>
            <a:custGeom>
              <a:avLst/>
              <a:gdLst/>
              <a:ahLst/>
              <a:cxnLst/>
              <a:rect l="l" t="t" r="r" b="b"/>
              <a:pathLst>
                <a:path w="1924" h="714" extrusionOk="0">
                  <a:moveTo>
                    <a:pt x="1179" y="0"/>
                  </a:moveTo>
                  <a:cubicBezTo>
                    <a:pt x="683" y="0"/>
                    <a:pt x="0" y="714"/>
                    <a:pt x="745" y="714"/>
                  </a:cubicBezTo>
                  <a:cubicBezTo>
                    <a:pt x="1241" y="714"/>
                    <a:pt x="1923"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4745850" y="1033113"/>
              <a:ext cx="48900" cy="14750"/>
            </a:xfrm>
            <a:custGeom>
              <a:avLst/>
              <a:gdLst/>
              <a:ahLst/>
              <a:cxnLst/>
              <a:rect l="l" t="t" r="r" b="b"/>
              <a:pathLst>
                <a:path w="1956" h="590" extrusionOk="0">
                  <a:moveTo>
                    <a:pt x="1211" y="0"/>
                  </a:moveTo>
                  <a:cubicBezTo>
                    <a:pt x="807" y="0"/>
                    <a:pt x="1" y="590"/>
                    <a:pt x="745"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4835825" y="1085838"/>
              <a:ext cx="44225" cy="10875"/>
            </a:xfrm>
            <a:custGeom>
              <a:avLst/>
              <a:gdLst/>
              <a:ahLst/>
              <a:cxnLst/>
              <a:rect l="l" t="t" r="r" b="b"/>
              <a:pathLst>
                <a:path w="1769" h="435" extrusionOk="0">
                  <a:moveTo>
                    <a:pt x="1241" y="0"/>
                  </a:moveTo>
                  <a:cubicBezTo>
                    <a:pt x="1024" y="0"/>
                    <a:pt x="0" y="435"/>
                    <a:pt x="527" y="435"/>
                  </a:cubicBezTo>
                  <a:cubicBezTo>
                    <a:pt x="745" y="435"/>
                    <a:pt x="1768"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4823400" y="1141663"/>
              <a:ext cx="48900" cy="13225"/>
            </a:xfrm>
            <a:custGeom>
              <a:avLst/>
              <a:gdLst/>
              <a:ahLst/>
              <a:cxnLst/>
              <a:rect l="l" t="t" r="r" b="b"/>
              <a:pathLst>
                <a:path w="1956" h="529" extrusionOk="0">
                  <a:moveTo>
                    <a:pt x="1211" y="1"/>
                  </a:moveTo>
                  <a:cubicBezTo>
                    <a:pt x="869" y="1"/>
                    <a:pt x="1" y="528"/>
                    <a:pt x="745" y="528"/>
                  </a:cubicBezTo>
                  <a:cubicBezTo>
                    <a:pt x="1086" y="528"/>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4817200" y="1019913"/>
              <a:ext cx="41125" cy="20975"/>
            </a:xfrm>
            <a:custGeom>
              <a:avLst/>
              <a:gdLst/>
              <a:ahLst/>
              <a:cxnLst/>
              <a:rect l="l" t="t" r="r" b="b"/>
              <a:pathLst>
                <a:path w="1645" h="839" extrusionOk="0">
                  <a:moveTo>
                    <a:pt x="869" y="1"/>
                  </a:moveTo>
                  <a:cubicBezTo>
                    <a:pt x="218" y="1"/>
                    <a:pt x="1" y="838"/>
                    <a:pt x="776" y="838"/>
                  </a:cubicBezTo>
                  <a:cubicBezTo>
                    <a:pt x="1428"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4793950" y="941588"/>
              <a:ext cx="39575" cy="22525"/>
            </a:xfrm>
            <a:custGeom>
              <a:avLst/>
              <a:gdLst/>
              <a:ahLst/>
              <a:cxnLst/>
              <a:rect l="l" t="t" r="r" b="b"/>
              <a:pathLst>
                <a:path w="1583" h="901" extrusionOk="0">
                  <a:moveTo>
                    <a:pt x="838" y="1"/>
                  </a:moveTo>
                  <a:cubicBezTo>
                    <a:pt x="186" y="1"/>
                    <a:pt x="0" y="900"/>
                    <a:pt x="745" y="900"/>
                  </a:cubicBezTo>
                  <a:cubicBezTo>
                    <a:pt x="1427" y="900"/>
                    <a:pt x="1582"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4736550" y="933063"/>
              <a:ext cx="48100" cy="19425"/>
            </a:xfrm>
            <a:custGeom>
              <a:avLst/>
              <a:gdLst/>
              <a:ahLst/>
              <a:cxnLst/>
              <a:rect l="l" t="t" r="r" b="b"/>
              <a:pathLst>
                <a:path w="1924" h="777" extrusionOk="0">
                  <a:moveTo>
                    <a:pt x="1148" y="1"/>
                  </a:moveTo>
                  <a:cubicBezTo>
                    <a:pt x="652" y="1"/>
                    <a:pt x="1" y="776"/>
                    <a:pt x="745" y="776"/>
                  </a:cubicBezTo>
                  <a:cubicBezTo>
                    <a:pt x="1241" y="776"/>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4797050" y="1301413"/>
              <a:ext cx="48100" cy="17100"/>
            </a:xfrm>
            <a:custGeom>
              <a:avLst/>
              <a:gdLst/>
              <a:ahLst/>
              <a:cxnLst/>
              <a:rect l="l" t="t" r="r" b="b"/>
              <a:pathLst>
                <a:path w="1924" h="684" extrusionOk="0">
                  <a:moveTo>
                    <a:pt x="1179" y="1"/>
                  </a:moveTo>
                  <a:cubicBezTo>
                    <a:pt x="714" y="1"/>
                    <a:pt x="0" y="683"/>
                    <a:pt x="745" y="683"/>
                  </a:cubicBezTo>
                  <a:cubicBezTo>
                    <a:pt x="1210" y="683"/>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4773000" y="1385938"/>
              <a:ext cx="48875" cy="16325"/>
            </a:xfrm>
            <a:custGeom>
              <a:avLst/>
              <a:gdLst/>
              <a:ahLst/>
              <a:cxnLst/>
              <a:rect l="l" t="t" r="r" b="b"/>
              <a:pathLst>
                <a:path w="1955" h="653" extrusionOk="0">
                  <a:moveTo>
                    <a:pt x="1179" y="1"/>
                  </a:moveTo>
                  <a:cubicBezTo>
                    <a:pt x="776" y="1"/>
                    <a:pt x="1" y="652"/>
                    <a:pt x="745" y="652"/>
                  </a:cubicBezTo>
                  <a:cubicBezTo>
                    <a:pt x="1179" y="652"/>
                    <a:pt x="1955"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4849000" y="1418513"/>
              <a:ext cx="45000" cy="11650"/>
            </a:xfrm>
            <a:custGeom>
              <a:avLst/>
              <a:gdLst/>
              <a:ahLst/>
              <a:cxnLst/>
              <a:rect l="l" t="t" r="r" b="b"/>
              <a:pathLst>
                <a:path w="1800" h="466" extrusionOk="0">
                  <a:moveTo>
                    <a:pt x="1272" y="1"/>
                  </a:moveTo>
                  <a:cubicBezTo>
                    <a:pt x="1024" y="1"/>
                    <a:pt x="0" y="466"/>
                    <a:pt x="528" y="466"/>
                  </a:cubicBezTo>
                  <a:cubicBezTo>
                    <a:pt x="776" y="466"/>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4797050" y="1462713"/>
              <a:ext cx="48100" cy="17875"/>
            </a:xfrm>
            <a:custGeom>
              <a:avLst/>
              <a:gdLst/>
              <a:ahLst/>
              <a:cxnLst/>
              <a:rect l="l" t="t" r="r" b="b"/>
              <a:pathLst>
                <a:path w="1924" h="715" extrusionOk="0">
                  <a:moveTo>
                    <a:pt x="1148" y="1"/>
                  </a:moveTo>
                  <a:cubicBezTo>
                    <a:pt x="683" y="1"/>
                    <a:pt x="0" y="714"/>
                    <a:pt x="745" y="714"/>
                  </a:cubicBezTo>
                  <a:cubicBezTo>
                    <a:pt x="1241" y="714"/>
                    <a:pt x="192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4666750" y="1428588"/>
              <a:ext cx="45800" cy="11675"/>
            </a:xfrm>
            <a:custGeom>
              <a:avLst/>
              <a:gdLst/>
              <a:ahLst/>
              <a:cxnLst/>
              <a:rect l="l" t="t" r="r" b="b"/>
              <a:pathLst>
                <a:path w="1832" h="467" extrusionOk="0">
                  <a:moveTo>
                    <a:pt x="1273" y="1"/>
                  </a:moveTo>
                  <a:cubicBezTo>
                    <a:pt x="1056"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4605500" y="1475138"/>
              <a:ext cx="40350" cy="20175"/>
            </a:xfrm>
            <a:custGeom>
              <a:avLst/>
              <a:gdLst/>
              <a:ahLst/>
              <a:cxnLst/>
              <a:rect l="l" t="t" r="r" b="b"/>
              <a:pathLst>
                <a:path w="1614" h="807" extrusionOk="0">
                  <a:moveTo>
                    <a:pt x="869" y="0"/>
                  </a:moveTo>
                  <a:cubicBezTo>
                    <a:pt x="218" y="0"/>
                    <a:pt x="0" y="807"/>
                    <a:pt x="745" y="807"/>
                  </a:cubicBezTo>
                  <a:cubicBezTo>
                    <a:pt x="1396" y="807"/>
                    <a:pt x="1613"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4523300" y="1526313"/>
              <a:ext cx="49650" cy="12425"/>
            </a:xfrm>
            <a:custGeom>
              <a:avLst/>
              <a:gdLst/>
              <a:ahLst/>
              <a:cxnLst/>
              <a:rect l="l" t="t" r="r" b="b"/>
              <a:pathLst>
                <a:path w="1986" h="497" extrusionOk="0">
                  <a:moveTo>
                    <a:pt x="1241" y="0"/>
                  </a:moveTo>
                  <a:cubicBezTo>
                    <a:pt x="900" y="0"/>
                    <a:pt x="0" y="497"/>
                    <a:pt x="745" y="497"/>
                  </a:cubicBezTo>
                  <a:cubicBezTo>
                    <a:pt x="1086" y="497"/>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4420150" y="1491413"/>
              <a:ext cx="40350" cy="20950"/>
            </a:xfrm>
            <a:custGeom>
              <a:avLst/>
              <a:gdLst/>
              <a:ahLst/>
              <a:cxnLst/>
              <a:rect l="l" t="t" r="r" b="b"/>
              <a:pathLst>
                <a:path w="1614" h="838" extrusionOk="0">
                  <a:moveTo>
                    <a:pt x="869" y="0"/>
                  </a:moveTo>
                  <a:cubicBezTo>
                    <a:pt x="218" y="0"/>
                    <a:pt x="1" y="838"/>
                    <a:pt x="776" y="838"/>
                  </a:cubicBezTo>
                  <a:cubicBezTo>
                    <a:pt x="1397" y="838"/>
                    <a:pt x="161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4325550" y="1385163"/>
              <a:ext cx="48100" cy="17875"/>
            </a:xfrm>
            <a:custGeom>
              <a:avLst/>
              <a:gdLst/>
              <a:ahLst/>
              <a:cxnLst/>
              <a:rect l="l" t="t" r="r" b="b"/>
              <a:pathLst>
                <a:path w="1924" h="715" extrusionOk="0">
                  <a:moveTo>
                    <a:pt x="1179" y="1"/>
                  </a:moveTo>
                  <a:cubicBezTo>
                    <a:pt x="683" y="1"/>
                    <a:pt x="0" y="714"/>
                    <a:pt x="745" y="714"/>
                  </a:cubicBezTo>
                  <a:cubicBezTo>
                    <a:pt x="1210" y="714"/>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4386800" y="1437913"/>
              <a:ext cx="40350" cy="20950"/>
            </a:xfrm>
            <a:custGeom>
              <a:avLst/>
              <a:gdLst/>
              <a:ahLst/>
              <a:cxnLst/>
              <a:rect l="l" t="t" r="r" b="b"/>
              <a:pathLst>
                <a:path w="1614" h="838" extrusionOk="0">
                  <a:moveTo>
                    <a:pt x="838" y="0"/>
                  </a:moveTo>
                  <a:cubicBezTo>
                    <a:pt x="187" y="0"/>
                    <a:pt x="1" y="838"/>
                    <a:pt x="745" y="838"/>
                  </a:cubicBezTo>
                  <a:cubicBezTo>
                    <a:pt x="1397" y="838"/>
                    <a:pt x="1614"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4"/>
            <p:cNvSpPr/>
            <p:nvPr/>
          </p:nvSpPr>
          <p:spPr>
            <a:xfrm>
              <a:off x="4489950" y="1434813"/>
              <a:ext cx="48875" cy="19400"/>
            </a:xfrm>
            <a:custGeom>
              <a:avLst/>
              <a:gdLst/>
              <a:ahLst/>
              <a:cxnLst/>
              <a:rect l="l" t="t" r="r" b="b"/>
              <a:pathLst>
                <a:path w="1955" h="776" extrusionOk="0">
                  <a:moveTo>
                    <a:pt x="1179" y="0"/>
                  </a:moveTo>
                  <a:cubicBezTo>
                    <a:pt x="652" y="0"/>
                    <a:pt x="0" y="776"/>
                    <a:pt x="776" y="776"/>
                  </a:cubicBezTo>
                  <a:cubicBezTo>
                    <a:pt x="1272" y="776"/>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4"/>
            <p:cNvSpPr/>
            <p:nvPr/>
          </p:nvSpPr>
          <p:spPr>
            <a:xfrm>
              <a:off x="4412400" y="1385938"/>
              <a:ext cx="48875" cy="16325"/>
            </a:xfrm>
            <a:custGeom>
              <a:avLst/>
              <a:gdLst/>
              <a:ahLst/>
              <a:cxnLst/>
              <a:rect l="l" t="t" r="r" b="b"/>
              <a:pathLst>
                <a:path w="1955" h="653" extrusionOk="0">
                  <a:moveTo>
                    <a:pt x="1210" y="1"/>
                  </a:moveTo>
                  <a:cubicBezTo>
                    <a:pt x="776" y="1"/>
                    <a:pt x="1" y="652"/>
                    <a:pt x="776" y="652"/>
                  </a:cubicBezTo>
                  <a:cubicBezTo>
                    <a:pt x="1210"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4390700" y="1351063"/>
              <a:ext cx="45775" cy="11650"/>
            </a:xfrm>
            <a:custGeom>
              <a:avLst/>
              <a:gdLst/>
              <a:ahLst/>
              <a:cxnLst/>
              <a:rect l="l" t="t" r="r" b="b"/>
              <a:pathLst>
                <a:path w="1831" h="466" extrusionOk="0">
                  <a:moveTo>
                    <a:pt x="1272" y="0"/>
                  </a:moveTo>
                  <a:cubicBezTo>
                    <a:pt x="1024" y="0"/>
                    <a:pt x="0" y="465"/>
                    <a:pt x="558" y="465"/>
                  </a:cubicBezTo>
                  <a:cubicBezTo>
                    <a:pt x="807" y="465"/>
                    <a:pt x="183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4480650" y="1385163"/>
              <a:ext cx="47325" cy="17875"/>
            </a:xfrm>
            <a:custGeom>
              <a:avLst/>
              <a:gdLst/>
              <a:ahLst/>
              <a:cxnLst/>
              <a:rect l="l" t="t" r="r" b="b"/>
              <a:pathLst>
                <a:path w="1893" h="715" extrusionOk="0">
                  <a:moveTo>
                    <a:pt x="1148" y="1"/>
                  </a:moveTo>
                  <a:cubicBezTo>
                    <a:pt x="683" y="1"/>
                    <a:pt x="0" y="714"/>
                    <a:pt x="745" y="714"/>
                  </a:cubicBezTo>
                  <a:cubicBezTo>
                    <a:pt x="1210" y="714"/>
                    <a:pt x="1892"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4614800" y="1540263"/>
              <a:ext cx="48100" cy="17100"/>
            </a:xfrm>
            <a:custGeom>
              <a:avLst/>
              <a:gdLst/>
              <a:ahLst/>
              <a:cxnLst/>
              <a:rect l="l" t="t" r="r" b="b"/>
              <a:pathLst>
                <a:path w="1924" h="684" extrusionOk="0">
                  <a:moveTo>
                    <a:pt x="1179" y="1"/>
                  </a:moveTo>
                  <a:cubicBezTo>
                    <a:pt x="745" y="1"/>
                    <a:pt x="1" y="683"/>
                    <a:pt x="745" y="683"/>
                  </a:cubicBezTo>
                  <a:cubicBezTo>
                    <a:pt x="1210" y="683"/>
                    <a:pt x="192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4665200" y="1595338"/>
              <a:ext cx="48900" cy="14750"/>
            </a:xfrm>
            <a:custGeom>
              <a:avLst/>
              <a:gdLst/>
              <a:ahLst/>
              <a:cxnLst/>
              <a:rect l="l" t="t" r="r" b="b"/>
              <a:pathLst>
                <a:path w="1956" h="590" extrusionOk="0">
                  <a:moveTo>
                    <a:pt x="1211" y="0"/>
                  </a:moveTo>
                  <a:cubicBezTo>
                    <a:pt x="807" y="0"/>
                    <a:pt x="1" y="589"/>
                    <a:pt x="745" y="589"/>
                  </a:cubicBezTo>
                  <a:cubicBezTo>
                    <a:pt x="1149" y="589"/>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4699325" y="1483663"/>
              <a:ext cx="48100" cy="16300"/>
            </a:xfrm>
            <a:custGeom>
              <a:avLst/>
              <a:gdLst/>
              <a:ahLst/>
              <a:cxnLst/>
              <a:rect l="l" t="t" r="r" b="b"/>
              <a:pathLst>
                <a:path w="1924" h="652" extrusionOk="0">
                  <a:moveTo>
                    <a:pt x="1179" y="0"/>
                  </a:moveTo>
                  <a:cubicBezTo>
                    <a:pt x="745" y="0"/>
                    <a:pt x="1" y="652"/>
                    <a:pt x="745" y="652"/>
                  </a:cubicBezTo>
                  <a:cubicBezTo>
                    <a:pt x="1179" y="652"/>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4773775" y="1538713"/>
              <a:ext cx="40350" cy="20200"/>
            </a:xfrm>
            <a:custGeom>
              <a:avLst/>
              <a:gdLst/>
              <a:ahLst/>
              <a:cxnLst/>
              <a:rect l="l" t="t" r="r" b="b"/>
              <a:pathLst>
                <a:path w="1614" h="808" extrusionOk="0">
                  <a:moveTo>
                    <a:pt x="869" y="1"/>
                  </a:moveTo>
                  <a:cubicBezTo>
                    <a:pt x="218" y="1"/>
                    <a:pt x="1" y="807"/>
                    <a:pt x="745" y="807"/>
                  </a:cubicBezTo>
                  <a:cubicBezTo>
                    <a:pt x="1396" y="807"/>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4708625" y="153173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4847450" y="1533288"/>
              <a:ext cx="48100" cy="17850"/>
            </a:xfrm>
            <a:custGeom>
              <a:avLst/>
              <a:gdLst/>
              <a:ahLst/>
              <a:cxnLst/>
              <a:rect l="l" t="t" r="r" b="b"/>
              <a:pathLst>
                <a:path w="1924" h="714" extrusionOk="0">
                  <a:moveTo>
                    <a:pt x="1148" y="1"/>
                  </a:moveTo>
                  <a:cubicBezTo>
                    <a:pt x="683" y="1"/>
                    <a:pt x="0" y="714"/>
                    <a:pt x="745" y="714"/>
                  </a:cubicBezTo>
                  <a:cubicBezTo>
                    <a:pt x="1241" y="714"/>
                    <a:pt x="1924"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4893975" y="1486763"/>
              <a:ext cx="48875" cy="17075"/>
            </a:xfrm>
            <a:custGeom>
              <a:avLst/>
              <a:gdLst/>
              <a:ahLst/>
              <a:cxnLst/>
              <a:rect l="l" t="t" r="r" b="b"/>
              <a:pathLst>
                <a:path w="1955" h="683" extrusionOk="0">
                  <a:moveTo>
                    <a:pt x="1210" y="0"/>
                  </a:moveTo>
                  <a:cubicBezTo>
                    <a:pt x="745" y="0"/>
                    <a:pt x="1" y="683"/>
                    <a:pt x="776" y="683"/>
                  </a:cubicBezTo>
                  <a:cubicBezTo>
                    <a:pt x="1210" y="683"/>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4935075" y="1539488"/>
              <a:ext cx="41125" cy="19425"/>
            </a:xfrm>
            <a:custGeom>
              <a:avLst/>
              <a:gdLst/>
              <a:ahLst/>
              <a:cxnLst/>
              <a:rect l="l" t="t" r="r" b="b"/>
              <a:pathLst>
                <a:path w="1645" h="777" extrusionOk="0">
                  <a:moveTo>
                    <a:pt x="869" y="1"/>
                  </a:moveTo>
                  <a:cubicBezTo>
                    <a:pt x="249" y="1"/>
                    <a:pt x="1" y="776"/>
                    <a:pt x="776" y="776"/>
                  </a:cubicBezTo>
                  <a:cubicBezTo>
                    <a:pt x="1396" y="776"/>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5052175" y="1534063"/>
              <a:ext cx="48875" cy="16300"/>
            </a:xfrm>
            <a:custGeom>
              <a:avLst/>
              <a:gdLst/>
              <a:ahLst/>
              <a:cxnLst/>
              <a:rect l="l" t="t" r="r" b="b"/>
              <a:pathLst>
                <a:path w="1955" h="652" extrusionOk="0">
                  <a:moveTo>
                    <a:pt x="1210" y="1"/>
                  </a:moveTo>
                  <a:cubicBezTo>
                    <a:pt x="776" y="1"/>
                    <a:pt x="1" y="652"/>
                    <a:pt x="776" y="652"/>
                  </a:cubicBezTo>
                  <a:cubicBezTo>
                    <a:pt x="1179" y="652"/>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4990125" y="1492963"/>
              <a:ext cx="45800" cy="11650"/>
            </a:xfrm>
            <a:custGeom>
              <a:avLst/>
              <a:gdLst/>
              <a:ahLst/>
              <a:cxnLst/>
              <a:rect l="l" t="t" r="r" b="b"/>
              <a:pathLst>
                <a:path w="1832" h="466" extrusionOk="0">
                  <a:moveTo>
                    <a:pt x="1273" y="1"/>
                  </a:moveTo>
                  <a:cubicBezTo>
                    <a:pt x="1025"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5147550" y="1501488"/>
              <a:ext cx="40350" cy="20975"/>
            </a:xfrm>
            <a:custGeom>
              <a:avLst/>
              <a:gdLst/>
              <a:ahLst/>
              <a:cxnLst/>
              <a:rect l="l" t="t" r="r" b="b"/>
              <a:pathLst>
                <a:path w="1614" h="839" extrusionOk="0">
                  <a:moveTo>
                    <a:pt x="869" y="1"/>
                  </a:moveTo>
                  <a:cubicBezTo>
                    <a:pt x="218" y="1"/>
                    <a:pt x="1" y="838"/>
                    <a:pt x="745" y="838"/>
                  </a:cubicBezTo>
                  <a:cubicBezTo>
                    <a:pt x="1397"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5080100" y="1468138"/>
              <a:ext cx="40350" cy="20200"/>
            </a:xfrm>
            <a:custGeom>
              <a:avLst/>
              <a:gdLst/>
              <a:ahLst/>
              <a:cxnLst/>
              <a:rect l="l" t="t" r="r" b="b"/>
              <a:pathLst>
                <a:path w="1614" h="808" extrusionOk="0">
                  <a:moveTo>
                    <a:pt x="869" y="1"/>
                  </a:moveTo>
                  <a:cubicBezTo>
                    <a:pt x="217" y="1"/>
                    <a:pt x="0" y="807"/>
                    <a:pt x="745" y="807"/>
                  </a:cubicBezTo>
                  <a:cubicBezTo>
                    <a:pt x="1396" y="807"/>
                    <a:pt x="1613"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5047525" y="1438688"/>
              <a:ext cx="45000" cy="11650"/>
            </a:xfrm>
            <a:custGeom>
              <a:avLst/>
              <a:gdLst/>
              <a:ahLst/>
              <a:cxnLst/>
              <a:rect l="l" t="t" r="r" b="b"/>
              <a:pathLst>
                <a:path w="1800" h="466" extrusionOk="0">
                  <a:moveTo>
                    <a:pt x="1272" y="0"/>
                  </a:moveTo>
                  <a:cubicBezTo>
                    <a:pt x="1024" y="0"/>
                    <a:pt x="0" y="465"/>
                    <a:pt x="528" y="465"/>
                  </a:cubicBezTo>
                  <a:cubicBezTo>
                    <a:pt x="776" y="465"/>
                    <a:pt x="1800"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5082425" y="1343288"/>
              <a:ext cx="48875" cy="14000"/>
            </a:xfrm>
            <a:custGeom>
              <a:avLst/>
              <a:gdLst/>
              <a:ahLst/>
              <a:cxnLst/>
              <a:rect l="l" t="t" r="r" b="b"/>
              <a:pathLst>
                <a:path w="1955" h="560" extrusionOk="0">
                  <a:moveTo>
                    <a:pt x="1210" y="1"/>
                  </a:moveTo>
                  <a:cubicBezTo>
                    <a:pt x="838"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5102575" y="1403788"/>
              <a:ext cx="49650" cy="13975"/>
            </a:xfrm>
            <a:custGeom>
              <a:avLst/>
              <a:gdLst/>
              <a:ahLst/>
              <a:cxnLst/>
              <a:rect l="l" t="t" r="r" b="b"/>
              <a:pathLst>
                <a:path w="1986" h="559" extrusionOk="0">
                  <a:moveTo>
                    <a:pt x="1211" y="0"/>
                  </a:moveTo>
                  <a:cubicBezTo>
                    <a:pt x="838" y="0"/>
                    <a:pt x="1" y="559"/>
                    <a:pt x="776" y="559"/>
                  </a:cubicBezTo>
                  <a:cubicBezTo>
                    <a:pt x="1148" y="559"/>
                    <a:pt x="1986"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5170825" y="1422388"/>
              <a:ext cx="47325" cy="17100"/>
            </a:xfrm>
            <a:custGeom>
              <a:avLst/>
              <a:gdLst/>
              <a:ahLst/>
              <a:cxnLst/>
              <a:rect l="l" t="t" r="r" b="b"/>
              <a:pathLst>
                <a:path w="1893" h="684" extrusionOk="0">
                  <a:moveTo>
                    <a:pt x="1179" y="1"/>
                  </a:moveTo>
                  <a:cubicBezTo>
                    <a:pt x="714" y="1"/>
                    <a:pt x="0" y="683"/>
                    <a:pt x="745" y="683"/>
                  </a:cubicBezTo>
                  <a:cubicBezTo>
                    <a:pt x="1210" y="683"/>
                    <a:pt x="189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5211150" y="1368113"/>
              <a:ext cx="47325" cy="17850"/>
            </a:xfrm>
            <a:custGeom>
              <a:avLst/>
              <a:gdLst/>
              <a:ahLst/>
              <a:cxnLst/>
              <a:rect l="l" t="t" r="r" b="b"/>
              <a:pathLst>
                <a:path w="1893" h="714" extrusionOk="0">
                  <a:moveTo>
                    <a:pt x="1148" y="0"/>
                  </a:moveTo>
                  <a:cubicBezTo>
                    <a:pt x="683" y="0"/>
                    <a:pt x="0" y="714"/>
                    <a:pt x="745" y="714"/>
                  </a:cubicBezTo>
                  <a:cubicBezTo>
                    <a:pt x="1210" y="714"/>
                    <a:pt x="1893"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4"/>
            <p:cNvSpPr/>
            <p:nvPr/>
          </p:nvSpPr>
          <p:spPr>
            <a:xfrm>
              <a:off x="5144450" y="1343288"/>
              <a:ext cx="40350" cy="20975"/>
            </a:xfrm>
            <a:custGeom>
              <a:avLst/>
              <a:gdLst/>
              <a:ahLst/>
              <a:cxnLst/>
              <a:rect l="l" t="t" r="r" b="b"/>
              <a:pathLst>
                <a:path w="1614" h="839" extrusionOk="0">
                  <a:moveTo>
                    <a:pt x="838" y="1"/>
                  </a:moveTo>
                  <a:cubicBezTo>
                    <a:pt x="187" y="1"/>
                    <a:pt x="1" y="838"/>
                    <a:pt x="745" y="838"/>
                  </a:cubicBezTo>
                  <a:cubicBezTo>
                    <a:pt x="1397" y="838"/>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5170050" y="1309163"/>
              <a:ext cx="48875" cy="14775"/>
            </a:xfrm>
            <a:custGeom>
              <a:avLst/>
              <a:gdLst/>
              <a:ahLst/>
              <a:cxnLst/>
              <a:rect l="l" t="t" r="r" b="b"/>
              <a:pathLst>
                <a:path w="1955" h="591" extrusionOk="0">
                  <a:moveTo>
                    <a:pt x="1210" y="1"/>
                  </a:moveTo>
                  <a:cubicBezTo>
                    <a:pt x="807" y="1"/>
                    <a:pt x="0"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p:nvPr/>
          </p:nvSpPr>
          <p:spPr>
            <a:xfrm>
              <a:off x="4761375" y="1715538"/>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4"/>
            <p:cNvSpPr/>
            <p:nvPr/>
          </p:nvSpPr>
          <p:spPr>
            <a:xfrm>
              <a:off x="4726475" y="1661238"/>
              <a:ext cx="47325" cy="17875"/>
            </a:xfrm>
            <a:custGeom>
              <a:avLst/>
              <a:gdLst/>
              <a:ahLst/>
              <a:cxnLst/>
              <a:rect l="l" t="t" r="r" b="b"/>
              <a:pathLst>
                <a:path w="1893" h="715" extrusionOk="0">
                  <a:moveTo>
                    <a:pt x="1148" y="1"/>
                  </a:moveTo>
                  <a:cubicBezTo>
                    <a:pt x="683" y="1"/>
                    <a:pt x="0"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4"/>
            <p:cNvSpPr/>
            <p:nvPr/>
          </p:nvSpPr>
          <p:spPr>
            <a:xfrm>
              <a:off x="4748950" y="1626338"/>
              <a:ext cx="49675" cy="14000"/>
            </a:xfrm>
            <a:custGeom>
              <a:avLst/>
              <a:gdLst/>
              <a:ahLst/>
              <a:cxnLst/>
              <a:rect l="l" t="t" r="r" b="b"/>
              <a:pathLst>
                <a:path w="1987" h="560" extrusionOk="0">
                  <a:moveTo>
                    <a:pt x="1211" y="1"/>
                  </a:moveTo>
                  <a:cubicBezTo>
                    <a:pt x="869" y="1"/>
                    <a:pt x="1" y="559"/>
                    <a:pt x="776" y="559"/>
                  </a:cubicBezTo>
                  <a:cubicBezTo>
                    <a:pt x="1118"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4"/>
            <p:cNvSpPr/>
            <p:nvPr/>
          </p:nvSpPr>
          <p:spPr>
            <a:xfrm>
              <a:off x="4823400" y="1627113"/>
              <a:ext cx="48900" cy="12450"/>
            </a:xfrm>
            <a:custGeom>
              <a:avLst/>
              <a:gdLst/>
              <a:ahLst/>
              <a:cxnLst/>
              <a:rect l="l" t="t" r="r" b="b"/>
              <a:pathLst>
                <a:path w="1956" h="498" extrusionOk="0">
                  <a:moveTo>
                    <a:pt x="1211" y="1"/>
                  </a:moveTo>
                  <a:cubicBezTo>
                    <a:pt x="869" y="1"/>
                    <a:pt x="1" y="497"/>
                    <a:pt x="745" y="497"/>
                  </a:cubicBezTo>
                  <a:cubicBezTo>
                    <a:pt x="1055" y="497"/>
                    <a:pt x="1955"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4"/>
            <p:cNvSpPr/>
            <p:nvPr/>
          </p:nvSpPr>
          <p:spPr>
            <a:xfrm>
              <a:off x="4826500" y="1686063"/>
              <a:ext cx="48900" cy="15525"/>
            </a:xfrm>
            <a:custGeom>
              <a:avLst/>
              <a:gdLst/>
              <a:ahLst/>
              <a:cxnLst/>
              <a:rect l="l" t="t" r="r" b="b"/>
              <a:pathLst>
                <a:path w="1956" h="621" extrusionOk="0">
                  <a:moveTo>
                    <a:pt x="1211" y="0"/>
                  </a:moveTo>
                  <a:cubicBezTo>
                    <a:pt x="807" y="0"/>
                    <a:pt x="1" y="621"/>
                    <a:pt x="776" y="621"/>
                  </a:cubicBezTo>
                  <a:cubicBezTo>
                    <a:pt x="1180" y="621"/>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4"/>
            <p:cNvSpPr/>
            <p:nvPr/>
          </p:nvSpPr>
          <p:spPr>
            <a:xfrm>
              <a:off x="4853650" y="1797738"/>
              <a:ext cx="48875" cy="14750"/>
            </a:xfrm>
            <a:custGeom>
              <a:avLst/>
              <a:gdLst/>
              <a:ahLst/>
              <a:cxnLst/>
              <a:rect l="l" t="t" r="r" b="b"/>
              <a:pathLst>
                <a:path w="1955" h="590" extrusionOk="0">
                  <a:moveTo>
                    <a:pt x="1210" y="0"/>
                  </a:moveTo>
                  <a:cubicBezTo>
                    <a:pt x="807" y="0"/>
                    <a:pt x="1" y="589"/>
                    <a:pt x="745" y="589"/>
                  </a:cubicBezTo>
                  <a:cubicBezTo>
                    <a:pt x="1148" y="589"/>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4"/>
            <p:cNvSpPr/>
            <p:nvPr/>
          </p:nvSpPr>
          <p:spPr>
            <a:xfrm>
              <a:off x="4736550" y="1811688"/>
              <a:ext cx="48100" cy="19400"/>
            </a:xfrm>
            <a:custGeom>
              <a:avLst/>
              <a:gdLst/>
              <a:ahLst/>
              <a:cxnLst/>
              <a:rect l="l" t="t" r="r" b="b"/>
              <a:pathLst>
                <a:path w="1924" h="776" extrusionOk="0">
                  <a:moveTo>
                    <a:pt x="1148" y="0"/>
                  </a:moveTo>
                  <a:cubicBezTo>
                    <a:pt x="652" y="0"/>
                    <a:pt x="1" y="776"/>
                    <a:pt x="745" y="776"/>
                  </a:cubicBezTo>
                  <a:cubicBezTo>
                    <a:pt x="1241" y="776"/>
                    <a:pt x="1924" y="0"/>
                    <a:pt x="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4"/>
            <p:cNvSpPr/>
            <p:nvPr/>
          </p:nvSpPr>
          <p:spPr>
            <a:xfrm>
              <a:off x="4709400" y="1769813"/>
              <a:ext cx="48125" cy="16300"/>
            </a:xfrm>
            <a:custGeom>
              <a:avLst/>
              <a:gdLst/>
              <a:ahLst/>
              <a:cxnLst/>
              <a:rect l="l" t="t" r="r" b="b"/>
              <a:pathLst>
                <a:path w="1925" h="652" extrusionOk="0">
                  <a:moveTo>
                    <a:pt x="1180" y="0"/>
                  </a:moveTo>
                  <a:cubicBezTo>
                    <a:pt x="745" y="0"/>
                    <a:pt x="1" y="652"/>
                    <a:pt x="745" y="652"/>
                  </a:cubicBezTo>
                  <a:cubicBezTo>
                    <a:pt x="1180" y="652"/>
                    <a:pt x="1924"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4789275" y="1773688"/>
              <a:ext cx="48900" cy="14750"/>
            </a:xfrm>
            <a:custGeom>
              <a:avLst/>
              <a:gdLst/>
              <a:ahLst/>
              <a:cxnLst/>
              <a:rect l="l" t="t" r="r" b="b"/>
              <a:pathLst>
                <a:path w="1956" h="590" extrusionOk="0">
                  <a:moveTo>
                    <a:pt x="1211" y="0"/>
                  </a:moveTo>
                  <a:cubicBezTo>
                    <a:pt x="838" y="0"/>
                    <a:pt x="1" y="590"/>
                    <a:pt x="776" y="590"/>
                  </a:cubicBezTo>
                  <a:cubicBezTo>
                    <a:pt x="1149" y="590"/>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4614800" y="1852788"/>
              <a:ext cx="48100" cy="18625"/>
            </a:xfrm>
            <a:custGeom>
              <a:avLst/>
              <a:gdLst/>
              <a:ahLst/>
              <a:cxnLst/>
              <a:rect l="l" t="t" r="r" b="b"/>
              <a:pathLst>
                <a:path w="1924" h="745" extrusionOk="0">
                  <a:moveTo>
                    <a:pt x="1179" y="0"/>
                  </a:moveTo>
                  <a:cubicBezTo>
                    <a:pt x="683" y="0"/>
                    <a:pt x="1" y="745"/>
                    <a:pt x="776" y="745"/>
                  </a:cubicBezTo>
                  <a:cubicBezTo>
                    <a:pt x="1241" y="745"/>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4577575" y="1790738"/>
              <a:ext cx="48875" cy="15550"/>
            </a:xfrm>
            <a:custGeom>
              <a:avLst/>
              <a:gdLst/>
              <a:ahLst/>
              <a:cxnLst/>
              <a:rect l="l" t="t" r="r" b="b"/>
              <a:pathLst>
                <a:path w="1955" h="622" extrusionOk="0">
                  <a:moveTo>
                    <a:pt x="1210" y="1"/>
                  </a:moveTo>
                  <a:cubicBezTo>
                    <a:pt x="807" y="1"/>
                    <a:pt x="1" y="621"/>
                    <a:pt x="745" y="621"/>
                  </a:cubicBezTo>
                  <a:cubicBezTo>
                    <a:pt x="1148"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4478325" y="1836513"/>
              <a:ext cx="45000" cy="10875"/>
            </a:xfrm>
            <a:custGeom>
              <a:avLst/>
              <a:gdLst/>
              <a:ahLst/>
              <a:cxnLst/>
              <a:rect l="l" t="t" r="r" b="b"/>
              <a:pathLst>
                <a:path w="1800" h="435" extrusionOk="0">
                  <a:moveTo>
                    <a:pt x="1272" y="0"/>
                  </a:moveTo>
                  <a:cubicBezTo>
                    <a:pt x="1024" y="0"/>
                    <a:pt x="0" y="434"/>
                    <a:pt x="528" y="434"/>
                  </a:cubicBezTo>
                  <a:cubicBezTo>
                    <a:pt x="776" y="434"/>
                    <a:pt x="1799" y="0"/>
                    <a:pt x="12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4523300" y="1889238"/>
              <a:ext cx="49650" cy="13200"/>
            </a:xfrm>
            <a:custGeom>
              <a:avLst/>
              <a:gdLst/>
              <a:ahLst/>
              <a:cxnLst/>
              <a:rect l="l" t="t" r="r" b="b"/>
              <a:pathLst>
                <a:path w="1986" h="528" extrusionOk="0">
                  <a:moveTo>
                    <a:pt x="1241" y="0"/>
                  </a:moveTo>
                  <a:cubicBezTo>
                    <a:pt x="869" y="0"/>
                    <a:pt x="0" y="528"/>
                    <a:pt x="776" y="528"/>
                  </a:cubicBezTo>
                  <a:cubicBezTo>
                    <a:pt x="1117" y="528"/>
                    <a:pt x="1986" y="0"/>
                    <a:pt x="12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4406200" y="1883038"/>
              <a:ext cx="41125" cy="19400"/>
            </a:xfrm>
            <a:custGeom>
              <a:avLst/>
              <a:gdLst/>
              <a:ahLst/>
              <a:cxnLst/>
              <a:rect l="l" t="t" r="r" b="b"/>
              <a:pathLst>
                <a:path w="1645" h="776" extrusionOk="0">
                  <a:moveTo>
                    <a:pt x="869" y="0"/>
                  </a:moveTo>
                  <a:cubicBezTo>
                    <a:pt x="249" y="0"/>
                    <a:pt x="0" y="776"/>
                    <a:pt x="776"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4296850" y="1914038"/>
              <a:ext cx="45000" cy="10900"/>
            </a:xfrm>
            <a:custGeom>
              <a:avLst/>
              <a:gdLst/>
              <a:ahLst/>
              <a:cxnLst/>
              <a:rect l="l" t="t" r="r" b="b"/>
              <a:pathLst>
                <a:path w="1800" h="436" extrusionOk="0">
                  <a:moveTo>
                    <a:pt x="1272" y="1"/>
                  </a:moveTo>
                  <a:cubicBezTo>
                    <a:pt x="1024" y="1"/>
                    <a:pt x="1" y="435"/>
                    <a:pt x="528" y="435"/>
                  </a:cubicBezTo>
                  <a:cubicBezTo>
                    <a:pt x="745" y="435"/>
                    <a:pt x="1800"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4226275" y="1896988"/>
              <a:ext cx="45025" cy="10875"/>
            </a:xfrm>
            <a:custGeom>
              <a:avLst/>
              <a:gdLst/>
              <a:ahLst/>
              <a:cxnLst/>
              <a:rect l="l" t="t" r="r" b="b"/>
              <a:pathLst>
                <a:path w="1801" h="435" extrusionOk="0">
                  <a:moveTo>
                    <a:pt x="1242" y="1"/>
                  </a:moveTo>
                  <a:cubicBezTo>
                    <a:pt x="1025" y="1"/>
                    <a:pt x="1" y="435"/>
                    <a:pt x="528" y="435"/>
                  </a:cubicBezTo>
                  <a:cubicBezTo>
                    <a:pt x="745" y="435"/>
                    <a:pt x="1800" y="1"/>
                    <a:pt x="12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4203800" y="184116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4278250" y="1868288"/>
              <a:ext cx="41125" cy="20975"/>
            </a:xfrm>
            <a:custGeom>
              <a:avLst/>
              <a:gdLst/>
              <a:ahLst/>
              <a:cxnLst/>
              <a:rect l="l" t="t" r="r" b="b"/>
              <a:pathLst>
                <a:path w="1645" h="839" extrusionOk="0">
                  <a:moveTo>
                    <a:pt x="869" y="1"/>
                  </a:moveTo>
                  <a:cubicBezTo>
                    <a:pt x="217" y="1"/>
                    <a:pt x="0" y="838"/>
                    <a:pt x="776" y="838"/>
                  </a:cubicBezTo>
                  <a:cubicBezTo>
                    <a:pt x="1427" y="838"/>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4347250" y="1849688"/>
              <a:ext cx="45025" cy="11650"/>
            </a:xfrm>
            <a:custGeom>
              <a:avLst/>
              <a:gdLst/>
              <a:ahLst/>
              <a:cxnLst/>
              <a:rect l="l" t="t" r="r" b="b"/>
              <a:pathLst>
                <a:path w="1801" h="466" extrusionOk="0">
                  <a:moveTo>
                    <a:pt x="1273" y="0"/>
                  </a:moveTo>
                  <a:cubicBezTo>
                    <a:pt x="1025" y="0"/>
                    <a:pt x="1" y="466"/>
                    <a:pt x="528" y="466"/>
                  </a:cubicBezTo>
                  <a:cubicBezTo>
                    <a:pt x="776" y="466"/>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4279025" y="1821763"/>
              <a:ext cx="40350" cy="20975"/>
            </a:xfrm>
            <a:custGeom>
              <a:avLst/>
              <a:gdLst/>
              <a:ahLst/>
              <a:cxnLst/>
              <a:rect l="l" t="t" r="r" b="b"/>
              <a:pathLst>
                <a:path w="1614" h="839" extrusionOk="0">
                  <a:moveTo>
                    <a:pt x="838" y="1"/>
                  </a:moveTo>
                  <a:cubicBezTo>
                    <a:pt x="186" y="1"/>
                    <a:pt x="0" y="838"/>
                    <a:pt x="745" y="838"/>
                  </a:cubicBezTo>
                  <a:cubicBezTo>
                    <a:pt x="1396" y="838"/>
                    <a:pt x="1613"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4267375" y="1777563"/>
              <a:ext cx="49675" cy="13975"/>
            </a:xfrm>
            <a:custGeom>
              <a:avLst/>
              <a:gdLst/>
              <a:ahLst/>
              <a:cxnLst/>
              <a:rect l="l" t="t" r="r" b="b"/>
              <a:pathLst>
                <a:path w="1987" h="559" extrusionOk="0">
                  <a:moveTo>
                    <a:pt x="1211" y="1"/>
                  </a:moveTo>
                  <a:cubicBezTo>
                    <a:pt x="869" y="1"/>
                    <a:pt x="1" y="559"/>
                    <a:pt x="776" y="559"/>
                  </a:cubicBezTo>
                  <a:cubicBezTo>
                    <a:pt x="1149" y="559"/>
                    <a:pt x="1986" y="1"/>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4380600" y="1779113"/>
              <a:ext cx="45775" cy="11650"/>
            </a:xfrm>
            <a:custGeom>
              <a:avLst/>
              <a:gdLst/>
              <a:ahLst/>
              <a:cxnLst/>
              <a:rect l="l" t="t" r="r" b="b"/>
              <a:pathLst>
                <a:path w="1831" h="466" extrusionOk="0">
                  <a:moveTo>
                    <a:pt x="1273" y="1"/>
                  </a:moveTo>
                  <a:cubicBezTo>
                    <a:pt x="1024" y="1"/>
                    <a:pt x="1" y="466"/>
                    <a:pt x="559" y="466"/>
                  </a:cubicBezTo>
                  <a:cubicBezTo>
                    <a:pt x="776"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4466675" y="1789188"/>
              <a:ext cx="48900" cy="17100"/>
            </a:xfrm>
            <a:custGeom>
              <a:avLst/>
              <a:gdLst/>
              <a:ahLst/>
              <a:cxnLst/>
              <a:rect l="l" t="t" r="r" b="b"/>
              <a:pathLst>
                <a:path w="1956" h="684" extrusionOk="0">
                  <a:moveTo>
                    <a:pt x="1180" y="1"/>
                  </a:moveTo>
                  <a:cubicBezTo>
                    <a:pt x="745" y="1"/>
                    <a:pt x="1" y="683"/>
                    <a:pt x="745" y="683"/>
                  </a:cubicBezTo>
                  <a:cubicBezTo>
                    <a:pt x="1211" y="683"/>
                    <a:pt x="1955"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4"/>
            <p:cNvSpPr/>
            <p:nvPr/>
          </p:nvSpPr>
          <p:spPr>
            <a:xfrm>
              <a:off x="4412400" y="1831063"/>
              <a:ext cx="48875" cy="14775"/>
            </a:xfrm>
            <a:custGeom>
              <a:avLst/>
              <a:gdLst/>
              <a:ahLst/>
              <a:cxnLst/>
              <a:rect l="l" t="t" r="r" b="b"/>
              <a:pathLst>
                <a:path w="1955" h="591" extrusionOk="0">
                  <a:moveTo>
                    <a:pt x="1210" y="1"/>
                  </a:moveTo>
                  <a:cubicBezTo>
                    <a:pt x="807" y="1"/>
                    <a:pt x="1" y="590"/>
                    <a:pt x="776" y="590"/>
                  </a:cubicBezTo>
                  <a:cubicBezTo>
                    <a:pt x="1148" y="590"/>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4"/>
            <p:cNvSpPr/>
            <p:nvPr/>
          </p:nvSpPr>
          <p:spPr>
            <a:xfrm>
              <a:off x="4500025" y="1963688"/>
              <a:ext cx="48875" cy="12425"/>
            </a:xfrm>
            <a:custGeom>
              <a:avLst/>
              <a:gdLst/>
              <a:ahLst/>
              <a:cxnLst/>
              <a:rect l="l" t="t" r="r" b="b"/>
              <a:pathLst>
                <a:path w="1955" h="497" extrusionOk="0">
                  <a:moveTo>
                    <a:pt x="1211" y="0"/>
                  </a:moveTo>
                  <a:cubicBezTo>
                    <a:pt x="900" y="0"/>
                    <a:pt x="1" y="496"/>
                    <a:pt x="745" y="496"/>
                  </a:cubicBezTo>
                  <a:cubicBezTo>
                    <a:pt x="1086" y="496"/>
                    <a:pt x="1955"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4376725" y="1952813"/>
              <a:ext cx="40350" cy="20975"/>
            </a:xfrm>
            <a:custGeom>
              <a:avLst/>
              <a:gdLst/>
              <a:ahLst/>
              <a:cxnLst/>
              <a:rect l="l" t="t" r="r" b="b"/>
              <a:pathLst>
                <a:path w="1614" h="839" extrusionOk="0">
                  <a:moveTo>
                    <a:pt x="869" y="1"/>
                  </a:moveTo>
                  <a:cubicBezTo>
                    <a:pt x="218" y="1"/>
                    <a:pt x="1" y="838"/>
                    <a:pt x="776" y="838"/>
                  </a:cubicBezTo>
                  <a:cubicBezTo>
                    <a:pt x="1428" y="838"/>
                    <a:pt x="161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4432575" y="1948163"/>
              <a:ext cx="48875" cy="16325"/>
            </a:xfrm>
            <a:custGeom>
              <a:avLst/>
              <a:gdLst/>
              <a:ahLst/>
              <a:cxnLst/>
              <a:rect l="l" t="t" r="r" b="b"/>
              <a:pathLst>
                <a:path w="1955" h="653" extrusionOk="0">
                  <a:moveTo>
                    <a:pt x="1210" y="1"/>
                  </a:moveTo>
                  <a:cubicBezTo>
                    <a:pt x="776" y="1"/>
                    <a:pt x="0" y="652"/>
                    <a:pt x="776" y="652"/>
                  </a:cubicBezTo>
                  <a:cubicBezTo>
                    <a:pt x="1210" y="652"/>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4634975" y="1941188"/>
              <a:ext cx="48875" cy="17100"/>
            </a:xfrm>
            <a:custGeom>
              <a:avLst/>
              <a:gdLst/>
              <a:ahLst/>
              <a:cxnLst/>
              <a:rect l="l" t="t" r="r" b="b"/>
              <a:pathLst>
                <a:path w="1955" h="684" extrusionOk="0">
                  <a:moveTo>
                    <a:pt x="1179" y="1"/>
                  </a:moveTo>
                  <a:cubicBezTo>
                    <a:pt x="745" y="1"/>
                    <a:pt x="0" y="683"/>
                    <a:pt x="745" y="683"/>
                  </a:cubicBezTo>
                  <a:cubicBezTo>
                    <a:pt x="1210" y="683"/>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4548100" y="1961363"/>
              <a:ext cx="47350" cy="17075"/>
            </a:xfrm>
            <a:custGeom>
              <a:avLst/>
              <a:gdLst/>
              <a:ahLst/>
              <a:cxnLst/>
              <a:rect l="l" t="t" r="r" b="b"/>
              <a:pathLst>
                <a:path w="1894"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4712525" y="1913263"/>
              <a:ext cx="48875" cy="12450"/>
            </a:xfrm>
            <a:custGeom>
              <a:avLst/>
              <a:gdLst/>
              <a:ahLst/>
              <a:cxnLst/>
              <a:rect l="l" t="t" r="r" b="b"/>
              <a:pathLst>
                <a:path w="1955" h="498" extrusionOk="0">
                  <a:moveTo>
                    <a:pt x="1210" y="1"/>
                  </a:moveTo>
                  <a:cubicBezTo>
                    <a:pt x="838" y="1"/>
                    <a:pt x="0" y="497"/>
                    <a:pt x="745" y="497"/>
                  </a:cubicBezTo>
                  <a:cubicBezTo>
                    <a:pt x="1086" y="497"/>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4689250" y="1983838"/>
              <a:ext cx="41125" cy="19425"/>
            </a:xfrm>
            <a:custGeom>
              <a:avLst/>
              <a:gdLst/>
              <a:ahLst/>
              <a:cxnLst/>
              <a:rect l="l" t="t" r="r" b="b"/>
              <a:pathLst>
                <a:path w="1645" h="777" extrusionOk="0">
                  <a:moveTo>
                    <a:pt x="869" y="1"/>
                  </a:moveTo>
                  <a:cubicBezTo>
                    <a:pt x="249" y="1"/>
                    <a:pt x="0" y="776"/>
                    <a:pt x="776" y="776"/>
                  </a:cubicBezTo>
                  <a:cubicBezTo>
                    <a:pt x="1396" y="776"/>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4755950" y="2000138"/>
              <a:ext cx="48875" cy="13200"/>
            </a:xfrm>
            <a:custGeom>
              <a:avLst/>
              <a:gdLst/>
              <a:ahLst/>
              <a:cxnLst/>
              <a:rect l="l" t="t" r="r" b="b"/>
              <a:pathLst>
                <a:path w="1955" h="528" extrusionOk="0">
                  <a:moveTo>
                    <a:pt x="1210" y="0"/>
                  </a:moveTo>
                  <a:cubicBezTo>
                    <a:pt x="869" y="0"/>
                    <a:pt x="0" y="527"/>
                    <a:pt x="745" y="527"/>
                  </a:cubicBezTo>
                  <a:cubicBezTo>
                    <a:pt x="1086" y="527"/>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4662875" y="2037338"/>
              <a:ext cx="40350" cy="20975"/>
            </a:xfrm>
            <a:custGeom>
              <a:avLst/>
              <a:gdLst/>
              <a:ahLst/>
              <a:cxnLst/>
              <a:rect l="l" t="t" r="r" b="b"/>
              <a:pathLst>
                <a:path w="1614" h="839" extrusionOk="0">
                  <a:moveTo>
                    <a:pt x="838" y="1"/>
                  </a:moveTo>
                  <a:cubicBezTo>
                    <a:pt x="187" y="1"/>
                    <a:pt x="1" y="839"/>
                    <a:pt x="745" y="839"/>
                  </a:cubicBezTo>
                  <a:cubicBezTo>
                    <a:pt x="1397" y="83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4692350" y="2080013"/>
              <a:ext cx="48100" cy="16300"/>
            </a:xfrm>
            <a:custGeom>
              <a:avLst/>
              <a:gdLst/>
              <a:ahLst/>
              <a:cxnLst/>
              <a:rect l="l" t="t" r="r" b="b"/>
              <a:pathLst>
                <a:path w="1924" h="652" extrusionOk="0">
                  <a:moveTo>
                    <a:pt x="1179" y="0"/>
                  </a:moveTo>
                  <a:cubicBezTo>
                    <a:pt x="745" y="0"/>
                    <a:pt x="1" y="651"/>
                    <a:pt x="745" y="651"/>
                  </a:cubicBezTo>
                  <a:cubicBezTo>
                    <a:pt x="1179" y="651"/>
                    <a:pt x="1924"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4783850" y="2111013"/>
              <a:ext cx="41125" cy="20975"/>
            </a:xfrm>
            <a:custGeom>
              <a:avLst/>
              <a:gdLst/>
              <a:ahLst/>
              <a:cxnLst/>
              <a:rect l="l" t="t" r="r" b="b"/>
              <a:pathLst>
                <a:path w="1645" h="839" extrusionOk="0">
                  <a:moveTo>
                    <a:pt x="869" y="1"/>
                  </a:moveTo>
                  <a:cubicBezTo>
                    <a:pt x="218" y="1"/>
                    <a:pt x="1" y="838"/>
                    <a:pt x="776" y="838"/>
                  </a:cubicBezTo>
                  <a:cubicBezTo>
                    <a:pt x="1397" y="838"/>
                    <a:pt x="1645"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4719500" y="2147463"/>
              <a:ext cx="48100" cy="15550"/>
            </a:xfrm>
            <a:custGeom>
              <a:avLst/>
              <a:gdLst/>
              <a:ahLst/>
              <a:cxnLst/>
              <a:rect l="l" t="t" r="r" b="b"/>
              <a:pathLst>
                <a:path w="1924" h="622" extrusionOk="0">
                  <a:moveTo>
                    <a:pt x="1179" y="1"/>
                  </a:moveTo>
                  <a:cubicBezTo>
                    <a:pt x="745" y="1"/>
                    <a:pt x="0" y="621"/>
                    <a:pt x="745" y="621"/>
                  </a:cubicBezTo>
                  <a:cubicBezTo>
                    <a:pt x="1179" y="621"/>
                    <a:pt x="1923"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4766025" y="2066813"/>
              <a:ext cx="48875" cy="15550"/>
            </a:xfrm>
            <a:custGeom>
              <a:avLst/>
              <a:gdLst/>
              <a:ahLst/>
              <a:cxnLst/>
              <a:rect l="l" t="t" r="r" b="b"/>
              <a:pathLst>
                <a:path w="1955" h="622" extrusionOk="0">
                  <a:moveTo>
                    <a:pt x="1210" y="1"/>
                  </a:moveTo>
                  <a:cubicBezTo>
                    <a:pt x="776" y="1"/>
                    <a:pt x="0" y="621"/>
                    <a:pt x="745" y="621"/>
                  </a:cubicBezTo>
                  <a:cubicBezTo>
                    <a:pt x="1179" y="621"/>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4774550" y="1948938"/>
              <a:ext cx="40350" cy="21750"/>
            </a:xfrm>
            <a:custGeom>
              <a:avLst/>
              <a:gdLst/>
              <a:ahLst/>
              <a:cxnLst/>
              <a:rect l="l" t="t" r="r" b="b"/>
              <a:pathLst>
                <a:path w="1614" h="870" extrusionOk="0">
                  <a:moveTo>
                    <a:pt x="838" y="1"/>
                  </a:moveTo>
                  <a:cubicBezTo>
                    <a:pt x="187" y="1"/>
                    <a:pt x="1" y="869"/>
                    <a:pt x="745" y="869"/>
                  </a:cubicBezTo>
                  <a:cubicBezTo>
                    <a:pt x="1396" y="869"/>
                    <a:pt x="1614" y="1"/>
                    <a:pt x="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4806350" y="1862088"/>
              <a:ext cx="48875" cy="13200"/>
            </a:xfrm>
            <a:custGeom>
              <a:avLst/>
              <a:gdLst/>
              <a:ahLst/>
              <a:cxnLst/>
              <a:rect l="l" t="t" r="r" b="b"/>
              <a:pathLst>
                <a:path w="1955" h="528" extrusionOk="0">
                  <a:moveTo>
                    <a:pt x="1210" y="1"/>
                  </a:moveTo>
                  <a:cubicBezTo>
                    <a:pt x="869" y="1"/>
                    <a:pt x="0" y="528"/>
                    <a:pt x="745" y="528"/>
                  </a:cubicBezTo>
                  <a:cubicBezTo>
                    <a:pt x="1117" y="528"/>
                    <a:pt x="1955"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4918025" y="1922588"/>
              <a:ext cx="48875" cy="13975"/>
            </a:xfrm>
            <a:custGeom>
              <a:avLst/>
              <a:gdLst/>
              <a:ahLst/>
              <a:cxnLst/>
              <a:rect l="l" t="t" r="r" b="b"/>
              <a:pathLst>
                <a:path w="1955" h="559" extrusionOk="0">
                  <a:moveTo>
                    <a:pt x="1210" y="0"/>
                  </a:moveTo>
                  <a:cubicBezTo>
                    <a:pt x="838" y="0"/>
                    <a:pt x="0" y="558"/>
                    <a:pt x="745" y="558"/>
                  </a:cubicBezTo>
                  <a:cubicBezTo>
                    <a:pt x="1086" y="558"/>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4854425" y="1950488"/>
              <a:ext cx="47325" cy="17875"/>
            </a:xfrm>
            <a:custGeom>
              <a:avLst/>
              <a:gdLst/>
              <a:ahLst/>
              <a:cxnLst/>
              <a:rect l="l" t="t" r="r" b="b"/>
              <a:pathLst>
                <a:path w="1893" h="715" extrusionOk="0">
                  <a:moveTo>
                    <a:pt x="1148" y="1"/>
                  </a:moveTo>
                  <a:cubicBezTo>
                    <a:pt x="683" y="1"/>
                    <a:pt x="1" y="714"/>
                    <a:pt x="745" y="714"/>
                  </a:cubicBezTo>
                  <a:cubicBezTo>
                    <a:pt x="1210" y="714"/>
                    <a:pt x="1893" y="1"/>
                    <a:pt x="11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4842025" y="1910938"/>
              <a:ext cx="45000" cy="10125"/>
            </a:xfrm>
            <a:custGeom>
              <a:avLst/>
              <a:gdLst/>
              <a:ahLst/>
              <a:cxnLst/>
              <a:rect l="l" t="t" r="r" b="b"/>
              <a:pathLst>
                <a:path w="1800" h="405" extrusionOk="0">
                  <a:moveTo>
                    <a:pt x="1272" y="1"/>
                  </a:moveTo>
                  <a:cubicBezTo>
                    <a:pt x="1055" y="1"/>
                    <a:pt x="0" y="404"/>
                    <a:pt x="528" y="404"/>
                  </a:cubicBezTo>
                  <a:cubicBezTo>
                    <a:pt x="745" y="404"/>
                    <a:pt x="1799" y="1"/>
                    <a:pt x="1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4921125" y="1854338"/>
              <a:ext cx="48875" cy="15525"/>
            </a:xfrm>
            <a:custGeom>
              <a:avLst/>
              <a:gdLst/>
              <a:ahLst/>
              <a:cxnLst/>
              <a:rect l="l" t="t" r="r" b="b"/>
              <a:pathLst>
                <a:path w="1955" h="621" extrusionOk="0">
                  <a:moveTo>
                    <a:pt x="1210" y="0"/>
                  </a:moveTo>
                  <a:cubicBezTo>
                    <a:pt x="776" y="0"/>
                    <a:pt x="0" y="621"/>
                    <a:pt x="745"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5008750" y="1891563"/>
              <a:ext cx="48875" cy="15525"/>
            </a:xfrm>
            <a:custGeom>
              <a:avLst/>
              <a:gdLst/>
              <a:ahLst/>
              <a:cxnLst/>
              <a:rect l="l" t="t" r="r" b="b"/>
              <a:pathLst>
                <a:path w="1955" h="621" extrusionOk="0">
                  <a:moveTo>
                    <a:pt x="1179" y="0"/>
                  </a:moveTo>
                  <a:cubicBezTo>
                    <a:pt x="776" y="0"/>
                    <a:pt x="0" y="621"/>
                    <a:pt x="745" y="621"/>
                  </a:cubicBezTo>
                  <a:cubicBezTo>
                    <a:pt x="1179" y="621"/>
                    <a:pt x="1955" y="0"/>
                    <a:pt x="1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4"/>
            <p:cNvSpPr/>
            <p:nvPr/>
          </p:nvSpPr>
          <p:spPr>
            <a:xfrm>
              <a:off x="4968425" y="1969113"/>
              <a:ext cx="48875" cy="14750"/>
            </a:xfrm>
            <a:custGeom>
              <a:avLst/>
              <a:gdLst/>
              <a:ahLst/>
              <a:cxnLst/>
              <a:rect l="l" t="t" r="r" b="b"/>
              <a:pathLst>
                <a:path w="1955" h="590" extrusionOk="0">
                  <a:moveTo>
                    <a:pt x="1210" y="0"/>
                  </a:moveTo>
                  <a:cubicBezTo>
                    <a:pt x="807" y="0"/>
                    <a:pt x="0" y="590"/>
                    <a:pt x="745" y="590"/>
                  </a:cubicBezTo>
                  <a:cubicBezTo>
                    <a:pt x="1148" y="590"/>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4"/>
            <p:cNvSpPr/>
            <p:nvPr/>
          </p:nvSpPr>
          <p:spPr>
            <a:xfrm>
              <a:off x="5039000" y="1976863"/>
              <a:ext cx="48875" cy="13975"/>
            </a:xfrm>
            <a:custGeom>
              <a:avLst/>
              <a:gdLst/>
              <a:ahLst/>
              <a:cxnLst/>
              <a:rect l="l" t="t" r="r" b="b"/>
              <a:pathLst>
                <a:path w="1955" h="559" extrusionOk="0">
                  <a:moveTo>
                    <a:pt x="1210" y="0"/>
                  </a:moveTo>
                  <a:cubicBezTo>
                    <a:pt x="869" y="0"/>
                    <a:pt x="0" y="559"/>
                    <a:pt x="745" y="559"/>
                  </a:cubicBezTo>
                  <a:cubicBezTo>
                    <a:pt x="1086" y="559"/>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5130500" y="1949713"/>
              <a:ext cx="41125" cy="20200"/>
            </a:xfrm>
            <a:custGeom>
              <a:avLst/>
              <a:gdLst/>
              <a:ahLst/>
              <a:cxnLst/>
              <a:rect l="l" t="t" r="r" b="b"/>
              <a:pathLst>
                <a:path w="1645" h="808" extrusionOk="0">
                  <a:moveTo>
                    <a:pt x="869" y="1"/>
                  </a:moveTo>
                  <a:cubicBezTo>
                    <a:pt x="218" y="1"/>
                    <a:pt x="0" y="807"/>
                    <a:pt x="776" y="807"/>
                  </a:cubicBezTo>
                  <a:cubicBezTo>
                    <a:pt x="1396" y="807"/>
                    <a:pt x="1644" y="1"/>
                    <a:pt x="8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5066125" y="1914038"/>
              <a:ext cx="48125" cy="17100"/>
            </a:xfrm>
            <a:custGeom>
              <a:avLst/>
              <a:gdLst/>
              <a:ahLst/>
              <a:cxnLst/>
              <a:rect l="l" t="t" r="r" b="b"/>
              <a:pathLst>
                <a:path w="1925" h="684" extrusionOk="0">
                  <a:moveTo>
                    <a:pt x="1180" y="1"/>
                  </a:moveTo>
                  <a:cubicBezTo>
                    <a:pt x="714" y="1"/>
                    <a:pt x="1" y="683"/>
                    <a:pt x="745" y="683"/>
                  </a:cubicBezTo>
                  <a:cubicBezTo>
                    <a:pt x="1211" y="683"/>
                    <a:pt x="1924" y="1"/>
                    <a:pt x="1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5116550" y="1860538"/>
              <a:ext cx="48875" cy="16325"/>
            </a:xfrm>
            <a:custGeom>
              <a:avLst/>
              <a:gdLst/>
              <a:ahLst/>
              <a:cxnLst/>
              <a:rect l="l" t="t" r="r" b="b"/>
              <a:pathLst>
                <a:path w="1955" h="653" extrusionOk="0">
                  <a:moveTo>
                    <a:pt x="1179" y="1"/>
                  </a:moveTo>
                  <a:cubicBezTo>
                    <a:pt x="745" y="1"/>
                    <a:pt x="0" y="652"/>
                    <a:pt x="745" y="652"/>
                  </a:cubicBezTo>
                  <a:cubicBezTo>
                    <a:pt x="1179" y="652"/>
                    <a:pt x="195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5188650" y="1829513"/>
              <a:ext cx="45800" cy="11675"/>
            </a:xfrm>
            <a:custGeom>
              <a:avLst/>
              <a:gdLst/>
              <a:ahLst/>
              <a:cxnLst/>
              <a:rect l="l" t="t" r="r" b="b"/>
              <a:pathLst>
                <a:path w="1832" h="467" extrusionOk="0">
                  <a:moveTo>
                    <a:pt x="1273" y="1"/>
                  </a:moveTo>
                  <a:cubicBezTo>
                    <a:pt x="1025" y="1"/>
                    <a:pt x="1" y="466"/>
                    <a:pt x="559" y="466"/>
                  </a:cubicBezTo>
                  <a:cubicBezTo>
                    <a:pt x="807" y="466"/>
                    <a:pt x="1831" y="1"/>
                    <a:pt x="12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5237525" y="1794613"/>
              <a:ext cx="48875" cy="14000"/>
            </a:xfrm>
            <a:custGeom>
              <a:avLst/>
              <a:gdLst/>
              <a:ahLst/>
              <a:cxnLst/>
              <a:rect l="l" t="t" r="r" b="b"/>
              <a:pathLst>
                <a:path w="1955" h="560" extrusionOk="0">
                  <a:moveTo>
                    <a:pt x="1210" y="1"/>
                  </a:moveTo>
                  <a:cubicBezTo>
                    <a:pt x="807" y="1"/>
                    <a:pt x="0" y="559"/>
                    <a:pt x="745" y="559"/>
                  </a:cubicBezTo>
                  <a:cubicBezTo>
                    <a:pt x="1148" y="559"/>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5303425" y="1806263"/>
              <a:ext cx="45000" cy="10875"/>
            </a:xfrm>
            <a:custGeom>
              <a:avLst/>
              <a:gdLst/>
              <a:ahLst/>
              <a:cxnLst/>
              <a:rect l="l" t="t" r="r" b="b"/>
              <a:pathLst>
                <a:path w="1800" h="435" extrusionOk="0">
                  <a:moveTo>
                    <a:pt x="1273" y="0"/>
                  </a:moveTo>
                  <a:cubicBezTo>
                    <a:pt x="1024" y="0"/>
                    <a:pt x="1" y="435"/>
                    <a:pt x="528" y="435"/>
                  </a:cubicBezTo>
                  <a:cubicBezTo>
                    <a:pt x="776" y="435"/>
                    <a:pt x="1800" y="0"/>
                    <a:pt x="12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5346075" y="1843488"/>
              <a:ext cx="47325" cy="17075"/>
            </a:xfrm>
            <a:custGeom>
              <a:avLst/>
              <a:gdLst/>
              <a:ahLst/>
              <a:cxnLst/>
              <a:rect l="l" t="t" r="r" b="b"/>
              <a:pathLst>
                <a:path w="1893" h="683" extrusionOk="0">
                  <a:moveTo>
                    <a:pt x="1149" y="0"/>
                  </a:moveTo>
                  <a:cubicBezTo>
                    <a:pt x="683" y="0"/>
                    <a:pt x="1" y="683"/>
                    <a:pt x="745" y="683"/>
                  </a:cubicBezTo>
                  <a:cubicBezTo>
                    <a:pt x="1211" y="683"/>
                    <a:pt x="1893" y="0"/>
                    <a:pt x="1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5274750" y="1901638"/>
              <a:ext cx="48875" cy="15550"/>
            </a:xfrm>
            <a:custGeom>
              <a:avLst/>
              <a:gdLst/>
              <a:ahLst/>
              <a:cxnLst/>
              <a:rect l="l" t="t" r="r" b="b"/>
              <a:pathLst>
                <a:path w="1955" h="622" extrusionOk="0">
                  <a:moveTo>
                    <a:pt x="1210" y="1"/>
                  </a:moveTo>
                  <a:cubicBezTo>
                    <a:pt x="807" y="1"/>
                    <a:pt x="0" y="621"/>
                    <a:pt x="745" y="621"/>
                  </a:cubicBezTo>
                  <a:cubicBezTo>
                    <a:pt x="1148" y="621"/>
                    <a:pt x="1954" y="1"/>
                    <a:pt x="12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5208050" y="1960588"/>
              <a:ext cx="41125" cy="19400"/>
            </a:xfrm>
            <a:custGeom>
              <a:avLst/>
              <a:gdLst/>
              <a:ahLst/>
              <a:cxnLst/>
              <a:rect l="l" t="t" r="r" b="b"/>
              <a:pathLst>
                <a:path w="1645" h="776" extrusionOk="0">
                  <a:moveTo>
                    <a:pt x="869" y="0"/>
                  </a:moveTo>
                  <a:cubicBezTo>
                    <a:pt x="249" y="0"/>
                    <a:pt x="0" y="776"/>
                    <a:pt x="745" y="776"/>
                  </a:cubicBezTo>
                  <a:cubicBezTo>
                    <a:pt x="1396" y="776"/>
                    <a:pt x="1644" y="0"/>
                    <a:pt x="8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5159975" y="1891563"/>
              <a:ext cx="48875" cy="15525"/>
            </a:xfrm>
            <a:custGeom>
              <a:avLst/>
              <a:gdLst/>
              <a:ahLst/>
              <a:cxnLst/>
              <a:rect l="l" t="t" r="r" b="b"/>
              <a:pathLst>
                <a:path w="1955" h="621" extrusionOk="0">
                  <a:moveTo>
                    <a:pt x="1210" y="0"/>
                  </a:moveTo>
                  <a:cubicBezTo>
                    <a:pt x="807" y="0"/>
                    <a:pt x="0" y="621"/>
                    <a:pt x="776" y="621"/>
                  </a:cubicBezTo>
                  <a:cubicBezTo>
                    <a:pt x="1179" y="621"/>
                    <a:pt x="1954"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5254575" y="1852013"/>
              <a:ext cx="48875" cy="13200"/>
            </a:xfrm>
            <a:custGeom>
              <a:avLst/>
              <a:gdLst/>
              <a:ahLst/>
              <a:cxnLst/>
              <a:rect l="l" t="t" r="r" b="b"/>
              <a:pathLst>
                <a:path w="1955" h="528" extrusionOk="0">
                  <a:moveTo>
                    <a:pt x="1210" y="0"/>
                  </a:moveTo>
                  <a:cubicBezTo>
                    <a:pt x="838" y="0"/>
                    <a:pt x="1" y="528"/>
                    <a:pt x="745" y="528"/>
                  </a:cubicBezTo>
                  <a:cubicBezTo>
                    <a:pt x="1086" y="528"/>
                    <a:pt x="1955" y="0"/>
                    <a:pt x="1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14"/>
          <p:cNvGrpSpPr/>
          <p:nvPr/>
        </p:nvGrpSpPr>
        <p:grpSpPr>
          <a:xfrm rot="-10163243">
            <a:off x="-354404" y="-133329"/>
            <a:ext cx="1386418" cy="2334096"/>
            <a:chOff x="3026750" y="1552825"/>
            <a:chExt cx="1108700" cy="1867600"/>
          </a:xfrm>
        </p:grpSpPr>
        <p:sp>
          <p:nvSpPr>
            <p:cNvPr id="1769" name="Google Shape;1769;p14"/>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4"/>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4"/>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4"/>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4"/>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4"/>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4"/>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4"/>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4"/>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8" name="Google Shape;1788;p14"/>
          <p:cNvGrpSpPr/>
          <p:nvPr/>
        </p:nvGrpSpPr>
        <p:grpSpPr>
          <a:xfrm rot="-10011506">
            <a:off x="8529635" y="-341539"/>
            <a:ext cx="922899" cy="1480674"/>
            <a:chOff x="2402100" y="3854125"/>
            <a:chExt cx="435600" cy="698825"/>
          </a:xfrm>
        </p:grpSpPr>
        <p:sp>
          <p:nvSpPr>
            <p:cNvPr id="1789" name="Google Shape;1789;p14"/>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4"/>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4"/>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4"/>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4"/>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4"/>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4"/>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4"/>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4"/>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4"/>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4"/>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4"/>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4"/>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2" name="Google Shape;1802;p14"/>
          <p:cNvGrpSpPr/>
          <p:nvPr/>
        </p:nvGrpSpPr>
        <p:grpSpPr>
          <a:xfrm>
            <a:off x="8495813" y="4058044"/>
            <a:ext cx="846716" cy="1493480"/>
            <a:chOff x="2797700" y="3217325"/>
            <a:chExt cx="682725" cy="1204225"/>
          </a:xfrm>
        </p:grpSpPr>
        <p:sp>
          <p:nvSpPr>
            <p:cNvPr id="1803" name="Google Shape;1803;p14"/>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4"/>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4"/>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4"/>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4"/>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4"/>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4"/>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0" name="Google Shape;1810;p14"/>
          <p:cNvGrpSpPr/>
          <p:nvPr/>
        </p:nvGrpSpPr>
        <p:grpSpPr>
          <a:xfrm rot="10800000">
            <a:off x="7485622" y="-1132524"/>
            <a:ext cx="1010203" cy="1594184"/>
            <a:chOff x="322650" y="2571325"/>
            <a:chExt cx="573100" cy="904450"/>
          </a:xfrm>
        </p:grpSpPr>
        <p:sp>
          <p:nvSpPr>
            <p:cNvPr id="1811" name="Google Shape;1811;p14"/>
            <p:cNvSpPr/>
            <p:nvPr/>
          </p:nvSpPr>
          <p:spPr>
            <a:xfrm>
              <a:off x="423450" y="2666625"/>
              <a:ext cx="95400" cy="131175"/>
            </a:xfrm>
            <a:custGeom>
              <a:avLst/>
              <a:gdLst/>
              <a:ahLst/>
              <a:cxnLst/>
              <a:rect l="l" t="t" r="r" b="b"/>
              <a:pathLst>
                <a:path w="3816" h="5247" extrusionOk="0">
                  <a:moveTo>
                    <a:pt x="199" y="1"/>
                  </a:moveTo>
                  <a:cubicBezTo>
                    <a:pt x="164" y="1"/>
                    <a:pt x="129" y="2"/>
                    <a:pt x="94" y="4"/>
                  </a:cubicBezTo>
                  <a:cubicBezTo>
                    <a:pt x="1" y="1059"/>
                    <a:pt x="745" y="1958"/>
                    <a:pt x="1521" y="2672"/>
                  </a:cubicBezTo>
                  <a:cubicBezTo>
                    <a:pt x="2327" y="3385"/>
                    <a:pt x="3227" y="4006"/>
                    <a:pt x="3692" y="4936"/>
                  </a:cubicBezTo>
                  <a:lnTo>
                    <a:pt x="3816" y="5247"/>
                  </a:lnTo>
                  <a:cubicBezTo>
                    <a:pt x="3537" y="3851"/>
                    <a:pt x="2978" y="2548"/>
                    <a:pt x="2172" y="1369"/>
                  </a:cubicBezTo>
                  <a:cubicBezTo>
                    <a:pt x="1696" y="685"/>
                    <a:pt x="1020" y="1"/>
                    <a:pt x="1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4"/>
            <p:cNvSpPr/>
            <p:nvPr/>
          </p:nvSpPr>
          <p:spPr>
            <a:xfrm>
              <a:off x="510300" y="2571325"/>
              <a:ext cx="155125" cy="237325"/>
            </a:xfrm>
            <a:custGeom>
              <a:avLst/>
              <a:gdLst/>
              <a:ahLst/>
              <a:cxnLst/>
              <a:rect l="l" t="t" r="r" b="b"/>
              <a:pathLst>
                <a:path w="6205" h="9493" extrusionOk="0">
                  <a:moveTo>
                    <a:pt x="6205" y="1"/>
                  </a:moveTo>
                  <a:lnTo>
                    <a:pt x="6205" y="1"/>
                  </a:lnTo>
                  <a:cubicBezTo>
                    <a:pt x="4343" y="435"/>
                    <a:pt x="3010" y="2048"/>
                    <a:pt x="2203" y="3754"/>
                  </a:cubicBezTo>
                  <a:cubicBezTo>
                    <a:pt x="1397" y="5460"/>
                    <a:pt x="931" y="7352"/>
                    <a:pt x="1" y="8996"/>
                  </a:cubicBezTo>
                  <a:lnTo>
                    <a:pt x="218" y="9493"/>
                  </a:lnTo>
                  <a:lnTo>
                    <a:pt x="2544" y="6639"/>
                  </a:lnTo>
                  <a:cubicBezTo>
                    <a:pt x="2917" y="6205"/>
                    <a:pt x="3258" y="5770"/>
                    <a:pt x="3537" y="5274"/>
                  </a:cubicBezTo>
                  <a:cubicBezTo>
                    <a:pt x="4530" y="3537"/>
                    <a:pt x="4592" y="1211"/>
                    <a:pt x="6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4"/>
            <p:cNvSpPr/>
            <p:nvPr/>
          </p:nvSpPr>
          <p:spPr>
            <a:xfrm>
              <a:off x="548300" y="2691425"/>
              <a:ext cx="236550" cy="266900"/>
            </a:xfrm>
            <a:custGeom>
              <a:avLst/>
              <a:gdLst/>
              <a:ahLst/>
              <a:cxnLst/>
              <a:rect l="l" t="t" r="r" b="b"/>
              <a:pathLst>
                <a:path w="9462" h="10676" extrusionOk="0">
                  <a:moveTo>
                    <a:pt x="9224" y="1"/>
                  </a:moveTo>
                  <a:cubicBezTo>
                    <a:pt x="7570" y="1"/>
                    <a:pt x="5960" y="617"/>
                    <a:pt x="4747" y="1742"/>
                  </a:cubicBezTo>
                  <a:cubicBezTo>
                    <a:pt x="2588" y="3791"/>
                    <a:pt x="2114" y="7045"/>
                    <a:pt x="654" y="9656"/>
                  </a:cubicBezTo>
                  <a:lnTo>
                    <a:pt x="654" y="9656"/>
                  </a:lnTo>
                  <a:cubicBezTo>
                    <a:pt x="1708" y="8788"/>
                    <a:pt x="3146" y="8364"/>
                    <a:pt x="4343" y="7636"/>
                  </a:cubicBezTo>
                  <a:cubicBezTo>
                    <a:pt x="7011" y="5992"/>
                    <a:pt x="8283" y="2890"/>
                    <a:pt x="9462" y="5"/>
                  </a:cubicBezTo>
                  <a:cubicBezTo>
                    <a:pt x="9382" y="2"/>
                    <a:pt x="9303" y="1"/>
                    <a:pt x="9224" y="1"/>
                  </a:cubicBezTo>
                  <a:close/>
                  <a:moveTo>
                    <a:pt x="654" y="9656"/>
                  </a:moveTo>
                  <a:cubicBezTo>
                    <a:pt x="451" y="9823"/>
                    <a:pt x="263" y="10006"/>
                    <a:pt x="94" y="10210"/>
                  </a:cubicBezTo>
                  <a:lnTo>
                    <a:pt x="1" y="10675"/>
                  </a:lnTo>
                  <a:cubicBezTo>
                    <a:pt x="241" y="10351"/>
                    <a:pt x="456" y="10009"/>
                    <a:pt x="654" y="96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4"/>
            <p:cNvSpPr/>
            <p:nvPr/>
          </p:nvSpPr>
          <p:spPr>
            <a:xfrm>
              <a:off x="322650" y="2792325"/>
              <a:ext cx="214050" cy="94475"/>
            </a:xfrm>
            <a:custGeom>
              <a:avLst/>
              <a:gdLst/>
              <a:ahLst/>
              <a:cxnLst/>
              <a:rect l="l" t="t" r="r" b="b"/>
              <a:pathLst>
                <a:path w="8562" h="3779" extrusionOk="0">
                  <a:moveTo>
                    <a:pt x="129" y="1"/>
                  </a:moveTo>
                  <a:cubicBezTo>
                    <a:pt x="86" y="1"/>
                    <a:pt x="43" y="1"/>
                    <a:pt x="0" y="1"/>
                  </a:cubicBezTo>
                  <a:cubicBezTo>
                    <a:pt x="652" y="374"/>
                    <a:pt x="1024" y="1056"/>
                    <a:pt x="1489" y="1645"/>
                  </a:cubicBezTo>
                  <a:cubicBezTo>
                    <a:pt x="2666" y="3032"/>
                    <a:pt x="4368" y="3778"/>
                    <a:pt x="6106" y="3778"/>
                  </a:cubicBezTo>
                  <a:cubicBezTo>
                    <a:pt x="6934" y="3778"/>
                    <a:pt x="7771" y="3609"/>
                    <a:pt x="8561" y="3258"/>
                  </a:cubicBezTo>
                  <a:lnTo>
                    <a:pt x="8158" y="2979"/>
                  </a:lnTo>
                  <a:cubicBezTo>
                    <a:pt x="5926" y="1053"/>
                    <a:pt x="3091"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4"/>
            <p:cNvSpPr/>
            <p:nvPr/>
          </p:nvSpPr>
          <p:spPr>
            <a:xfrm>
              <a:off x="386225" y="2924175"/>
              <a:ext cx="215625" cy="317975"/>
            </a:xfrm>
            <a:custGeom>
              <a:avLst/>
              <a:gdLst/>
              <a:ahLst/>
              <a:cxnLst/>
              <a:rect l="l" t="t" r="r" b="b"/>
              <a:pathLst>
                <a:path w="8625" h="12719" extrusionOk="0">
                  <a:moveTo>
                    <a:pt x="63" y="1"/>
                  </a:moveTo>
                  <a:cubicBezTo>
                    <a:pt x="1" y="2606"/>
                    <a:pt x="94" y="5367"/>
                    <a:pt x="1459" y="7600"/>
                  </a:cubicBezTo>
                  <a:cubicBezTo>
                    <a:pt x="3010" y="10144"/>
                    <a:pt x="5894" y="11509"/>
                    <a:pt x="8593" y="12719"/>
                  </a:cubicBezTo>
                  <a:lnTo>
                    <a:pt x="8593" y="12563"/>
                  </a:lnTo>
                  <a:cubicBezTo>
                    <a:pt x="8624" y="10392"/>
                    <a:pt x="7942" y="8283"/>
                    <a:pt x="6639" y="6546"/>
                  </a:cubicBezTo>
                  <a:cubicBezTo>
                    <a:pt x="4778" y="4064"/>
                    <a:pt x="1831" y="2544"/>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4"/>
            <p:cNvSpPr/>
            <p:nvPr/>
          </p:nvSpPr>
          <p:spPr>
            <a:xfrm>
              <a:off x="579325" y="2835775"/>
              <a:ext cx="316425" cy="283075"/>
            </a:xfrm>
            <a:custGeom>
              <a:avLst/>
              <a:gdLst/>
              <a:ahLst/>
              <a:cxnLst/>
              <a:rect l="l" t="t" r="r" b="b"/>
              <a:pathLst>
                <a:path w="12657" h="11323" extrusionOk="0">
                  <a:moveTo>
                    <a:pt x="12656" y="0"/>
                  </a:moveTo>
                  <a:cubicBezTo>
                    <a:pt x="10175" y="94"/>
                    <a:pt x="7786" y="1055"/>
                    <a:pt x="5925" y="2730"/>
                  </a:cubicBezTo>
                  <a:cubicBezTo>
                    <a:pt x="4095" y="4374"/>
                    <a:pt x="2668" y="6421"/>
                    <a:pt x="1707" y="8717"/>
                  </a:cubicBezTo>
                  <a:cubicBezTo>
                    <a:pt x="1303" y="9616"/>
                    <a:pt x="869" y="10640"/>
                    <a:pt x="1" y="11105"/>
                  </a:cubicBezTo>
                  <a:lnTo>
                    <a:pt x="559" y="11322"/>
                  </a:lnTo>
                  <a:cubicBezTo>
                    <a:pt x="2606" y="8810"/>
                    <a:pt x="5770" y="7445"/>
                    <a:pt x="8035" y="5119"/>
                  </a:cubicBezTo>
                  <a:cubicBezTo>
                    <a:pt x="9648" y="3475"/>
                    <a:pt x="10795" y="1365"/>
                    <a:pt x="12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4"/>
            <p:cNvSpPr/>
            <p:nvPr/>
          </p:nvSpPr>
          <p:spPr>
            <a:xfrm>
              <a:off x="509000" y="2776025"/>
              <a:ext cx="101375" cy="699750"/>
            </a:xfrm>
            <a:custGeom>
              <a:avLst/>
              <a:gdLst/>
              <a:ahLst/>
              <a:cxnLst/>
              <a:rect l="l" t="t" r="r" b="b"/>
              <a:pathLst>
                <a:path w="4055" h="27990" extrusionOk="0">
                  <a:moveTo>
                    <a:pt x="520" y="0"/>
                  </a:moveTo>
                  <a:cubicBezTo>
                    <a:pt x="350" y="0"/>
                    <a:pt x="126" y="122"/>
                    <a:pt x="146" y="281"/>
                  </a:cubicBezTo>
                  <a:cubicBezTo>
                    <a:pt x="983" y="4965"/>
                    <a:pt x="1852" y="9618"/>
                    <a:pt x="2689" y="14302"/>
                  </a:cubicBezTo>
                  <a:cubicBezTo>
                    <a:pt x="3124" y="16628"/>
                    <a:pt x="3589" y="19017"/>
                    <a:pt x="3062" y="21343"/>
                  </a:cubicBezTo>
                  <a:cubicBezTo>
                    <a:pt x="2534" y="23701"/>
                    <a:pt x="1294" y="25748"/>
                    <a:pt x="84" y="27795"/>
                  </a:cubicBezTo>
                  <a:cubicBezTo>
                    <a:pt x="1" y="27928"/>
                    <a:pt x="122" y="27990"/>
                    <a:pt x="272" y="27990"/>
                  </a:cubicBezTo>
                  <a:cubicBezTo>
                    <a:pt x="402" y="27990"/>
                    <a:pt x="554" y="27944"/>
                    <a:pt x="611" y="27857"/>
                  </a:cubicBezTo>
                  <a:cubicBezTo>
                    <a:pt x="1666" y="26058"/>
                    <a:pt x="2751" y="24259"/>
                    <a:pt x="3372" y="22274"/>
                  </a:cubicBezTo>
                  <a:cubicBezTo>
                    <a:pt x="4054" y="20040"/>
                    <a:pt x="3899" y="17838"/>
                    <a:pt x="3527" y="15574"/>
                  </a:cubicBezTo>
                  <a:cubicBezTo>
                    <a:pt x="2658" y="10424"/>
                    <a:pt x="1666" y="5275"/>
                    <a:pt x="704" y="126"/>
                  </a:cubicBezTo>
                  <a:cubicBezTo>
                    <a:pt x="693" y="38"/>
                    <a:pt x="615"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8" name="Google Shape;1818;p14"/>
          <p:cNvGrpSpPr/>
          <p:nvPr/>
        </p:nvGrpSpPr>
        <p:grpSpPr>
          <a:xfrm>
            <a:off x="2881963" y="715675"/>
            <a:ext cx="700450" cy="636075"/>
            <a:chOff x="3652400" y="3788700"/>
            <a:chExt cx="700450" cy="636075"/>
          </a:xfrm>
        </p:grpSpPr>
        <p:sp>
          <p:nvSpPr>
            <p:cNvPr id="1819" name="Google Shape;1819;p14"/>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4"/>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4"/>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4"/>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4"/>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4"/>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4"/>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4"/>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4"/>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4"/>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4"/>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4"/>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4"/>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4"/>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4"/>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14"/>
          <p:cNvSpPr txBox="1">
            <a:spLocks noGrp="1"/>
          </p:cNvSpPr>
          <p:nvPr>
            <p:ph type="body" idx="1"/>
          </p:nvPr>
        </p:nvSpPr>
        <p:spPr>
          <a:xfrm>
            <a:off x="829125" y="2205750"/>
            <a:ext cx="3201900" cy="9135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17500" algn="r" rtl="0">
              <a:spcBef>
                <a:spcPts val="1600"/>
              </a:spcBef>
              <a:spcAft>
                <a:spcPts val="0"/>
              </a:spcAft>
              <a:buSzPts val="1400"/>
              <a:buChar char="○"/>
              <a:defRPr/>
            </a:lvl2pPr>
            <a:lvl3pPr marL="1371600" lvl="2" indent="-317500" algn="r" rtl="0">
              <a:spcBef>
                <a:spcPts val="1600"/>
              </a:spcBef>
              <a:spcAft>
                <a:spcPts val="0"/>
              </a:spcAft>
              <a:buSzPts val="1400"/>
              <a:buChar char="■"/>
              <a:defRPr/>
            </a:lvl3pPr>
            <a:lvl4pPr marL="1828800" lvl="3" indent="-317500" algn="r"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algn="r" rtl="0">
              <a:spcBef>
                <a:spcPts val="1600"/>
              </a:spcBef>
              <a:spcAft>
                <a:spcPts val="0"/>
              </a:spcAft>
              <a:buSzPts val="1400"/>
              <a:buChar char="■"/>
              <a:defRPr/>
            </a:lvl6pPr>
            <a:lvl7pPr marL="3200400" lvl="6" indent="-317500" algn="r" rtl="0">
              <a:spcBef>
                <a:spcPts val="1600"/>
              </a:spcBef>
              <a:spcAft>
                <a:spcPts val="0"/>
              </a:spcAft>
              <a:buSzPts val="1400"/>
              <a:buChar char="●"/>
              <a:defRPr/>
            </a:lvl7pPr>
            <a:lvl8pPr marL="3657600" lvl="7" indent="-317500" algn="r" rtl="0">
              <a:spcBef>
                <a:spcPts val="1600"/>
              </a:spcBef>
              <a:spcAft>
                <a:spcPts val="0"/>
              </a:spcAft>
              <a:buSzPts val="1400"/>
              <a:buChar char="○"/>
              <a:defRPr/>
            </a:lvl8pPr>
            <a:lvl9pPr marL="4114800" lvl="8" indent="-317500" algn="r" rtl="0">
              <a:spcBef>
                <a:spcPts val="1600"/>
              </a:spcBef>
              <a:spcAft>
                <a:spcPts val="1600"/>
              </a:spcAft>
              <a:buSzPts val="1400"/>
              <a:buChar char="■"/>
              <a:defRPr/>
            </a:lvl9pPr>
          </a:lstStyle>
          <a:p>
            <a:endParaRPr/>
          </a:p>
        </p:txBody>
      </p:sp>
      <p:sp>
        <p:nvSpPr>
          <p:cNvPr id="1835" name="Google Shape;1835;p14"/>
          <p:cNvSpPr txBox="1">
            <a:spLocks noGrp="1"/>
          </p:cNvSpPr>
          <p:nvPr>
            <p:ph type="title"/>
          </p:nvPr>
        </p:nvSpPr>
        <p:spPr>
          <a:xfrm>
            <a:off x="5319900" y="1757163"/>
            <a:ext cx="3109800" cy="1482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3700" b="1"/>
            </a:lvl1pPr>
            <a:lvl2pPr lvl="1" algn="r" rtl="0">
              <a:spcBef>
                <a:spcPts val="0"/>
              </a:spcBef>
              <a:spcAft>
                <a:spcPts val="0"/>
              </a:spcAft>
              <a:buSzPts val="3700"/>
              <a:buNone/>
              <a:defRPr sz="3700"/>
            </a:lvl2pPr>
            <a:lvl3pPr lvl="2" algn="r" rtl="0">
              <a:spcBef>
                <a:spcPts val="0"/>
              </a:spcBef>
              <a:spcAft>
                <a:spcPts val="0"/>
              </a:spcAft>
              <a:buSzPts val="3700"/>
              <a:buNone/>
              <a:defRPr sz="3700"/>
            </a:lvl3pPr>
            <a:lvl4pPr lvl="3" algn="r" rtl="0">
              <a:spcBef>
                <a:spcPts val="0"/>
              </a:spcBef>
              <a:spcAft>
                <a:spcPts val="0"/>
              </a:spcAft>
              <a:buSzPts val="3700"/>
              <a:buNone/>
              <a:defRPr sz="3700"/>
            </a:lvl4pPr>
            <a:lvl5pPr lvl="4" algn="r" rtl="0">
              <a:spcBef>
                <a:spcPts val="0"/>
              </a:spcBef>
              <a:spcAft>
                <a:spcPts val="0"/>
              </a:spcAft>
              <a:buSzPts val="3700"/>
              <a:buNone/>
              <a:defRPr sz="3700"/>
            </a:lvl5pPr>
            <a:lvl6pPr lvl="5" algn="r" rtl="0">
              <a:spcBef>
                <a:spcPts val="0"/>
              </a:spcBef>
              <a:spcAft>
                <a:spcPts val="0"/>
              </a:spcAft>
              <a:buSzPts val="3700"/>
              <a:buNone/>
              <a:defRPr sz="3700"/>
            </a:lvl6pPr>
            <a:lvl7pPr lvl="6" algn="r" rtl="0">
              <a:spcBef>
                <a:spcPts val="0"/>
              </a:spcBef>
              <a:spcAft>
                <a:spcPts val="0"/>
              </a:spcAft>
              <a:buSzPts val="3700"/>
              <a:buNone/>
              <a:defRPr sz="3700"/>
            </a:lvl7pPr>
            <a:lvl8pPr lvl="7" algn="r" rtl="0">
              <a:spcBef>
                <a:spcPts val="0"/>
              </a:spcBef>
              <a:spcAft>
                <a:spcPts val="0"/>
              </a:spcAft>
              <a:buSzPts val="3700"/>
              <a:buNone/>
              <a:defRPr sz="3700"/>
            </a:lvl8pPr>
            <a:lvl9pPr lvl="8" algn="r" rtl="0">
              <a:spcBef>
                <a:spcPts val="0"/>
              </a:spcBef>
              <a:spcAft>
                <a:spcPts val="0"/>
              </a:spcAft>
              <a:buSzPts val="3700"/>
              <a:buNone/>
              <a:defRPr sz="37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_10">
    <p:spTree>
      <p:nvGrpSpPr>
        <p:cNvPr id="1" name="Shape 1918"/>
        <p:cNvGrpSpPr/>
        <p:nvPr/>
      </p:nvGrpSpPr>
      <p:grpSpPr>
        <a:xfrm>
          <a:off x="0" y="0"/>
          <a:ext cx="0" cy="0"/>
          <a:chOff x="0" y="0"/>
          <a:chExt cx="0" cy="0"/>
        </a:xfrm>
      </p:grpSpPr>
      <p:sp>
        <p:nvSpPr>
          <p:cNvPr id="1919" name="Google Shape;1919;p16"/>
          <p:cNvSpPr txBox="1">
            <a:spLocks noGrp="1"/>
          </p:cNvSpPr>
          <p:nvPr>
            <p:ph type="title"/>
          </p:nvPr>
        </p:nvSpPr>
        <p:spPr>
          <a:xfrm>
            <a:off x="714300" y="54575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20" name="Google Shape;1920;p16"/>
          <p:cNvSpPr txBox="1">
            <a:spLocks noGrp="1"/>
          </p:cNvSpPr>
          <p:nvPr>
            <p:ph type="body" idx="1"/>
          </p:nvPr>
        </p:nvSpPr>
        <p:spPr>
          <a:xfrm>
            <a:off x="714300" y="1734450"/>
            <a:ext cx="2808000" cy="25086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grpSp>
        <p:nvGrpSpPr>
          <p:cNvPr id="1921" name="Google Shape;1921;p16"/>
          <p:cNvGrpSpPr/>
          <p:nvPr/>
        </p:nvGrpSpPr>
        <p:grpSpPr>
          <a:xfrm flipH="1">
            <a:off x="-830528" y="3821441"/>
            <a:ext cx="3239372" cy="1780558"/>
            <a:chOff x="4178350" y="2375050"/>
            <a:chExt cx="938350" cy="515775"/>
          </a:xfrm>
        </p:grpSpPr>
        <p:sp>
          <p:nvSpPr>
            <p:cNvPr id="1922" name="Google Shape;1922;p16"/>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6"/>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6"/>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6"/>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6"/>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6"/>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6"/>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9" name="Google Shape;1929;p16"/>
          <p:cNvGrpSpPr/>
          <p:nvPr/>
        </p:nvGrpSpPr>
        <p:grpSpPr>
          <a:xfrm>
            <a:off x="1816335" y="3884955"/>
            <a:ext cx="881125" cy="1554173"/>
            <a:chOff x="2797700" y="3217325"/>
            <a:chExt cx="682725" cy="1204225"/>
          </a:xfrm>
        </p:grpSpPr>
        <p:sp>
          <p:nvSpPr>
            <p:cNvPr id="1930" name="Google Shape;1930;p16"/>
            <p:cNvSpPr/>
            <p:nvPr/>
          </p:nvSpPr>
          <p:spPr>
            <a:xfrm>
              <a:off x="2797700" y="3824925"/>
              <a:ext cx="500825" cy="451000"/>
            </a:xfrm>
            <a:custGeom>
              <a:avLst/>
              <a:gdLst/>
              <a:ahLst/>
              <a:cxnLst/>
              <a:rect l="l" t="t" r="r" b="b"/>
              <a:pathLst>
                <a:path w="20033" h="18040" extrusionOk="0">
                  <a:moveTo>
                    <a:pt x="1771" y="1417"/>
                  </a:moveTo>
                  <a:cubicBezTo>
                    <a:pt x="5098" y="3779"/>
                    <a:pt x="8428" y="6149"/>
                    <a:pt x="11644" y="8700"/>
                  </a:cubicBezTo>
                  <a:cubicBezTo>
                    <a:pt x="14663" y="11098"/>
                    <a:pt x="17605" y="13317"/>
                    <a:pt x="19046" y="16873"/>
                  </a:cubicBezTo>
                  <a:lnTo>
                    <a:pt x="19046" y="16873"/>
                  </a:lnTo>
                  <a:cubicBezTo>
                    <a:pt x="17333" y="16151"/>
                    <a:pt x="15525" y="16018"/>
                    <a:pt x="13691" y="15680"/>
                  </a:cubicBezTo>
                  <a:cubicBezTo>
                    <a:pt x="10775" y="15183"/>
                    <a:pt x="8759" y="13850"/>
                    <a:pt x="7239" y="11306"/>
                  </a:cubicBezTo>
                  <a:cubicBezTo>
                    <a:pt x="6154" y="9476"/>
                    <a:pt x="5440" y="7429"/>
                    <a:pt x="4479" y="5567"/>
                  </a:cubicBezTo>
                  <a:cubicBezTo>
                    <a:pt x="3681" y="4109"/>
                    <a:pt x="2783" y="2717"/>
                    <a:pt x="1771" y="1417"/>
                  </a:cubicBezTo>
                  <a:close/>
                  <a:moveTo>
                    <a:pt x="548" y="1"/>
                  </a:moveTo>
                  <a:cubicBezTo>
                    <a:pt x="359" y="1"/>
                    <a:pt x="0" y="127"/>
                    <a:pt x="105" y="232"/>
                  </a:cubicBezTo>
                  <a:cubicBezTo>
                    <a:pt x="105" y="232"/>
                    <a:pt x="105" y="232"/>
                    <a:pt x="105" y="232"/>
                  </a:cubicBezTo>
                  <a:lnTo>
                    <a:pt x="105" y="232"/>
                  </a:lnTo>
                  <a:cubicBezTo>
                    <a:pt x="1904" y="2310"/>
                    <a:pt x="3424" y="4606"/>
                    <a:pt x="4572" y="7087"/>
                  </a:cubicBezTo>
                  <a:cubicBezTo>
                    <a:pt x="5409" y="8917"/>
                    <a:pt x="6123" y="10779"/>
                    <a:pt x="7301" y="12423"/>
                  </a:cubicBezTo>
                  <a:cubicBezTo>
                    <a:pt x="10279" y="16641"/>
                    <a:pt x="14963" y="15338"/>
                    <a:pt x="19120" y="17355"/>
                  </a:cubicBezTo>
                  <a:cubicBezTo>
                    <a:pt x="19135" y="17362"/>
                    <a:pt x="19156" y="17366"/>
                    <a:pt x="19181" y="17366"/>
                  </a:cubicBezTo>
                  <a:cubicBezTo>
                    <a:pt x="19196" y="17366"/>
                    <a:pt x="19213" y="17364"/>
                    <a:pt x="19231" y="17362"/>
                  </a:cubicBezTo>
                  <a:lnTo>
                    <a:pt x="19231" y="17362"/>
                  </a:lnTo>
                  <a:cubicBezTo>
                    <a:pt x="19302" y="17562"/>
                    <a:pt x="19369" y="17766"/>
                    <a:pt x="19430" y="17975"/>
                  </a:cubicBezTo>
                  <a:cubicBezTo>
                    <a:pt x="19448" y="18020"/>
                    <a:pt x="19509" y="18039"/>
                    <a:pt x="19584" y="18039"/>
                  </a:cubicBezTo>
                  <a:cubicBezTo>
                    <a:pt x="19766" y="18039"/>
                    <a:pt x="20032" y="17930"/>
                    <a:pt x="19988" y="17820"/>
                  </a:cubicBezTo>
                  <a:cubicBezTo>
                    <a:pt x="18809" y="13787"/>
                    <a:pt x="15894" y="11523"/>
                    <a:pt x="12730" y="8948"/>
                  </a:cubicBezTo>
                  <a:cubicBezTo>
                    <a:pt x="8821" y="5785"/>
                    <a:pt x="4727" y="2900"/>
                    <a:pt x="632" y="15"/>
                  </a:cubicBezTo>
                  <a:cubicBezTo>
                    <a:pt x="613" y="5"/>
                    <a:pt x="583" y="1"/>
                    <a:pt x="5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6"/>
            <p:cNvSpPr/>
            <p:nvPr/>
          </p:nvSpPr>
          <p:spPr>
            <a:xfrm>
              <a:off x="2799200" y="3824650"/>
              <a:ext cx="633925" cy="527825"/>
            </a:xfrm>
            <a:custGeom>
              <a:avLst/>
              <a:gdLst/>
              <a:ahLst/>
              <a:cxnLst/>
              <a:rect l="l" t="t" r="r" b="b"/>
              <a:pathLst>
                <a:path w="25357" h="21113" extrusionOk="0">
                  <a:moveTo>
                    <a:pt x="511" y="1"/>
                  </a:moveTo>
                  <a:cubicBezTo>
                    <a:pt x="334" y="1"/>
                    <a:pt x="0" y="142"/>
                    <a:pt x="76" y="243"/>
                  </a:cubicBezTo>
                  <a:lnTo>
                    <a:pt x="45" y="243"/>
                  </a:lnTo>
                  <a:cubicBezTo>
                    <a:pt x="2092" y="2787"/>
                    <a:pt x="4263" y="5206"/>
                    <a:pt x="6621" y="7471"/>
                  </a:cubicBezTo>
                  <a:cubicBezTo>
                    <a:pt x="8854" y="9735"/>
                    <a:pt x="11088" y="12123"/>
                    <a:pt x="13476" y="14202"/>
                  </a:cubicBezTo>
                  <a:cubicBezTo>
                    <a:pt x="14655" y="15256"/>
                    <a:pt x="15927" y="15536"/>
                    <a:pt x="17292" y="16280"/>
                  </a:cubicBezTo>
                  <a:cubicBezTo>
                    <a:pt x="18625" y="17024"/>
                    <a:pt x="19618" y="18234"/>
                    <a:pt x="20766" y="19196"/>
                  </a:cubicBezTo>
                  <a:cubicBezTo>
                    <a:pt x="21763" y="20010"/>
                    <a:pt x="22961" y="21112"/>
                    <a:pt x="24321" y="21112"/>
                  </a:cubicBezTo>
                  <a:cubicBezTo>
                    <a:pt x="24568" y="21112"/>
                    <a:pt x="24820" y="21076"/>
                    <a:pt x="25077" y="20995"/>
                  </a:cubicBezTo>
                  <a:cubicBezTo>
                    <a:pt x="25328" y="20920"/>
                    <a:pt x="25356" y="20783"/>
                    <a:pt x="25177" y="20783"/>
                  </a:cubicBezTo>
                  <a:cubicBezTo>
                    <a:pt x="25134" y="20783"/>
                    <a:pt x="25081" y="20791"/>
                    <a:pt x="25015" y="20809"/>
                  </a:cubicBezTo>
                  <a:cubicBezTo>
                    <a:pt x="24851" y="20858"/>
                    <a:pt x="24683" y="20881"/>
                    <a:pt x="24511" y="20881"/>
                  </a:cubicBezTo>
                  <a:cubicBezTo>
                    <a:pt x="22509" y="20881"/>
                    <a:pt x="20066" y="17774"/>
                    <a:pt x="18781" y="16745"/>
                  </a:cubicBezTo>
                  <a:cubicBezTo>
                    <a:pt x="17664" y="15877"/>
                    <a:pt x="16392" y="15629"/>
                    <a:pt x="15182" y="14915"/>
                  </a:cubicBezTo>
                  <a:cubicBezTo>
                    <a:pt x="14097" y="14233"/>
                    <a:pt x="13228" y="13240"/>
                    <a:pt x="12297" y="12341"/>
                  </a:cubicBezTo>
                  <a:cubicBezTo>
                    <a:pt x="8265" y="8370"/>
                    <a:pt x="4077" y="4493"/>
                    <a:pt x="603" y="26"/>
                  </a:cubicBezTo>
                  <a:cubicBezTo>
                    <a:pt x="586" y="8"/>
                    <a:pt x="553" y="1"/>
                    <a:pt x="5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6"/>
            <p:cNvSpPr/>
            <p:nvPr/>
          </p:nvSpPr>
          <p:spPr>
            <a:xfrm>
              <a:off x="3258625" y="3484850"/>
              <a:ext cx="221800" cy="706250"/>
            </a:xfrm>
            <a:custGeom>
              <a:avLst/>
              <a:gdLst/>
              <a:ahLst/>
              <a:cxnLst/>
              <a:rect l="l" t="t" r="r" b="b"/>
              <a:pathLst>
                <a:path w="8872" h="28250" extrusionOk="0">
                  <a:moveTo>
                    <a:pt x="4023" y="1179"/>
                  </a:moveTo>
                  <a:lnTo>
                    <a:pt x="4023" y="1179"/>
                  </a:lnTo>
                  <a:cubicBezTo>
                    <a:pt x="4839" y="3333"/>
                    <a:pt x="5669" y="5467"/>
                    <a:pt x="6452" y="7600"/>
                  </a:cubicBezTo>
                  <a:cubicBezTo>
                    <a:pt x="7414" y="10175"/>
                    <a:pt x="8375" y="12905"/>
                    <a:pt x="8127" y="15696"/>
                  </a:cubicBezTo>
                  <a:cubicBezTo>
                    <a:pt x="7781" y="19683"/>
                    <a:pt x="5201" y="23239"/>
                    <a:pt x="5550" y="27266"/>
                  </a:cubicBezTo>
                  <a:lnTo>
                    <a:pt x="5550" y="27266"/>
                  </a:lnTo>
                  <a:cubicBezTo>
                    <a:pt x="2881" y="24125"/>
                    <a:pt x="1683" y="19726"/>
                    <a:pt x="993" y="15727"/>
                  </a:cubicBezTo>
                  <a:cubicBezTo>
                    <a:pt x="528" y="12967"/>
                    <a:pt x="1644" y="10485"/>
                    <a:pt x="2420" y="7879"/>
                  </a:cubicBezTo>
                  <a:cubicBezTo>
                    <a:pt x="3063" y="5626"/>
                    <a:pt x="3591" y="3420"/>
                    <a:pt x="4023" y="1179"/>
                  </a:cubicBezTo>
                  <a:close/>
                  <a:moveTo>
                    <a:pt x="4046" y="0"/>
                  </a:moveTo>
                  <a:cubicBezTo>
                    <a:pt x="3884" y="0"/>
                    <a:pt x="3692" y="87"/>
                    <a:pt x="3692" y="187"/>
                  </a:cubicBezTo>
                  <a:cubicBezTo>
                    <a:pt x="3690" y="196"/>
                    <a:pt x="3688" y="204"/>
                    <a:pt x="3687" y="213"/>
                  </a:cubicBezTo>
                  <a:lnTo>
                    <a:pt x="3687" y="213"/>
                  </a:lnTo>
                  <a:lnTo>
                    <a:pt x="3661" y="218"/>
                  </a:lnTo>
                  <a:cubicBezTo>
                    <a:pt x="3666" y="233"/>
                    <a:pt x="3672" y="248"/>
                    <a:pt x="3677" y="263"/>
                  </a:cubicBezTo>
                  <a:lnTo>
                    <a:pt x="3677" y="263"/>
                  </a:lnTo>
                  <a:cubicBezTo>
                    <a:pt x="3152" y="3091"/>
                    <a:pt x="2474" y="5888"/>
                    <a:pt x="1644" y="8655"/>
                  </a:cubicBezTo>
                  <a:cubicBezTo>
                    <a:pt x="931" y="11074"/>
                    <a:pt x="0" y="13339"/>
                    <a:pt x="435" y="15882"/>
                  </a:cubicBezTo>
                  <a:cubicBezTo>
                    <a:pt x="1179" y="20225"/>
                    <a:pt x="2513" y="25002"/>
                    <a:pt x="5677" y="28197"/>
                  </a:cubicBezTo>
                  <a:cubicBezTo>
                    <a:pt x="5681" y="28201"/>
                    <a:pt x="5685" y="28205"/>
                    <a:pt x="5690" y="28208"/>
                  </a:cubicBezTo>
                  <a:lnTo>
                    <a:pt x="5690" y="28208"/>
                  </a:lnTo>
                  <a:cubicBezTo>
                    <a:pt x="5712" y="28237"/>
                    <a:pt x="5760" y="28250"/>
                    <a:pt x="5817" y="28250"/>
                  </a:cubicBezTo>
                  <a:cubicBezTo>
                    <a:pt x="5990" y="28250"/>
                    <a:pt x="6256" y="28138"/>
                    <a:pt x="6235" y="28011"/>
                  </a:cubicBezTo>
                  <a:cubicBezTo>
                    <a:pt x="5336" y="23420"/>
                    <a:pt x="8593" y="19481"/>
                    <a:pt x="8717" y="14983"/>
                  </a:cubicBezTo>
                  <a:cubicBezTo>
                    <a:pt x="8872" y="9958"/>
                    <a:pt x="5987" y="4715"/>
                    <a:pt x="4250" y="94"/>
                  </a:cubicBezTo>
                  <a:cubicBezTo>
                    <a:pt x="4217" y="27"/>
                    <a:pt x="4136" y="0"/>
                    <a:pt x="40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6"/>
            <p:cNvSpPr/>
            <p:nvPr/>
          </p:nvSpPr>
          <p:spPr>
            <a:xfrm>
              <a:off x="3342800" y="3512850"/>
              <a:ext cx="102725" cy="837725"/>
            </a:xfrm>
            <a:custGeom>
              <a:avLst/>
              <a:gdLst/>
              <a:ahLst/>
              <a:cxnLst/>
              <a:rect l="l" t="t" r="r" b="b"/>
              <a:pathLst>
                <a:path w="4109" h="33509" extrusionOk="0">
                  <a:moveTo>
                    <a:pt x="467" y="0"/>
                  </a:moveTo>
                  <a:cubicBezTo>
                    <a:pt x="285" y="0"/>
                    <a:pt x="0" y="124"/>
                    <a:pt x="45" y="214"/>
                  </a:cubicBezTo>
                  <a:lnTo>
                    <a:pt x="14" y="214"/>
                  </a:lnTo>
                  <a:cubicBezTo>
                    <a:pt x="2496" y="5612"/>
                    <a:pt x="263" y="11567"/>
                    <a:pt x="449" y="17213"/>
                  </a:cubicBezTo>
                  <a:cubicBezTo>
                    <a:pt x="604" y="20067"/>
                    <a:pt x="1100" y="22889"/>
                    <a:pt x="1969" y="25619"/>
                  </a:cubicBezTo>
                  <a:cubicBezTo>
                    <a:pt x="2682" y="28101"/>
                    <a:pt x="3582" y="30799"/>
                    <a:pt x="3023" y="33405"/>
                  </a:cubicBezTo>
                  <a:cubicBezTo>
                    <a:pt x="3011" y="33478"/>
                    <a:pt x="3090" y="33508"/>
                    <a:pt x="3192" y="33508"/>
                  </a:cubicBezTo>
                  <a:cubicBezTo>
                    <a:pt x="3350" y="33508"/>
                    <a:pt x="3563" y="33437"/>
                    <a:pt x="3582" y="33343"/>
                  </a:cubicBezTo>
                  <a:cubicBezTo>
                    <a:pt x="4109" y="30861"/>
                    <a:pt x="3364" y="28349"/>
                    <a:pt x="2682" y="25991"/>
                  </a:cubicBezTo>
                  <a:cubicBezTo>
                    <a:pt x="1907" y="23293"/>
                    <a:pt x="1224" y="20594"/>
                    <a:pt x="1069" y="17740"/>
                  </a:cubicBezTo>
                  <a:cubicBezTo>
                    <a:pt x="728" y="11940"/>
                    <a:pt x="3178" y="5643"/>
                    <a:pt x="604" y="59"/>
                  </a:cubicBezTo>
                  <a:cubicBezTo>
                    <a:pt x="587" y="17"/>
                    <a:pt x="534" y="0"/>
                    <a:pt x="4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6"/>
            <p:cNvSpPr/>
            <p:nvPr/>
          </p:nvSpPr>
          <p:spPr>
            <a:xfrm>
              <a:off x="3139775" y="3858825"/>
              <a:ext cx="334875" cy="562725"/>
            </a:xfrm>
            <a:custGeom>
              <a:avLst/>
              <a:gdLst/>
              <a:ahLst/>
              <a:cxnLst/>
              <a:rect l="l" t="t" r="r" b="b"/>
              <a:pathLst>
                <a:path w="13395" h="22509" extrusionOk="0">
                  <a:moveTo>
                    <a:pt x="389" y="1"/>
                  </a:moveTo>
                  <a:cubicBezTo>
                    <a:pt x="207" y="1"/>
                    <a:pt x="0" y="127"/>
                    <a:pt x="39" y="303"/>
                  </a:cubicBezTo>
                  <a:cubicBezTo>
                    <a:pt x="2149" y="8585"/>
                    <a:pt x="8725" y="15068"/>
                    <a:pt x="12788" y="22420"/>
                  </a:cubicBezTo>
                  <a:cubicBezTo>
                    <a:pt x="12824" y="22482"/>
                    <a:pt x="12894" y="22509"/>
                    <a:pt x="12970" y="22509"/>
                  </a:cubicBezTo>
                  <a:cubicBezTo>
                    <a:pt x="13160" y="22509"/>
                    <a:pt x="13395" y="22348"/>
                    <a:pt x="13285" y="22171"/>
                  </a:cubicBezTo>
                  <a:cubicBezTo>
                    <a:pt x="9252" y="14851"/>
                    <a:pt x="2707" y="8399"/>
                    <a:pt x="629" y="148"/>
                  </a:cubicBezTo>
                  <a:cubicBezTo>
                    <a:pt x="594" y="44"/>
                    <a:pt x="496"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6"/>
            <p:cNvSpPr/>
            <p:nvPr/>
          </p:nvSpPr>
          <p:spPr>
            <a:xfrm>
              <a:off x="2926700" y="3217325"/>
              <a:ext cx="246850" cy="708075"/>
            </a:xfrm>
            <a:custGeom>
              <a:avLst/>
              <a:gdLst/>
              <a:ahLst/>
              <a:cxnLst/>
              <a:rect l="l" t="t" r="r" b="b"/>
              <a:pathLst>
                <a:path w="9874" h="28323" extrusionOk="0">
                  <a:moveTo>
                    <a:pt x="1803" y="1094"/>
                  </a:moveTo>
                  <a:cubicBezTo>
                    <a:pt x="2973" y="3036"/>
                    <a:pt x="4212" y="4983"/>
                    <a:pt x="5305" y="6979"/>
                  </a:cubicBezTo>
                  <a:cubicBezTo>
                    <a:pt x="6081" y="8313"/>
                    <a:pt x="6515" y="9833"/>
                    <a:pt x="6515" y="11384"/>
                  </a:cubicBezTo>
                  <a:cubicBezTo>
                    <a:pt x="6484" y="12718"/>
                    <a:pt x="6174" y="14021"/>
                    <a:pt x="6205" y="15354"/>
                  </a:cubicBezTo>
                  <a:cubicBezTo>
                    <a:pt x="6205" y="17495"/>
                    <a:pt x="7042" y="19542"/>
                    <a:pt x="7570" y="21558"/>
                  </a:cubicBezTo>
                  <a:cubicBezTo>
                    <a:pt x="8064" y="23536"/>
                    <a:pt x="8534" y="25490"/>
                    <a:pt x="9088" y="27441"/>
                  </a:cubicBezTo>
                  <a:lnTo>
                    <a:pt x="9088" y="27441"/>
                  </a:lnTo>
                  <a:cubicBezTo>
                    <a:pt x="5794" y="24842"/>
                    <a:pt x="3483" y="20703"/>
                    <a:pt x="2234" y="16781"/>
                  </a:cubicBezTo>
                  <a:cubicBezTo>
                    <a:pt x="685" y="11810"/>
                    <a:pt x="1450" y="6261"/>
                    <a:pt x="1803" y="1094"/>
                  </a:cubicBezTo>
                  <a:close/>
                  <a:moveTo>
                    <a:pt x="1642" y="1"/>
                  </a:moveTo>
                  <a:cubicBezTo>
                    <a:pt x="1488" y="1"/>
                    <a:pt x="1304" y="96"/>
                    <a:pt x="1304" y="217"/>
                  </a:cubicBezTo>
                  <a:cubicBezTo>
                    <a:pt x="994" y="5863"/>
                    <a:pt x="1" y="11973"/>
                    <a:pt x="1862" y="17433"/>
                  </a:cubicBezTo>
                  <a:cubicBezTo>
                    <a:pt x="3289" y="21558"/>
                    <a:pt x="5740" y="25746"/>
                    <a:pt x="9369" y="28289"/>
                  </a:cubicBezTo>
                  <a:cubicBezTo>
                    <a:pt x="9397" y="28308"/>
                    <a:pt x="9432" y="28318"/>
                    <a:pt x="9471" y="28320"/>
                  </a:cubicBezTo>
                  <a:lnTo>
                    <a:pt x="9471" y="28320"/>
                  </a:lnTo>
                  <a:cubicBezTo>
                    <a:pt x="9484" y="28321"/>
                    <a:pt x="9498" y="28322"/>
                    <a:pt x="9512" y="28322"/>
                  </a:cubicBezTo>
                  <a:cubicBezTo>
                    <a:pt x="9674" y="28322"/>
                    <a:pt x="9870" y="28220"/>
                    <a:pt x="9870" y="28080"/>
                  </a:cubicBezTo>
                  <a:lnTo>
                    <a:pt x="9870" y="28080"/>
                  </a:lnTo>
                  <a:cubicBezTo>
                    <a:pt x="9874" y="28054"/>
                    <a:pt x="9869" y="28027"/>
                    <a:pt x="9853" y="28001"/>
                  </a:cubicBezTo>
                  <a:lnTo>
                    <a:pt x="9853" y="28001"/>
                  </a:lnTo>
                  <a:cubicBezTo>
                    <a:pt x="9207" y="25812"/>
                    <a:pt x="8683" y="23623"/>
                    <a:pt x="8128" y="21434"/>
                  </a:cubicBezTo>
                  <a:cubicBezTo>
                    <a:pt x="7384" y="18580"/>
                    <a:pt x="6608" y="16130"/>
                    <a:pt x="6918" y="13152"/>
                  </a:cubicBezTo>
                  <a:cubicBezTo>
                    <a:pt x="7166" y="10888"/>
                    <a:pt x="7042" y="9089"/>
                    <a:pt x="5988" y="7041"/>
                  </a:cubicBezTo>
                  <a:cubicBezTo>
                    <a:pt x="4716" y="4653"/>
                    <a:pt x="3227" y="2388"/>
                    <a:pt x="1831" y="93"/>
                  </a:cubicBezTo>
                  <a:cubicBezTo>
                    <a:pt x="1799" y="28"/>
                    <a:pt x="1725" y="1"/>
                    <a:pt x="1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6"/>
            <p:cNvSpPr/>
            <p:nvPr/>
          </p:nvSpPr>
          <p:spPr>
            <a:xfrm>
              <a:off x="2975275" y="3249325"/>
              <a:ext cx="199675" cy="674700"/>
            </a:xfrm>
            <a:custGeom>
              <a:avLst/>
              <a:gdLst/>
              <a:ahLst/>
              <a:cxnLst/>
              <a:rect l="l" t="t" r="r" b="b"/>
              <a:pathLst>
                <a:path w="7987" h="26988" extrusionOk="0">
                  <a:moveTo>
                    <a:pt x="427" y="1"/>
                  </a:moveTo>
                  <a:cubicBezTo>
                    <a:pt x="246" y="1"/>
                    <a:pt x="1" y="113"/>
                    <a:pt x="43" y="240"/>
                  </a:cubicBezTo>
                  <a:cubicBezTo>
                    <a:pt x="881" y="2970"/>
                    <a:pt x="633" y="5699"/>
                    <a:pt x="788" y="8491"/>
                  </a:cubicBezTo>
                  <a:cubicBezTo>
                    <a:pt x="943" y="10724"/>
                    <a:pt x="1284" y="12958"/>
                    <a:pt x="1842" y="15129"/>
                  </a:cubicBezTo>
                  <a:cubicBezTo>
                    <a:pt x="2928" y="19348"/>
                    <a:pt x="4603" y="23535"/>
                    <a:pt x="7364" y="26947"/>
                  </a:cubicBezTo>
                  <a:cubicBezTo>
                    <a:pt x="7385" y="26976"/>
                    <a:pt x="7431" y="26988"/>
                    <a:pt x="7487" y="26988"/>
                  </a:cubicBezTo>
                  <a:cubicBezTo>
                    <a:pt x="7677" y="26988"/>
                    <a:pt x="7987" y="26850"/>
                    <a:pt x="7891" y="26730"/>
                  </a:cubicBezTo>
                  <a:cubicBezTo>
                    <a:pt x="5037" y="23194"/>
                    <a:pt x="3331" y="18789"/>
                    <a:pt x="2277" y="14416"/>
                  </a:cubicBezTo>
                  <a:cubicBezTo>
                    <a:pt x="1780" y="12430"/>
                    <a:pt x="1470" y="10383"/>
                    <a:pt x="1346" y="8367"/>
                  </a:cubicBezTo>
                  <a:cubicBezTo>
                    <a:pt x="1191" y="5575"/>
                    <a:pt x="1439" y="2814"/>
                    <a:pt x="602" y="85"/>
                  </a:cubicBezTo>
                  <a:cubicBezTo>
                    <a:pt x="582" y="25"/>
                    <a:pt x="512" y="1"/>
                    <a:pt x="4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7" name="Google Shape;1937;p16"/>
          <p:cNvSpPr/>
          <p:nvPr/>
        </p:nvSpPr>
        <p:spPr>
          <a:xfrm>
            <a:off x="79575" y="3338363"/>
            <a:ext cx="378599" cy="316724"/>
          </a:xfrm>
          <a:custGeom>
            <a:avLst/>
            <a:gdLst/>
            <a:ahLst/>
            <a:cxnLst/>
            <a:rect l="l" t="t" r="r" b="b"/>
            <a:pathLst>
              <a:path w="11540" h="9654" extrusionOk="0">
                <a:moveTo>
                  <a:pt x="5412" y="1"/>
                </a:moveTo>
                <a:cubicBezTo>
                  <a:pt x="4719" y="1"/>
                  <a:pt x="4023" y="114"/>
                  <a:pt x="3350" y="345"/>
                </a:cubicBezTo>
                <a:lnTo>
                  <a:pt x="3695" y="271"/>
                </a:lnTo>
                <a:lnTo>
                  <a:pt x="3695" y="271"/>
                </a:lnTo>
                <a:cubicBezTo>
                  <a:pt x="2234" y="700"/>
                  <a:pt x="929" y="1718"/>
                  <a:pt x="404" y="3137"/>
                </a:cubicBezTo>
                <a:cubicBezTo>
                  <a:pt x="0" y="4316"/>
                  <a:pt x="93" y="5619"/>
                  <a:pt x="683" y="6704"/>
                </a:cubicBezTo>
                <a:cubicBezTo>
                  <a:pt x="1272" y="7790"/>
                  <a:pt x="2234" y="8628"/>
                  <a:pt x="3350" y="9124"/>
                </a:cubicBezTo>
                <a:cubicBezTo>
                  <a:pt x="4141" y="9475"/>
                  <a:pt x="5003" y="9654"/>
                  <a:pt x="5855" y="9654"/>
                </a:cubicBezTo>
                <a:cubicBezTo>
                  <a:pt x="7110" y="9654"/>
                  <a:pt x="8346" y="9267"/>
                  <a:pt x="9306" y="8472"/>
                </a:cubicBezTo>
                <a:cubicBezTo>
                  <a:pt x="10950" y="7139"/>
                  <a:pt x="11540" y="4595"/>
                  <a:pt x="10516" y="2765"/>
                </a:cubicBezTo>
                <a:cubicBezTo>
                  <a:pt x="10175" y="2207"/>
                  <a:pt x="9740" y="1679"/>
                  <a:pt x="9213" y="1276"/>
                </a:cubicBezTo>
                <a:cubicBezTo>
                  <a:pt x="8105" y="435"/>
                  <a:pt x="6766" y="1"/>
                  <a:pt x="54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8" name="Google Shape;1938;p16"/>
          <p:cNvGrpSpPr/>
          <p:nvPr/>
        </p:nvGrpSpPr>
        <p:grpSpPr>
          <a:xfrm rot="9556908">
            <a:off x="2671536" y="-1109002"/>
            <a:ext cx="1044883" cy="1676392"/>
            <a:chOff x="2402100" y="3854125"/>
            <a:chExt cx="435600" cy="698825"/>
          </a:xfrm>
        </p:grpSpPr>
        <p:sp>
          <p:nvSpPr>
            <p:cNvPr id="1939" name="Google Shape;1939;p16"/>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6"/>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6"/>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6"/>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6"/>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6"/>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6"/>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6"/>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6"/>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6"/>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6"/>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6"/>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6"/>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2" name="Google Shape;1952;p16"/>
          <p:cNvSpPr txBox="1">
            <a:spLocks noGrp="1"/>
          </p:cNvSpPr>
          <p:nvPr>
            <p:ph type="title" idx="2"/>
          </p:nvPr>
        </p:nvSpPr>
        <p:spPr>
          <a:xfrm>
            <a:off x="714300" y="899125"/>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1900"/>
              <a:buFont typeface="Poppins Medium"/>
              <a:buNone/>
              <a:defRPr sz="1900">
                <a:solidFill>
                  <a:schemeClr val="lt2"/>
                </a:solidFill>
                <a:latin typeface="Poppins Medium"/>
                <a:ea typeface="Poppins Medium"/>
                <a:cs typeface="Poppins Medium"/>
                <a:sym typeface="Poppins Medium"/>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2043"/>
        <p:cNvGrpSpPr/>
        <p:nvPr/>
      </p:nvGrpSpPr>
      <p:grpSpPr>
        <a:xfrm>
          <a:off x="0" y="0"/>
          <a:ext cx="0" cy="0"/>
          <a:chOff x="0" y="0"/>
          <a:chExt cx="0" cy="0"/>
        </a:xfrm>
      </p:grpSpPr>
      <p:sp>
        <p:nvSpPr>
          <p:cNvPr id="2044" name="Google Shape;2044;p19"/>
          <p:cNvSpPr txBox="1">
            <a:spLocks noGrp="1"/>
          </p:cNvSpPr>
          <p:nvPr>
            <p:ph type="title"/>
          </p:nvPr>
        </p:nvSpPr>
        <p:spPr>
          <a:xfrm>
            <a:off x="714300" y="54575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b="1"/>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045" name="Google Shape;2045;p19"/>
          <p:cNvGrpSpPr/>
          <p:nvPr/>
        </p:nvGrpSpPr>
        <p:grpSpPr>
          <a:xfrm>
            <a:off x="-968865" y="4042420"/>
            <a:ext cx="4033310" cy="2216956"/>
            <a:chOff x="4178350" y="2375050"/>
            <a:chExt cx="938350" cy="515775"/>
          </a:xfrm>
        </p:grpSpPr>
        <p:sp>
          <p:nvSpPr>
            <p:cNvPr id="2046" name="Google Shape;2046;p19"/>
            <p:cNvSpPr/>
            <p:nvPr/>
          </p:nvSpPr>
          <p:spPr>
            <a:xfrm>
              <a:off x="4178350" y="2375050"/>
              <a:ext cx="938350" cy="470050"/>
            </a:xfrm>
            <a:custGeom>
              <a:avLst/>
              <a:gdLst/>
              <a:ahLst/>
              <a:cxnLst/>
              <a:rect l="l" t="t" r="r" b="b"/>
              <a:pathLst>
                <a:path w="37534" h="18802" extrusionOk="0">
                  <a:moveTo>
                    <a:pt x="19941" y="1"/>
                  </a:moveTo>
                  <a:cubicBezTo>
                    <a:pt x="19829" y="1"/>
                    <a:pt x="19717" y="2"/>
                    <a:pt x="19604" y="4"/>
                  </a:cubicBezTo>
                  <a:cubicBezTo>
                    <a:pt x="17557" y="35"/>
                    <a:pt x="15789" y="780"/>
                    <a:pt x="13804" y="1121"/>
                  </a:cubicBezTo>
                  <a:cubicBezTo>
                    <a:pt x="11260" y="1617"/>
                    <a:pt x="8903" y="2765"/>
                    <a:pt x="6949" y="4440"/>
                  </a:cubicBezTo>
                  <a:cubicBezTo>
                    <a:pt x="2792" y="7914"/>
                    <a:pt x="248" y="12970"/>
                    <a:pt x="0" y="18367"/>
                  </a:cubicBezTo>
                  <a:lnTo>
                    <a:pt x="714" y="18802"/>
                  </a:lnTo>
                  <a:lnTo>
                    <a:pt x="36913" y="18678"/>
                  </a:lnTo>
                  <a:cubicBezTo>
                    <a:pt x="37534" y="16816"/>
                    <a:pt x="36727" y="14800"/>
                    <a:pt x="35952" y="12970"/>
                  </a:cubicBezTo>
                  <a:cubicBezTo>
                    <a:pt x="34711" y="10147"/>
                    <a:pt x="33377" y="7263"/>
                    <a:pt x="31392" y="4998"/>
                  </a:cubicBezTo>
                  <a:cubicBezTo>
                    <a:pt x="28520" y="1733"/>
                    <a:pt x="24234" y="1"/>
                    <a:pt x="19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9"/>
            <p:cNvSpPr/>
            <p:nvPr/>
          </p:nvSpPr>
          <p:spPr>
            <a:xfrm>
              <a:off x="4192225" y="2449850"/>
              <a:ext cx="867875" cy="411650"/>
            </a:xfrm>
            <a:custGeom>
              <a:avLst/>
              <a:gdLst/>
              <a:ahLst/>
              <a:cxnLst/>
              <a:rect l="l" t="t" r="r" b="b"/>
              <a:pathLst>
                <a:path w="34715" h="16466" extrusionOk="0">
                  <a:moveTo>
                    <a:pt x="18380" y="0"/>
                  </a:moveTo>
                  <a:cubicBezTo>
                    <a:pt x="17829" y="0"/>
                    <a:pt x="17276" y="28"/>
                    <a:pt x="16723" y="83"/>
                  </a:cubicBezTo>
                  <a:cubicBezTo>
                    <a:pt x="13063" y="455"/>
                    <a:pt x="9589" y="1944"/>
                    <a:pt x="6766" y="4302"/>
                  </a:cubicBezTo>
                  <a:cubicBezTo>
                    <a:pt x="3105" y="7403"/>
                    <a:pt x="1492" y="11839"/>
                    <a:pt x="35" y="16275"/>
                  </a:cubicBezTo>
                  <a:cubicBezTo>
                    <a:pt x="1" y="16377"/>
                    <a:pt x="123" y="16421"/>
                    <a:pt x="298" y="16421"/>
                  </a:cubicBezTo>
                  <a:cubicBezTo>
                    <a:pt x="604" y="16421"/>
                    <a:pt x="1072" y="16286"/>
                    <a:pt x="1151" y="16089"/>
                  </a:cubicBezTo>
                  <a:lnTo>
                    <a:pt x="1120" y="16089"/>
                  </a:lnTo>
                  <a:cubicBezTo>
                    <a:pt x="2299" y="12491"/>
                    <a:pt x="3540" y="8768"/>
                    <a:pt x="6083" y="5884"/>
                  </a:cubicBezTo>
                  <a:cubicBezTo>
                    <a:pt x="8906" y="2689"/>
                    <a:pt x="12908" y="765"/>
                    <a:pt x="17188" y="548"/>
                  </a:cubicBezTo>
                  <a:cubicBezTo>
                    <a:pt x="17428" y="536"/>
                    <a:pt x="17667" y="530"/>
                    <a:pt x="17906" y="530"/>
                  </a:cubicBezTo>
                  <a:cubicBezTo>
                    <a:pt x="21865" y="530"/>
                    <a:pt x="25631" y="2217"/>
                    <a:pt x="28293" y="5201"/>
                  </a:cubicBezTo>
                  <a:cubicBezTo>
                    <a:pt x="31023" y="8241"/>
                    <a:pt x="33566" y="11994"/>
                    <a:pt x="32946" y="16306"/>
                  </a:cubicBezTo>
                  <a:cubicBezTo>
                    <a:pt x="32924" y="16418"/>
                    <a:pt x="33055" y="16465"/>
                    <a:pt x="33235" y="16465"/>
                  </a:cubicBezTo>
                  <a:cubicBezTo>
                    <a:pt x="33554" y="16465"/>
                    <a:pt x="34023" y="16318"/>
                    <a:pt x="34063" y="16120"/>
                  </a:cubicBezTo>
                  <a:cubicBezTo>
                    <a:pt x="34714" y="11436"/>
                    <a:pt x="31798" y="7217"/>
                    <a:pt x="28634" y="4053"/>
                  </a:cubicBezTo>
                  <a:cubicBezTo>
                    <a:pt x="25844" y="1317"/>
                    <a:pt x="22177" y="0"/>
                    <a:pt x="18380"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4252800" y="2496850"/>
              <a:ext cx="761025" cy="376950"/>
            </a:xfrm>
            <a:custGeom>
              <a:avLst/>
              <a:gdLst/>
              <a:ahLst/>
              <a:cxnLst/>
              <a:rect l="l" t="t" r="r" b="b"/>
              <a:pathLst>
                <a:path w="30441" h="15078" extrusionOk="0">
                  <a:moveTo>
                    <a:pt x="13814" y="1"/>
                  </a:moveTo>
                  <a:cubicBezTo>
                    <a:pt x="10218" y="1"/>
                    <a:pt x="7746" y="1872"/>
                    <a:pt x="5273" y="4345"/>
                  </a:cubicBezTo>
                  <a:cubicBezTo>
                    <a:pt x="2575" y="7074"/>
                    <a:pt x="62" y="10952"/>
                    <a:pt x="0" y="14922"/>
                  </a:cubicBezTo>
                  <a:cubicBezTo>
                    <a:pt x="0" y="15030"/>
                    <a:pt x="134" y="15078"/>
                    <a:pt x="309" y="15078"/>
                  </a:cubicBezTo>
                  <a:cubicBezTo>
                    <a:pt x="639" y="15078"/>
                    <a:pt x="1117" y="14907"/>
                    <a:pt x="1117" y="14643"/>
                  </a:cubicBezTo>
                  <a:cubicBezTo>
                    <a:pt x="1179" y="10890"/>
                    <a:pt x="3629" y="7074"/>
                    <a:pt x="6173" y="4500"/>
                  </a:cubicBezTo>
                  <a:cubicBezTo>
                    <a:pt x="7414" y="3259"/>
                    <a:pt x="8716" y="1863"/>
                    <a:pt x="10392" y="1150"/>
                  </a:cubicBezTo>
                  <a:cubicBezTo>
                    <a:pt x="11295" y="765"/>
                    <a:pt x="12261" y="601"/>
                    <a:pt x="13235" y="601"/>
                  </a:cubicBezTo>
                  <a:cubicBezTo>
                    <a:pt x="14537" y="601"/>
                    <a:pt x="15855" y="893"/>
                    <a:pt x="17061" y="1336"/>
                  </a:cubicBezTo>
                  <a:cubicBezTo>
                    <a:pt x="23047" y="3507"/>
                    <a:pt x="28104" y="8346"/>
                    <a:pt x="29282" y="14736"/>
                  </a:cubicBezTo>
                  <a:cubicBezTo>
                    <a:pt x="29303" y="14849"/>
                    <a:pt x="29438" y="14897"/>
                    <a:pt x="29607" y="14897"/>
                  </a:cubicBezTo>
                  <a:cubicBezTo>
                    <a:pt x="29952" y="14897"/>
                    <a:pt x="30441" y="14696"/>
                    <a:pt x="30399" y="14426"/>
                  </a:cubicBezTo>
                  <a:cubicBezTo>
                    <a:pt x="29717" y="10549"/>
                    <a:pt x="27638" y="7074"/>
                    <a:pt x="24536" y="4655"/>
                  </a:cubicBezTo>
                  <a:cubicBezTo>
                    <a:pt x="21558" y="2329"/>
                    <a:pt x="17898" y="95"/>
                    <a:pt x="13990" y="2"/>
                  </a:cubicBezTo>
                  <a:cubicBezTo>
                    <a:pt x="13931" y="1"/>
                    <a:pt x="13872" y="1"/>
                    <a:pt x="13814"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4311275" y="2568125"/>
              <a:ext cx="619300" cy="306050"/>
            </a:xfrm>
            <a:custGeom>
              <a:avLst/>
              <a:gdLst/>
              <a:ahLst/>
              <a:cxnLst/>
              <a:rect l="l" t="t" r="r" b="b"/>
              <a:pathLst>
                <a:path w="24772" h="12242" extrusionOk="0">
                  <a:moveTo>
                    <a:pt x="11588" y="1"/>
                  </a:moveTo>
                  <a:cubicBezTo>
                    <a:pt x="5191" y="1"/>
                    <a:pt x="1980" y="5894"/>
                    <a:pt x="50" y="11389"/>
                  </a:cubicBezTo>
                  <a:cubicBezTo>
                    <a:pt x="1" y="11523"/>
                    <a:pt x="143" y="11580"/>
                    <a:pt x="341" y="11580"/>
                  </a:cubicBezTo>
                  <a:cubicBezTo>
                    <a:pt x="648" y="11580"/>
                    <a:pt x="1091" y="11441"/>
                    <a:pt x="1166" y="11234"/>
                  </a:cubicBezTo>
                  <a:lnTo>
                    <a:pt x="1197" y="11234"/>
                  </a:lnTo>
                  <a:cubicBezTo>
                    <a:pt x="2977" y="6003"/>
                    <a:pt x="5858" y="679"/>
                    <a:pt x="11490" y="679"/>
                  </a:cubicBezTo>
                  <a:cubicBezTo>
                    <a:pt x="12337" y="679"/>
                    <a:pt x="13247" y="800"/>
                    <a:pt x="14225" y="1059"/>
                  </a:cubicBezTo>
                  <a:cubicBezTo>
                    <a:pt x="19282" y="2424"/>
                    <a:pt x="23593" y="6488"/>
                    <a:pt x="23531" y="12009"/>
                  </a:cubicBezTo>
                  <a:cubicBezTo>
                    <a:pt x="23531" y="12175"/>
                    <a:pt x="23689" y="12241"/>
                    <a:pt x="23885" y="12241"/>
                  </a:cubicBezTo>
                  <a:cubicBezTo>
                    <a:pt x="24205" y="12241"/>
                    <a:pt x="24629" y="12065"/>
                    <a:pt x="24648" y="11854"/>
                  </a:cubicBezTo>
                  <a:cubicBezTo>
                    <a:pt x="24772" y="5216"/>
                    <a:pt x="18723" y="532"/>
                    <a:pt x="12457" y="36"/>
                  </a:cubicBezTo>
                  <a:cubicBezTo>
                    <a:pt x="12161" y="12"/>
                    <a:pt x="11871" y="1"/>
                    <a:pt x="11588"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9"/>
            <p:cNvSpPr/>
            <p:nvPr/>
          </p:nvSpPr>
          <p:spPr>
            <a:xfrm>
              <a:off x="4374000" y="2647325"/>
              <a:ext cx="513325" cy="228750"/>
            </a:xfrm>
            <a:custGeom>
              <a:avLst/>
              <a:gdLst/>
              <a:ahLst/>
              <a:cxnLst/>
              <a:rect l="l" t="t" r="r" b="b"/>
              <a:pathLst>
                <a:path w="20533" h="9150" extrusionOk="0">
                  <a:moveTo>
                    <a:pt x="9607" y="1"/>
                  </a:moveTo>
                  <a:cubicBezTo>
                    <a:pt x="5109" y="1"/>
                    <a:pt x="1077" y="4840"/>
                    <a:pt x="22" y="8841"/>
                  </a:cubicBezTo>
                  <a:cubicBezTo>
                    <a:pt x="0" y="8928"/>
                    <a:pt x="119" y="8966"/>
                    <a:pt x="287" y="8966"/>
                  </a:cubicBezTo>
                  <a:cubicBezTo>
                    <a:pt x="599" y="8966"/>
                    <a:pt x="1078" y="8837"/>
                    <a:pt x="1139" y="8655"/>
                  </a:cubicBezTo>
                  <a:cubicBezTo>
                    <a:pt x="1697" y="6546"/>
                    <a:pt x="2845" y="4654"/>
                    <a:pt x="4427" y="3165"/>
                  </a:cubicBezTo>
                  <a:cubicBezTo>
                    <a:pt x="5078" y="2451"/>
                    <a:pt x="5823" y="1831"/>
                    <a:pt x="6629" y="1273"/>
                  </a:cubicBezTo>
                  <a:cubicBezTo>
                    <a:pt x="7450" y="714"/>
                    <a:pt x="8375" y="495"/>
                    <a:pt x="9317" y="495"/>
                  </a:cubicBezTo>
                  <a:cubicBezTo>
                    <a:pt x="10155" y="495"/>
                    <a:pt x="11006" y="669"/>
                    <a:pt x="11809" y="931"/>
                  </a:cubicBezTo>
                  <a:cubicBezTo>
                    <a:pt x="15532" y="2172"/>
                    <a:pt x="18386" y="5212"/>
                    <a:pt x="19347" y="9058"/>
                  </a:cubicBezTo>
                  <a:cubicBezTo>
                    <a:pt x="19363" y="9123"/>
                    <a:pt x="19453" y="9150"/>
                    <a:pt x="19574" y="9150"/>
                  </a:cubicBezTo>
                  <a:cubicBezTo>
                    <a:pt x="19922" y="9150"/>
                    <a:pt x="20533" y="8932"/>
                    <a:pt x="20464" y="8748"/>
                  </a:cubicBezTo>
                  <a:cubicBezTo>
                    <a:pt x="19254" y="3878"/>
                    <a:pt x="14756" y="1"/>
                    <a:pt x="9607"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9"/>
            <p:cNvSpPr/>
            <p:nvPr/>
          </p:nvSpPr>
          <p:spPr>
            <a:xfrm>
              <a:off x="4437575" y="2724875"/>
              <a:ext cx="345675" cy="156550"/>
            </a:xfrm>
            <a:custGeom>
              <a:avLst/>
              <a:gdLst/>
              <a:ahLst/>
              <a:cxnLst/>
              <a:rect l="l" t="t" r="r" b="b"/>
              <a:pathLst>
                <a:path w="13827" h="6262" extrusionOk="0">
                  <a:moveTo>
                    <a:pt x="7587" y="0"/>
                  </a:moveTo>
                  <a:cubicBezTo>
                    <a:pt x="4082" y="0"/>
                    <a:pt x="1318" y="2440"/>
                    <a:pt x="116" y="5615"/>
                  </a:cubicBezTo>
                  <a:cubicBezTo>
                    <a:pt x="1" y="5927"/>
                    <a:pt x="260" y="6074"/>
                    <a:pt x="557" y="6074"/>
                  </a:cubicBezTo>
                  <a:cubicBezTo>
                    <a:pt x="820" y="6074"/>
                    <a:pt x="1114" y="5958"/>
                    <a:pt x="1201" y="5739"/>
                  </a:cubicBezTo>
                  <a:cubicBezTo>
                    <a:pt x="2132" y="3258"/>
                    <a:pt x="4148" y="1024"/>
                    <a:pt x="6971" y="838"/>
                  </a:cubicBezTo>
                  <a:cubicBezTo>
                    <a:pt x="7119" y="826"/>
                    <a:pt x="7266" y="820"/>
                    <a:pt x="7412" y="820"/>
                  </a:cubicBezTo>
                  <a:cubicBezTo>
                    <a:pt x="10202" y="820"/>
                    <a:pt x="12561" y="3035"/>
                    <a:pt x="12679" y="5894"/>
                  </a:cubicBezTo>
                  <a:cubicBezTo>
                    <a:pt x="12692" y="6152"/>
                    <a:pt x="12913" y="6262"/>
                    <a:pt x="13158" y="6262"/>
                  </a:cubicBezTo>
                  <a:cubicBezTo>
                    <a:pt x="13473" y="6262"/>
                    <a:pt x="13826" y="6081"/>
                    <a:pt x="13826" y="5801"/>
                  </a:cubicBezTo>
                  <a:cubicBezTo>
                    <a:pt x="13671" y="2451"/>
                    <a:pt x="11003" y="32"/>
                    <a:pt x="7653" y="1"/>
                  </a:cubicBezTo>
                  <a:cubicBezTo>
                    <a:pt x="7631" y="1"/>
                    <a:pt x="7609" y="0"/>
                    <a:pt x="7587"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9"/>
            <p:cNvSpPr/>
            <p:nvPr/>
          </p:nvSpPr>
          <p:spPr>
            <a:xfrm>
              <a:off x="4481575" y="2799000"/>
              <a:ext cx="244675" cy="91825"/>
            </a:xfrm>
            <a:custGeom>
              <a:avLst/>
              <a:gdLst/>
              <a:ahLst/>
              <a:cxnLst/>
              <a:rect l="l" t="t" r="r" b="b"/>
              <a:pathLst>
                <a:path w="9787" h="3673" extrusionOk="0">
                  <a:moveTo>
                    <a:pt x="5465" y="1"/>
                  </a:moveTo>
                  <a:cubicBezTo>
                    <a:pt x="5004" y="1"/>
                    <a:pt x="4566" y="48"/>
                    <a:pt x="4187" y="138"/>
                  </a:cubicBezTo>
                  <a:cubicBezTo>
                    <a:pt x="3350" y="324"/>
                    <a:pt x="2512" y="634"/>
                    <a:pt x="1768" y="1068"/>
                  </a:cubicBezTo>
                  <a:cubicBezTo>
                    <a:pt x="868" y="1627"/>
                    <a:pt x="496" y="2681"/>
                    <a:pt x="31" y="3612"/>
                  </a:cubicBezTo>
                  <a:cubicBezTo>
                    <a:pt x="1" y="3652"/>
                    <a:pt x="91" y="3673"/>
                    <a:pt x="233" y="3673"/>
                  </a:cubicBezTo>
                  <a:cubicBezTo>
                    <a:pt x="528" y="3673"/>
                    <a:pt x="1043" y="3583"/>
                    <a:pt x="1147" y="3395"/>
                  </a:cubicBezTo>
                  <a:cubicBezTo>
                    <a:pt x="1972" y="1802"/>
                    <a:pt x="2823" y="444"/>
                    <a:pt x="4823" y="444"/>
                  </a:cubicBezTo>
                  <a:cubicBezTo>
                    <a:pt x="5004" y="444"/>
                    <a:pt x="5196" y="456"/>
                    <a:pt x="5397" y="479"/>
                  </a:cubicBezTo>
                  <a:cubicBezTo>
                    <a:pt x="6700" y="665"/>
                    <a:pt x="8282" y="1316"/>
                    <a:pt x="8592" y="2681"/>
                  </a:cubicBezTo>
                  <a:cubicBezTo>
                    <a:pt x="8608" y="2736"/>
                    <a:pt x="8693" y="2759"/>
                    <a:pt x="8810" y="2759"/>
                  </a:cubicBezTo>
                  <a:cubicBezTo>
                    <a:pt x="9157" y="2759"/>
                    <a:pt x="9786" y="2556"/>
                    <a:pt x="9740" y="2371"/>
                  </a:cubicBezTo>
                  <a:cubicBezTo>
                    <a:pt x="9346" y="698"/>
                    <a:pt x="7235" y="1"/>
                    <a:pt x="5465"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3" name="Google Shape;2053;p19"/>
          <p:cNvSpPr txBox="1">
            <a:spLocks noGrp="1"/>
          </p:cNvSpPr>
          <p:nvPr>
            <p:ph type="title" idx="2"/>
          </p:nvPr>
        </p:nvSpPr>
        <p:spPr>
          <a:xfrm>
            <a:off x="739275"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4" name="Google Shape;2054;p19"/>
          <p:cNvSpPr txBox="1">
            <a:spLocks noGrp="1"/>
          </p:cNvSpPr>
          <p:nvPr>
            <p:ph type="subTitle" idx="1"/>
          </p:nvPr>
        </p:nvSpPr>
        <p:spPr>
          <a:xfrm>
            <a:off x="91772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5" name="Google Shape;2055;p19"/>
          <p:cNvSpPr txBox="1">
            <a:spLocks noGrp="1"/>
          </p:cNvSpPr>
          <p:nvPr>
            <p:ph type="title" idx="3"/>
          </p:nvPr>
        </p:nvSpPr>
        <p:spPr>
          <a:xfrm>
            <a:off x="3497484"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6" name="Google Shape;2056;p19"/>
          <p:cNvSpPr txBox="1">
            <a:spLocks noGrp="1"/>
          </p:cNvSpPr>
          <p:nvPr>
            <p:ph type="subTitle" idx="4"/>
          </p:nvPr>
        </p:nvSpPr>
        <p:spPr>
          <a:xfrm>
            <a:off x="3675927"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sp>
        <p:nvSpPr>
          <p:cNvPr id="2057" name="Google Shape;2057;p19"/>
          <p:cNvSpPr txBox="1">
            <a:spLocks noGrp="1"/>
          </p:cNvSpPr>
          <p:nvPr>
            <p:ph type="title" idx="5"/>
          </p:nvPr>
        </p:nvSpPr>
        <p:spPr>
          <a:xfrm>
            <a:off x="6255669" y="1586050"/>
            <a:ext cx="21771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Font typeface="Poppins SemiBold"/>
              <a:buNone/>
              <a:defRPr sz="1600" b="1"/>
            </a:lvl1pPr>
            <a:lvl2pPr lvl="1" algn="ctr" rtl="0">
              <a:spcBef>
                <a:spcPts val="0"/>
              </a:spcBef>
              <a:spcAft>
                <a:spcPts val="0"/>
              </a:spcAft>
              <a:buSzPts val="1600"/>
              <a:buFont typeface="Poppins SemiBold"/>
              <a:buNone/>
              <a:defRPr sz="1600">
                <a:latin typeface="Poppins SemiBold"/>
                <a:ea typeface="Poppins SemiBold"/>
                <a:cs typeface="Poppins SemiBold"/>
                <a:sym typeface="Poppins SemiBold"/>
              </a:defRPr>
            </a:lvl2pPr>
            <a:lvl3pPr lvl="2" algn="ctr" rtl="0">
              <a:spcBef>
                <a:spcPts val="0"/>
              </a:spcBef>
              <a:spcAft>
                <a:spcPts val="0"/>
              </a:spcAft>
              <a:buSzPts val="1600"/>
              <a:buFont typeface="Poppins SemiBold"/>
              <a:buNone/>
              <a:defRPr sz="1600">
                <a:latin typeface="Poppins SemiBold"/>
                <a:ea typeface="Poppins SemiBold"/>
                <a:cs typeface="Poppins SemiBold"/>
                <a:sym typeface="Poppins SemiBold"/>
              </a:defRPr>
            </a:lvl3pPr>
            <a:lvl4pPr lvl="3" algn="ctr" rtl="0">
              <a:spcBef>
                <a:spcPts val="0"/>
              </a:spcBef>
              <a:spcAft>
                <a:spcPts val="0"/>
              </a:spcAft>
              <a:buSzPts val="1600"/>
              <a:buFont typeface="Poppins SemiBold"/>
              <a:buNone/>
              <a:defRPr sz="1600">
                <a:latin typeface="Poppins SemiBold"/>
                <a:ea typeface="Poppins SemiBold"/>
                <a:cs typeface="Poppins SemiBold"/>
                <a:sym typeface="Poppins SemiBold"/>
              </a:defRPr>
            </a:lvl4pPr>
            <a:lvl5pPr lvl="4" algn="ctr" rtl="0">
              <a:spcBef>
                <a:spcPts val="0"/>
              </a:spcBef>
              <a:spcAft>
                <a:spcPts val="0"/>
              </a:spcAft>
              <a:buSzPts val="1600"/>
              <a:buFont typeface="Poppins SemiBold"/>
              <a:buNone/>
              <a:defRPr sz="1600">
                <a:latin typeface="Poppins SemiBold"/>
                <a:ea typeface="Poppins SemiBold"/>
                <a:cs typeface="Poppins SemiBold"/>
                <a:sym typeface="Poppins SemiBold"/>
              </a:defRPr>
            </a:lvl5pPr>
            <a:lvl6pPr lvl="5" algn="ctr" rtl="0">
              <a:spcBef>
                <a:spcPts val="0"/>
              </a:spcBef>
              <a:spcAft>
                <a:spcPts val="0"/>
              </a:spcAft>
              <a:buSzPts val="1600"/>
              <a:buFont typeface="Poppins SemiBold"/>
              <a:buNone/>
              <a:defRPr sz="1600">
                <a:latin typeface="Poppins SemiBold"/>
                <a:ea typeface="Poppins SemiBold"/>
                <a:cs typeface="Poppins SemiBold"/>
                <a:sym typeface="Poppins SemiBold"/>
              </a:defRPr>
            </a:lvl6pPr>
            <a:lvl7pPr lvl="6" algn="ctr" rtl="0">
              <a:spcBef>
                <a:spcPts val="0"/>
              </a:spcBef>
              <a:spcAft>
                <a:spcPts val="0"/>
              </a:spcAft>
              <a:buSzPts val="1600"/>
              <a:buFont typeface="Poppins SemiBold"/>
              <a:buNone/>
              <a:defRPr sz="1600">
                <a:latin typeface="Poppins SemiBold"/>
                <a:ea typeface="Poppins SemiBold"/>
                <a:cs typeface="Poppins SemiBold"/>
                <a:sym typeface="Poppins SemiBold"/>
              </a:defRPr>
            </a:lvl7pPr>
            <a:lvl8pPr lvl="7" algn="ctr" rtl="0">
              <a:spcBef>
                <a:spcPts val="0"/>
              </a:spcBef>
              <a:spcAft>
                <a:spcPts val="0"/>
              </a:spcAft>
              <a:buSzPts val="1600"/>
              <a:buFont typeface="Poppins SemiBold"/>
              <a:buNone/>
              <a:defRPr sz="1600">
                <a:latin typeface="Poppins SemiBold"/>
                <a:ea typeface="Poppins SemiBold"/>
                <a:cs typeface="Poppins SemiBold"/>
                <a:sym typeface="Poppins SemiBold"/>
              </a:defRPr>
            </a:lvl8pPr>
            <a:lvl9pPr lvl="8" algn="ctr" rtl="0">
              <a:spcBef>
                <a:spcPts val="0"/>
              </a:spcBef>
              <a:spcAft>
                <a:spcPts val="0"/>
              </a:spcAft>
              <a:buSzPts val="1600"/>
              <a:buFont typeface="Poppins SemiBold"/>
              <a:buNone/>
              <a:defRPr sz="1600">
                <a:latin typeface="Poppins SemiBold"/>
                <a:ea typeface="Poppins SemiBold"/>
                <a:cs typeface="Poppins SemiBold"/>
                <a:sym typeface="Poppins SemiBold"/>
              </a:defRPr>
            </a:lvl9pPr>
          </a:lstStyle>
          <a:p>
            <a:endParaRPr/>
          </a:p>
        </p:txBody>
      </p:sp>
      <p:sp>
        <p:nvSpPr>
          <p:cNvPr id="2058" name="Google Shape;2058;p19"/>
          <p:cNvSpPr txBox="1">
            <a:spLocks noGrp="1"/>
          </p:cNvSpPr>
          <p:nvPr>
            <p:ph type="subTitle" idx="6"/>
          </p:nvPr>
        </p:nvSpPr>
        <p:spPr>
          <a:xfrm>
            <a:off x="6434105" y="2022975"/>
            <a:ext cx="1820100" cy="1446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sz="1300"/>
            </a:lvl1pPr>
            <a:lvl2pPr lvl="1" rtl="0">
              <a:spcBef>
                <a:spcPts val="1600"/>
              </a:spcBef>
              <a:spcAft>
                <a:spcPts val="0"/>
              </a:spcAft>
              <a:buSzPts val="1300"/>
              <a:buNone/>
              <a:defRPr sz="1300"/>
            </a:lvl2pPr>
            <a:lvl3pPr lvl="2" rtl="0">
              <a:spcBef>
                <a:spcPts val="1600"/>
              </a:spcBef>
              <a:spcAft>
                <a:spcPts val="0"/>
              </a:spcAft>
              <a:buSzPts val="1300"/>
              <a:buNone/>
              <a:defRPr sz="1300"/>
            </a:lvl3pPr>
            <a:lvl4pPr lvl="3" rtl="0">
              <a:spcBef>
                <a:spcPts val="1600"/>
              </a:spcBef>
              <a:spcAft>
                <a:spcPts val="0"/>
              </a:spcAft>
              <a:buSzPts val="1300"/>
              <a:buNone/>
              <a:defRPr sz="1300"/>
            </a:lvl4pPr>
            <a:lvl5pPr lvl="4" rtl="0">
              <a:spcBef>
                <a:spcPts val="1600"/>
              </a:spcBef>
              <a:spcAft>
                <a:spcPts val="0"/>
              </a:spcAft>
              <a:buSzPts val="1300"/>
              <a:buNone/>
              <a:defRPr sz="1300"/>
            </a:lvl5pPr>
            <a:lvl6pPr lvl="5" rtl="0">
              <a:spcBef>
                <a:spcPts val="1600"/>
              </a:spcBef>
              <a:spcAft>
                <a:spcPts val="0"/>
              </a:spcAft>
              <a:buSzPts val="1300"/>
              <a:buNone/>
              <a:defRPr sz="1300"/>
            </a:lvl6pPr>
            <a:lvl7pPr lvl="6" rtl="0">
              <a:spcBef>
                <a:spcPts val="1600"/>
              </a:spcBef>
              <a:spcAft>
                <a:spcPts val="0"/>
              </a:spcAft>
              <a:buSzPts val="1300"/>
              <a:buNone/>
              <a:defRPr sz="1300"/>
            </a:lvl7pPr>
            <a:lvl8pPr lvl="7" rtl="0">
              <a:spcBef>
                <a:spcPts val="1600"/>
              </a:spcBef>
              <a:spcAft>
                <a:spcPts val="0"/>
              </a:spcAft>
              <a:buSzPts val="1300"/>
              <a:buNone/>
              <a:defRPr sz="1300"/>
            </a:lvl8pPr>
            <a:lvl9pPr lvl="8" rtl="0">
              <a:spcBef>
                <a:spcPts val="1600"/>
              </a:spcBef>
              <a:spcAft>
                <a:spcPts val="1600"/>
              </a:spcAft>
              <a:buSzPts val="1300"/>
              <a:buNone/>
              <a:defRPr sz="1300"/>
            </a:lvl9pPr>
          </a:lstStyle>
          <a:p>
            <a:endParaRPr/>
          </a:p>
        </p:txBody>
      </p:sp>
      <p:grpSp>
        <p:nvGrpSpPr>
          <p:cNvPr id="2059" name="Google Shape;2059;p19"/>
          <p:cNvGrpSpPr/>
          <p:nvPr/>
        </p:nvGrpSpPr>
        <p:grpSpPr>
          <a:xfrm flipH="1">
            <a:off x="4934001" y="3770105"/>
            <a:ext cx="5889385" cy="2656239"/>
            <a:chOff x="5619200" y="4458200"/>
            <a:chExt cx="1647150" cy="742900"/>
          </a:xfrm>
        </p:grpSpPr>
        <p:sp>
          <p:nvSpPr>
            <p:cNvPr id="2060" name="Google Shape;2060;p19"/>
            <p:cNvSpPr/>
            <p:nvPr/>
          </p:nvSpPr>
          <p:spPr>
            <a:xfrm>
              <a:off x="5619200" y="4458200"/>
              <a:ext cx="1647150" cy="690850"/>
            </a:xfrm>
            <a:custGeom>
              <a:avLst/>
              <a:gdLst/>
              <a:ahLst/>
              <a:cxnLst/>
              <a:rect l="l" t="t"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5706150" y="4536325"/>
              <a:ext cx="1477225" cy="645250"/>
            </a:xfrm>
            <a:custGeom>
              <a:avLst/>
              <a:gdLst/>
              <a:ahLst/>
              <a:cxnLst/>
              <a:rect l="l" t="t"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5813125" y="4656950"/>
              <a:ext cx="1320600" cy="525400"/>
            </a:xfrm>
            <a:custGeom>
              <a:avLst/>
              <a:gdLst/>
              <a:ahLst/>
              <a:cxnLst/>
              <a:rect l="l" t="t"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5873650" y="4751150"/>
              <a:ext cx="1188750" cy="437925"/>
            </a:xfrm>
            <a:custGeom>
              <a:avLst/>
              <a:gdLst/>
              <a:ahLst/>
              <a:cxnLst/>
              <a:rect l="l" t="t"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5987550" y="4937050"/>
              <a:ext cx="1010475" cy="264050"/>
            </a:xfrm>
            <a:custGeom>
              <a:avLst/>
              <a:gdLst/>
              <a:ahLst/>
              <a:cxnLst/>
              <a:rect l="l" t="t"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5" name="Google Shape;2065;p19"/>
          <p:cNvSpPr/>
          <p:nvPr/>
        </p:nvSpPr>
        <p:spPr>
          <a:xfrm rot="-902929">
            <a:off x="1886651" y="3970630"/>
            <a:ext cx="1751665" cy="1566079"/>
          </a:xfrm>
          <a:custGeom>
            <a:avLst/>
            <a:gdLst/>
            <a:ahLst/>
            <a:cxnLst/>
            <a:rect l="l" t="t" r="r" b="b"/>
            <a:pathLst>
              <a:path w="44049" h="39391" extrusionOk="0">
                <a:moveTo>
                  <a:pt x="41815" y="18643"/>
                </a:moveTo>
                <a:lnTo>
                  <a:pt x="41815" y="18643"/>
                </a:lnTo>
                <a:cubicBezTo>
                  <a:pt x="36665" y="23993"/>
                  <a:pt x="31303" y="29104"/>
                  <a:pt x="25751" y="33974"/>
                </a:cubicBezTo>
                <a:lnTo>
                  <a:pt x="25751" y="33974"/>
                </a:ln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lnTo>
                  <a:pt x="21393" y="36562"/>
                </a:ln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lnTo>
                  <a:pt x="21400" y="36566"/>
                </a:lnTo>
                <a:cubicBezTo>
                  <a:pt x="21398" y="36565"/>
                  <a:pt x="21395" y="36563"/>
                  <a:pt x="21393" y="36562"/>
                </a:cubicBezTo>
                <a:lnTo>
                  <a:pt x="21393" y="36562"/>
                </a:lnTo>
                <a:cubicBezTo>
                  <a:pt x="21397" y="36575"/>
                  <a:pt x="21400" y="36589"/>
                  <a:pt x="21404" y="36603"/>
                </a:cubicBezTo>
                <a:cubicBezTo>
                  <a:pt x="21403" y="36591"/>
                  <a:pt x="21401" y="36579"/>
                  <a:pt x="21400" y="36566"/>
                </a:cubicBezTo>
                <a:lnTo>
                  <a:pt x="21400" y="36566"/>
                </a:ln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lnTo>
                  <a:pt x="25642" y="34070"/>
                </a:lnTo>
                <a:cubicBezTo>
                  <a:pt x="25244" y="34419"/>
                  <a:pt x="24844" y="34767"/>
                  <a:pt x="24444" y="35114"/>
                </a:cubicBezTo>
                <a:cubicBezTo>
                  <a:pt x="24692" y="34819"/>
                  <a:pt x="24940" y="34523"/>
                  <a:pt x="25187" y="34226"/>
                </a:cubicBezTo>
                <a:lnTo>
                  <a:pt x="25187" y="34226"/>
                </a:lnTo>
                <a:cubicBezTo>
                  <a:pt x="24935" y="34313"/>
                  <a:pt x="24684" y="34400"/>
                  <a:pt x="24435" y="34488"/>
                </a:cubicBezTo>
                <a:lnTo>
                  <a:pt x="24435" y="34488"/>
                </a:lnTo>
                <a:cubicBezTo>
                  <a:pt x="24697" y="34391"/>
                  <a:pt x="24958" y="34292"/>
                  <a:pt x="25217" y="34189"/>
                </a:cubicBezTo>
                <a:lnTo>
                  <a:pt x="25217" y="34189"/>
                </a:lnTo>
                <a:cubicBezTo>
                  <a:pt x="25207" y="34202"/>
                  <a:pt x="25197" y="34214"/>
                  <a:pt x="25187" y="34226"/>
                </a:cubicBezTo>
                <a:lnTo>
                  <a:pt x="25187" y="34226"/>
                </a:lnTo>
                <a:cubicBezTo>
                  <a:pt x="25338" y="34174"/>
                  <a:pt x="25490" y="34122"/>
                  <a:pt x="25642" y="34070"/>
                </a:cubicBezTo>
                <a:lnTo>
                  <a:pt x="25642" y="34070"/>
                </a:lnTo>
                <a:cubicBezTo>
                  <a:pt x="25679" y="34038"/>
                  <a:pt x="25715" y="34006"/>
                  <a:pt x="25751" y="33974"/>
                </a:cubicBezTo>
                <a:lnTo>
                  <a:pt x="25751" y="33974"/>
                </a:lnTo>
                <a:cubicBezTo>
                  <a:pt x="25574" y="34047"/>
                  <a:pt x="25396" y="34119"/>
                  <a:pt x="25217" y="34189"/>
                </a:cubicBezTo>
                <a:lnTo>
                  <a:pt x="25217" y="34189"/>
                </a:lnTo>
                <a:cubicBezTo>
                  <a:pt x="28692" y="30012"/>
                  <a:pt x="32008" y="25700"/>
                  <a:pt x="34463" y="20876"/>
                </a:cubicBezTo>
                <a:cubicBezTo>
                  <a:pt x="37100" y="15665"/>
                  <a:pt x="38651" y="9771"/>
                  <a:pt x="37937" y="4002"/>
                </a:cubicBezTo>
                <a:lnTo>
                  <a:pt x="37937" y="4002"/>
                </a:lnTo>
                <a:cubicBezTo>
                  <a:pt x="29779" y="11012"/>
                  <a:pt x="31920" y="24722"/>
                  <a:pt x="25406" y="33315"/>
                </a:cubicBezTo>
                <a:cubicBezTo>
                  <a:pt x="30834" y="23047"/>
                  <a:pt x="30617" y="10050"/>
                  <a:pt x="24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6" name="Google Shape;2066;p19"/>
          <p:cNvGrpSpPr/>
          <p:nvPr/>
        </p:nvGrpSpPr>
        <p:grpSpPr>
          <a:xfrm rot="2510711">
            <a:off x="-447363" y="3313698"/>
            <a:ext cx="892133" cy="1431825"/>
            <a:chOff x="2402100" y="3854125"/>
            <a:chExt cx="435600" cy="698825"/>
          </a:xfrm>
        </p:grpSpPr>
        <p:sp>
          <p:nvSpPr>
            <p:cNvPr id="2067" name="Google Shape;2067;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0" name="Google Shape;2080;p19"/>
          <p:cNvGrpSpPr/>
          <p:nvPr/>
        </p:nvGrpSpPr>
        <p:grpSpPr>
          <a:xfrm rot="-3072683" flipH="1">
            <a:off x="4221003" y="4225120"/>
            <a:ext cx="1152957" cy="1851544"/>
            <a:chOff x="2402100" y="3854125"/>
            <a:chExt cx="435600" cy="698825"/>
          </a:xfrm>
        </p:grpSpPr>
        <p:sp>
          <p:nvSpPr>
            <p:cNvPr id="2081" name="Google Shape;2081;p19"/>
            <p:cNvSpPr/>
            <p:nvPr/>
          </p:nvSpPr>
          <p:spPr>
            <a:xfrm>
              <a:off x="2438150" y="3861725"/>
              <a:ext cx="380025" cy="675475"/>
            </a:xfrm>
            <a:custGeom>
              <a:avLst/>
              <a:gdLst/>
              <a:ahLst/>
              <a:cxnLst/>
              <a:rect l="l" t="t" r="r" b="b"/>
              <a:pathLst>
                <a:path w="15201" h="27019" extrusionOk="0">
                  <a:moveTo>
                    <a:pt x="6019" y="1"/>
                  </a:moveTo>
                  <a:cubicBezTo>
                    <a:pt x="3072" y="4437"/>
                    <a:pt x="1" y="9338"/>
                    <a:pt x="497" y="14642"/>
                  </a:cubicBezTo>
                  <a:cubicBezTo>
                    <a:pt x="652" y="15914"/>
                    <a:pt x="931" y="17154"/>
                    <a:pt x="1335" y="18364"/>
                  </a:cubicBezTo>
                  <a:cubicBezTo>
                    <a:pt x="1893" y="20194"/>
                    <a:pt x="2575" y="22024"/>
                    <a:pt x="3723" y="23606"/>
                  </a:cubicBezTo>
                  <a:cubicBezTo>
                    <a:pt x="4840" y="25157"/>
                    <a:pt x="6484" y="26429"/>
                    <a:pt x="8376" y="26770"/>
                  </a:cubicBezTo>
                  <a:lnTo>
                    <a:pt x="9338" y="26832"/>
                  </a:lnTo>
                  <a:lnTo>
                    <a:pt x="8872" y="27019"/>
                  </a:lnTo>
                  <a:cubicBezTo>
                    <a:pt x="10175" y="26957"/>
                    <a:pt x="11199" y="25933"/>
                    <a:pt x="11974" y="24878"/>
                  </a:cubicBezTo>
                  <a:cubicBezTo>
                    <a:pt x="14518" y="21218"/>
                    <a:pt x="15200" y="16596"/>
                    <a:pt x="13804" y="12346"/>
                  </a:cubicBezTo>
                  <a:cubicBezTo>
                    <a:pt x="12253" y="7725"/>
                    <a:pt x="8376" y="4282"/>
                    <a:pt x="60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2589375" y="3854125"/>
              <a:ext cx="98750" cy="698825"/>
            </a:xfrm>
            <a:custGeom>
              <a:avLst/>
              <a:gdLst/>
              <a:ahLst/>
              <a:cxnLst/>
              <a:rect l="l" t="t" r="r" b="b"/>
              <a:pathLst>
                <a:path w="3950" h="27953" extrusionOk="0">
                  <a:moveTo>
                    <a:pt x="452" y="0"/>
                  </a:moveTo>
                  <a:cubicBezTo>
                    <a:pt x="278" y="0"/>
                    <a:pt x="1" y="84"/>
                    <a:pt x="1" y="212"/>
                  </a:cubicBezTo>
                  <a:cubicBezTo>
                    <a:pt x="156" y="5454"/>
                    <a:pt x="249" y="10696"/>
                    <a:pt x="311" y="15939"/>
                  </a:cubicBezTo>
                  <a:cubicBezTo>
                    <a:pt x="342" y="20157"/>
                    <a:pt x="404" y="24593"/>
                    <a:pt x="3351" y="27912"/>
                  </a:cubicBezTo>
                  <a:cubicBezTo>
                    <a:pt x="3372" y="27941"/>
                    <a:pt x="3417" y="27953"/>
                    <a:pt x="3473" y="27953"/>
                  </a:cubicBezTo>
                  <a:cubicBezTo>
                    <a:pt x="3655" y="27953"/>
                    <a:pt x="3949" y="27821"/>
                    <a:pt x="3878" y="27726"/>
                  </a:cubicBezTo>
                  <a:cubicBezTo>
                    <a:pt x="776" y="24190"/>
                    <a:pt x="900" y="19444"/>
                    <a:pt x="869" y="15008"/>
                  </a:cubicBezTo>
                  <a:cubicBezTo>
                    <a:pt x="807" y="10014"/>
                    <a:pt x="714" y="5051"/>
                    <a:pt x="590" y="57"/>
                  </a:cubicBezTo>
                  <a:cubicBezTo>
                    <a:pt x="590" y="18"/>
                    <a:pt x="532" y="0"/>
                    <a:pt x="4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2594025" y="3930575"/>
              <a:ext cx="64850" cy="50600"/>
            </a:xfrm>
            <a:custGeom>
              <a:avLst/>
              <a:gdLst/>
              <a:ahLst/>
              <a:cxnLst/>
              <a:rect l="l" t="t" r="r" b="b"/>
              <a:pathLst>
                <a:path w="2594" h="2024" extrusionOk="0">
                  <a:moveTo>
                    <a:pt x="2450" y="0"/>
                  </a:moveTo>
                  <a:cubicBezTo>
                    <a:pt x="2316" y="0"/>
                    <a:pt x="2104" y="45"/>
                    <a:pt x="2048" y="101"/>
                  </a:cubicBezTo>
                  <a:cubicBezTo>
                    <a:pt x="1428" y="752"/>
                    <a:pt x="776" y="1372"/>
                    <a:pt x="125" y="1931"/>
                  </a:cubicBezTo>
                  <a:cubicBezTo>
                    <a:pt x="1" y="2024"/>
                    <a:pt x="187" y="2024"/>
                    <a:pt x="249" y="2024"/>
                  </a:cubicBezTo>
                  <a:cubicBezTo>
                    <a:pt x="373" y="1993"/>
                    <a:pt x="528" y="1962"/>
                    <a:pt x="621" y="1869"/>
                  </a:cubicBezTo>
                  <a:cubicBezTo>
                    <a:pt x="1304" y="1310"/>
                    <a:pt x="1955" y="690"/>
                    <a:pt x="2544" y="70"/>
                  </a:cubicBezTo>
                  <a:cubicBezTo>
                    <a:pt x="2594" y="20"/>
                    <a:pt x="2539" y="0"/>
                    <a:pt x="2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2596625" y="3995425"/>
              <a:ext cx="113900" cy="91325"/>
            </a:xfrm>
            <a:custGeom>
              <a:avLst/>
              <a:gdLst/>
              <a:ahLst/>
              <a:cxnLst/>
              <a:rect l="l" t="t" r="r" b="b"/>
              <a:pathLst>
                <a:path w="4556" h="3653" extrusionOk="0">
                  <a:moveTo>
                    <a:pt x="4248" y="1"/>
                  </a:moveTo>
                  <a:cubicBezTo>
                    <a:pt x="4157" y="1"/>
                    <a:pt x="4056" y="18"/>
                    <a:pt x="3991" y="50"/>
                  </a:cubicBezTo>
                  <a:cubicBezTo>
                    <a:pt x="2533" y="981"/>
                    <a:pt x="1355" y="2284"/>
                    <a:pt x="114" y="3493"/>
                  </a:cubicBezTo>
                  <a:cubicBezTo>
                    <a:pt x="0" y="3607"/>
                    <a:pt x="99" y="3653"/>
                    <a:pt x="236" y="3653"/>
                  </a:cubicBezTo>
                  <a:cubicBezTo>
                    <a:pt x="362" y="3653"/>
                    <a:pt x="520" y="3615"/>
                    <a:pt x="579" y="3555"/>
                  </a:cubicBezTo>
                  <a:cubicBezTo>
                    <a:pt x="1758" y="2377"/>
                    <a:pt x="2906" y="1105"/>
                    <a:pt x="4332" y="205"/>
                  </a:cubicBezTo>
                  <a:cubicBezTo>
                    <a:pt x="4556" y="63"/>
                    <a:pt x="4420" y="1"/>
                    <a:pt x="4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9"/>
            <p:cNvSpPr/>
            <p:nvPr/>
          </p:nvSpPr>
          <p:spPr>
            <a:xfrm>
              <a:off x="2596650" y="4053575"/>
              <a:ext cx="154425" cy="142975"/>
            </a:xfrm>
            <a:custGeom>
              <a:avLst/>
              <a:gdLst/>
              <a:ahLst/>
              <a:cxnLst/>
              <a:rect l="l" t="t" r="r" b="b"/>
              <a:pathLst>
                <a:path w="6177" h="5719" extrusionOk="0">
                  <a:moveTo>
                    <a:pt x="5832" y="1"/>
                  </a:moveTo>
                  <a:cubicBezTo>
                    <a:pt x="5732" y="1"/>
                    <a:pt x="5628" y="35"/>
                    <a:pt x="5572" y="113"/>
                  </a:cubicBezTo>
                  <a:cubicBezTo>
                    <a:pt x="3928" y="1881"/>
                    <a:pt x="2284" y="4114"/>
                    <a:pt x="237" y="5417"/>
                  </a:cubicBezTo>
                  <a:cubicBezTo>
                    <a:pt x="1" y="5559"/>
                    <a:pt x="214" y="5718"/>
                    <a:pt x="438" y="5718"/>
                  </a:cubicBezTo>
                  <a:cubicBezTo>
                    <a:pt x="509" y="5718"/>
                    <a:pt x="581" y="5702"/>
                    <a:pt x="640" y="5665"/>
                  </a:cubicBezTo>
                  <a:lnTo>
                    <a:pt x="609" y="5665"/>
                  </a:lnTo>
                  <a:cubicBezTo>
                    <a:pt x="2687" y="4331"/>
                    <a:pt x="4362" y="2098"/>
                    <a:pt x="6038" y="268"/>
                  </a:cubicBezTo>
                  <a:cubicBezTo>
                    <a:pt x="6177" y="109"/>
                    <a:pt x="6010" y="1"/>
                    <a:pt x="58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9"/>
            <p:cNvSpPr/>
            <p:nvPr/>
          </p:nvSpPr>
          <p:spPr>
            <a:xfrm>
              <a:off x="2602425" y="4133100"/>
              <a:ext cx="192625" cy="200200"/>
            </a:xfrm>
            <a:custGeom>
              <a:avLst/>
              <a:gdLst/>
              <a:ahLst/>
              <a:cxnLst/>
              <a:rect l="l" t="t" r="r" b="b"/>
              <a:pathLst>
                <a:path w="7705" h="8008" extrusionOk="0">
                  <a:moveTo>
                    <a:pt x="7405" y="1"/>
                  </a:moveTo>
                  <a:cubicBezTo>
                    <a:pt x="7295" y="1"/>
                    <a:pt x="7172" y="33"/>
                    <a:pt x="7109" y="96"/>
                  </a:cubicBezTo>
                  <a:cubicBezTo>
                    <a:pt x="4690" y="2577"/>
                    <a:pt x="2363" y="5152"/>
                    <a:pt x="130" y="7788"/>
                  </a:cubicBezTo>
                  <a:cubicBezTo>
                    <a:pt x="0" y="7937"/>
                    <a:pt x="136" y="8007"/>
                    <a:pt x="299" y="8007"/>
                  </a:cubicBezTo>
                  <a:cubicBezTo>
                    <a:pt x="410" y="8007"/>
                    <a:pt x="533" y="7975"/>
                    <a:pt x="595" y="7912"/>
                  </a:cubicBezTo>
                  <a:cubicBezTo>
                    <a:pt x="2829" y="5276"/>
                    <a:pt x="5155" y="2701"/>
                    <a:pt x="7575" y="220"/>
                  </a:cubicBezTo>
                  <a:cubicBezTo>
                    <a:pt x="7704" y="72"/>
                    <a:pt x="7569" y="1"/>
                    <a:pt x="7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2616775" y="4214150"/>
              <a:ext cx="220925" cy="236875"/>
            </a:xfrm>
            <a:custGeom>
              <a:avLst/>
              <a:gdLst/>
              <a:ahLst/>
              <a:cxnLst/>
              <a:rect l="l" t="t" r="r" b="b"/>
              <a:pathLst>
                <a:path w="8837" h="9475" extrusionOk="0">
                  <a:moveTo>
                    <a:pt x="8471" y="0"/>
                  </a:moveTo>
                  <a:cubicBezTo>
                    <a:pt x="8370" y="0"/>
                    <a:pt x="8265" y="34"/>
                    <a:pt x="8210" y="111"/>
                  </a:cubicBezTo>
                  <a:lnTo>
                    <a:pt x="145" y="9199"/>
                  </a:lnTo>
                  <a:cubicBezTo>
                    <a:pt x="1" y="9365"/>
                    <a:pt x="187" y="9475"/>
                    <a:pt x="382" y="9475"/>
                  </a:cubicBezTo>
                  <a:cubicBezTo>
                    <a:pt x="480" y="9475"/>
                    <a:pt x="580" y="9447"/>
                    <a:pt x="642" y="9385"/>
                  </a:cubicBezTo>
                  <a:lnTo>
                    <a:pt x="8676" y="297"/>
                  </a:lnTo>
                  <a:cubicBezTo>
                    <a:pt x="8836" y="116"/>
                    <a:pt x="8659" y="0"/>
                    <a:pt x="8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2529425" y="3901825"/>
              <a:ext cx="70050" cy="50450"/>
            </a:xfrm>
            <a:custGeom>
              <a:avLst/>
              <a:gdLst/>
              <a:ahLst/>
              <a:cxnLst/>
              <a:rect l="l" t="t" r="r" b="b"/>
              <a:pathLst>
                <a:path w="2802" h="2018" extrusionOk="0">
                  <a:moveTo>
                    <a:pt x="480" y="0"/>
                  </a:moveTo>
                  <a:cubicBezTo>
                    <a:pt x="298" y="0"/>
                    <a:pt x="0" y="138"/>
                    <a:pt x="72" y="258"/>
                  </a:cubicBezTo>
                  <a:cubicBezTo>
                    <a:pt x="630" y="971"/>
                    <a:pt x="1344" y="1592"/>
                    <a:pt x="2181" y="1995"/>
                  </a:cubicBezTo>
                  <a:cubicBezTo>
                    <a:pt x="2208" y="2011"/>
                    <a:pt x="2243" y="2018"/>
                    <a:pt x="2284" y="2018"/>
                  </a:cubicBezTo>
                  <a:cubicBezTo>
                    <a:pt x="2484" y="2018"/>
                    <a:pt x="2802" y="1850"/>
                    <a:pt x="2647" y="1747"/>
                  </a:cubicBezTo>
                  <a:cubicBezTo>
                    <a:pt x="1840" y="1344"/>
                    <a:pt x="1158" y="754"/>
                    <a:pt x="599" y="41"/>
                  </a:cubicBezTo>
                  <a:cubicBezTo>
                    <a:pt x="578" y="12"/>
                    <a:pt x="534" y="0"/>
                    <a:pt x="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2466675" y="3969450"/>
              <a:ext cx="143525" cy="85975"/>
            </a:xfrm>
            <a:custGeom>
              <a:avLst/>
              <a:gdLst/>
              <a:ahLst/>
              <a:cxnLst/>
              <a:rect l="l" t="t" r="r" b="b"/>
              <a:pathLst>
                <a:path w="5741" h="3439" extrusionOk="0">
                  <a:moveTo>
                    <a:pt x="507" y="1"/>
                  </a:moveTo>
                  <a:cubicBezTo>
                    <a:pt x="304" y="1"/>
                    <a:pt x="0" y="177"/>
                    <a:pt x="101" y="252"/>
                  </a:cubicBezTo>
                  <a:cubicBezTo>
                    <a:pt x="1683" y="1461"/>
                    <a:pt x="3358" y="2516"/>
                    <a:pt x="5095" y="3416"/>
                  </a:cubicBezTo>
                  <a:cubicBezTo>
                    <a:pt x="5121" y="3431"/>
                    <a:pt x="5158" y="3438"/>
                    <a:pt x="5199" y="3438"/>
                  </a:cubicBezTo>
                  <a:cubicBezTo>
                    <a:pt x="5406" y="3438"/>
                    <a:pt x="5741" y="3271"/>
                    <a:pt x="5560" y="3167"/>
                  </a:cubicBezTo>
                  <a:cubicBezTo>
                    <a:pt x="3823" y="2268"/>
                    <a:pt x="2179" y="1213"/>
                    <a:pt x="628" y="35"/>
                  </a:cubicBezTo>
                  <a:cubicBezTo>
                    <a:pt x="598" y="11"/>
                    <a:pt x="555" y="1"/>
                    <a:pt x="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2445125" y="4056150"/>
              <a:ext cx="161975" cy="95425"/>
            </a:xfrm>
            <a:custGeom>
              <a:avLst/>
              <a:gdLst/>
              <a:ahLst/>
              <a:cxnLst/>
              <a:rect l="l" t="t" r="r" b="b"/>
              <a:pathLst>
                <a:path w="6479" h="3817" extrusionOk="0">
                  <a:moveTo>
                    <a:pt x="560" y="1"/>
                  </a:moveTo>
                  <a:cubicBezTo>
                    <a:pt x="352" y="1"/>
                    <a:pt x="0" y="239"/>
                    <a:pt x="280" y="351"/>
                  </a:cubicBezTo>
                  <a:lnTo>
                    <a:pt x="280" y="320"/>
                  </a:lnTo>
                  <a:cubicBezTo>
                    <a:pt x="2389" y="1033"/>
                    <a:pt x="4034" y="2584"/>
                    <a:pt x="5833" y="3794"/>
                  </a:cubicBezTo>
                  <a:cubicBezTo>
                    <a:pt x="5864" y="3810"/>
                    <a:pt x="5903" y="3816"/>
                    <a:pt x="5947" y="3816"/>
                  </a:cubicBezTo>
                  <a:cubicBezTo>
                    <a:pt x="6164" y="3816"/>
                    <a:pt x="6479" y="3644"/>
                    <a:pt x="6298" y="3515"/>
                  </a:cubicBezTo>
                  <a:cubicBezTo>
                    <a:pt x="4437" y="2274"/>
                    <a:pt x="2793" y="723"/>
                    <a:pt x="621" y="10"/>
                  </a:cubicBezTo>
                  <a:cubicBezTo>
                    <a:pt x="603" y="4"/>
                    <a:pt x="582" y="1"/>
                    <a:pt x="5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2403925" y="4174100"/>
              <a:ext cx="206525" cy="108250"/>
            </a:xfrm>
            <a:custGeom>
              <a:avLst/>
              <a:gdLst/>
              <a:ahLst/>
              <a:cxnLst/>
              <a:rect l="l" t="t" r="r" b="b"/>
              <a:pathLst>
                <a:path w="8261" h="4330" extrusionOk="0">
                  <a:moveTo>
                    <a:pt x="489" y="0"/>
                  </a:moveTo>
                  <a:cubicBezTo>
                    <a:pt x="287" y="0"/>
                    <a:pt x="0" y="150"/>
                    <a:pt x="98" y="224"/>
                  </a:cubicBezTo>
                  <a:cubicBezTo>
                    <a:pt x="2424" y="1899"/>
                    <a:pt x="4937" y="3295"/>
                    <a:pt x="7605" y="4318"/>
                  </a:cubicBezTo>
                  <a:cubicBezTo>
                    <a:pt x="7624" y="4326"/>
                    <a:pt x="7648" y="4329"/>
                    <a:pt x="7676" y="4329"/>
                  </a:cubicBezTo>
                  <a:cubicBezTo>
                    <a:pt x="7877" y="4329"/>
                    <a:pt x="8261" y="4152"/>
                    <a:pt x="8070" y="4070"/>
                  </a:cubicBezTo>
                  <a:cubicBezTo>
                    <a:pt x="5433" y="3046"/>
                    <a:pt x="2921" y="1682"/>
                    <a:pt x="625" y="38"/>
                  </a:cubicBezTo>
                  <a:cubicBezTo>
                    <a:pt x="592" y="11"/>
                    <a:pt x="544" y="0"/>
                    <a:pt x="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2402100" y="4291275"/>
              <a:ext cx="218100" cy="118400"/>
            </a:xfrm>
            <a:custGeom>
              <a:avLst/>
              <a:gdLst/>
              <a:ahLst/>
              <a:cxnLst/>
              <a:rect l="l" t="t" r="r" b="b"/>
              <a:pathLst>
                <a:path w="8724" h="4736" extrusionOk="0">
                  <a:moveTo>
                    <a:pt x="505" y="1"/>
                  </a:moveTo>
                  <a:cubicBezTo>
                    <a:pt x="289" y="1"/>
                    <a:pt x="1" y="188"/>
                    <a:pt x="202" y="314"/>
                  </a:cubicBezTo>
                  <a:cubicBezTo>
                    <a:pt x="2715" y="1865"/>
                    <a:pt x="5320" y="3695"/>
                    <a:pt x="8112" y="4718"/>
                  </a:cubicBezTo>
                  <a:cubicBezTo>
                    <a:pt x="8140" y="4730"/>
                    <a:pt x="8171" y="4736"/>
                    <a:pt x="8203" y="4736"/>
                  </a:cubicBezTo>
                  <a:cubicBezTo>
                    <a:pt x="8428" y="4736"/>
                    <a:pt x="8724" y="4485"/>
                    <a:pt x="8453" y="4377"/>
                  </a:cubicBezTo>
                  <a:cubicBezTo>
                    <a:pt x="5723" y="3385"/>
                    <a:pt x="3087" y="1554"/>
                    <a:pt x="636" y="35"/>
                  </a:cubicBezTo>
                  <a:cubicBezTo>
                    <a:pt x="601" y="11"/>
                    <a:pt x="555" y="1"/>
                    <a:pt x="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2489225" y="4423675"/>
              <a:ext cx="159525" cy="73725"/>
            </a:xfrm>
            <a:custGeom>
              <a:avLst/>
              <a:gdLst/>
              <a:ahLst/>
              <a:cxnLst/>
              <a:rect l="l" t="t" r="r" b="b"/>
              <a:pathLst>
                <a:path w="6381" h="2949" extrusionOk="0">
                  <a:moveTo>
                    <a:pt x="564" y="1"/>
                  </a:moveTo>
                  <a:cubicBezTo>
                    <a:pt x="384" y="1"/>
                    <a:pt x="1" y="178"/>
                    <a:pt x="191" y="260"/>
                  </a:cubicBezTo>
                  <a:cubicBezTo>
                    <a:pt x="2083" y="1066"/>
                    <a:pt x="3945" y="1935"/>
                    <a:pt x="5775" y="2928"/>
                  </a:cubicBezTo>
                  <a:cubicBezTo>
                    <a:pt x="5799" y="2942"/>
                    <a:pt x="5830" y="2948"/>
                    <a:pt x="5866" y="2948"/>
                  </a:cubicBezTo>
                  <a:cubicBezTo>
                    <a:pt x="6061" y="2948"/>
                    <a:pt x="6381" y="2763"/>
                    <a:pt x="6302" y="2710"/>
                  </a:cubicBezTo>
                  <a:cubicBezTo>
                    <a:pt x="4441" y="1718"/>
                    <a:pt x="2580" y="818"/>
                    <a:pt x="625" y="12"/>
                  </a:cubicBezTo>
                  <a:cubicBezTo>
                    <a:pt x="610" y="4"/>
                    <a:pt x="589"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4" name="Google Shape;2094;p19"/>
          <p:cNvGrpSpPr/>
          <p:nvPr/>
        </p:nvGrpSpPr>
        <p:grpSpPr>
          <a:xfrm rot="418436">
            <a:off x="8074456" y="3054449"/>
            <a:ext cx="1481094" cy="2494688"/>
            <a:chOff x="3026750" y="1552825"/>
            <a:chExt cx="1108700" cy="1867600"/>
          </a:xfrm>
        </p:grpSpPr>
        <p:sp>
          <p:nvSpPr>
            <p:cNvPr id="2095" name="Google Shape;2095;p19"/>
            <p:cNvSpPr/>
            <p:nvPr/>
          </p:nvSpPr>
          <p:spPr>
            <a:xfrm>
              <a:off x="3517625" y="1552825"/>
              <a:ext cx="235775" cy="558625"/>
            </a:xfrm>
            <a:custGeom>
              <a:avLst/>
              <a:gdLst/>
              <a:ahLst/>
              <a:cxnLst/>
              <a:rect l="l" t="t"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lnTo>
                    <a:pt x="6758" y="19742"/>
                  </a:lnTo>
                  <a:cubicBezTo>
                    <a:pt x="4215" y="14312"/>
                    <a:pt x="1810" y="6507"/>
                    <a:pt x="5310" y="1463"/>
                  </a:cubicBezTo>
                  <a:close/>
                  <a:moveTo>
                    <a:pt x="5701" y="0"/>
                  </a:moveTo>
                  <a:cubicBezTo>
                    <a:pt x="5466" y="0"/>
                    <a:pt x="5197" y="121"/>
                    <a:pt x="5057" y="261"/>
                  </a:cubicBezTo>
                  <a:cubicBezTo>
                    <a:pt x="0" y="5883"/>
                    <a:pt x="3244" y="15384"/>
                    <a:pt x="6282" y="21407"/>
                  </a:cubicBezTo>
                  <a:lnTo>
                    <a:pt x="6282" y="21407"/>
                  </a:lnTo>
                  <a:cubicBezTo>
                    <a:pt x="6236" y="21555"/>
                    <a:pt x="6190" y="21703"/>
                    <a:pt x="6143" y="21850"/>
                  </a:cubicBezTo>
                  <a:cubicBezTo>
                    <a:pt x="6045" y="22174"/>
                    <a:pt x="6303" y="22320"/>
                    <a:pt x="6593" y="22320"/>
                  </a:cubicBezTo>
                  <a:cubicBezTo>
                    <a:pt x="6663" y="22320"/>
                    <a:pt x="6735" y="22312"/>
                    <a:pt x="6805" y="22295"/>
                  </a:cubicBezTo>
                  <a:lnTo>
                    <a:pt x="6805" y="22295"/>
                  </a:lnTo>
                  <a:cubicBezTo>
                    <a:pt x="6870" y="22329"/>
                    <a:pt x="6950" y="22344"/>
                    <a:pt x="7034" y="22344"/>
                  </a:cubicBezTo>
                  <a:cubicBezTo>
                    <a:pt x="7411" y="22344"/>
                    <a:pt x="7890" y="22035"/>
                    <a:pt x="7694" y="21664"/>
                  </a:cubicBezTo>
                  <a:lnTo>
                    <a:pt x="7694" y="21633"/>
                  </a:lnTo>
                  <a:cubicBezTo>
                    <a:pt x="7619" y="21491"/>
                    <a:pt x="7545" y="21347"/>
                    <a:pt x="7470" y="21200"/>
                  </a:cubicBezTo>
                  <a:lnTo>
                    <a:pt x="7470" y="21200"/>
                  </a:ln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3666525" y="1821075"/>
              <a:ext cx="411675" cy="323500"/>
            </a:xfrm>
            <a:custGeom>
              <a:avLst/>
              <a:gdLst/>
              <a:ahLst/>
              <a:cxnLst/>
              <a:rect l="l" t="t" r="r" b="b"/>
              <a:pathLst>
                <a:path w="16467" h="12940" extrusionOk="0">
                  <a:moveTo>
                    <a:pt x="15040" y="1041"/>
                  </a:moveTo>
                  <a:lnTo>
                    <a:pt x="15040" y="1041"/>
                  </a:lnTo>
                  <a:cubicBezTo>
                    <a:pt x="12704" y="6579"/>
                    <a:pt x="7732" y="10769"/>
                    <a:pt x="1765" y="11814"/>
                  </a:cubicBezTo>
                  <a:lnTo>
                    <a:pt x="1765" y="11814"/>
                  </a:ln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lnTo>
                    <a:pt x="1803" y="12202"/>
                  </a:lnTo>
                  <a:cubicBezTo>
                    <a:pt x="8417" y="10962"/>
                    <a:pt x="14057" y="6474"/>
                    <a:pt x="16441" y="108"/>
                  </a:cubicBezTo>
                  <a:cubicBezTo>
                    <a:pt x="16467" y="30"/>
                    <a:pt x="16403" y="1"/>
                    <a:pt x="162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3382700" y="1934550"/>
              <a:ext cx="340975" cy="237375"/>
            </a:xfrm>
            <a:custGeom>
              <a:avLst/>
              <a:gdLst/>
              <a:ahLst/>
              <a:cxnLst/>
              <a:rect l="l" t="t" r="r" b="b"/>
              <a:pathLst>
                <a:path w="13639" h="9495" extrusionOk="0">
                  <a:moveTo>
                    <a:pt x="2456" y="642"/>
                  </a:moveTo>
                  <a:cubicBezTo>
                    <a:pt x="6549" y="642"/>
                    <a:pt x="10686" y="4748"/>
                    <a:pt x="12256" y="8297"/>
                  </a:cubicBezTo>
                  <a:lnTo>
                    <a:pt x="12256" y="8297"/>
                  </a:lnTo>
                  <a:cubicBezTo>
                    <a:pt x="11701" y="8764"/>
                    <a:pt x="11154" y="8960"/>
                    <a:pt x="10625" y="8960"/>
                  </a:cubicBezTo>
                  <a:cubicBezTo>
                    <a:pt x="8371" y="8960"/>
                    <a:pt x="6435" y="5395"/>
                    <a:pt x="5522" y="3914"/>
                  </a:cubicBezTo>
                  <a:cubicBezTo>
                    <a:pt x="4679" y="2525"/>
                    <a:pt x="3697" y="1334"/>
                    <a:pt x="2322" y="643"/>
                  </a:cubicBezTo>
                  <a:lnTo>
                    <a:pt x="2322" y="643"/>
                  </a:ln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lnTo>
                    <a:pt x="12700" y="8854"/>
                  </a:lnTo>
                  <a:cubicBezTo>
                    <a:pt x="12737" y="8860"/>
                    <a:pt x="12776" y="8863"/>
                    <a:pt x="12816" y="8863"/>
                  </a:cubicBezTo>
                  <a:cubicBezTo>
                    <a:pt x="13184" y="8863"/>
                    <a:pt x="13639" y="8629"/>
                    <a:pt x="13556" y="8380"/>
                  </a:cubicBezTo>
                  <a:lnTo>
                    <a:pt x="13556" y="8380"/>
                  </a:lnTo>
                  <a:lnTo>
                    <a:pt x="13556" y="8411"/>
                  </a:lnTo>
                  <a:cubicBezTo>
                    <a:pt x="11892" y="4266"/>
                    <a:pt x="7399" y="1"/>
                    <a:pt x="27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3696300" y="2037575"/>
              <a:ext cx="439150" cy="352000"/>
            </a:xfrm>
            <a:custGeom>
              <a:avLst/>
              <a:gdLst/>
              <a:ahLst/>
              <a:cxnLst/>
              <a:rect l="l" t="t" r="r" b="b"/>
              <a:pathLst>
                <a:path w="17566" h="14080" extrusionOk="0">
                  <a:moveTo>
                    <a:pt x="16282" y="721"/>
                  </a:moveTo>
                  <a:cubicBezTo>
                    <a:pt x="15226" y="3804"/>
                    <a:pt x="14037" y="6880"/>
                    <a:pt x="11434" y="8974"/>
                  </a:cubicBezTo>
                  <a:cubicBezTo>
                    <a:pt x="8656" y="11208"/>
                    <a:pt x="5163" y="12543"/>
                    <a:pt x="1665" y="13125"/>
                  </a:cubicBezTo>
                  <a:lnTo>
                    <a:pt x="1665" y="13125"/>
                  </a:ln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lnTo>
                    <a:pt x="538" y="13327"/>
                  </a:lnTo>
                  <a:cubicBezTo>
                    <a:pt x="188" y="13483"/>
                    <a:pt x="0" y="13823"/>
                    <a:pt x="458" y="13823"/>
                  </a:cubicBezTo>
                  <a:cubicBezTo>
                    <a:pt x="459" y="13823"/>
                    <a:pt x="459" y="13823"/>
                    <a:pt x="460" y="13823"/>
                  </a:cubicBezTo>
                  <a:lnTo>
                    <a:pt x="460" y="13823"/>
                  </a:ln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lnTo>
                    <a:pt x="1576" y="13677"/>
                  </a:lnTo>
                  <a:cubicBezTo>
                    <a:pt x="5099" y="13110"/>
                    <a:pt x="8447" y="11771"/>
                    <a:pt x="11403" y="9781"/>
                  </a:cubicBezTo>
                  <a:cubicBezTo>
                    <a:pt x="14784" y="7454"/>
                    <a:pt x="16242" y="3980"/>
                    <a:pt x="17514" y="196"/>
                  </a:cubicBezTo>
                  <a:cubicBezTo>
                    <a:pt x="17566" y="41"/>
                    <a:pt x="17398" y="1"/>
                    <a:pt x="172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3363300" y="2187475"/>
              <a:ext cx="369775" cy="331275"/>
            </a:xfrm>
            <a:custGeom>
              <a:avLst/>
              <a:gdLst/>
              <a:ahLst/>
              <a:cxnLst/>
              <a:rect l="l" t="t"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lnTo>
                    <a:pt x="12771" y="12199"/>
                  </a:ln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lnTo>
                    <a:pt x="13457" y="13027"/>
                  </a:ln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lnTo>
                    <a:pt x="14541" y="12672"/>
                  </a:lnTo>
                  <a:cubicBezTo>
                    <a:pt x="14599" y="12581"/>
                    <a:pt x="14566" y="12502"/>
                    <a:pt x="14369" y="12471"/>
                  </a:cubicBezTo>
                  <a:lnTo>
                    <a:pt x="14369" y="12471"/>
                  </a:lnTo>
                  <a:cubicBezTo>
                    <a:pt x="12137" y="9898"/>
                    <a:pt x="9338" y="7978"/>
                    <a:pt x="7383" y="5212"/>
                  </a:cubicBezTo>
                  <a:cubicBezTo>
                    <a:pt x="5926" y="3071"/>
                    <a:pt x="3661" y="156"/>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3636250" y="2375375"/>
              <a:ext cx="441475" cy="350150"/>
            </a:xfrm>
            <a:custGeom>
              <a:avLst/>
              <a:gdLst/>
              <a:ahLst/>
              <a:cxnLst/>
              <a:rect l="l" t="t" r="r" b="b"/>
              <a:pathLst>
                <a:path w="17659" h="14006" extrusionOk="0">
                  <a:moveTo>
                    <a:pt x="15262" y="1321"/>
                  </a:moveTo>
                  <a:cubicBezTo>
                    <a:pt x="13611" y="3164"/>
                    <a:pt x="12658" y="5579"/>
                    <a:pt x="10734" y="7250"/>
                  </a:cubicBezTo>
                  <a:cubicBezTo>
                    <a:pt x="8206" y="9405"/>
                    <a:pt x="5289" y="11059"/>
                    <a:pt x="2141" y="12132"/>
                  </a:cubicBezTo>
                  <a:lnTo>
                    <a:pt x="2141" y="12132"/>
                  </a:ln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lnTo>
                    <a:pt x="813" y="12545"/>
                  </a:lnTo>
                  <a:cubicBezTo>
                    <a:pt x="729" y="12569"/>
                    <a:pt x="645" y="12593"/>
                    <a:pt x="560" y="12616"/>
                  </a:cubicBezTo>
                  <a:cubicBezTo>
                    <a:pt x="0" y="12769"/>
                    <a:pt x="46" y="13318"/>
                    <a:pt x="457" y="13407"/>
                  </a:cubicBezTo>
                  <a:lnTo>
                    <a:pt x="457" y="13407"/>
                  </a:ln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lnTo>
                    <a:pt x="1673" y="13129"/>
                  </a:ln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3266925" y="2664000"/>
              <a:ext cx="420475" cy="134025"/>
            </a:xfrm>
            <a:custGeom>
              <a:avLst/>
              <a:gdLst/>
              <a:ahLst/>
              <a:cxnLst/>
              <a:rect l="l" t="t"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lnTo>
                    <a:pt x="14579" y="2552"/>
                  </a:lnTo>
                  <a:cubicBezTo>
                    <a:pt x="13415" y="3879"/>
                    <a:pt x="11916" y="4239"/>
                    <a:pt x="10268" y="4239"/>
                  </a:cubicBezTo>
                  <a:cubicBezTo>
                    <a:pt x="8317" y="4239"/>
                    <a:pt x="6157" y="3735"/>
                    <a:pt x="4094" y="3735"/>
                  </a:cubicBezTo>
                  <a:cubicBezTo>
                    <a:pt x="3154" y="3735"/>
                    <a:pt x="2234" y="3840"/>
                    <a:pt x="1363" y="4144"/>
                  </a:cubicBezTo>
                  <a:lnTo>
                    <a:pt x="1363" y="4144"/>
                  </a:ln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lnTo>
                    <a:pt x="15196" y="1704"/>
                  </a:ln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3501350" y="2560000"/>
              <a:ext cx="177875" cy="161425"/>
            </a:xfrm>
            <a:custGeom>
              <a:avLst/>
              <a:gdLst/>
              <a:ahLst/>
              <a:cxnLst/>
              <a:rect l="l" t="t" r="r" b="b"/>
              <a:pathLst>
                <a:path w="7115" h="6457" extrusionOk="0">
                  <a:moveTo>
                    <a:pt x="1384" y="727"/>
                  </a:moveTo>
                  <a:lnTo>
                    <a:pt x="1384" y="727"/>
                  </a:lnTo>
                  <a:cubicBezTo>
                    <a:pt x="2153" y="1115"/>
                    <a:pt x="3566" y="2717"/>
                    <a:pt x="3847" y="2997"/>
                  </a:cubicBezTo>
                  <a:cubicBezTo>
                    <a:pt x="4381" y="3630"/>
                    <a:pt x="4852" y="4301"/>
                    <a:pt x="5260" y="5010"/>
                  </a:cubicBezTo>
                  <a:lnTo>
                    <a:pt x="5260" y="5010"/>
                  </a:ln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lnTo>
                    <a:pt x="5685" y="5809"/>
                  </a:ln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lnTo>
                    <a:pt x="6861" y="5619"/>
                  </a:lnTo>
                  <a:cubicBezTo>
                    <a:pt x="7050" y="5425"/>
                    <a:pt x="7032" y="5160"/>
                    <a:pt x="6620" y="5138"/>
                  </a:cubicBezTo>
                  <a:lnTo>
                    <a:pt x="6620" y="5138"/>
                  </a:lnTo>
                  <a:cubicBezTo>
                    <a:pt x="5877" y="3718"/>
                    <a:pt x="4894" y="2426"/>
                    <a:pt x="3692" y="1353"/>
                  </a:cubicBezTo>
                  <a:cubicBezTo>
                    <a:pt x="2980" y="711"/>
                    <a:pt x="2150" y="1"/>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3631300" y="2657975"/>
              <a:ext cx="311325" cy="64150"/>
            </a:xfrm>
            <a:custGeom>
              <a:avLst/>
              <a:gdLst/>
              <a:ahLst/>
              <a:cxnLst/>
              <a:rect l="l" t="t" r="r" b="b"/>
              <a:pathLst>
                <a:path w="12453" h="2566" extrusionOk="0">
                  <a:moveTo>
                    <a:pt x="7387" y="764"/>
                  </a:moveTo>
                  <a:cubicBezTo>
                    <a:pt x="8503" y="764"/>
                    <a:pt x="9620" y="904"/>
                    <a:pt x="10712" y="1187"/>
                  </a:cubicBezTo>
                  <a:lnTo>
                    <a:pt x="10712" y="1187"/>
                  </a:lnTo>
                  <a:cubicBezTo>
                    <a:pt x="9648" y="1660"/>
                    <a:pt x="8524" y="1826"/>
                    <a:pt x="7379" y="1826"/>
                  </a:cubicBezTo>
                  <a:cubicBezTo>
                    <a:pt x="6052" y="1826"/>
                    <a:pt x="4696" y="1604"/>
                    <a:pt x="3366" y="1380"/>
                  </a:cubicBezTo>
                  <a:lnTo>
                    <a:pt x="3366" y="1380"/>
                  </a:lnTo>
                  <a:cubicBezTo>
                    <a:pt x="4669" y="972"/>
                    <a:pt x="6027" y="764"/>
                    <a:pt x="7387" y="764"/>
                  </a:cubicBezTo>
                  <a:close/>
                  <a:moveTo>
                    <a:pt x="7634" y="0"/>
                  </a:moveTo>
                  <a:cubicBezTo>
                    <a:pt x="5670" y="0"/>
                    <a:pt x="3718" y="385"/>
                    <a:pt x="1895" y="1141"/>
                  </a:cubicBezTo>
                  <a:lnTo>
                    <a:pt x="1895" y="1141"/>
                  </a:lnTo>
                  <a:cubicBezTo>
                    <a:pt x="1628" y="1101"/>
                    <a:pt x="1362" y="1064"/>
                    <a:pt x="1099" y="1033"/>
                  </a:cubicBezTo>
                  <a:cubicBezTo>
                    <a:pt x="1078" y="1030"/>
                    <a:pt x="1057" y="1029"/>
                    <a:pt x="1036" y="1029"/>
                  </a:cubicBezTo>
                  <a:cubicBezTo>
                    <a:pt x="544" y="1029"/>
                    <a:pt x="0" y="1661"/>
                    <a:pt x="608" y="1794"/>
                  </a:cubicBezTo>
                  <a:lnTo>
                    <a:pt x="608" y="1794"/>
                  </a:lnTo>
                  <a:cubicBezTo>
                    <a:pt x="396" y="2036"/>
                    <a:pt x="649" y="2290"/>
                    <a:pt x="990" y="2290"/>
                  </a:cubicBezTo>
                  <a:cubicBezTo>
                    <a:pt x="1094" y="2290"/>
                    <a:pt x="1206" y="2266"/>
                    <a:pt x="1316" y="2211"/>
                  </a:cubicBezTo>
                  <a:cubicBezTo>
                    <a:pt x="1490" y="2124"/>
                    <a:pt x="1664" y="2040"/>
                    <a:pt x="1841" y="1961"/>
                  </a:cubicBezTo>
                  <a:lnTo>
                    <a:pt x="1841" y="1961"/>
                  </a:ln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3596925" y="2760425"/>
              <a:ext cx="204875" cy="192375"/>
            </a:xfrm>
            <a:custGeom>
              <a:avLst/>
              <a:gdLst/>
              <a:ahLst/>
              <a:cxnLst/>
              <a:rect l="l" t="t" r="r" b="b"/>
              <a:pathLst>
                <a:path w="8195" h="7695" extrusionOk="0">
                  <a:moveTo>
                    <a:pt x="6571" y="951"/>
                  </a:moveTo>
                  <a:lnTo>
                    <a:pt x="6571" y="951"/>
                  </a:lnTo>
                  <a:cubicBezTo>
                    <a:pt x="5247" y="3030"/>
                    <a:pt x="3798" y="5093"/>
                    <a:pt x="1727" y="6424"/>
                  </a:cubicBezTo>
                  <a:lnTo>
                    <a:pt x="1727" y="6424"/>
                  </a:lnTo>
                  <a:cubicBezTo>
                    <a:pt x="2612" y="4215"/>
                    <a:pt x="4386" y="1771"/>
                    <a:pt x="6571" y="951"/>
                  </a:cubicBezTo>
                  <a:close/>
                  <a:moveTo>
                    <a:pt x="7631" y="1"/>
                  </a:moveTo>
                  <a:cubicBezTo>
                    <a:pt x="7607" y="1"/>
                    <a:pt x="7583" y="3"/>
                    <a:pt x="7561" y="6"/>
                  </a:cubicBezTo>
                  <a:cubicBezTo>
                    <a:pt x="4075" y="582"/>
                    <a:pt x="1419" y="3913"/>
                    <a:pt x="373" y="7162"/>
                  </a:cubicBezTo>
                  <a:lnTo>
                    <a:pt x="373" y="7162"/>
                  </a:ln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3388900" y="2884800"/>
              <a:ext cx="251650" cy="86400"/>
            </a:xfrm>
            <a:custGeom>
              <a:avLst/>
              <a:gdLst/>
              <a:ahLst/>
              <a:cxnLst/>
              <a:rect l="l" t="t" r="r" b="b"/>
              <a:pathLst>
                <a:path w="10066" h="3456" extrusionOk="0">
                  <a:moveTo>
                    <a:pt x="3492" y="565"/>
                  </a:moveTo>
                  <a:cubicBezTo>
                    <a:pt x="5349" y="565"/>
                    <a:pt x="7136" y="945"/>
                    <a:pt x="8517" y="2362"/>
                  </a:cubicBezTo>
                  <a:lnTo>
                    <a:pt x="8517" y="2362"/>
                  </a:lnTo>
                  <a:cubicBezTo>
                    <a:pt x="8038" y="2772"/>
                    <a:pt x="7459" y="2939"/>
                    <a:pt x="6837" y="2939"/>
                  </a:cubicBezTo>
                  <a:cubicBezTo>
                    <a:pt x="5085" y="2939"/>
                    <a:pt x="2983" y="1617"/>
                    <a:pt x="1741" y="656"/>
                  </a:cubicBezTo>
                  <a:lnTo>
                    <a:pt x="1741" y="656"/>
                  </a:ln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lnTo>
                    <a:pt x="8977" y="2794"/>
                  </a:lnTo>
                  <a:cubicBezTo>
                    <a:pt x="9006" y="2798"/>
                    <a:pt x="9037" y="2801"/>
                    <a:pt x="9070" y="2801"/>
                  </a:cubicBezTo>
                  <a:cubicBezTo>
                    <a:pt x="9440" y="2801"/>
                    <a:pt x="10065" y="2507"/>
                    <a:pt x="9896" y="2289"/>
                  </a:cubicBezTo>
                  <a:lnTo>
                    <a:pt x="9865" y="2289"/>
                  </a:lnTo>
                  <a:cubicBezTo>
                    <a:pt x="9824" y="2239"/>
                    <a:pt x="9782" y="2190"/>
                    <a:pt x="9740" y="2141"/>
                  </a:cubicBezTo>
                  <a:lnTo>
                    <a:pt x="9740" y="2141"/>
                  </a:lnTo>
                  <a:cubicBezTo>
                    <a:pt x="9761" y="2119"/>
                    <a:pt x="9782" y="2095"/>
                    <a:pt x="9803" y="2072"/>
                  </a:cubicBezTo>
                  <a:cubicBezTo>
                    <a:pt x="9923" y="1939"/>
                    <a:pt x="9791" y="1886"/>
                    <a:pt x="9584" y="1886"/>
                  </a:cubicBezTo>
                  <a:cubicBezTo>
                    <a:pt x="9559" y="1886"/>
                    <a:pt x="9532" y="1886"/>
                    <a:pt x="9506" y="1888"/>
                  </a:cubicBezTo>
                  <a:lnTo>
                    <a:pt x="9506" y="1888"/>
                  </a:lnTo>
                  <a:cubicBezTo>
                    <a:pt x="8047" y="399"/>
                    <a:pt x="6097" y="1"/>
                    <a:pt x="40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3060100" y="2488550"/>
              <a:ext cx="300900" cy="466975"/>
            </a:xfrm>
            <a:custGeom>
              <a:avLst/>
              <a:gdLst/>
              <a:ahLst/>
              <a:cxnLst/>
              <a:rect l="l" t="t" r="r" b="b"/>
              <a:pathLst>
                <a:path w="12036" h="18679" extrusionOk="0">
                  <a:moveTo>
                    <a:pt x="2705" y="2356"/>
                  </a:moveTo>
                  <a:cubicBezTo>
                    <a:pt x="3562" y="4879"/>
                    <a:pt x="4619" y="7489"/>
                    <a:pt x="6049" y="9609"/>
                  </a:cubicBezTo>
                  <a:cubicBezTo>
                    <a:pt x="7811" y="12222"/>
                    <a:pt x="10657" y="14391"/>
                    <a:pt x="10561" y="17746"/>
                  </a:cubicBezTo>
                  <a:lnTo>
                    <a:pt x="10561" y="17746"/>
                  </a:ln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lnTo>
                    <a:pt x="11335" y="18376"/>
                  </a:ln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3026750" y="2889000"/>
              <a:ext cx="333600" cy="115875"/>
            </a:xfrm>
            <a:custGeom>
              <a:avLst/>
              <a:gdLst/>
              <a:ahLst/>
              <a:cxnLst/>
              <a:rect l="l" t="t" r="r" b="b"/>
              <a:pathLst>
                <a:path w="13344" h="4635" extrusionOk="0">
                  <a:moveTo>
                    <a:pt x="6896" y="830"/>
                  </a:moveTo>
                  <a:cubicBezTo>
                    <a:pt x="8651" y="830"/>
                    <a:pt x="10331" y="1198"/>
                    <a:pt x="11446" y="2216"/>
                  </a:cubicBezTo>
                  <a:lnTo>
                    <a:pt x="11446" y="2216"/>
                  </a:lnTo>
                  <a:cubicBezTo>
                    <a:pt x="10103" y="3070"/>
                    <a:pt x="8769" y="3754"/>
                    <a:pt x="7270" y="3754"/>
                  </a:cubicBezTo>
                  <a:cubicBezTo>
                    <a:pt x="6723" y="3754"/>
                    <a:pt x="6153" y="3663"/>
                    <a:pt x="5553" y="3455"/>
                  </a:cubicBezTo>
                  <a:cubicBezTo>
                    <a:pt x="4276" y="2995"/>
                    <a:pt x="3019" y="2325"/>
                    <a:pt x="1784" y="1687"/>
                  </a:cubicBezTo>
                  <a:lnTo>
                    <a:pt x="1784" y="1687"/>
                  </a:ln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lnTo>
                    <a:pt x="11999" y="2843"/>
                  </a:ln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lnTo>
                    <a:pt x="12846" y="2110"/>
                  </a:lnTo>
                  <a:cubicBezTo>
                    <a:pt x="12831" y="2038"/>
                    <a:pt x="12773" y="1974"/>
                    <a:pt x="12689" y="1925"/>
                  </a:cubicBezTo>
                  <a:lnTo>
                    <a:pt x="12689" y="1925"/>
                  </a:lnTo>
                  <a:cubicBezTo>
                    <a:pt x="11418" y="502"/>
                    <a:pt x="9362" y="0"/>
                    <a:pt x="7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3103525" y="3018500"/>
              <a:ext cx="382200" cy="152775"/>
            </a:xfrm>
            <a:custGeom>
              <a:avLst/>
              <a:gdLst/>
              <a:ahLst/>
              <a:cxnLst/>
              <a:rect l="l" t="t" r="r" b="b"/>
              <a:pathLst>
                <a:path w="15288" h="6111" extrusionOk="0">
                  <a:moveTo>
                    <a:pt x="11629" y="670"/>
                  </a:moveTo>
                  <a:cubicBezTo>
                    <a:pt x="12392" y="670"/>
                    <a:pt x="13146" y="896"/>
                    <a:pt x="13866" y="1470"/>
                  </a:cubicBezTo>
                  <a:cubicBezTo>
                    <a:pt x="13910" y="1505"/>
                    <a:pt x="13969" y="1527"/>
                    <a:pt x="14038" y="1537"/>
                  </a:cubicBezTo>
                  <a:lnTo>
                    <a:pt x="14038" y="1537"/>
                  </a:lnTo>
                  <a:cubicBezTo>
                    <a:pt x="13228" y="4218"/>
                    <a:pt x="10107" y="4686"/>
                    <a:pt x="7631" y="5099"/>
                  </a:cubicBezTo>
                  <a:cubicBezTo>
                    <a:pt x="5965" y="5354"/>
                    <a:pt x="4299" y="5487"/>
                    <a:pt x="2620" y="5487"/>
                  </a:cubicBezTo>
                  <a:cubicBezTo>
                    <a:pt x="2365" y="5487"/>
                    <a:pt x="2111" y="5484"/>
                    <a:pt x="1855" y="5478"/>
                  </a:cubicBezTo>
                  <a:lnTo>
                    <a:pt x="1855" y="5478"/>
                  </a:ln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lnTo>
                    <a:pt x="14544" y="780"/>
                  </a:lnTo>
                  <a:cubicBezTo>
                    <a:pt x="13731" y="232"/>
                    <a:pt x="12840" y="1"/>
                    <a:pt x="1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3296100" y="3087275"/>
              <a:ext cx="216125" cy="333150"/>
            </a:xfrm>
            <a:custGeom>
              <a:avLst/>
              <a:gdLst/>
              <a:ahLst/>
              <a:cxnLst/>
              <a:rect l="l" t="t" r="r" b="b"/>
              <a:pathLst>
                <a:path w="8645" h="13326" extrusionOk="0">
                  <a:moveTo>
                    <a:pt x="5528" y="890"/>
                  </a:moveTo>
                  <a:cubicBezTo>
                    <a:pt x="7061" y="4499"/>
                    <a:pt x="7427" y="8493"/>
                    <a:pt x="6603" y="12314"/>
                  </a:cubicBezTo>
                  <a:lnTo>
                    <a:pt x="6603" y="12314"/>
                  </a:lnTo>
                  <a:cubicBezTo>
                    <a:pt x="3643" y="9738"/>
                    <a:pt x="1339" y="2794"/>
                    <a:pt x="5528" y="890"/>
                  </a:cubicBezTo>
                  <a:close/>
                  <a:moveTo>
                    <a:pt x="6188" y="1"/>
                  </a:moveTo>
                  <a:cubicBezTo>
                    <a:pt x="5837" y="1"/>
                    <a:pt x="5224" y="245"/>
                    <a:pt x="5295" y="363"/>
                  </a:cubicBezTo>
                  <a:cubicBezTo>
                    <a:pt x="5327" y="433"/>
                    <a:pt x="5359" y="503"/>
                    <a:pt x="5390" y="574"/>
                  </a:cubicBezTo>
                  <a:lnTo>
                    <a:pt x="5390" y="574"/>
                  </a:ln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3568025" y="2838900"/>
              <a:ext cx="380325" cy="518525"/>
            </a:xfrm>
            <a:custGeom>
              <a:avLst/>
              <a:gdLst/>
              <a:ahLst/>
              <a:cxnLst/>
              <a:rect l="l" t="t" r="r" b="b"/>
              <a:pathLst>
                <a:path w="15213" h="20741" extrusionOk="0">
                  <a:moveTo>
                    <a:pt x="14007" y="1219"/>
                  </a:moveTo>
                  <a:lnTo>
                    <a:pt x="14007" y="1219"/>
                  </a:lnTo>
                  <a:cubicBezTo>
                    <a:pt x="13109" y="8350"/>
                    <a:pt x="6594" y="13065"/>
                    <a:pt x="3758" y="19468"/>
                  </a:cubicBezTo>
                  <a:lnTo>
                    <a:pt x="3758" y="19468"/>
                  </a:ln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lnTo>
                    <a:pt x="4578" y="20024"/>
                  </a:lnTo>
                  <a:cubicBezTo>
                    <a:pt x="7322" y="13038"/>
                    <a:pt x="14705" y="8172"/>
                    <a:pt x="15200" y="248"/>
                  </a:cubicBezTo>
                  <a:cubicBezTo>
                    <a:pt x="15213" y="62"/>
                    <a:pt x="15082"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3653750" y="3228600"/>
              <a:ext cx="477550" cy="187900"/>
            </a:xfrm>
            <a:custGeom>
              <a:avLst/>
              <a:gdLst/>
              <a:ahLst/>
              <a:cxnLst/>
              <a:rect l="l" t="t" r="r" b="b"/>
              <a:pathLst>
                <a:path w="19102" h="7516" extrusionOk="0">
                  <a:moveTo>
                    <a:pt x="10660" y="570"/>
                  </a:moveTo>
                  <a:cubicBezTo>
                    <a:pt x="12462" y="570"/>
                    <a:pt x="14240" y="687"/>
                    <a:pt x="16030" y="687"/>
                  </a:cubicBezTo>
                  <a:cubicBezTo>
                    <a:pt x="16332" y="687"/>
                    <a:pt x="16635" y="684"/>
                    <a:pt x="16939" y="676"/>
                  </a:cubicBezTo>
                  <a:lnTo>
                    <a:pt x="16939" y="676"/>
                  </a:ln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lnTo>
                    <a:pt x="1695" y="4290"/>
                  </a:ln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lnTo>
                    <a:pt x="614" y="4061"/>
                  </a:lnTo>
                  <a:cubicBezTo>
                    <a:pt x="282" y="4185"/>
                    <a:pt x="1" y="4400"/>
                    <a:pt x="263" y="4512"/>
                  </a:cubicBezTo>
                  <a:cubicBezTo>
                    <a:pt x="367" y="4553"/>
                    <a:pt x="462" y="4601"/>
                    <a:pt x="549" y="4656"/>
                  </a:cubicBezTo>
                  <a:lnTo>
                    <a:pt x="549" y="4656"/>
                  </a:lnTo>
                  <a:cubicBezTo>
                    <a:pt x="551" y="4751"/>
                    <a:pt x="559" y="4848"/>
                    <a:pt x="573" y="4946"/>
                  </a:cubicBezTo>
                  <a:cubicBezTo>
                    <a:pt x="594" y="5060"/>
                    <a:pt x="732" y="5108"/>
                    <a:pt x="904" y="5108"/>
                  </a:cubicBezTo>
                  <a:cubicBezTo>
                    <a:pt x="947" y="5108"/>
                    <a:pt x="992" y="5105"/>
                    <a:pt x="1037" y="5100"/>
                  </a:cubicBezTo>
                  <a:lnTo>
                    <a:pt x="1037" y="5100"/>
                  </a:ln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3316825" y="2947825"/>
              <a:ext cx="291075" cy="292850"/>
            </a:xfrm>
            <a:custGeom>
              <a:avLst/>
              <a:gdLst/>
              <a:ahLst/>
              <a:cxnLst/>
              <a:rect l="l" t="t"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3592850" y="2082700"/>
              <a:ext cx="154350" cy="1167000"/>
            </a:xfrm>
            <a:custGeom>
              <a:avLst/>
              <a:gdLst/>
              <a:ahLst/>
              <a:cxnLst/>
              <a:rect l="l" t="t"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4" name="Google Shape;2114;p19"/>
          <p:cNvGrpSpPr/>
          <p:nvPr/>
        </p:nvGrpSpPr>
        <p:grpSpPr>
          <a:xfrm>
            <a:off x="7050713" y="4328538"/>
            <a:ext cx="700450" cy="636075"/>
            <a:chOff x="3652400" y="3788700"/>
            <a:chExt cx="700450" cy="636075"/>
          </a:xfrm>
        </p:grpSpPr>
        <p:sp>
          <p:nvSpPr>
            <p:cNvPr id="2115" name="Google Shape;2115;p19"/>
            <p:cNvSpPr/>
            <p:nvPr/>
          </p:nvSpPr>
          <p:spPr>
            <a:xfrm>
              <a:off x="3941050" y="3916900"/>
              <a:ext cx="65150" cy="72250"/>
            </a:xfrm>
            <a:custGeom>
              <a:avLst/>
              <a:gdLst/>
              <a:ahLst/>
              <a:cxnLst/>
              <a:rect l="l" t="t" r="r" b="b"/>
              <a:pathLst>
                <a:path w="2606" h="2890" extrusionOk="0">
                  <a:moveTo>
                    <a:pt x="1800" y="1"/>
                  </a:moveTo>
                  <a:cubicBezTo>
                    <a:pt x="1498" y="1"/>
                    <a:pt x="1118" y="159"/>
                    <a:pt x="1032" y="354"/>
                  </a:cubicBezTo>
                  <a:lnTo>
                    <a:pt x="1032" y="354"/>
                  </a:ln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4125850" y="3918850"/>
              <a:ext cx="58725" cy="76325"/>
            </a:xfrm>
            <a:custGeom>
              <a:avLst/>
              <a:gdLst/>
              <a:ahLst/>
              <a:cxnLst/>
              <a:rect l="l" t="t" r="r" b="b"/>
              <a:pathLst>
                <a:path w="2349" h="3053" extrusionOk="0">
                  <a:moveTo>
                    <a:pt x="1488" y="1"/>
                  </a:moveTo>
                  <a:cubicBezTo>
                    <a:pt x="1165" y="1"/>
                    <a:pt x="767" y="244"/>
                    <a:pt x="783" y="561"/>
                  </a:cubicBezTo>
                  <a:lnTo>
                    <a:pt x="783" y="561"/>
                  </a:ln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4000750" y="4053225"/>
              <a:ext cx="75575" cy="74650"/>
            </a:xfrm>
            <a:custGeom>
              <a:avLst/>
              <a:gdLst/>
              <a:ahLst/>
              <a:cxnLst/>
              <a:rect l="l" t="t" r="r" b="b"/>
              <a:pathLst>
                <a:path w="3023" h="2986" extrusionOk="0">
                  <a:moveTo>
                    <a:pt x="2768" y="0"/>
                  </a:moveTo>
                  <a:cubicBezTo>
                    <a:pt x="2724" y="0"/>
                    <a:pt x="2686" y="3"/>
                    <a:pt x="2668" y="3"/>
                  </a:cubicBezTo>
                  <a:cubicBezTo>
                    <a:pt x="2062" y="55"/>
                    <a:pt x="1321" y="287"/>
                    <a:pt x="1113" y="870"/>
                  </a:cubicBezTo>
                  <a:lnTo>
                    <a:pt x="1113" y="870"/>
                  </a:ln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3800675" y="4048800"/>
              <a:ext cx="69825" cy="77400"/>
            </a:xfrm>
            <a:custGeom>
              <a:avLst/>
              <a:gdLst/>
              <a:ahLst/>
              <a:cxnLst/>
              <a:rect l="l" t="t" r="r" b="b"/>
              <a:pathLst>
                <a:path w="2793" h="3096" extrusionOk="0">
                  <a:moveTo>
                    <a:pt x="1487" y="1268"/>
                  </a:moveTo>
                  <a:cubicBezTo>
                    <a:pt x="1435" y="1475"/>
                    <a:pt x="1348" y="1672"/>
                    <a:pt x="1231" y="1852"/>
                  </a:cubicBezTo>
                  <a:lnTo>
                    <a:pt x="1231" y="1852"/>
                  </a:lnTo>
                  <a:cubicBezTo>
                    <a:pt x="1267" y="1652"/>
                    <a:pt x="1345" y="1458"/>
                    <a:pt x="1462" y="1284"/>
                  </a:cubicBezTo>
                  <a:lnTo>
                    <a:pt x="1462" y="1284"/>
                  </a:lnTo>
                  <a:cubicBezTo>
                    <a:pt x="1471" y="1279"/>
                    <a:pt x="1479" y="1273"/>
                    <a:pt x="1487" y="1268"/>
                  </a:cubicBezTo>
                  <a:close/>
                  <a:moveTo>
                    <a:pt x="2313" y="1"/>
                  </a:moveTo>
                  <a:cubicBezTo>
                    <a:pt x="2085" y="1"/>
                    <a:pt x="1809" y="95"/>
                    <a:pt x="1738" y="149"/>
                  </a:cubicBezTo>
                  <a:lnTo>
                    <a:pt x="776" y="862"/>
                  </a:lnTo>
                  <a:cubicBezTo>
                    <a:pt x="690" y="927"/>
                    <a:pt x="634" y="987"/>
                    <a:pt x="603" y="1041"/>
                  </a:cubicBezTo>
                  <a:lnTo>
                    <a:pt x="603" y="1041"/>
                  </a:ln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3854875" y="4183625"/>
              <a:ext cx="67575" cy="96850"/>
            </a:xfrm>
            <a:custGeom>
              <a:avLst/>
              <a:gdLst/>
              <a:ahLst/>
              <a:cxnLst/>
              <a:rect l="l" t="t" r="r" b="b"/>
              <a:pathLst>
                <a:path w="2703" h="3874" extrusionOk="0">
                  <a:moveTo>
                    <a:pt x="2290" y="0"/>
                  </a:moveTo>
                  <a:cubicBezTo>
                    <a:pt x="2053" y="0"/>
                    <a:pt x="1727" y="114"/>
                    <a:pt x="1648" y="153"/>
                  </a:cubicBezTo>
                  <a:lnTo>
                    <a:pt x="1090" y="494"/>
                  </a:lnTo>
                  <a:cubicBezTo>
                    <a:pt x="771" y="717"/>
                    <a:pt x="878" y="850"/>
                    <a:pt x="1104" y="898"/>
                  </a:cubicBezTo>
                  <a:lnTo>
                    <a:pt x="1104" y="898"/>
                  </a:ln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4105450" y="4181350"/>
              <a:ext cx="54300" cy="88550"/>
            </a:xfrm>
            <a:custGeom>
              <a:avLst/>
              <a:gdLst/>
              <a:ahLst/>
              <a:cxnLst/>
              <a:rect l="l" t="t" r="r" b="b"/>
              <a:pathLst>
                <a:path w="2172" h="3542" extrusionOk="0">
                  <a:moveTo>
                    <a:pt x="1674" y="0"/>
                  </a:moveTo>
                  <a:cubicBezTo>
                    <a:pt x="1331" y="0"/>
                    <a:pt x="859" y="206"/>
                    <a:pt x="900" y="492"/>
                  </a:cubicBezTo>
                  <a:cubicBezTo>
                    <a:pt x="908" y="555"/>
                    <a:pt x="914" y="617"/>
                    <a:pt x="919" y="680"/>
                  </a:cubicBezTo>
                  <a:lnTo>
                    <a:pt x="919" y="680"/>
                  </a:ln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4174475" y="4054800"/>
              <a:ext cx="64375" cy="71425"/>
            </a:xfrm>
            <a:custGeom>
              <a:avLst/>
              <a:gdLst/>
              <a:ahLst/>
              <a:cxnLst/>
              <a:rect l="l" t="t" r="r" b="b"/>
              <a:pathLst>
                <a:path w="2575" h="2857" extrusionOk="0">
                  <a:moveTo>
                    <a:pt x="1318" y="917"/>
                  </a:moveTo>
                  <a:cubicBezTo>
                    <a:pt x="1374" y="1076"/>
                    <a:pt x="1390" y="1252"/>
                    <a:pt x="1365" y="1429"/>
                  </a:cubicBezTo>
                  <a:cubicBezTo>
                    <a:pt x="1342" y="1557"/>
                    <a:pt x="1297" y="1677"/>
                    <a:pt x="1236" y="1788"/>
                  </a:cubicBezTo>
                  <a:lnTo>
                    <a:pt x="1236" y="1788"/>
                  </a:ln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lnTo>
                    <a:pt x="968" y="462"/>
                  </a:ln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9"/>
            <p:cNvSpPr/>
            <p:nvPr/>
          </p:nvSpPr>
          <p:spPr>
            <a:xfrm>
              <a:off x="4066675" y="3788700"/>
              <a:ext cx="50425" cy="73275"/>
            </a:xfrm>
            <a:custGeom>
              <a:avLst/>
              <a:gdLst/>
              <a:ahLst/>
              <a:cxnLst/>
              <a:rect l="l" t="t" r="r" b="b"/>
              <a:pathLst>
                <a:path w="2017" h="2931" extrusionOk="0">
                  <a:moveTo>
                    <a:pt x="1370" y="0"/>
                  </a:moveTo>
                  <a:cubicBezTo>
                    <a:pt x="1012" y="0"/>
                    <a:pt x="641" y="99"/>
                    <a:pt x="342" y="316"/>
                  </a:cubicBezTo>
                  <a:cubicBezTo>
                    <a:pt x="210" y="426"/>
                    <a:pt x="202" y="489"/>
                    <a:pt x="286" y="528"/>
                  </a:cubicBezTo>
                  <a:lnTo>
                    <a:pt x="286" y="528"/>
                  </a:ln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9"/>
            <p:cNvSpPr/>
            <p:nvPr/>
          </p:nvSpPr>
          <p:spPr>
            <a:xfrm>
              <a:off x="3819300" y="3848450"/>
              <a:ext cx="66700" cy="75350"/>
            </a:xfrm>
            <a:custGeom>
              <a:avLst/>
              <a:gdLst/>
              <a:ahLst/>
              <a:cxnLst/>
              <a:rect l="l" t="t"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lnTo>
                    <a:pt x="854" y="1280"/>
                  </a:ln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4278375" y="3872450"/>
              <a:ext cx="63625" cy="77775"/>
            </a:xfrm>
            <a:custGeom>
              <a:avLst/>
              <a:gdLst/>
              <a:ahLst/>
              <a:cxnLst/>
              <a:rect l="l" t="t" r="r" b="b"/>
              <a:pathLst>
                <a:path w="2545" h="3111" extrusionOk="0">
                  <a:moveTo>
                    <a:pt x="1622" y="1"/>
                  </a:moveTo>
                  <a:cubicBezTo>
                    <a:pt x="1248" y="1"/>
                    <a:pt x="675" y="269"/>
                    <a:pt x="838" y="502"/>
                  </a:cubicBezTo>
                  <a:cubicBezTo>
                    <a:pt x="908" y="589"/>
                    <a:pt x="967" y="684"/>
                    <a:pt x="1017" y="782"/>
                  </a:cubicBezTo>
                  <a:lnTo>
                    <a:pt x="1017" y="782"/>
                  </a:ln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4287675" y="4167850"/>
              <a:ext cx="65175" cy="79700"/>
            </a:xfrm>
            <a:custGeom>
              <a:avLst/>
              <a:gdLst/>
              <a:ahLst/>
              <a:cxnLst/>
              <a:rect l="l" t="t" r="r" b="b"/>
              <a:pathLst>
                <a:path w="2607" h="3188" extrusionOk="0">
                  <a:moveTo>
                    <a:pt x="1441" y="1215"/>
                  </a:moveTo>
                  <a:cubicBezTo>
                    <a:pt x="1414" y="1383"/>
                    <a:pt x="1379" y="1539"/>
                    <a:pt x="1304" y="1714"/>
                  </a:cubicBezTo>
                  <a:cubicBezTo>
                    <a:pt x="1284" y="1777"/>
                    <a:pt x="1261" y="1838"/>
                    <a:pt x="1234" y="1897"/>
                  </a:cubicBezTo>
                  <a:lnTo>
                    <a:pt x="1234" y="1897"/>
                  </a:ln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lnTo>
                    <a:pt x="765" y="937"/>
                  </a:ln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3652400" y="4192450"/>
              <a:ext cx="73850" cy="83825"/>
            </a:xfrm>
            <a:custGeom>
              <a:avLst/>
              <a:gdLst/>
              <a:ahLst/>
              <a:cxnLst/>
              <a:rect l="l" t="t" r="r" b="b"/>
              <a:pathLst>
                <a:path w="2954" h="3353" extrusionOk="0">
                  <a:moveTo>
                    <a:pt x="1620" y="1597"/>
                  </a:moveTo>
                  <a:lnTo>
                    <a:pt x="1620" y="1597"/>
                  </a:lnTo>
                  <a:cubicBezTo>
                    <a:pt x="1611" y="1650"/>
                    <a:pt x="1600" y="1702"/>
                    <a:pt x="1589" y="1754"/>
                  </a:cubicBezTo>
                  <a:cubicBezTo>
                    <a:pt x="1567" y="1889"/>
                    <a:pt x="1528" y="2007"/>
                    <a:pt x="1473" y="2132"/>
                  </a:cubicBezTo>
                  <a:lnTo>
                    <a:pt x="1473" y="2132"/>
                  </a:ln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lnTo>
                    <a:pt x="1390" y="1013"/>
                  </a:ln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3725450" y="4337000"/>
              <a:ext cx="71150" cy="87775"/>
            </a:xfrm>
            <a:custGeom>
              <a:avLst/>
              <a:gdLst/>
              <a:ahLst/>
              <a:cxnLst/>
              <a:rect l="l" t="t" r="r" b="b"/>
              <a:pathLst>
                <a:path w="2846" h="3511" extrusionOk="0">
                  <a:moveTo>
                    <a:pt x="2581" y="1"/>
                  </a:moveTo>
                  <a:cubicBezTo>
                    <a:pt x="2286" y="1"/>
                    <a:pt x="1819" y="182"/>
                    <a:pt x="1738" y="284"/>
                  </a:cubicBezTo>
                  <a:cubicBezTo>
                    <a:pt x="1421" y="691"/>
                    <a:pt x="1170" y="1148"/>
                    <a:pt x="1022" y="1643"/>
                  </a:cubicBezTo>
                  <a:lnTo>
                    <a:pt x="1022" y="1643"/>
                  </a:ln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3960575" y="4329600"/>
              <a:ext cx="56500" cy="67600"/>
            </a:xfrm>
            <a:custGeom>
              <a:avLst/>
              <a:gdLst/>
              <a:ahLst/>
              <a:cxnLst/>
              <a:rect l="l" t="t" r="r" b="b"/>
              <a:pathLst>
                <a:path w="2260" h="2704" extrusionOk="0">
                  <a:moveTo>
                    <a:pt x="1231" y="0"/>
                  </a:moveTo>
                  <a:cubicBezTo>
                    <a:pt x="1161" y="0"/>
                    <a:pt x="1090" y="7"/>
                    <a:pt x="1018" y="21"/>
                  </a:cubicBezTo>
                  <a:cubicBezTo>
                    <a:pt x="832" y="52"/>
                    <a:pt x="429" y="177"/>
                    <a:pt x="398" y="394"/>
                  </a:cubicBezTo>
                  <a:cubicBezTo>
                    <a:pt x="387" y="481"/>
                    <a:pt x="422" y="542"/>
                    <a:pt x="480" y="582"/>
                  </a:cubicBezTo>
                  <a:lnTo>
                    <a:pt x="480" y="582"/>
                  </a:ln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4174850" y="4333225"/>
              <a:ext cx="77200" cy="87325"/>
            </a:xfrm>
            <a:custGeom>
              <a:avLst/>
              <a:gdLst/>
              <a:ahLst/>
              <a:cxnLst/>
              <a:rect l="l" t="t"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lnTo>
                    <a:pt x="1145" y="793"/>
                  </a:ln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0" name="Google Shape;2130;p19"/>
          <p:cNvGrpSpPr/>
          <p:nvPr/>
        </p:nvGrpSpPr>
        <p:grpSpPr>
          <a:xfrm rot="2397965">
            <a:off x="542309" y="4654406"/>
            <a:ext cx="1392016" cy="1037643"/>
            <a:chOff x="4500175" y="3779525"/>
            <a:chExt cx="1136425" cy="847075"/>
          </a:xfrm>
        </p:grpSpPr>
        <p:sp>
          <p:nvSpPr>
            <p:cNvPr id="2131" name="Google Shape;2131;p19"/>
            <p:cNvSpPr/>
            <p:nvPr/>
          </p:nvSpPr>
          <p:spPr>
            <a:xfrm>
              <a:off x="4500175" y="3779525"/>
              <a:ext cx="272200" cy="333500"/>
            </a:xfrm>
            <a:custGeom>
              <a:avLst/>
              <a:gdLst/>
              <a:ahLst/>
              <a:cxnLst/>
              <a:rect l="l" t="t" r="r" b="b"/>
              <a:pathLst>
                <a:path w="10888" h="13340" extrusionOk="0">
                  <a:moveTo>
                    <a:pt x="0" y="1"/>
                  </a:moveTo>
                  <a:lnTo>
                    <a:pt x="0" y="1"/>
                  </a:lnTo>
                  <a:cubicBezTo>
                    <a:pt x="403" y="3010"/>
                    <a:pt x="869" y="6205"/>
                    <a:pt x="2792" y="8562"/>
                  </a:cubicBezTo>
                  <a:cubicBezTo>
                    <a:pt x="4591" y="10764"/>
                    <a:pt x="8127" y="12688"/>
                    <a:pt x="10888" y="13339"/>
                  </a:cubicBezTo>
                  <a:cubicBezTo>
                    <a:pt x="8872" y="7787"/>
                    <a:pt x="5025" y="307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4865425" y="3905150"/>
              <a:ext cx="121775" cy="341250"/>
            </a:xfrm>
            <a:custGeom>
              <a:avLst/>
              <a:gdLst/>
              <a:ahLst/>
              <a:cxnLst/>
              <a:rect l="l" t="t" r="r" b="b"/>
              <a:pathLst>
                <a:path w="4871" h="13650" extrusionOk="0">
                  <a:moveTo>
                    <a:pt x="0" y="1"/>
                  </a:moveTo>
                  <a:lnTo>
                    <a:pt x="0" y="1"/>
                  </a:lnTo>
                  <a:cubicBezTo>
                    <a:pt x="31" y="2110"/>
                    <a:pt x="62" y="4220"/>
                    <a:pt x="621" y="6267"/>
                  </a:cubicBezTo>
                  <a:cubicBezTo>
                    <a:pt x="1365" y="8810"/>
                    <a:pt x="2947" y="11044"/>
                    <a:pt x="4498" y="13246"/>
                  </a:cubicBezTo>
                  <a:lnTo>
                    <a:pt x="4870" y="13649"/>
                  </a:lnTo>
                  <a:cubicBezTo>
                    <a:pt x="4374" y="10703"/>
                    <a:pt x="3909" y="7663"/>
                    <a:pt x="2451" y="5057"/>
                  </a:cubicBezTo>
                  <a:cubicBezTo>
                    <a:pt x="2079" y="4375"/>
                    <a:pt x="1675" y="3754"/>
                    <a:pt x="1272" y="3072"/>
                  </a:cubicBezTo>
                  <a:cubicBezTo>
                    <a:pt x="745" y="2110"/>
                    <a:pt x="310" y="1087"/>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4578500" y="4253350"/>
              <a:ext cx="408700" cy="101825"/>
            </a:xfrm>
            <a:custGeom>
              <a:avLst/>
              <a:gdLst/>
              <a:ahLst/>
              <a:cxnLst/>
              <a:rect l="l" t="t" r="r" b="b"/>
              <a:pathLst>
                <a:path w="16348" h="4073" extrusionOk="0">
                  <a:moveTo>
                    <a:pt x="16254" y="1"/>
                  </a:moveTo>
                  <a:cubicBezTo>
                    <a:pt x="16101" y="56"/>
                    <a:pt x="15952" y="118"/>
                    <a:pt x="15804" y="186"/>
                  </a:cubicBezTo>
                  <a:lnTo>
                    <a:pt x="15804" y="186"/>
                  </a:lnTo>
                  <a:lnTo>
                    <a:pt x="16347" y="156"/>
                  </a:lnTo>
                  <a:lnTo>
                    <a:pt x="16254" y="1"/>
                  </a:lnTo>
                  <a:close/>
                  <a:moveTo>
                    <a:pt x="15804" y="186"/>
                  </a:moveTo>
                  <a:lnTo>
                    <a:pt x="9585" y="528"/>
                  </a:lnTo>
                  <a:cubicBezTo>
                    <a:pt x="6359" y="714"/>
                    <a:pt x="3071" y="931"/>
                    <a:pt x="0" y="1924"/>
                  </a:cubicBezTo>
                  <a:lnTo>
                    <a:pt x="3474" y="3071"/>
                  </a:lnTo>
                  <a:cubicBezTo>
                    <a:pt x="4997" y="3564"/>
                    <a:pt x="6616" y="4073"/>
                    <a:pt x="8193" y="4073"/>
                  </a:cubicBezTo>
                  <a:cubicBezTo>
                    <a:pt x="8800" y="4073"/>
                    <a:pt x="9402" y="3997"/>
                    <a:pt x="9988" y="3816"/>
                  </a:cubicBezTo>
                  <a:cubicBezTo>
                    <a:pt x="12160" y="3121"/>
                    <a:pt x="13737" y="1129"/>
                    <a:pt x="15804" y="18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5091850" y="4023800"/>
              <a:ext cx="224925" cy="356750"/>
            </a:xfrm>
            <a:custGeom>
              <a:avLst/>
              <a:gdLst/>
              <a:ahLst/>
              <a:cxnLst/>
              <a:rect l="l" t="t" r="r" b="b"/>
              <a:pathLst>
                <a:path w="8997" h="14270" extrusionOk="0">
                  <a:moveTo>
                    <a:pt x="1" y="1"/>
                  </a:moveTo>
                  <a:lnTo>
                    <a:pt x="1" y="1"/>
                  </a:lnTo>
                  <a:cubicBezTo>
                    <a:pt x="32" y="2172"/>
                    <a:pt x="776" y="4313"/>
                    <a:pt x="1707" y="6267"/>
                  </a:cubicBezTo>
                  <a:cubicBezTo>
                    <a:pt x="3181" y="9360"/>
                    <a:pt x="5356" y="12264"/>
                    <a:pt x="8332" y="13901"/>
                  </a:cubicBezTo>
                  <a:lnTo>
                    <a:pt x="8332" y="13901"/>
                  </a:lnTo>
                  <a:cubicBezTo>
                    <a:pt x="7447" y="12669"/>
                    <a:pt x="7145" y="11082"/>
                    <a:pt x="6639" y="9648"/>
                  </a:cubicBezTo>
                  <a:cubicBezTo>
                    <a:pt x="5367" y="5926"/>
                    <a:pt x="2638" y="2917"/>
                    <a:pt x="1" y="1"/>
                  </a:cubicBezTo>
                  <a:close/>
                  <a:moveTo>
                    <a:pt x="8332" y="13901"/>
                  </a:moveTo>
                  <a:cubicBezTo>
                    <a:pt x="8423" y="14028"/>
                    <a:pt x="8520" y="14151"/>
                    <a:pt x="8624" y="14270"/>
                  </a:cubicBezTo>
                  <a:lnTo>
                    <a:pt x="8997" y="14239"/>
                  </a:lnTo>
                  <a:cubicBezTo>
                    <a:pt x="8771" y="14133"/>
                    <a:pt x="8549" y="14020"/>
                    <a:pt x="8332" y="139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4806475" y="4389050"/>
              <a:ext cx="524250" cy="230525"/>
            </a:xfrm>
            <a:custGeom>
              <a:avLst/>
              <a:gdLst/>
              <a:ahLst/>
              <a:cxnLst/>
              <a:rect l="l" t="t" r="r" b="b"/>
              <a:pathLst>
                <a:path w="20970" h="9221" extrusionOk="0">
                  <a:moveTo>
                    <a:pt x="20970" y="1"/>
                  </a:moveTo>
                  <a:lnTo>
                    <a:pt x="20970" y="1"/>
                  </a:lnTo>
                  <a:cubicBezTo>
                    <a:pt x="20925" y="59"/>
                    <a:pt x="20880" y="117"/>
                    <a:pt x="20834" y="175"/>
                  </a:cubicBezTo>
                  <a:lnTo>
                    <a:pt x="20834" y="175"/>
                  </a:lnTo>
                  <a:cubicBezTo>
                    <a:pt x="20869" y="179"/>
                    <a:pt x="20904" y="183"/>
                    <a:pt x="20939" y="187"/>
                  </a:cubicBezTo>
                  <a:lnTo>
                    <a:pt x="20970" y="1"/>
                  </a:lnTo>
                  <a:close/>
                  <a:moveTo>
                    <a:pt x="20002" y="130"/>
                  </a:moveTo>
                  <a:cubicBezTo>
                    <a:pt x="17600" y="130"/>
                    <a:pt x="15257" y="1222"/>
                    <a:pt x="13060" y="2265"/>
                  </a:cubicBezTo>
                  <a:lnTo>
                    <a:pt x="4064" y="6608"/>
                  </a:lnTo>
                  <a:cubicBezTo>
                    <a:pt x="2849" y="7186"/>
                    <a:pt x="1608" y="7765"/>
                    <a:pt x="289" y="7765"/>
                  </a:cubicBezTo>
                  <a:cubicBezTo>
                    <a:pt x="193" y="7765"/>
                    <a:pt x="97" y="7762"/>
                    <a:pt x="1" y="7756"/>
                  </a:cubicBezTo>
                  <a:lnTo>
                    <a:pt x="1" y="7756"/>
                  </a:lnTo>
                  <a:cubicBezTo>
                    <a:pt x="1714" y="8719"/>
                    <a:pt x="3657" y="9221"/>
                    <a:pt x="5633" y="9221"/>
                  </a:cubicBezTo>
                  <a:cubicBezTo>
                    <a:pt x="5947" y="9221"/>
                    <a:pt x="6262" y="9208"/>
                    <a:pt x="6577" y="9183"/>
                  </a:cubicBezTo>
                  <a:cubicBezTo>
                    <a:pt x="8779" y="8903"/>
                    <a:pt x="10889" y="8190"/>
                    <a:pt x="12781" y="7042"/>
                  </a:cubicBezTo>
                  <a:cubicBezTo>
                    <a:pt x="15881" y="5310"/>
                    <a:pt x="18624" y="2982"/>
                    <a:pt x="20834" y="175"/>
                  </a:cubicBezTo>
                  <a:lnTo>
                    <a:pt x="20834" y="175"/>
                  </a:lnTo>
                  <a:cubicBezTo>
                    <a:pt x="20556" y="144"/>
                    <a:pt x="20279" y="130"/>
                    <a:pt x="2000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4686050" y="4050575"/>
              <a:ext cx="950550" cy="367300"/>
            </a:xfrm>
            <a:custGeom>
              <a:avLst/>
              <a:gdLst/>
              <a:ahLst/>
              <a:cxnLst/>
              <a:rect l="l" t="t" r="r" b="b"/>
              <a:pathLst>
                <a:path w="38022" h="14692" extrusionOk="0">
                  <a:moveTo>
                    <a:pt x="999" y="1"/>
                  </a:moveTo>
                  <a:cubicBezTo>
                    <a:pt x="663" y="1"/>
                    <a:pt x="0" y="316"/>
                    <a:pt x="103" y="419"/>
                  </a:cubicBezTo>
                  <a:cubicBezTo>
                    <a:pt x="5190" y="5258"/>
                    <a:pt x="11673" y="8918"/>
                    <a:pt x="18125" y="11617"/>
                  </a:cubicBezTo>
                  <a:cubicBezTo>
                    <a:pt x="22199" y="13331"/>
                    <a:pt x="26470" y="14691"/>
                    <a:pt x="30759" y="14691"/>
                  </a:cubicBezTo>
                  <a:cubicBezTo>
                    <a:pt x="33066" y="14691"/>
                    <a:pt x="35378" y="14298"/>
                    <a:pt x="37667" y="13354"/>
                  </a:cubicBezTo>
                  <a:cubicBezTo>
                    <a:pt x="38021" y="13202"/>
                    <a:pt x="37872" y="13151"/>
                    <a:pt x="37621" y="13151"/>
                  </a:cubicBezTo>
                  <a:cubicBezTo>
                    <a:pt x="37411" y="13151"/>
                    <a:pt x="37129" y="13187"/>
                    <a:pt x="37016" y="13230"/>
                  </a:cubicBezTo>
                  <a:cubicBezTo>
                    <a:pt x="35119" y="14024"/>
                    <a:pt x="33150" y="14356"/>
                    <a:pt x="31160" y="14356"/>
                  </a:cubicBezTo>
                  <a:cubicBezTo>
                    <a:pt x="25765" y="14356"/>
                    <a:pt x="20219" y="11912"/>
                    <a:pt x="15551" y="9600"/>
                  </a:cubicBezTo>
                  <a:cubicBezTo>
                    <a:pt x="10432" y="7088"/>
                    <a:pt x="5314" y="4017"/>
                    <a:pt x="1158" y="47"/>
                  </a:cubicBezTo>
                  <a:cubicBezTo>
                    <a:pt x="1125" y="14"/>
                    <a:pt x="1070" y="1"/>
                    <a:pt x="9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9"/>
            <p:cNvSpPr/>
            <p:nvPr/>
          </p:nvSpPr>
          <p:spPr>
            <a:xfrm>
              <a:off x="4853625" y="4301350"/>
              <a:ext cx="270725" cy="158925"/>
            </a:xfrm>
            <a:custGeom>
              <a:avLst/>
              <a:gdLst/>
              <a:ahLst/>
              <a:cxnLst/>
              <a:rect l="l" t="t" r="r" b="b"/>
              <a:pathLst>
                <a:path w="10829" h="6357" extrusionOk="0">
                  <a:moveTo>
                    <a:pt x="8253" y="670"/>
                  </a:moveTo>
                  <a:cubicBezTo>
                    <a:pt x="8749" y="670"/>
                    <a:pt x="9239" y="780"/>
                    <a:pt x="9716" y="1027"/>
                  </a:cubicBezTo>
                  <a:cubicBezTo>
                    <a:pt x="9731" y="1035"/>
                    <a:pt x="9748" y="1041"/>
                    <a:pt x="9766" y="1046"/>
                  </a:cubicBezTo>
                  <a:lnTo>
                    <a:pt x="9766" y="1046"/>
                  </a:lnTo>
                  <a:cubicBezTo>
                    <a:pt x="8643" y="1435"/>
                    <a:pt x="7794" y="2072"/>
                    <a:pt x="6893" y="2889"/>
                  </a:cubicBezTo>
                  <a:cubicBezTo>
                    <a:pt x="5273" y="4401"/>
                    <a:pt x="3534" y="5114"/>
                    <a:pt x="1514" y="5601"/>
                  </a:cubicBezTo>
                  <a:lnTo>
                    <a:pt x="1514" y="5601"/>
                  </a:lnTo>
                  <a:cubicBezTo>
                    <a:pt x="2969" y="3652"/>
                    <a:pt x="5671" y="670"/>
                    <a:pt x="8253" y="670"/>
                  </a:cubicBezTo>
                  <a:close/>
                  <a:moveTo>
                    <a:pt x="8567" y="0"/>
                  </a:moveTo>
                  <a:cubicBezTo>
                    <a:pt x="5201" y="0"/>
                    <a:pt x="1836" y="3662"/>
                    <a:pt x="162" y="6083"/>
                  </a:cubicBezTo>
                  <a:cubicBezTo>
                    <a:pt x="0" y="6306"/>
                    <a:pt x="234" y="6357"/>
                    <a:pt x="451" y="6357"/>
                  </a:cubicBezTo>
                  <a:cubicBezTo>
                    <a:pt x="566" y="6357"/>
                    <a:pt x="677" y="6342"/>
                    <a:pt x="720" y="6332"/>
                  </a:cubicBezTo>
                  <a:cubicBezTo>
                    <a:pt x="2364" y="5990"/>
                    <a:pt x="4009" y="5618"/>
                    <a:pt x="5497" y="4812"/>
                  </a:cubicBezTo>
                  <a:cubicBezTo>
                    <a:pt x="7172" y="3912"/>
                    <a:pt x="8351" y="1989"/>
                    <a:pt x="10243" y="1431"/>
                  </a:cubicBezTo>
                  <a:cubicBezTo>
                    <a:pt x="10790" y="1281"/>
                    <a:pt x="10819" y="933"/>
                    <a:pt x="10458" y="896"/>
                  </a:cubicBezTo>
                  <a:lnTo>
                    <a:pt x="10458" y="896"/>
                  </a:lnTo>
                  <a:cubicBezTo>
                    <a:pt x="10691" y="773"/>
                    <a:pt x="10829" y="607"/>
                    <a:pt x="10616" y="500"/>
                  </a:cubicBezTo>
                  <a:cubicBezTo>
                    <a:pt x="9942" y="153"/>
                    <a:pt x="9255" y="0"/>
                    <a:pt x="85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9"/>
            <p:cNvSpPr/>
            <p:nvPr/>
          </p:nvSpPr>
          <p:spPr>
            <a:xfrm>
              <a:off x="4713425" y="4154200"/>
              <a:ext cx="193025" cy="58850"/>
            </a:xfrm>
            <a:custGeom>
              <a:avLst/>
              <a:gdLst/>
              <a:ahLst/>
              <a:cxnLst/>
              <a:rect l="l" t="t" r="r" b="b"/>
              <a:pathLst>
                <a:path w="7721" h="2354" extrusionOk="0">
                  <a:moveTo>
                    <a:pt x="2637" y="810"/>
                  </a:moveTo>
                  <a:cubicBezTo>
                    <a:pt x="3291" y="810"/>
                    <a:pt x="4017" y="1058"/>
                    <a:pt x="4693" y="1369"/>
                  </a:cubicBezTo>
                  <a:lnTo>
                    <a:pt x="4693" y="1369"/>
                  </a:lnTo>
                  <a:cubicBezTo>
                    <a:pt x="4139" y="1390"/>
                    <a:pt x="3582" y="1436"/>
                    <a:pt x="3031" y="1436"/>
                  </a:cubicBezTo>
                  <a:cubicBezTo>
                    <a:pt x="2486" y="1436"/>
                    <a:pt x="1947" y="1391"/>
                    <a:pt x="1425" y="1228"/>
                  </a:cubicBezTo>
                  <a:lnTo>
                    <a:pt x="1425" y="1228"/>
                  </a:lnTo>
                  <a:cubicBezTo>
                    <a:pt x="1767" y="929"/>
                    <a:pt x="2185" y="810"/>
                    <a:pt x="2637" y="810"/>
                  </a:cubicBezTo>
                  <a:close/>
                  <a:moveTo>
                    <a:pt x="2637" y="1"/>
                  </a:moveTo>
                  <a:cubicBezTo>
                    <a:pt x="1679" y="1"/>
                    <a:pt x="802" y="338"/>
                    <a:pt x="187" y="1268"/>
                  </a:cubicBezTo>
                  <a:cubicBezTo>
                    <a:pt x="1" y="1423"/>
                    <a:pt x="94" y="1733"/>
                    <a:pt x="311" y="1795"/>
                  </a:cubicBezTo>
                  <a:cubicBezTo>
                    <a:pt x="1074" y="2151"/>
                    <a:pt x="1858" y="2231"/>
                    <a:pt x="2651" y="2231"/>
                  </a:cubicBezTo>
                  <a:cubicBezTo>
                    <a:pt x="3292" y="2231"/>
                    <a:pt x="3938" y="2179"/>
                    <a:pt x="4583" y="2179"/>
                  </a:cubicBezTo>
                  <a:cubicBezTo>
                    <a:pt x="5084" y="2179"/>
                    <a:pt x="5584" y="2210"/>
                    <a:pt x="6080" y="2323"/>
                  </a:cubicBezTo>
                  <a:cubicBezTo>
                    <a:pt x="6121" y="2332"/>
                    <a:pt x="6162" y="2336"/>
                    <a:pt x="6203" y="2336"/>
                  </a:cubicBezTo>
                  <a:cubicBezTo>
                    <a:pt x="6280" y="2336"/>
                    <a:pt x="6355" y="2320"/>
                    <a:pt x="6425" y="2294"/>
                  </a:cubicBezTo>
                  <a:lnTo>
                    <a:pt x="6425" y="2294"/>
                  </a:lnTo>
                  <a:cubicBezTo>
                    <a:pt x="6494" y="2335"/>
                    <a:pt x="6580" y="2353"/>
                    <a:pt x="6672" y="2353"/>
                  </a:cubicBezTo>
                  <a:cubicBezTo>
                    <a:pt x="7121" y="2353"/>
                    <a:pt x="7721" y="1922"/>
                    <a:pt x="7259" y="1640"/>
                  </a:cubicBezTo>
                  <a:cubicBezTo>
                    <a:pt x="6056" y="942"/>
                    <a:pt x="4235" y="1"/>
                    <a:pt x="26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9"/>
            <p:cNvSpPr/>
            <p:nvPr/>
          </p:nvSpPr>
          <p:spPr>
            <a:xfrm>
              <a:off x="5030750" y="4164750"/>
              <a:ext cx="105750" cy="162700"/>
            </a:xfrm>
            <a:custGeom>
              <a:avLst/>
              <a:gdLst/>
              <a:ahLst/>
              <a:cxnLst/>
              <a:rect l="l" t="t" r="r" b="b"/>
              <a:pathLst>
                <a:path w="4230" h="6508" extrusionOk="0">
                  <a:moveTo>
                    <a:pt x="1434" y="1535"/>
                  </a:moveTo>
                  <a:cubicBezTo>
                    <a:pt x="2003" y="2203"/>
                    <a:pt x="2346" y="3036"/>
                    <a:pt x="2571" y="3918"/>
                  </a:cubicBezTo>
                  <a:lnTo>
                    <a:pt x="2571" y="3918"/>
                  </a:lnTo>
                  <a:cubicBezTo>
                    <a:pt x="2071" y="3188"/>
                    <a:pt x="1688" y="2384"/>
                    <a:pt x="1434" y="1535"/>
                  </a:cubicBezTo>
                  <a:close/>
                  <a:moveTo>
                    <a:pt x="830" y="1"/>
                  </a:moveTo>
                  <a:cubicBezTo>
                    <a:pt x="498" y="1"/>
                    <a:pt x="1" y="173"/>
                    <a:pt x="25" y="443"/>
                  </a:cubicBezTo>
                  <a:cubicBezTo>
                    <a:pt x="295" y="2566"/>
                    <a:pt x="1342" y="4487"/>
                    <a:pt x="2918" y="5901"/>
                  </a:cubicBezTo>
                  <a:lnTo>
                    <a:pt x="2918" y="5901"/>
                  </a:lnTo>
                  <a:cubicBezTo>
                    <a:pt x="2937" y="6058"/>
                    <a:pt x="2955" y="6213"/>
                    <a:pt x="2972" y="6367"/>
                  </a:cubicBezTo>
                  <a:cubicBezTo>
                    <a:pt x="2992" y="6466"/>
                    <a:pt x="3117" y="6508"/>
                    <a:pt x="3278" y="6508"/>
                  </a:cubicBezTo>
                  <a:cubicBezTo>
                    <a:pt x="3624" y="6508"/>
                    <a:pt x="4131" y="6311"/>
                    <a:pt x="4089" y="6057"/>
                  </a:cubicBezTo>
                  <a:cubicBezTo>
                    <a:pt x="4083" y="5998"/>
                    <a:pt x="4076" y="5939"/>
                    <a:pt x="4070" y="5879"/>
                  </a:cubicBezTo>
                  <a:lnTo>
                    <a:pt x="4070" y="5879"/>
                  </a:lnTo>
                  <a:cubicBezTo>
                    <a:pt x="4181" y="5795"/>
                    <a:pt x="4229" y="5701"/>
                    <a:pt x="4151" y="5623"/>
                  </a:cubicBezTo>
                  <a:lnTo>
                    <a:pt x="4151" y="5623"/>
                  </a:lnTo>
                  <a:lnTo>
                    <a:pt x="4151" y="5654"/>
                  </a:lnTo>
                  <a:cubicBezTo>
                    <a:pt x="4111" y="5621"/>
                    <a:pt x="4071" y="5587"/>
                    <a:pt x="4032" y="5553"/>
                  </a:cubicBezTo>
                  <a:lnTo>
                    <a:pt x="4032" y="5553"/>
                  </a:lnTo>
                  <a:cubicBezTo>
                    <a:pt x="3765" y="3350"/>
                    <a:pt x="3210" y="1106"/>
                    <a:pt x="1049" y="39"/>
                  </a:cubicBezTo>
                  <a:cubicBezTo>
                    <a:pt x="997" y="13"/>
                    <a:pt x="91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9"/>
            <p:cNvSpPr/>
            <p:nvPr/>
          </p:nvSpPr>
          <p:spPr>
            <a:xfrm>
              <a:off x="5238400" y="4401775"/>
              <a:ext cx="151175" cy="224825"/>
            </a:xfrm>
            <a:custGeom>
              <a:avLst/>
              <a:gdLst/>
              <a:ahLst/>
              <a:cxnLst/>
              <a:rect l="l" t="t" r="r" b="b"/>
              <a:pathLst>
                <a:path w="6047" h="8993" extrusionOk="0">
                  <a:moveTo>
                    <a:pt x="4378" y="2090"/>
                  </a:moveTo>
                  <a:cubicBezTo>
                    <a:pt x="3712" y="4090"/>
                    <a:pt x="2803" y="5986"/>
                    <a:pt x="1318" y="7445"/>
                  </a:cubicBezTo>
                  <a:lnTo>
                    <a:pt x="1318" y="7445"/>
                  </a:lnTo>
                  <a:cubicBezTo>
                    <a:pt x="1776" y="5480"/>
                    <a:pt x="3028" y="3672"/>
                    <a:pt x="4378" y="2090"/>
                  </a:cubicBezTo>
                  <a:close/>
                  <a:moveTo>
                    <a:pt x="5444" y="1"/>
                  </a:moveTo>
                  <a:cubicBezTo>
                    <a:pt x="5230" y="1"/>
                    <a:pt x="4999" y="66"/>
                    <a:pt x="4872" y="205"/>
                  </a:cubicBezTo>
                  <a:lnTo>
                    <a:pt x="4903" y="205"/>
                  </a:lnTo>
                  <a:cubicBezTo>
                    <a:pt x="2762" y="2470"/>
                    <a:pt x="250" y="5386"/>
                    <a:pt x="33" y="8643"/>
                  </a:cubicBezTo>
                  <a:cubicBezTo>
                    <a:pt x="0" y="8902"/>
                    <a:pt x="188" y="8992"/>
                    <a:pt x="411" y="8992"/>
                  </a:cubicBezTo>
                  <a:cubicBezTo>
                    <a:pt x="614" y="8992"/>
                    <a:pt x="845" y="8917"/>
                    <a:pt x="963" y="8829"/>
                  </a:cubicBezTo>
                  <a:cubicBezTo>
                    <a:pt x="3817" y="6843"/>
                    <a:pt x="5120" y="3648"/>
                    <a:pt x="5988" y="360"/>
                  </a:cubicBezTo>
                  <a:cubicBezTo>
                    <a:pt x="6046" y="175"/>
                    <a:pt x="5922" y="76"/>
                    <a:pt x="5738" y="49"/>
                  </a:cubicBezTo>
                  <a:lnTo>
                    <a:pt x="5738" y="49"/>
                  </a:lnTo>
                  <a:cubicBezTo>
                    <a:pt x="5655" y="17"/>
                    <a:pt x="5552" y="1"/>
                    <a:pt x="54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9"/>
            <p:cNvSpPr/>
            <p:nvPr/>
          </p:nvSpPr>
          <p:spPr>
            <a:xfrm>
              <a:off x="5265900" y="4177950"/>
              <a:ext cx="148575" cy="238175"/>
            </a:xfrm>
            <a:custGeom>
              <a:avLst/>
              <a:gdLst/>
              <a:ahLst/>
              <a:cxnLst/>
              <a:rect l="l" t="t" r="r" b="b"/>
              <a:pathLst>
                <a:path w="5943" h="9527" extrusionOk="0">
                  <a:moveTo>
                    <a:pt x="1409" y="1401"/>
                  </a:moveTo>
                  <a:cubicBezTo>
                    <a:pt x="3252" y="2956"/>
                    <a:pt x="4246" y="5305"/>
                    <a:pt x="4088" y="7701"/>
                  </a:cubicBezTo>
                  <a:lnTo>
                    <a:pt x="4088" y="7701"/>
                  </a:lnTo>
                  <a:cubicBezTo>
                    <a:pt x="2828" y="5778"/>
                    <a:pt x="1917" y="3637"/>
                    <a:pt x="1409" y="1401"/>
                  </a:cubicBezTo>
                  <a:close/>
                  <a:moveTo>
                    <a:pt x="836" y="0"/>
                  </a:moveTo>
                  <a:cubicBezTo>
                    <a:pt x="511" y="0"/>
                    <a:pt x="0" y="173"/>
                    <a:pt x="49" y="442"/>
                  </a:cubicBezTo>
                  <a:cubicBezTo>
                    <a:pt x="515" y="3482"/>
                    <a:pt x="1724" y="6336"/>
                    <a:pt x="3523" y="8817"/>
                  </a:cubicBezTo>
                  <a:cubicBezTo>
                    <a:pt x="3570" y="8886"/>
                    <a:pt x="3671" y="8916"/>
                    <a:pt x="3794" y="8916"/>
                  </a:cubicBezTo>
                  <a:cubicBezTo>
                    <a:pt x="3831" y="8916"/>
                    <a:pt x="3869" y="8913"/>
                    <a:pt x="3909" y="8908"/>
                  </a:cubicBezTo>
                  <a:lnTo>
                    <a:pt x="3909" y="8908"/>
                  </a:lnTo>
                  <a:cubicBezTo>
                    <a:pt x="3877" y="9044"/>
                    <a:pt x="3842" y="9179"/>
                    <a:pt x="3803" y="9313"/>
                  </a:cubicBezTo>
                  <a:cubicBezTo>
                    <a:pt x="3765" y="9462"/>
                    <a:pt x="3922" y="9527"/>
                    <a:pt x="4129" y="9527"/>
                  </a:cubicBezTo>
                  <a:cubicBezTo>
                    <a:pt x="4439" y="9527"/>
                    <a:pt x="4864" y="9382"/>
                    <a:pt x="4919" y="9158"/>
                  </a:cubicBezTo>
                  <a:cubicBezTo>
                    <a:pt x="5943" y="5591"/>
                    <a:pt x="4330" y="1776"/>
                    <a:pt x="1042" y="39"/>
                  </a:cubicBezTo>
                  <a:cubicBezTo>
                    <a:pt x="996" y="13"/>
                    <a:pt x="923" y="0"/>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300" y="545750"/>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4300" y="124682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marL="914400" lvl="1"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7" r:id="rId5"/>
    <p:sldLayoutId id="2147483658" r:id="rId6"/>
    <p:sldLayoutId id="2147483660" r:id="rId7"/>
    <p:sldLayoutId id="2147483662" r:id="rId8"/>
    <p:sldLayoutId id="2147483665" r:id="rId9"/>
    <p:sldLayoutId id="2147483666" r:id="rId10"/>
    <p:sldLayoutId id="2147483671" r:id="rId11"/>
    <p:sldLayoutId id="2147483672" r:id="rId12"/>
    <p:sldLayoutId id="2147483674" r:id="rId13"/>
    <p:sldLayoutId id="2147483675" r:id="rId14"/>
    <p:sldLayoutId id="2147483682" r:id="rId15"/>
    <p:sldLayoutId id="2147483683" r:id="rId16"/>
    <p:sldLayoutId id="2147483684" r:id="rId17"/>
    <p:sldLayoutId id="214748368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0.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1.jpeg"/><Relationship Id="rId4" Type="http://schemas.openxmlformats.org/officeDocument/2006/relationships/audio" Target="../media/audio2.wav"/><Relationship Id="rId9"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5.jpeg"/><Relationship Id="rId5" Type="http://schemas.openxmlformats.org/officeDocument/2006/relationships/image" Target="../media/image41.jpe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audio" Target="../media/audio2.wav"/></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47.jpeg"/><Relationship Id="rId5" Type="http://schemas.openxmlformats.org/officeDocument/2006/relationships/audio" Target="../media/audio3.wav"/><Relationship Id="rId4" Type="http://schemas.openxmlformats.org/officeDocument/2006/relationships/audio" Target="../media/audio1.wav"/><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8" name="Google Shape;848;p40"/>
          <p:cNvSpPr txBox="1">
            <a:spLocks noGrp="1"/>
          </p:cNvSpPr>
          <p:nvPr>
            <p:ph type="title"/>
          </p:nvPr>
        </p:nvSpPr>
        <p:spPr>
          <a:xfrm>
            <a:off x="1652519" y="1962600"/>
            <a:ext cx="5838962" cy="1218300"/>
          </a:xfrm>
          <a:prstGeom prst="rect">
            <a:avLst/>
          </a:prstGeom>
        </p:spPr>
        <p:txBody>
          <a:bodyPr spcFirstLastPara="1" wrap="square" lIns="89140" tIns="89140" rIns="89140" bIns="89140" anchor="ctr" anchorCtr="0">
            <a:noAutofit/>
          </a:bodyPr>
          <a:lstStyle/>
          <a:p>
            <a:pPr algn="ctr">
              <a:spcAft>
                <a:spcPts val="195"/>
              </a:spcAft>
            </a:pPr>
            <a:r>
              <a:rPr lang="vi-VN" sz="7020" dirty="0">
                <a:solidFill>
                  <a:srgbClr val="002060"/>
                </a:solidFill>
                <a:latin typeface="Baloo Da 2 Medium" panose="020B0604020202020204" charset="0"/>
                <a:cs typeface="Baloo Da 2 Medium" panose="020B0604020202020204" charset="0"/>
              </a:rPr>
              <a:t>TỰ NHIÊN VÀ XÃ HỘI 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17" name="TextBox 16">
            <a:extLst>
              <a:ext uri="{FF2B5EF4-FFF2-40B4-BE49-F238E27FC236}">
                <a16:creationId xmlns:a16="http://schemas.microsoft.com/office/drawing/2014/main" id="{9859ED98-915D-4EC5-8FD4-0284F9950545}"/>
              </a:ext>
            </a:extLst>
          </p:cNvPr>
          <p:cNvSpPr txBox="1"/>
          <p:nvPr/>
        </p:nvSpPr>
        <p:spPr>
          <a:xfrm>
            <a:off x="596472" y="37741"/>
            <a:ext cx="7951055" cy="408623"/>
          </a:xfrm>
          <a:prstGeom prst="roundRect">
            <a:avLst/>
          </a:prstGeom>
          <a:solidFill>
            <a:schemeClr val="accent6">
              <a:lumMod val="40000"/>
              <a:lumOff val="60000"/>
            </a:schemeClr>
          </a:solidFill>
        </p:spPr>
        <p:txBody>
          <a:bodyPr wrap="square" rtlCol="0">
            <a:spAutoFit/>
          </a:bodyPr>
          <a:lstStyle/>
          <a:p>
            <a:r>
              <a:rPr lang="vi-VN" sz="1800" b="1" dirty="0">
                <a:solidFill>
                  <a:schemeClr val="tx1"/>
                </a:solidFill>
              </a:rPr>
              <a:t>1. Chọn một trong các địa danh dưới đây và nói những điều về nơi đó.</a:t>
            </a:r>
            <a:endParaRPr lang="en-US" sz="1800" b="1" dirty="0">
              <a:solidFill>
                <a:schemeClr val="tx1"/>
              </a:solidFill>
            </a:endParaRPr>
          </a:p>
        </p:txBody>
      </p:sp>
      <p:grpSp>
        <p:nvGrpSpPr>
          <p:cNvPr id="22" name="Group 21">
            <a:extLst>
              <a:ext uri="{FF2B5EF4-FFF2-40B4-BE49-F238E27FC236}">
                <a16:creationId xmlns:a16="http://schemas.microsoft.com/office/drawing/2014/main" id="{E45812F4-3D9E-0F21-EAD2-7BEE08BE60CD}"/>
              </a:ext>
            </a:extLst>
          </p:cNvPr>
          <p:cNvGrpSpPr/>
          <p:nvPr/>
        </p:nvGrpSpPr>
        <p:grpSpPr>
          <a:xfrm>
            <a:off x="683876" y="446364"/>
            <a:ext cx="3703703" cy="2305827"/>
            <a:chOff x="653140" y="630339"/>
            <a:chExt cx="3734441" cy="2324964"/>
          </a:xfrm>
        </p:grpSpPr>
        <p:grpSp>
          <p:nvGrpSpPr>
            <p:cNvPr id="3" name="Group 2">
              <a:extLst>
                <a:ext uri="{FF2B5EF4-FFF2-40B4-BE49-F238E27FC236}">
                  <a16:creationId xmlns:a16="http://schemas.microsoft.com/office/drawing/2014/main" id="{260D3ECC-1461-D1D2-9E57-490C6A6C6ED6}"/>
                </a:ext>
              </a:extLst>
            </p:cNvPr>
            <p:cNvGrpSpPr/>
            <p:nvPr/>
          </p:nvGrpSpPr>
          <p:grpSpPr>
            <a:xfrm>
              <a:off x="653140" y="630339"/>
              <a:ext cx="3734441" cy="2324964"/>
              <a:chOff x="308102" y="430281"/>
              <a:chExt cx="3734441" cy="2324964"/>
            </a:xfrm>
            <a:effectLst>
              <a:outerShdw blurRad="50800" dist="38100" dir="16200000" rotWithShape="0">
                <a:prstClr val="black">
                  <a:alpha val="40000"/>
                </a:prstClr>
              </a:outerShdw>
            </a:effectLst>
          </p:grpSpPr>
          <p:sp>
            <p:nvSpPr>
              <p:cNvPr id="2" name="Rectangle 1">
                <a:extLst>
                  <a:ext uri="{FF2B5EF4-FFF2-40B4-BE49-F238E27FC236}">
                    <a16:creationId xmlns:a16="http://schemas.microsoft.com/office/drawing/2014/main" id="{EDE94C87-457F-BB76-E4D6-389B8A13EDE3}"/>
                  </a:ext>
                </a:extLst>
              </p:cNvPr>
              <p:cNvSpPr/>
              <p:nvPr/>
            </p:nvSpPr>
            <p:spPr>
              <a:xfrm>
                <a:off x="308102" y="430281"/>
                <a:ext cx="3734441" cy="2324964"/>
              </a:xfrm>
              <a:prstGeom prst="round2Diag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AF36686C-78F2-0DE7-938F-DA0F97244DD9}"/>
                  </a:ext>
                </a:extLst>
              </p:cNvPr>
              <p:cNvPicPr>
                <a:picLocks noChangeAspect="1"/>
              </p:cNvPicPr>
              <p:nvPr/>
            </p:nvPicPr>
            <p:blipFill rotWithShape="1">
              <a:blip r:embed="rId3"/>
              <a:srcRect l="-384" t="-274" b="55261"/>
              <a:stretch/>
            </p:blipFill>
            <p:spPr>
              <a:xfrm>
                <a:off x="357307" y="470953"/>
                <a:ext cx="3636030" cy="2060125"/>
              </a:xfrm>
              <a:prstGeom prst="round2DiagRect">
                <a:avLst/>
              </a:prstGeom>
            </p:spPr>
          </p:pic>
        </p:grpSp>
        <p:sp>
          <p:nvSpPr>
            <p:cNvPr id="18" name="TextBox 17">
              <a:extLst>
                <a:ext uri="{FF2B5EF4-FFF2-40B4-BE49-F238E27FC236}">
                  <a16:creationId xmlns:a16="http://schemas.microsoft.com/office/drawing/2014/main" id="{4B40B3CC-45B1-286F-B210-4A5A828D8D0E}"/>
                </a:ext>
              </a:extLst>
            </p:cNvPr>
            <p:cNvSpPr txBox="1"/>
            <p:nvPr/>
          </p:nvSpPr>
          <p:spPr>
            <a:xfrm>
              <a:off x="1415142" y="2648574"/>
              <a:ext cx="2528047" cy="276999"/>
            </a:xfrm>
            <a:prstGeom prst="rect">
              <a:avLst/>
            </a:prstGeom>
            <a:noFill/>
          </p:spPr>
          <p:txBody>
            <a:bodyPr wrap="square" rtlCol="0">
              <a:spAutoFit/>
            </a:bodyPr>
            <a:lstStyle/>
            <a:p>
              <a:r>
                <a:rPr lang="vi-VN" sz="1200" i="1" dirty="0"/>
                <a:t>Vịnh Hạ Long tỉnh Quảng Ninh</a:t>
              </a:r>
              <a:endParaRPr lang="en-US" sz="1200" i="1" dirty="0"/>
            </a:p>
          </p:txBody>
        </p:sp>
      </p:grpSp>
      <p:grpSp>
        <p:nvGrpSpPr>
          <p:cNvPr id="23" name="Group 22">
            <a:extLst>
              <a:ext uri="{FF2B5EF4-FFF2-40B4-BE49-F238E27FC236}">
                <a16:creationId xmlns:a16="http://schemas.microsoft.com/office/drawing/2014/main" id="{DDE657EF-FF3B-032B-0B9B-A15DB6F72317}"/>
              </a:ext>
            </a:extLst>
          </p:cNvPr>
          <p:cNvGrpSpPr/>
          <p:nvPr/>
        </p:nvGrpSpPr>
        <p:grpSpPr>
          <a:xfrm>
            <a:off x="4756421" y="416880"/>
            <a:ext cx="3703703" cy="2305826"/>
            <a:chOff x="4756419" y="591656"/>
            <a:chExt cx="3734441" cy="2324963"/>
          </a:xfrm>
        </p:grpSpPr>
        <p:grpSp>
          <p:nvGrpSpPr>
            <p:cNvPr id="7" name="Group 6">
              <a:extLst>
                <a:ext uri="{FF2B5EF4-FFF2-40B4-BE49-F238E27FC236}">
                  <a16:creationId xmlns:a16="http://schemas.microsoft.com/office/drawing/2014/main" id="{AA90BE0E-92DC-56DC-7A50-12EF62F7D2FA}"/>
                </a:ext>
              </a:extLst>
            </p:cNvPr>
            <p:cNvGrpSpPr/>
            <p:nvPr/>
          </p:nvGrpSpPr>
          <p:grpSpPr>
            <a:xfrm>
              <a:off x="4756419" y="591656"/>
              <a:ext cx="3734441" cy="2324963"/>
              <a:chOff x="4202627" y="1921911"/>
              <a:chExt cx="3734441" cy="2324963"/>
            </a:xfrm>
            <a:effectLst>
              <a:outerShdw blurRad="50800" dist="38100" dir="18900000" algn="bl" rotWithShape="0">
                <a:prstClr val="black">
                  <a:alpha val="40000"/>
                </a:prstClr>
              </a:outerShdw>
            </a:effectLst>
          </p:grpSpPr>
          <p:sp>
            <p:nvSpPr>
              <p:cNvPr id="5" name="Rectangle 1">
                <a:extLst>
                  <a:ext uri="{FF2B5EF4-FFF2-40B4-BE49-F238E27FC236}">
                    <a16:creationId xmlns:a16="http://schemas.microsoft.com/office/drawing/2014/main" id="{85F85290-D2E2-E581-2ECF-78D161DB9443}"/>
                  </a:ext>
                </a:extLst>
              </p:cNvPr>
              <p:cNvSpPr/>
              <p:nvPr/>
            </p:nvSpPr>
            <p:spPr>
              <a:xfrm>
                <a:off x="4202627" y="1921911"/>
                <a:ext cx="3734441" cy="2324963"/>
              </a:xfrm>
              <a:prstGeom prst="round2Diag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D7A0A40-87D3-62BC-6314-A0F90AA43148}"/>
                  </a:ext>
                </a:extLst>
              </p:cNvPr>
              <p:cNvPicPr>
                <a:picLocks noChangeAspect="1"/>
              </p:cNvPicPr>
              <p:nvPr/>
            </p:nvPicPr>
            <p:blipFill rotWithShape="1">
              <a:blip r:embed="rId4"/>
              <a:srcRect l="2168" t="54987" r="1946" b="4347"/>
              <a:stretch/>
            </p:blipFill>
            <p:spPr>
              <a:xfrm>
                <a:off x="4333255" y="2121971"/>
                <a:ext cx="3473184" cy="1861139"/>
              </a:xfrm>
              <a:prstGeom prst="rect">
                <a:avLst/>
              </a:prstGeom>
            </p:spPr>
          </p:pic>
        </p:grpSp>
        <p:sp>
          <p:nvSpPr>
            <p:cNvPr id="19" name="TextBox 18">
              <a:extLst>
                <a:ext uri="{FF2B5EF4-FFF2-40B4-BE49-F238E27FC236}">
                  <a16:creationId xmlns:a16="http://schemas.microsoft.com/office/drawing/2014/main" id="{A9E0AE74-137B-D49C-DEF0-933DF7D1CFEB}"/>
                </a:ext>
              </a:extLst>
            </p:cNvPr>
            <p:cNvSpPr txBox="1"/>
            <p:nvPr/>
          </p:nvSpPr>
          <p:spPr>
            <a:xfrm>
              <a:off x="5359615" y="2623315"/>
              <a:ext cx="2528047" cy="276999"/>
            </a:xfrm>
            <a:prstGeom prst="rect">
              <a:avLst/>
            </a:prstGeom>
            <a:noFill/>
          </p:spPr>
          <p:txBody>
            <a:bodyPr wrap="square" rtlCol="0">
              <a:spAutoFit/>
            </a:bodyPr>
            <a:lstStyle/>
            <a:p>
              <a:r>
                <a:rPr lang="vi-VN" sz="1200" i="1" dirty="0"/>
                <a:t>Kinh đô Huế tỉnh Thừa Thiên Huế</a:t>
              </a:r>
              <a:endParaRPr lang="en-US" sz="1200" i="1" dirty="0"/>
            </a:p>
          </p:txBody>
        </p:sp>
      </p:grpSp>
      <p:grpSp>
        <p:nvGrpSpPr>
          <p:cNvPr id="21" name="Group 20">
            <a:extLst>
              <a:ext uri="{FF2B5EF4-FFF2-40B4-BE49-F238E27FC236}">
                <a16:creationId xmlns:a16="http://schemas.microsoft.com/office/drawing/2014/main" id="{53B961CB-D352-0971-8D46-17278AA486FE}"/>
              </a:ext>
            </a:extLst>
          </p:cNvPr>
          <p:cNvGrpSpPr/>
          <p:nvPr/>
        </p:nvGrpSpPr>
        <p:grpSpPr>
          <a:xfrm>
            <a:off x="2579129" y="2792744"/>
            <a:ext cx="3703703" cy="2313015"/>
            <a:chOff x="2796985" y="3016648"/>
            <a:chExt cx="3734441" cy="2332211"/>
          </a:xfrm>
        </p:grpSpPr>
        <p:grpSp>
          <p:nvGrpSpPr>
            <p:cNvPr id="14" name="Group 13">
              <a:extLst>
                <a:ext uri="{FF2B5EF4-FFF2-40B4-BE49-F238E27FC236}">
                  <a16:creationId xmlns:a16="http://schemas.microsoft.com/office/drawing/2014/main" id="{BF86F1CE-DC72-6107-06B6-FC899C330225}"/>
                </a:ext>
              </a:extLst>
            </p:cNvPr>
            <p:cNvGrpSpPr/>
            <p:nvPr/>
          </p:nvGrpSpPr>
          <p:grpSpPr>
            <a:xfrm>
              <a:off x="2796985" y="3016648"/>
              <a:ext cx="3734441" cy="2332211"/>
              <a:chOff x="-1360075" y="2684840"/>
              <a:chExt cx="3734441" cy="2332211"/>
            </a:xfrm>
            <a:effectLst>
              <a:outerShdw blurRad="63500" sx="102000" sy="102000" algn="ctr" rotWithShape="0">
                <a:prstClr val="black">
                  <a:alpha val="40000"/>
                </a:prstClr>
              </a:outerShdw>
            </a:effectLst>
          </p:grpSpPr>
          <p:sp>
            <p:nvSpPr>
              <p:cNvPr id="11" name="Rectangle 1">
                <a:extLst>
                  <a:ext uri="{FF2B5EF4-FFF2-40B4-BE49-F238E27FC236}">
                    <a16:creationId xmlns:a16="http://schemas.microsoft.com/office/drawing/2014/main" id="{1BC4CE30-7FCF-78F0-034D-250983C8F046}"/>
                  </a:ext>
                </a:extLst>
              </p:cNvPr>
              <p:cNvSpPr/>
              <p:nvPr/>
            </p:nvSpPr>
            <p:spPr>
              <a:xfrm>
                <a:off x="-1360075" y="2684840"/>
                <a:ext cx="3734441" cy="2332211"/>
              </a:xfrm>
              <a:prstGeom prst="round2DiagRect">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695119BA-2B2E-E0F6-7B55-6A483A03ACCC}"/>
                  </a:ext>
                </a:extLst>
              </p:cNvPr>
              <p:cNvPicPr>
                <a:picLocks noChangeAspect="1"/>
              </p:cNvPicPr>
              <p:nvPr/>
            </p:nvPicPr>
            <p:blipFill rotWithShape="1">
              <a:blip r:embed="rId5"/>
              <a:srcRect l="315" t="1213" r="88" b="6569"/>
              <a:stretch/>
            </p:blipFill>
            <p:spPr>
              <a:xfrm>
                <a:off x="-1244814" y="2768178"/>
                <a:ext cx="3503920" cy="1974797"/>
              </a:xfrm>
              <a:prstGeom prst="rect">
                <a:avLst/>
              </a:prstGeom>
            </p:spPr>
          </p:pic>
        </p:grpSp>
        <p:sp>
          <p:nvSpPr>
            <p:cNvPr id="20" name="TextBox 19">
              <a:extLst>
                <a:ext uri="{FF2B5EF4-FFF2-40B4-BE49-F238E27FC236}">
                  <a16:creationId xmlns:a16="http://schemas.microsoft.com/office/drawing/2014/main" id="{ECD92547-B15A-0C67-E856-37621E5BB31D}"/>
                </a:ext>
              </a:extLst>
            </p:cNvPr>
            <p:cNvSpPr txBox="1"/>
            <p:nvPr/>
          </p:nvSpPr>
          <p:spPr>
            <a:xfrm>
              <a:off x="3165823" y="5036312"/>
              <a:ext cx="3181192" cy="276999"/>
            </a:xfrm>
            <a:prstGeom prst="rect">
              <a:avLst/>
            </a:prstGeom>
            <a:noFill/>
          </p:spPr>
          <p:txBody>
            <a:bodyPr wrap="square" rtlCol="0">
              <a:spAutoFit/>
            </a:bodyPr>
            <a:lstStyle/>
            <a:p>
              <a:r>
                <a:rPr lang="vi-VN" sz="1200" i="1" dirty="0"/>
                <a:t>Bến Nhà Rồng tỉnh Thành phố Hồ Chí Minh</a:t>
              </a:r>
              <a:endParaRPr lang="en-US" sz="1200" i="1" dirty="0"/>
            </a:p>
          </p:txBody>
        </p:sp>
      </p:grpSp>
      <p:grpSp>
        <p:nvGrpSpPr>
          <p:cNvPr id="6" name="Group 5">
            <a:extLst>
              <a:ext uri="{FF2B5EF4-FFF2-40B4-BE49-F238E27FC236}">
                <a16:creationId xmlns:a16="http://schemas.microsoft.com/office/drawing/2014/main" id="{81A3A9F9-7765-9D7E-A9F1-3BF246BCB729}"/>
              </a:ext>
            </a:extLst>
          </p:cNvPr>
          <p:cNvGrpSpPr/>
          <p:nvPr/>
        </p:nvGrpSpPr>
        <p:grpSpPr>
          <a:xfrm>
            <a:off x="341564" y="2875396"/>
            <a:ext cx="1769419" cy="2222959"/>
            <a:chOff x="341564" y="2875396"/>
            <a:chExt cx="1769419" cy="2222959"/>
          </a:xfrm>
        </p:grpSpPr>
        <p:pic>
          <p:nvPicPr>
            <p:cNvPr id="1026" name="Picture 2" descr="Boy and girl reading book and talking to each other at school library.  School kids discussing story in round frames. Cartoon vector illustration  for banner, poster Stock Vector Image &amp; Art -">
              <a:extLst>
                <a:ext uri="{FF2B5EF4-FFF2-40B4-BE49-F238E27FC236}">
                  <a16:creationId xmlns:a16="http://schemas.microsoft.com/office/drawing/2014/main" id="{A1A29B02-AEC2-C10C-D95C-FA664406A7E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t="3285" b="7447"/>
            <a:stretch/>
          </p:blipFill>
          <p:spPr bwMode="auto">
            <a:xfrm>
              <a:off x="341564" y="3409365"/>
              <a:ext cx="1769419" cy="1688990"/>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117BCC-318F-3AE1-D5A5-69471E3CE09B}"/>
                </a:ext>
              </a:extLst>
            </p:cNvPr>
            <p:cNvSpPr txBox="1"/>
            <p:nvPr/>
          </p:nvSpPr>
          <p:spPr>
            <a:xfrm>
              <a:off x="532605" y="2875396"/>
              <a:ext cx="1578378" cy="783193"/>
            </a:xfrm>
            <a:prstGeom prst="wedgeRoundRectCallout">
              <a:avLst>
                <a:gd name="adj1" fmla="val -7976"/>
                <a:gd name="adj2" fmla="val 66424"/>
                <a:gd name="adj3" fmla="val 16667"/>
              </a:avLst>
            </a:prstGeom>
            <a:solidFill>
              <a:schemeClr val="bg1"/>
            </a:solidFill>
            <a:ln w="19050">
              <a:solidFill>
                <a:schemeClr val="tx1">
                  <a:lumMod val="95000"/>
                  <a:lumOff val="5000"/>
                </a:schemeClr>
              </a:solidFill>
            </a:ln>
          </p:spPr>
          <p:txBody>
            <a:bodyPr wrap="square" rtlCol="0">
              <a:spAutoFit/>
            </a:bodyPr>
            <a:lstStyle/>
            <a:p>
              <a:pPr algn="ctr"/>
              <a:r>
                <a:rPr lang="vi-VN" sz="2000" b="1" dirty="0">
                  <a:solidFill>
                    <a:schemeClr val="tx1">
                      <a:lumMod val="95000"/>
                      <a:lumOff val="5000"/>
                    </a:schemeClr>
                  </a:solidFill>
                </a:rPr>
                <a:t>Thảo luận</a:t>
              </a:r>
            </a:p>
            <a:p>
              <a:pPr algn="ctr"/>
              <a:r>
                <a:rPr lang="vi-VN" sz="2000" b="1" dirty="0">
                  <a:solidFill>
                    <a:schemeClr val="tx1">
                      <a:lumMod val="95000"/>
                      <a:lumOff val="5000"/>
                    </a:schemeClr>
                  </a:solidFill>
                </a:rPr>
                <a:t>nhóm đôi</a:t>
              </a:r>
              <a:endParaRPr lang="en-US" sz="2000" b="1" dirty="0">
                <a:solidFill>
                  <a:schemeClr val="tx1">
                    <a:lumMod val="95000"/>
                    <a:lumOff val="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Classroom Cartoon">
            <a:extLst>
              <a:ext uri="{FF2B5EF4-FFF2-40B4-BE49-F238E27FC236}">
                <a16:creationId xmlns:a16="http://schemas.microsoft.com/office/drawing/2014/main" id="{E5B9CFFF-841B-3E76-AE5A-DCD394335C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0" t="11164" r="780" b="5778"/>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BA9D89E-7A40-496A-B6F5-DEE55281D7BD}"/>
              </a:ext>
            </a:extLst>
          </p:cNvPr>
          <p:cNvSpPr txBox="1"/>
          <p:nvPr/>
        </p:nvSpPr>
        <p:spPr>
          <a:xfrm>
            <a:off x="1928125" y="1014008"/>
            <a:ext cx="4762964" cy="1736646"/>
          </a:xfrm>
          <a:prstGeom prst="round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vi-VN" sz="4800" b="1" dirty="0">
                <a:solidFill>
                  <a:schemeClr val="tx1">
                    <a:lumMod val="95000"/>
                    <a:lumOff val="5000"/>
                  </a:schemeClr>
                </a:solidFill>
                <a:latin typeface="Raleway Black" pitchFamily="2" charset="0"/>
              </a:rPr>
              <a:t>CHIA SẺ TRƯỚC LỚP</a:t>
            </a:r>
            <a:endParaRPr lang="en-US" sz="4800" b="1" dirty="0">
              <a:solidFill>
                <a:schemeClr val="tx1">
                  <a:lumMod val="95000"/>
                  <a:lumOff val="5000"/>
                </a:schemeClr>
              </a:solidFill>
              <a:latin typeface="Raleway Black" pitchFamily="2" charset="0"/>
            </a:endParaRPr>
          </a:p>
        </p:txBody>
      </p:sp>
      <p:pic>
        <p:nvPicPr>
          <p:cNvPr id="2060" name="Picture 12" descr="Premium Vector | Happy cute little kid boy with light idea | Kids cartoon  characters, Art drawings for kids, Kids clipart">
            <a:extLst>
              <a:ext uri="{FF2B5EF4-FFF2-40B4-BE49-F238E27FC236}">
                <a16:creationId xmlns:a16="http://schemas.microsoft.com/office/drawing/2014/main" id="{4C1018A4-E84D-83C4-5CD9-498BD56BFDA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693" y1="32656" x2="41693" y2="32656"/>
                        <a14:foregroundMark x1="41693" y1="32656" x2="41693" y2="32656"/>
                        <a14:foregroundMark x1="43930" y1="34543" x2="43930" y2="34543"/>
                        <a14:foregroundMark x1="57029" y1="32366" x2="57029" y2="32366"/>
                        <a14:foregroundMark x1="40096" y1="31060" x2="40096" y2="31060"/>
                        <a14:foregroundMark x1="43131" y1="48476" x2="55272" y2="48911"/>
                        <a14:foregroundMark x1="25240" y1="48186" x2="25240" y2="48186"/>
                        <a14:foregroundMark x1="24441" y1="49202" x2="24441" y2="49202"/>
                        <a14:foregroundMark x1="44888" y1="86938" x2="44569" y2="85051"/>
                        <a14:foregroundMark x1="56230" y1="89695" x2="54792" y2="85341"/>
                        <a14:foregroundMark x1="51438" y1="83454" x2="51597" y2="84180"/>
                        <a14:foregroundMark x1="43610" y1="83890" x2="43610" y2="83890"/>
                        <a14:foregroundMark x1="40096" y1="87954" x2="40096" y2="87954"/>
                        <a14:foregroundMark x1="34505" y1="25980" x2="34505" y2="25980"/>
                      </a14:backgroundRemoval>
                    </a14:imgEffect>
                  </a14:imgLayer>
                </a14:imgProps>
              </a:ext>
              <a:ext uri="{28A0092B-C50C-407E-A947-70E740481C1C}">
                <a14:useLocalDpi xmlns:a14="http://schemas.microsoft.com/office/drawing/2010/main" val="0"/>
              </a:ext>
            </a:extLst>
          </a:blip>
          <a:srcRect l="21628" t="13580" r="22799" b="6662"/>
          <a:stretch/>
        </p:blipFill>
        <p:spPr bwMode="auto">
          <a:xfrm>
            <a:off x="6202057" y="1841930"/>
            <a:ext cx="2027636" cy="320262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mium Vector | Happy cute kid boy ready to go to school">
            <a:extLst>
              <a:ext uri="{FF2B5EF4-FFF2-40B4-BE49-F238E27FC236}">
                <a16:creationId xmlns:a16="http://schemas.microsoft.com/office/drawing/2014/main" id="{1DBB0F9E-63D0-A19E-42CD-843D83ACE41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750" l="10000" r="90000">
                        <a14:foregroundMark x1="41950" y1="13600" x2="41950" y2="13600"/>
                        <a14:foregroundMark x1="65900" y1="17150" x2="65900" y2="17150"/>
                        <a14:foregroundMark x1="67450" y1="19500" x2="67450" y2="19500"/>
                        <a14:foregroundMark x1="58050" y1="87200" x2="59750" y2="87950"/>
                        <a14:foregroundMark x1="36700" y1="90150" x2="42250" y2="84850"/>
                        <a14:foregroundMark x1="48150" y1="10500" x2="48150" y2="10500"/>
                        <a14:foregroundMark x1="40550" y1="14550" x2="46750" y2="12850"/>
                        <a14:foregroundMark x1="46150" y1="27350" x2="46150" y2="27350"/>
                        <a14:foregroundMark x1="60650" y1="25500" x2="55850" y2="25500"/>
                        <a14:foregroundMark x1="52650" y1="32450" x2="53850" y2="29050"/>
                        <a14:foregroundMark x1="45850" y1="14850" x2="55850" y2="10050"/>
                        <a14:foregroundMark x1="66250" y1="16850" x2="66250" y2="16850"/>
                        <a14:foregroundMark x1="63900" y1="90750" x2="57250" y2="90150"/>
                      </a14:backgroundRemoval>
                    </a14:imgEffect>
                  </a14:imgLayer>
                </a14:imgProps>
              </a:ext>
              <a:ext uri="{28A0092B-C50C-407E-A947-70E740481C1C}">
                <a14:useLocalDpi xmlns:a14="http://schemas.microsoft.com/office/drawing/2010/main" val="0"/>
              </a:ext>
            </a:extLst>
          </a:blip>
          <a:srcRect l="29521" t="5400" r="22578" b="8659"/>
          <a:stretch/>
        </p:blipFill>
        <p:spPr bwMode="auto">
          <a:xfrm>
            <a:off x="783202" y="1841930"/>
            <a:ext cx="1785069" cy="320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8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358CD70-807C-6EC4-87CA-67FE19375D29}"/>
              </a:ext>
            </a:extLst>
          </p:cNvPr>
          <p:cNvGrpSpPr/>
          <p:nvPr/>
        </p:nvGrpSpPr>
        <p:grpSpPr>
          <a:xfrm>
            <a:off x="150408" y="1291660"/>
            <a:ext cx="3869153" cy="2459212"/>
            <a:chOff x="702345" y="671011"/>
            <a:chExt cx="3636030" cy="2311041"/>
          </a:xfrm>
        </p:grpSpPr>
        <p:pic>
          <p:nvPicPr>
            <p:cNvPr id="11" name="Picture 10">
              <a:extLst>
                <a:ext uri="{FF2B5EF4-FFF2-40B4-BE49-F238E27FC236}">
                  <a16:creationId xmlns:a16="http://schemas.microsoft.com/office/drawing/2014/main" id="{ED5C2C2E-F874-C115-7563-11D578A9CF6C}"/>
                </a:ext>
              </a:extLst>
            </p:cNvPr>
            <p:cNvPicPr>
              <a:picLocks noChangeAspect="1"/>
            </p:cNvPicPr>
            <p:nvPr/>
          </p:nvPicPr>
          <p:blipFill rotWithShape="1">
            <a:blip r:embed="rId3"/>
            <a:srcRect l="-384" t="-274" b="55261"/>
            <a:stretch/>
          </p:blipFill>
          <p:spPr>
            <a:xfrm>
              <a:off x="702345" y="671011"/>
              <a:ext cx="3636030" cy="2060125"/>
            </a:xfrm>
            <a:prstGeom prst="round2DiagRect">
              <a:avLst/>
            </a:prstGeom>
          </p:spPr>
        </p:pic>
        <p:sp>
          <p:nvSpPr>
            <p:cNvPr id="9" name="TextBox 8">
              <a:extLst>
                <a:ext uri="{FF2B5EF4-FFF2-40B4-BE49-F238E27FC236}">
                  <a16:creationId xmlns:a16="http://schemas.microsoft.com/office/drawing/2014/main" id="{4A8B0061-4ACA-5379-5862-9B85452F7477}"/>
                </a:ext>
              </a:extLst>
            </p:cNvPr>
            <p:cNvSpPr txBox="1"/>
            <p:nvPr/>
          </p:nvSpPr>
          <p:spPr>
            <a:xfrm>
              <a:off x="1256336" y="2692819"/>
              <a:ext cx="2528047" cy="289233"/>
            </a:xfrm>
            <a:prstGeom prst="rect">
              <a:avLst/>
            </a:prstGeom>
            <a:noFill/>
          </p:spPr>
          <p:txBody>
            <a:bodyPr wrap="square" rtlCol="0">
              <a:spAutoFit/>
            </a:bodyPr>
            <a:lstStyle/>
            <a:p>
              <a:r>
                <a:rPr lang="vi-VN" i="1" dirty="0"/>
                <a:t>Vịnh Hạ Long tỉnh Quảng Ninh</a:t>
              </a:r>
              <a:endParaRPr lang="en-US" i="1" dirty="0"/>
            </a:p>
          </p:txBody>
        </p:sp>
      </p:grpSp>
      <p:sp>
        <p:nvSpPr>
          <p:cNvPr id="14" name="Rectangle: Rounded Corners 13">
            <a:extLst>
              <a:ext uri="{FF2B5EF4-FFF2-40B4-BE49-F238E27FC236}">
                <a16:creationId xmlns:a16="http://schemas.microsoft.com/office/drawing/2014/main" id="{05D96D2B-F178-3DF9-E6B7-8B1E537438EC}"/>
              </a:ext>
            </a:extLst>
          </p:cNvPr>
          <p:cNvSpPr/>
          <p:nvPr/>
        </p:nvSpPr>
        <p:spPr>
          <a:xfrm>
            <a:off x="4238045" y="1150750"/>
            <a:ext cx="4755547" cy="2474028"/>
          </a:xfrm>
          <a:prstGeom prst="roundRect">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1">
                    <a:lumMod val="10000"/>
                  </a:schemeClr>
                </a:solidFill>
              </a:rPr>
              <a:t>   Vịnh Hạ Long là một trong những danh lam thắng cảnh/cảnh quan thiên nhiên đẹp và nổi tiếng ở Quảng Ninh. Vịnh Hạ Long nổi tiếng với nhiều hòn đảo, hang động đẹp.</a:t>
            </a:r>
            <a:endParaRPr lang="en-US" sz="2400" dirty="0">
              <a:solidFill>
                <a:schemeClr val="accent1">
                  <a:lumMod val="10000"/>
                </a:schemeClr>
              </a:solidFill>
            </a:endParaRPr>
          </a:p>
        </p:txBody>
      </p:sp>
      <p:sp>
        <p:nvSpPr>
          <p:cNvPr id="16" name="TextBox 15">
            <a:extLst>
              <a:ext uri="{FF2B5EF4-FFF2-40B4-BE49-F238E27FC236}">
                <a16:creationId xmlns:a16="http://schemas.microsoft.com/office/drawing/2014/main" id="{C74C4ADF-FBE3-E22A-0767-F106900456FA}"/>
              </a:ext>
            </a:extLst>
          </p:cNvPr>
          <p:cNvSpPr txBox="1"/>
          <p:nvPr/>
        </p:nvSpPr>
        <p:spPr>
          <a:xfrm>
            <a:off x="1864581" y="330226"/>
            <a:ext cx="5414838" cy="584775"/>
          </a:xfrm>
          <a:prstGeom prst="rect">
            <a:avLst/>
          </a:prstGeom>
          <a:noFill/>
        </p:spPr>
        <p:txBody>
          <a:bodyPr wrap="square">
            <a:spAutoFit/>
          </a:bodyPr>
          <a:lstStyle/>
          <a:p>
            <a:pPr algn="ctr"/>
            <a:r>
              <a:rPr lang="vi-VN" sz="3200" b="1" dirty="0">
                <a:solidFill>
                  <a:schemeClr val="accent1">
                    <a:lumMod val="10000"/>
                  </a:schemeClr>
                </a:solidFill>
                <a:latin typeface="Raleway Black" pitchFamily="2" charset="0"/>
              </a:rPr>
              <a:t>CHIA SẺ TRƯỚC LỚP</a:t>
            </a:r>
            <a:endParaRPr lang="en-US" sz="3200" b="1" dirty="0">
              <a:solidFill>
                <a:schemeClr val="accent1">
                  <a:lumMod val="10000"/>
                </a:schemeClr>
              </a:solidFill>
              <a:latin typeface="Raleway Black" pitchFamily="2" charset="0"/>
            </a:endParaRPr>
          </a:p>
        </p:txBody>
      </p:sp>
      <p:sp>
        <p:nvSpPr>
          <p:cNvPr id="2" name="Title 1">
            <a:extLst>
              <a:ext uri="{FF2B5EF4-FFF2-40B4-BE49-F238E27FC236}">
                <a16:creationId xmlns:a16="http://schemas.microsoft.com/office/drawing/2014/main" id="{0A05CC6D-AED1-7181-C4F6-90600023540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37349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A2AFCF2-6718-5923-E7B7-760BD11C1617}"/>
              </a:ext>
            </a:extLst>
          </p:cNvPr>
          <p:cNvGrpSpPr/>
          <p:nvPr/>
        </p:nvGrpSpPr>
        <p:grpSpPr>
          <a:xfrm>
            <a:off x="75433" y="1414112"/>
            <a:ext cx="3813613" cy="2351338"/>
            <a:chOff x="4887047" y="791716"/>
            <a:chExt cx="3473184" cy="2141442"/>
          </a:xfrm>
        </p:grpSpPr>
        <p:pic>
          <p:nvPicPr>
            <p:cNvPr id="11" name="Picture 10">
              <a:extLst>
                <a:ext uri="{FF2B5EF4-FFF2-40B4-BE49-F238E27FC236}">
                  <a16:creationId xmlns:a16="http://schemas.microsoft.com/office/drawing/2014/main" id="{AC9418AA-6FF2-88E7-7497-17C6282ABFE2}"/>
                </a:ext>
              </a:extLst>
            </p:cNvPr>
            <p:cNvPicPr>
              <a:picLocks noChangeAspect="1"/>
            </p:cNvPicPr>
            <p:nvPr/>
          </p:nvPicPr>
          <p:blipFill rotWithShape="1">
            <a:blip r:embed="rId3"/>
            <a:srcRect l="2168" t="54987" r="1946" b="4347"/>
            <a:stretch/>
          </p:blipFill>
          <p:spPr>
            <a:xfrm>
              <a:off x="4887047" y="791716"/>
              <a:ext cx="3473184" cy="1861139"/>
            </a:xfrm>
            <a:prstGeom prst="rect">
              <a:avLst/>
            </a:prstGeom>
          </p:spPr>
        </p:pic>
        <p:sp>
          <p:nvSpPr>
            <p:cNvPr id="9" name="TextBox 8">
              <a:extLst>
                <a:ext uri="{FF2B5EF4-FFF2-40B4-BE49-F238E27FC236}">
                  <a16:creationId xmlns:a16="http://schemas.microsoft.com/office/drawing/2014/main" id="{29E51CE6-429A-E05B-77A4-2C38C9B8C2C2}"/>
                </a:ext>
              </a:extLst>
            </p:cNvPr>
            <p:cNvSpPr txBox="1"/>
            <p:nvPr/>
          </p:nvSpPr>
          <p:spPr>
            <a:xfrm>
              <a:off x="5301138" y="2652855"/>
              <a:ext cx="2645001" cy="280303"/>
            </a:xfrm>
            <a:prstGeom prst="rect">
              <a:avLst/>
            </a:prstGeom>
            <a:noFill/>
          </p:spPr>
          <p:txBody>
            <a:bodyPr wrap="square" rtlCol="0">
              <a:spAutoFit/>
            </a:bodyPr>
            <a:lstStyle/>
            <a:p>
              <a:r>
                <a:rPr lang="vi-VN" i="1" dirty="0"/>
                <a:t>Kinh đô Huế tỉnh Thừa Thiên Huế</a:t>
              </a:r>
              <a:endParaRPr lang="en-US" i="1" dirty="0"/>
            </a:p>
          </p:txBody>
        </p:sp>
      </p:grpSp>
      <p:sp>
        <p:nvSpPr>
          <p:cNvPr id="13" name="Rectangle: Rounded Corners 12">
            <a:extLst>
              <a:ext uri="{FF2B5EF4-FFF2-40B4-BE49-F238E27FC236}">
                <a16:creationId xmlns:a16="http://schemas.microsoft.com/office/drawing/2014/main" id="{3B061645-947A-44DC-5D31-946C831490B2}"/>
              </a:ext>
            </a:extLst>
          </p:cNvPr>
          <p:cNvSpPr/>
          <p:nvPr/>
        </p:nvSpPr>
        <p:spPr>
          <a:xfrm>
            <a:off x="4023360" y="1062742"/>
            <a:ext cx="5120640" cy="3018016"/>
          </a:xfrm>
          <a:prstGeom prst="roundRect">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1">
                    <a:lumMod val="10000"/>
                  </a:schemeClr>
                </a:solidFill>
              </a:rPr>
              <a:t>   Kinh thành Huế là một tòa thành thuộc Quần thể di tích cố đô Huế, là di tích lịch sử - văn hóa được xây dựng dưới thời Nguyễn từ đầu thế kỉ XIX đến nửa đầu thế kỉ XX ở thành phố Huế (ngày xưa là kinh đô Huế), thuộc tỉnh Thừa Thiên Huế. </a:t>
            </a:r>
            <a:endParaRPr lang="en-US" sz="2400" dirty="0">
              <a:solidFill>
                <a:schemeClr val="accent1">
                  <a:lumMod val="10000"/>
                </a:schemeClr>
              </a:solidFill>
            </a:endParaRPr>
          </a:p>
        </p:txBody>
      </p:sp>
      <p:sp>
        <p:nvSpPr>
          <p:cNvPr id="14" name="TextBox 13">
            <a:extLst>
              <a:ext uri="{FF2B5EF4-FFF2-40B4-BE49-F238E27FC236}">
                <a16:creationId xmlns:a16="http://schemas.microsoft.com/office/drawing/2014/main" id="{0F39E728-4E81-03F1-C228-A6B68F09BE43}"/>
              </a:ext>
            </a:extLst>
          </p:cNvPr>
          <p:cNvSpPr txBox="1"/>
          <p:nvPr/>
        </p:nvSpPr>
        <p:spPr>
          <a:xfrm>
            <a:off x="1864581" y="330226"/>
            <a:ext cx="5414838" cy="584775"/>
          </a:xfrm>
          <a:prstGeom prst="rect">
            <a:avLst/>
          </a:prstGeom>
          <a:noFill/>
        </p:spPr>
        <p:txBody>
          <a:bodyPr wrap="square">
            <a:spAutoFit/>
          </a:bodyPr>
          <a:lstStyle/>
          <a:p>
            <a:pPr algn="ctr"/>
            <a:r>
              <a:rPr lang="vi-VN" sz="3200" b="1" dirty="0">
                <a:solidFill>
                  <a:schemeClr val="accent1">
                    <a:lumMod val="10000"/>
                  </a:schemeClr>
                </a:solidFill>
                <a:latin typeface="Raleway Black" pitchFamily="2" charset="0"/>
              </a:rPr>
              <a:t>CHIA SẺ TRƯỚC LỚP</a:t>
            </a:r>
            <a:endParaRPr lang="en-US" sz="3200" b="1" dirty="0">
              <a:solidFill>
                <a:schemeClr val="accent1">
                  <a:lumMod val="10000"/>
                </a:schemeClr>
              </a:solidFill>
              <a:latin typeface="Raleway Black" pitchFamily="2" charset="0"/>
            </a:endParaRPr>
          </a:p>
        </p:txBody>
      </p:sp>
      <p:sp>
        <p:nvSpPr>
          <p:cNvPr id="2" name="Title 1">
            <a:extLst>
              <a:ext uri="{FF2B5EF4-FFF2-40B4-BE49-F238E27FC236}">
                <a16:creationId xmlns:a16="http://schemas.microsoft.com/office/drawing/2014/main" id="{3E73D798-0D6F-6687-43D8-E9B98ABAC60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7495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473DBF-1FEE-C0F0-4237-8D71C9D8B769}"/>
              </a:ext>
            </a:extLst>
          </p:cNvPr>
          <p:cNvGrpSpPr/>
          <p:nvPr/>
        </p:nvGrpSpPr>
        <p:grpSpPr>
          <a:xfrm>
            <a:off x="156078" y="1617714"/>
            <a:ext cx="3978600" cy="2504315"/>
            <a:chOff x="2912246" y="3099986"/>
            <a:chExt cx="3503920" cy="2205528"/>
          </a:xfrm>
        </p:grpSpPr>
        <p:pic>
          <p:nvPicPr>
            <p:cNvPr id="11" name="Picture 10">
              <a:extLst>
                <a:ext uri="{FF2B5EF4-FFF2-40B4-BE49-F238E27FC236}">
                  <a16:creationId xmlns:a16="http://schemas.microsoft.com/office/drawing/2014/main" id="{745CDA76-5D8C-8F44-BD28-C740084384D1}"/>
                </a:ext>
              </a:extLst>
            </p:cNvPr>
            <p:cNvPicPr>
              <a:picLocks noChangeAspect="1"/>
            </p:cNvPicPr>
            <p:nvPr/>
          </p:nvPicPr>
          <p:blipFill rotWithShape="1">
            <a:blip r:embed="rId4"/>
            <a:srcRect l="315" t="1213" r="88" b="6569"/>
            <a:stretch/>
          </p:blipFill>
          <p:spPr>
            <a:xfrm>
              <a:off x="2912246" y="3099986"/>
              <a:ext cx="3503920" cy="1974797"/>
            </a:xfrm>
            <a:prstGeom prst="rect">
              <a:avLst/>
            </a:prstGeom>
          </p:spPr>
        </p:pic>
        <p:sp>
          <p:nvSpPr>
            <p:cNvPr id="9" name="TextBox 8">
              <a:extLst>
                <a:ext uri="{FF2B5EF4-FFF2-40B4-BE49-F238E27FC236}">
                  <a16:creationId xmlns:a16="http://schemas.microsoft.com/office/drawing/2014/main" id="{FA0143F4-E2AD-9253-1026-350A63B82135}"/>
                </a:ext>
              </a:extLst>
            </p:cNvPr>
            <p:cNvSpPr txBox="1"/>
            <p:nvPr/>
          </p:nvSpPr>
          <p:spPr>
            <a:xfrm>
              <a:off x="3073610" y="5028515"/>
              <a:ext cx="3181192" cy="276999"/>
            </a:xfrm>
            <a:prstGeom prst="rect">
              <a:avLst/>
            </a:prstGeom>
            <a:noFill/>
          </p:spPr>
          <p:txBody>
            <a:bodyPr wrap="square" rtlCol="0">
              <a:spAutoFit/>
            </a:bodyPr>
            <a:lstStyle/>
            <a:p>
              <a:r>
                <a:rPr lang="vi-VN" i="1" dirty="0"/>
                <a:t>Bến Nhà Rồng tỉnh Thành phố Hồ Chí Minh</a:t>
              </a:r>
              <a:endParaRPr lang="en-US" i="1" dirty="0"/>
            </a:p>
          </p:txBody>
        </p:sp>
      </p:grpSp>
      <p:sp>
        <p:nvSpPr>
          <p:cNvPr id="13" name="Rectangle: Rounded Corners 12">
            <a:extLst>
              <a:ext uri="{FF2B5EF4-FFF2-40B4-BE49-F238E27FC236}">
                <a16:creationId xmlns:a16="http://schemas.microsoft.com/office/drawing/2014/main" id="{B5613C04-164F-F8E9-DA2A-9D448B7CAA37}"/>
              </a:ext>
            </a:extLst>
          </p:cNvPr>
          <p:cNvSpPr/>
          <p:nvPr/>
        </p:nvSpPr>
        <p:spPr>
          <a:xfrm>
            <a:off x="4291144" y="1557286"/>
            <a:ext cx="4248558" cy="2250218"/>
          </a:xfrm>
          <a:prstGeom prst="roundRect">
            <a:avLst/>
          </a:prstGeom>
          <a:solidFill>
            <a:schemeClr val="accent5">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chemeClr val="accent1">
                    <a:lumMod val="10000"/>
                  </a:schemeClr>
                </a:solidFill>
              </a:rPr>
              <a:t>   Bến cảng Nhà Rồng là nơi Bảo tàng Hồ Chí Minh được xây dựng để trưng bày các tài liệu, hiện vật về cuộc đời hoạt động cách mạng của Chủ tịch Hồ Chí Minh.</a:t>
            </a:r>
            <a:endParaRPr lang="en-US" sz="2400" dirty="0">
              <a:solidFill>
                <a:schemeClr val="accent1">
                  <a:lumMod val="10000"/>
                </a:schemeClr>
              </a:solidFill>
            </a:endParaRPr>
          </a:p>
        </p:txBody>
      </p:sp>
      <p:sp>
        <p:nvSpPr>
          <p:cNvPr id="14" name="TextBox 13">
            <a:extLst>
              <a:ext uri="{FF2B5EF4-FFF2-40B4-BE49-F238E27FC236}">
                <a16:creationId xmlns:a16="http://schemas.microsoft.com/office/drawing/2014/main" id="{A2F71FAD-3008-622E-B43B-2C14EFDAFDCE}"/>
              </a:ext>
            </a:extLst>
          </p:cNvPr>
          <p:cNvSpPr txBox="1"/>
          <p:nvPr/>
        </p:nvSpPr>
        <p:spPr>
          <a:xfrm>
            <a:off x="1864581" y="330226"/>
            <a:ext cx="5414838" cy="584775"/>
          </a:xfrm>
          <a:prstGeom prst="rect">
            <a:avLst/>
          </a:prstGeom>
          <a:noFill/>
        </p:spPr>
        <p:txBody>
          <a:bodyPr wrap="square">
            <a:spAutoFit/>
          </a:bodyPr>
          <a:lstStyle/>
          <a:p>
            <a:pPr algn="ctr"/>
            <a:r>
              <a:rPr lang="vi-VN" sz="3200" b="1" dirty="0">
                <a:solidFill>
                  <a:schemeClr val="accent1">
                    <a:lumMod val="10000"/>
                  </a:schemeClr>
                </a:solidFill>
                <a:latin typeface="Raleway Black" pitchFamily="2" charset="0"/>
              </a:rPr>
              <a:t>CHIA SẺ TRƯỚC LỚP</a:t>
            </a:r>
            <a:endParaRPr lang="en-US" sz="3200" b="1" dirty="0">
              <a:solidFill>
                <a:schemeClr val="accent1">
                  <a:lumMod val="10000"/>
                </a:schemeClr>
              </a:solidFill>
              <a:latin typeface="Raleway Black" pitchFamily="2" charset="0"/>
            </a:endParaRPr>
          </a:p>
        </p:txBody>
      </p:sp>
      <p:sp>
        <p:nvSpPr>
          <p:cNvPr id="2" name="Title 1">
            <a:extLst>
              <a:ext uri="{FF2B5EF4-FFF2-40B4-BE49-F238E27FC236}">
                <a16:creationId xmlns:a16="http://schemas.microsoft.com/office/drawing/2014/main" id="{1E719181-7E91-448F-BA8E-99041CF8638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7287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lassroom Cartoon">
            <a:extLst>
              <a:ext uri="{FF2B5EF4-FFF2-40B4-BE49-F238E27FC236}">
                <a16:creationId xmlns:a16="http://schemas.microsoft.com/office/drawing/2014/main" id="{65FE42A4-1E92-E570-8BD4-C23215B48D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 t="11164" r="780" b="5778"/>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FFF3FB-E8B5-0383-3BAE-59DC9A77A132}"/>
              </a:ext>
            </a:extLst>
          </p:cNvPr>
          <p:cNvSpPr txBox="1"/>
          <p:nvPr/>
        </p:nvSpPr>
        <p:spPr>
          <a:xfrm>
            <a:off x="1928125" y="1014008"/>
            <a:ext cx="4762964" cy="1736646"/>
          </a:xfrm>
          <a:prstGeom prst="roundRect">
            <a:avLst/>
          </a:prstGeom>
          <a:noFill/>
          <a:ln w="19050">
            <a:noFill/>
          </a:ln>
          <a:effectLst>
            <a:outerShdw blurRad="50800" dist="38100" dir="2700000" algn="tl" rotWithShape="0">
              <a:prstClr val="black">
                <a:alpha val="40000"/>
              </a:prstClr>
            </a:outerShdw>
          </a:effectLst>
        </p:spPr>
        <p:txBody>
          <a:bodyPr wrap="square" rtlCol="0">
            <a:spAutoFit/>
          </a:bodyPr>
          <a:lstStyle/>
          <a:p>
            <a:pPr algn="ctr"/>
            <a:r>
              <a:rPr lang="vi-VN" sz="4800" b="1" dirty="0">
                <a:solidFill>
                  <a:schemeClr val="tx1">
                    <a:lumMod val="95000"/>
                    <a:lumOff val="5000"/>
                  </a:schemeClr>
                </a:solidFill>
                <a:latin typeface="Raleway Black" pitchFamily="2" charset="0"/>
              </a:rPr>
              <a:t>CHIA SẺ TRƯỚC LỚP</a:t>
            </a:r>
            <a:endParaRPr lang="en-US" sz="4800" b="1" dirty="0">
              <a:solidFill>
                <a:schemeClr val="tx1">
                  <a:lumMod val="95000"/>
                  <a:lumOff val="5000"/>
                </a:schemeClr>
              </a:solidFill>
              <a:latin typeface="Raleway Black" pitchFamily="2" charset="0"/>
            </a:endParaRPr>
          </a:p>
        </p:txBody>
      </p:sp>
      <p:pic>
        <p:nvPicPr>
          <p:cNvPr id="6" name="Picture 12" descr="Premium Vector | Happy cute little kid boy with light idea | Kids cartoon  characters, Art drawings for kids, Kids clipart">
            <a:extLst>
              <a:ext uri="{FF2B5EF4-FFF2-40B4-BE49-F238E27FC236}">
                <a16:creationId xmlns:a16="http://schemas.microsoft.com/office/drawing/2014/main" id="{847B6403-EFAB-8517-2D0D-766B324222F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1693" y1="32656" x2="41693" y2="32656"/>
                        <a14:foregroundMark x1="41693" y1="32656" x2="41693" y2="32656"/>
                        <a14:foregroundMark x1="43930" y1="34543" x2="43930" y2="34543"/>
                        <a14:foregroundMark x1="57029" y1="32366" x2="57029" y2="32366"/>
                        <a14:foregroundMark x1="40096" y1="31060" x2="40096" y2="31060"/>
                        <a14:foregroundMark x1="43131" y1="48476" x2="55272" y2="48911"/>
                        <a14:foregroundMark x1="25240" y1="48186" x2="25240" y2="48186"/>
                        <a14:foregroundMark x1="24441" y1="49202" x2="24441" y2="49202"/>
                        <a14:foregroundMark x1="44888" y1="86938" x2="44569" y2="85051"/>
                        <a14:foregroundMark x1="56230" y1="89695" x2="54792" y2="85341"/>
                        <a14:foregroundMark x1="51438" y1="83454" x2="51597" y2="84180"/>
                        <a14:foregroundMark x1="43610" y1="83890" x2="43610" y2="83890"/>
                        <a14:foregroundMark x1="40096" y1="87954" x2="40096" y2="87954"/>
                        <a14:foregroundMark x1="34505" y1="25980" x2="34505" y2="25980"/>
                      </a14:backgroundRemoval>
                    </a14:imgEffect>
                  </a14:imgLayer>
                </a14:imgProps>
              </a:ext>
              <a:ext uri="{28A0092B-C50C-407E-A947-70E740481C1C}">
                <a14:useLocalDpi xmlns:a14="http://schemas.microsoft.com/office/drawing/2010/main" val="0"/>
              </a:ext>
            </a:extLst>
          </a:blip>
          <a:srcRect l="21628" t="13580" r="22799" b="6662"/>
          <a:stretch/>
        </p:blipFill>
        <p:spPr bwMode="auto">
          <a:xfrm>
            <a:off x="6202057" y="1841930"/>
            <a:ext cx="2027636" cy="32026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Premium Vector | Happy cute kid boy ready to go to school">
            <a:extLst>
              <a:ext uri="{FF2B5EF4-FFF2-40B4-BE49-F238E27FC236}">
                <a16:creationId xmlns:a16="http://schemas.microsoft.com/office/drawing/2014/main" id="{D82EFFF5-0A53-2F03-9F67-215C102DB12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750" l="10000" r="90000">
                        <a14:foregroundMark x1="41950" y1="13600" x2="41950" y2="13600"/>
                        <a14:foregroundMark x1="65900" y1="17150" x2="65900" y2="17150"/>
                        <a14:foregroundMark x1="67450" y1="19500" x2="67450" y2="19500"/>
                        <a14:foregroundMark x1="58050" y1="87200" x2="59750" y2="87950"/>
                        <a14:foregroundMark x1="36700" y1="90150" x2="42250" y2="84850"/>
                        <a14:foregroundMark x1="48150" y1="10500" x2="48150" y2="10500"/>
                        <a14:foregroundMark x1="40550" y1="14550" x2="46750" y2="12850"/>
                        <a14:foregroundMark x1="46150" y1="27350" x2="46150" y2="27350"/>
                        <a14:foregroundMark x1="60650" y1="25500" x2="55850" y2="25500"/>
                        <a14:foregroundMark x1="52650" y1="32450" x2="53850" y2="29050"/>
                        <a14:foregroundMark x1="45850" y1="14850" x2="55850" y2="10050"/>
                        <a14:foregroundMark x1="66250" y1="16850" x2="66250" y2="16850"/>
                        <a14:foregroundMark x1="63900" y1="90750" x2="57250" y2="90150"/>
                      </a14:backgroundRemoval>
                    </a14:imgEffect>
                  </a14:imgLayer>
                </a14:imgProps>
              </a:ext>
              <a:ext uri="{28A0092B-C50C-407E-A947-70E740481C1C}">
                <a14:useLocalDpi xmlns:a14="http://schemas.microsoft.com/office/drawing/2010/main" val="0"/>
              </a:ext>
            </a:extLst>
          </a:blip>
          <a:srcRect l="29521" t="5400" r="22578" b="8659"/>
          <a:stretch/>
        </p:blipFill>
        <p:spPr bwMode="auto">
          <a:xfrm>
            <a:off x="783202" y="1841930"/>
            <a:ext cx="1785069" cy="32026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EE7F99-91FA-6C33-BC77-D599F5053D4A}"/>
              </a:ext>
            </a:extLst>
          </p:cNvPr>
          <p:cNvSpPr txBox="1"/>
          <p:nvPr/>
        </p:nvSpPr>
        <p:spPr>
          <a:xfrm>
            <a:off x="596472" y="98948"/>
            <a:ext cx="7951055" cy="715089"/>
          </a:xfrm>
          <a:prstGeom prst="roundRect">
            <a:avLst/>
          </a:prstGeom>
          <a:solidFill>
            <a:schemeClr val="accent6">
              <a:lumMod val="40000"/>
              <a:lumOff val="60000"/>
            </a:schemeClr>
          </a:solidFill>
        </p:spPr>
        <p:txBody>
          <a:bodyPr wrap="square" rtlCol="0">
            <a:spAutoFit/>
          </a:bodyPr>
          <a:lstStyle/>
          <a:p>
            <a:r>
              <a:rPr lang="vi-VN" sz="1800" b="1" dirty="0">
                <a:solidFill>
                  <a:schemeClr val="tx1"/>
                </a:solidFill>
              </a:rPr>
              <a:t>2. Kể tên một số di tích lịch sử - văn hóa hoặc cảnh quan thiên nhiên ở địa phương em.</a:t>
            </a:r>
            <a:endParaRPr lang="en-US" sz="1800" b="1" dirty="0">
              <a:solidFill>
                <a:schemeClr val="tx1"/>
              </a:solidFill>
            </a:endParaRPr>
          </a:p>
        </p:txBody>
      </p:sp>
    </p:spTree>
    <p:extLst>
      <p:ext uri="{BB962C8B-B14F-4D97-AF65-F5344CB8AC3E}">
        <p14:creationId xmlns:p14="http://schemas.microsoft.com/office/powerpoint/2010/main" val="40519611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3" name="Picture 2">
            <a:extLst>
              <a:ext uri="{FF2B5EF4-FFF2-40B4-BE49-F238E27FC236}">
                <a16:creationId xmlns:a16="http://schemas.microsoft.com/office/drawing/2014/main" id="{E134BB43-3EA8-F43B-8CCB-73D7D56D8573}"/>
              </a:ext>
            </a:extLst>
          </p:cNvPr>
          <p:cNvPicPr>
            <a:picLocks noChangeAspect="1"/>
          </p:cNvPicPr>
          <p:nvPr/>
        </p:nvPicPr>
        <p:blipFill rotWithShape="1">
          <a:blip r:embed="rId3"/>
          <a:srcRect t="21344"/>
          <a:stretch/>
        </p:blipFill>
        <p:spPr>
          <a:xfrm>
            <a:off x="0" y="349857"/>
            <a:ext cx="9180911" cy="2783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34"/>
        <p:cNvGrpSpPr/>
        <p:nvPr/>
      </p:nvGrpSpPr>
      <p:grpSpPr>
        <a:xfrm>
          <a:off x="0" y="0"/>
          <a:ext cx="0" cy="0"/>
          <a:chOff x="0" y="0"/>
          <a:chExt cx="0" cy="0"/>
        </a:xfrm>
      </p:grpSpPr>
      <p:pic>
        <p:nvPicPr>
          <p:cNvPr id="3082" name="Picture 10" descr="Hang Luồn: Nét độc lạ chỉ có thể tìm thấy ở Hạ Long Hang Luồn - Margaret  cruises">
            <a:extLst>
              <a:ext uri="{FF2B5EF4-FFF2-40B4-BE49-F238E27FC236}">
                <a16:creationId xmlns:a16="http://schemas.microsoft.com/office/drawing/2014/main" id="{8B2F88D0-3D66-34F5-DB96-30B8A79619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0" r="3778"/>
          <a:stretch/>
        </p:blipFill>
        <p:spPr bwMode="auto">
          <a:xfrm>
            <a:off x="-614128" y="2019456"/>
            <a:ext cx="5510677" cy="31240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ạ Long - Bí Quyết Du Lịch Hạ long Từ A Đến Z -">
            <a:extLst>
              <a:ext uri="{FF2B5EF4-FFF2-40B4-BE49-F238E27FC236}">
                <a16:creationId xmlns:a16="http://schemas.microsoft.com/office/drawing/2014/main" id="{12AECD7E-9DE3-F7BB-5AED-5838F82C8D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616" y="-627763"/>
            <a:ext cx="4790383" cy="31995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Vịnh Hạ Long - Thông tin Tổng hợp Cần biết 2022">
            <a:extLst>
              <a:ext uri="{FF2B5EF4-FFF2-40B4-BE49-F238E27FC236}">
                <a16:creationId xmlns:a16="http://schemas.microsoft.com/office/drawing/2014/main" id="{C4D0C170-0BD2-A545-09EC-67F0040073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28" y="-439550"/>
            <a:ext cx="5186128" cy="30113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14 Halong Bay (Vietnam) Tourist Attractions You Must See - Rainforest  Cruises">
            <a:extLst>
              <a:ext uri="{FF2B5EF4-FFF2-40B4-BE49-F238E27FC236}">
                <a16:creationId xmlns:a16="http://schemas.microsoft.com/office/drawing/2014/main" id="{1DC61839-A32D-6EC8-8404-B455D4F72F3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 t="3130"/>
          <a:stretch/>
        </p:blipFill>
        <p:spPr bwMode="auto">
          <a:xfrm>
            <a:off x="4572000" y="2571750"/>
            <a:ext cx="4573353"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0F0417-B676-A9B5-C221-39CEE1DCD489}"/>
              </a:ext>
            </a:extLst>
          </p:cNvPr>
          <p:cNvSpPr txBox="1"/>
          <p:nvPr/>
        </p:nvSpPr>
        <p:spPr>
          <a:xfrm>
            <a:off x="3264754" y="2191142"/>
            <a:ext cx="2615847" cy="568821"/>
          </a:xfrm>
          <a:prstGeom prst="roundRect">
            <a:avLst>
              <a:gd name="adj" fmla="val 32549"/>
            </a:avLst>
          </a:prstGeom>
          <a:solidFill>
            <a:schemeClr val="bg1"/>
          </a:solidFill>
        </p:spPr>
        <p:txBody>
          <a:bodyPr wrap="square">
            <a:spAutoFit/>
          </a:bodyPr>
          <a:lstStyle/>
          <a:p>
            <a:pPr algn="ctr"/>
            <a:r>
              <a:rPr lang="vi-VN" sz="2400" b="1"/>
              <a:t>Vịnh Hạ Long</a:t>
            </a:r>
            <a:endParaRPr lang="en-US" sz="2400" b="1"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Kiến trúc nổi bật của cung đình cố đô Huế - Tour Cù Lao Chàm">
            <a:extLst>
              <a:ext uri="{FF2B5EF4-FFF2-40B4-BE49-F238E27FC236}">
                <a16:creationId xmlns:a16="http://schemas.microsoft.com/office/drawing/2014/main" id="{D402E9B5-A00C-800B-CC96-D02C894A2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97405"/>
            <a:ext cx="4329239" cy="288435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hiêm ngưỡng lát cắt thời gian trên dấu tích Kinh thành Huế - Báo Hưng Yên  điện tử">
            <a:extLst>
              <a:ext uri="{FF2B5EF4-FFF2-40B4-BE49-F238E27FC236}">
                <a16:creationId xmlns:a16="http://schemas.microsoft.com/office/drawing/2014/main" id="{181B13C5-1047-5B52-AD14-9F8EF645C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477" y="-259169"/>
            <a:ext cx="4697716" cy="2934374"/>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Tham quan Bến Nhà Rồng Quận 4, Thành phố Hồ Chí Minh – “Nơi in dấu chân  Bác” | Viet Fun Travel">
            <a:extLst>
              <a:ext uri="{FF2B5EF4-FFF2-40B4-BE49-F238E27FC236}">
                <a16:creationId xmlns:a16="http://schemas.microsoft.com/office/drawing/2014/main" id="{3C99041B-BC07-907C-526A-45C69DCF2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9239" y="2341683"/>
            <a:ext cx="4814761" cy="319579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Bến Nhà Rồng - Bảo Tàng Hồ Chí Minh, Quận 4, Hồ Chí Minh">
            <a:extLst>
              <a:ext uri="{FF2B5EF4-FFF2-40B4-BE49-F238E27FC236}">
                <a16:creationId xmlns:a16="http://schemas.microsoft.com/office/drawing/2014/main" id="{14022AC8-E03D-A54D-307C-0E4A1A0E4A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2654" y="-57822"/>
            <a:ext cx="4841346" cy="27242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5BFDB1-569D-1FE6-AEE7-F186CB78CFAE}"/>
              </a:ext>
            </a:extLst>
          </p:cNvPr>
          <p:cNvSpPr txBox="1"/>
          <p:nvPr/>
        </p:nvSpPr>
        <p:spPr>
          <a:xfrm>
            <a:off x="5371091" y="2497405"/>
            <a:ext cx="3287387" cy="568821"/>
          </a:xfrm>
          <a:prstGeom prst="roundRect">
            <a:avLst>
              <a:gd name="adj" fmla="val 32549"/>
            </a:avLst>
          </a:prstGeom>
          <a:solidFill>
            <a:schemeClr val="bg1"/>
          </a:solidFill>
        </p:spPr>
        <p:txBody>
          <a:bodyPr wrap="square">
            <a:spAutoFit/>
          </a:bodyPr>
          <a:lstStyle/>
          <a:p>
            <a:pPr algn="ctr"/>
            <a:r>
              <a:rPr lang="vi-VN" sz="2400" b="1"/>
              <a:t>Bến cảng Nhà Rồng</a:t>
            </a:r>
            <a:endParaRPr lang="en-US" sz="2400" b="1" dirty="0"/>
          </a:p>
        </p:txBody>
      </p:sp>
      <p:sp>
        <p:nvSpPr>
          <p:cNvPr id="3" name="TextBox 2">
            <a:extLst>
              <a:ext uri="{FF2B5EF4-FFF2-40B4-BE49-F238E27FC236}">
                <a16:creationId xmlns:a16="http://schemas.microsoft.com/office/drawing/2014/main" id="{34AA206A-2369-5E69-9786-0F6860382F21}"/>
              </a:ext>
            </a:extLst>
          </p:cNvPr>
          <p:cNvSpPr txBox="1"/>
          <p:nvPr/>
        </p:nvSpPr>
        <p:spPr>
          <a:xfrm>
            <a:off x="336687" y="2468655"/>
            <a:ext cx="3287387" cy="568821"/>
          </a:xfrm>
          <a:prstGeom prst="roundRect">
            <a:avLst>
              <a:gd name="adj" fmla="val 32549"/>
            </a:avLst>
          </a:prstGeom>
          <a:solidFill>
            <a:schemeClr val="bg1"/>
          </a:solidFill>
        </p:spPr>
        <p:txBody>
          <a:bodyPr wrap="square">
            <a:spAutoFit/>
          </a:bodyPr>
          <a:lstStyle/>
          <a:p>
            <a:pPr algn="ctr"/>
            <a:r>
              <a:rPr lang="vi-VN" sz="2400" b="1" dirty="0"/>
              <a:t>Kinh thành Huế</a:t>
            </a:r>
            <a:endParaRPr lang="en-US" sz="2400" b="1" dirty="0"/>
          </a:p>
        </p:txBody>
      </p:sp>
    </p:spTree>
    <p:extLst>
      <p:ext uri="{BB962C8B-B14F-4D97-AF65-F5344CB8AC3E}">
        <p14:creationId xmlns:p14="http://schemas.microsoft.com/office/powerpoint/2010/main" val="3966956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ình ảnh Hội An mang nét đẹp kiến trúc cổ kính, lãng mạn, nên thơ">
            <a:extLst>
              <a:ext uri="{FF2B5EF4-FFF2-40B4-BE49-F238E27FC236}">
                <a16:creationId xmlns:a16="http://schemas.microsoft.com/office/drawing/2014/main" id="{A443C038-C4CB-6D09-CE39-DEAF5D5BC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229921"/>
            <a:ext cx="5435600" cy="30575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ất tần tật về Phố cổ Hội An - SWIO Travel tickets">
            <a:extLst>
              <a:ext uri="{FF2B5EF4-FFF2-40B4-BE49-F238E27FC236}">
                <a16:creationId xmlns:a16="http://schemas.microsoft.com/office/drawing/2014/main" id="{8AE3AA1F-942B-7C83-C4A7-34ADF1681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73869"/>
            <a:ext cx="4158720" cy="2769631"/>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i tích thánh đia Mỹ Sơn">
            <a:extLst>
              <a:ext uri="{FF2B5EF4-FFF2-40B4-BE49-F238E27FC236}">
                <a16:creationId xmlns:a16="http://schemas.microsoft.com/office/drawing/2014/main" id="{13A823C4-333D-1FE9-388C-CB7982025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5" y="-351524"/>
            <a:ext cx="5088467" cy="28622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hánh Địa Mỹ Sơn - Di sản văn hóa Thế Giới - Vntrip.vn">
            <a:extLst>
              <a:ext uri="{FF2B5EF4-FFF2-40B4-BE49-F238E27FC236}">
                <a16:creationId xmlns:a16="http://schemas.microsoft.com/office/drawing/2014/main" id="{938D6CE9-B876-5446-D7DA-5C4647265D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221"/>
          <a:stretch/>
        </p:blipFill>
        <p:spPr bwMode="auto">
          <a:xfrm>
            <a:off x="4669714" y="-258892"/>
            <a:ext cx="4474286" cy="2769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7E379D-A703-250E-E4DE-795E36BD5B66}"/>
              </a:ext>
            </a:extLst>
          </p:cNvPr>
          <p:cNvSpPr txBox="1"/>
          <p:nvPr/>
        </p:nvSpPr>
        <p:spPr>
          <a:xfrm>
            <a:off x="2984644" y="-57419"/>
            <a:ext cx="3174711" cy="568821"/>
          </a:xfrm>
          <a:prstGeom prst="roundRect">
            <a:avLst>
              <a:gd name="adj" fmla="val 32549"/>
            </a:avLst>
          </a:prstGeom>
          <a:solidFill>
            <a:schemeClr val="bg1"/>
          </a:solidFill>
        </p:spPr>
        <p:txBody>
          <a:bodyPr wrap="square">
            <a:spAutoFit/>
          </a:bodyPr>
          <a:lstStyle/>
          <a:p>
            <a:pPr algn="ctr"/>
            <a:r>
              <a:rPr lang="vi-VN" sz="2400" b="1" dirty="0"/>
              <a:t>Khu di tích Mỹ Sơn</a:t>
            </a:r>
            <a:endParaRPr lang="en-US" sz="2400" b="1" dirty="0"/>
          </a:p>
        </p:txBody>
      </p:sp>
      <p:sp>
        <p:nvSpPr>
          <p:cNvPr id="3" name="TextBox 2">
            <a:extLst>
              <a:ext uri="{FF2B5EF4-FFF2-40B4-BE49-F238E27FC236}">
                <a16:creationId xmlns:a16="http://schemas.microsoft.com/office/drawing/2014/main" id="{87547452-E6A4-188E-C4EA-C86378AF247B}"/>
              </a:ext>
            </a:extLst>
          </p:cNvPr>
          <p:cNvSpPr txBox="1"/>
          <p:nvPr/>
        </p:nvSpPr>
        <p:spPr>
          <a:xfrm>
            <a:off x="2984643" y="2520433"/>
            <a:ext cx="3174711" cy="568821"/>
          </a:xfrm>
          <a:prstGeom prst="roundRect">
            <a:avLst>
              <a:gd name="adj" fmla="val 32549"/>
            </a:avLst>
          </a:prstGeom>
          <a:solidFill>
            <a:schemeClr val="bg1"/>
          </a:solidFill>
        </p:spPr>
        <p:txBody>
          <a:bodyPr wrap="square">
            <a:spAutoFit/>
          </a:bodyPr>
          <a:lstStyle/>
          <a:p>
            <a:pPr algn="ctr"/>
            <a:r>
              <a:rPr lang="vi-VN" sz="2400" b="1" dirty="0"/>
              <a:t>Phố cổ Hội An</a:t>
            </a:r>
            <a:endParaRPr lang="en-US" sz="2400" b="1" dirty="0"/>
          </a:p>
        </p:txBody>
      </p:sp>
    </p:spTree>
    <p:extLst>
      <p:ext uri="{BB962C8B-B14F-4D97-AF65-F5344CB8AC3E}">
        <p14:creationId xmlns:p14="http://schemas.microsoft.com/office/powerpoint/2010/main" val="388121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6" name="Google Shape;848;p40">
            <a:extLst>
              <a:ext uri="{FF2B5EF4-FFF2-40B4-BE49-F238E27FC236}">
                <a16:creationId xmlns:a16="http://schemas.microsoft.com/office/drawing/2014/main" id="{F8B10886-632B-FB3B-79B0-2DA424887775}"/>
              </a:ext>
            </a:extLst>
          </p:cNvPr>
          <p:cNvSpPr txBox="1">
            <a:spLocks/>
          </p:cNvSpPr>
          <p:nvPr/>
        </p:nvSpPr>
        <p:spPr>
          <a:xfrm>
            <a:off x="119102" y="1566308"/>
            <a:ext cx="8905795" cy="1590615"/>
          </a:xfrm>
          <a:prstGeom prst="rect">
            <a:avLst/>
          </a:prstGeom>
          <a:noFill/>
          <a:ln>
            <a:noFill/>
          </a:ln>
        </p:spPr>
        <p:txBody>
          <a:bodyPr spcFirstLastPara="1" wrap="square" lIns="89140" tIns="89140" rIns="89140" bIns="8914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1pPr>
            <a:lvl2pPr marR="0" lvl="1"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2pPr>
            <a:lvl3pPr marR="0" lvl="2"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3pPr>
            <a:lvl4pPr marR="0" lvl="3"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4pPr>
            <a:lvl5pPr marR="0" lvl="4"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5pPr>
            <a:lvl6pPr marR="0" lvl="5"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6pPr>
            <a:lvl7pPr marR="0" lvl="6"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7pPr>
            <a:lvl8pPr marR="0" lvl="7"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8pPr>
            <a:lvl9pPr marR="0" lvl="8" algn="l" rtl="0">
              <a:lnSpc>
                <a:spcPct val="100000"/>
              </a:lnSpc>
              <a:spcBef>
                <a:spcPts val="0"/>
              </a:spcBef>
              <a:spcAft>
                <a:spcPts val="0"/>
              </a:spcAft>
              <a:buClr>
                <a:schemeClr val="lt2"/>
              </a:buClr>
              <a:buSzPts val="4000"/>
              <a:buFont typeface="Luckiest Guy"/>
              <a:buNone/>
              <a:defRPr sz="4000" b="0" i="0" u="none" strike="noStrike" cap="none">
                <a:solidFill>
                  <a:schemeClr val="lt2"/>
                </a:solidFill>
                <a:latin typeface="Luckiest Guy"/>
                <a:ea typeface="Luckiest Guy"/>
                <a:cs typeface="Luckiest Guy"/>
                <a:sym typeface="Luckiest Guy"/>
              </a:defRPr>
            </a:lvl9pPr>
          </a:lstStyle>
          <a:p>
            <a:pPr algn="ctr">
              <a:spcAft>
                <a:spcPts val="195"/>
              </a:spcAft>
            </a:pPr>
            <a:r>
              <a:rPr lang="vi-VN" sz="4800" b="1" dirty="0">
                <a:solidFill>
                  <a:srgbClr val="002060"/>
                </a:solidFill>
                <a:latin typeface="Baloo Da 2 Medium" panose="020B0604020202020204" charset="0"/>
                <a:cs typeface="Poppins" panose="00000500000000000000" pitchFamily="2" charset="0"/>
              </a:rPr>
              <a:t>BÀI 11: </a:t>
            </a:r>
            <a:br>
              <a:rPr lang="vi-VN" sz="4800" b="1" dirty="0">
                <a:solidFill>
                  <a:srgbClr val="002060"/>
                </a:solidFill>
                <a:latin typeface="Baloo Da 2 Medium" panose="020B0604020202020204" charset="0"/>
                <a:cs typeface="Poppins" panose="00000500000000000000" pitchFamily="2" charset="0"/>
              </a:rPr>
            </a:br>
            <a:r>
              <a:rPr lang="vi-VN" sz="4800" b="1" dirty="0">
                <a:solidFill>
                  <a:srgbClr val="002060"/>
                </a:solidFill>
                <a:latin typeface="Baloo Da 2 Medium" panose="020B0604020202020204" charset="0"/>
                <a:cs typeface="Poppins" panose="00000500000000000000" pitchFamily="2" charset="0"/>
              </a:rPr>
              <a:t>DI TÍCH LỊCH SỬ </a:t>
            </a:r>
          </a:p>
          <a:p>
            <a:pPr algn="ctr">
              <a:spcAft>
                <a:spcPts val="195"/>
              </a:spcAft>
            </a:pPr>
            <a:r>
              <a:rPr lang="vi-VN" sz="4800" b="1" dirty="0">
                <a:solidFill>
                  <a:srgbClr val="002060"/>
                </a:solidFill>
                <a:latin typeface="Baloo Da 2 Medium" panose="020B0604020202020204" charset="0"/>
                <a:cs typeface="Poppins" panose="00000500000000000000" pitchFamily="2" charset="0"/>
              </a:rPr>
              <a:t>VĂN HÓA VÀ CẢNH QUAN </a:t>
            </a:r>
          </a:p>
          <a:p>
            <a:pPr algn="ctr">
              <a:spcAft>
                <a:spcPts val="195"/>
              </a:spcAft>
            </a:pPr>
            <a:r>
              <a:rPr lang="vi-VN" sz="4800" b="1" dirty="0">
                <a:solidFill>
                  <a:srgbClr val="002060"/>
                </a:solidFill>
                <a:latin typeface="Baloo Da 2 Medium" panose="020B0604020202020204" charset="0"/>
                <a:cs typeface="Poppins" panose="00000500000000000000" pitchFamily="2" charset="0"/>
              </a:rPr>
              <a:t>THIÊN NHIÊN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pic>
        <p:nvPicPr>
          <p:cNvPr id="1026" name="Picture 2" descr="Kinh nghiệm du lịch Phong Nha Kẻ Bàng Quảng Bình tự túc 2020">
            <a:extLst>
              <a:ext uri="{FF2B5EF4-FFF2-40B4-BE49-F238E27FC236}">
                <a16:creationId xmlns:a16="http://schemas.microsoft.com/office/drawing/2014/main" id="{F8944C22-6BA6-4DCF-76C4-6B1F694AE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8769" cy="28160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ườn Quốc gia Phong Nha - Kẻ Bàng">
            <a:extLst>
              <a:ext uri="{FF2B5EF4-FFF2-40B4-BE49-F238E27FC236}">
                <a16:creationId xmlns:a16="http://schemas.microsoft.com/office/drawing/2014/main" id="{1802EFFC-2605-10CA-232E-0F77A852A5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571750"/>
            <a:ext cx="4218769" cy="31660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ộng Phong Nha: Khám phá vẻ đẹp kỳ quan đệ nhất động">
            <a:extLst>
              <a:ext uri="{FF2B5EF4-FFF2-40B4-BE49-F238E27FC236}">
                <a16:creationId xmlns:a16="http://schemas.microsoft.com/office/drawing/2014/main" id="{C33AEDC1-5E09-05EF-A467-3CF9944B5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8768" y="1958272"/>
            <a:ext cx="5081629" cy="33829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hong Nha - Kẻ Bàng lọt vào danh sách 39 điểm đến nổi bật thế giới năm 2022  - Báo Người lao động">
            <a:extLst>
              <a:ext uri="{FF2B5EF4-FFF2-40B4-BE49-F238E27FC236}">
                <a16:creationId xmlns:a16="http://schemas.microsoft.com/office/drawing/2014/main" id="{09EC3214-4C93-8DE5-374F-A1BB20150C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8768" y="-646290"/>
            <a:ext cx="4925232" cy="32821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A64DE6B-C7FF-4742-DAA0-0B29CE9CDCD9}"/>
              </a:ext>
            </a:extLst>
          </p:cNvPr>
          <p:cNvSpPr txBox="1"/>
          <p:nvPr/>
        </p:nvSpPr>
        <p:spPr>
          <a:xfrm>
            <a:off x="2482327" y="2123909"/>
            <a:ext cx="3629279" cy="1023878"/>
          </a:xfrm>
          <a:prstGeom prst="roundRect">
            <a:avLst>
              <a:gd name="adj" fmla="val 32549"/>
            </a:avLst>
          </a:prstGeom>
          <a:solidFill>
            <a:schemeClr val="accent5">
              <a:lumMod val="20000"/>
              <a:lumOff val="80000"/>
            </a:schemeClr>
          </a:solidFill>
        </p:spPr>
        <p:txBody>
          <a:bodyPr wrap="square">
            <a:spAutoFit/>
          </a:bodyPr>
          <a:lstStyle/>
          <a:p>
            <a:pPr algn="ctr"/>
            <a:r>
              <a:rPr lang="vi-VN" sz="2400" b="1" dirty="0"/>
              <a:t>Phong Nha Kẻ Bàng  Quảng Bình</a:t>
            </a:r>
            <a:endParaRPr lang="en-US" sz="24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ướng dẫn du lịch Tràng An Ninh Bình - TOKYOMETRO">
            <a:extLst>
              <a:ext uri="{FF2B5EF4-FFF2-40B4-BE49-F238E27FC236}">
                <a16:creationId xmlns:a16="http://schemas.microsoft.com/office/drawing/2014/main" id="{FDDF5146-040B-2B72-B42E-5AF1E4209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80" y="2039130"/>
            <a:ext cx="4652920" cy="31043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 lịch Tràng An Bái Đính - Checkin Vạn Lý Trường Thành ở Ninh Bình">
            <a:extLst>
              <a:ext uri="{FF2B5EF4-FFF2-40B4-BE49-F238E27FC236}">
                <a16:creationId xmlns:a16="http://schemas.microsoft.com/office/drawing/2014/main" id="{B636CA68-C3DE-575A-EAD5-2ECECB93A7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614"/>
          <a:stretch/>
        </p:blipFill>
        <p:spPr bwMode="auto">
          <a:xfrm>
            <a:off x="4491080" y="-37251"/>
            <a:ext cx="4652920" cy="28669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ràng An Ninh Bình - &quot;Vịnh Hạ Long trên cạn&quot; - Vedana Resort">
            <a:extLst>
              <a:ext uri="{FF2B5EF4-FFF2-40B4-BE49-F238E27FC236}">
                <a16:creationId xmlns:a16="http://schemas.microsoft.com/office/drawing/2014/main" id="{B7AA8262-F793-D630-90AA-7196B9DBD3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14" y="2313816"/>
            <a:ext cx="4527494" cy="282968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 lịch Tràng An Ninh Bình tự túc, phượt bụi từ A đến Z - Vntrip.vn">
            <a:extLst>
              <a:ext uri="{FF2B5EF4-FFF2-40B4-BE49-F238E27FC236}">
                <a16:creationId xmlns:a16="http://schemas.microsoft.com/office/drawing/2014/main" id="{1F968C42-EC99-E2B6-9E90-D8C839A21F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491"/>
          <a:stretch/>
        </p:blipFill>
        <p:spPr bwMode="auto">
          <a:xfrm>
            <a:off x="2" y="-37251"/>
            <a:ext cx="4491080" cy="28669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8CBC47F-96AE-FE24-760F-5A55DBD4C47D}"/>
              </a:ext>
            </a:extLst>
          </p:cNvPr>
          <p:cNvSpPr txBox="1"/>
          <p:nvPr/>
        </p:nvSpPr>
        <p:spPr>
          <a:xfrm>
            <a:off x="2676440" y="2455183"/>
            <a:ext cx="3629279" cy="568821"/>
          </a:xfrm>
          <a:prstGeom prst="roundRect">
            <a:avLst>
              <a:gd name="adj" fmla="val 32549"/>
            </a:avLst>
          </a:prstGeom>
          <a:solidFill>
            <a:schemeClr val="accent5">
              <a:lumMod val="20000"/>
              <a:lumOff val="80000"/>
            </a:schemeClr>
          </a:solidFill>
        </p:spPr>
        <p:txBody>
          <a:bodyPr wrap="square">
            <a:spAutoFit/>
          </a:bodyPr>
          <a:lstStyle/>
          <a:p>
            <a:pPr algn="ctr"/>
            <a:r>
              <a:rPr lang="vi-VN" sz="2400" b="1" dirty="0"/>
              <a:t>Tràng An - Ninh Bình</a:t>
            </a:r>
            <a:endParaRPr lang="en-US" sz="2400" b="1" dirty="0"/>
          </a:p>
        </p:txBody>
      </p:sp>
    </p:spTree>
    <p:extLst>
      <p:ext uri="{BB962C8B-B14F-4D97-AF65-F5344CB8AC3E}">
        <p14:creationId xmlns:p14="http://schemas.microsoft.com/office/powerpoint/2010/main" val="135120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Thành nhà Hồ - Khám phá di tích lịch sử nổi tiếng xứ Thanh">
            <a:extLst>
              <a:ext uri="{FF2B5EF4-FFF2-40B4-BE49-F238E27FC236}">
                <a16:creationId xmlns:a16="http://schemas.microsoft.com/office/drawing/2014/main" id="{9C6F9F00-FE79-C3EE-9FFE-3FC368CF1E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54"/>
          <a:stretch/>
        </p:blipFill>
        <p:spPr bwMode="auto">
          <a:xfrm>
            <a:off x="0" y="2150015"/>
            <a:ext cx="5663412" cy="299348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view hoàng thành Thăng Long: giá vé, cấu trúc, giờ mở cửa v.v">
            <a:extLst>
              <a:ext uri="{FF2B5EF4-FFF2-40B4-BE49-F238E27FC236}">
                <a16:creationId xmlns:a16="http://schemas.microsoft.com/office/drawing/2014/main" id="{B467C29B-2487-1101-64AF-FD2EFBB73F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80"/>
          <a:stretch/>
        </p:blipFill>
        <p:spPr bwMode="auto">
          <a:xfrm>
            <a:off x="0" y="0"/>
            <a:ext cx="440827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àng thành Thăng Long | Kinh nghiệm tham quan, ngắm cảnh - MOTOGO">
            <a:extLst>
              <a:ext uri="{FF2B5EF4-FFF2-40B4-BE49-F238E27FC236}">
                <a16:creationId xmlns:a16="http://schemas.microsoft.com/office/drawing/2014/main" id="{9F3EC802-DBB8-C921-D4B1-65FA4D7CA9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880"/>
          <a:stretch/>
        </p:blipFill>
        <p:spPr bwMode="auto">
          <a:xfrm>
            <a:off x="4361607" y="0"/>
            <a:ext cx="4782393"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ỗ lực bảo tồn, phát huy giá trị Di sản thế giới Thành Nhà Hồ | Văn hóa |  Vietnam+ (VietnamPlus)">
            <a:extLst>
              <a:ext uri="{FF2B5EF4-FFF2-40B4-BE49-F238E27FC236}">
                <a16:creationId xmlns:a16="http://schemas.microsoft.com/office/drawing/2014/main" id="{AC34C878-260E-4436-3BCA-773F956AC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413" y="2554854"/>
            <a:ext cx="3480587" cy="2610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8F7D8E-DCFB-C5AF-C743-B7A254567BDD}"/>
              </a:ext>
            </a:extLst>
          </p:cNvPr>
          <p:cNvSpPr txBox="1"/>
          <p:nvPr/>
        </p:nvSpPr>
        <p:spPr>
          <a:xfrm>
            <a:off x="3393597" y="2692178"/>
            <a:ext cx="2356806" cy="568821"/>
          </a:xfrm>
          <a:prstGeom prst="roundRect">
            <a:avLst>
              <a:gd name="adj" fmla="val 32549"/>
            </a:avLst>
          </a:prstGeom>
          <a:solidFill>
            <a:schemeClr val="bg1"/>
          </a:solidFill>
        </p:spPr>
        <p:txBody>
          <a:bodyPr wrap="square">
            <a:spAutoFit/>
          </a:bodyPr>
          <a:lstStyle/>
          <a:p>
            <a:pPr algn="ctr"/>
            <a:r>
              <a:rPr lang="vi-VN" sz="2400" b="1"/>
              <a:t>Thành nhà Hồ</a:t>
            </a:r>
            <a:endParaRPr lang="en-US" sz="2400" b="1" dirty="0"/>
          </a:p>
        </p:txBody>
      </p:sp>
      <p:sp>
        <p:nvSpPr>
          <p:cNvPr id="3" name="TextBox 2">
            <a:extLst>
              <a:ext uri="{FF2B5EF4-FFF2-40B4-BE49-F238E27FC236}">
                <a16:creationId xmlns:a16="http://schemas.microsoft.com/office/drawing/2014/main" id="{BE7E0A3D-FEE7-A0CE-989C-F555E22A5BDE}"/>
              </a:ext>
            </a:extLst>
          </p:cNvPr>
          <p:cNvSpPr txBox="1"/>
          <p:nvPr/>
        </p:nvSpPr>
        <p:spPr>
          <a:xfrm>
            <a:off x="3393597" y="103532"/>
            <a:ext cx="2356806" cy="568821"/>
          </a:xfrm>
          <a:prstGeom prst="roundRect">
            <a:avLst>
              <a:gd name="adj" fmla="val 32549"/>
            </a:avLst>
          </a:prstGeom>
          <a:solidFill>
            <a:schemeClr val="bg1"/>
          </a:solidFill>
        </p:spPr>
        <p:txBody>
          <a:bodyPr wrap="square">
            <a:spAutoFit/>
          </a:bodyPr>
          <a:lstStyle/>
          <a:p>
            <a:pPr algn="ctr"/>
            <a:r>
              <a:rPr lang="vi-VN" sz="2400" b="1" dirty="0"/>
              <a:t>Thăng Long</a:t>
            </a:r>
            <a:endParaRPr lang="en-US" sz="2400" b="1" dirty="0"/>
          </a:p>
        </p:txBody>
      </p:sp>
    </p:spTree>
    <p:extLst>
      <p:ext uri="{BB962C8B-B14F-4D97-AF65-F5344CB8AC3E}">
        <p14:creationId xmlns:p14="http://schemas.microsoft.com/office/powerpoint/2010/main" val="389596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61"/>
          <p:cNvSpPr/>
          <p:nvPr/>
        </p:nvSpPr>
        <p:spPr>
          <a:xfrm>
            <a:off x="3884470" y="1004222"/>
            <a:ext cx="1336640" cy="1336640"/>
          </a:xfrm>
          <a:prstGeom prst="ellipse">
            <a:avLst/>
          </a:prstGeom>
          <a:solidFill>
            <a:schemeClr val="accent4">
              <a:lumMod val="75000"/>
            </a:schemeClr>
          </a:solidFill>
          <a:ln>
            <a:noFill/>
          </a:ln>
        </p:spPr>
        <p:txBody>
          <a:bodyPr spcFirstLastPara="1" wrap="square" lIns="89140" tIns="89140" rIns="89140" bIns="89140" anchor="ctr" anchorCtr="0">
            <a:noAutofit/>
          </a:bodyPr>
          <a:lstStyle/>
          <a:p>
            <a:endParaRPr sz="1791"/>
          </a:p>
        </p:txBody>
      </p:sp>
      <p:sp>
        <p:nvSpPr>
          <p:cNvPr id="1404" name="Google Shape;1404;p61"/>
          <p:cNvSpPr txBox="1">
            <a:spLocks noGrp="1"/>
          </p:cNvSpPr>
          <p:nvPr>
            <p:ph type="title"/>
          </p:nvPr>
        </p:nvSpPr>
        <p:spPr>
          <a:xfrm>
            <a:off x="3884470" y="1254296"/>
            <a:ext cx="1298220" cy="979568"/>
          </a:xfrm>
          <a:prstGeom prst="rect">
            <a:avLst/>
          </a:prstGeom>
        </p:spPr>
        <p:txBody>
          <a:bodyPr spcFirstLastPara="1" wrap="square" lIns="89140" tIns="89140" rIns="89140" bIns="89140" anchor="ctr" anchorCtr="0">
            <a:noAutofit/>
          </a:bodyPr>
          <a:lstStyle/>
          <a:p>
            <a:r>
              <a:rPr lang="en" dirty="0">
                <a:solidFill>
                  <a:schemeClr val="bg1"/>
                </a:solidFill>
              </a:rPr>
              <a:t>02</a:t>
            </a:r>
            <a:endParaRPr dirty="0">
              <a:solidFill>
                <a:schemeClr val="bg1"/>
              </a:solidFill>
            </a:endParaRPr>
          </a:p>
        </p:txBody>
      </p:sp>
      <p:sp>
        <p:nvSpPr>
          <p:cNvPr id="1406" name="Google Shape;1406;p61"/>
          <p:cNvSpPr txBox="1">
            <a:spLocks noGrp="1"/>
          </p:cNvSpPr>
          <p:nvPr>
            <p:ph type="title" idx="4294967295"/>
          </p:nvPr>
        </p:nvSpPr>
        <p:spPr>
          <a:xfrm>
            <a:off x="1390495" y="2430690"/>
            <a:ext cx="6363010" cy="820738"/>
          </a:xfrm>
          <a:prstGeom prst="rect">
            <a:avLst/>
          </a:prstGeom>
        </p:spPr>
        <p:txBody>
          <a:bodyPr spcFirstLastPara="1" wrap="square" lIns="89140" tIns="89140" rIns="89140" bIns="89140" anchor="ctr" anchorCtr="0">
            <a:noAutofit/>
          </a:bodyPr>
          <a:lstStyle/>
          <a:p>
            <a:pPr algn="ctr"/>
            <a:r>
              <a:rPr lang="vi-VN" sz="7800" b="1" dirty="0">
                <a:solidFill>
                  <a:srgbClr val="0070C0"/>
                </a:solidFill>
                <a:latin typeface="Baloo Da 2 Medium" panose="020B0604020202020204" charset="0"/>
                <a:cs typeface="Baloo Da 2 Medium" panose="020B0604020202020204" charset="0"/>
              </a:rPr>
              <a:t>THỰC HÀNH</a:t>
            </a:r>
            <a:endParaRPr sz="7800" b="1" dirty="0">
              <a:solidFill>
                <a:srgbClr val="0070C0"/>
              </a:solidFill>
              <a:latin typeface="Baloo Da 2 Medium" panose="020B0604020202020204" charset="0"/>
              <a:cs typeface="Baloo Da 2 Medium" panose="020B060402020202020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3"/>
        <p:cNvGrpSpPr/>
        <p:nvPr/>
      </p:nvGrpSpPr>
      <p:grpSpPr>
        <a:xfrm>
          <a:off x="0" y="0"/>
          <a:ext cx="0" cy="0"/>
          <a:chOff x="0" y="0"/>
          <a:chExt cx="0" cy="0"/>
        </a:xfrm>
      </p:grpSpPr>
      <p:pic>
        <p:nvPicPr>
          <p:cNvPr id="3" name="Picture 2">
            <a:extLst>
              <a:ext uri="{FF2B5EF4-FFF2-40B4-BE49-F238E27FC236}">
                <a16:creationId xmlns:a16="http://schemas.microsoft.com/office/drawing/2014/main" id="{A9A1FC7B-3008-94E5-B39A-C9BF6E750717}"/>
              </a:ext>
            </a:extLst>
          </p:cNvPr>
          <p:cNvPicPr>
            <a:picLocks noChangeAspect="1"/>
          </p:cNvPicPr>
          <p:nvPr/>
        </p:nvPicPr>
        <p:blipFill>
          <a:blip r:embed="rId3"/>
          <a:stretch>
            <a:fillRect/>
          </a:stretch>
        </p:blipFill>
        <p:spPr>
          <a:xfrm>
            <a:off x="0" y="1031358"/>
            <a:ext cx="9571472" cy="290094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FB0AAD-9E89-4904-DACD-16E373D5CD6E}"/>
              </a:ext>
            </a:extLst>
          </p:cNvPr>
          <p:cNvGrpSpPr/>
          <p:nvPr/>
        </p:nvGrpSpPr>
        <p:grpSpPr>
          <a:xfrm>
            <a:off x="3711458" y="854337"/>
            <a:ext cx="5092299" cy="929700"/>
            <a:chOff x="3976429" y="735721"/>
            <a:chExt cx="6136814" cy="1380346"/>
          </a:xfrm>
        </p:grpSpPr>
        <p:sp>
          <p:nvSpPr>
            <p:cNvPr id="6" name="Rectangle: Rounded Corners 5">
              <a:extLst>
                <a:ext uri="{FF2B5EF4-FFF2-40B4-BE49-F238E27FC236}">
                  <a16:creationId xmlns:a16="http://schemas.microsoft.com/office/drawing/2014/main" id="{95731689-B03B-B9CD-C412-89EEC60B031A}"/>
                </a:ext>
              </a:extLst>
            </p:cNvPr>
            <p:cNvSpPr/>
            <p:nvPr/>
          </p:nvSpPr>
          <p:spPr>
            <a:xfrm>
              <a:off x="3976431" y="735721"/>
              <a:ext cx="6136812" cy="1380346"/>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a:p>
          </p:txBody>
        </p:sp>
        <p:sp>
          <p:nvSpPr>
            <p:cNvPr id="7" name="TextBox 6">
              <a:extLst>
                <a:ext uri="{FF2B5EF4-FFF2-40B4-BE49-F238E27FC236}">
                  <a16:creationId xmlns:a16="http://schemas.microsoft.com/office/drawing/2014/main" id="{9838500C-F09F-E63B-34AA-3D434EDBF62D}"/>
                </a:ext>
              </a:extLst>
            </p:cNvPr>
            <p:cNvSpPr txBox="1"/>
            <p:nvPr/>
          </p:nvSpPr>
          <p:spPr>
            <a:xfrm>
              <a:off x="3976429" y="751683"/>
              <a:ext cx="6136810" cy="1233799"/>
            </a:xfrm>
            <a:prstGeom prst="rect">
              <a:avLst/>
            </a:prstGeom>
            <a:noFill/>
          </p:spPr>
          <p:txBody>
            <a:bodyPr wrap="square" rtlCol="0">
              <a:spAutoFit/>
            </a:bodyPr>
            <a:lstStyle/>
            <a:p>
              <a:pPr algn="just"/>
              <a:r>
                <a:rPr lang="vi-VN" sz="2400" dirty="0"/>
                <a:t>   Hãy giới thiệu tên và địa điểm của địa danh đó.</a:t>
              </a:r>
              <a:endParaRPr lang="en-US" sz="2400" dirty="0"/>
            </a:p>
          </p:txBody>
        </p:sp>
      </p:grpSp>
      <p:grpSp>
        <p:nvGrpSpPr>
          <p:cNvPr id="8" name="Group 7">
            <a:extLst>
              <a:ext uri="{FF2B5EF4-FFF2-40B4-BE49-F238E27FC236}">
                <a16:creationId xmlns:a16="http://schemas.microsoft.com/office/drawing/2014/main" id="{878F2660-CC4E-CE3B-6892-557E4CDD0C45}"/>
              </a:ext>
            </a:extLst>
          </p:cNvPr>
          <p:cNvGrpSpPr/>
          <p:nvPr/>
        </p:nvGrpSpPr>
        <p:grpSpPr>
          <a:xfrm>
            <a:off x="3711456" y="1991723"/>
            <a:ext cx="5092298" cy="929699"/>
            <a:chOff x="4293690" y="560176"/>
            <a:chExt cx="5927854" cy="1116509"/>
          </a:xfrm>
        </p:grpSpPr>
        <p:sp>
          <p:nvSpPr>
            <p:cNvPr id="9" name="Rectangle: Rounded Corners 8">
              <a:extLst>
                <a:ext uri="{FF2B5EF4-FFF2-40B4-BE49-F238E27FC236}">
                  <a16:creationId xmlns:a16="http://schemas.microsoft.com/office/drawing/2014/main" id="{5D1CC905-E2CF-D864-47AA-CD4B691C6DD0}"/>
                </a:ext>
              </a:extLst>
            </p:cNvPr>
            <p:cNvSpPr/>
            <p:nvPr/>
          </p:nvSpPr>
          <p:spPr>
            <a:xfrm>
              <a:off x="4293690" y="560176"/>
              <a:ext cx="5927854" cy="1116509"/>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a:p>
          </p:txBody>
        </p:sp>
        <p:sp>
          <p:nvSpPr>
            <p:cNvPr id="10" name="TextBox 9">
              <a:extLst>
                <a:ext uri="{FF2B5EF4-FFF2-40B4-BE49-F238E27FC236}">
                  <a16:creationId xmlns:a16="http://schemas.microsoft.com/office/drawing/2014/main" id="{014BB698-A13B-5581-A884-20FB03044733}"/>
                </a:ext>
              </a:extLst>
            </p:cNvPr>
            <p:cNvSpPr txBox="1"/>
            <p:nvPr/>
          </p:nvSpPr>
          <p:spPr>
            <a:xfrm>
              <a:off x="4293690" y="609199"/>
              <a:ext cx="5927854" cy="997975"/>
            </a:xfrm>
            <a:prstGeom prst="rect">
              <a:avLst/>
            </a:prstGeom>
            <a:noFill/>
          </p:spPr>
          <p:txBody>
            <a:bodyPr wrap="square" rtlCol="0">
              <a:spAutoFit/>
            </a:bodyPr>
            <a:lstStyle/>
            <a:p>
              <a:pPr algn="just"/>
              <a:r>
                <a:rPr lang="vi-VN" sz="2400" dirty="0"/>
                <a:t>   Ở đó có những gì? Hãy mô tả địa danh đó.</a:t>
              </a:r>
              <a:endParaRPr lang="en-US" sz="2400" dirty="0"/>
            </a:p>
          </p:txBody>
        </p:sp>
      </p:grpSp>
      <p:pic>
        <p:nvPicPr>
          <p:cNvPr id="5122" name="Picture 2" descr="Child , Students, group of children studying illustration transparent  background PNG clipart | Student cartoon, Kids study, School illustration">
            <a:extLst>
              <a:ext uri="{FF2B5EF4-FFF2-40B4-BE49-F238E27FC236}">
                <a16:creationId xmlns:a16="http://schemas.microsoft.com/office/drawing/2014/main" id="{B185CA3F-4C1E-13CC-731E-2BC853CAC3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753" b="99196" l="408" r="97687">
                        <a14:foregroundMark x1="7211" y1="29759" x2="13061" y2="57909"/>
                        <a14:foregroundMark x1="31429" y1="17426" x2="37415" y2="10724"/>
                        <a14:foregroundMark x1="37415" y1="10724" x2="37959" y2="10456"/>
                        <a14:foregroundMark x1="67483" y1="12064" x2="67483" y2="12064"/>
                        <a14:foregroundMark x1="75646" y1="21716" x2="69252" y2="9383"/>
                        <a14:foregroundMark x1="69252" y1="9383" x2="68435" y2="8847"/>
                        <a14:foregroundMark x1="90748" y1="59249" x2="96871" y2="69437"/>
                        <a14:foregroundMark x1="96871" y1="69437" x2="97687" y2="83110"/>
                        <a14:foregroundMark x1="97687" y1="83110" x2="91156" y2="99196"/>
                        <a14:foregroundMark x1="91156" y1="99196" x2="20680" y2="86059"/>
                        <a14:foregroundMark x1="12381" y1="51475" x2="16735" y2="54424"/>
                        <a14:foregroundMark x1="10340" y1="22252" x2="10340" y2="22252"/>
                        <a14:foregroundMark x1="17279" y1="23592" x2="10068" y2="20643"/>
                        <a14:foregroundMark x1="10068" y1="20643" x2="4626" y2="31635"/>
                        <a14:foregroundMark x1="4626" y1="31635" x2="5034" y2="47185"/>
                        <a14:foregroundMark x1="5034" y1="47185" x2="5850" y2="51475"/>
                        <a14:foregroundMark x1="680" y1="38606" x2="680" y2="38606"/>
                        <a14:foregroundMark x1="36190" y1="4021" x2="36190" y2="4021"/>
                        <a14:foregroundMark x1="67483" y1="3753" x2="67483" y2="3753"/>
                        <a14:foregroundMark x1="60816" y1="35925" x2="60816" y2="35925"/>
                        <a14:foregroundMark x1="77279" y1="76676" x2="77279" y2="76676"/>
                        <a14:foregroundMark x1="62585" y1="36193" x2="62585" y2="36193"/>
                        <a14:foregroundMark x1="38095" y1="38874" x2="32109" y2="55496"/>
                        <a14:foregroundMark x1="25442" y1="47989" x2="40544" y2="56836"/>
                        <a14:foregroundMark x1="40544" y1="56836" x2="41633" y2="58177"/>
                        <a14:foregroundMark x1="29388" y1="60322" x2="29388" y2="60322"/>
                        <a14:foregroundMark x1="27483" y1="58445" x2="34422" y2="61394"/>
                        <a14:foregroundMark x1="34422" y1="61394" x2="27483" y2="59786"/>
                        <a14:foregroundMark x1="27483" y1="59786" x2="27075" y2="59786"/>
                        <a14:foregroundMark x1="25442" y1="79088" x2="48571" y2="86595"/>
                        <a14:foregroundMark x1="48571" y1="86595" x2="62721" y2="86327"/>
                        <a14:foregroundMark x1="62721" y1="86327" x2="47483" y2="76944"/>
                        <a14:foregroundMark x1="47483" y1="76944" x2="27891" y2="76408"/>
                        <a14:foregroundMark x1="27891" y1="76408" x2="28027" y2="90617"/>
                        <a14:foregroundMark x1="28027" y1="90617" x2="39728" y2="99196"/>
                        <a14:foregroundMark x1="56190" y1="47721" x2="67483" y2="45040"/>
                        <a14:foregroundMark x1="67483" y1="45040" x2="71701" y2="47989"/>
                        <a14:foregroundMark x1="55510" y1="43432" x2="55510" y2="42627"/>
                        <a14:foregroundMark x1="72109" y1="45308" x2="72109" y2="45308"/>
                        <a14:foregroundMark x1="26259" y1="73995" x2="32381" y2="73458"/>
                        <a14:foregroundMark x1="13197" y1="91957" x2="34014" y2="97051"/>
                        <a14:foregroundMark x1="8980" y1="97855" x2="28571" y2="95174"/>
                        <a14:foregroundMark x1="46803" y1="97051" x2="66395" y2="98928"/>
                        <a14:foregroundMark x1="66395" y1="98928" x2="68027" y2="98928"/>
                        <a14:foregroundMark x1="44082" y1="96783" x2="44082" y2="96783"/>
                        <a14:foregroundMark x1="56190" y1="76408" x2="74014" y2="90617"/>
                        <a14:foregroundMark x1="55510" y1="73995" x2="65034" y2="77748"/>
                        <a14:foregroundMark x1="93878" y1="60590" x2="97687" y2="94638"/>
                        <a14:foregroundMark x1="97687" y1="94638" x2="97687" y2="96783"/>
                      </a14:backgroundRemoval>
                    </a14:imgEffect>
                  </a14:imgLayer>
                </a14:imgProps>
              </a:ext>
              <a:ext uri="{28A0092B-C50C-407E-A947-70E740481C1C}">
                <a14:useLocalDpi xmlns:a14="http://schemas.microsoft.com/office/drawing/2010/main" val="0"/>
              </a:ext>
            </a:extLst>
          </a:blip>
          <a:srcRect/>
          <a:stretch>
            <a:fillRect/>
          </a:stretch>
        </p:blipFill>
        <p:spPr bwMode="auto">
          <a:xfrm>
            <a:off x="0" y="3117339"/>
            <a:ext cx="3992570" cy="202616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773692F-40A2-7128-B903-0D50136A77DC}"/>
              </a:ext>
            </a:extLst>
          </p:cNvPr>
          <p:cNvGrpSpPr/>
          <p:nvPr/>
        </p:nvGrpSpPr>
        <p:grpSpPr>
          <a:xfrm>
            <a:off x="3711456" y="3159738"/>
            <a:ext cx="5092298" cy="1029443"/>
            <a:chOff x="4293690" y="560176"/>
            <a:chExt cx="5927854" cy="1236295"/>
          </a:xfrm>
        </p:grpSpPr>
        <p:sp>
          <p:nvSpPr>
            <p:cNvPr id="12" name="Rectangle: Rounded Corners 11">
              <a:extLst>
                <a:ext uri="{FF2B5EF4-FFF2-40B4-BE49-F238E27FC236}">
                  <a16:creationId xmlns:a16="http://schemas.microsoft.com/office/drawing/2014/main" id="{43B83D9D-A872-D16F-ED89-AFFA81F94328}"/>
                </a:ext>
              </a:extLst>
            </p:cNvPr>
            <p:cNvSpPr/>
            <p:nvPr/>
          </p:nvSpPr>
          <p:spPr>
            <a:xfrm>
              <a:off x="4293690" y="560176"/>
              <a:ext cx="5927854" cy="1100155"/>
            </a:xfrm>
            <a:prstGeom prst="roundRect">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6"/>
            </a:p>
          </p:txBody>
        </p:sp>
        <p:sp>
          <p:nvSpPr>
            <p:cNvPr id="13" name="TextBox 12">
              <a:extLst>
                <a:ext uri="{FF2B5EF4-FFF2-40B4-BE49-F238E27FC236}">
                  <a16:creationId xmlns:a16="http://schemas.microsoft.com/office/drawing/2014/main" id="{4C3CB80E-BED2-D7C9-51AA-28CDB1497E07}"/>
                </a:ext>
              </a:extLst>
            </p:cNvPr>
            <p:cNvSpPr txBox="1"/>
            <p:nvPr/>
          </p:nvSpPr>
          <p:spPr>
            <a:xfrm>
              <a:off x="4293690" y="798496"/>
              <a:ext cx="5927854" cy="997975"/>
            </a:xfrm>
            <a:prstGeom prst="rect">
              <a:avLst/>
            </a:prstGeom>
            <a:noFill/>
          </p:spPr>
          <p:txBody>
            <a:bodyPr wrap="square" rtlCol="0">
              <a:spAutoFit/>
            </a:bodyPr>
            <a:lstStyle/>
            <a:p>
              <a:pPr algn="just"/>
              <a:r>
                <a:rPr lang="vi-VN" sz="2400" dirty="0"/>
                <a:t>   Điều em thích nhất ở địa danh đó.</a:t>
              </a:r>
              <a:endParaRPr lang="en-US" sz="2400" dirty="0"/>
            </a:p>
          </p:txBody>
        </p:sp>
      </p:grpSp>
      <p:sp>
        <p:nvSpPr>
          <p:cNvPr id="2" name="Speech Bubble: Rectangle with Corners Rounded 1">
            <a:extLst>
              <a:ext uri="{FF2B5EF4-FFF2-40B4-BE49-F238E27FC236}">
                <a16:creationId xmlns:a16="http://schemas.microsoft.com/office/drawing/2014/main" id="{ADF05AC7-4474-605F-E561-751F25C3E170}"/>
              </a:ext>
            </a:extLst>
          </p:cNvPr>
          <p:cNvSpPr/>
          <p:nvPr/>
        </p:nvSpPr>
        <p:spPr>
          <a:xfrm>
            <a:off x="1138529" y="2150964"/>
            <a:ext cx="1715511" cy="760849"/>
          </a:xfrm>
          <a:prstGeom prst="wedgeRoundRectCallout">
            <a:avLst>
              <a:gd name="adj1" fmla="val -17531"/>
              <a:gd name="adj2" fmla="val 72072"/>
              <a:gd name="adj3" fmla="val 16667"/>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Thảo luận nhóm 4</a:t>
            </a:r>
            <a:endParaRPr lang="en-US" sz="2400" b="1" dirty="0">
              <a:solidFill>
                <a:schemeClr val="tx1"/>
              </a:solidFill>
            </a:endParaRPr>
          </a:p>
        </p:txBody>
      </p:sp>
    </p:spTree>
    <p:extLst>
      <p:ext uri="{BB962C8B-B14F-4D97-AF65-F5344CB8AC3E}">
        <p14:creationId xmlns:p14="http://schemas.microsoft.com/office/powerpoint/2010/main" val="385192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52"/>
          <p:cNvSpPr txBox="1">
            <a:spLocks noGrp="1"/>
          </p:cNvSpPr>
          <p:nvPr>
            <p:ph type="title"/>
          </p:nvPr>
        </p:nvSpPr>
        <p:spPr>
          <a:xfrm>
            <a:off x="311700" y="2142984"/>
            <a:ext cx="8520600" cy="572700"/>
          </a:xfrm>
          <a:prstGeom prst="rect">
            <a:avLst/>
          </a:prstGeom>
        </p:spPr>
        <p:txBody>
          <a:bodyPr spcFirstLastPara="1" wrap="square" lIns="89140" tIns="89140" rIns="89140" bIns="89140" anchor="t" anchorCtr="0">
            <a:noAutofit/>
          </a:bodyPr>
          <a:lstStyle/>
          <a:p>
            <a:pPr algn="ctr"/>
            <a:r>
              <a:rPr lang="vi-VN" sz="8000" b="1" dirty="0">
                <a:solidFill>
                  <a:srgbClr val="0070C0"/>
                </a:solidFill>
                <a:latin typeface="Baloo Da 2 Medium" panose="020B0604020202020204" charset="0"/>
                <a:cs typeface="Baloo Da 2 Medium" panose="020B0604020202020204" charset="0"/>
              </a:rPr>
              <a:t>VẬN DỤNG</a:t>
            </a:r>
            <a:endParaRPr sz="8000" b="1" dirty="0">
              <a:solidFill>
                <a:srgbClr val="0070C0"/>
              </a:solidFill>
              <a:latin typeface="Baloo Da 2 Medium" panose="020B0604020202020204" charset="0"/>
              <a:cs typeface="Baloo Da 2 Medium" panose="020B0604020202020204" charset="0"/>
            </a:endParaRPr>
          </a:p>
        </p:txBody>
      </p:sp>
      <p:grpSp>
        <p:nvGrpSpPr>
          <p:cNvPr id="5" name="Group 4">
            <a:extLst>
              <a:ext uri="{FF2B5EF4-FFF2-40B4-BE49-F238E27FC236}">
                <a16:creationId xmlns:a16="http://schemas.microsoft.com/office/drawing/2014/main" id="{11AF4C61-49BD-5221-F860-501532570EAE}"/>
              </a:ext>
            </a:extLst>
          </p:cNvPr>
          <p:cNvGrpSpPr/>
          <p:nvPr/>
        </p:nvGrpSpPr>
        <p:grpSpPr>
          <a:xfrm>
            <a:off x="3815216" y="898979"/>
            <a:ext cx="1402101" cy="1367474"/>
            <a:chOff x="3815216" y="1060343"/>
            <a:chExt cx="1402101" cy="1367474"/>
          </a:xfrm>
        </p:grpSpPr>
        <p:sp>
          <p:nvSpPr>
            <p:cNvPr id="2" name="Google Shape;1403;p61">
              <a:extLst>
                <a:ext uri="{FF2B5EF4-FFF2-40B4-BE49-F238E27FC236}">
                  <a16:creationId xmlns:a16="http://schemas.microsoft.com/office/drawing/2014/main" id="{75066919-563A-F36D-C0A6-9D0C647EBD42}"/>
                </a:ext>
              </a:extLst>
            </p:cNvPr>
            <p:cNvSpPr/>
            <p:nvPr/>
          </p:nvSpPr>
          <p:spPr>
            <a:xfrm>
              <a:off x="3849843" y="1060343"/>
              <a:ext cx="1367474" cy="1367474"/>
            </a:xfrm>
            <a:prstGeom prst="ellipse">
              <a:avLst/>
            </a:prstGeom>
            <a:solidFill>
              <a:schemeClr val="accent4">
                <a:lumMod val="75000"/>
              </a:schemeClr>
            </a:solidFill>
            <a:ln>
              <a:noFill/>
            </a:ln>
          </p:spPr>
          <p:txBody>
            <a:bodyPr spcFirstLastPara="1" wrap="square" lIns="89140" tIns="89140" rIns="89140" bIns="89140" anchor="ctr" anchorCtr="0">
              <a:noAutofit/>
            </a:bodyPr>
            <a:lstStyle/>
            <a:p>
              <a:endParaRPr sz="1791"/>
            </a:p>
          </p:txBody>
        </p:sp>
        <p:sp>
          <p:nvSpPr>
            <p:cNvPr id="3" name="Google Shape;1404;p61">
              <a:extLst>
                <a:ext uri="{FF2B5EF4-FFF2-40B4-BE49-F238E27FC236}">
                  <a16:creationId xmlns:a16="http://schemas.microsoft.com/office/drawing/2014/main" id="{2F490555-E203-1576-CC5A-BCC04E20881F}"/>
                </a:ext>
              </a:extLst>
            </p:cNvPr>
            <p:cNvSpPr txBox="1">
              <a:spLocks/>
            </p:cNvSpPr>
            <p:nvPr/>
          </p:nvSpPr>
          <p:spPr>
            <a:xfrm>
              <a:off x="3815216" y="1254296"/>
              <a:ext cx="1367474" cy="979568"/>
            </a:xfrm>
            <a:prstGeom prst="rect">
              <a:avLst/>
            </a:prstGeom>
            <a:noFill/>
            <a:ln>
              <a:noFill/>
            </a:ln>
          </p:spPr>
          <p:txBody>
            <a:bodyPr spcFirstLastPara="1" wrap="square" lIns="89140" tIns="89140" rIns="89140" bIns="8914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200"/>
                <a:buFont typeface="Poppins"/>
                <a:buNone/>
                <a:defRPr sz="3200" b="1" i="0" u="none" strike="noStrike" cap="none">
                  <a:solidFill>
                    <a:schemeClr val="dk1"/>
                  </a:solidFill>
                  <a:latin typeface="Poppins"/>
                  <a:ea typeface="Poppins"/>
                  <a:cs typeface="Poppins"/>
                  <a:sym typeface="Poppins"/>
                </a:defRPr>
              </a:lvl1pPr>
              <a:lvl2pPr marR="0" lvl="1"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r"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r>
                <a:rPr lang="vi-VN" sz="7200">
                  <a:solidFill>
                    <a:schemeClr val="bg1"/>
                  </a:solidFill>
                </a:rPr>
                <a:t>03</a:t>
              </a:r>
              <a:endParaRPr lang="en" sz="7200" dirty="0">
                <a:solidFill>
                  <a:schemeClr val="bg1"/>
                </a:solidFil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Hình ảnh đã tải lên">
            <a:extLst>
              <a:ext uri="{FF2B5EF4-FFF2-40B4-BE49-F238E27FC236}">
                <a16:creationId xmlns:a16="http://schemas.microsoft.com/office/drawing/2014/main" id="{774EE7E7-3F7C-467E-1359-0CF85BCD3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7502"/>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iving with Kids: The Frightening, the Funny &amp; the Finger – Jennifer  Noricks">
            <a:extLst>
              <a:ext uri="{FF2B5EF4-FFF2-40B4-BE49-F238E27FC236}">
                <a16:creationId xmlns:a16="http://schemas.microsoft.com/office/drawing/2014/main" id="{5AC0147D-890B-CFE0-4ECD-BC6337B490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96971" y="3318933"/>
            <a:ext cx="3955323" cy="16994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ite Rock Clipart">
            <a:extLst>
              <a:ext uri="{FF2B5EF4-FFF2-40B4-BE49-F238E27FC236}">
                <a16:creationId xmlns:a16="http://schemas.microsoft.com/office/drawing/2014/main" id="{EE611D1C-9C9A-9EFC-5518-C5A521AE0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203" y="3750857"/>
            <a:ext cx="1797577" cy="12600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838DD13E-F3EE-A9C0-E41E-A7077693160D}"/>
              </a:ext>
            </a:extLst>
          </p:cNvPr>
          <p:cNvSpPr/>
          <p:nvPr/>
        </p:nvSpPr>
        <p:spPr>
          <a:xfrm>
            <a:off x="2374632" y="557356"/>
            <a:ext cx="4521200" cy="1303866"/>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Raleway Black" pitchFamily="2" charset="0"/>
              </a:rPr>
              <a:t>VƯỢT CHƯỚNG NGẠI VẬT</a:t>
            </a:r>
            <a:endParaRPr lang="en-US" sz="4000" dirty="0">
              <a:solidFill>
                <a:schemeClr val="tx1"/>
              </a:solidFill>
              <a:latin typeface="Raleway Black" pitchFamily="2" charset="0"/>
            </a:endParaRPr>
          </a:p>
        </p:txBody>
      </p:sp>
      <p:pic>
        <p:nvPicPr>
          <p:cNvPr id="15" name="Picture 14">
            <a:extLst>
              <a:ext uri="{FF2B5EF4-FFF2-40B4-BE49-F238E27FC236}">
                <a16:creationId xmlns:a16="http://schemas.microsoft.com/office/drawing/2014/main" id="{F885FB22-B8A9-6DEF-4B34-45C05F0A2688}"/>
              </a:ext>
            </a:extLst>
          </p:cNvPr>
          <p:cNvPicPr>
            <a:picLocks noChangeAspect="1"/>
          </p:cNvPicPr>
          <p:nvPr/>
        </p:nvPicPr>
        <p:blipFill>
          <a:blip r:embed="rId6"/>
          <a:stretch>
            <a:fillRect/>
          </a:stretch>
        </p:blipFill>
        <p:spPr>
          <a:xfrm>
            <a:off x="3361372" y="1861222"/>
            <a:ext cx="2249619" cy="1633870"/>
          </a:xfrm>
          <a:prstGeom prst="rect">
            <a:avLst/>
          </a:prstGeom>
        </p:spPr>
      </p:pic>
    </p:spTree>
    <p:extLst>
      <p:ext uri="{BB962C8B-B14F-4D97-AF65-F5344CB8AC3E}">
        <p14:creationId xmlns:p14="http://schemas.microsoft.com/office/powerpoint/2010/main" val="877876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đã tải lên">
            <a:extLst>
              <a:ext uri="{FF2B5EF4-FFF2-40B4-BE49-F238E27FC236}">
                <a16:creationId xmlns:a16="http://schemas.microsoft.com/office/drawing/2014/main" id="{0308B236-2F6F-F886-921F-F2334AFA9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7502"/>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ã tải lên">
            <a:extLst>
              <a:ext uri="{FF2B5EF4-FFF2-40B4-BE49-F238E27FC236}">
                <a16:creationId xmlns:a16="http://schemas.microsoft.com/office/drawing/2014/main" id="{B0F01F1A-44B1-C06D-A6F5-CD4F2CAB99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47502"/>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ình ảnh đã tải lên">
            <a:extLst>
              <a:ext uri="{FF2B5EF4-FFF2-40B4-BE49-F238E27FC236}">
                <a16:creationId xmlns:a16="http://schemas.microsoft.com/office/drawing/2014/main" id="{774EE7E7-3F7C-467E-1359-0CF85BCD3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6519" y="-740084"/>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riving with Kids: The Frightening, the Funny &amp; the Finger – Jennifer  Noricks">
            <a:extLst>
              <a:ext uri="{FF2B5EF4-FFF2-40B4-BE49-F238E27FC236}">
                <a16:creationId xmlns:a16="http://schemas.microsoft.com/office/drawing/2014/main" id="{5AC0147D-890B-CFE0-4ECD-BC6337B490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6971" y="3318933"/>
            <a:ext cx="3955323" cy="16994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White Rock Clipart">
            <a:extLst>
              <a:ext uri="{FF2B5EF4-FFF2-40B4-BE49-F238E27FC236}">
                <a16:creationId xmlns:a16="http://schemas.microsoft.com/office/drawing/2014/main" id="{EE611D1C-9C9A-9EFC-5518-C5A521AE07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8722" y="3758275"/>
            <a:ext cx="1797577" cy="12600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885FB22-B8A9-6DEF-4B34-45C05F0A2688}"/>
              </a:ext>
            </a:extLst>
          </p:cNvPr>
          <p:cNvPicPr>
            <a:picLocks noChangeAspect="1"/>
          </p:cNvPicPr>
          <p:nvPr/>
        </p:nvPicPr>
        <p:blipFill>
          <a:blip r:embed="rId9"/>
          <a:stretch>
            <a:fillRect/>
          </a:stretch>
        </p:blipFill>
        <p:spPr>
          <a:xfrm>
            <a:off x="3447190" y="1820380"/>
            <a:ext cx="2249619" cy="1633870"/>
          </a:xfrm>
          <a:prstGeom prst="rect">
            <a:avLst/>
          </a:prstGeom>
        </p:spPr>
      </p:pic>
      <p:sp>
        <p:nvSpPr>
          <p:cNvPr id="16" name="Rectangle: Rounded Corners 15">
            <a:extLst>
              <a:ext uri="{FF2B5EF4-FFF2-40B4-BE49-F238E27FC236}">
                <a16:creationId xmlns:a16="http://schemas.microsoft.com/office/drawing/2014/main" id="{94DD0692-B771-5181-5F05-6D27741A4556}"/>
              </a:ext>
            </a:extLst>
          </p:cNvPr>
          <p:cNvSpPr/>
          <p:nvPr/>
        </p:nvSpPr>
        <p:spPr>
          <a:xfrm>
            <a:off x="3455980" y="256262"/>
            <a:ext cx="5331206" cy="1126066"/>
          </a:xfrm>
          <a:prstGeom prst="roundRect">
            <a:avLst/>
          </a:prstGeom>
          <a:solidFill>
            <a:schemeClr val="bg1"/>
          </a:solidFill>
          <a:ln w="34925">
            <a:solidFill>
              <a:srgbClr val="0070C0">
                <a:alpha val="99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Raleway Black" pitchFamily="2" charset="0"/>
              </a:rPr>
              <a:t>Di tích lịch sử nào nổi tiếng ở Quảng Bình?</a:t>
            </a:r>
            <a:endParaRPr lang="en-US" sz="2800" dirty="0">
              <a:solidFill>
                <a:schemeClr val="tx1"/>
              </a:solidFill>
              <a:latin typeface="Raleway Black" pitchFamily="2" charset="0"/>
            </a:endParaRPr>
          </a:p>
        </p:txBody>
      </p:sp>
      <p:sp>
        <p:nvSpPr>
          <p:cNvPr id="17" name="Rectangle 16">
            <a:extLst>
              <a:ext uri="{FF2B5EF4-FFF2-40B4-BE49-F238E27FC236}">
                <a16:creationId xmlns:a16="http://schemas.microsoft.com/office/drawing/2014/main" id="{81B36700-8B44-093E-944F-DAD53081521C}"/>
              </a:ext>
            </a:extLst>
          </p:cNvPr>
          <p:cNvSpPr/>
          <p:nvPr/>
        </p:nvSpPr>
        <p:spPr>
          <a:xfrm>
            <a:off x="3989381" y="16466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A. Vịnh Hạ Long</a:t>
            </a:r>
            <a:endParaRPr lang="en-US" sz="2400" dirty="0">
              <a:solidFill>
                <a:schemeClr val="tx1"/>
              </a:solidFill>
            </a:endParaRPr>
          </a:p>
        </p:txBody>
      </p:sp>
      <p:sp>
        <p:nvSpPr>
          <p:cNvPr id="18" name="Rectangle 17">
            <a:extLst>
              <a:ext uri="{FF2B5EF4-FFF2-40B4-BE49-F238E27FC236}">
                <a16:creationId xmlns:a16="http://schemas.microsoft.com/office/drawing/2014/main" id="{37B00053-4C82-C08D-3E55-FDA186EE38E3}"/>
              </a:ext>
            </a:extLst>
          </p:cNvPr>
          <p:cNvSpPr/>
          <p:nvPr/>
        </p:nvSpPr>
        <p:spPr>
          <a:xfrm>
            <a:off x="3989380" y="33738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C. Đèo Hải Vân</a:t>
            </a:r>
            <a:endParaRPr lang="en-US" sz="2400" dirty="0">
              <a:solidFill>
                <a:schemeClr val="tx1"/>
              </a:solidFill>
            </a:endParaRPr>
          </a:p>
        </p:txBody>
      </p:sp>
      <p:sp>
        <p:nvSpPr>
          <p:cNvPr id="19" name="Rectangle 18">
            <a:extLst>
              <a:ext uri="{FF2B5EF4-FFF2-40B4-BE49-F238E27FC236}">
                <a16:creationId xmlns:a16="http://schemas.microsoft.com/office/drawing/2014/main" id="{02F02488-8550-1DC6-A253-3CE9ECEA4F5C}"/>
              </a:ext>
            </a:extLst>
          </p:cNvPr>
          <p:cNvSpPr/>
          <p:nvPr/>
        </p:nvSpPr>
        <p:spPr>
          <a:xfrm>
            <a:off x="3989380" y="25102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B. Động Phong Nha – Kẻ Bàng</a:t>
            </a:r>
            <a:endParaRPr lang="en-US" sz="2400" dirty="0">
              <a:solidFill>
                <a:schemeClr val="tx1"/>
              </a:solidFill>
            </a:endParaRPr>
          </a:p>
        </p:txBody>
      </p:sp>
    </p:spTree>
    <p:extLst>
      <p:ext uri="{BB962C8B-B14F-4D97-AF65-F5344CB8AC3E}">
        <p14:creationId xmlns:p14="http://schemas.microsoft.com/office/powerpoint/2010/main" val="353261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250" tmFilter="0, 0; .2, .5; .8, .5; 1, 0"/>
                                        <p:tgtEl>
                                          <p:spTgt spid="15"/>
                                        </p:tgtEl>
                                      </p:cBhvr>
                                    </p:animEffect>
                                    <p:animScale>
                                      <p:cBhvr>
                                        <p:cTn id="15" dur="125" autoRev="1" fill="hold"/>
                                        <p:tgtEl>
                                          <p:spTgt spid="15"/>
                                        </p:tgtEl>
                                      </p:cBhvr>
                                      <p:by x="105000" y="105000"/>
                                    </p:animScale>
                                  </p:childTnLst>
                                </p:cTn>
                              </p:par>
                            </p:childTnLst>
                          </p:cTn>
                        </p:par>
                        <p:par>
                          <p:cTn id="16" fill="hold">
                            <p:stCondLst>
                              <p:cond delay="250"/>
                            </p:stCondLst>
                            <p:childTnLst>
                              <p:par>
                                <p:cTn id="17" presetID="1" presetClass="exit" presetSubtype="0" fill="hold" nodeType="after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par>
                          <p:cTn id="19" fill="hold">
                            <p:stCondLst>
                              <p:cond delay="250"/>
                            </p:stCondLst>
                            <p:childTnLst>
                              <p:par>
                                <p:cTn id="20" presetID="35" presetClass="path" presetSubtype="0" accel="50000" decel="50000" fill="hold" nodeType="afterEffect">
                                  <p:stCondLst>
                                    <p:cond delay="0"/>
                                  </p:stCondLst>
                                  <p:childTnLst>
                                    <p:animMotion origin="layout" path="M 4.44444E-6 -4.93827E-7 L -1 -4.93827E-7 " pathEditMode="relative" rAng="0" ptsTypes="AA">
                                      <p:cBhvr>
                                        <p:cTn id="21" dur="4250" fill="hold"/>
                                        <p:tgtEl>
                                          <p:spTgt spid="1028"/>
                                        </p:tgtEl>
                                        <p:attrNameLst>
                                          <p:attrName>ppt_x</p:attrName>
                                          <p:attrName>ppt_y</p:attrName>
                                        </p:attrNameLst>
                                      </p:cBhvr>
                                      <p:rCtr x="-50000" y="0"/>
                                    </p:animMotion>
                                  </p:childTnLst>
                                </p:cTn>
                              </p:par>
                              <p:par>
                                <p:cTn id="22" presetID="35" presetClass="path" presetSubtype="0" accel="50000" decel="50000" fill="hold" nodeType="withEffect">
                                  <p:stCondLst>
                                    <p:cond delay="0"/>
                                  </p:stCondLst>
                                  <p:childTnLst>
                                    <p:animMotion origin="layout" path="M -3.05556E-6 -3.7037E-6 L -1 -3.7037E-6 " pathEditMode="relative" rAng="0" ptsTypes="AA">
                                      <p:cBhvr>
                                        <p:cTn id="23" dur="4250" fill="hold"/>
                                        <p:tgtEl>
                                          <p:spTgt spid="9"/>
                                        </p:tgtEl>
                                        <p:attrNameLst>
                                          <p:attrName>ppt_x</p:attrName>
                                          <p:attrName>ppt_y</p:attrName>
                                        </p:attrNameLst>
                                      </p:cBhvr>
                                      <p:rCtr x="-50000" y="0"/>
                                    </p:animMotion>
                                  </p:childTnLst>
                                </p:cTn>
                              </p:par>
                              <p:par>
                                <p:cTn id="24" presetID="35" presetClass="path" presetSubtype="0" accel="50000" decel="50000" fill="hold" nodeType="withEffect">
                                  <p:stCondLst>
                                    <p:cond delay="0"/>
                                  </p:stCondLst>
                                  <p:childTnLst>
                                    <p:animMotion origin="layout" path="M -0.18246 -0.00371 L -1 3.58025E-6 " pathEditMode="relative" rAng="0" ptsTypes="AA">
                                      <p:cBhvr>
                                        <p:cTn id="25" dur="4250" fill="hold"/>
                                        <p:tgtEl>
                                          <p:spTgt spid="1034"/>
                                        </p:tgtEl>
                                        <p:attrNameLst>
                                          <p:attrName>ppt_x</p:attrName>
                                          <p:attrName>ppt_y</p:attrName>
                                        </p:attrNameLst>
                                      </p:cBhvr>
                                      <p:rCtr x="-40885" y="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03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034"/>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9"/>
                                        </p:tgtEl>
                                        <p:attrNameLst>
                                          <p:attrName>fillcolor</p:attrName>
                                        </p:attrNameLst>
                                      </p:cBhvr>
                                      <p:to>
                                        <a:srgbClr val="FDD96D"/>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Tieng-ting-www_nhacchuongvui_com.wav"/>
                                        </p:tgtEl>
                                      </p:cMediaNode>
                                    </p:audio>
                                  </p:subTnLst>
                                </p:cTn>
                              </p:par>
                            </p:childTnLst>
                          </p:cTn>
                        </p:par>
                        <p:par>
                          <p:cTn id="44" fill="hold">
                            <p:stCondLst>
                              <p:cond delay="500"/>
                            </p:stCondLst>
                            <p:childTnLst>
                              <p:par>
                                <p:cTn id="45" presetID="53" presetClass="exit" presetSubtype="32" fill="hold" nodeType="afterEffect">
                                  <p:stCondLst>
                                    <p:cond delay="0"/>
                                  </p:stCondLst>
                                  <p:childTnLst>
                                    <p:anim calcmode="lin" valueType="num">
                                      <p:cBhvr>
                                        <p:cTn id="46" dur="500"/>
                                        <p:tgtEl>
                                          <p:spTgt spid="1034"/>
                                        </p:tgtEl>
                                        <p:attrNameLst>
                                          <p:attrName>ppt_w</p:attrName>
                                        </p:attrNameLst>
                                      </p:cBhvr>
                                      <p:tavLst>
                                        <p:tav tm="0">
                                          <p:val>
                                            <p:strVal val="ppt_w"/>
                                          </p:val>
                                        </p:tav>
                                        <p:tav tm="100000">
                                          <p:val>
                                            <p:fltVal val="0"/>
                                          </p:val>
                                        </p:tav>
                                      </p:tavLst>
                                    </p:anim>
                                    <p:anim calcmode="lin" valueType="num">
                                      <p:cBhvr>
                                        <p:cTn id="47" dur="500"/>
                                        <p:tgtEl>
                                          <p:spTgt spid="1034"/>
                                        </p:tgtEl>
                                        <p:attrNameLst>
                                          <p:attrName>ppt_h</p:attrName>
                                        </p:attrNameLst>
                                      </p:cBhvr>
                                      <p:tavLst>
                                        <p:tav tm="0">
                                          <p:val>
                                            <p:strVal val="ppt_h"/>
                                          </p:val>
                                        </p:tav>
                                        <p:tav tm="100000">
                                          <p:val>
                                            <p:fltVal val="0"/>
                                          </p:val>
                                        </p:tav>
                                      </p:tavLst>
                                    </p:anim>
                                    <p:animEffect transition="out" filter="fade">
                                      <p:cBhvr>
                                        <p:cTn id="48" dur="500"/>
                                        <p:tgtEl>
                                          <p:spTgt spid="1034"/>
                                        </p:tgtEl>
                                      </p:cBhvr>
                                    </p:animEffect>
                                    <p:set>
                                      <p:cBhvr>
                                        <p:cTn id="49" dur="1" fill="hold">
                                          <p:stCondLst>
                                            <p:cond delay="499"/>
                                          </p:stCondLst>
                                        </p:cTn>
                                        <p:tgtEl>
                                          <p:spTgt spid="1034"/>
                                        </p:tgtEl>
                                        <p:attrNameLst>
                                          <p:attrName>style.visibility</p:attrName>
                                        </p:attrNameLst>
                                      </p:cBhvr>
                                      <p:to>
                                        <p:strVal val="hidden"/>
                                      </p:to>
                                    </p:set>
                                  </p:childTnLst>
                                </p:cTn>
                              </p:par>
                            </p:childTnLst>
                          </p:cTn>
                        </p:par>
                        <p:par>
                          <p:cTn id="50" fill="hold">
                            <p:stCondLst>
                              <p:cond delay="1000"/>
                            </p:stCondLst>
                            <p:childTnLst>
                              <p:par>
                                <p:cTn id="51" presetID="53" presetClass="exit" presetSubtype="32" fill="hold" grpId="1" nodeType="afterEffect">
                                  <p:stCondLst>
                                    <p:cond delay="0"/>
                                  </p:stCondLst>
                                  <p:childTnLst>
                                    <p:anim calcmode="lin" valueType="num">
                                      <p:cBhvr>
                                        <p:cTn id="52" dur="500"/>
                                        <p:tgtEl>
                                          <p:spTgt spid="16"/>
                                        </p:tgtEl>
                                        <p:attrNameLst>
                                          <p:attrName>ppt_w</p:attrName>
                                        </p:attrNameLst>
                                      </p:cBhvr>
                                      <p:tavLst>
                                        <p:tav tm="0">
                                          <p:val>
                                            <p:strVal val="ppt_w"/>
                                          </p:val>
                                        </p:tav>
                                        <p:tav tm="100000">
                                          <p:val>
                                            <p:fltVal val="0"/>
                                          </p:val>
                                        </p:tav>
                                      </p:tavLst>
                                    </p:anim>
                                    <p:anim calcmode="lin" valueType="num">
                                      <p:cBhvr>
                                        <p:cTn id="53" dur="500"/>
                                        <p:tgtEl>
                                          <p:spTgt spid="16"/>
                                        </p:tgtEl>
                                        <p:attrNameLst>
                                          <p:attrName>ppt_h</p:attrName>
                                        </p:attrNameLst>
                                      </p:cBhvr>
                                      <p:tavLst>
                                        <p:tav tm="0">
                                          <p:val>
                                            <p:strVal val="ppt_h"/>
                                          </p:val>
                                        </p:tav>
                                        <p:tav tm="100000">
                                          <p:val>
                                            <p:fltVal val="0"/>
                                          </p:val>
                                        </p:tav>
                                      </p:tavLst>
                                    </p:anim>
                                    <p:animEffect transition="out" filter="fad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17"/>
                                        </p:tgtEl>
                                        <p:attrNameLst>
                                          <p:attrName>ppt_w</p:attrName>
                                        </p:attrNameLst>
                                      </p:cBhvr>
                                      <p:tavLst>
                                        <p:tav tm="0">
                                          <p:val>
                                            <p:strVal val="ppt_w"/>
                                          </p:val>
                                        </p:tav>
                                        <p:tav tm="100000">
                                          <p:val>
                                            <p:fltVal val="0"/>
                                          </p:val>
                                        </p:tav>
                                      </p:tavLst>
                                    </p:anim>
                                    <p:anim calcmode="lin" valueType="num">
                                      <p:cBhvr>
                                        <p:cTn id="58" dur="500"/>
                                        <p:tgtEl>
                                          <p:spTgt spid="17"/>
                                        </p:tgtEl>
                                        <p:attrNameLst>
                                          <p:attrName>ppt_h</p:attrName>
                                        </p:attrNameLst>
                                      </p:cBhvr>
                                      <p:tavLst>
                                        <p:tav tm="0">
                                          <p:val>
                                            <p:strVal val="ppt_h"/>
                                          </p:val>
                                        </p:tav>
                                        <p:tav tm="100000">
                                          <p:val>
                                            <p:fltVal val="0"/>
                                          </p:val>
                                        </p:tav>
                                      </p:tavLst>
                                    </p:anim>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18"/>
                                        </p:tgtEl>
                                        <p:attrNameLst>
                                          <p:attrName>ppt_w</p:attrName>
                                        </p:attrNameLst>
                                      </p:cBhvr>
                                      <p:tavLst>
                                        <p:tav tm="0">
                                          <p:val>
                                            <p:strVal val="ppt_w"/>
                                          </p:val>
                                        </p:tav>
                                        <p:tav tm="100000">
                                          <p:val>
                                            <p:fltVal val="0"/>
                                          </p:val>
                                        </p:tav>
                                      </p:tavLst>
                                    </p:anim>
                                    <p:anim calcmode="lin" valueType="num">
                                      <p:cBhvr>
                                        <p:cTn id="63" dur="500"/>
                                        <p:tgtEl>
                                          <p:spTgt spid="18"/>
                                        </p:tgtEl>
                                        <p:attrNameLst>
                                          <p:attrName>ppt_h</p:attrName>
                                        </p:attrNameLst>
                                      </p:cBhvr>
                                      <p:tavLst>
                                        <p:tav tm="0">
                                          <p:val>
                                            <p:strVal val="ppt_h"/>
                                          </p:val>
                                        </p:tav>
                                        <p:tav tm="100000">
                                          <p:val>
                                            <p:fltVal val="0"/>
                                          </p:val>
                                        </p:tav>
                                      </p:tavLst>
                                    </p:anim>
                                    <p:animEffect transition="out" filter="fade">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par>
                                <p:cTn id="66" presetID="53" presetClass="exit" presetSubtype="32" fill="hold" grpId="1" nodeType="with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par>
                          <p:cTn id="71" fill="hold">
                            <p:stCondLst>
                              <p:cond delay="1500"/>
                            </p:stCondLst>
                            <p:childTnLst>
                              <p:par>
                                <p:cTn id="72" presetID="63" presetClass="path" presetSubtype="0" accel="50000" decel="50000" fill="hold" nodeType="afterEffect">
                                  <p:stCondLst>
                                    <p:cond delay="0"/>
                                  </p:stCondLst>
                                  <p:childTnLst>
                                    <p:animMotion origin="layout" path="M -2.22222E-6 -3.82716E-6 L 0.98802 -0.00493 " pathEditMode="relative" rAng="0" ptsTypes="AA">
                                      <p:cBhvr>
                                        <p:cTn id="73" dur="3000" fill="hold"/>
                                        <p:tgtEl>
                                          <p:spTgt spid="1032"/>
                                        </p:tgtEl>
                                        <p:attrNameLst>
                                          <p:attrName>ppt_x</p:attrName>
                                          <p:attrName>ppt_y</p:attrName>
                                        </p:attrNameLst>
                                      </p:cBhvr>
                                      <p:rCtr x="49392" y="-247"/>
                                    </p:animMotion>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7"/>
                                        </p:tgtEl>
                                        <p:attrNameLst>
                                          <p:attrName>fillcolor</p:attrName>
                                        </p:attrNameLst>
                                      </p:cBhvr>
                                      <p:to>
                                        <a:srgbClr val="F1BABA"/>
                                      </p:to>
                                    </p:animClr>
                                    <p:set>
                                      <p:cBhvr>
                                        <p:cTn id="79" dur="500" fill="hold"/>
                                        <p:tgtEl>
                                          <p:spTgt spid="17"/>
                                        </p:tgtEl>
                                        <p:attrNameLst>
                                          <p:attrName>fill.type</p:attrName>
                                        </p:attrNameLst>
                                      </p:cBhvr>
                                      <p:to>
                                        <p:strVal val="solid"/>
                                      </p:to>
                                    </p:set>
                                    <p:set>
                                      <p:cBhvr>
                                        <p:cTn id="80" dur="500" fill="hold"/>
                                        <p:tgtEl>
                                          <p:spTgt spid="17"/>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seq concurrent="1" nextAc="seek">
              <p:cTn id="81" restart="whenNotActive" fill="hold" evtFilter="cancelBubble" nodeType="interactiveSeq">
                <p:stCondLst>
                  <p:cond evt="onClick" delay="0">
                    <p:tgtEl>
                      <p:spTgt spid="18"/>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500" fill="hold"/>
                                        <p:tgtEl>
                                          <p:spTgt spid="18"/>
                                        </p:tgtEl>
                                        <p:attrNameLst>
                                          <p:attrName>fillcolor</p:attrName>
                                        </p:attrNameLst>
                                      </p:cBhvr>
                                      <p:to>
                                        <a:srgbClr val="F1BABA"/>
                                      </p:to>
                                    </p:animClr>
                                    <p:set>
                                      <p:cBhvr>
                                        <p:cTn id="86" dur="500" fill="hold"/>
                                        <p:tgtEl>
                                          <p:spTgt spid="18"/>
                                        </p:tgtEl>
                                        <p:attrNameLst>
                                          <p:attrName>fill.type</p:attrName>
                                        </p:attrNameLst>
                                      </p:cBhvr>
                                      <p:to>
                                        <p:strVal val="solid"/>
                                      </p:to>
                                    </p:set>
                                    <p:set>
                                      <p:cBhvr>
                                        <p:cTn id="87" dur="500" fill="hold"/>
                                        <p:tgtEl>
                                          <p:spTgt spid="18"/>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16" grpId="0" animBg="1"/>
      <p:bldP spid="16" grpId="1" animBg="1"/>
      <p:bldP spid="17" grpId="0" animBg="1"/>
      <p:bldP spid="17" grpId="1" animBg="1"/>
      <p:bldP spid="18" grpId="0" animBg="1"/>
      <p:bldP spid="18"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ình ảnh đã tải lên">
            <a:extLst>
              <a:ext uri="{FF2B5EF4-FFF2-40B4-BE49-F238E27FC236}">
                <a16:creationId xmlns:a16="http://schemas.microsoft.com/office/drawing/2014/main" id="{DB83CB41-585C-BB04-A0D7-B9C154BE8B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47502"/>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ình ảnh đã tải lên">
            <a:extLst>
              <a:ext uri="{FF2B5EF4-FFF2-40B4-BE49-F238E27FC236}">
                <a16:creationId xmlns:a16="http://schemas.microsoft.com/office/drawing/2014/main" id="{C9DB4317-DA74-6C52-55AF-359EAC8F4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6519" y="-747502"/>
            <a:ext cx="9816519" cy="58910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What Woods What? – Blazing Firewood">
            <a:extLst>
              <a:ext uri="{FF2B5EF4-FFF2-40B4-BE49-F238E27FC236}">
                <a16:creationId xmlns:a16="http://schemas.microsoft.com/office/drawing/2014/main" id="{1B4D4C0D-64F2-4928-27A7-EDB8CFB3B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24778" y="3528302"/>
            <a:ext cx="2006070" cy="14900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Driving with Kids: The Frightening, the Funny &amp; the Finger – Jennifer  Noricks">
            <a:extLst>
              <a:ext uri="{FF2B5EF4-FFF2-40B4-BE49-F238E27FC236}">
                <a16:creationId xmlns:a16="http://schemas.microsoft.com/office/drawing/2014/main" id="{76547ECD-D7BA-4FF2-F94C-D692FED579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96971" y="3318933"/>
            <a:ext cx="3955323" cy="169943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FACC2F98-4938-E3C6-7A3D-00B84EF1C8D7}"/>
              </a:ext>
            </a:extLst>
          </p:cNvPr>
          <p:cNvSpPr/>
          <p:nvPr/>
        </p:nvSpPr>
        <p:spPr>
          <a:xfrm>
            <a:off x="3455980" y="256262"/>
            <a:ext cx="5331206" cy="1126066"/>
          </a:xfrm>
          <a:prstGeom prst="roundRect">
            <a:avLst/>
          </a:prstGeom>
          <a:solidFill>
            <a:schemeClr val="bg1"/>
          </a:solidFill>
          <a:ln w="34925">
            <a:solidFill>
              <a:srgbClr val="0070C0">
                <a:alpha val="99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aleway Black" pitchFamily="2" charset="0"/>
              </a:rPr>
              <a:t>Vị Hạ Long nằm ở tỉnh nào?</a:t>
            </a:r>
            <a:endParaRPr lang="en-US" sz="2800" dirty="0">
              <a:solidFill>
                <a:schemeClr val="tx1"/>
              </a:solidFill>
              <a:latin typeface="Raleway Black" pitchFamily="2" charset="0"/>
            </a:endParaRPr>
          </a:p>
        </p:txBody>
      </p:sp>
      <p:sp>
        <p:nvSpPr>
          <p:cNvPr id="28" name="Rectangle 27">
            <a:extLst>
              <a:ext uri="{FF2B5EF4-FFF2-40B4-BE49-F238E27FC236}">
                <a16:creationId xmlns:a16="http://schemas.microsoft.com/office/drawing/2014/main" id="{4F00F806-2F29-C23C-50C5-A70E4BA47C1D}"/>
              </a:ext>
            </a:extLst>
          </p:cNvPr>
          <p:cNvSpPr/>
          <p:nvPr/>
        </p:nvSpPr>
        <p:spPr>
          <a:xfrm>
            <a:off x="3989381" y="16466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rPr>
              <a:t>A.</a:t>
            </a:r>
            <a:r>
              <a:rPr lang="en-US" sz="2400">
                <a:solidFill>
                  <a:schemeClr val="tx1"/>
                </a:solidFill>
              </a:rPr>
              <a:t> Đà Nẵng</a:t>
            </a:r>
            <a:r>
              <a:rPr lang="vi-VN" sz="2400">
                <a:solidFill>
                  <a:schemeClr val="tx1"/>
                </a:solidFill>
              </a:rPr>
              <a:t> </a:t>
            </a:r>
            <a:endParaRPr lang="en-US" sz="2400" dirty="0">
              <a:solidFill>
                <a:schemeClr val="tx1"/>
              </a:solidFill>
            </a:endParaRPr>
          </a:p>
        </p:txBody>
      </p:sp>
      <p:sp>
        <p:nvSpPr>
          <p:cNvPr id="29" name="Rectangle 28">
            <a:extLst>
              <a:ext uri="{FF2B5EF4-FFF2-40B4-BE49-F238E27FC236}">
                <a16:creationId xmlns:a16="http://schemas.microsoft.com/office/drawing/2014/main" id="{A0460AA8-4F1A-9E55-C345-0D72D9593171}"/>
              </a:ext>
            </a:extLst>
          </p:cNvPr>
          <p:cNvSpPr/>
          <p:nvPr/>
        </p:nvSpPr>
        <p:spPr>
          <a:xfrm>
            <a:off x="3989380" y="33738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C</a:t>
            </a:r>
            <a:r>
              <a:rPr lang="vi-VN" sz="2400">
                <a:solidFill>
                  <a:schemeClr val="tx1"/>
                </a:solidFill>
              </a:rPr>
              <a:t>. </a:t>
            </a:r>
            <a:r>
              <a:rPr lang="en-US" sz="2400">
                <a:solidFill>
                  <a:schemeClr val="tx1"/>
                </a:solidFill>
              </a:rPr>
              <a:t>Quảng Ninh</a:t>
            </a:r>
            <a:endParaRPr lang="en-US" sz="2400" dirty="0">
              <a:solidFill>
                <a:schemeClr val="tx1"/>
              </a:solidFill>
            </a:endParaRPr>
          </a:p>
        </p:txBody>
      </p:sp>
      <p:sp>
        <p:nvSpPr>
          <p:cNvPr id="30" name="Rectangle 29">
            <a:extLst>
              <a:ext uri="{FF2B5EF4-FFF2-40B4-BE49-F238E27FC236}">
                <a16:creationId xmlns:a16="http://schemas.microsoft.com/office/drawing/2014/main" id="{93E51C2F-9713-01A2-7583-1112308FCAA2}"/>
              </a:ext>
            </a:extLst>
          </p:cNvPr>
          <p:cNvSpPr/>
          <p:nvPr/>
        </p:nvSpPr>
        <p:spPr>
          <a:xfrm>
            <a:off x="3989380" y="25102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rPr>
              <a:t>B.</a:t>
            </a:r>
            <a:r>
              <a:rPr lang="en-US" sz="2400">
                <a:solidFill>
                  <a:schemeClr val="tx1"/>
                </a:solidFill>
              </a:rPr>
              <a:t> Hải Phòng</a:t>
            </a:r>
            <a:r>
              <a:rPr lang="vi-VN" sz="2400">
                <a:solidFill>
                  <a:schemeClr val="tx1"/>
                </a:solidFill>
              </a:rPr>
              <a:t> </a:t>
            </a:r>
            <a:endParaRPr lang="en-US" sz="2400" dirty="0">
              <a:solidFill>
                <a:schemeClr val="tx1"/>
              </a:solidFill>
            </a:endParaRPr>
          </a:p>
        </p:txBody>
      </p:sp>
    </p:spTree>
    <p:extLst>
      <p:ext uri="{BB962C8B-B14F-4D97-AF65-F5344CB8AC3E}">
        <p14:creationId xmlns:p14="http://schemas.microsoft.com/office/powerpoint/2010/main" val="164024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44444E-6 -4.93827E-7 L -1 -4.93827E-7 " pathEditMode="relative" rAng="0" ptsTypes="AA">
                                      <p:cBhvr>
                                        <p:cTn id="6" dur="4250" fill="hold"/>
                                        <p:tgtEl>
                                          <p:spTgt spid="10"/>
                                        </p:tgtEl>
                                        <p:attrNameLst>
                                          <p:attrName>ppt_x</p:attrName>
                                          <p:attrName>ppt_y</p:attrName>
                                        </p:attrNameLst>
                                      </p:cBhvr>
                                      <p:rCtr x="-50000" y="0"/>
                                    </p:animMotion>
                                  </p:childTnLst>
                                </p:cTn>
                              </p:par>
                              <p:par>
                                <p:cTn id="7" presetID="35" presetClass="path" presetSubtype="0" accel="50000" decel="50000" fill="hold" nodeType="withEffect">
                                  <p:stCondLst>
                                    <p:cond delay="0"/>
                                  </p:stCondLst>
                                  <p:childTnLst>
                                    <p:animMotion origin="layout" path="M -3.05556E-6 -4.93827E-7 L -1 -4.93827E-7 " pathEditMode="relative" rAng="0" ptsTypes="AA">
                                      <p:cBhvr>
                                        <p:cTn id="8" dur="4250" fill="hold"/>
                                        <p:tgtEl>
                                          <p:spTgt spid="14"/>
                                        </p:tgtEl>
                                        <p:attrNameLst>
                                          <p:attrName>ppt_x</p:attrName>
                                          <p:attrName>ppt_y</p:attrName>
                                        </p:attrNameLst>
                                      </p:cBhvr>
                                      <p:rCtr x="-50000" y="0"/>
                                    </p:animMotion>
                                  </p:childTnLst>
                                </p:cTn>
                              </p:par>
                              <p:par>
                                <p:cTn id="9" presetID="35" presetClass="path" presetSubtype="0" accel="50000" decel="50000" fill="hold" nodeType="withEffect">
                                  <p:stCondLst>
                                    <p:cond delay="0"/>
                                  </p:stCondLst>
                                  <p:childTnLst>
                                    <p:animMotion origin="layout" path="M -0.18247 -0.0037 L -1 -3.58025E-6 " pathEditMode="relative" rAng="0" ptsTypes="AA">
                                      <p:cBhvr>
                                        <p:cTn id="10" dur="4250" fill="hold"/>
                                        <p:tgtEl>
                                          <p:spTgt spid="16"/>
                                        </p:tgtEl>
                                        <p:attrNameLst>
                                          <p:attrName>ppt_x</p:attrName>
                                          <p:attrName>ppt_y</p:attrName>
                                        </p:attrNameLst>
                                      </p:cBhvr>
                                      <p:rCtr x="-40885" y="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2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28"/>
                                        </p:tgtEl>
                                        <p:attrNameLst>
                                          <p:attrName>fillcolor</p:attrName>
                                        </p:attrNameLst>
                                      </p:cBhvr>
                                      <p:to>
                                        <a:srgbClr val="F1BABA"/>
                                      </p:to>
                                    </p:animClr>
                                    <p:set>
                                      <p:cBhvr>
                                        <p:cTn id="28" dur="500" fill="hold"/>
                                        <p:tgtEl>
                                          <p:spTgt spid="28"/>
                                        </p:tgtEl>
                                        <p:attrNameLst>
                                          <p:attrName>fill.type</p:attrName>
                                        </p:attrNameLst>
                                      </p:cBhvr>
                                      <p:to>
                                        <p:strVal val="solid"/>
                                      </p:to>
                                    </p:set>
                                    <p:set>
                                      <p:cBhvr>
                                        <p:cTn id="29" dur="500" fill="hold"/>
                                        <p:tgtEl>
                                          <p:spTgt spid="2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28"/>
                  </p:tgtEl>
                </p:cond>
              </p:nextCondLst>
            </p:seq>
            <p:seq concurrent="1" nextAc="seek">
              <p:cTn id="30" restart="whenNotActive" fill="hold" evtFilter="cancelBubble" nodeType="interactiveSeq">
                <p:stCondLst>
                  <p:cond evt="onClick" delay="0">
                    <p:tgtEl>
                      <p:spTgt spid="3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30"/>
                                        </p:tgtEl>
                                        <p:attrNameLst>
                                          <p:attrName>fillcolor</p:attrName>
                                        </p:attrNameLst>
                                      </p:cBhvr>
                                      <p:to>
                                        <a:srgbClr val="F1BABA"/>
                                      </p:to>
                                    </p:animClr>
                                    <p:set>
                                      <p:cBhvr>
                                        <p:cTn id="35" dur="500" fill="hold"/>
                                        <p:tgtEl>
                                          <p:spTgt spid="30"/>
                                        </p:tgtEl>
                                        <p:attrNameLst>
                                          <p:attrName>fill.type</p:attrName>
                                        </p:attrNameLst>
                                      </p:cBhvr>
                                      <p:to>
                                        <p:strVal val="solid"/>
                                      </p:to>
                                    </p:set>
                                    <p:set>
                                      <p:cBhvr>
                                        <p:cTn id="36" dur="500" fill="hold"/>
                                        <p:tgtEl>
                                          <p:spTgt spid="3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37" restart="whenNotActive" fill="hold" evtFilter="cancelBubble" nodeType="interactiveSeq">
                <p:stCondLst>
                  <p:cond evt="onClick" delay="0">
                    <p:tgtEl>
                      <p:spTgt spid="2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29"/>
                                        </p:tgtEl>
                                        <p:attrNameLst>
                                          <p:attrName>fillcolor</p:attrName>
                                        </p:attrNameLst>
                                      </p:cBhvr>
                                      <p:to>
                                        <a:srgbClr val="FDD96D"/>
                                      </p:to>
                                    </p:animClr>
                                    <p:set>
                                      <p:cBhvr>
                                        <p:cTn id="42" dur="2000" fill="hold"/>
                                        <p:tgtEl>
                                          <p:spTgt spid="29"/>
                                        </p:tgtEl>
                                        <p:attrNameLst>
                                          <p:attrName>fill.type</p:attrName>
                                        </p:attrNameLst>
                                      </p:cBhvr>
                                      <p:to>
                                        <p:strVal val="solid"/>
                                      </p:to>
                                    </p:set>
                                    <p:set>
                                      <p:cBhvr>
                                        <p:cTn id="43" dur="2000" fill="hold"/>
                                        <p:tgtEl>
                                          <p:spTgt spid="2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4" name="Tieng-ting-www_nhacchuongvui_com.wav"/>
                                        </p:tgtEl>
                                      </p:cMediaNode>
                                    </p:audio>
                                  </p:subTnLst>
                                </p:cTn>
                              </p:par>
                            </p:childTnLst>
                          </p:cTn>
                        </p:par>
                        <p:par>
                          <p:cTn id="44" fill="hold">
                            <p:stCondLst>
                              <p:cond delay="2000"/>
                            </p:stCondLst>
                            <p:childTnLst>
                              <p:par>
                                <p:cTn id="45" presetID="53" presetClass="exit" presetSubtype="32" fill="hold" nodeType="after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par>
                          <p:cTn id="50" fill="hold">
                            <p:stCondLst>
                              <p:cond delay="2500"/>
                            </p:stCondLst>
                            <p:childTnLst>
                              <p:par>
                                <p:cTn id="51" presetID="53" presetClass="exit" presetSubtype="32" fill="hold" grpId="1" nodeType="afterEffect">
                                  <p:stCondLst>
                                    <p:cond delay="0"/>
                                  </p:stCondLst>
                                  <p:childTnLst>
                                    <p:anim calcmode="lin" valueType="num">
                                      <p:cBhvr>
                                        <p:cTn id="52" dur="500"/>
                                        <p:tgtEl>
                                          <p:spTgt spid="27"/>
                                        </p:tgtEl>
                                        <p:attrNameLst>
                                          <p:attrName>ppt_w</p:attrName>
                                        </p:attrNameLst>
                                      </p:cBhvr>
                                      <p:tavLst>
                                        <p:tav tm="0">
                                          <p:val>
                                            <p:strVal val="ppt_w"/>
                                          </p:val>
                                        </p:tav>
                                        <p:tav tm="100000">
                                          <p:val>
                                            <p:fltVal val="0"/>
                                          </p:val>
                                        </p:tav>
                                      </p:tavLst>
                                    </p:anim>
                                    <p:anim calcmode="lin" valueType="num">
                                      <p:cBhvr>
                                        <p:cTn id="53" dur="500"/>
                                        <p:tgtEl>
                                          <p:spTgt spid="27"/>
                                        </p:tgtEl>
                                        <p:attrNameLst>
                                          <p:attrName>ppt_h</p:attrName>
                                        </p:attrNameLst>
                                      </p:cBhvr>
                                      <p:tavLst>
                                        <p:tav tm="0">
                                          <p:val>
                                            <p:strVal val="ppt_h"/>
                                          </p:val>
                                        </p:tav>
                                        <p:tav tm="100000">
                                          <p:val>
                                            <p:fltVal val="0"/>
                                          </p:val>
                                        </p:tav>
                                      </p:tavLst>
                                    </p:anim>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53" presetClass="exit" presetSubtype="32" fill="hold" grpId="1" nodeType="withEffect">
                                  <p:stCondLst>
                                    <p:cond delay="0"/>
                                  </p:stCondLst>
                                  <p:childTnLst>
                                    <p:anim calcmode="lin" valueType="num">
                                      <p:cBhvr>
                                        <p:cTn id="57" dur="500"/>
                                        <p:tgtEl>
                                          <p:spTgt spid="30"/>
                                        </p:tgtEl>
                                        <p:attrNameLst>
                                          <p:attrName>ppt_w</p:attrName>
                                        </p:attrNameLst>
                                      </p:cBhvr>
                                      <p:tavLst>
                                        <p:tav tm="0">
                                          <p:val>
                                            <p:strVal val="ppt_w"/>
                                          </p:val>
                                        </p:tav>
                                        <p:tav tm="100000">
                                          <p:val>
                                            <p:fltVal val="0"/>
                                          </p:val>
                                        </p:tav>
                                      </p:tavLst>
                                    </p:anim>
                                    <p:anim calcmode="lin" valueType="num">
                                      <p:cBhvr>
                                        <p:cTn id="58" dur="500"/>
                                        <p:tgtEl>
                                          <p:spTgt spid="30"/>
                                        </p:tgtEl>
                                        <p:attrNameLst>
                                          <p:attrName>ppt_h</p:attrName>
                                        </p:attrNameLst>
                                      </p:cBhvr>
                                      <p:tavLst>
                                        <p:tav tm="0">
                                          <p:val>
                                            <p:strVal val="ppt_h"/>
                                          </p:val>
                                        </p:tav>
                                        <p:tav tm="100000">
                                          <p:val>
                                            <p:fltVal val="0"/>
                                          </p:val>
                                        </p:tav>
                                      </p:tavLst>
                                    </p:anim>
                                    <p:animEffect transition="out" filter="fade">
                                      <p:cBhvr>
                                        <p:cTn id="59" dur="500"/>
                                        <p:tgtEl>
                                          <p:spTgt spid="30"/>
                                        </p:tgtEl>
                                      </p:cBhvr>
                                    </p:animEffect>
                                    <p:set>
                                      <p:cBhvr>
                                        <p:cTn id="60" dur="1" fill="hold">
                                          <p:stCondLst>
                                            <p:cond delay="499"/>
                                          </p:stCondLst>
                                        </p:cTn>
                                        <p:tgtEl>
                                          <p:spTgt spid="30"/>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29"/>
                                        </p:tgtEl>
                                        <p:attrNameLst>
                                          <p:attrName>ppt_w</p:attrName>
                                        </p:attrNameLst>
                                      </p:cBhvr>
                                      <p:tavLst>
                                        <p:tav tm="0">
                                          <p:val>
                                            <p:strVal val="ppt_w"/>
                                          </p:val>
                                        </p:tav>
                                        <p:tav tm="100000">
                                          <p:val>
                                            <p:fltVal val="0"/>
                                          </p:val>
                                        </p:tav>
                                      </p:tavLst>
                                    </p:anim>
                                    <p:anim calcmode="lin" valueType="num">
                                      <p:cBhvr>
                                        <p:cTn id="63" dur="500"/>
                                        <p:tgtEl>
                                          <p:spTgt spid="29"/>
                                        </p:tgtEl>
                                        <p:attrNameLst>
                                          <p:attrName>ppt_h</p:attrName>
                                        </p:attrNameLst>
                                      </p:cBhvr>
                                      <p:tavLst>
                                        <p:tav tm="0">
                                          <p:val>
                                            <p:strVal val="ppt_h"/>
                                          </p:val>
                                        </p:tav>
                                        <p:tav tm="100000">
                                          <p:val>
                                            <p:fltVal val="0"/>
                                          </p:val>
                                        </p:tav>
                                      </p:tavLst>
                                    </p:anim>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par>
                                <p:cTn id="66" presetID="53" presetClass="exit" presetSubtype="32" fill="hold" grpId="1" nodeType="withEffect">
                                  <p:stCondLst>
                                    <p:cond delay="0"/>
                                  </p:stCondLst>
                                  <p:childTnLst>
                                    <p:anim calcmode="lin" valueType="num">
                                      <p:cBhvr>
                                        <p:cTn id="67" dur="500"/>
                                        <p:tgtEl>
                                          <p:spTgt spid="28"/>
                                        </p:tgtEl>
                                        <p:attrNameLst>
                                          <p:attrName>ppt_w</p:attrName>
                                        </p:attrNameLst>
                                      </p:cBhvr>
                                      <p:tavLst>
                                        <p:tav tm="0">
                                          <p:val>
                                            <p:strVal val="ppt_w"/>
                                          </p:val>
                                        </p:tav>
                                        <p:tav tm="100000">
                                          <p:val>
                                            <p:fltVal val="0"/>
                                          </p:val>
                                        </p:tav>
                                      </p:tavLst>
                                    </p:anim>
                                    <p:anim calcmode="lin" valueType="num">
                                      <p:cBhvr>
                                        <p:cTn id="68" dur="500"/>
                                        <p:tgtEl>
                                          <p:spTgt spid="28"/>
                                        </p:tgtEl>
                                        <p:attrNameLst>
                                          <p:attrName>ppt_h</p:attrName>
                                        </p:attrNameLst>
                                      </p:cBhvr>
                                      <p:tavLst>
                                        <p:tav tm="0">
                                          <p:val>
                                            <p:strVal val="ppt_h"/>
                                          </p:val>
                                        </p:tav>
                                        <p:tav tm="100000">
                                          <p:val>
                                            <p:fltVal val="0"/>
                                          </p:val>
                                        </p:tav>
                                      </p:tavLst>
                                    </p:anim>
                                    <p:animEffect transition="out" filter="fade">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par>
                          <p:cTn id="71" fill="hold">
                            <p:stCondLst>
                              <p:cond delay="3000"/>
                            </p:stCondLst>
                            <p:childTnLst>
                              <p:par>
                                <p:cTn id="72" presetID="63" presetClass="path" presetSubtype="0" accel="50000" decel="50000" fill="hold" nodeType="afterEffect">
                                  <p:stCondLst>
                                    <p:cond delay="0"/>
                                  </p:stCondLst>
                                  <p:childTnLst>
                                    <p:animMotion origin="layout" path="M -2.22222E-6 -3.82716E-6 L 1.27778 0.01667 " pathEditMode="relative" rAng="0" ptsTypes="AA">
                                      <p:cBhvr>
                                        <p:cTn id="73" dur="3750" fill="hold"/>
                                        <p:tgtEl>
                                          <p:spTgt spid="24"/>
                                        </p:tgtEl>
                                        <p:attrNameLst>
                                          <p:attrName>ppt_x</p:attrName>
                                          <p:attrName>ppt_y</p:attrName>
                                        </p:attrNameLst>
                                      </p:cBhvr>
                                      <p:rCtr x="63212" y="123"/>
                                    </p:animMotion>
                                  </p:childTnLst>
                                </p:cTn>
                              </p:par>
                            </p:childTnLst>
                          </p:cTn>
                        </p:par>
                      </p:childTnLst>
                    </p:cTn>
                  </p:par>
                </p:childTnLst>
              </p:cTn>
              <p:nextCondLst>
                <p:cond evt="onClick" delay="0">
                  <p:tgtEl>
                    <p:spTgt spid="29"/>
                  </p:tgtEl>
                </p:cond>
              </p:nextCondLst>
            </p:seq>
          </p:childTnLst>
        </p:cTn>
      </p:par>
    </p:tnLst>
    <p:bldLst>
      <p:bldP spid="27" grpId="0" animBg="1"/>
      <p:bldP spid="27" grpId="1" animBg="1"/>
      <p:bldP spid="28" grpId="0" animBg="1"/>
      <p:bldP spid="28" grpId="1" animBg="1"/>
      <p:bldP spid="29" grpId="0" animBg="1"/>
      <p:bldP spid="29" grpId="1" animBg="1"/>
      <p:bldP spid="30" grpId="0" animBg="1"/>
      <p:bldP spid="3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43"/>
          <p:cNvSpPr txBox="1">
            <a:spLocks noGrp="1"/>
          </p:cNvSpPr>
          <p:nvPr>
            <p:ph type="title"/>
          </p:nvPr>
        </p:nvSpPr>
        <p:spPr>
          <a:xfrm>
            <a:off x="1638782" y="2005802"/>
            <a:ext cx="5866435" cy="755700"/>
          </a:xfrm>
          <a:prstGeom prst="rect">
            <a:avLst/>
          </a:prstGeom>
        </p:spPr>
        <p:txBody>
          <a:bodyPr spcFirstLastPara="1" wrap="square" lIns="89140" tIns="89140" rIns="89140" bIns="89140" anchor="ctr" anchorCtr="0">
            <a:noAutofit/>
          </a:bodyPr>
          <a:lstStyle/>
          <a:p>
            <a:pPr algn="ctr"/>
            <a:r>
              <a:rPr lang="vi-VN" sz="11213" baseline="-25000" dirty="0">
                <a:solidFill>
                  <a:srgbClr val="000099"/>
                </a:solidFill>
                <a:latin typeface="Baloo Da 2 Medium" panose="020B0604020202020204" charset="0"/>
                <a:cs typeface="Baloo Da 2 Medium" panose="020B0604020202020204" charset="0"/>
              </a:rPr>
              <a:t>KHỞI ĐỘNG</a:t>
            </a:r>
            <a:endParaRPr lang="vi-VN" sz="11213" baseline="-25000" dirty="0">
              <a:solidFill>
                <a:srgbClr val="000099"/>
              </a:solidFill>
              <a:latin typeface="Congenial Black" panose="02000503040000020004" pitchFamily="2" charset="0"/>
              <a:cs typeface="Baloo Da 2 Medium" panose="020B060402020202020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đã tải lên">
            <a:extLst>
              <a:ext uri="{FF2B5EF4-FFF2-40B4-BE49-F238E27FC236}">
                <a16:creationId xmlns:a16="http://schemas.microsoft.com/office/drawing/2014/main" id="{48DD1D1E-E4E3-7493-EDBA-9487360BE3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3" r="18859" b="373"/>
          <a:stretch/>
        </p:blipFill>
        <p:spPr bwMode="auto">
          <a:xfrm>
            <a:off x="914400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ình ảnh đã tải lên">
            <a:extLst>
              <a:ext uri="{FF2B5EF4-FFF2-40B4-BE49-F238E27FC236}">
                <a16:creationId xmlns:a16="http://schemas.microsoft.com/office/drawing/2014/main" id="{09CE1322-55E5-B0CF-6E5B-98A7549C9F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58"/>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ditional">
            <a:extLst>
              <a:ext uri="{FF2B5EF4-FFF2-40B4-BE49-F238E27FC236}">
                <a16:creationId xmlns:a16="http://schemas.microsoft.com/office/drawing/2014/main" id="{C32952C5-ECBB-53A3-2157-4921D9E27F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48880" y="3779310"/>
            <a:ext cx="1332520" cy="1184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Driving with Kids: The Frightening, the Funny &amp; the Finger – Jennifer  Noricks">
            <a:extLst>
              <a:ext uri="{FF2B5EF4-FFF2-40B4-BE49-F238E27FC236}">
                <a16:creationId xmlns:a16="http://schemas.microsoft.com/office/drawing/2014/main" id="{A9799C5D-C78C-B122-A60C-058B0917D5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396971" y="3318933"/>
            <a:ext cx="3955323" cy="169943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B49D7BE5-59FA-CDF8-0A33-149458310CC6}"/>
              </a:ext>
            </a:extLst>
          </p:cNvPr>
          <p:cNvSpPr/>
          <p:nvPr/>
        </p:nvSpPr>
        <p:spPr>
          <a:xfrm>
            <a:off x="1914846" y="264360"/>
            <a:ext cx="7076754" cy="1126066"/>
          </a:xfrm>
          <a:prstGeom prst="roundRect">
            <a:avLst/>
          </a:prstGeom>
          <a:solidFill>
            <a:schemeClr val="bg1"/>
          </a:solidFill>
          <a:ln w="34925">
            <a:solidFill>
              <a:srgbClr val="0070C0">
                <a:alpha val="99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aleway Black" pitchFamily="2" charset="0"/>
              </a:rPr>
              <a:t>Đến năm 2020, UNESCO đã công nhận mấy di sản thế giới tại Việt Nam?</a:t>
            </a:r>
            <a:endParaRPr lang="en-US" sz="2800" dirty="0">
              <a:solidFill>
                <a:schemeClr val="tx1"/>
              </a:solidFill>
              <a:latin typeface="Raleway Black" pitchFamily="2" charset="0"/>
            </a:endParaRPr>
          </a:p>
        </p:txBody>
      </p:sp>
      <p:sp>
        <p:nvSpPr>
          <p:cNvPr id="10" name="Rectangle 9">
            <a:extLst>
              <a:ext uri="{FF2B5EF4-FFF2-40B4-BE49-F238E27FC236}">
                <a16:creationId xmlns:a16="http://schemas.microsoft.com/office/drawing/2014/main" id="{A93608AC-5EA6-3F92-72B0-59EFDD66BD3B}"/>
              </a:ext>
            </a:extLst>
          </p:cNvPr>
          <p:cNvSpPr/>
          <p:nvPr/>
        </p:nvSpPr>
        <p:spPr>
          <a:xfrm>
            <a:off x="3989381" y="16466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rPr>
              <a:t>A</a:t>
            </a:r>
            <a:r>
              <a:rPr lang="vi-VN" sz="3200">
                <a:solidFill>
                  <a:schemeClr val="tx1"/>
                </a:solidFill>
              </a:rPr>
              <a:t>. </a:t>
            </a:r>
            <a:r>
              <a:rPr lang="en-US" sz="3200">
                <a:solidFill>
                  <a:schemeClr val="tx1"/>
                </a:solidFill>
              </a:rPr>
              <a:t>8</a:t>
            </a:r>
            <a:endParaRPr lang="en-US" sz="3200" dirty="0">
              <a:solidFill>
                <a:schemeClr val="tx1"/>
              </a:solidFill>
            </a:endParaRPr>
          </a:p>
        </p:txBody>
      </p:sp>
      <p:sp>
        <p:nvSpPr>
          <p:cNvPr id="11" name="Rectangle 10">
            <a:extLst>
              <a:ext uri="{FF2B5EF4-FFF2-40B4-BE49-F238E27FC236}">
                <a16:creationId xmlns:a16="http://schemas.microsoft.com/office/drawing/2014/main" id="{DFB2FE5A-DF1E-9E34-330D-A627481E8C8C}"/>
              </a:ext>
            </a:extLst>
          </p:cNvPr>
          <p:cNvSpPr/>
          <p:nvPr/>
        </p:nvSpPr>
        <p:spPr>
          <a:xfrm>
            <a:off x="3989380" y="33738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C. </a:t>
            </a:r>
            <a:r>
              <a:rPr lang="en-US" sz="3200">
                <a:solidFill>
                  <a:schemeClr val="tx1"/>
                </a:solidFill>
              </a:rPr>
              <a:t>18</a:t>
            </a:r>
            <a:endParaRPr lang="en-US" sz="3200" dirty="0">
              <a:solidFill>
                <a:schemeClr val="tx1"/>
              </a:solidFill>
            </a:endParaRPr>
          </a:p>
        </p:txBody>
      </p:sp>
      <p:sp>
        <p:nvSpPr>
          <p:cNvPr id="12" name="Rectangle 11">
            <a:extLst>
              <a:ext uri="{FF2B5EF4-FFF2-40B4-BE49-F238E27FC236}">
                <a16:creationId xmlns:a16="http://schemas.microsoft.com/office/drawing/2014/main" id="{C72EE7DE-E357-6A9E-B40D-7287CEEBF1B1}"/>
              </a:ext>
            </a:extLst>
          </p:cNvPr>
          <p:cNvSpPr/>
          <p:nvPr/>
        </p:nvSpPr>
        <p:spPr>
          <a:xfrm>
            <a:off x="3989380" y="25102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a:solidFill>
                  <a:schemeClr val="tx1"/>
                </a:solidFill>
              </a:rPr>
              <a:t>B.</a:t>
            </a:r>
            <a:r>
              <a:rPr lang="en-US" sz="3200">
                <a:solidFill>
                  <a:schemeClr val="tx1"/>
                </a:solidFill>
              </a:rPr>
              <a:t> 10</a:t>
            </a:r>
            <a:r>
              <a:rPr lang="vi-VN" sz="3200">
                <a:solidFill>
                  <a:schemeClr val="tx1"/>
                </a:solidFill>
              </a:rPr>
              <a:t> </a:t>
            </a:r>
            <a:endParaRPr lang="en-US" sz="3200" dirty="0">
              <a:solidFill>
                <a:schemeClr val="tx1"/>
              </a:solidFill>
            </a:endParaRPr>
          </a:p>
        </p:txBody>
      </p:sp>
    </p:spTree>
    <p:extLst>
      <p:ext uri="{BB962C8B-B14F-4D97-AF65-F5344CB8AC3E}">
        <p14:creationId xmlns:p14="http://schemas.microsoft.com/office/powerpoint/2010/main" val="348040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 0 L -1 0 " pathEditMode="relative" rAng="0" ptsTypes="AA">
                                      <p:cBhvr>
                                        <p:cTn id="6" dur="4250" fill="hold"/>
                                        <p:tgtEl>
                                          <p:spTgt spid="2"/>
                                        </p:tgtEl>
                                        <p:attrNameLst>
                                          <p:attrName>ppt_x</p:attrName>
                                          <p:attrName>ppt_y</p:attrName>
                                        </p:attrNameLst>
                                      </p:cBhvr>
                                      <p:rCtr x="-50000" y="0"/>
                                    </p:animMotion>
                                  </p:childTnLst>
                                </p:cTn>
                              </p:par>
                              <p:par>
                                <p:cTn id="7" presetID="35" presetClass="path" presetSubtype="0" accel="50000" decel="50000" fill="hold" nodeType="withEffect">
                                  <p:stCondLst>
                                    <p:cond delay="0"/>
                                  </p:stCondLst>
                                  <p:childTnLst>
                                    <p:animMotion origin="layout" path="M 0 0 L -1 0 " pathEditMode="relative" rAng="0" ptsTypes="AA">
                                      <p:cBhvr>
                                        <p:cTn id="8" dur="4250" fill="hold"/>
                                        <p:tgtEl>
                                          <p:spTgt spid="4"/>
                                        </p:tgtEl>
                                        <p:attrNameLst>
                                          <p:attrName>ppt_x</p:attrName>
                                          <p:attrName>ppt_y</p:attrName>
                                        </p:attrNameLst>
                                      </p:cBhvr>
                                      <p:rCtr x="-50000" y="0"/>
                                    </p:animMotion>
                                  </p:childTnLst>
                                </p:cTn>
                              </p:par>
                              <p:par>
                                <p:cTn id="9" presetID="35" presetClass="path" presetSubtype="0" accel="50000" decel="50000" fill="hold" nodeType="withEffect">
                                  <p:stCondLst>
                                    <p:cond delay="0"/>
                                  </p:stCondLst>
                                  <p:childTnLst>
                                    <p:animMotion origin="layout" path="M -0.18246 -0.0037 L -1 -4.93827E-6 " pathEditMode="relative" rAng="0" ptsTypes="AA">
                                      <p:cBhvr>
                                        <p:cTn id="10" dur="4250" fill="hold"/>
                                        <p:tgtEl>
                                          <p:spTgt spid="5"/>
                                        </p:tgtEl>
                                        <p:attrNameLst>
                                          <p:attrName>ppt_x</p:attrName>
                                          <p:attrName>ppt_y</p:attrName>
                                        </p:attrNameLst>
                                      </p:cBhvr>
                                      <p:rCtr x="-40885" y="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0"/>
                                        </p:tgtEl>
                                        <p:attrNameLst>
                                          <p:attrName>fillcolor</p:attrName>
                                        </p:attrNameLst>
                                      </p:cBhvr>
                                      <p:to>
                                        <a:srgbClr val="FDD96D"/>
                                      </p:to>
                                    </p:animClr>
                                    <p:set>
                                      <p:cBhvr>
                                        <p:cTn id="27" dur="500" fill="hold"/>
                                        <p:tgtEl>
                                          <p:spTgt spid="10"/>
                                        </p:tgtEl>
                                        <p:attrNameLst>
                                          <p:attrName>fill.type</p:attrName>
                                        </p:attrNameLst>
                                      </p:cBhvr>
                                      <p:to>
                                        <p:strVal val="solid"/>
                                      </p:to>
                                    </p:set>
                                    <p:set>
                                      <p:cBhvr>
                                        <p:cTn id="28" dur="500" fill="hold"/>
                                        <p:tgtEl>
                                          <p:spTgt spid="1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Tieng-ting-www_nhacchuongvui_com.wav"/>
                                        </p:tgtEl>
                                      </p:cMediaNode>
                                    </p:audio>
                                  </p:subTnLst>
                                </p:cTn>
                              </p:par>
                            </p:childTnLst>
                          </p:cTn>
                        </p:par>
                        <p:par>
                          <p:cTn id="29" fill="hold">
                            <p:stCondLst>
                              <p:cond delay="500"/>
                            </p:stCondLst>
                            <p:childTnLst>
                              <p:par>
                                <p:cTn id="30" presetID="53" presetClass="exit" presetSubtype="32" fill="hold" nodeType="after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p:stCondLst>
                              <p:cond delay="1000"/>
                            </p:stCondLst>
                            <p:childTnLst>
                              <p:par>
                                <p:cTn id="36" presetID="53" presetClass="exit" presetSubtype="32" fill="hold" grpId="1" nodeType="afterEffect">
                                  <p:stCondLst>
                                    <p:cond delay="0"/>
                                  </p:stCondLst>
                                  <p:childTnLst>
                                    <p:anim calcmode="lin" valueType="num">
                                      <p:cBhvr>
                                        <p:cTn id="37" dur="500"/>
                                        <p:tgtEl>
                                          <p:spTgt spid="9"/>
                                        </p:tgtEl>
                                        <p:attrNameLst>
                                          <p:attrName>ppt_w</p:attrName>
                                        </p:attrNameLst>
                                      </p:cBhvr>
                                      <p:tavLst>
                                        <p:tav tm="0">
                                          <p:val>
                                            <p:strVal val="ppt_w"/>
                                          </p:val>
                                        </p:tav>
                                        <p:tav tm="100000">
                                          <p:val>
                                            <p:fltVal val="0"/>
                                          </p:val>
                                        </p:tav>
                                      </p:tavLst>
                                    </p:anim>
                                    <p:anim calcmode="lin" valueType="num">
                                      <p:cBhvr>
                                        <p:cTn id="38" dur="500"/>
                                        <p:tgtEl>
                                          <p:spTgt spid="9"/>
                                        </p:tgtEl>
                                        <p:attrNameLst>
                                          <p:attrName>ppt_h</p:attrName>
                                        </p:attrNameLst>
                                      </p:cBhvr>
                                      <p:tavLst>
                                        <p:tav tm="0">
                                          <p:val>
                                            <p:strVal val="ppt_h"/>
                                          </p:val>
                                        </p:tav>
                                        <p:tav tm="100000">
                                          <p:val>
                                            <p:fltVal val="0"/>
                                          </p:val>
                                        </p:tav>
                                      </p:tavLst>
                                    </p:anim>
                                    <p:animEffect transition="out" filter="fade">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12"/>
                                        </p:tgtEl>
                                        <p:attrNameLst>
                                          <p:attrName>ppt_w</p:attrName>
                                        </p:attrNameLst>
                                      </p:cBhvr>
                                      <p:tavLst>
                                        <p:tav tm="0">
                                          <p:val>
                                            <p:strVal val="ppt_w"/>
                                          </p:val>
                                        </p:tav>
                                        <p:tav tm="100000">
                                          <p:val>
                                            <p:fltVal val="0"/>
                                          </p:val>
                                        </p:tav>
                                      </p:tavLst>
                                    </p:anim>
                                    <p:anim calcmode="lin" valueType="num">
                                      <p:cBhvr>
                                        <p:cTn id="43" dur="500"/>
                                        <p:tgtEl>
                                          <p:spTgt spid="12"/>
                                        </p:tgtEl>
                                        <p:attrNameLst>
                                          <p:attrName>ppt_h</p:attrName>
                                        </p:attrNameLst>
                                      </p:cBhvr>
                                      <p:tavLst>
                                        <p:tav tm="0">
                                          <p:val>
                                            <p:strVal val="ppt_h"/>
                                          </p:val>
                                        </p:tav>
                                        <p:tav tm="100000">
                                          <p:val>
                                            <p:fltVal val="0"/>
                                          </p:val>
                                        </p:tav>
                                      </p:tavLst>
                                    </p:anim>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11"/>
                                        </p:tgtEl>
                                        <p:attrNameLst>
                                          <p:attrName>ppt_w</p:attrName>
                                        </p:attrNameLst>
                                      </p:cBhvr>
                                      <p:tavLst>
                                        <p:tav tm="0">
                                          <p:val>
                                            <p:strVal val="ppt_w"/>
                                          </p:val>
                                        </p:tav>
                                        <p:tav tm="100000">
                                          <p:val>
                                            <p:fltVal val="0"/>
                                          </p:val>
                                        </p:tav>
                                      </p:tavLst>
                                    </p:anim>
                                    <p:anim calcmode="lin" valueType="num">
                                      <p:cBhvr>
                                        <p:cTn id="48" dur="500"/>
                                        <p:tgtEl>
                                          <p:spTgt spid="11"/>
                                        </p:tgtEl>
                                        <p:attrNameLst>
                                          <p:attrName>ppt_h</p:attrName>
                                        </p:attrNameLst>
                                      </p:cBhvr>
                                      <p:tavLst>
                                        <p:tav tm="0">
                                          <p:val>
                                            <p:strVal val="ppt_h"/>
                                          </p:val>
                                        </p:tav>
                                        <p:tav tm="100000">
                                          <p:val>
                                            <p:fltVal val="0"/>
                                          </p:val>
                                        </p:tav>
                                      </p:tavLst>
                                    </p:anim>
                                    <p:animEffect transition="out" filter="fade">
                                      <p:cBhvr>
                                        <p:cTn id="49" dur="500"/>
                                        <p:tgtEl>
                                          <p:spTgt spid="11"/>
                                        </p:tgtEl>
                                      </p:cBhvr>
                                    </p:animEffect>
                                    <p:set>
                                      <p:cBhvr>
                                        <p:cTn id="50" dur="1" fill="hold">
                                          <p:stCondLst>
                                            <p:cond delay="499"/>
                                          </p:stCondLst>
                                        </p:cTn>
                                        <p:tgtEl>
                                          <p:spTgt spid="11"/>
                                        </p:tgtEl>
                                        <p:attrNameLst>
                                          <p:attrName>style.visibility</p:attrName>
                                        </p:attrNameLst>
                                      </p:cBhvr>
                                      <p:to>
                                        <p:strVal val="hidden"/>
                                      </p:to>
                                    </p:set>
                                  </p:childTnLst>
                                </p:cTn>
                              </p:par>
                              <p:par>
                                <p:cTn id="51" presetID="53" presetClass="exit" presetSubtype="32" fill="hold" grpId="1" nodeType="withEffect">
                                  <p:stCondLst>
                                    <p:cond delay="0"/>
                                  </p:stCondLst>
                                  <p:childTnLst>
                                    <p:anim calcmode="lin" valueType="num">
                                      <p:cBhvr>
                                        <p:cTn id="52" dur="500"/>
                                        <p:tgtEl>
                                          <p:spTgt spid="10"/>
                                        </p:tgtEl>
                                        <p:attrNameLst>
                                          <p:attrName>ppt_w</p:attrName>
                                        </p:attrNameLst>
                                      </p:cBhvr>
                                      <p:tavLst>
                                        <p:tav tm="0">
                                          <p:val>
                                            <p:strVal val="ppt_w"/>
                                          </p:val>
                                        </p:tav>
                                        <p:tav tm="100000">
                                          <p:val>
                                            <p:fltVal val="0"/>
                                          </p:val>
                                        </p:tav>
                                      </p:tavLst>
                                    </p:anim>
                                    <p:anim calcmode="lin" valueType="num">
                                      <p:cBhvr>
                                        <p:cTn id="53" dur="500"/>
                                        <p:tgtEl>
                                          <p:spTgt spid="10"/>
                                        </p:tgtEl>
                                        <p:attrNameLst>
                                          <p:attrName>ppt_h</p:attrName>
                                        </p:attrNameLst>
                                      </p:cBhvr>
                                      <p:tavLst>
                                        <p:tav tm="0">
                                          <p:val>
                                            <p:strVal val="ppt_h"/>
                                          </p:val>
                                        </p:tav>
                                        <p:tav tm="100000">
                                          <p:val>
                                            <p:fltVal val="0"/>
                                          </p:val>
                                        </p:tav>
                                      </p:tavLst>
                                    </p:anim>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par>
                          <p:cTn id="56" fill="hold">
                            <p:stCondLst>
                              <p:cond delay="1500"/>
                            </p:stCondLst>
                            <p:childTnLst>
                              <p:par>
                                <p:cTn id="57" presetID="63" presetClass="path" presetSubtype="0" accel="50000" decel="50000" fill="hold" nodeType="afterEffect">
                                  <p:stCondLst>
                                    <p:cond delay="0"/>
                                  </p:stCondLst>
                                  <p:childTnLst>
                                    <p:animMotion origin="layout" path="M -2.22222E-6 -3.82716E-6 L 1.26545 0.03581 " pathEditMode="relative" rAng="0" ptsTypes="AA">
                                      <p:cBhvr>
                                        <p:cTn id="58" dur="4000" fill="hold"/>
                                        <p:tgtEl>
                                          <p:spTgt spid="7"/>
                                        </p:tgtEl>
                                        <p:attrNameLst>
                                          <p:attrName>ppt_x</p:attrName>
                                          <p:attrName>ppt_y</p:attrName>
                                        </p:attrNameLst>
                                      </p:cBhvr>
                                      <p:rCtr x="63993" y="-247"/>
                                    </p:animMotion>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12"/>
                                        </p:tgtEl>
                                        <p:attrNameLst>
                                          <p:attrName>fillcolor</p:attrName>
                                        </p:attrNameLst>
                                      </p:cBhvr>
                                      <p:to>
                                        <a:srgbClr val="F1BABA"/>
                                      </p:to>
                                    </p:animClr>
                                    <p:set>
                                      <p:cBhvr>
                                        <p:cTn id="64" dur="500" fill="hold"/>
                                        <p:tgtEl>
                                          <p:spTgt spid="12"/>
                                        </p:tgtEl>
                                        <p:attrNameLst>
                                          <p:attrName>fill.type</p:attrName>
                                        </p:attrNameLst>
                                      </p:cBhvr>
                                      <p:to>
                                        <p:strVal val="solid"/>
                                      </p:to>
                                    </p:set>
                                    <p:set>
                                      <p:cBhvr>
                                        <p:cTn id="65" dur="500" fill="hold"/>
                                        <p:tgtEl>
                                          <p:spTgt spid="1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1"/>
                                        </p:tgtEl>
                                        <p:attrNameLst>
                                          <p:attrName>fillcolor</p:attrName>
                                        </p:attrNameLst>
                                      </p:cBhvr>
                                      <p:to>
                                        <a:srgbClr val="F1BABA"/>
                                      </p:to>
                                    </p:animClr>
                                    <p:set>
                                      <p:cBhvr>
                                        <p:cTn id="71" dur="500" fill="hold"/>
                                        <p:tgtEl>
                                          <p:spTgt spid="11"/>
                                        </p:tgtEl>
                                        <p:attrNameLst>
                                          <p:attrName>fill.type</p:attrName>
                                        </p:attrNameLst>
                                      </p:cBhvr>
                                      <p:to>
                                        <p:strVal val="solid"/>
                                      </p:to>
                                    </p:set>
                                    <p:set>
                                      <p:cBhvr>
                                        <p:cTn id="72" dur="500" fill="hold"/>
                                        <p:tgtEl>
                                          <p:spTgt spid="11"/>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pic>
        <p:nvPicPr>
          <p:cNvPr id="4" name="Picture 2" descr="Hình ảnh đã tải lên">
            <a:extLst>
              <a:ext uri="{FF2B5EF4-FFF2-40B4-BE49-F238E27FC236}">
                <a16:creationId xmlns:a16="http://schemas.microsoft.com/office/drawing/2014/main" id="{099EFA76-ED0E-9ED8-DACA-528B5D6487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858"/>
          <a:stretch/>
        </p:blipFill>
        <p:spPr bwMode="auto">
          <a:xfrm>
            <a:off x="0" y="-17701"/>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ình ảnh đã tải lên">
            <a:extLst>
              <a:ext uri="{FF2B5EF4-FFF2-40B4-BE49-F238E27FC236}">
                <a16:creationId xmlns:a16="http://schemas.microsoft.com/office/drawing/2014/main" id="{93E40BD0-1677-9EA8-4B79-6AC0CBB69D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1659303"/>
            <a:ext cx="11929730" cy="69593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aditional">
            <a:extLst>
              <a:ext uri="{FF2B5EF4-FFF2-40B4-BE49-F238E27FC236}">
                <a16:creationId xmlns:a16="http://schemas.microsoft.com/office/drawing/2014/main" id="{B2934206-12BC-92F8-8B20-60F0A2E091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48880" y="3779310"/>
            <a:ext cx="1332520" cy="11841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riving with Kids: The Frightening, the Funny &amp; the Finger – Jennifer  Noricks">
            <a:extLst>
              <a:ext uri="{FF2B5EF4-FFF2-40B4-BE49-F238E27FC236}">
                <a16:creationId xmlns:a16="http://schemas.microsoft.com/office/drawing/2014/main" id="{4A620381-B5E9-B691-6F44-B310E6559C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96971" y="3318933"/>
            <a:ext cx="3955323" cy="16994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9B220AD-CE67-B224-473D-F05AA5098405}"/>
              </a:ext>
            </a:extLst>
          </p:cNvPr>
          <p:cNvSpPr/>
          <p:nvPr/>
        </p:nvSpPr>
        <p:spPr>
          <a:xfrm>
            <a:off x="3455980" y="256262"/>
            <a:ext cx="5331206" cy="1126066"/>
          </a:xfrm>
          <a:prstGeom prst="roundRect">
            <a:avLst/>
          </a:prstGeom>
          <a:solidFill>
            <a:schemeClr val="bg1"/>
          </a:solidFill>
          <a:ln w="34925">
            <a:solidFill>
              <a:srgbClr val="0070C0">
                <a:alpha val="99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Raleway Black" pitchFamily="2" charset="0"/>
              </a:rPr>
              <a:t>Phố cổ Hội An thộc tỉnh nào?</a:t>
            </a:r>
            <a:endParaRPr lang="en-US" sz="2800" dirty="0">
              <a:solidFill>
                <a:schemeClr val="tx1"/>
              </a:solidFill>
              <a:latin typeface="Raleway Black" pitchFamily="2" charset="0"/>
            </a:endParaRPr>
          </a:p>
        </p:txBody>
      </p:sp>
      <p:sp>
        <p:nvSpPr>
          <p:cNvPr id="9" name="Rectangle 8">
            <a:extLst>
              <a:ext uri="{FF2B5EF4-FFF2-40B4-BE49-F238E27FC236}">
                <a16:creationId xmlns:a16="http://schemas.microsoft.com/office/drawing/2014/main" id="{FB36113F-EBC8-4DFC-ACD8-C2E698F380DE}"/>
              </a:ext>
            </a:extLst>
          </p:cNvPr>
          <p:cNvSpPr/>
          <p:nvPr/>
        </p:nvSpPr>
        <p:spPr>
          <a:xfrm>
            <a:off x="3989381" y="16466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a:solidFill>
                  <a:schemeClr val="tx1"/>
                </a:solidFill>
              </a:rPr>
              <a:t>A.</a:t>
            </a:r>
            <a:r>
              <a:rPr lang="en-US" sz="2400">
                <a:solidFill>
                  <a:schemeClr val="tx1"/>
                </a:solidFill>
              </a:rPr>
              <a:t> Hà Nội</a:t>
            </a:r>
            <a:r>
              <a:rPr lang="vi-VN" sz="2400">
                <a:solidFill>
                  <a:schemeClr val="tx1"/>
                </a:solidFill>
              </a:rPr>
              <a:t> </a:t>
            </a:r>
            <a:endParaRPr lang="en-US" sz="2400" dirty="0">
              <a:solidFill>
                <a:schemeClr val="tx1"/>
              </a:solidFill>
            </a:endParaRPr>
          </a:p>
        </p:txBody>
      </p:sp>
      <p:sp>
        <p:nvSpPr>
          <p:cNvPr id="10" name="Rectangle 9">
            <a:extLst>
              <a:ext uri="{FF2B5EF4-FFF2-40B4-BE49-F238E27FC236}">
                <a16:creationId xmlns:a16="http://schemas.microsoft.com/office/drawing/2014/main" id="{14ABA26E-39DD-E954-99D2-7D9015ADF72F}"/>
              </a:ext>
            </a:extLst>
          </p:cNvPr>
          <p:cNvSpPr/>
          <p:nvPr/>
        </p:nvSpPr>
        <p:spPr>
          <a:xfrm>
            <a:off x="3989380" y="33738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C</a:t>
            </a:r>
            <a:r>
              <a:rPr lang="vi-VN" sz="2400">
                <a:solidFill>
                  <a:schemeClr val="tx1"/>
                </a:solidFill>
              </a:rPr>
              <a:t>. </a:t>
            </a:r>
            <a:r>
              <a:rPr lang="en-US" sz="2400">
                <a:solidFill>
                  <a:schemeClr val="tx1"/>
                </a:solidFill>
              </a:rPr>
              <a:t>Đà Nẵng</a:t>
            </a:r>
            <a:endParaRPr lang="en-US" sz="2400" dirty="0">
              <a:solidFill>
                <a:schemeClr val="tx1"/>
              </a:solidFill>
            </a:endParaRPr>
          </a:p>
        </p:txBody>
      </p:sp>
      <p:sp>
        <p:nvSpPr>
          <p:cNvPr id="11" name="Rectangle 10">
            <a:extLst>
              <a:ext uri="{FF2B5EF4-FFF2-40B4-BE49-F238E27FC236}">
                <a16:creationId xmlns:a16="http://schemas.microsoft.com/office/drawing/2014/main" id="{7B4C96E8-5AD9-BDE8-1F9C-94597B60895D}"/>
              </a:ext>
            </a:extLst>
          </p:cNvPr>
          <p:cNvSpPr/>
          <p:nvPr/>
        </p:nvSpPr>
        <p:spPr>
          <a:xfrm>
            <a:off x="3989380" y="2510217"/>
            <a:ext cx="4648200" cy="5588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rPr>
              <a:t>B</a:t>
            </a:r>
            <a:r>
              <a:rPr lang="vi-VN" sz="2400">
                <a:solidFill>
                  <a:schemeClr val="tx1"/>
                </a:solidFill>
              </a:rPr>
              <a:t>. </a:t>
            </a:r>
            <a:r>
              <a:rPr lang="en-US" sz="2400">
                <a:solidFill>
                  <a:schemeClr val="tx1"/>
                </a:solidFill>
              </a:rPr>
              <a:t>Quảng Nam</a:t>
            </a:r>
            <a:endParaRPr lang="en-US" sz="2400" dirty="0">
              <a:solidFill>
                <a:schemeClr val="tx1"/>
              </a:solidFill>
            </a:endParaRPr>
          </a:p>
        </p:txBody>
      </p:sp>
      <p:sp>
        <p:nvSpPr>
          <p:cNvPr id="12" name="Rectangle: Rounded Corners 11">
            <a:extLst>
              <a:ext uri="{FF2B5EF4-FFF2-40B4-BE49-F238E27FC236}">
                <a16:creationId xmlns:a16="http://schemas.microsoft.com/office/drawing/2014/main" id="{152D6D9F-84BC-3F6A-DDE2-EBC377C56C27}"/>
              </a:ext>
            </a:extLst>
          </p:cNvPr>
          <p:cNvSpPr/>
          <p:nvPr/>
        </p:nvSpPr>
        <p:spPr>
          <a:xfrm>
            <a:off x="1728780" y="1733326"/>
            <a:ext cx="4521200" cy="1303866"/>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latin typeface="Raleway Black" pitchFamily="2" charset="0"/>
              </a:rPr>
              <a:t>HOÀN THÀNH THỬ THÁCH</a:t>
            </a:r>
            <a:endParaRPr lang="en-US" sz="4000" dirty="0">
              <a:solidFill>
                <a:schemeClr val="tx1"/>
              </a:solidFill>
              <a:latin typeface="Raleway Black"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25278 -2.34568E-6 L -1.25278 0.00309 " pathEditMode="relative" rAng="0" ptsTypes="AA">
                                      <p:cBhvr>
                                        <p:cTn id="6" dur="4250" fill="hold"/>
                                        <p:tgtEl>
                                          <p:spTgt spid="3076"/>
                                        </p:tgtEl>
                                        <p:attrNameLst>
                                          <p:attrName>ppt_x</p:attrName>
                                          <p:attrName>ppt_y</p:attrName>
                                        </p:attrNameLst>
                                      </p:cBhvr>
                                      <p:rCtr x="-50000" y="154"/>
                                    </p:animMotion>
                                  </p:childTnLst>
                                </p:cTn>
                              </p:par>
                              <p:par>
                                <p:cTn id="7" presetID="35" presetClass="path" presetSubtype="0" accel="50000" decel="50000" fill="hold" nodeType="withEffect">
                                  <p:stCondLst>
                                    <p:cond delay="0"/>
                                  </p:stCondLst>
                                  <p:childTnLst>
                                    <p:animMotion origin="layout" path="M -0.25278 -3.95062E-6 L -1.25278 0.00309 " pathEditMode="relative" rAng="0" ptsTypes="AA">
                                      <p:cBhvr>
                                        <p:cTn id="8" dur="4250" fill="hold"/>
                                        <p:tgtEl>
                                          <p:spTgt spid="4"/>
                                        </p:tgtEl>
                                        <p:attrNameLst>
                                          <p:attrName>ppt_x</p:attrName>
                                          <p:attrName>ppt_y</p:attrName>
                                        </p:attrNameLst>
                                      </p:cBhvr>
                                      <p:rCtr x="-50000" y="154"/>
                                    </p:animMotion>
                                  </p:childTnLst>
                                </p:cTn>
                              </p:par>
                              <p:par>
                                <p:cTn id="9" presetID="35" presetClass="path" presetSubtype="0" accel="50000" decel="50000" fill="hold" nodeType="withEffect">
                                  <p:stCondLst>
                                    <p:cond delay="0"/>
                                  </p:stCondLst>
                                  <p:childTnLst>
                                    <p:animMotion origin="layout" path="M -0.18246 -0.0037 L -1 -4.93827E-6 " pathEditMode="relative" rAng="0" ptsTypes="AA">
                                      <p:cBhvr>
                                        <p:cTn id="10" dur="4250" fill="hold"/>
                                        <p:tgtEl>
                                          <p:spTgt spid="5"/>
                                        </p:tgtEl>
                                        <p:attrNameLst>
                                          <p:attrName>ppt_x</p:attrName>
                                          <p:attrName>ppt_y</p:attrName>
                                        </p:attrNameLst>
                                      </p:cBhvr>
                                      <p:rCtr x="-40885" y="18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9"/>
                                        </p:tgtEl>
                                        <p:attrNameLst>
                                          <p:attrName>fillcolor</p:attrName>
                                        </p:attrNameLst>
                                      </p:cBhvr>
                                      <p:to>
                                        <a:srgbClr val="F1BABA"/>
                                      </p:to>
                                    </p:animClr>
                                    <p:set>
                                      <p:cBhvr>
                                        <p:cTn id="27" dur="500" fill="hold"/>
                                        <p:tgtEl>
                                          <p:spTgt spid="9"/>
                                        </p:tgtEl>
                                        <p:attrNameLst>
                                          <p:attrName>fill.type</p:attrName>
                                        </p:attrNameLst>
                                      </p:cBhvr>
                                      <p:to>
                                        <p:strVal val="solid"/>
                                      </p:to>
                                    </p:set>
                                    <p:set>
                                      <p:cBhvr>
                                        <p:cTn id="28" dur="500" fill="hold"/>
                                        <p:tgtEl>
                                          <p:spTgt spid="9"/>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1"/>
                                        </p:tgtEl>
                                        <p:attrNameLst>
                                          <p:attrName>fillcolor</p:attrName>
                                        </p:attrNameLst>
                                      </p:cBhvr>
                                      <p:to>
                                        <a:srgbClr val="FDD96D"/>
                                      </p:to>
                                    </p:animClr>
                                    <p:set>
                                      <p:cBhvr>
                                        <p:cTn id="34" dur="500" fill="hold"/>
                                        <p:tgtEl>
                                          <p:spTgt spid="11"/>
                                        </p:tgtEl>
                                        <p:attrNameLst>
                                          <p:attrName>fill.type</p:attrName>
                                        </p:attrNameLst>
                                      </p:cBhvr>
                                      <p:to>
                                        <p:strVal val="solid"/>
                                      </p:to>
                                    </p:set>
                                    <p:set>
                                      <p:cBhvr>
                                        <p:cTn id="35" dur="500" fill="hold"/>
                                        <p:tgtEl>
                                          <p:spTgt spid="11"/>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4" name="Tieng-ting-www_nhacchuongvui_com.wav"/>
                                        </p:tgtEl>
                                      </p:cMediaNode>
                                    </p:audio>
                                  </p:subTnLst>
                                </p:cTn>
                              </p:par>
                            </p:childTnLst>
                          </p:cTn>
                        </p:par>
                        <p:par>
                          <p:cTn id="36" fill="hold">
                            <p:stCondLst>
                              <p:cond delay="500"/>
                            </p:stCondLst>
                            <p:childTnLst>
                              <p:par>
                                <p:cTn id="37" presetID="53" presetClass="exit" presetSubtype="32" fill="hold" nodeType="after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1000"/>
                            </p:stCondLst>
                            <p:childTnLst>
                              <p:par>
                                <p:cTn id="43" presetID="53" presetClass="exit" presetSubtype="32" fill="hold" grpId="1" nodeType="afterEffect">
                                  <p:stCondLst>
                                    <p:cond delay="0"/>
                                  </p:stCondLst>
                                  <p:childTnLst>
                                    <p:anim calcmode="lin" valueType="num">
                                      <p:cBhvr>
                                        <p:cTn id="44" dur="500"/>
                                        <p:tgtEl>
                                          <p:spTgt spid="8"/>
                                        </p:tgtEl>
                                        <p:attrNameLst>
                                          <p:attrName>ppt_w</p:attrName>
                                        </p:attrNameLst>
                                      </p:cBhvr>
                                      <p:tavLst>
                                        <p:tav tm="0">
                                          <p:val>
                                            <p:strVal val="ppt_w"/>
                                          </p:val>
                                        </p:tav>
                                        <p:tav tm="100000">
                                          <p:val>
                                            <p:fltVal val="0"/>
                                          </p:val>
                                        </p:tav>
                                      </p:tavLst>
                                    </p:anim>
                                    <p:anim calcmode="lin" valueType="num">
                                      <p:cBhvr>
                                        <p:cTn id="45" dur="500"/>
                                        <p:tgtEl>
                                          <p:spTgt spid="8"/>
                                        </p:tgtEl>
                                        <p:attrNameLst>
                                          <p:attrName>ppt_h</p:attrName>
                                        </p:attrNameLst>
                                      </p:cBhvr>
                                      <p:tavLst>
                                        <p:tav tm="0">
                                          <p:val>
                                            <p:strVal val="ppt_h"/>
                                          </p:val>
                                        </p:tav>
                                        <p:tav tm="100000">
                                          <p:val>
                                            <p:fltVal val="0"/>
                                          </p:val>
                                        </p:tav>
                                      </p:tavLst>
                                    </p:anim>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10"/>
                                        </p:tgtEl>
                                        <p:attrNameLst>
                                          <p:attrName>ppt_w</p:attrName>
                                        </p:attrNameLst>
                                      </p:cBhvr>
                                      <p:tavLst>
                                        <p:tav tm="0">
                                          <p:val>
                                            <p:strVal val="ppt_w"/>
                                          </p:val>
                                        </p:tav>
                                        <p:tav tm="100000">
                                          <p:val>
                                            <p:fltVal val="0"/>
                                          </p:val>
                                        </p:tav>
                                      </p:tavLst>
                                    </p:anim>
                                    <p:anim calcmode="lin" valueType="num">
                                      <p:cBhvr>
                                        <p:cTn id="55" dur="500"/>
                                        <p:tgtEl>
                                          <p:spTgt spid="10"/>
                                        </p:tgtEl>
                                        <p:attrNameLst>
                                          <p:attrName>ppt_h</p:attrName>
                                        </p:attrNameLst>
                                      </p:cBhvr>
                                      <p:tavLst>
                                        <p:tav tm="0">
                                          <p:val>
                                            <p:strVal val="ppt_h"/>
                                          </p:val>
                                        </p:tav>
                                        <p:tav tm="100000">
                                          <p:val>
                                            <p:fltVal val="0"/>
                                          </p:val>
                                        </p:tav>
                                      </p:tavLst>
                                    </p:anim>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9"/>
                                        </p:tgtEl>
                                        <p:attrNameLst>
                                          <p:attrName>ppt_w</p:attrName>
                                        </p:attrNameLst>
                                      </p:cBhvr>
                                      <p:tavLst>
                                        <p:tav tm="0">
                                          <p:val>
                                            <p:strVal val="ppt_w"/>
                                          </p:val>
                                        </p:tav>
                                        <p:tav tm="100000">
                                          <p:val>
                                            <p:fltVal val="0"/>
                                          </p:val>
                                        </p:tav>
                                      </p:tavLst>
                                    </p:anim>
                                    <p:anim calcmode="lin" valueType="num">
                                      <p:cBhvr>
                                        <p:cTn id="60" dur="500"/>
                                        <p:tgtEl>
                                          <p:spTgt spid="9"/>
                                        </p:tgtEl>
                                        <p:attrNameLst>
                                          <p:attrName>ppt_h</p:attrName>
                                        </p:attrNameLst>
                                      </p:cBhvr>
                                      <p:tavLst>
                                        <p:tav tm="0">
                                          <p:val>
                                            <p:strVal val="ppt_h"/>
                                          </p:val>
                                        </p:tav>
                                        <p:tav tm="100000">
                                          <p:val>
                                            <p:fltVal val="0"/>
                                          </p:val>
                                        </p:tav>
                                      </p:tavLst>
                                    </p:anim>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par>
                          <p:cTn id="63" fill="hold">
                            <p:stCondLst>
                              <p:cond delay="1500"/>
                            </p:stCondLst>
                            <p:childTnLst>
                              <p:par>
                                <p:cTn id="64" presetID="63" presetClass="path" presetSubtype="0" accel="50000" decel="50000" fill="hold" nodeType="afterEffect">
                                  <p:stCondLst>
                                    <p:cond delay="0"/>
                                  </p:stCondLst>
                                  <p:childTnLst>
                                    <p:animMotion origin="layout" path="M -2.22222E-6 -3.82716E-6 L 1.26545 0.03581 " pathEditMode="relative" rAng="0" ptsTypes="AA">
                                      <p:cBhvr>
                                        <p:cTn id="65" dur="4000" fill="hold"/>
                                        <p:tgtEl>
                                          <p:spTgt spid="6"/>
                                        </p:tgtEl>
                                        <p:attrNameLst>
                                          <p:attrName>ppt_x</p:attrName>
                                          <p:attrName>ppt_y</p:attrName>
                                        </p:attrNameLst>
                                      </p:cBhvr>
                                      <p:rCtr x="63993" y="-247"/>
                                    </p:animMotion>
                                  </p:childTnLst>
                                </p:cTn>
                              </p:par>
                              <p:par>
                                <p:cTn id="66" presetID="53" presetClass="entr" presetSubtype="16"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p:cTn id="68" dur="500" fill="hold"/>
                                        <p:tgtEl>
                                          <p:spTgt spid="12"/>
                                        </p:tgtEl>
                                        <p:attrNameLst>
                                          <p:attrName>ppt_w</p:attrName>
                                        </p:attrNameLst>
                                      </p:cBhvr>
                                      <p:tavLst>
                                        <p:tav tm="0">
                                          <p:val>
                                            <p:fltVal val="0"/>
                                          </p:val>
                                        </p:tav>
                                        <p:tav tm="100000">
                                          <p:val>
                                            <p:strVal val="#ppt_w"/>
                                          </p:val>
                                        </p:tav>
                                      </p:tavLst>
                                    </p:anim>
                                    <p:anim calcmode="lin" valueType="num">
                                      <p:cBhvr>
                                        <p:cTn id="69" dur="500" fill="hold"/>
                                        <p:tgtEl>
                                          <p:spTgt spid="12"/>
                                        </p:tgtEl>
                                        <p:attrNameLst>
                                          <p:attrName>ppt_h</p:attrName>
                                        </p:attrNameLst>
                                      </p:cBhvr>
                                      <p:tavLst>
                                        <p:tav tm="0">
                                          <p:val>
                                            <p:fltVal val="0"/>
                                          </p:val>
                                        </p:tav>
                                        <p:tav tm="100000">
                                          <p:val>
                                            <p:strVal val="#ppt_h"/>
                                          </p:val>
                                        </p:tav>
                                      </p:tavLst>
                                    </p:anim>
                                    <p:animEffect transition="in" filter="fade">
                                      <p:cBhvr>
                                        <p:cTn id="70"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10"/>
                                        </p:tgtEl>
                                        <p:attrNameLst>
                                          <p:attrName>fillcolor</p:attrName>
                                        </p:attrNameLst>
                                      </p:cBhvr>
                                      <p:to>
                                        <a:srgbClr val="F1BABA"/>
                                      </p:to>
                                    </p:animClr>
                                    <p:set>
                                      <p:cBhvr>
                                        <p:cTn id="76" dur="500" fill="hold"/>
                                        <p:tgtEl>
                                          <p:spTgt spid="10"/>
                                        </p:tgtEl>
                                        <p:attrNameLst>
                                          <p:attrName>fill.type</p:attrName>
                                        </p:attrNameLst>
                                      </p:cBhvr>
                                      <p:to>
                                        <p:strVal val="solid"/>
                                      </p:to>
                                    </p:set>
                                    <p:set>
                                      <p:cBhvr>
                                        <p:cTn id="77" dur="500" fill="hold"/>
                                        <p:tgtEl>
                                          <p:spTgt spid="10"/>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5" name="Subtitle 4">
            <a:extLst>
              <a:ext uri="{FF2B5EF4-FFF2-40B4-BE49-F238E27FC236}">
                <a16:creationId xmlns:a16="http://schemas.microsoft.com/office/drawing/2014/main" id="{C6A9425C-5513-35D3-1FC2-1A73BEC17274}"/>
              </a:ext>
            </a:extLst>
          </p:cNvPr>
          <p:cNvSpPr>
            <a:spLocks noGrp="1"/>
          </p:cNvSpPr>
          <p:nvPr>
            <p:ph type="body" idx="1"/>
          </p:nvPr>
        </p:nvSpPr>
        <p:spPr>
          <a:xfrm>
            <a:off x="2082583" y="1487669"/>
            <a:ext cx="4978834" cy="1300800"/>
          </a:xfrm>
        </p:spPr>
        <p:txBody>
          <a:bodyPr/>
          <a:lstStyle/>
          <a:p>
            <a:pPr marL="127000" indent="0">
              <a:buNone/>
            </a:pPr>
            <a:r>
              <a:rPr lang="vi-VN" sz="8580" b="1" dirty="0">
                <a:solidFill>
                  <a:srgbClr val="7030A0"/>
                </a:solidFill>
                <a:latin typeface="Baloo Da 2 Medium" panose="020B0604020202020204" charset="0"/>
                <a:cs typeface="Baloo Da 2 Medium" panose="020B0604020202020204" charset="0"/>
              </a:rPr>
              <a:t>DẶN DÒ</a:t>
            </a:r>
            <a:endParaRPr lang="en-US" sz="8580" b="1" dirty="0">
              <a:solidFill>
                <a:srgbClr val="7030A0"/>
              </a:solidFill>
              <a:latin typeface="Baloo Da 2 Medium" panose="020B0604020202020204" charset="0"/>
              <a:cs typeface="Baloo Da 2 Medium"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60 ảnh đẹp Việt Nam, ảnh phong cảnh đẹp nhất Việt Nam - Hà Nội Spirit Of  Place">
            <a:extLst>
              <a:ext uri="{FF2B5EF4-FFF2-40B4-BE49-F238E27FC236}">
                <a16:creationId xmlns:a16="http://schemas.microsoft.com/office/drawing/2014/main" id="{5F9A3DB9-0FE7-6D95-A4DE-5FEE04DB9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1525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82F3D09-E537-F491-8CD8-17B9F3471259}"/>
              </a:ext>
            </a:extLst>
          </p:cNvPr>
          <p:cNvSpPr/>
          <p:nvPr/>
        </p:nvSpPr>
        <p:spPr>
          <a:xfrm>
            <a:off x="2278316" y="1787978"/>
            <a:ext cx="4587368" cy="1567544"/>
          </a:xfrm>
          <a:prstGeom prst="roundRect">
            <a:avLst/>
          </a:prstGeom>
          <a:solidFill>
            <a:schemeClr val="accent3">
              <a:lumMod val="20000"/>
              <a:lumOff val="80000"/>
            </a:schemeClr>
          </a:solidFill>
          <a:ln>
            <a:noFill/>
          </a:ln>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Baloo Da 2" panose="020B0604020202020204" charset="0"/>
                <a:cs typeface="Baloo Da 2" panose="020B0604020202020204" charset="0"/>
              </a:rPr>
              <a:t>ĐOÁN ĐỊA DANH NỔI TIẾNG</a:t>
            </a:r>
          </a:p>
        </p:txBody>
      </p:sp>
      <p:sp>
        <p:nvSpPr>
          <p:cNvPr id="6" name="Rectangle: Rounded Corners 5">
            <a:extLst>
              <a:ext uri="{FF2B5EF4-FFF2-40B4-BE49-F238E27FC236}">
                <a16:creationId xmlns:a16="http://schemas.microsoft.com/office/drawing/2014/main" id="{598C9EDF-00A7-9E78-9E62-57DB3C0C307B}"/>
              </a:ext>
            </a:extLst>
          </p:cNvPr>
          <p:cNvSpPr/>
          <p:nvPr/>
        </p:nvSpPr>
        <p:spPr>
          <a:xfrm>
            <a:off x="2910327" y="691562"/>
            <a:ext cx="3323345" cy="758317"/>
          </a:xfrm>
          <a:prstGeom prst="roundRect">
            <a:avLst/>
          </a:prstGeom>
          <a:solidFill>
            <a:schemeClr val="accent6">
              <a:lumMod val="20000"/>
              <a:lumOff val="80000"/>
            </a:schemeClr>
          </a:solidFill>
          <a:ln>
            <a:no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accent5">
                    <a:lumMod val="50000"/>
                  </a:schemeClr>
                </a:solidFill>
                <a:latin typeface="Baloo Da 2" panose="020B0604020202020204" charset="0"/>
                <a:cs typeface="Baloo Da 2" panose="020B0604020202020204" charset="0"/>
              </a:rPr>
              <a:t>TRÒ CHƠI</a:t>
            </a:r>
            <a:endParaRPr lang="en-US" sz="4000" b="1" dirty="0">
              <a:solidFill>
                <a:schemeClr val="accent5">
                  <a:lumMod val="50000"/>
                </a:schemeClr>
              </a:solidFill>
              <a:latin typeface="Baloo Da 2" panose="020B0604020202020204" charset="0"/>
              <a:cs typeface="Baloo Da 2" panose="020B0604020202020204" charset="0"/>
            </a:endParaRPr>
          </a:p>
        </p:txBody>
      </p:sp>
    </p:spTree>
    <p:extLst>
      <p:ext uri="{BB962C8B-B14F-4D97-AF65-F5344CB8AC3E}">
        <p14:creationId xmlns:p14="http://schemas.microsoft.com/office/powerpoint/2010/main" val="127883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o Guom - Vietnam National Administration of Tourism - SEA Games 31">
            <a:extLst>
              <a:ext uri="{FF2B5EF4-FFF2-40B4-BE49-F238E27FC236}">
                <a16:creationId xmlns:a16="http://schemas.microsoft.com/office/drawing/2014/main" id="{168E98D2-7413-3A53-17AB-952374B9C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3007" y="1142084"/>
            <a:ext cx="4997984" cy="3024421"/>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05A31CF-C6D0-A549-6244-1FDF58BF973C}"/>
              </a:ext>
            </a:extLst>
          </p:cNvPr>
          <p:cNvSpPr/>
          <p:nvPr/>
        </p:nvSpPr>
        <p:spPr>
          <a:xfrm>
            <a:off x="2205317" y="176733"/>
            <a:ext cx="4733365" cy="791455"/>
          </a:xfrm>
          <a:prstGeom prst="roundRect">
            <a:avLst/>
          </a:prstGeom>
          <a:solidFill>
            <a:schemeClr val="accent3">
              <a:lumMod val="20000"/>
              <a:lumOff val="80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Đây là địa danh nào?</a:t>
            </a:r>
            <a:endParaRPr lang="en-US" sz="2800" dirty="0">
              <a:solidFill>
                <a:schemeClr val="tx1"/>
              </a:solidFill>
            </a:endParaRPr>
          </a:p>
        </p:txBody>
      </p:sp>
      <p:sp>
        <p:nvSpPr>
          <p:cNvPr id="4" name="Rectangle: Rounded Corners 3">
            <a:extLst>
              <a:ext uri="{FF2B5EF4-FFF2-40B4-BE49-F238E27FC236}">
                <a16:creationId xmlns:a16="http://schemas.microsoft.com/office/drawing/2014/main" id="{7EC1630A-969A-506C-CCBB-A96B8BD4589D}"/>
              </a:ext>
            </a:extLst>
          </p:cNvPr>
          <p:cNvSpPr/>
          <p:nvPr/>
        </p:nvSpPr>
        <p:spPr>
          <a:xfrm>
            <a:off x="2470417" y="4333795"/>
            <a:ext cx="4203166" cy="632972"/>
          </a:xfrm>
          <a:prstGeom prst="roundRect">
            <a:avLst/>
          </a:prstGeom>
          <a:solidFill>
            <a:schemeClr val="accent5">
              <a:lumMod val="20000"/>
              <a:lumOff val="80000"/>
            </a:schemeClr>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Hồ Hoàn Kiếm – Hà Nội</a:t>
            </a:r>
            <a:endParaRPr lang="en-US" sz="2400" dirty="0">
              <a:solidFill>
                <a:schemeClr val="tx1"/>
              </a:solidFill>
            </a:endParaRPr>
          </a:p>
        </p:txBody>
      </p:sp>
    </p:spTree>
    <p:extLst>
      <p:ext uri="{BB962C8B-B14F-4D97-AF65-F5344CB8AC3E}">
        <p14:creationId xmlns:p14="http://schemas.microsoft.com/office/powerpoint/2010/main" val="301843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05A31CF-C6D0-A549-6244-1FDF58BF973C}"/>
              </a:ext>
            </a:extLst>
          </p:cNvPr>
          <p:cNvSpPr/>
          <p:nvPr/>
        </p:nvSpPr>
        <p:spPr>
          <a:xfrm>
            <a:off x="2205317" y="176733"/>
            <a:ext cx="4733365" cy="791455"/>
          </a:xfrm>
          <a:prstGeom prst="roundRect">
            <a:avLst/>
          </a:prstGeom>
          <a:solidFill>
            <a:schemeClr val="accent3">
              <a:lumMod val="20000"/>
              <a:lumOff val="80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Đây là địa danh nào?</a:t>
            </a:r>
            <a:endParaRPr lang="en-US" sz="2800" dirty="0">
              <a:solidFill>
                <a:schemeClr val="tx1"/>
              </a:solidFill>
            </a:endParaRPr>
          </a:p>
        </p:txBody>
      </p:sp>
      <p:sp>
        <p:nvSpPr>
          <p:cNvPr id="4" name="Rectangle: Rounded Corners 3">
            <a:extLst>
              <a:ext uri="{FF2B5EF4-FFF2-40B4-BE49-F238E27FC236}">
                <a16:creationId xmlns:a16="http://schemas.microsoft.com/office/drawing/2014/main" id="{7EC1630A-969A-506C-CCBB-A96B8BD4589D}"/>
              </a:ext>
            </a:extLst>
          </p:cNvPr>
          <p:cNvSpPr/>
          <p:nvPr/>
        </p:nvSpPr>
        <p:spPr>
          <a:xfrm>
            <a:off x="2470417" y="4333795"/>
            <a:ext cx="4203166" cy="632972"/>
          </a:xfrm>
          <a:prstGeom prst="roundRect">
            <a:avLst/>
          </a:prstGeom>
          <a:solidFill>
            <a:schemeClr val="accent5">
              <a:lumMod val="20000"/>
              <a:lumOff val="80000"/>
            </a:schemeClr>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Vịnh Hạ Long – Quảng Ninh</a:t>
            </a:r>
            <a:endParaRPr lang="en-US" sz="2400" dirty="0">
              <a:solidFill>
                <a:schemeClr val="tx1"/>
              </a:solidFill>
            </a:endParaRPr>
          </a:p>
        </p:txBody>
      </p:sp>
      <p:pic>
        <p:nvPicPr>
          <p:cNvPr id="4098" name="Picture 2" descr="Lưu ngay cẩm nang du lịch Hạ Long chi tiết từ A đến Z">
            <a:extLst>
              <a:ext uri="{FF2B5EF4-FFF2-40B4-BE49-F238E27FC236}">
                <a16:creationId xmlns:a16="http://schemas.microsoft.com/office/drawing/2014/main" id="{35476A34-E1A2-AFB2-E53F-8998D86C0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263" y="1157140"/>
            <a:ext cx="5311471" cy="2987702"/>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30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05A31CF-C6D0-A549-6244-1FDF58BF973C}"/>
              </a:ext>
            </a:extLst>
          </p:cNvPr>
          <p:cNvSpPr/>
          <p:nvPr/>
        </p:nvSpPr>
        <p:spPr>
          <a:xfrm>
            <a:off x="2374867" y="176733"/>
            <a:ext cx="4394266" cy="586525"/>
          </a:xfrm>
          <a:prstGeom prst="roundRect">
            <a:avLst/>
          </a:prstGeom>
          <a:solidFill>
            <a:schemeClr val="accent3">
              <a:lumMod val="20000"/>
              <a:lumOff val="80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Đây là địa danh nào?</a:t>
            </a:r>
            <a:endParaRPr lang="en-US" sz="2800" dirty="0">
              <a:solidFill>
                <a:schemeClr val="tx1"/>
              </a:solidFill>
            </a:endParaRPr>
          </a:p>
        </p:txBody>
      </p:sp>
      <p:sp>
        <p:nvSpPr>
          <p:cNvPr id="4" name="Rectangle: Rounded Corners 3">
            <a:extLst>
              <a:ext uri="{FF2B5EF4-FFF2-40B4-BE49-F238E27FC236}">
                <a16:creationId xmlns:a16="http://schemas.microsoft.com/office/drawing/2014/main" id="{7EC1630A-969A-506C-CCBB-A96B8BD4589D}"/>
              </a:ext>
            </a:extLst>
          </p:cNvPr>
          <p:cNvSpPr/>
          <p:nvPr/>
        </p:nvSpPr>
        <p:spPr>
          <a:xfrm>
            <a:off x="2491514" y="4309607"/>
            <a:ext cx="4160971" cy="657160"/>
          </a:xfrm>
          <a:prstGeom prst="roundRect">
            <a:avLst/>
          </a:prstGeom>
          <a:solidFill>
            <a:schemeClr val="accent5">
              <a:lumMod val="20000"/>
              <a:lumOff val="80000"/>
            </a:schemeClr>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Đại Nội - Kinh thành Huế</a:t>
            </a:r>
            <a:endParaRPr lang="en-US" sz="2400" dirty="0">
              <a:solidFill>
                <a:schemeClr val="tx1"/>
              </a:solidFill>
            </a:endParaRPr>
          </a:p>
        </p:txBody>
      </p:sp>
      <p:pic>
        <p:nvPicPr>
          <p:cNvPr id="5122" name="Picture 2" descr="Chiêm ngưỡng lát cắt thời gian trên dấu tích Kinh thành Huế - Đài Phát Thanh  và Truyền Hình Lạng Sơn">
            <a:extLst>
              <a:ext uri="{FF2B5EF4-FFF2-40B4-BE49-F238E27FC236}">
                <a16:creationId xmlns:a16="http://schemas.microsoft.com/office/drawing/2014/main" id="{FD12C816-B305-81EB-04AB-A0F62EF30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099" y="930303"/>
            <a:ext cx="5053801" cy="3156799"/>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63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C3B6388-5810-2280-113B-35ABC1DCB7EF}"/>
              </a:ext>
            </a:extLst>
          </p:cNvPr>
          <p:cNvSpPr/>
          <p:nvPr/>
        </p:nvSpPr>
        <p:spPr>
          <a:xfrm>
            <a:off x="2374867" y="176733"/>
            <a:ext cx="4394266" cy="586525"/>
          </a:xfrm>
          <a:prstGeom prst="roundRect">
            <a:avLst/>
          </a:prstGeom>
          <a:solidFill>
            <a:schemeClr val="accent3">
              <a:lumMod val="20000"/>
              <a:lumOff val="80000"/>
            </a:schemeClr>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rPr>
              <a:t>Đây là địa danh nào?</a:t>
            </a:r>
            <a:endParaRPr lang="en-US" sz="2800" dirty="0">
              <a:solidFill>
                <a:schemeClr val="tx1"/>
              </a:solidFill>
            </a:endParaRPr>
          </a:p>
        </p:txBody>
      </p:sp>
      <p:sp>
        <p:nvSpPr>
          <p:cNvPr id="4" name="Rectangle: Rounded Corners 3">
            <a:extLst>
              <a:ext uri="{FF2B5EF4-FFF2-40B4-BE49-F238E27FC236}">
                <a16:creationId xmlns:a16="http://schemas.microsoft.com/office/drawing/2014/main" id="{BA5AA91A-9B3E-85F2-23D3-D885AD65740C}"/>
              </a:ext>
            </a:extLst>
          </p:cNvPr>
          <p:cNvSpPr/>
          <p:nvPr/>
        </p:nvSpPr>
        <p:spPr>
          <a:xfrm>
            <a:off x="2491514" y="4309607"/>
            <a:ext cx="4160971" cy="657160"/>
          </a:xfrm>
          <a:prstGeom prst="roundRect">
            <a:avLst/>
          </a:prstGeom>
          <a:solidFill>
            <a:schemeClr val="accent5">
              <a:lumMod val="20000"/>
              <a:lumOff val="80000"/>
            </a:schemeClr>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tx1"/>
                </a:solidFill>
              </a:rPr>
              <a:t>Chùa Một Cột – Hà Nội</a:t>
            </a:r>
            <a:endParaRPr lang="en-US" sz="2400" dirty="0">
              <a:solidFill>
                <a:schemeClr val="tx1"/>
              </a:solidFill>
            </a:endParaRPr>
          </a:p>
        </p:txBody>
      </p:sp>
      <p:pic>
        <p:nvPicPr>
          <p:cNvPr id="6146" name="Picture 2" descr="Review tham quan chùa Một Cột có gì hay: Giá vé, Lịch tham quan - MOTOGO">
            <a:extLst>
              <a:ext uri="{FF2B5EF4-FFF2-40B4-BE49-F238E27FC236}">
                <a16:creationId xmlns:a16="http://schemas.microsoft.com/office/drawing/2014/main" id="{3B57F171-5C97-B8F0-6940-D00352D60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592" y="949631"/>
            <a:ext cx="5216814" cy="3244237"/>
          </a:xfrm>
          <a:prstGeom prst="roundRect">
            <a:avLst/>
          </a:prstGeom>
          <a:noFill/>
          <a:ln>
            <a:noFill/>
          </a:ln>
          <a:effectLst/>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3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4" name="Google Shape;964;p45"/>
          <p:cNvSpPr txBox="1">
            <a:spLocks noGrp="1"/>
          </p:cNvSpPr>
          <p:nvPr>
            <p:ph type="title"/>
          </p:nvPr>
        </p:nvSpPr>
        <p:spPr>
          <a:xfrm>
            <a:off x="1694172" y="2233573"/>
            <a:ext cx="5755656" cy="1482300"/>
          </a:xfrm>
          <a:prstGeom prst="rect">
            <a:avLst/>
          </a:prstGeom>
        </p:spPr>
        <p:txBody>
          <a:bodyPr spcFirstLastPara="1" wrap="square" lIns="89140" tIns="89140" rIns="89140" bIns="89140" anchor="ctr" anchorCtr="0">
            <a:noAutofit/>
          </a:bodyPr>
          <a:lstStyle/>
          <a:p>
            <a:pPr algn="ctr"/>
            <a:r>
              <a:rPr lang="vi-VN" sz="7800" b="1" dirty="0">
                <a:solidFill>
                  <a:srgbClr val="0070C0"/>
                </a:solidFill>
                <a:latin typeface="Baloo Da 2 Medium" panose="020B0604020202020204" charset="0"/>
                <a:cs typeface="Baloo Da 2 Medium" panose="020B0604020202020204" charset="0"/>
              </a:rPr>
              <a:t>KHÁM PHÁ</a:t>
            </a:r>
            <a:endParaRPr sz="7800" b="1" dirty="0">
              <a:solidFill>
                <a:srgbClr val="0070C0"/>
              </a:solidFill>
              <a:latin typeface="Baloo Da 2 Medium" panose="020B0604020202020204" charset="0"/>
              <a:cs typeface="Baloo Da 2 Medium" panose="020B0604020202020204" charset="0"/>
            </a:endParaRPr>
          </a:p>
        </p:txBody>
      </p:sp>
      <p:sp>
        <p:nvSpPr>
          <p:cNvPr id="3" name="Google Shape;1403;p61">
            <a:extLst>
              <a:ext uri="{FF2B5EF4-FFF2-40B4-BE49-F238E27FC236}">
                <a16:creationId xmlns:a16="http://schemas.microsoft.com/office/drawing/2014/main" id="{0D28D27C-4BCB-34BD-7525-5F74CA4866A0}"/>
              </a:ext>
            </a:extLst>
          </p:cNvPr>
          <p:cNvSpPr/>
          <p:nvPr/>
        </p:nvSpPr>
        <p:spPr>
          <a:xfrm>
            <a:off x="3922890" y="1004222"/>
            <a:ext cx="1298220" cy="1298220"/>
          </a:xfrm>
          <a:prstGeom prst="ellipse">
            <a:avLst/>
          </a:prstGeom>
          <a:solidFill>
            <a:schemeClr val="accent5">
              <a:lumMod val="75000"/>
            </a:schemeClr>
          </a:solidFill>
          <a:ln>
            <a:noFill/>
          </a:ln>
        </p:spPr>
        <p:txBody>
          <a:bodyPr spcFirstLastPara="1" wrap="square" lIns="89140" tIns="89140" rIns="89140" bIns="89140" anchor="ctr" anchorCtr="0">
            <a:noAutofit/>
          </a:bodyPr>
          <a:lstStyle/>
          <a:p>
            <a:endParaRPr sz="1791"/>
          </a:p>
        </p:txBody>
      </p:sp>
      <p:sp>
        <p:nvSpPr>
          <p:cNvPr id="4" name="Google Shape;1404;p61">
            <a:extLst>
              <a:ext uri="{FF2B5EF4-FFF2-40B4-BE49-F238E27FC236}">
                <a16:creationId xmlns:a16="http://schemas.microsoft.com/office/drawing/2014/main" id="{C0850822-CA48-B074-C39F-896FEA73D596}"/>
              </a:ext>
            </a:extLst>
          </p:cNvPr>
          <p:cNvSpPr txBox="1">
            <a:spLocks/>
          </p:cNvSpPr>
          <p:nvPr/>
        </p:nvSpPr>
        <p:spPr>
          <a:xfrm>
            <a:off x="3973125" y="1227157"/>
            <a:ext cx="1197750" cy="979568"/>
          </a:xfrm>
          <a:prstGeom prst="rect">
            <a:avLst/>
          </a:prstGeom>
          <a:noFill/>
          <a:ln>
            <a:noFill/>
          </a:ln>
        </p:spPr>
        <p:txBody>
          <a:bodyPr spcFirstLastPara="1" wrap="square" lIns="89140" tIns="89140" rIns="89140" bIns="8914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Poppins"/>
              <a:buNone/>
              <a:defRPr sz="3700" b="1" i="0" u="none" strike="noStrike" cap="none">
                <a:solidFill>
                  <a:schemeClr val="dk1"/>
                </a:solidFill>
                <a:latin typeface="Poppins"/>
                <a:ea typeface="Poppins"/>
                <a:cs typeface="Poppins"/>
                <a:sym typeface="Poppins"/>
              </a:defRPr>
            </a:lvl1pPr>
            <a:lvl2pPr marR="0" lvl="1"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r>
              <a:rPr lang="vi-VN" sz="7200" dirty="0">
                <a:solidFill>
                  <a:schemeClr val="bg1"/>
                </a:solidFill>
              </a:rPr>
              <a:t>01</a:t>
            </a:r>
            <a:endParaRPr lang="en" sz="7200" dirty="0">
              <a:solidFill>
                <a:schemeClr val="bg1"/>
              </a:solidFill>
            </a:endParaRPr>
          </a:p>
        </p:txBody>
      </p:sp>
    </p:spTree>
  </p:cSld>
  <p:clrMapOvr>
    <a:masterClrMapping/>
  </p:clrMapOvr>
</p:sld>
</file>

<file path=ppt/theme/theme1.xml><?xml version="1.0" encoding="utf-8"?>
<a:theme xmlns:a="http://schemas.openxmlformats.org/drawingml/2006/main" name="Pastel Portfolio by Slidesgo">
  <a:themeElements>
    <a:clrScheme name="Simple Light">
      <a:dk1>
        <a:srgbClr val="000000"/>
      </a:dk1>
      <a:lt1>
        <a:srgbClr val="FFFFFF"/>
      </a:lt1>
      <a:dk2>
        <a:srgbClr val="595959"/>
      </a:dk2>
      <a:lt2>
        <a:srgbClr val="B6702A"/>
      </a:lt2>
      <a:accent1>
        <a:srgbClr val="FAD3D4"/>
      </a:accent1>
      <a:accent2>
        <a:srgbClr val="8CBEAA"/>
      </a:accent2>
      <a:accent3>
        <a:srgbClr val="E6A157"/>
      </a:accent3>
      <a:accent4>
        <a:srgbClr val="F8BC9E"/>
      </a:accent4>
      <a:accent5>
        <a:srgbClr val="E98C8C"/>
      </a:accent5>
      <a:accent6>
        <a:srgbClr val="FCC00D"/>
      </a:accent6>
      <a:hlink>
        <a:srgbClr val="E6A15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821</Words>
  <Application>Microsoft Office PowerPoint</Application>
  <PresentationFormat>On-screen Show (16:9)</PresentationFormat>
  <Paragraphs>82</Paragraphs>
  <Slides>32</Slides>
  <Notes>22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Arial</vt:lpstr>
      <vt:lpstr>Congenial Black</vt:lpstr>
      <vt:lpstr>Livvic</vt:lpstr>
      <vt:lpstr>Baloo Da 2</vt:lpstr>
      <vt:lpstr>Rubik</vt:lpstr>
      <vt:lpstr>Poppins ExtraBold</vt:lpstr>
      <vt:lpstr>Poppins</vt:lpstr>
      <vt:lpstr>Bebas Neue</vt:lpstr>
      <vt:lpstr>Baloo Da 2 Medium</vt:lpstr>
      <vt:lpstr>Raleway Black</vt:lpstr>
      <vt:lpstr>Poppins SemiBold</vt:lpstr>
      <vt:lpstr>Poppins Medium</vt:lpstr>
      <vt:lpstr>Roboto Condensed Light</vt:lpstr>
      <vt:lpstr>Luckiest Guy</vt:lpstr>
      <vt:lpstr>Source Sans Pro</vt:lpstr>
      <vt:lpstr>Pastel Portfolio by Slidesgo</vt:lpstr>
      <vt:lpstr>TỰ NHIÊN VÀ XÃ HỘI 3</vt:lpstr>
      <vt:lpstr>PowerPoint Presentation</vt:lpstr>
      <vt:lpstr>KHỞI ĐỘNG</vt:lpstr>
      <vt:lpstr>PowerPoint Presentation</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PORTFOLIO</dc:title>
  <dc:creator>Lê Hiền Chi</dc:creator>
  <cp:lastModifiedBy>ADMIN</cp:lastModifiedBy>
  <cp:revision>16</cp:revision>
  <dcterms:modified xsi:type="dcterms:W3CDTF">2023-01-25T14:15:11Z</dcterms:modified>
</cp:coreProperties>
</file>