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8"/>
  </p:notesMasterIdLst>
  <p:sldIdLst>
    <p:sldId id="257" r:id="rId4"/>
    <p:sldId id="8618" r:id="rId5"/>
    <p:sldId id="8515" r:id="rId6"/>
    <p:sldId id="8617" r:id="rId7"/>
    <p:sldId id="8622" r:id="rId8"/>
    <p:sldId id="8623" r:id="rId9"/>
    <p:sldId id="270" r:id="rId10"/>
    <p:sldId id="477" r:id="rId11"/>
    <p:sldId id="493" r:id="rId12"/>
    <p:sldId id="8620" r:id="rId13"/>
    <p:sldId id="8619" r:id="rId14"/>
    <p:sldId id="8624" r:id="rId15"/>
    <p:sldId id="8625" r:id="rId16"/>
    <p:sldId id="8626" r:id="rId17"/>
    <p:sldId id="8627" r:id="rId18"/>
    <p:sldId id="8628" r:id="rId19"/>
    <p:sldId id="8629" r:id="rId20"/>
    <p:sldId id="8630" r:id="rId21"/>
    <p:sldId id="8631" r:id="rId22"/>
    <p:sldId id="8632" r:id="rId23"/>
    <p:sldId id="8633" r:id="rId24"/>
    <p:sldId id="8634" r:id="rId25"/>
    <p:sldId id="301" r:id="rId26"/>
    <p:sldId id="86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3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DDCB32-819C-404A-ACD5-6ECADEB507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285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8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577</Words>
  <Application>Microsoft Office PowerPoint</Application>
  <PresentationFormat>Widescreen</PresentationFormat>
  <Paragraphs>79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等线</vt:lpstr>
      <vt:lpstr>SVN-Poky's</vt:lpstr>
      <vt:lpstr>Times New Roman</vt:lpstr>
      <vt:lpstr>庞门正道标题体</vt:lpstr>
      <vt:lpstr>思源黑体 CN Bold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2023-01-20T12:05:49Z</dcterms:created>
  <dcterms:modified xsi:type="dcterms:W3CDTF">2023-04-20T08:05:28Z</dcterms:modified>
</cp:coreProperties>
</file>