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3.jpg" ContentType="image/pn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3"/>
  </p:notesMasterIdLst>
  <p:sldIdLst>
    <p:sldId id="263" r:id="rId3"/>
    <p:sldId id="292" r:id="rId4"/>
    <p:sldId id="293" r:id="rId5"/>
    <p:sldId id="294" r:id="rId6"/>
    <p:sldId id="295" r:id="rId7"/>
    <p:sldId id="296" r:id="rId8"/>
    <p:sldId id="297" r:id="rId9"/>
    <p:sldId id="298" r:id="rId10"/>
    <p:sldId id="311" r:id="rId11"/>
    <p:sldId id="312" r:id="rId12"/>
    <p:sldId id="313" r:id="rId13"/>
    <p:sldId id="314" r:id="rId14"/>
    <p:sldId id="315" r:id="rId15"/>
    <p:sldId id="317" r:id="rId16"/>
    <p:sldId id="323" r:id="rId17"/>
    <p:sldId id="299" r:id="rId18"/>
    <p:sldId id="305" r:id="rId19"/>
    <p:sldId id="306" r:id="rId20"/>
    <p:sldId id="307" r:id="rId21"/>
    <p:sldId id="308" r:id="rId22"/>
    <p:sldId id="309" r:id="rId23"/>
    <p:sldId id="303" r:id="rId24"/>
    <p:sldId id="321" r:id="rId25"/>
    <p:sldId id="322" r:id="rId26"/>
    <p:sldId id="302" r:id="rId27"/>
    <p:sldId id="318" r:id="rId28"/>
    <p:sldId id="319" r:id="rId29"/>
    <p:sldId id="320" r:id="rId30"/>
    <p:sldId id="324" r:id="rId31"/>
    <p:sldId id="325"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6F8"/>
    <a:srgbClr val="3F88FB"/>
    <a:srgbClr val="5DA2B1"/>
    <a:srgbClr val="37A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snapToGrid="0">
      <p:cViewPr varScale="1">
        <p:scale>
          <a:sx n="74" d="100"/>
          <a:sy n="74" d="100"/>
        </p:scale>
        <p:origin x="528" y="5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oàn Mai" userId="7ca45f3efbfd4957" providerId="LiveId" clId="{D5152CE3-D7B9-4381-A583-91683C5E1DD7}"/>
    <pc:docChg chg="custSel delSld modSld">
      <pc:chgData name="Đoàn Mai" userId="7ca45f3efbfd4957" providerId="LiveId" clId="{D5152CE3-D7B9-4381-A583-91683C5E1DD7}" dt="2022-03-06T09:12:02.317" v="107" actId="2711"/>
      <pc:docMkLst>
        <pc:docMk/>
      </pc:docMkLst>
      <pc:sldChg chg="modSp mod">
        <pc:chgData name="Đoàn Mai" userId="7ca45f3efbfd4957" providerId="LiveId" clId="{D5152CE3-D7B9-4381-A583-91683C5E1DD7}" dt="2022-03-06T09:05:13.979" v="43" actId="1076"/>
        <pc:sldMkLst>
          <pc:docMk/>
          <pc:sldMk cId="3991780411" sldId="256"/>
        </pc:sldMkLst>
        <pc:spChg chg="mod">
          <ac:chgData name="Đoàn Mai" userId="7ca45f3efbfd4957" providerId="LiveId" clId="{D5152CE3-D7B9-4381-A583-91683C5E1DD7}" dt="2022-03-06T09:05:13.979" v="43" actId="1076"/>
          <ac:spMkLst>
            <pc:docMk/>
            <pc:sldMk cId="3991780411" sldId="256"/>
            <ac:spMk id="2" creationId="{B1C08F96-2840-4C4E-B166-80DFD99BD7B4}"/>
          </ac:spMkLst>
        </pc:spChg>
      </pc:sldChg>
      <pc:sldChg chg="modSp mod modAnim">
        <pc:chgData name="Đoàn Mai" userId="7ca45f3efbfd4957" providerId="LiveId" clId="{D5152CE3-D7B9-4381-A583-91683C5E1DD7}" dt="2022-03-06T09:07:19.669" v="69"/>
        <pc:sldMkLst>
          <pc:docMk/>
          <pc:sldMk cId="49522698" sldId="263"/>
        </pc:sldMkLst>
        <pc:spChg chg="mod">
          <ac:chgData name="Đoàn Mai" userId="7ca45f3efbfd4957" providerId="LiveId" clId="{D5152CE3-D7B9-4381-A583-91683C5E1DD7}" dt="2022-03-06T09:06:47.759" v="63" actId="207"/>
          <ac:spMkLst>
            <pc:docMk/>
            <pc:sldMk cId="49522698" sldId="263"/>
            <ac:spMk id="2" creationId="{8477994B-ED89-449A-B63C-31826FE67BF9}"/>
          </ac:spMkLst>
        </pc:spChg>
        <pc:spChg chg="mod">
          <ac:chgData name="Đoàn Mai" userId="7ca45f3efbfd4957" providerId="LiveId" clId="{D5152CE3-D7B9-4381-A583-91683C5E1DD7}" dt="2022-03-06T09:06:55.712" v="64" actId="2711"/>
          <ac:spMkLst>
            <pc:docMk/>
            <pc:sldMk cId="49522698" sldId="263"/>
            <ac:spMk id="43" creationId="{61669B78-AD29-4D24-B245-B6471DF665FD}"/>
          </ac:spMkLst>
        </pc:spChg>
      </pc:sldChg>
      <pc:sldChg chg="addSp delSp modSp mod delAnim">
        <pc:chgData name="Đoàn Mai" userId="7ca45f3efbfd4957" providerId="LiveId" clId="{D5152CE3-D7B9-4381-A583-91683C5E1DD7}" dt="2022-03-06T09:09:24.030" v="84" actId="207"/>
        <pc:sldMkLst>
          <pc:docMk/>
          <pc:sldMk cId="1494895517" sldId="266"/>
        </pc:sldMkLst>
        <pc:spChg chg="mod">
          <ac:chgData name="Đoàn Mai" userId="7ca45f3efbfd4957" providerId="LiveId" clId="{D5152CE3-D7B9-4381-A583-91683C5E1DD7}" dt="2022-03-06T09:08:48.587" v="76" actId="1076"/>
          <ac:spMkLst>
            <pc:docMk/>
            <pc:sldMk cId="1494895517" sldId="266"/>
            <ac:spMk id="8" creationId="{76A38840-C902-48A7-B39E-4156CDAEFF29}"/>
          </ac:spMkLst>
        </pc:spChg>
        <pc:spChg chg="add mod">
          <ac:chgData name="Đoàn Mai" userId="7ca45f3efbfd4957" providerId="LiveId" clId="{D5152CE3-D7B9-4381-A583-91683C5E1DD7}" dt="2022-03-06T09:09:24.030" v="84" actId="207"/>
          <ac:spMkLst>
            <pc:docMk/>
            <pc:sldMk cId="1494895517" sldId="266"/>
            <ac:spMk id="11" creationId="{DF02F06A-FACD-41F7-BE09-C3F41FE0F60D}"/>
          </ac:spMkLst>
        </pc:spChg>
        <pc:spChg chg="add mod">
          <ac:chgData name="Đoàn Mai" userId="7ca45f3efbfd4957" providerId="LiveId" clId="{D5152CE3-D7B9-4381-A583-91683C5E1DD7}" dt="2022-03-06T09:09:10.289" v="83" actId="1076"/>
          <ac:spMkLst>
            <pc:docMk/>
            <pc:sldMk cId="1494895517" sldId="266"/>
            <ac:spMk id="12" creationId="{2A6282BE-F052-4413-A9B8-E016CA0CFB3D}"/>
          </ac:spMkLst>
        </pc:spChg>
        <pc:spChg chg="del mod">
          <ac:chgData name="Đoàn Mai" userId="7ca45f3efbfd4957" providerId="LiveId" clId="{D5152CE3-D7B9-4381-A583-91683C5E1DD7}" dt="2022-03-06T09:08:55.538" v="79" actId="478"/>
          <ac:spMkLst>
            <pc:docMk/>
            <pc:sldMk cId="1494895517" sldId="266"/>
            <ac:spMk id="19" creationId="{CDC72F81-2F32-4A03-B22B-A26573ACA5C2}"/>
          </ac:spMkLst>
        </pc:spChg>
        <pc:spChg chg="mod">
          <ac:chgData name="Đoàn Mai" userId="7ca45f3efbfd4957" providerId="LiveId" clId="{D5152CE3-D7B9-4381-A583-91683C5E1DD7}" dt="2022-03-06T09:08:48.587" v="76" actId="1076"/>
          <ac:spMkLst>
            <pc:docMk/>
            <pc:sldMk cId="1494895517" sldId="266"/>
            <ac:spMk id="20" creationId="{175E9BE0-BA22-4E18-B579-C093462AED22}"/>
          </ac:spMkLst>
        </pc:spChg>
        <pc:spChg chg="mod">
          <ac:chgData name="Đoàn Mai" userId="7ca45f3efbfd4957" providerId="LiveId" clId="{D5152CE3-D7B9-4381-A583-91683C5E1DD7}" dt="2022-03-06T09:08:48.587" v="76" actId="1076"/>
          <ac:spMkLst>
            <pc:docMk/>
            <pc:sldMk cId="1494895517" sldId="266"/>
            <ac:spMk id="21" creationId="{1CEF605F-3020-4429-9750-F358BE74EF21}"/>
          </ac:spMkLst>
        </pc:spChg>
        <pc:spChg chg="mod">
          <ac:chgData name="Đoàn Mai" userId="7ca45f3efbfd4957" providerId="LiveId" clId="{D5152CE3-D7B9-4381-A583-91683C5E1DD7}" dt="2022-03-06T09:08:48.587" v="76" actId="1076"/>
          <ac:spMkLst>
            <pc:docMk/>
            <pc:sldMk cId="1494895517" sldId="266"/>
            <ac:spMk id="22" creationId="{25D23E6F-E016-4728-828F-9A773257DD48}"/>
          </ac:spMkLst>
        </pc:spChg>
        <pc:spChg chg="mod">
          <ac:chgData name="Đoàn Mai" userId="7ca45f3efbfd4957" providerId="LiveId" clId="{D5152CE3-D7B9-4381-A583-91683C5E1DD7}" dt="2022-03-06T09:08:48.587" v="76" actId="1076"/>
          <ac:spMkLst>
            <pc:docMk/>
            <pc:sldMk cId="1494895517" sldId="266"/>
            <ac:spMk id="23" creationId="{B5BE8922-066B-4685-BAFA-83F611EB8F7D}"/>
          </ac:spMkLst>
        </pc:spChg>
        <pc:spChg chg="mod">
          <ac:chgData name="Đoàn Mai" userId="7ca45f3efbfd4957" providerId="LiveId" clId="{D5152CE3-D7B9-4381-A583-91683C5E1DD7}" dt="2022-03-06T09:08:48.587" v="76" actId="1076"/>
          <ac:spMkLst>
            <pc:docMk/>
            <pc:sldMk cId="1494895517" sldId="266"/>
            <ac:spMk id="24" creationId="{7F7F7D62-79A8-4B6D-9A73-21EB7D57C985}"/>
          </ac:spMkLst>
        </pc:spChg>
        <pc:spChg chg="mod">
          <ac:chgData name="Đoàn Mai" userId="7ca45f3efbfd4957" providerId="LiveId" clId="{D5152CE3-D7B9-4381-A583-91683C5E1DD7}" dt="2022-03-06T09:08:52.032" v="77" actId="1076"/>
          <ac:spMkLst>
            <pc:docMk/>
            <pc:sldMk cId="1494895517" sldId="266"/>
            <ac:spMk id="26" creationId="{7459F12C-DF7F-4954-B2C3-F8FD11A08A07}"/>
          </ac:spMkLst>
        </pc:spChg>
        <pc:spChg chg="del mod">
          <ac:chgData name="Đoàn Mai" userId="7ca45f3efbfd4957" providerId="LiveId" clId="{D5152CE3-D7B9-4381-A583-91683C5E1DD7}" dt="2022-03-06T09:08:54.189" v="78" actId="478"/>
          <ac:spMkLst>
            <pc:docMk/>
            <pc:sldMk cId="1494895517" sldId="266"/>
            <ac:spMk id="27" creationId="{6C835787-8DF4-405E-BA2F-5AE0139ECEB3}"/>
          </ac:spMkLst>
        </pc:spChg>
      </pc:sldChg>
      <pc:sldChg chg="modSp mod">
        <pc:chgData name="Đoàn Mai" userId="7ca45f3efbfd4957" providerId="LiveId" clId="{D5152CE3-D7B9-4381-A583-91683C5E1DD7}" dt="2022-03-06T09:10:23.977" v="98" actId="207"/>
        <pc:sldMkLst>
          <pc:docMk/>
          <pc:sldMk cId="1167726434" sldId="267"/>
        </pc:sldMkLst>
        <pc:spChg chg="mod">
          <ac:chgData name="Đoàn Mai" userId="7ca45f3efbfd4957" providerId="LiveId" clId="{D5152CE3-D7B9-4381-A583-91683C5E1DD7}" dt="2022-03-06T09:10:23.977" v="98" actId="207"/>
          <ac:spMkLst>
            <pc:docMk/>
            <pc:sldMk cId="1167726434" sldId="267"/>
            <ac:spMk id="16" creationId="{C3E70E3B-4527-4D65-BD2F-D05CE22D2D2A}"/>
          </ac:spMkLst>
        </pc:spChg>
      </pc:sldChg>
      <pc:sldChg chg="addSp modSp mod">
        <pc:chgData name="Đoàn Mai" userId="7ca45f3efbfd4957" providerId="LiveId" clId="{D5152CE3-D7B9-4381-A583-91683C5E1DD7}" dt="2022-03-06T09:12:02.317" v="107" actId="2711"/>
        <pc:sldMkLst>
          <pc:docMk/>
          <pc:sldMk cId="849801408" sldId="269"/>
        </pc:sldMkLst>
        <pc:spChg chg="mod">
          <ac:chgData name="Đoàn Mai" userId="7ca45f3efbfd4957" providerId="LiveId" clId="{D5152CE3-D7B9-4381-A583-91683C5E1DD7}" dt="2022-03-06T09:12:02.317" v="107" actId="2711"/>
          <ac:spMkLst>
            <pc:docMk/>
            <pc:sldMk cId="849801408" sldId="269"/>
            <ac:spMk id="2" creationId="{217A25AC-A8AB-4944-A042-1E69C93EE7F5}"/>
          </ac:spMkLst>
        </pc:spChg>
        <pc:spChg chg="add mod">
          <ac:chgData name="Đoàn Mai" userId="7ca45f3efbfd4957" providerId="LiveId" clId="{D5152CE3-D7B9-4381-A583-91683C5E1DD7}" dt="2022-03-06T09:11:51.621" v="105" actId="1076"/>
          <ac:spMkLst>
            <pc:docMk/>
            <pc:sldMk cId="849801408" sldId="269"/>
            <ac:spMk id="4" creationId="{A03B0AA8-D2FA-4F31-9C3B-10CB76B47939}"/>
          </ac:spMkLst>
        </pc:spChg>
        <pc:spChg chg="add mod">
          <ac:chgData name="Đoàn Mai" userId="7ca45f3efbfd4957" providerId="LiveId" clId="{D5152CE3-D7B9-4381-A583-91683C5E1DD7}" dt="2022-03-06T09:11:51.621" v="105" actId="1076"/>
          <ac:spMkLst>
            <pc:docMk/>
            <pc:sldMk cId="849801408" sldId="269"/>
            <ac:spMk id="5" creationId="{C623F640-D896-4DB6-A192-154A904D6A78}"/>
          </ac:spMkLst>
        </pc:spChg>
        <pc:picChg chg="mod">
          <ac:chgData name="Đoàn Mai" userId="7ca45f3efbfd4957" providerId="LiveId" clId="{D5152CE3-D7B9-4381-A583-91683C5E1DD7}" dt="2022-03-06T09:11:46.304" v="103" actId="14100"/>
          <ac:picMkLst>
            <pc:docMk/>
            <pc:sldMk cId="849801408" sldId="269"/>
            <ac:picMk id="9" creationId="{9DF22F53-8FC4-4E9F-B31A-83F135E3CD3E}"/>
          </ac:picMkLst>
        </pc:picChg>
      </pc:sldChg>
      <pc:sldChg chg="del">
        <pc:chgData name="Đoàn Mai" userId="7ca45f3efbfd4957" providerId="LiveId" clId="{D5152CE3-D7B9-4381-A583-91683C5E1DD7}" dt="2022-03-06T09:11:33.003" v="99" actId="47"/>
        <pc:sldMkLst>
          <pc:docMk/>
          <pc:sldMk cId="2439634812" sldId="273"/>
        </pc:sldMkLst>
      </pc:sldChg>
      <pc:sldChg chg="modSp mod">
        <pc:chgData name="Đoàn Mai" userId="7ca45f3efbfd4957" providerId="LiveId" clId="{D5152CE3-D7B9-4381-A583-91683C5E1DD7}" dt="2022-03-06T09:08:31.569" v="75" actId="20577"/>
        <pc:sldMkLst>
          <pc:docMk/>
          <pc:sldMk cId="3406786875" sldId="274"/>
        </pc:sldMkLst>
        <pc:spChg chg="mod">
          <ac:chgData name="Đoàn Mai" userId="7ca45f3efbfd4957" providerId="LiveId" clId="{D5152CE3-D7B9-4381-A583-91683C5E1DD7}" dt="2022-03-06T09:08:31.569" v="75" actId="20577"/>
          <ac:spMkLst>
            <pc:docMk/>
            <pc:sldMk cId="3406786875" sldId="274"/>
            <ac:spMk id="2" creationId="{0EB082BD-6E73-4D2C-8946-2CE989AC0EAC}"/>
          </ac:spMkLst>
        </pc:spChg>
      </pc:sldChg>
      <pc:sldChg chg="modSp">
        <pc:chgData name="Đoàn Mai" userId="7ca45f3efbfd4957" providerId="LiveId" clId="{D5152CE3-D7B9-4381-A583-91683C5E1DD7}" dt="2022-03-06T09:05:32.266" v="45" actId="14100"/>
        <pc:sldMkLst>
          <pc:docMk/>
          <pc:sldMk cId="0" sldId="286"/>
        </pc:sldMkLst>
        <pc:picChg chg="mod">
          <ac:chgData name="Đoàn Mai" userId="7ca45f3efbfd4957" providerId="LiveId" clId="{D5152CE3-D7B9-4381-A583-91683C5E1DD7}" dt="2022-03-06T09:05:32.266" v="45" actId="14100"/>
          <ac:picMkLst>
            <pc:docMk/>
            <pc:sldMk cId="0" sldId="286"/>
            <ac:picMk id="3" creationId="{7460DC87-665B-469B-AFEB-2B8F6AC708EF}"/>
          </ac:picMkLst>
        </pc:picChg>
      </pc:sldChg>
      <pc:sldChg chg="addSp modSp mod">
        <pc:chgData name="Đoàn Mai" userId="7ca45f3efbfd4957" providerId="LiveId" clId="{D5152CE3-D7B9-4381-A583-91683C5E1DD7}" dt="2022-03-06T09:08:19.229" v="74" actId="1076"/>
        <pc:sldMkLst>
          <pc:docMk/>
          <pc:sldMk cId="900365678" sldId="288"/>
        </pc:sldMkLst>
        <pc:spChg chg="add mod">
          <ac:chgData name="Đoàn Mai" userId="7ca45f3efbfd4957" providerId="LiveId" clId="{D5152CE3-D7B9-4381-A583-91683C5E1DD7}" dt="2022-03-06T09:08:19.229" v="74" actId="1076"/>
          <ac:spMkLst>
            <pc:docMk/>
            <pc:sldMk cId="900365678" sldId="288"/>
            <ac:spMk id="3" creationId="{A0A60B2A-7858-4A3B-ADE3-4A2CABA199A1}"/>
          </ac:spMkLst>
        </pc:spChg>
        <pc:spChg chg="add mod">
          <ac:chgData name="Đoàn Mai" userId="7ca45f3efbfd4957" providerId="LiveId" clId="{D5152CE3-D7B9-4381-A583-91683C5E1DD7}" dt="2022-03-06T09:08:07.821" v="73" actId="948"/>
          <ac:spMkLst>
            <pc:docMk/>
            <pc:sldMk cId="900365678" sldId="288"/>
            <ac:spMk id="4" creationId="{A30A2022-20C9-40E2-B817-FB996F3DF3AF}"/>
          </ac:spMkLst>
        </pc:spChg>
      </pc:sldChg>
      <pc:sldChg chg="addSp delSp modSp mod">
        <pc:chgData name="Đoàn Mai" userId="7ca45f3efbfd4957" providerId="LiveId" clId="{D5152CE3-D7B9-4381-A583-91683C5E1DD7}" dt="2022-03-06T09:09:51.203" v="90" actId="1076"/>
        <pc:sldMkLst>
          <pc:docMk/>
          <pc:sldMk cId="464263449" sldId="289"/>
        </pc:sldMkLst>
        <pc:spChg chg="mod">
          <ac:chgData name="Đoàn Mai" userId="7ca45f3efbfd4957" providerId="LiveId" clId="{D5152CE3-D7B9-4381-A583-91683C5E1DD7}" dt="2022-03-06T09:09:42.444" v="85" actId="1076"/>
          <ac:spMkLst>
            <pc:docMk/>
            <pc:sldMk cId="464263449" sldId="289"/>
            <ac:spMk id="8" creationId="{76A38840-C902-48A7-B39E-4156CDAEFF29}"/>
          </ac:spMkLst>
        </pc:spChg>
        <pc:spChg chg="mod">
          <ac:chgData name="Đoàn Mai" userId="7ca45f3efbfd4957" providerId="LiveId" clId="{D5152CE3-D7B9-4381-A583-91683C5E1DD7}" dt="2022-03-06T09:09:42.444" v="85" actId="1076"/>
          <ac:spMkLst>
            <pc:docMk/>
            <pc:sldMk cId="464263449" sldId="289"/>
            <ac:spMk id="11" creationId="{69D3EBF0-C8E8-46DB-A802-E055472B8FEF}"/>
          </ac:spMkLst>
        </pc:spChg>
        <pc:spChg chg="mod">
          <ac:chgData name="Đoàn Mai" userId="7ca45f3efbfd4957" providerId="LiveId" clId="{D5152CE3-D7B9-4381-A583-91683C5E1DD7}" dt="2022-03-06T09:09:42.444" v="85" actId="1076"/>
          <ac:spMkLst>
            <pc:docMk/>
            <pc:sldMk cId="464263449" sldId="289"/>
            <ac:spMk id="12" creationId="{0E39E33C-B72E-4E45-88D9-CE08BFC24A85}"/>
          </ac:spMkLst>
        </pc:spChg>
        <pc:spChg chg="mod">
          <ac:chgData name="Đoàn Mai" userId="7ca45f3efbfd4957" providerId="LiveId" clId="{D5152CE3-D7B9-4381-A583-91683C5E1DD7}" dt="2022-03-06T09:09:42.444" v="85" actId="1076"/>
          <ac:spMkLst>
            <pc:docMk/>
            <pc:sldMk cId="464263449" sldId="289"/>
            <ac:spMk id="13" creationId="{F83234AF-E0CE-4A15-A740-639CB535F171}"/>
          </ac:spMkLst>
        </pc:spChg>
        <pc:spChg chg="add mod">
          <ac:chgData name="Đoàn Mai" userId="7ca45f3efbfd4957" providerId="LiveId" clId="{D5152CE3-D7B9-4381-A583-91683C5E1DD7}" dt="2022-03-06T09:09:47.515" v="89"/>
          <ac:spMkLst>
            <pc:docMk/>
            <pc:sldMk cId="464263449" sldId="289"/>
            <ac:spMk id="14" creationId="{2C672F01-F574-437C-8966-554026743294}"/>
          </ac:spMkLst>
        </pc:spChg>
        <pc:spChg chg="add mod">
          <ac:chgData name="Đoàn Mai" userId="7ca45f3efbfd4957" providerId="LiveId" clId="{D5152CE3-D7B9-4381-A583-91683C5E1DD7}" dt="2022-03-06T09:09:47.515" v="89"/>
          <ac:spMkLst>
            <pc:docMk/>
            <pc:sldMk cId="464263449" sldId="289"/>
            <ac:spMk id="15" creationId="{EF33EA4D-2F86-4316-AB77-D0145951BA18}"/>
          </ac:spMkLst>
        </pc:spChg>
        <pc:spChg chg="del mod">
          <ac:chgData name="Đoàn Mai" userId="7ca45f3efbfd4957" providerId="LiveId" clId="{D5152CE3-D7B9-4381-A583-91683C5E1DD7}" dt="2022-03-06T09:09:45.018" v="86" actId="478"/>
          <ac:spMkLst>
            <pc:docMk/>
            <pc:sldMk cId="464263449" sldId="289"/>
            <ac:spMk id="19" creationId="{CDC72F81-2F32-4A03-B22B-A26573ACA5C2}"/>
          </ac:spMkLst>
        </pc:spChg>
        <pc:spChg chg="mod">
          <ac:chgData name="Đoàn Mai" userId="7ca45f3efbfd4957" providerId="LiveId" clId="{D5152CE3-D7B9-4381-A583-91683C5E1DD7}" dt="2022-03-06T09:09:42.444" v="85" actId="1076"/>
          <ac:spMkLst>
            <pc:docMk/>
            <pc:sldMk cId="464263449" sldId="289"/>
            <ac:spMk id="20" creationId="{175E9BE0-BA22-4E18-B579-C093462AED22}"/>
          </ac:spMkLst>
        </pc:spChg>
        <pc:spChg chg="mod">
          <ac:chgData name="Đoàn Mai" userId="7ca45f3efbfd4957" providerId="LiveId" clId="{D5152CE3-D7B9-4381-A583-91683C5E1DD7}" dt="2022-03-06T09:09:42.444" v="85" actId="1076"/>
          <ac:spMkLst>
            <pc:docMk/>
            <pc:sldMk cId="464263449" sldId="289"/>
            <ac:spMk id="21" creationId="{1CEF605F-3020-4429-9750-F358BE74EF21}"/>
          </ac:spMkLst>
        </pc:spChg>
        <pc:spChg chg="mod">
          <ac:chgData name="Đoàn Mai" userId="7ca45f3efbfd4957" providerId="LiveId" clId="{D5152CE3-D7B9-4381-A583-91683C5E1DD7}" dt="2022-03-06T09:09:42.444" v="85" actId="1076"/>
          <ac:spMkLst>
            <pc:docMk/>
            <pc:sldMk cId="464263449" sldId="289"/>
            <ac:spMk id="22" creationId="{25D23E6F-E016-4728-828F-9A773257DD48}"/>
          </ac:spMkLst>
        </pc:spChg>
        <pc:spChg chg="mod">
          <ac:chgData name="Đoàn Mai" userId="7ca45f3efbfd4957" providerId="LiveId" clId="{D5152CE3-D7B9-4381-A583-91683C5E1DD7}" dt="2022-03-06T09:09:42.444" v="85" actId="1076"/>
          <ac:spMkLst>
            <pc:docMk/>
            <pc:sldMk cId="464263449" sldId="289"/>
            <ac:spMk id="23" creationId="{B5BE8922-066B-4685-BAFA-83F611EB8F7D}"/>
          </ac:spMkLst>
        </pc:spChg>
        <pc:spChg chg="mod">
          <ac:chgData name="Đoàn Mai" userId="7ca45f3efbfd4957" providerId="LiveId" clId="{D5152CE3-D7B9-4381-A583-91683C5E1DD7}" dt="2022-03-06T09:09:42.444" v="85" actId="1076"/>
          <ac:spMkLst>
            <pc:docMk/>
            <pc:sldMk cId="464263449" sldId="289"/>
            <ac:spMk id="24" creationId="{7F7F7D62-79A8-4B6D-9A73-21EB7D57C985}"/>
          </ac:spMkLst>
        </pc:spChg>
        <pc:spChg chg="mod">
          <ac:chgData name="Đoàn Mai" userId="7ca45f3efbfd4957" providerId="LiveId" clId="{D5152CE3-D7B9-4381-A583-91683C5E1DD7}" dt="2022-03-06T09:09:51.203" v="90" actId="1076"/>
          <ac:spMkLst>
            <pc:docMk/>
            <pc:sldMk cId="464263449" sldId="289"/>
            <ac:spMk id="26" creationId="{7459F12C-DF7F-4954-B2C3-F8FD11A08A07}"/>
          </ac:spMkLst>
        </pc:spChg>
        <pc:spChg chg="del mod">
          <ac:chgData name="Đoàn Mai" userId="7ca45f3efbfd4957" providerId="LiveId" clId="{D5152CE3-D7B9-4381-A583-91683C5E1DD7}" dt="2022-03-06T09:09:46.286" v="88" actId="478"/>
          <ac:spMkLst>
            <pc:docMk/>
            <pc:sldMk cId="464263449" sldId="289"/>
            <ac:spMk id="27" creationId="{6C835787-8DF4-405E-BA2F-5AE0139ECEB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2022/3/14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973797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404243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129462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2235200" y="2946401"/>
            <a:ext cx="9245600" cy="866775"/>
          </a:xfrm>
        </p:spPr>
        <p:txBody>
          <a:bodyPr anchor="b"/>
          <a:lstStyle>
            <a:lvl1pPr>
              <a:defRPr/>
            </a:lvl1pPr>
          </a:lstStyle>
          <a:p>
            <a:r>
              <a:rPr lang="en-US"/>
              <a:t>Click to edit Master title style</a:t>
            </a:r>
          </a:p>
        </p:txBody>
      </p:sp>
      <p:sp>
        <p:nvSpPr>
          <p:cNvPr id="158723" name="Rectangle 3"/>
          <p:cNvSpPr>
            <a:spLocks noGrp="1" noChangeArrowheads="1"/>
          </p:cNvSpPr>
          <p:nvPr>
            <p:ph type="subTitle" idx="1"/>
          </p:nvPr>
        </p:nvSpPr>
        <p:spPr>
          <a:xfrm>
            <a:off x="2235200" y="3860800"/>
            <a:ext cx="9245600" cy="685800"/>
          </a:xfrm>
        </p:spPr>
        <p:txBody>
          <a:bodyPr anchor="b"/>
          <a:lstStyle>
            <a:lvl1pPr marL="0" indent="0">
              <a:buFont typeface="Wingdings" pitchFamily="2" charset="2"/>
              <a:buNone/>
              <a:defRPr b="1"/>
            </a:lvl1pPr>
          </a:lstStyle>
          <a:p>
            <a:r>
              <a:rPr lang="en-US"/>
              <a:t>Click to edit Master subtitle style</a:t>
            </a:r>
          </a:p>
        </p:txBody>
      </p:sp>
      <p:sp>
        <p:nvSpPr>
          <p:cNvPr id="158724" name="Rectangle 4"/>
          <p:cNvSpPr>
            <a:spLocks noGrp="1" noChangeArrowheads="1"/>
          </p:cNvSpPr>
          <p:nvPr>
            <p:ph type="dt" sz="quarter" idx="2"/>
          </p:nvPr>
        </p:nvSpPr>
        <p:spPr/>
        <p:txBody>
          <a:bodyPr/>
          <a:lstStyle>
            <a:lvl1pPr>
              <a:defRPr/>
            </a:lvl1pPr>
          </a:lstStyle>
          <a:p>
            <a:fld id="{78CAA616-F6CE-4677-8978-AD35993DA0D1}" type="datetimeFigureOut">
              <a:rPr lang="en-US" smtClean="0"/>
              <a:pPr/>
              <a:t>3/14/2022</a:t>
            </a:fld>
            <a:endParaRPr lang="en-US"/>
          </a:p>
        </p:txBody>
      </p:sp>
      <p:sp>
        <p:nvSpPr>
          <p:cNvPr id="158725" name="Rectangle 5"/>
          <p:cNvSpPr>
            <a:spLocks noGrp="1" noChangeArrowheads="1"/>
          </p:cNvSpPr>
          <p:nvPr>
            <p:ph type="ftr" sz="quarter" idx="3"/>
          </p:nvPr>
        </p:nvSpPr>
        <p:spPr/>
        <p:txBody>
          <a:bodyPr/>
          <a:lstStyle>
            <a:lvl1pPr>
              <a:defRPr/>
            </a:lvl1pPr>
          </a:lstStyle>
          <a:p>
            <a:endParaRPr lang="en-US"/>
          </a:p>
        </p:txBody>
      </p:sp>
      <p:sp>
        <p:nvSpPr>
          <p:cNvPr id="158726" name="Rectangle 6"/>
          <p:cNvSpPr>
            <a:spLocks noGrp="1" noChangeArrowheads="1"/>
          </p:cNvSpPr>
          <p:nvPr>
            <p:ph type="sldNum" sz="quarter" idx="4"/>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461120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22654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129223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284" y="1701800"/>
            <a:ext cx="51308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6284" y="1701800"/>
            <a:ext cx="51308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90134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60385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24014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3872714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175971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564813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575938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884" y="476250"/>
            <a:ext cx="261620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2284" y="476250"/>
            <a:ext cx="7645400"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CAA616-F6CE-4677-8978-AD35993DA0D1}" type="datetimeFigureOut">
              <a:rPr lang="en-US" smtClean="0"/>
              <a:pPr/>
              <a:t>3/14/2022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45262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2022/3/14</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2022/3/14</a:t>
            </a:fld>
            <a:endParaRPr lang="zh-CN" altLang="en-US"/>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912284" y="476251"/>
            <a:ext cx="10464800" cy="8747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157699" name="Rectangle 3"/>
          <p:cNvSpPr>
            <a:spLocks noGrp="1" noChangeArrowheads="1"/>
          </p:cNvSpPr>
          <p:nvPr>
            <p:ph type="body" idx="1"/>
          </p:nvPr>
        </p:nvSpPr>
        <p:spPr bwMode="auto">
          <a:xfrm>
            <a:off x="912284" y="1701800"/>
            <a:ext cx="10464800"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fld id="{78CAA616-F6CE-4677-8978-AD35993DA0D1}" type="datetimeFigureOut">
              <a:rPr lang="en-US" smtClean="0"/>
              <a:pPr/>
              <a:t>3/14/2022</a:t>
            </a:fld>
            <a:endParaRPr lang="en-US"/>
          </a:p>
        </p:txBody>
      </p:sp>
      <p:sp>
        <p:nvSpPr>
          <p:cNvPr id="1577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endParaRPr lang="en-US"/>
          </a:p>
        </p:txBody>
      </p:sp>
      <p:sp>
        <p:nvSpPr>
          <p:cNvPr id="1577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fld id="{16AF176E-CFAF-4AAB-A362-551B8671EB48}" type="slidenum">
              <a:rPr lang="en-US" smtClean="0"/>
              <a:pPr/>
              <a:t>‹#›</a:t>
            </a:fld>
            <a:endParaRPr lang="en-US"/>
          </a:p>
        </p:txBody>
      </p:sp>
    </p:spTree>
    <p:extLst>
      <p:ext uri="{BB962C8B-B14F-4D97-AF65-F5344CB8AC3E}">
        <p14:creationId xmlns:p14="http://schemas.microsoft.com/office/powerpoint/2010/main" val="625329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kumimoji="1" sz="4400" b="1">
          <a:solidFill>
            <a:schemeClr val="tx2"/>
          </a:solidFill>
          <a:latin typeface="+mj-lt"/>
          <a:ea typeface="+mj-ea"/>
          <a:cs typeface="+mj-cs"/>
        </a:defRPr>
      </a:lvl1pPr>
      <a:lvl2pPr algn="l" rtl="0" eaLnBrk="1" fontAlgn="base" hangingPunct="1">
        <a:spcBef>
          <a:spcPct val="0"/>
        </a:spcBef>
        <a:spcAft>
          <a:spcPct val="0"/>
        </a:spcAft>
        <a:defRPr kumimoji="1" sz="4400" b="1">
          <a:solidFill>
            <a:schemeClr val="tx2"/>
          </a:solidFill>
          <a:latin typeface="Arial" charset="0"/>
        </a:defRPr>
      </a:lvl2pPr>
      <a:lvl3pPr algn="l" rtl="0" eaLnBrk="1" fontAlgn="base" hangingPunct="1">
        <a:spcBef>
          <a:spcPct val="0"/>
        </a:spcBef>
        <a:spcAft>
          <a:spcPct val="0"/>
        </a:spcAft>
        <a:defRPr kumimoji="1" sz="4400" b="1">
          <a:solidFill>
            <a:schemeClr val="tx2"/>
          </a:solidFill>
          <a:latin typeface="Arial" charset="0"/>
        </a:defRPr>
      </a:lvl3pPr>
      <a:lvl4pPr algn="l" rtl="0" eaLnBrk="1" fontAlgn="base" hangingPunct="1">
        <a:spcBef>
          <a:spcPct val="0"/>
        </a:spcBef>
        <a:spcAft>
          <a:spcPct val="0"/>
        </a:spcAft>
        <a:defRPr kumimoji="1" sz="4400" b="1">
          <a:solidFill>
            <a:schemeClr val="tx2"/>
          </a:solidFill>
          <a:latin typeface="Arial" charset="0"/>
        </a:defRPr>
      </a:lvl4pPr>
      <a:lvl5pPr algn="l" rtl="0" eaLnBrk="1" fontAlgn="base" hangingPunct="1">
        <a:spcBef>
          <a:spcPct val="0"/>
        </a:spcBef>
        <a:spcAft>
          <a:spcPct val="0"/>
        </a:spcAft>
        <a:defRPr kumimoji="1" sz="4400" b="1">
          <a:solidFill>
            <a:schemeClr val="tx2"/>
          </a:solidFill>
          <a:latin typeface="Arial" charset="0"/>
        </a:defRPr>
      </a:lvl5pPr>
      <a:lvl6pPr marL="457200" algn="l" rtl="0" eaLnBrk="1" fontAlgn="base" hangingPunct="1">
        <a:spcBef>
          <a:spcPct val="0"/>
        </a:spcBef>
        <a:spcAft>
          <a:spcPct val="0"/>
        </a:spcAft>
        <a:defRPr kumimoji="1" sz="4400" b="1">
          <a:solidFill>
            <a:schemeClr val="tx2"/>
          </a:solidFill>
          <a:latin typeface="Arial" charset="0"/>
        </a:defRPr>
      </a:lvl6pPr>
      <a:lvl7pPr marL="914400" algn="l" rtl="0" eaLnBrk="1" fontAlgn="base" hangingPunct="1">
        <a:spcBef>
          <a:spcPct val="0"/>
        </a:spcBef>
        <a:spcAft>
          <a:spcPct val="0"/>
        </a:spcAft>
        <a:defRPr kumimoji="1" sz="4400" b="1">
          <a:solidFill>
            <a:schemeClr val="tx2"/>
          </a:solidFill>
          <a:latin typeface="Arial" charset="0"/>
        </a:defRPr>
      </a:lvl7pPr>
      <a:lvl8pPr marL="1371600" algn="l" rtl="0" eaLnBrk="1" fontAlgn="base" hangingPunct="1">
        <a:spcBef>
          <a:spcPct val="0"/>
        </a:spcBef>
        <a:spcAft>
          <a:spcPct val="0"/>
        </a:spcAft>
        <a:defRPr kumimoji="1" sz="4400" b="1">
          <a:solidFill>
            <a:schemeClr val="tx2"/>
          </a:solidFill>
          <a:latin typeface="Arial" charset="0"/>
        </a:defRPr>
      </a:lvl8pPr>
      <a:lvl9pPr marL="1828800" algn="l" rtl="0" eaLnBrk="1" fontAlgn="base" hangingPunct="1">
        <a:spcBef>
          <a:spcPct val="0"/>
        </a:spcBef>
        <a:spcAft>
          <a:spcPct val="0"/>
        </a:spcAft>
        <a:defRPr kumimoji="1" sz="4400" b="1">
          <a:solidFill>
            <a:schemeClr val="tx2"/>
          </a:solidFill>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n"/>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75000"/>
        <a:buFont typeface="Wingdings" pitchFamily="2" charset="2"/>
        <a:buChar char="n"/>
        <a:defRPr kumimoji="1" sz="2800">
          <a:solidFill>
            <a:schemeClr val="tx1"/>
          </a:solidFill>
          <a:latin typeface="+mn-lt"/>
        </a:defRPr>
      </a:lvl2pPr>
      <a:lvl3pPr marL="1143000" indent="-228600" algn="l" rtl="0" eaLnBrk="1" fontAlgn="base" hangingPunct="1">
        <a:spcBef>
          <a:spcPct val="20000"/>
        </a:spcBef>
        <a:spcAft>
          <a:spcPct val="0"/>
        </a:spcAft>
        <a:buClr>
          <a:schemeClr val="hlink"/>
        </a:buClr>
        <a:buSzPct val="75000"/>
        <a:buFont typeface="Wingdings" pitchFamily="2" charset="2"/>
        <a:buChar char="n"/>
        <a:defRPr kumimoji="1" sz="2400">
          <a:solidFill>
            <a:schemeClr val="tx1"/>
          </a:solidFill>
          <a:latin typeface="+mn-lt"/>
        </a:defRPr>
      </a:lvl3pPr>
      <a:lvl4pPr marL="16002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4pPr>
      <a:lvl5pPr marL="20574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5pPr>
      <a:lvl6pPr marL="25146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6pPr>
      <a:lvl7pPr marL="29718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7pPr>
      <a:lvl8pPr marL="34290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8pPr>
      <a:lvl9pPr marL="3886200" indent="-228600" algn="l" rtl="0" eaLnBrk="1" fontAlgn="base" hangingPunct="1">
        <a:spcBef>
          <a:spcPct val="20000"/>
        </a:spcBef>
        <a:spcAft>
          <a:spcPct val="0"/>
        </a:spcAft>
        <a:buClr>
          <a:schemeClr val="hlink"/>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1.png"/><Relationship Id="rId26" Type="http://schemas.microsoft.com/office/2007/relationships/hdphoto" Target="../media/hdphoto9.wdp"/><Relationship Id="rId3" Type="http://schemas.openxmlformats.org/officeDocument/2006/relationships/slideLayout" Target="../slideLayouts/slideLayout1.xml"/><Relationship Id="rId21" Type="http://schemas.openxmlformats.org/officeDocument/2006/relationships/image" Target="../media/image13.png"/><Relationship Id="rId7" Type="http://schemas.openxmlformats.org/officeDocument/2006/relationships/image" Target="../media/image5.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16.png"/><Relationship Id="rId2" Type="http://schemas.openxmlformats.org/officeDocument/2006/relationships/audio" Target="../media/media1.wma"/><Relationship Id="rId16" Type="http://schemas.openxmlformats.org/officeDocument/2006/relationships/image" Target="../media/image10.png"/><Relationship Id="rId20" Type="http://schemas.microsoft.com/office/2007/relationships/hdphoto" Target="../media/hdphoto7.wdp"/><Relationship Id="rId1" Type="http://schemas.microsoft.com/office/2007/relationships/media" Target="../media/media1.wma"/><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4.png"/><Relationship Id="rId10" Type="http://schemas.microsoft.com/office/2007/relationships/hdphoto" Target="../media/hdphoto3.wdp"/><Relationship Id="rId19"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6.png"/><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1.png"/><Relationship Id="rId18" Type="http://schemas.openxmlformats.org/officeDocument/2006/relationships/image" Target="../media/image6.png"/><Relationship Id="rId26" Type="http://schemas.microsoft.com/office/2007/relationships/hdphoto" Target="../media/hdphoto5.wdp"/><Relationship Id="rId3" Type="http://schemas.microsoft.com/office/2007/relationships/hdphoto" Target="../media/hdphoto1.wdp"/><Relationship Id="rId21" Type="http://schemas.microsoft.com/office/2007/relationships/hdphoto" Target="../media/hdphoto4.wdp"/><Relationship Id="rId7" Type="http://schemas.openxmlformats.org/officeDocument/2006/relationships/image" Target="../media/image13.png"/><Relationship Id="rId12" Type="http://schemas.openxmlformats.org/officeDocument/2006/relationships/slide" Target="slide5.xml"/><Relationship Id="rId17" Type="http://schemas.openxmlformats.org/officeDocument/2006/relationships/slide" Target="slide7.xml"/><Relationship Id="rId25" Type="http://schemas.openxmlformats.org/officeDocument/2006/relationships/image" Target="../media/image8.png"/><Relationship Id="rId2" Type="http://schemas.openxmlformats.org/officeDocument/2006/relationships/image" Target="../media/image4.png"/><Relationship Id="rId16" Type="http://schemas.microsoft.com/office/2007/relationships/hdphoto" Target="../media/hdphoto6.wdp"/><Relationship Id="rId20"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gif"/><Relationship Id="rId24" Type="http://schemas.microsoft.com/office/2007/relationships/hdphoto" Target="../media/hdphoto7.wdp"/><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2.png"/><Relationship Id="rId10" Type="http://schemas.openxmlformats.org/officeDocument/2006/relationships/image" Target="../media/image15.png"/><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slide" Target="slide6.xml"/><Relationship Id="rId22" Type="http://schemas.openxmlformats.org/officeDocument/2006/relationships/slide" Target="slide4.xml"/><Relationship Id="rId27" Type="http://schemas.openxmlformats.org/officeDocument/2006/relationships/image" Target="../media/image19.gif"/></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15.png"/><Relationship Id="rId18" Type="http://schemas.openxmlformats.org/officeDocument/2006/relationships/image" Target="../media/image12.png"/><Relationship Id="rId3" Type="http://schemas.microsoft.com/office/2007/relationships/hdphoto" Target="../media/hdphoto10.wdp"/><Relationship Id="rId21" Type="http://schemas.openxmlformats.org/officeDocument/2006/relationships/image" Target="../media/image16.png"/><Relationship Id="rId7" Type="http://schemas.openxmlformats.org/officeDocument/2006/relationships/image" Target="../media/image23.gif"/><Relationship Id="rId12" Type="http://schemas.openxmlformats.org/officeDocument/2006/relationships/image" Target="../media/image14.png"/><Relationship Id="rId17" Type="http://schemas.openxmlformats.org/officeDocument/2006/relationships/image" Target="../media/image19.gif"/><Relationship Id="rId2" Type="http://schemas.openxmlformats.org/officeDocument/2006/relationships/image" Target="../media/image20.png"/><Relationship Id="rId16" Type="http://schemas.openxmlformats.org/officeDocument/2006/relationships/image" Target="../media/image18.gif"/><Relationship Id="rId20" Type="http://schemas.openxmlformats.org/officeDocument/2006/relationships/slide" Target="slide2.xml"/><Relationship Id="rId1" Type="http://schemas.openxmlformats.org/officeDocument/2006/relationships/slideLayout" Target="../slideLayouts/slideLayout1.xml"/><Relationship Id="rId6" Type="http://schemas.microsoft.com/office/2007/relationships/hdphoto" Target="../media/hdphoto11.wdp"/><Relationship Id="rId11" Type="http://schemas.microsoft.com/office/2007/relationships/hdphoto" Target="../media/hdphoto8.wdp"/><Relationship Id="rId5" Type="http://schemas.openxmlformats.org/officeDocument/2006/relationships/image" Target="../media/image22.png"/><Relationship Id="rId15" Type="http://schemas.openxmlformats.org/officeDocument/2006/relationships/image" Target="../media/image26.jpg"/><Relationship Id="rId10" Type="http://schemas.openxmlformats.org/officeDocument/2006/relationships/image" Target="../media/image13.png"/><Relationship Id="rId19" Type="http://schemas.microsoft.com/office/2007/relationships/hdphoto" Target="../media/hdphoto7.wdp"/><Relationship Id="rId4" Type="http://schemas.openxmlformats.org/officeDocument/2006/relationships/image" Target="../media/image21.jpg"/><Relationship Id="rId9" Type="http://schemas.openxmlformats.org/officeDocument/2006/relationships/image" Target="../media/image25.gif"/><Relationship Id="rId14" Type="http://schemas.openxmlformats.org/officeDocument/2006/relationships/slide" Target="slide3.xml"/><Relationship Id="rId22"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15.png"/><Relationship Id="rId18" Type="http://schemas.openxmlformats.org/officeDocument/2006/relationships/image" Target="../media/image11.png"/><Relationship Id="rId3" Type="http://schemas.microsoft.com/office/2007/relationships/hdphoto" Target="../media/hdphoto10.wdp"/><Relationship Id="rId7" Type="http://schemas.openxmlformats.org/officeDocument/2006/relationships/image" Target="../media/image23.gif"/><Relationship Id="rId12" Type="http://schemas.openxmlformats.org/officeDocument/2006/relationships/image" Target="../media/image14.png"/><Relationship Id="rId17" Type="http://schemas.openxmlformats.org/officeDocument/2006/relationships/image" Target="../media/image19.gif"/><Relationship Id="rId2" Type="http://schemas.openxmlformats.org/officeDocument/2006/relationships/image" Target="../media/image20.png"/><Relationship Id="rId16" Type="http://schemas.openxmlformats.org/officeDocument/2006/relationships/image" Target="../media/image18.gif"/><Relationship Id="rId1" Type="http://schemas.openxmlformats.org/officeDocument/2006/relationships/slideLayout" Target="../slideLayouts/slideLayout1.xml"/><Relationship Id="rId6" Type="http://schemas.microsoft.com/office/2007/relationships/hdphoto" Target="../media/hdphoto11.wdp"/><Relationship Id="rId11" Type="http://schemas.microsoft.com/office/2007/relationships/hdphoto" Target="../media/hdphoto8.wdp"/><Relationship Id="rId5" Type="http://schemas.openxmlformats.org/officeDocument/2006/relationships/image" Target="../media/image22.png"/><Relationship Id="rId15" Type="http://schemas.microsoft.com/office/2007/relationships/hdphoto" Target="../media/hdphoto9.wdp"/><Relationship Id="rId10" Type="http://schemas.openxmlformats.org/officeDocument/2006/relationships/image" Target="../media/image13.png"/><Relationship Id="rId4" Type="http://schemas.openxmlformats.org/officeDocument/2006/relationships/image" Target="../media/image21.jpg"/><Relationship Id="rId9" Type="http://schemas.openxmlformats.org/officeDocument/2006/relationships/image" Target="../media/image25.gif"/><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15.png"/><Relationship Id="rId18" Type="http://schemas.openxmlformats.org/officeDocument/2006/relationships/image" Target="../media/image10.png"/><Relationship Id="rId3" Type="http://schemas.microsoft.com/office/2007/relationships/hdphoto" Target="../media/hdphoto10.wdp"/><Relationship Id="rId7" Type="http://schemas.openxmlformats.org/officeDocument/2006/relationships/image" Target="../media/image23.gif"/><Relationship Id="rId12" Type="http://schemas.openxmlformats.org/officeDocument/2006/relationships/image" Target="../media/image14.png"/><Relationship Id="rId17" Type="http://schemas.openxmlformats.org/officeDocument/2006/relationships/image" Target="../media/image19.gif"/><Relationship Id="rId2" Type="http://schemas.openxmlformats.org/officeDocument/2006/relationships/image" Target="../media/image20.png"/><Relationship Id="rId16" Type="http://schemas.openxmlformats.org/officeDocument/2006/relationships/image" Target="../media/image18.gif"/><Relationship Id="rId1" Type="http://schemas.openxmlformats.org/officeDocument/2006/relationships/slideLayout" Target="../slideLayouts/slideLayout1.xml"/><Relationship Id="rId6" Type="http://schemas.microsoft.com/office/2007/relationships/hdphoto" Target="../media/hdphoto11.wdp"/><Relationship Id="rId11" Type="http://schemas.microsoft.com/office/2007/relationships/hdphoto" Target="../media/hdphoto8.wdp"/><Relationship Id="rId5" Type="http://schemas.openxmlformats.org/officeDocument/2006/relationships/image" Target="../media/image22.png"/><Relationship Id="rId15" Type="http://schemas.microsoft.com/office/2007/relationships/hdphoto" Target="../media/hdphoto9.wdp"/><Relationship Id="rId10" Type="http://schemas.openxmlformats.org/officeDocument/2006/relationships/image" Target="../media/image13.png"/><Relationship Id="rId19" Type="http://schemas.microsoft.com/office/2007/relationships/hdphoto" Target="../media/hdphoto6.wdp"/><Relationship Id="rId4" Type="http://schemas.openxmlformats.org/officeDocument/2006/relationships/image" Target="../media/image21.jpg"/><Relationship Id="rId9" Type="http://schemas.openxmlformats.org/officeDocument/2006/relationships/image" Target="../media/image25.gif"/><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1.png"/><Relationship Id="rId18" Type="http://schemas.openxmlformats.org/officeDocument/2006/relationships/image" Target="../media/image6.png"/><Relationship Id="rId26" Type="http://schemas.microsoft.com/office/2007/relationships/hdphoto" Target="../media/hdphoto5.wdp"/><Relationship Id="rId3" Type="http://schemas.microsoft.com/office/2007/relationships/hdphoto" Target="../media/hdphoto1.wdp"/><Relationship Id="rId21" Type="http://schemas.microsoft.com/office/2007/relationships/hdphoto" Target="../media/hdphoto4.wdp"/><Relationship Id="rId7" Type="http://schemas.openxmlformats.org/officeDocument/2006/relationships/image" Target="../media/image13.png"/><Relationship Id="rId12" Type="http://schemas.openxmlformats.org/officeDocument/2006/relationships/slide" Target="slide5.xml"/><Relationship Id="rId17" Type="http://schemas.openxmlformats.org/officeDocument/2006/relationships/slide" Target="slide7.xml"/><Relationship Id="rId25" Type="http://schemas.openxmlformats.org/officeDocument/2006/relationships/image" Target="../media/image8.png"/><Relationship Id="rId2" Type="http://schemas.openxmlformats.org/officeDocument/2006/relationships/image" Target="../media/image4.png"/><Relationship Id="rId16" Type="http://schemas.microsoft.com/office/2007/relationships/hdphoto" Target="../media/hdphoto6.wdp"/><Relationship Id="rId20"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gif"/><Relationship Id="rId24" Type="http://schemas.microsoft.com/office/2007/relationships/hdphoto" Target="../media/hdphoto7.wdp"/><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2.png"/><Relationship Id="rId10" Type="http://schemas.openxmlformats.org/officeDocument/2006/relationships/image" Target="../media/image15.png"/><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slide" Target="slide6.xml"/><Relationship Id="rId22"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0357FFD-3397-4260-9A47-3411EC7A6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4" y="502276"/>
            <a:ext cx="12192000" cy="6858000"/>
          </a:xfrm>
          <a:prstGeom prst="rect">
            <a:avLst/>
          </a:prstGeom>
        </p:spPr>
      </p:pic>
      <p:sp>
        <p:nvSpPr>
          <p:cNvPr id="43" name="Hộp Văn bản 42">
            <a:extLst>
              <a:ext uri="{FF2B5EF4-FFF2-40B4-BE49-F238E27FC236}">
                <a16:creationId xmlns="" xmlns:a16="http://schemas.microsoft.com/office/drawing/2014/main" id="{61669B78-AD29-4D24-B245-B6471DF665FD}"/>
              </a:ext>
            </a:extLst>
          </p:cNvPr>
          <p:cNvSpPr txBox="1"/>
          <p:nvPr/>
        </p:nvSpPr>
        <p:spPr>
          <a:xfrm>
            <a:off x="2743197" y="2446101"/>
            <a:ext cx="6955973" cy="1717778"/>
          </a:xfrm>
          <a:prstGeom prst="rect">
            <a:avLst/>
          </a:prstGeom>
          <a:noFill/>
        </p:spPr>
        <p:txBody>
          <a:bodyPr wrap="square" rtlCol="0">
            <a:spAutoFit/>
          </a:bodyPr>
          <a:lstStyle/>
          <a:p>
            <a:pPr algn="ctr">
              <a:lnSpc>
                <a:spcPct val="150000"/>
              </a:lnSpc>
            </a:pPr>
            <a:r>
              <a:rPr lang="en-US" sz="8000" b="1" dirty="0" smtClean="0">
                <a:latin typeface="Times New Roman" panose="02020603050405020304" pitchFamily="18" charset="0"/>
                <a:cs typeface="Times New Roman" panose="02020603050405020304" pitchFamily="18" charset="0"/>
              </a:rPr>
              <a:t>KHỞI ĐỘNG</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2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4TVDTCAY36C3OCA5UKZ7ECAA38C0JCAPK8MGBCARCO5F3CA06P4UCCADDI1A9CAO1UJIUCADOTR1HCANIW66RCA2Z3AALCA8S68XECAZCWUKXCA8BYX7VCAGXCP3QCAP1V55ICAUPVDQ8CA76DU1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212" y="1043278"/>
            <a:ext cx="41243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AutoShape 6"/>
          <p:cNvSpPr>
            <a:spLocks noChangeArrowheads="1"/>
          </p:cNvSpPr>
          <p:nvPr/>
        </p:nvSpPr>
        <p:spPr bwMode="auto">
          <a:xfrm>
            <a:off x="4016375" y="6237288"/>
            <a:ext cx="4191000" cy="533400"/>
          </a:xfrm>
          <a:prstGeom prst="plaque">
            <a:avLst>
              <a:gd name="adj" fmla="val 16667"/>
            </a:avLst>
          </a:prstGeom>
          <a:solidFill>
            <a:srgbClr val="FFCC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FF"/>
                </a:solidFill>
              </a:rPr>
              <a:t>Giúp bạn đến trường</a:t>
            </a:r>
            <a:r>
              <a:rPr lang="en-US" sz="2400"/>
              <a:t> </a:t>
            </a:r>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l="16959" t="40904" r="45589" b="23830"/>
          <a:stretch>
            <a:fillRect/>
          </a:stretch>
        </p:blipFill>
        <p:spPr bwMode="auto">
          <a:xfrm>
            <a:off x="1442612" y="1062328"/>
            <a:ext cx="43942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86084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fade">
                                      <p:cBhvr>
                                        <p:cTn id="7" dur="3000"/>
                                        <p:tgtEl>
                                          <p:spTgt spid="9223"/>
                                        </p:tgtEl>
                                      </p:cBhvr>
                                    </p:animEffect>
                                    <p:anim calcmode="lin" valueType="num">
                                      <p:cBhvr>
                                        <p:cTn id="8" dur="3000" fill="hold"/>
                                        <p:tgtEl>
                                          <p:spTgt spid="9223"/>
                                        </p:tgtEl>
                                        <p:attrNameLst>
                                          <p:attrName>style.rotation</p:attrName>
                                        </p:attrNameLst>
                                      </p:cBhvr>
                                      <p:tavLst>
                                        <p:tav tm="0">
                                          <p:val>
                                            <p:fltVal val="720"/>
                                          </p:val>
                                        </p:tav>
                                        <p:tav tm="100000">
                                          <p:val>
                                            <p:fltVal val="0"/>
                                          </p:val>
                                        </p:tav>
                                      </p:tavLst>
                                    </p:anim>
                                    <p:anim calcmode="lin" valueType="num">
                                      <p:cBhvr>
                                        <p:cTn id="9" dur="3000" fill="hold"/>
                                        <p:tgtEl>
                                          <p:spTgt spid="9223"/>
                                        </p:tgtEl>
                                        <p:attrNameLst>
                                          <p:attrName>ppt_h</p:attrName>
                                        </p:attrNameLst>
                                      </p:cBhvr>
                                      <p:tavLst>
                                        <p:tav tm="0">
                                          <p:val>
                                            <p:fltVal val="0"/>
                                          </p:val>
                                        </p:tav>
                                        <p:tav tm="100000">
                                          <p:val>
                                            <p:strVal val="#ppt_h"/>
                                          </p:val>
                                        </p:tav>
                                      </p:tavLst>
                                    </p:anim>
                                    <p:anim calcmode="lin" valueType="num">
                                      <p:cBhvr>
                                        <p:cTn id="10" dur="3000" fill="hold"/>
                                        <p:tgtEl>
                                          <p:spTgt spid="922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fade">
                                      <p:cBhvr>
                                        <p:cTn id="13" dur="3000"/>
                                        <p:tgtEl>
                                          <p:spTgt spid="9221"/>
                                        </p:tgtEl>
                                      </p:cBhvr>
                                    </p:animEffect>
                                    <p:anim calcmode="lin" valueType="num">
                                      <p:cBhvr>
                                        <p:cTn id="14" dur="3000" fill="hold"/>
                                        <p:tgtEl>
                                          <p:spTgt spid="9221"/>
                                        </p:tgtEl>
                                        <p:attrNameLst>
                                          <p:attrName>style.rotation</p:attrName>
                                        </p:attrNameLst>
                                      </p:cBhvr>
                                      <p:tavLst>
                                        <p:tav tm="0">
                                          <p:val>
                                            <p:fltVal val="720"/>
                                          </p:val>
                                        </p:tav>
                                        <p:tav tm="100000">
                                          <p:val>
                                            <p:fltVal val="0"/>
                                          </p:val>
                                        </p:tav>
                                      </p:tavLst>
                                    </p:anim>
                                    <p:anim calcmode="lin" valueType="num">
                                      <p:cBhvr>
                                        <p:cTn id="15" dur="3000" fill="hold"/>
                                        <p:tgtEl>
                                          <p:spTgt spid="9221"/>
                                        </p:tgtEl>
                                        <p:attrNameLst>
                                          <p:attrName>ppt_h</p:attrName>
                                        </p:attrNameLst>
                                      </p:cBhvr>
                                      <p:tavLst>
                                        <p:tav tm="0">
                                          <p:val>
                                            <p:fltVal val="0"/>
                                          </p:val>
                                        </p:tav>
                                        <p:tav tm="100000">
                                          <p:val>
                                            <p:strVal val="#ppt_h"/>
                                          </p:val>
                                        </p:tav>
                                      </p:tavLst>
                                    </p:anim>
                                    <p:anim calcmode="lin" valueType="num">
                                      <p:cBhvr>
                                        <p:cTn id="16" dur="3000" fill="hold"/>
                                        <p:tgtEl>
                                          <p:spTgt spid="9221"/>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wedge">
                                      <p:cBhvr>
                                        <p:cTn id="21"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l="10432" t="30583" r="35320" b="16589"/>
          <a:stretch>
            <a:fillRect/>
          </a:stretch>
        </p:blipFill>
        <p:spPr>
          <a:xfrm>
            <a:off x="2316164" y="274638"/>
            <a:ext cx="7558087" cy="5668962"/>
          </a:xfrm>
          <a:noFill/>
        </p:spPr>
      </p:pic>
      <p:sp>
        <p:nvSpPr>
          <p:cNvPr id="53253" name="Text Box 5"/>
          <p:cNvSpPr txBox="1">
            <a:spLocks noChangeArrowheads="1"/>
          </p:cNvSpPr>
          <p:nvPr/>
        </p:nvSpPr>
        <p:spPr bwMode="auto">
          <a:xfrm>
            <a:off x="3657600" y="6096001"/>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a:solidFill>
                  <a:srgbClr val="FF00FF"/>
                </a:solidFill>
                <a:latin typeface="Times New Roman" panose="02020603050405020304" pitchFamily="18" charset="0"/>
              </a:rPr>
              <a:t>Giúp đỡ cụ già cô đơn</a:t>
            </a:r>
          </a:p>
        </p:txBody>
      </p:sp>
    </p:spTree>
    <p:extLst>
      <p:ext uri="{BB962C8B-B14F-4D97-AF65-F5344CB8AC3E}">
        <p14:creationId xmlns:p14="http://schemas.microsoft.com/office/powerpoint/2010/main" val="2454653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3000"/>
                                        <p:tgtEl>
                                          <p:spTgt spid="53252"/>
                                        </p:tgtEl>
                                      </p:cBhvr>
                                    </p:animEffect>
                                    <p:anim calcmode="lin" valueType="num">
                                      <p:cBhvr>
                                        <p:cTn id="8" dur="3000" fill="hold"/>
                                        <p:tgtEl>
                                          <p:spTgt spid="53252"/>
                                        </p:tgtEl>
                                        <p:attrNameLst>
                                          <p:attrName>style.rotation</p:attrName>
                                        </p:attrNameLst>
                                      </p:cBhvr>
                                      <p:tavLst>
                                        <p:tav tm="0">
                                          <p:val>
                                            <p:fltVal val="720"/>
                                          </p:val>
                                        </p:tav>
                                        <p:tav tm="100000">
                                          <p:val>
                                            <p:fltVal val="0"/>
                                          </p:val>
                                        </p:tav>
                                      </p:tavLst>
                                    </p:anim>
                                    <p:anim calcmode="lin" valueType="num">
                                      <p:cBhvr>
                                        <p:cTn id="9" dur="3000" fill="hold"/>
                                        <p:tgtEl>
                                          <p:spTgt spid="53252"/>
                                        </p:tgtEl>
                                        <p:attrNameLst>
                                          <p:attrName>ppt_h</p:attrName>
                                        </p:attrNameLst>
                                      </p:cBhvr>
                                      <p:tavLst>
                                        <p:tav tm="0">
                                          <p:val>
                                            <p:fltVal val="0"/>
                                          </p:val>
                                        </p:tav>
                                        <p:tav tm="100000">
                                          <p:val>
                                            <p:strVal val="#ppt_h"/>
                                          </p:val>
                                        </p:tav>
                                      </p:tavLst>
                                    </p:anim>
                                    <p:anim calcmode="lin" valueType="num">
                                      <p:cBhvr>
                                        <p:cTn id="10" dur="3000" fill="hold"/>
                                        <p:tgtEl>
                                          <p:spTgt spid="5325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53253">
                                            <p:txEl>
                                              <p:pRg st="0" end="0"/>
                                            </p:txEl>
                                          </p:spTgt>
                                        </p:tgtEl>
                                        <p:attrNameLst>
                                          <p:attrName>style.visibility</p:attrName>
                                        </p:attrNameLst>
                                      </p:cBhvr>
                                      <p:to>
                                        <p:strVal val="visible"/>
                                      </p:to>
                                    </p:set>
                                    <p:animEffect transition="in" filter="circle(in)">
                                      <p:cBhvr>
                                        <p:cTn id="15" dur="2000"/>
                                        <p:tgtEl>
                                          <p:spTgt spid="532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4419600" cy="4648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3962400" cy="4648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246" name="AutoShape 6"/>
          <p:cNvSpPr>
            <a:spLocks noChangeArrowheads="1"/>
          </p:cNvSpPr>
          <p:nvPr/>
        </p:nvSpPr>
        <p:spPr bwMode="auto">
          <a:xfrm>
            <a:off x="3581400" y="6175375"/>
            <a:ext cx="5029200" cy="609600"/>
          </a:xfrm>
          <a:prstGeom prst="plaque">
            <a:avLst>
              <a:gd name="adj" fmla="val 16667"/>
            </a:avLst>
          </a:prstGeom>
          <a:solidFill>
            <a:srgbClr val="FF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solidFill>
                  <a:srgbClr val="0000FF"/>
                </a:solidFill>
                <a:latin typeface="Times New Roman" panose="02020603050405020304" pitchFamily="18" charset="0"/>
              </a:rPr>
              <a:t>Giúp đỡ người già cô đơn, tàn tật </a:t>
            </a:r>
          </a:p>
        </p:txBody>
      </p:sp>
    </p:spTree>
    <p:extLst>
      <p:ext uri="{BB962C8B-B14F-4D97-AF65-F5344CB8AC3E}">
        <p14:creationId xmlns:p14="http://schemas.microsoft.com/office/powerpoint/2010/main" val="3162676327"/>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par>
                                <p:cTn id="8" presetID="9" presetClass="entr" presetSubtype="0"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dissolve">
                                      <p:cBhvr>
                                        <p:cTn id="10" dur="500"/>
                                        <p:tgtEl>
                                          <p:spTgt spid="102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246">
                                            <p:txEl>
                                              <p:pRg st="0" end="0"/>
                                            </p:txEl>
                                          </p:spTgt>
                                        </p:tgtEl>
                                        <p:attrNameLst>
                                          <p:attrName>style.visibility</p:attrName>
                                        </p:attrNameLst>
                                      </p:cBhvr>
                                      <p:to>
                                        <p:strVal val="visible"/>
                                      </p:to>
                                    </p:set>
                                    <p:animEffect transition="in" filter="blinds(horizontal)">
                                      <p:cBhvr>
                                        <p:cTn id="15" dur="500"/>
                                        <p:tgtEl>
                                          <p:spTgt spid="10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5" descr="IMG_06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354139"/>
            <a:ext cx="80073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24088" y="6178550"/>
            <a:ext cx="7848600" cy="533400"/>
          </a:xfrm>
          <a:prstGeom prst="plaque">
            <a:avLst>
              <a:gd name="adj" fmla="val 1666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a:t>Thăm hỏi , trò chuyện với người già cô đơn , tàn tật.</a:t>
            </a:r>
          </a:p>
        </p:txBody>
      </p:sp>
    </p:spTree>
    <p:extLst>
      <p:ext uri="{BB962C8B-B14F-4D97-AF65-F5344CB8AC3E}">
        <p14:creationId xmlns:p14="http://schemas.microsoft.com/office/powerpoint/2010/main" val="358514213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3000"/>
                                        <p:tgtEl>
                                          <p:spTgt spid="14340"/>
                                        </p:tgtEl>
                                      </p:cBhvr>
                                    </p:animEffect>
                                    <p:anim calcmode="lin" valueType="num">
                                      <p:cBhvr>
                                        <p:cTn id="8" dur="3000" fill="hold"/>
                                        <p:tgtEl>
                                          <p:spTgt spid="14340"/>
                                        </p:tgtEl>
                                        <p:attrNameLst>
                                          <p:attrName>style.rotation</p:attrName>
                                        </p:attrNameLst>
                                      </p:cBhvr>
                                      <p:tavLst>
                                        <p:tav tm="0">
                                          <p:val>
                                            <p:fltVal val="720"/>
                                          </p:val>
                                        </p:tav>
                                        <p:tav tm="100000">
                                          <p:val>
                                            <p:fltVal val="0"/>
                                          </p:val>
                                        </p:tav>
                                      </p:tavLst>
                                    </p:anim>
                                    <p:anim calcmode="lin" valueType="num">
                                      <p:cBhvr>
                                        <p:cTn id="9" dur="3000" fill="hold"/>
                                        <p:tgtEl>
                                          <p:spTgt spid="14340"/>
                                        </p:tgtEl>
                                        <p:attrNameLst>
                                          <p:attrName>ppt_h</p:attrName>
                                        </p:attrNameLst>
                                      </p:cBhvr>
                                      <p:tavLst>
                                        <p:tav tm="0">
                                          <p:val>
                                            <p:fltVal val="0"/>
                                          </p:val>
                                        </p:tav>
                                        <p:tav tm="100000">
                                          <p:val>
                                            <p:strVal val="#ppt_h"/>
                                          </p:val>
                                        </p:tav>
                                      </p:tavLst>
                                    </p:anim>
                                    <p:anim calcmode="lin" valueType="num">
                                      <p:cBhvr>
                                        <p:cTn id="10" dur="3000" fill="hold"/>
                                        <p:tgtEl>
                                          <p:spTgt spid="143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diamond(in)">
                                      <p:cBhvr>
                                        <p:cTn id="15"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926307" y="1506881"/>
            <a:ext cx="8229600" cy="4495800"/>
          </a:xfrm>
        </p:spPr>
        <p:txBody>
          <a:bodyPr/>
          <a:lstStyle/>
          <a:p>
            <a:pPr marL="609600" indent="-609600" algn="ctr">
              <a:buNone/>
            </a:pPr>
            <a:r>
              <a:rPr lang="en-US" b="1" dirty="0" smtClean="0">
                <a:solidFill>
                  <a:srgbClr val="FF00FF"/>
                </a:solidFill>
              </a:rPr>
              <a:t>KẾT LUẬN :</a:t>
            </a:r>
            <a:endParaRPr lang="en-US" b="1" dirty="0">
              <a:solidFill>
                <a:srgbClr val="FF00FF"/>
              </a:solidFill>
            </a:endParaRPr>
          </a:p>
          <a:p>
            <a:pPr marL="609600" indent="-609600">
              <a:buNone/>
            </a:pPr>
            <a:r>
              <a:rPr lang="en-US" dirty="0" smtClean="0">
                <a:solidFill>
                  <a:srgbClr val="0000FF"/>
                </a:solidFill>
                <a:latin typeface="Times New Roman" panose="02020603050405020304" pitchFamily="18" charset="0"/>
              </a:rPr>
              <a:t>  </a:t>
            </a:r>
            <a:r>
              <a:rPr lang="en-US" dirty="0" err="1" smtClean="0">
                <a:solidFill>
                  <a:srgbClr val="FF00FF"/>
                </a:solidFill>
                <a:latin typeface="Times New Roman" panose="02020603050405020304" pitchFamily="18" charset="0"/>
              </a:rPr>
              <a:t>Tình</a:t>
            </a:r>
            <a:r>
              <a:rPr lang="en-US" dirty="0" smtClean="0">
                <a:solidFill>
                  <a:srgbClr val="FF00FF"/>
                </a:solidFill>
                <a:latin typeface="Times New Roman" panose="02020603050405020304" pitchFamily="18" charset="0"/>
              </a:rPr>
              <a:t> </a:t>
            </a:r>
            <a:r>
              <a:rPr lang="en-US" dirty="0" err="1" smtClean="0">
                <a:solidFill>
                  <a:srgbClr val="FF00FF"/>
                </a:solidFill>
                <a:latin typeface="Times New Roman" panose="02020603050405020304" pitchFamily="18" charset="0"/>
              </a:rPr>
              <a:t>huống</a:t>
            </a:r>
            <a:r>
              <a:rPr lang="en-US" dirty="0" smtClean="0">
                <a:solidFill>
                  <a:srgbClr val="FF00FF"/>
                </a:solidFill>
                <a:latin typeface="Times New Roman" panose="02020603050405020304" pitchFamily="18" charset="0"/>
              </a:rPr>
              <a:t> a :</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Có</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thể</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giúp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bạn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những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việc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làm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phù</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hợp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như</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đạp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xe</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chở</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bạn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học</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đẩy</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xe</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lăn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giúp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bạn</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cõng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bạn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đến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trường</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quyên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góp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tiền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mua</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xe</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lăn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cho</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bạn</a:t>
            </a:r>
            <a:r>
              <a:rPr lang="en-US" dirty="0" smtClean="0">
                <a:solidFill>
                  <a:srgbClr val="0000FF"/>
                </a:solidFill>
                <a:latin typeface="Times New Roman" panose="02020603050405020304" pitchFamily="18" charset="0"/>
              </a:rPr>
              <a:t> ….</a:t>
            </a:r>
          </a:p>
          <a:p>
            <a:pPr marL="609600" indent="-609600">
              <a:buNone/>
            </a:pPr>
            <a:r>
              <a:rPr lang="en-US" dirty="0" err="1" smtClean="0">
                <a:solidFill>
                  <a:srgbClr val="FF00FF"/>
                </a:solidFill>
                <a:latin typeface="Times New Roman" panose="02020603050405020304" pitchFamily="18" charset="0"/>
              </a:rPr>
              <a:t>Tình</a:t>
            </a:r>
            <a:r>
              <a:rPr lang="en-US" dirty="0" smtClean="0">
                <a:solidFill>
                  <a:srgbClr val="FF00FF"/>
                </a:solidFill>
                <a:latin typeface="Times New Roman" panose="02020603050405020304" pitchFamily="18" charset="0"/>
              </a:rPr>
              <a:t> </a:t>
            </a:r>
            <a:r>
              <a:rPr lang="en-US" dirty="0" err="1" smtClean="0">
                <a:solidFill>
                  <a:srgbClr val="FF00FF"/>
                </a:solidFill>
                <a:latin typeface="Times New Roman" panose="02020603050405020304" pitchFamily="18" charset="0"/>
              </a:rPr>
              <a:t>huống</a:t>
            </a:r>
            <a:r>
              <a:rPr lang="en-US" dirty="0" smtClean="0">
                <a:solidFill>
                  <a:srgbClr val="FF00FF"/>
                </a:solidFill>
                <a:latin typeface="Times New Roman" panose="02020603050405020304" pitchFamily="18" charset="0"/>
              </a:rPr>
              <a:t> b :</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Có</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thể</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thăm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hỏi</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trò</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chuyện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với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cụ</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giúp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đỡ</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cụ</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những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công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việc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lặt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vặt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hàng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ngày</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như</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lấy</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nước</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quét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nhà</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quét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sân</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nấu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cơm</a:t>
            </a:r>
            <a:r>
              <a:rPr lang="en-US" dirty="0" smtClean="0">
                <a:solidFill>
                  <a:srgbClr val="0000FF"/>
                </a:solidFill>
                <a:latin typeface="Times New Roman" panose="02020603050405020304" pitchFamily="18" charset="0"/>
              </a:rPr>
              <a:t> , </a:t>
            </a:r>
            <a:r>
              <a:rPr lang="en-US" dirty="0" err="1" smtClean="0">
                <a:solidFill>
                  <a:srgbClr val="0000FF"/>
                </a:solidFill>
                <a:latin typeface="Times New Roman" panose="02020603050405020304" pitchFamily="18" charset="0"/>
              </a:rPr>
              <a:t>dọn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dẹp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nhà</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cửa</a:t>
            </a:r>
            <a:r>
              <a:rPr lang="en-US" dirty="0" smtClean="0">
                <a:solidFill>
                  <a:srgbClr val="0000FF"/>
                </a:solidFill>
                <a:latin typeface="Times New Roman" panose="02020603050405020304" pitchFamily="18" charset="0"/>
              </a:rPr>
              <a:t> ….</a:t>
            </a:r>
          </a:p>
        </p:txBody>
      </p:sp>
      <p:grpSp>
        <p:nvGrpSpPr>
          <p:cNvPr id="2" name="Group 4"/>
          <p:cNvGrpSpPr>
            <a:grpSpLocks/>
          </p:cNvGrpSpPr>
          <p:nvPr/>
        </p:nvGrpSpPr>
        <p:grpSpPr bwMode="auto">
          <a:xfrm>
            <a:off x="1624884" y="944451"/>
            <a:ext cx="8686800" cy="4946650"/>
            <a:chOff x="1717" y="1169"/>
            <a:chExt cx="9022" cy="14411"/>
          </a:xfrm>
        </p:grpSpPr>
        <p:sp>
          <p:nvSpPr>
            <p:cNvPr id="16389" name="Freeform 5" descr="Sphere"/>
            <p:cNvSpPr>
              <a:spLocks/>
            </p:cNvSpPr>
            <p:nvPr/>
          </p:nvSpPr>
          <p:spPr bwMode="auto">
            <a:xfrm>
              <a:off x="9818" y="1386"/>
              <a:ext cx="541" cy="1146"/>
            </a:xfrm>
            <a:custGeom>
              <a:avLst/>
              <a:gdLst>
                <a:gd name="T0" fmla="*/ 150 w 541"/>
                <a:gd name="T1" fmla="*/ 306 h 1146"/>
                <a:gd name="T2" fmla="*/ 150 w 541"/>
                <a:gd name="T3" fmla="*/ 344 h 1146"/>
                <a:gd name="T4" fmla="*/ 134 w 541"/>
                <a:gd name="T5" fmla="*/ 388 h 1146"/>
                <a:gd name="T6" fmla="*/ 123 w 541"/>
                <a:gd name="T7" fmla="*/ 471 h 1146"/>
                <a:gd name="T8" fmla="*/ 128 w 541"/>
                <a:gd name="T9" fmla="*/ 579 h 1146"/>
                <a:gd name="T10" fmla="*/ 150 w 541"/>
                <a:gd name="T11" fmla="*/ 707 h 1146"/>
                <a:gd name="T12" fmla="*/ 201 w 541"/>
                <a:gd name="T13" fmla="*/ 822 h 1146"/>
                <a:gd name="T14" fmla="*/ 262 w 541"/>
                <a:gd name="T15" fmla="*/ 872 h 1146"/>
                <a:gd name="T16" fmla="*/ 312 w 541"/>
                <a:gd name="T17" fmla="*/ 860 h 1146"/>
                <a:gd name="T18" fmla="*/ 363 w 541"/>
                <a:gd name="T19" fmla="*/ 815 h 1146"/>
                <a:gd name="T20" fmla="*/ 418 w 541"/>
                <a:gd name="T21" fmla="*/ 675 h 1146"/>
                <a:gd name="T22" fmla="*/ 469 w 541"/>
                <a:gd name="T23" fmla="*/ 503 h 1146"/>
                <a:gd name="T24" fmla="*/ 463 w 541"/>
                <a:gd name="T25" fmla="*/ 382 h 1146"/>
                <a:gd name="T26" fmla="*/ 441 w 541"/>
                <a:gd name="T27" fmla="*/ 306 h 1146"/>
                <a:gd name="T28" fmla="*/ 446 w 541"/>
                <a:gd name="T29" fmla="*/ 261 h 1146"/>
                <a:gd name="T30" fmla="*/ 474 w 541"/>
                <a:gd name="T31" fmla="*/ 146 h 1146"/>
                <a:gd name="T32" fmla="*/ 491 w 541"/>
                <a:gd name="T33" fmla="*/ 38 h 1146"/>
                <a:gd name="T34" fmla="*/ 497 w 541"/>
                <a:gd name="T35" fmla="*/ 6 h 1146"/>
                <a:gd name="T36" fmla="*/ 502 w 541"/>
                <a:gd name="T37" fmla="*/ 0 h 1146"/>
                <a:gd name="T38" fmla="*/ 536 w 541"/>
                <a:gd name="T39" fmla="*/ 108 h 1146"/>
                <a:gd name="T40" fmla="*/ 536 w 541"/>
                <a:gd name="T41" fmla="*/ 325 h 1146"/>
                <a:gd name="T42" fmla="*/ 508 w 541"/>
                <a:gd name="T43" fmla="*/ 548 h 1146"/>
                <a:gd name="T44" fmla="*/ 446 w 541"/>
                <a:gd name="T45" fmla="*/ 758 h 1146"/>
                <a:gd name="T46" fmla="*/ 385 w 541"/>
                <a:gd name="T47" fmla="*/ 917 h 1146"/>
                <a:gd name="T48" fmla="*/ 323 w 541"/>
                <a:gd name="T49" fmla="*/ 1025 h 1146"/>
                <a:gd name="T50" fmla="*/ 268 w 541"/>
                <a:gd name="T51" fmla="*/ 1102 h 1146"/>
                <a:gd name="T52" fmla="*/ 223 w 541"/>
                <a:gd name="T53" fmla="*/ 1134 h 1146"/>
                <a:gd name="T54" fmla="*/ 173 w 541"/>
                <a:gd name="T55" fmla="*/ 1146 h 1146"/>
                <a:gd name="T56" fmla="*/ 134 w 541"/>
                <a:gd name="T57" fmla="*/ 1134 h 1146"/>
                <a:gd name="T58" fmla="*/ 72 w 541"/>
                <a:gd name="T59" fmla="*/ 1076 h 1146"/>
                <a:gd name="T60" fmla="*/ 11 w 541"/>
                <a:gd name="T61" fmla="*/ 923 h 1146"/>
                <a:gd name="T62" fmla="*/ 0 w 541"/>
                <a:gd name="T63" fmla="*/ 688 h 1146"/>
                <a:gd name="T64" fmla="*/ 33 w 541"/>
                <a:gd name="T65" fmla="*/ 471 h 1146"/>
                <a:gd name="T66" fmla="*/ 61 w 541"/>
                <a:gd name="T67" fmla="*/ 376 h 1146"/>
                <a:gd name="T68" fmla="*/ 95 w 541"/>
                <a:gd name="T69" fmla="*/ 318 h 1146"/>
                <a:gd name="T70" fmla="*/ 134 w 541"/>
                <a:gd name="T71" fmla="*/ 299 h 1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1"/>
                <a:gd name="T109" fmla="*/ 0 h 1146"/>
                <a:gd name="T110" fmla="*/ 541 w 541"/>
                <a:gd name="T111" fmla="*/ 1146 h 1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1" h="1146">
                  <a:moveTo>
                    <a:pt x="134" y="299"/>
                  </a:moveTo>
                  <a:lnTo>
                    <a:pt x="150" y="306"/>
                  </a:lnTo>
                  <a:lnTo>
                    <a:pt x="156" y="318"/>
                  </a:lnTo>
                  <a:lnTo>
                    <a:pt x="150" y="344"/>
                  </a:lnTo>
                  <a:lnTo>
                    <a:pt x="139" y="369"/>
                  </a:lnTo>
                  <a:lnTo>
                    <a:pt x="134" y="388"/>
                  </a:lnTo>
                  <a:lnTo>
                    <a:pt x="128" y="420"/>
                  </a:lnTo>
                  <a:lnTo>
                    <a:pt x="123" y="471"/>
                  </a:lnTo>
                  <a:lnTo>
                    <a:pt x="123" y="516"/>
                  </a:lnTo>
                  <a:lnTo>
                    <a:pt x="128" y="579"/>
                  </a:lnTo>
                  <a:lnTo>
                    <a:pt x="134" y="643"/>
                  </a:lnTo>
                  <a:lnTo>
                    <a:pt x="150" y="707"/>
                  </a:lnTo>
                  <a:lnTo>
                    <a:pt x="178" y="771"/>
                  </a:lnTo>
                  <a:lnTo>
                    <a:pt x="201" y="822"/>
                  </a:lnTo>
                  <a:lnTo>
                    <a:pt x="229" y="853"/>
                  </a:lnTo>
                  <a:lnTo>
                    <a:pt x="262" y="872"/>
                  </a:lnTo>
                  <a:lnTo>
                    <a:pt x="284" y="872"/>
                  </a:lnTo>
                  <a:lnTo>
                    <a:pt x="312" y="860"/>
                  </a:lnTo>
                  <a:lnTo>
                    <a:pt x="340" y="847"/>
                  </a:lnTo>
                  <a:lnTo>
                    <a:pt x="363" y="815"/>
                  </a:lnTo>
                  <a:lnTo>
                    <a:pt x="379" y="777"/>
                  </a:lnTo>
                  <a:lnTo>
                    <a:pt x="418" y="675"/>
                  </a:lnTo>
                  <a:lnTo>
                    <a:pt x="452" y="560"/>
                  </a:lnTo>
                  <a:lnTo>
                    <a:pt x="469" y="503"/>
                  </a:lnTo>
                  <a:lnTo>
                    <a:pt x="469" y="446"/>
                  </a:lnTo>
                  <a:lnTo>
                    <a:pt x="463" y="382"/>
                  </a:lnTo>
                  <a:lnTo>
                    <a:pt x="452" y="331"/>
                  </a:lnTo>
                  <a:lnTo>
                    <a:pt x="441" y="306"/>
                  </a:lnTo>
                  <a:lnTo>
                    <a:pt x="446" y="274"/>
                  </a:lnTo>
                  <a:lnTo>
                    <a:pt x="446" y="261"/>
                  </a:lnTo>
                  <a:lnTo>
                    <a:pt x="452" y="229"/>
                  </a:lnTo>
                  <a:lnTo>
                    <a:pt x="474" y="146"/>
                  </a:lnTo>
                  <a:lnTo>
                    <a:pt x="485" y="70"/>
                  </a:lnTo>
                  <a:lnTo>
                    <a:pt x="491" y="38"/>
                  </a:lnTo>
                  <a:lnTo>
                    <a:pt x="497" y="25"/>
                  </a:lnTo>
                  <a:lnTo>
                    <a:pt x="497" y="6"/>
                  </a:lnTo>
                  <a:lnTo>
                    <a:pt x="497" y="0"/>
                  </a:lnTo>
                  <a:lnTo>
                    <a:pt x="502" y="0"/>
                  </a:lnTo>
                  <a:lnTo>
                    <a:pt x="513" y="12"/>
                  </a:lnTo>
                  <a:lnTo>
                    <a:pt x="536" y="108"/>
                  </a:lnTo>
                  <a:lnTo>
                    <a:pt x="541" y="210"/>
                  </a:lnTo>
                  <a:lnTo>
                    <a:pt x="536" y="325"/>
                  </a:lnTo>
                  <a:lnTo>
                    <a:pt x="530" y="439"/>
                  </a:lnTo>
                  <a:lnTo>
                    <a:pt x="508" y="548"/>
                  </a:lnTo>
                  <a:lnTo>
                    <a:pt x="480" y="656"/>
                  </a:lnTo>
                  <a:lnTo>
                    <a:pt x="446" y="758"/>
                  </a:lnTo>
                  <a:lnTo>
                    <a:pt x="413" y="853"/>
                  </a:lnTo>
                  <a:lnTo>
                    <a:pt x="385" y="917"/>
                  </a:lnTo>
                  <a:lnTo>
                    <a:pt x="351" y="974"/>
                  </a:lnTo>
                  <a:lnTo>
                    <a:pt x="323" y="1025"/>
                  </a:lnTo>
                  <a:lnTo>
                    <a:pt x="296" y="1064"/>
                  </a:lnTo>
                  <a:lnTo>
                    <a:pt x="268" y="1102"/>
                  </a:lnTo>
                  <a:lnTo>
                    <a:pt x="240" y="1121"/>
                  </a:lnTo>
                  <a:lnTo>
                    <a:pt x="223" y="1134"/>
                  </a:lnTo>
                  <a:lnTo>
                    <a:pt x="195" y="1146"/>
                  </a:lnTo>
                  <a:lnTo>
                    <a:pt x="173" y="1146"/>
                  </a:lnTo>
                  <a:lnTo>
                    <a:pt x="150" y="1146"/>
                  </a:lnTo>
                  <a:lnTo>
                    <a:pt x="134" y="1134"/>
                  </a:lnTo>
                  <a:lnTo>
                    <a:pt x="111" y="1121"/>
                  </a:lnTo>
                  <a:lnTo>
                    <a:pt x="72" y="1076"/>
                  </a:lnTo>
                  <a:lnTo>
                    <a:pt x="44" y="1019"/>
                  </a:lnTo>
                  <a:lnTo>
                    <a:pt x="11" y="923"/>
                  </a:lnTo>
                  <a:lnTo>
                    <a:pt x="0" y="815"/>
                  </a:lnTo>
                  <a:lnTo>
                    <a:pt x="0" y="688"/>
                  </a:lnTo>
                  <a:lnTo>
                    <a:pt x="11" y="579"/>
                  </a:lnTo>
                  <a:lnTo>
                    <a:pt x="33" y="471"/>
                  </a:lnTo>
                  <a:lnTo>
                    <a:pt x="50" y="420"/>
                  </a:lnTo>
                  <a:lnTo>
                    <a:pt x="61" y="376"/>
                  </a:lnTo>
                  <a:lnTo>
                    <a:pt x="78" y="344"/>
                  </a:lnTo>
                  <a:lnTo>
                    <a:pt x="95" y="318"/>
                  </a:lnTo>
                  <a:lnTo>
                    <a:pt x="117" y="306"/>
                  </a:lnTo>
                  <a:lnTo>
                    <a:pt x="134" y="29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0" name="Freeform 6" descr="Sphere"/>
            <p:cNvSpPr>
              <a:spLocks/>
            </p:cNvSpPr>
            <p:nvPr/>
          </p:nvSpPr>
          <p:spPr bwMode="auto">
            <a:xfrm>
              <a:off x="10153" y="2055"/>
              <a:ext cx="497" cy="1248"/>
            </a:xfrm>
            <a:custGeom>
              <a:avLst/>
              <a:gdLst>
                <a:gd name="T0" fmla="*/ 368 w 497"/>
                <a:gd name="T1" fmla="*/ 904 h 1248"/>
                <a:gd name="T2" fmla="*/ 351 w 497"/>
                <a:gd name="T3" fmla="*/ 898 h 1248"/>
                <a:gd name="T4" fmla="*/ 329 w 497"/>
                <a:gd name="T5" fmla="*/ 936 h 1248"/>
                <a:gd name="T6" fmla="*/ 296 w 497"/>
                <a:gd name="T7" fmla="*/ 962 h 1248"/>
                <a:gd name="T8" fmla="*/ 245 w 497"/>
                <a:gd name="T9" fmla="*/ 955 h 1248"/>
                <a:gd name="T10" fmla="*/ 189 w 497"/>
                <a:gd name="T11" fmla="*/ 904 h 1248"/>
                <a:gd name="T12" fmla="*/ 139 w 497"/>
                <a:gd name="T13" fmla="*/ 783 h 1248"/>
                <a:gd name="T14" fmla="*/ 117 w 497"/>
                <a:gd name="T15" fmla="*/ 656 h 1248"/>
                <a:gd name="T16" fmla="*/ 117 w 497"/>
                <a:gd name="T17" fmla="*/ 528 h 1248"/>
                <a:gd name="T18" fmla="*/ 139 w 497"/>
                <a:gd name="T19" fmla="*/ 420 h 1248"/>
                <a:gd name="T20" fmla="*/ 201 w 497"/>
                <a:gd name="T21" fmla="*/ 280 h 1248"/>
                <a:gd name="T22" fmla="*/ 251 w 497"/>
                <a:gd name="T23" fmla="*/ 197 h 1248"/>
                <a:gd name="T24" fmla="*/ 307 w 497"/>
                <a:gd name="T25" fmla="*/ 165 h 1248"/>
                <a:gd name="T26" fmla="*/ 340 w 497"/>
                <a:gd name="T27" fmla="*/ 191 h 1248"/>
                <a:gd name="T28" fmla="*/ 363 w 497"/>
                <a:gd name="T29" fmla="*/ 229 h 1248"/>
                <a:gd name="T30" fmla="*/ 379 w 497"/>
                <a:gd name="T31" fmla="*/ 223 h 1248"/>
                <a:gd name="T32" fmla="*/ 396 w 497"/>
                <a:gd name="T33" fmla="*/ 203 h 1248"/>
                <a:gd name="T34" fmla="*/ 469 w 497"/>
                <a:gd name="T35" fmla="*/ 127 h 1248"/>
                <a:gd name="T36" fmla="*/ 485 w 497"/>
                <a:gd name="T37" fmla="*/ 114 h 1248"/>
                <a:gd name="T38" fmla="*/ 497 w 497"/>
                <a:gd name="T39" fmla="*/ 102 h 1248"/>
                <a:gd name="T40" fmla="*/ 491 w 497"/>
                <a:gd name="T41" fmla="*/ 76 h 1248"/>
                <a:gd name="T42" fmla="*/ 452 w 497"/>
                <a:gd name="T43" fmla="*/ 19 h 1248"/>
                <a:gd name="T44" fmla="*/ 407 w 497"/>
                <a:gd name="T45" fmla="*/ 0 h 1248"/>
                <a:gd name="T46" fmla="*/ 357 w 497"/>
                <a:gd name="T47" fmla="*/ 6 h 1248"/>
                <a:gd name="T48" fmla="*/ 256 w 497"/>
                <a:gd name="T49" fmla="*/ 82 h 1248"/>
                <a:gd name="T50" fmla="*/ 167 w 497"/>
                <a:gd name="T51" fmla="*/ 216 h 1248"/>
                <a:gd name="T52" fmla="*/ 78 w 497"/>
                <a:gd name="T53" fmla="*/ 433 h 1248"/>
                <a:gd name="T54" fmla="*/ 11 w 497"/>
                <a:gd name="T55" fmla="*/ 688 h 1248"/>
                <a:gd name="T56" fmla="*/ 0 w 497"/>
                <a:gd name="T57" fmla="*/ 904 h 1248"/>
                <a:gd name="T58" fmla="*/ 28 w 497"/>
                <a:gd name="T59" fmla="*/ 1076 h 1248"/>
                <a:gd name="T60" fmla="*/ 78 w 497"/>
                <a:gd name="T61" fmla="*/ 1191 h 1248"/>
                <a:gd name="T62" fmla="*/ 117 w 497"/>
                <a:gd name="T63" fmla="*/ 1236 h 1248"/>
                <a:gd name="T64" fmla="*/ 167 w 497"/>
                <a:gd name="T65" fmla="*/ 1248 h 1248"/>
                <a:gd name="T66" fmla="*/ 223 w 497"/>
                <a:gd name="T67" fmla="*/ 1236 h 1248"/>
                <a:gd name="T68" fmla="*/ 290 w 497"/>
                <a:gd name="T69" fmla="*/ 1172 h 1248"/>
                <a:gd name="T70" fmla="*/ 357 w 497"/>
                <a:gd name="T71" fmla="*/ 1025 h 1248"/>
                <a:gd name="T72" fmla="*/ 368 w 497"/>
                <a:gd name="T73" fmla="*/ 930 h 1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1248"/>
                <a:gd name="T113" fmla="*/ 497 w 497"/>
                <a:gd name="T114" fmla="*/ 1248 h 1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1248">
                  <a:moveTo>
                    <a:pt x="368" y="930"/>
                  </a:moveTo>
                  <a:lnTo>
                    <a:pt x="368" y="904"/>
                  </a:lnTo>
                  <a:lnTo>
                    <a:pt x="357" y="892"/>
                  </a:lnTo>
                  <a:lnTo>
                    <a:pt x="351" y="898"/>
                  </a:lnTo>
                  <a:lnTo>
                    <a:pt x="340" y="917"/>
                  </a:lnTo>
                  <a:lnTo>
                    <a:pt x="329" y="936"/>
                  </a:lnTo>
                  <a:lnTo>
                    <a:pt x="312" y="949"/>
                  </a:lnTo>
                  <a:lnTo>
                    <a:pt x="296" y="962"/>
                  </a:lnTo>
                  <a:lnTo>
                    <a:pt x="268" y="962"/>
                  </a:lnTo>
                  <a:lnTo>
                    <a:pt x="245" y="955"/>
                  </a:lnTo>
                  <a:lnTo>
                    <a:pt x="223" y="936"/>
                  </a:lnTo>
                  <a:lnTo>
                    <a:pt x="189" y="904"/>
                  </a:lnTo>
                  <a:lnTo>
                    <a:pt x="162" y="847"/>
                  </a:lnTo>
                  <a:lnTo>
                    <a:pt x="139" y="783"/>
                  </a:lnTo>
                  <a:lnTo>
                    <a:pt x="128" y="720"/>
                  </a:lnTo>
                  <a:lnTo>
                    <a:pt x="117" y="656"/>
                  </a:lnTo>
                  <a:lnTo>
                    <a:pt x="117" y="592"/>
                  </a:lnTo>
                  <a:lnTo>
                    <a:pt x="117" y="528"/>
                  </a:lnTo>
                  <a:lnTo>
                    <a:pt x="128" y="465"/>
                  </a:lnTo>
                  <a:lnTo>
                    <a:pt x="139" y="420"/>
                  </a:lnTo>
                  <a:lnTo>
                    <a:pt x="162" y="369"/>
                  </a:lnTo>
                  <a:lnTo>
                    <a:pt x="201" y="280"/>
                  </a:lnTo>
                  <a:lnTo>
                    <a:pt x="229" y="229"/>
                  </a:lnTo>
                  <a:lnTo>
                    <a:pt x="251" y="197"/>
                  </a:lnTo>
                  <a:lnTo>
                    <a:pt x="279" y="172"/>
                  </a:lnTo>
                  <a:lnTo>
                    <a:pt x="307" y="165"/>
                  </a:lnTo>
                  <a:lnTo>
                    <a:pt x="329" y="178"/>
                  </a:lnTo>
                  <a:lnTo>
                    <a:pt x="340" y="191"/>
                  </a:lnTo>
                  <a:lnTo>
                    <a:pt x="351" y="216"/>
                  </a:lnTo>
                  <a:lnTo>
                    <a:pt x="363" y="229"/>
                  </a:lnTo>
                  <a:lnTo>
                    <a:pt x="374" y="229"/>
                  </a:lnTo>
                  <a:lnTo>
                    <a:pt x="379" y="223"/>
                  </a:lnTo>
                  <a:lnTo>
                    <a:pt x="385" y="223"/>
                  </a:lnTo>
                  <a:lnTo>
                    <a:pt x="396" y="203"/>
                  </a:lnTo>
                  <a:lnTo>
                    <a:pt x="435" y="165"/>
                  </a:lnTo>
                  <a:lnTo>
                    <a:pt x="469" y="127"/>
                  </a:lnTo>
                  <a:lnTo>
                    <a:pt x="480" y="121"/>
                  </a:lnTo>
                  <a:lnTo>
                    <a:pt x="485" y="114"/>
                  </a:lnTo>
                  <a:lnTo>
                    <a:pt x="497" y="108"/>
                  </a:lnTo>
                  <a:lnTo>
                    <a:pt x="497" y="102"/>
                  </a:lnTo>
                  <a:lnTo>
                    <a:pt x="497" y="89"/>
                  </a:lnTo>
                  <a:lnTo>
                    <a:pt x="491" y="76"/>
                  </a:lnTo>
                  <a:lnTo>
                    <a:pt x="474" y="44"/>
                  </a:lnTo>
                  <a:lnTo>
                    <a:pt x="452" y="19"/>
                  </a:lnTo>
                  <a:lnTo>
                    <a:pt x="430" y="6"/>
                  </a:lnTo>
                  <a:lnTo>
                    <a:pt x="407" y="0"/>
                  </a:lnTo>
                  <a:lnTo>
                    <a:pt x="379" y="0"/>
                  </a:lnTo>
                  <a:lnTo>
                    <a:pt x="357" y="6"/>
                  </a:lnTo>
                  <a:lnTo>
                    <a:pt x="307" y="31"/>
                  </a:lnTo>
                  <a:lnTo>
                    <a:pt x="256" y="82"/>
                  </a:lnTo>
                  <a:lnTo>
                    <a:pt x="212" y="146"/>
                  </a:lnTo>
                  <a:lnTo>
                    <a:pt x="167" y="216"/>
                  </a:lnTo>
                  <a:lnTo>
                    <a:pt x="128" y="293"/>
                  </a:lnTo>
                  <a:lnTo>
                    <a:pt x="78" y="433"/>
                  </a:lnTo>
                  <a:lnTo>
                    <a:pt x="33" y="567"/>
                  </a:lnTo>
                  <a:lnTo>
                    <a:pt x="11" y="688"/>
                  </a:lnTo>
                  <a:lnTo>
                    <a:pt x="0" y="802"/>
                  </a:lnTo>
                  <a:lnTo>
                    <a:pt x="0" y="904"/>
                  </a:lnTo>
                  <a:lnTo>
                    <a:pt x="11" y="993"/>
                  </a:lnTo>
                  <a:lnTo>
                    <a:pt x="28" y="1076"/>
                  </a:lnTo>
                  <a:lnTo>
                    <a:pt x="55" y="1153"/>
                  </a:lnTo>
                  <a:lnTo>
                    <a:pt x="78" y="1191"/>
                  </a:lnTo>
                  <a:lnTo>
                    <a:pt x="95" y="1216"/>
                  </a:lnTo>
                  <a:lnTo>
                    <a:pt x="117" y="1236"/>
                  </a:lnTo>
                  <a:lnTo>
                    <a:pt x="145" y="1248"/>
                  </a:lnTo>
                  <a:lnTo>
                    <a:pt x="167" y="1248"/>
                  </a:lnTo>
                  <a:lnTo>
                    <a:pt x="195" y="1248"/>
                  </a:lnTo>
                  <a:lnTo>
                    <a:pt x="223" y="1236"/>
                  </a:lnTo>
                  <a:lnTo>
                    <a:pt x="245" y="1223"/>
                  </a:lnTo>
                  <a:lnTo>
                    <a:pt x="290" y="1172"/>
                  </a:lnTo>
                  <a:lnTo>
                    <a:pt x="329" y="1108"/>
                  </a:lnTo>
                  <a:lnTo>
                    <a:pt x="357" y="1025"/>
                  </a:lnTo>
                  <a:lnTo>
                    <a:pt x="363" y="981"/>
                  </a:lnTo>
                  <a:lnTo>
                    <a:pt x="368" y="93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1" name="Freeform 7" descr="Sphere"/>
            <p:cNvSpPr>
              <a:spLocks/>
            </p:cNvSpPr>
            <p:nvPr/>
          </p:nvSpPr>
          <p:spPr bwMode="auto">
            <a:xfrm>
              <a:off x="9834" y="1462"/>
              <a:ext cx="776" cy="1784"/>
            </a:xfrm>
            <a:custGeom>
              <a:avLst/>
              <a:gdLst>
                <a:gd name="T0" fmla="*/ 776 w 776"/>
                <a:gd name="T1" fmla="*/ 51 h 1784"/>
                <a:gd name="T2" fmla="*/ 771 w 776"/>
                <a:gd name="T3" fmla="*/ 166 h 1784"/>
                <a:gd name="T4" fmla="*/ 754 w 776"/>
                <a:gd name="T5" fmla="*/ 312 h 1784"/>
                <a:gd name="T6" fmla="*/ 754 w 776"/>
                <a:gd name="T7" fmla="*/ 421 h 1784"/>
                <a:gd name="T8" fmla="*/ 771 w 776"/>
                <a:gd name="T9" fmla="*/ 478 h 1784"/>
                <a:gd name="T10" fmla="*/ 754 w 776"/>
                <a:gd name="T11" fmla="*/ 503 h 1784"/>
                <a:gd name="T12" fmla="*/ 732 w 776"/>
                <a:gd name="T13" fmla="*/ 491 h 1784"/>
                <a:gd name="T14" fmla="*/ 665 w 776"/>
                <a:gd name="T15" fmla="*/ 529 h 1784"/>
                <a:gd name="T16" fmla="*/ 564 w 776"/>
                <a:gd name="T17" fmla="*/ 631 h 1784"/>
                <a:gd name="T18" fmla="*/ 464 w 776"/>
                <a:gd name="T19" fmla="*/ 784 h 1784"/>
                <a:gd name="T20" fmla="*/ 397 w 776"/>
                <a:gd name="T21" fmla="*/ 930 h 1784"/>
                <a:gd name="T22" fmla="*/ 341 w 776"/>
                <a:gd name="T23" fmla="*/ 1096 h 1784"/>
                <a:gd name="T24" fmla="*/ 296 w 776"/>
                <a:gd name="T25" fmla="*/ 1300 h 1784"/>
                <a:gd name="T26" fmla="*/ 285 w 776"/>
                <a:gd name="T27" fmla="*/ 1510 h 1784"/>
                <a:gd name="T28" fmla="*/ 296 w 776"/>
                <a:gd name="T29" fmla="*/ 1663 h 1784"/>
                <a:gd name="T30" fmla="*/ 296 w 776"/>
                <a:gd name="T31" fmla="*/ 1701 h 1784"/>
                <a:gd name="T32" fmla="*/ 263 w 776"/>
                <a:gd name="T33" fmla="*/ 1714 h 1784"/>
                <a:gd name="T34" fmla="*/ 207 w 776"/>
                <a:gd name="T35" fmla="*/ 1682 h 1784"/>
                <a:gd name="T36" fmla="*/ 179 w 776"/>
                <a:gd name="T37" fmla="*/ 1682 h 1784"/>
                <a:gd name="T38" fmla="*/ 118 w 776"/>
                <a:gd name="T39" fmla="*/ 1727 h 1784"/>
                <a:gd name="T40" fmla="*/ 34 w 776"/>
                <a:gd name="T41" fmla="*/ 1771 h 1784"/>
                <a:gd name="T42" fmla="*/ 6 w 776"/>
                <a:gd name="T43" fmla="*/ 1778 h 1784"/>
                <a:gd name="T44" fmla="*/ 0 w 776"/>
                <a:gd name="T45" fmla="*/ 1739 h 1784"/>
                <a:gd name="T46" fmla="*/ 17 w 776"/>
                <a:gd name="T47" fmla="*/ 1625 h 1784"/>
                <a:gd name="T48" fmla="*/ 34 w 776"/>
                <a:gd name="T49" fmla="*/ 1446 h 1784"/>
                <a:gd name="T50" fmla="*/ 45 w 776"/>
                <a:gd name="T51" fmla="*/ 1376 h 1784"/>
                <a:gd name="T52" fmla="*/ 45 w 776"/>
                <a:gd name="T53" fmla="*/ 1319 h 1784"/>
                <a:gd name="T54" fmla="*/ 34 w 776"/>
                <a:gd name="T55" fmla="*/ 1185 h 1784"/>
                <a:gd name="T56" fmla="*/ 40 w 776"/>
                <a:gd name="T57" fmla="*/ 1102 h 1784"/>
                <a:gd name="T58" fmla="*/ 56 w 776"/>
                <a:gd name="T59" fmla="*/ 1096 h 1784"/>
                <a:gd name="T60" fmla="*/ 101 w 776"/>
                <a:gd name="T61" fmla="*/ 1128 h 1784"/>
                <a:gd name="T62" fmla="*/ 140 w 776"/>
                <a:gd name="T63" fmla="*/ 1134 h 1784"/>
                <a:gd name="T64" fmla="*/ 213 w 776"/>
                <a:gd name="T65" fmla="*/ 1102 h 1784"/>
                <a:gd name="T66" fmla="*/ 296 w 776"/>
                <a:gd name="T67" fmla="*/ 1000 h 1784"/>
                <a:gd name="T68" fmla="*/ 374 w 776"/>
                <a:gd name="T69" fmla="*/ 879 h 1784"/>
                <a:gd name="T70" fmla="*/ 436 w 776"/>
                <a:gd name="T71" fmla="*/ 714 h 1784"/>
                <a:gd name="T72" fmla="*/ 503 w 776"/>
                <a:gd name="T73" fmla="*/ 478 h 1784"/>
                <a:gd name="T74" fmla="*/ 542 w 776"/>
                <a:gd name="T75" fmla="*/ 255 h 1784"/>
                <a:gd name="T76" fmla="*/ 564 w 776"/>
                <a:gd name="T77" fmla="*/ 128 h 1784"/>
                <a:gd name="T78" fmla="*/ 564 w 776"/>
                <a:gd name="T79" fmla="*/ 77 h 1784"/>
                <a:gd name="T80" fmla="*/ 559 w 776"/>
                <a:gd name="T81" fmla="*/ 45 h 1784"/>
                <a:gd name="T82" fmla="*/ 564 w 776"/>
                <a:gd name="T83" fmla="*/ 19 h 1784"/>
                <a:gd name="T84" fmla="*/ 592 w 776"/>
                <a:gd name="T85" fmla="*/ 51 h 1784"/>
                <a:gd name="T86" fmla="*/ 642 w 776"/>
                <a:gd name="T87" fmla="*/ 57 h 1784"/>
                <a:gd name="T88" fmla="*/ 704 w 776"/>
                <a:gd name="T89" fmla="*/ 19 h 1784"/>
                <a:gd name="T90" fmla="*/ 754 w 776"/>
                <a:gd name="T91" fmla="*/ 0 h 1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84"/>
                <a:gd name="T140" fmla="*/ 776 w 776"/>
                <a:gd name="T141" fmla="*/ 1784 h 1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84">
                  <a:moveTo>
                    <a:pt x="771" y="19"/>
                  </a:moveTo>
                  <a:lnTo>
                    <a:pt x="776" y="51"/>
                  </a:lnTo>
                  <a:lnTo>
                    <a:pt x="776" y="102"/>
                  </a:lnTo>
                  <a:lnTo>
                    <a:pt x="771" y="166"/>
                  </a:lnTo>
                  <a:lnTo>
                    <a:pt x="754" y="255"/>
                  </a:lnTo>
                  <a:lnTo>
                    <a:pt x="754" y="312"/>
                  </a:lnTo>
                  <a:lnTo>
                    <a:pt x="749" y="370"/>
                  </a:lnTo>
                  <a:lnTo>
                    <a:pt x="754" y="421"/>
                  </a:lnTo>
                  <a:lnTo>
                    <a:pt x="765" y="459"/>
                  </a:lnTo>
                  <a:lnTo>
                    <a:pt x="771" y="478"/>
                  </a:lnTo>
                  <a:lnTo>
                    <a:pt x="765" y="497"/>
                  </a:lnTo>
                  <a:lnTo>
                    <a:pt x="754" y="503"/>
                  </a:lnTo>
                  <a:lnTo>
                    <a:pt x="754" y="497"/>
                  </a:lnTo>
                  <a:lnTo>
                    <a:pt x="732" y="491"/>
                  </a:lnTo>
                  <a:lnTo>
                    <a:pt x="704" y="503"/>
                  </a:lnTo>
                  <a:lnTo>
                    <a:pt x="665" y="529"/>
                  </a:lnTo>
                  <a:lnTo>
                    <a:pt x="620" y="574"/>
                  </a:lnTo>
                  <a:lnTo>
                    <a:pt x="564" y="631"/>
                  </a:lnTo>
                  <a:lnTo>
                    <a:pt x="514" y="701"/>
                  </a:lnTo>
                  <a:lnTo>
                    <a:pt x="464" y="784"/>
                  </a:lnTo>
                  <a:lnTo>
                    <a:pt x="425" y="867"/>
                  </a:lnTo>
                  <a:lnTo>
                    <a:pt x="397" y="930"/>
                  </a:lnTo>
                  <a:lnTo>
                    <a:pt x="369" y="1013"/>
                  </a:lnTo>
                  <a:lnTo>
                    <a:pt x="341" y="1096"/>
                  </a:lnTo>
                  <a:lnTo>
                    <a:pt x="313" y="1198"/>
                  </a:lnTo>
                  <a:lnTo>
                    <a:pt x="296" y="1300"/>
                  </a:lnTo>
                  <a:lnTo>
                    <a:pt x="285" y="1402"/>
                  </a:lnTo>
                  <a:lnTo>
                    <a:pt x="285" y="1510"/>
                  </a:lnTo>
                  <a:lnTo>
                    <a:pt x="291" y="1612"/>
                  </a:lnTo>
                  <a:lnTo>
                    <a:pt x="296" y="1663"/>
                  </a:lnTo>
                  <a:lnTo>
                    <a:pt x="302" y="1682"/>
                  </a:lnTo>
                  <a:lnTo>
                    <a:pt x="296" y="1701"/>
                  </a:lnTo>
                  <a:lnTo>
                    <a:pt x="285" y="1714"/>
                  </a:lnTo>
                  <a:lnTo>
                    <a:pt x="263" y="1714"/>
                  </a:lnTo>
                  <a:lnTo>
                    <a:pt x="235" y="1707"/>
                  </a:lnTo>
                  <a:lnTo>
                    <a:pt x="207" y="1682"/>
                  </a:lnTo>
                  <a:lnTo>
                    <a:pt x="190" y="1682"/>
                  </a:lnTo>
                  <a:lnTo>
                    <a:pt x="179" y="1682"/>
                  </a:lnTo>
                  <a:lnTo>
                    <a:pt x="146" y="1714"/>
                  </a:lnTo>
                  <a:lnTo>
                    <a:pt x="118" y="1727"/>
                  </a:lnTo>
                  <a:lnTo>
                    <a:pt x="67" y="1746"/>
                  </a:lnTo>
                  <a:lnTo>
                    <a:pt x="34" y="1771"/>
                  </a:lnTo>
                  <a:lnTo>
                    <a:pt x="12" y="1784"/>
                  </a:lnTo>
                  <a:lnTo>
                    <a:pt x="6" y="1778"/>
                  </a:lnTo>
                  <a:lnTo>
                    <a:pt x="0" y="1758"/>
                  </a:lnTo>
                  <a:lnTo>
                    <a:pt x="0" y="1739"/>
                  </a:lnTo>
                  <a:lnTo>
                    <a:pt x="6" y="1714"/>
                  </a:lnTo>
                  <a:lnTo>
                    <a:pt x="17" y="1625"/>
                  </a:lnTo>
                  <a:lnTo>
                    <a:pt x="28" y="1523"/>
                  </a:lnTo>
                  <a:lnTo>
                    <a:pt x="34" y="1446"/>
                  </a:lnTo>
                  <a:lnTo>
                    <a:pt x="34" y="1408"/>
                  </a:lnTo>
                  <a:lnTo>
                    <a:pt x="45" y="1376"/>
                  </a:lnTo>
                  <a:lnTo>
                    <a:pt x="45" y="1344"/>
                  </a:lnTo>
                  <a:lnTo>
                    <a:pt x="45" y="1319"/>
                  </a:lnTo>
                  <a:lnTo>
                    <a:pt x="34" y="1249"/>
                  </a:lnTo>
                  <a:lnTo>
                    <a:pt x="34" y="1185"/>
                  </a:lnTo>
                  <a:lnTo>
                    <a:pt x="34" y="1134"/>
                  </a:lnTo>
                  <a:lnTo>
                    <a:pt x="40" y="1102"/>
                  </a:lnTo>
                  <a:lnTo>
                    <a:pt x="45" y="1096"/>
                  </a:lnTo>
                  <a:lnTo>
                    <a:pt x="56" y="1096"/>
                  </a:lnTo>
                  <a:lnTo>
                    <a:pt x="79" y="1115"/>
                  </a:lnTo>
                  <a:lnTo>
                    <a:pt x="101" y="1128"/>
                  </a:lnTo>
                  <a:lnTo>
                    <a:pt x="118" y="1134"/>
                  </a:lnTo>
                  <a:lnTo>
                    <a:pt x="140" y="1134"/>
                  </a:lnTo>
                  <a:lnTo>
                    <a:pt x="162" y="1128"/>
                  </a:lnTo>
                  <a:lnTo>
                    <a:pt x="213" y="1102"/>
                  </a:lnTo>
                  <a:lnTo>
                    <a:pt x="257" y="1058"/>
                  </a:lnTo>
                  <a:lnTo>
                    <a:pt x="296" y="1000"/>
                  </a:lnTo>
                  <a:lnTo>
                    <a:pt x="335" y="943"/>
                  </a:lnTo>
                  <a:lnTo>
                    <a:pt x="374" y="879"/>
                  </a:lnTo>
                  <a:lnTo>
                    <a:pt x="397" y="816"/>
                  </a:lnTo>
                  <a:lnTo>
                    <a:pt x="436" y="714"/>
                  </a:lnTo>
                  <a:lnTo>
                    <a:pt x="469" y="599"/>
                  </a:lnTo>
                  <a:lnTo>
                    <a:pt x="503" y="478"/>
                  </a:lnTo>
                  <a:lnTo>
                    <a:pt x="525" y="363"/>
                  </a:lnTo>
                  <a:lnTo>
                    <a:pt x="542" y="255"/>
                  </a:lnTo>
                  <a:lnTo>
                    <a:pt x="559" y="159"/>
                  </a:lnTo>
                  <a:lnTo>
                    <a:pt x="564" y="128"/>
                  </a:lnTo>
                  <a:lnTo>
                    <a:pt x="564" y="96"/>
                  </a:lnTo>
                  <a:lnTo>
                    <a:pt x="564" y="77"/>
                  </a:lnTo>
                  <a:lnTo>
                    <a:pt x="564" y="57"/>
                  </a:lnTo>
                  <a:lnTo>
                    <a:pt x="559" y="45"/>
                  </a:lnTo>
                  <a:lnTo>
                    <a:pt x="564" y="26"/>
                  </a:lnTo>
                  <a:lnTo>
                    <a:pt x="564" y="19"/>
                  </a:lnTo>
                  <a:lnTo>
                    <a:pt x="575" y="26"/>
                  </a:lnTo>
                  <a:lnTo>
                    <a:pt x="592" y="51"/>
                  </a:lnTo>
                  <a:lnTo>
                    <a:pt x="615" y="57"/>
                  </a:lnTo>
                  <a:lnTo>
                    <a:pt x="642" y="57"/>
                  </a:lnTo>
                  <a:lnTo>
                    <a:pt x="670" y="38"/>
                  </a:lnTo>
                  <a:lnTo>
                    <a:pt x="704" y="19"/>
                  </a:lnTo>
                  <a:lnTo>
                    <a:pt x="732" y="0"/>
                  </a:lnTo>
                  <a:lnTo>
                    <a:pt x="754" y="0"/>
                  </a:lnTo>
                  <a:lnTo>
                    <a:pt x="771" y="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2" name="Freeform 8" descr="Sphere"/>
            <p:cNvSpPr>
              <a:spLocks/>
            </p:cNvSpPr>
            <p:nvPr/>
          </p:nvSpPr>
          <p:spPr bwMode="auto">
            <a:xfrm>
              <a:off x="2097" y="1386"/>
              <a:ext cx="536" cy="1146"/>
            </a:xfrm>
            <a:custGeom>
              <a:avLst/>
              <a:gdLst>
                <a:gd name="T0" fmla="*/ 391 w 536"/>
                <a:gd name="T1" fmla="*/ 306 h 1146"/>
                <a:gd name="T2" fmla="*/ 385 w 536"/>
                <a:gd name="T3" fmla="*/ 344 h 1146"/>
                <a:gd name="T4" fmla="*/ 402 w 536"/>
                <a:gd name="T5" fmla="*/ 388 h 1146"/>
                <a:gd name="T6" fmla="*/ 413 w 536"/>
                <a:gd name="T7" fmla="*/ 471 h 1146"/>
                <a:gd name="T8" fmla="*/ 413 w 536"/>
                <a:gd name="T9" fmla="*/ 579 h 1146"/>
                <a:gd name="T10" fmla="*/ 385 w 536"/>
                <a:gd name="T11" fmla="*/ 707 h 1146"/>
                <a:gd name="T12" fmla="*/ 335 w 536"/>
                <a:gd name="T13" fmla="*/ 822 h 1146"/>
                <a:gd name="T14" fmla="*/ 279 w 536"/>
                <a:gd name="T15" fmla="*/ 872 h 1146"/>
                <a:gd name="T16" fmla="*/ 229 w 536"/>
                <a:gd name="T17" fmla="*/ 860 h 1146"/>
                <a:gd name="T18" fmla="*/ 178 w 536"/>
                <a:gd name="T19" fmla="*/ 815 h 1146"/>
                <a:gd name="T20" fmla="*/ 117 w 536"/>
                <a:gd name="T21" fmla="*/ 675 h 1146"/>
                <a:gd name="T22" fmla="*/ 72 w 536"/>
                <a:gd name="T23" fmla="*/ 503 h 1146"/>
                <a:gd name="T24" fmla="*/ 72 w 536"/>
                <a:gd name="T25" fmla="*/ 382 h 1146"/>
                <a:gd name="T26" fmla="*/ 95 w 536"/>
                <a:gd name="T27" fmla="*/ 306 h 1146"/>
                <a:gd name="T28" fmla="*/ 89 w 536"/>
                <a:gd name="T29" fmla="*/ 261 h 1146"/>
                <a:gd name="T30" fmla="*/ 67 w 536"/>
                <a:gd name="T31" fmla="*/ 146 h 1146"/>
                <a:gd name="T32" fmla="*/ 44 w 536"/>
                <a:gd name="T33" fmla="*/ 38 h 1146"/>
                <a:gd name="T34" fmla="*/ 39 w 536"/>
                <a:gd name="T35" fmla="*/ 6 h 1146"/>
                <a:gd name="T36" fmla="*/ 39 w 536"/>
                <a:gd name="T37" fmla="*/ 0 h 1146"/>
                <a:gd name="T38" fmla="*/ 5 w 536"/>
                <a:gd name="T39" fmla="*/ 108 h 1146"/>
                <a:gd name="T40" fmla="*/ 0 w 536"/>
                <a:gd name="T41" fmla="*/ 325 h 1146"/>
                <a:gd name="T42" fmla="*/ 33 w 536"/>
                <a:gd name="T43" fmla="*/ 548 h 1146"/>
                <a:gd name="T44" fmla="*/ 89 w 536"/>
                <a:gd name="T45" fmla="*/ 758 h 1146"/>
                <a:gd name="T46" fmla="*/ 156 w 536"/>
                <a:gd name="T47" fmla="*/ 917 h 1146"/>
                <a:gd name="T48" fmla="*/ 212 w 536"/>
                <a:gd name="T49" fmla="*/ 1025 h 1146"/>
                <a:gd name="T50" fmla="*/ 273 w 536"/>
                <a:gd name="T51" fmla="*/ 1102 h 1146"/>
                <a:gd name="T52" fmla="*/ 318 w 536"/>
                <a:gd name="T53" fmla="*/ 1134 h 1146"/>
                <a:gd name="T54" fmla="*/ 363 w 536"/>
                <a:gd name="T55" fmla="*/ 1146 h 1146"/>
                <a:gd name="T56" fmla="*/ 407 w 536"/>
                <a:gd name="T57" fmla="*/ 1134 h 1146"/>
                <a:gd name="T58" fmla="*/ 463 w 536"/>
                <a:gd name="T59" fmla="*/ 1076 h 1146"/>
                <a:gd name="T60" fmla="*/ 525 w 536"/>
                <a:gd name="T61" fmla="*/ 923 h 1146"/>
                <a:gd name="T62" fmla="*/ 536 w 536"/>
                <a:gd name="T63" fmla="*/ 688 h 1146"/>
                <a:gd name="T64" fmla="*/ 502 w 536"/>
                <a:gd name="T65" fmla="*/ 471 h 1146"/>
                <a:gd name="T66" fmla="*/ 474 w 536"/>
                <a:gd name="T67" fmla="*/ 376 h 1146"/>
                <a:gd name="T68" fmla="*/ 441 w 536"/>
                <a:gd name="T69" fmla="*/ 318 h 1146"/>
                <a:gd name="T70" fmla="*/ 396 w 536"/>
                <a:gd name="T71" fmla="*/ 299 h 1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6"/>
                <a:gd name="T109" fmla="*/ 0 h 1146"/>
                <a:gd name="T110" fmla="*/ 536 w 536"/>
                <a:gd name="T111" fmla="*/ 1146 h 1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6" h="1146">
                  <a:moveTo>
                    <a:pt x="396" y="299"/>
                  </a:moveTo>
                  <a:lnTo>
                    <a:pt x="391" y="306"/>
                  </a:lnTo>
                  <a:lnTo>
                    <a:pt x="385" y="318"/>
                  </a:lnTo>
                  <a:lnTo>
                    <a:pt x="385" y="344"/>
                  </a:lnTo>
                  <a:lnTo>
                    <a:pt x="396" y="369"/>
                  </a:lnTo>
                  <a:lnTo>
                    <a:pt x="402" y="388"/>
                  </a:lnTo>
                  <a:lnTo>
                    <a:pt x="407" y="420"/>
                  </a:lnTo>
                  <a:lnTo>
                    <a:pt x="413" y="471"/>
                  </a:lnTo>
                  <a:lnTo>
                    <a:pt x="413" y="516"/>
                  </a:lnTo>
                  <a:lnTo>
                    <a:pt x="413" y="579"/>
                  </a:lnTo>
                  <a:lnTo>
                    <a:pt x="402" y="643"/>
                  </a:lnTo>
                  <a:lnTo>
                    <a:pt x="385" y="707"/>
                  </a:lnTo>
                  <a:lnTo>
                    <a:pt x="363" y="771"/>
                  </a:lnTo>
                  <a:lnTo>
                    <a:pt x="335" y="822"/>
                  </a:lnTo>
                  <a:lnTo>
                    <a:pt x="307" y="853"/>
                  </a:lnTo>
                  <a:lnTo>
                    <a:pt x="279" y="872"/>
                  </a:lnTo>
                  <a:lnTo>
                    <a:pt x="251" y="872"/>
                  </a:lnTo>
                  <a:lnTo>
                    <a:pt x="229" y="860"/>
                  </a:lnTo>
                  <a:lnTo>
                    <a:pt x="201" y="847"/>
                  </a:lnTo>
                  <a:lnTo>
                    <a:pt x="178" y="815"/>
                  </a:lnTo>
                  <a:lnTo>
                    <a:pt x="156" y="777"/>
                  </a:lnTo>
                  <a:lnTo>
                    <a:pt x="117" y="675"/>
                  </a:lnTo>
                  <a:lnTo>
                    <a:pt x="84" y="560"/>
                  </a:lnTo>
                  <a:lnTo>
                    <a:pt x="72" y="503"/>
                  </a:lnTo>
                  <a:lnTo>
                    <a:pt x="67" y="446"/>
                  </a:lnTo>
                  <a:lnTo>
                    <a:pt x="72" y="382"/>
                  </a:lnTo>
                  <a:lnTo>
                    <a:pt x="89" y="331"/>
                  </a:lnTo>
                  <a:lnTo>
                    <a:pt x="95" y="306"/>
                  </a:lnTo>
                  <a:lnTo>
                    <a:pt x="95" y="274"/>
                  </a:lnTo>
                  <a:lnTo>
                    <a:pt x="89" y="261"/>
                  </a:lnTo>
                  <a:lnTo>
                    <a:pt x="84" y="229"/>
                  </a:lnTo>
                  <a:lnTo>
                    <a:pt x="67" y="146"/>
                  </a:lnTo>
                  <a:lnTo>
                    <a:pt x="50" y="70"/>
                  </a:lnTo>
                  <a:lnTo>
                    <a:pt x="44" y="38"/>
                  </a:lnTo>
                  <a:lnTo>
                    <a:pt x="39" y="25"/>
                  </a:lnTo>
                  <a:lnTo>
                    <a:pt x="39" y="6"/>
                  </a:lnTo>
                  <a:lnTo>
                    <a:pt x="39" y="0"/>
                  </a:lnTo>
                  <a:lnTo>
                    <a:pt x="28" y="12"/>
                  </a:lnTo>
                  <a:lnTo>
                    <a:pt x="5" y="108"/>
                  </a:lnTo>
                  <a:lnTo>
                    <a:pt x="0" y="210"/>
                  </a:lnTo>
                  <a:lnTo>
                    <a:pt x="0" y="325"/>
                  </a:lnTo>
                  <a:lnTo>
                    <a:pt x="11" y="439"/>
                  </a:lnTo>
                  <a:lnTo>
                    <a:pt x="33" y="548"/>
                  </a:lnTo>
                  <a:lnTo>
                    <a:pt x="61" y="656"/>
                  </a:lnTo>
                  <a:lnTo>
                    <a:pt x="89" y="758"/>
                  </a:lnTo>
                  <a:lnTo>
                    <a:pt x="123" y="853"/>
                  </a:lnTo>
                  <a:lnTo>
                    <a:pt x="156" y="917"/>
                  </a:lnTo>
                  <a:lnTo>
                    <a:pt x="184" y="974"/>
                  </a:lnTo>
                  <a:lnTo>
                    <a:pt x="212" y="1025"/>
                  </a:lnTo>
                  <a:lnTo>
                    <a:pt x="245" y="1064"/>
                  </a:lnTo>
                  <a:lnTo>
                    <a:pt x="273" y="1102"/>
                  </a:lnTo>
                  <a:lnTo>
                    <a:pt x="290" y="1121"/>
                  </a:lnTo>
                  <a:lnTo>
                    <a:pt x="318" y="1134"/>
                  </a:lnTo>
                  <a:lnTo>
                    <a:pt x="340" y="1146"/>
                  </a:lnTo>
                  <a:lnTo>
                    <a:pt x="363" y="1146"/>
                  </a:lnTo>
                  <a:lnTo>
                    <a:pt x="385" y="1146"/>
                  </a:lnTo>
                  <a:lnTo>
                    <a:pt x="407" y="1134"/>
                  </a:lnTo>
                  <a:lnTo>
                    <a:pt x="424" y="1121"/>
                  </a:lnTo>
                  <a:lnTo>
                    <a:pt x="463" y="1076"/>
                  </a:lnTo>
                  <a:lnTo>
                    <a:pt x="497" y="1019"/>
                  </a:lnTo>
                  <a:lnTo>
                    <a:pt x="525" y="923"/>
                  </a:lnTo>
                  <a:lnTo>
                    <a:pt x="536" y="815"/>
                  </a:lnTo>
                  <a:lnTo>
                    <a:pt x="536" y="688"/>
                  </a:lnTo>
                  <a:lnTo>
                    <a:pt x="525" y="579"/>
                  </a:lnTo>
                  <a:lnTo>
                    <a:pt x="502" y="471"/>
                  </a:lnTo>
                  <a:lnTo>
                    <a:pt x="491" y="420"/>
                  </a:lnTo>
                  <a:lnTo>
                    <a:pt x="474" y="376"/>
                  </a:lnTo>
                  <a:lnTo>
                    <a:pt x="463" y="344"/>
                  </a:lnTo>
                  <a:lnTo>
                    <a:pt x="441" y="318"/>
                  </a:lnTo>
                  <a:lnTo>
                    <a:pt x="418" y="306"/>
                  </a:lnTo>
                  <a:lnTo>
                    <a:pt x="396" y="29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3" name="Freeform 9" descr="Sphere"/>
            <p:cNvSpPr>
              <a:spLocks/>
            </p:cNvSpPr>
            <p:nvPr/>
          </p:nvSpPr>
          <p:spPr bwMode="auto">
            <a:xfrm>
              <a:off x="1806" y="2055"/>
              <a:ext cx="497" cy="1248"/>
            </a:xfrm>
            <a:custGeom>
              <a:avLst/>
              <a:gdLst>
                <a:gd name="T0" fmla="*/ 129 w 497"/>
                <a:gd name="T1" fmla="*/ 904 h 1248"/>
                <a:gd name="T2" fmla="*/ 140 w 497"/>
                <a:gd name="T3" fmla="*/ 898 h 1248"/>
                <a:gd name="T4" fmla="*/ 162 w 497"/>
                <a:gd name="T5" fmla="*/ 936 h 1248"/>
                <a:gd name="T6" fmla="*/ 201 w 497"/>
                <a:gd name="T7" fmla="*/ 962 h 1248"/>
                <a:gd name="T8" fmla="*/ 246 w 497"/>
                <a:gd name="T9" fmla="*/ 955 h 1248"/>
                <a:gd name="T10" fmla="*/ 302 w 497"/>
                <a:gd name="T11" fmla="*/ 904 h 1248"/>
                <a:gd name="T12" fmla="*/ 352 w 497"/>
                <a:gd name="T13" fmla="*/ 783 h 1248"/>
                <a:gd name="T14" fmla="*/ 375 w 497"/>
                <a:gd name="T15" fmla="*/ 656 h 1248"/>
                <a:gd name="T16" fmla="*/ 375 w 497"/>
                <a:gd name="T17" fmla="*/ 528 h 1248"/>
                <a:gd name="T18" fmla="*/ 352 w 497"/>
                <a:gd name="T19" fmla="*/ 420 h 1248"/>
                <a:gd name="T20" fmla="*/ 285 w 497"/>
                <a:gd name="T21" fmla="*/ 280 h 1248"/>
                <a:gd name="T22" fmla="*/ 241 w 497"/>
                <a:gd name="T23" fmla="*/ 197 h 1248"/>
                <a:gd name="T24" fmla="*/ 185 w 497"/>
                <a:gd name="T25" fmla="*/ 165 h 1248"/>
                <a:gd name="T26" fmla="*/ 151 w 497"/>
                <a:gd name="T27" fmla="*/ 191 h 1248"/>
                <a:gd name="T28" fmla="*/ 129 w 497"/>
                <a:gd name="T29" fmla="*/ 229 h 1248"/>
                <a:gd name="T30" fmla="*/ 118 w 497"/>
                <a:gd name="T31" fmla="*/ 223 h 1248"/>
                <a:gd name="T32" fmla="*/ 95 w 497"/>
                <a:gd name="T33" fmla="*/ 203 h 1248"/>
                <a:gd name="T34" fmla="*/ 28 w 497"/>
                <a:gd name="T35" fmla="*/ 127 h 1248"/>
                <a:gd name="T36" fmla="*/ 6 w 497"/>
                <a:gd name="T37" fmla="*/ 114 h 1248"/>
                <a:gd name="T38" fmla="*/ 0 w 497"/>
                <a:gd name="T39" fmla="*/ 102 h 1248"/>
                <a:gd name="T40" fmla="*/ 0 w 497"/>
                <a:gd name="T41" fmla="*/ 76 h 1248"/>
                <a:gd name="T42" fmla="*/ 45 w 497"/>
                <a:gd name="T43" fmla="*/ 19 h 1248"/>
                <a:gd name="T44" fmla="*/ 90 w 497"/>
                <a:gd name="T45" fmla="*/ 0 h 1248"/>
                <a:gd name="T46" fmla="*/ 140 w 497"/>
                <a:gd name="T47" fmla="*/ 6 h 1248"/>
                <a:gd name="T48" fmla="*/ 235 w 497"/>
                <a:gd name="T49" fmla="*/ 82 h 1248"/>
                <a:gd name="T50" fmla="*/ 330 w 497"/>
                <a:gd name="T51" fmla="*/ 216 h 1248"/>
                <a:gd name="T52" fmla="*/ 419 w 497"/>
                <a:gd name="T53" fmla="*/ 433 h 1248"/>
                <a:gd name="T54" fmla="*/ 481 w 497"/>
                <a:gd name="T55" fmla="*/ 688 h 1248"/>
                <a:gd name="T56" fmla="*/ 497 w 497"/>
                <a:gd name="T57" fmla="*/ 904 h 1248"/>
                <a:gd name="T58" fmla="*/ 464 w 497"/>
                <a:gd name="T59" fmla="*/ 1076 h 1248"/>
                <a:gd name="T60" fmla="*/ 419 w 497"/>
                <a:gd name="T61" fmla="*/ 1191 h 1248"/>
                <a:gd name="T62" fmla="*/ 375 w 497"/>
                <a:gd name="T63" fmla="*/ 1236 h 1248"/>
                <a:gd name="T64" fmla="*/ 324 w 497"/>
                <a:gd name="T65" fmla="*/ 1248 h 1248"/>
                <a:gd name="T66" fmla="*/ 268 w 497"/>
                <a:gd name="T67" fmla="*/ 1236 h 1248"/>
                <a:gd name="T68" fmla="*/ 201 w 497"/>
                <a:gd name="T69" fmla="*/ 1172 h 1248"/>
                <a:gd name="T70" fmla="*/ 140 w 497"/>
                <a:gd name="T71" fmla="*/ 1025 h 12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1248"/>
                <a:gd name="T110" fmla="*/ 497 w 497"/>
                <a:gd name="T111" fmla="*/ 1248 h 12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1248">
                  <a:moveTo>
                    <a:pt x="123" y="930"/>
                  </a:moveTo>
                  <a:lnTo>
                    <a:pt x="129" y="904"/>
                  </a:lnTo>
                  <a:lnTo>
                    <a:pt x="134" y="892"/>
                  </a:lnTo>
                  <a:lnTo>
                    <a:pt x="140" y="898"/>
                  </a:lnTo>
                  <a:lnTo>
                    <a:pt x="157" y="917"/>
                  </a:lnTo>
                  <a:lnTo>
                    <a:pt x="162" y="936"/>
                  </a:lnTo>
                  <a:lnTo>
                    <a:pt x="185" y="949"/>
                  </a:lnTo>
                  <a:lnTo>
                    <a:pt x="201" y="962"/>
                  </a:lnTo>
                  <a:lnTo>
                    <a:pt x="224" y="962"/>
                  </a:lnTo>
                  <a:lnTo>
                    <a:pt x="246" y="955"/>
                  </a:lnTo>
                  <a:lnTo>
                    <a:pt x="274" y="936"/>
                  </a:lnTo>
                  <a:lnTo>
                    <a:pt x="302" y="904"/>
                  </a:lnTo>
                  <a:lnTo>
                    <a:pt x="330" y="847"/>
                  </a:lnTo>
                  <a:lnTo>
                    <a:pt x="352" y="783"/>
                  </a:lnTo>
                  <a:lnTo>
                    <a:pt x="369" y="720"/>
                  </a:lnTo>
                  <a:lnTo>
                    <a:pt x="375" y="656"/>
                  </a:lnTo>
                  <a:lnTo>
                    <a:pt x="375" y="592"/>
                  </a:lnTo>
                  <a:lnTo>
                    <a:pt x="375" y="528"/>
                  </a:lnTo>
                  <a:lnTo>
                    <a:pt x="363" y="465"/>
                  </a:lnTo>
                  <a:lnTo>
                    <a:pt x="352" y="420"/>
                  </a:lnTo>
                  <a:lnTo>
                    <a:pt x="330" y="369"/>
                  </a:lnTo>
                  <a:lnTo>
                    <a:pt x="285" y="280"/>
                  </a:lnTo>
                  <a:lnTo>
                    <a:pt x="268" y="229"/>
                  </a:lnTo>
                  <a:lnTo>
                    <a:pt x="241" y="197"/>
                  </a:lnTo>
                  <a:lnTo>
                    <a:pt x="213" y="172"/>
                  </a:lnTo>
                  <a:lnTo>
                    <a:pt x="185" y="165"/>
                  </a:lnTo>
                  <a:lnTo>
                    <a:pt x="162" y="178"/>
                  </a:lnTo>
                  <a:lnTo>
                    <a:pt x="151" y="191"/>
                  </a:lnTo>
                  <a:lnTo>
                    <a:pt x="140" y="216"/>
                  </a:lnTo>
                  <a:lnTo>
                    <a:pt x="129" y="229"/>
                  </a:lnTo>
                  <a:lnTo>
                    <a:pt x="123" y="229"/>
                  </a:lnTo>
                  <a:lnTo>
                    <a:pt x="118" y="223"/>
                  </a:lnTo>
                  <a:lnTo>
                    <a:pt x="107" y="223"/>
                  </a:lnTo>
                  <a:lnTo>
                    <a:pt x="95" y="203"/>
                  </a:lnTo>
                  <a:lnTo>
                    <a:pt x="62" y="165"/>
                  </a:lnTo>
                  <a:lnTo>
                    <a:pt x="28" y="127"/>
                  </a:lnTo>
                  <a:lnTo>
                    <a:pt x="12" y="121"/>
                  </a:lnTo>
                  <a:lnTo>
                    <a:pt x="6" y="114"/>
                  </a:lnTo>
                  <a:lnTo>
                    <a:pt x="0" y="108"/>
                  </a:lnTo>
                  <a:lnTo>
                    <a:pt x="0" y="102"/>
                  </a:lnTo>
                  <a:lnTo>
                    <a:pt x="0" y="89"/>
                  </a:lnTo>
                  <a:lnTo>
                    <a:pt x="0" y="76"/>
                  </a:lnTo>
                  <a:lnTo>
                    <a:pt x="23" y="44"/>
                  </a:lnTo>
                  <a:lnTo>
                    <a:pt x="45" y="19"/>
                  </a:lnTo>
                  <a:lnTo>
                    <a:pt x="67" y="6"/>
                  </a:lnTo>
                  <a:lnTo>
                    <a:pt x="90" y="0"/>
                  </a:lnTo>
                  <a:lnTo>
                    <a:pt x="112" y="0"/>
                  </a:lnTo>
                  <a:lnTo>
                    <a:pt x="140" y="6"/>
                  </a:lnTo>
                  <a:lnTo>
                    <a:pt x="185" y="31"/>
                  </a:lnTo>
                  <a:lnTo>
                    <a:pt x="235" y="82"/>
                  </a:lnTo>
                  <a:lnTo>
                    <a:pt x="285" y="146"/>
                  </a:lnTo>
                  <a:lnTo>
                    <a:pt x="330" y="216"/>
                  </a:lnTo>
                  <a:lnTo>
                    <a:pt x="363" y="293"/>
                  </a:lnTo>
                  <a:lnTo>
                    <a:pt x="419" y="433"/>
                  </a:lnTo>
                  <a:lnTo>
                    <a:pt x="458" y="567"/>
                  </a:lnTo>
                  <a:lnTo>
                    <a:pt x="481" y="688"/>
                  </a:lnTo>
                  <a:lnTo>
                    <a:pt x="497" y="802"/>
                  </a:lnTo>
                  <a:lnTo>
                    <a:pt x="497" y="904"/>
                  </a:lnTo>
                  <a:lnTo>
                    <a:pt x="481" y="993"/>
                  </a:lnTo>
                  <a:lnTo>
                    <a:pt x="464" y="1076"/>
                  </a:lnTo>
                  <a:lnTo>
                    <a:pt x="436" y="1153"/>
                  </a:lnTo>
                  <a:lnTo>
                    <a:pt x="419" y="1191"/>
                  </a:lnTo>
                  <a:lnTo>
                    <a:pt x="397" y="1216"/>
                  </a:lnTo>
                  <a:lnTo>
                    <a:pt x="375" y="1236"/>
                  </a:lnTo>
                  <a:lnTo>
                    <a:pt x="352" y="1248"/>
                  </a:lnTo>
                  <a:lnTo>
                    <a:pt x="324" y="1248"/>
                  </a:lnTo>
                  <a:lnTo>
                    <a:pt x="296" y="1248"/>
                  </a:lnTo>
                  <a:lnTo>
                    <a:pt x="268" y="1236"/>
                  </a:lnTo>
                  <a:lnTo>
                    <a:pt x="246" y="1223"/>
                  </a:lnTo>
                  <a:lnTo>
                    <a:pt x="201" y="1172"/>
                  </a:lnTo>
                  <a:lnTo>
                    <a:pt x="162" y="1108"/>
                  </a:lnTo>
                  <a:lnTo>
                    <a:pt x="140" y="1025"/>
                  </a:lnTo>
                  <a:lnTo>
                    <a:pt x="123" y="93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4" name="Freeform 10" descr="Sphere"/>
            <p:cNvSpPr>
              <a:spLocks/>
            </p:cNvSpPr>
            <p:nvPr/>
          </p:nvSpPr>
          <p:spPr bwMode="auto">
            <a:xfrm>
              <a:off x="1846" y="1462"/>
              <a:ext cx="776" cy="1784"/>
            </a:xfrm>
            <a:custGeom>
              <a:avLst/>
              <a:gdLst>
                <a:gd name="T0" fmla="*/ 0 w 776"/>
                <a:gd name="T1" fmla="*/ 51 h 1784"/>
                <a:gd name="T2" fmla="*/ 5 w 776"/>
                <a:gd name="T3" fmla="*/ 166 h 1784"/>
                <a:gd name="T4" fmla="*/ 22 w 776"/>
                <a:gd name="T5" fmla="*/ 312 h 1784"/>
                <a:gd name="T6" fmla="*/ 16 w 776"/>
                <a:gd name="T7" fmla="*/ 421 h 1784"/>
                <a:gd name="T8" fmla="*/ 5 w 776"/>
                <a:gd name="T9" fmla="*/ 478 h 1784"/>
                <a:gd name="T10" fmla="*/ 16 w 776"/>
                <a:gd name="T11" fmla="*/ 503 h 1784"/>
                <a:gd name="T12" fmla="*/ 39 w 776"/>
                <a:gd name="T13" fmla="*/ 491 h 1784"/>
                <a:gd name="T14" fmla="*/ 106 w 776"/>
                <a:gd name="T15" fmla="*/ 529 h 1784"/>
                <a:gd name="T16" fmla="*/ 206 w 776"/>
                <a:gd name="T17" fmla="*/ 631 h 1784"/>
                <a:gd name="T18" fmla="*/ 307 w 776"/>
                <a:gd name="T19" fmla="*/ 784 h 1784"/>
                <a:gd name="T20" fmla="*/ 374 w 776"/>
                <a:gd name="T21" fmla="*/ 930 h 1784"/>
                <a:gd name="T22" fmla="*/ 435 w 776"/>
                <a:gd name="T23" fmla="*/ 1096 h 1784"/>
                <a:gd name="T24" fmla="*/ 480 w 776"/>
                <a:gd name="T25" fmla="*/ 1300 h 1784"/>
                <a:gd name="T26" fmla="*/ 491 w 776"/>
                <a:gd name="T27" fmla="*/ 1510 h 1784"/>
                <a:gd name="T28" fmla="*/ 474 w 776"/>
                <a:gd name="T29" fmla="*/ 1663 h 1784"/>
                <a:gd name="T30" fmla="*/ 480 w 776"/>
                <a:gd name="T31" fmla="*/ 1701 h 1784"/>
                <a:gd name="T32" fmla="*/ 513 w 776"/>
                <a:gd name="T33" fmla="*/ 1714 h 1784"/>
                <a:gd name="T34" fmla="*/ 569 w 776"/>
                <a:gd name="T35" fmla="*/ 1682 h 1784"/>
                <a:gd name="T36" fmla="*/ 597 w 776"/>
                <a:gd name="T37" fmla="*/ 1682 h 1784"/>
                <a:gd name="T38" fmla="*/ 658 w 776"/>
                <a:gd name="T39" fmla="*/ 1727 h 1784"/>
                <a:gd name="T40" fmla="*/ 742 w 776"/>
                <a:gd name="T41" fmla="*/ 1771 h 1784"/>
                <a:gd name="T42" fmla="*/ 770 w 776"/>
                <a:gd name="T43" fmla="*/ 1778 h 1784"/>
                <a:gd name="T44" fmla="*/ 770 w 776"/>
                <a:gd name="T45" fmla="*/ 1739 h 1784"/>
                <a:gd name="T46" fmla="*/ 753 w 776"/>
                <a:gd name="T47" fmla="*/ 1625 h 1784"/>
                <a:gd name="T48" fmla="*/ 742 w 776"/>
                <a:gd name="T49" fmla="*/ 1446 h 1784"/>
                <a:gd name="T50" fmla="*/ 731 w 776"/>
                <a:gd name="T51" fmla="*/ 1376 h 1784"/>
                <a:gd name="T52" fmla="*/ 731 w 776"/>
                <a:gd name="T53" fmla="*/ 1319 h 1784"/>
                <a:gd name="T54" fmla="*/ 742 w 776"/>
                <a:gd name="T55" fmla="*/ 1185 h 1784"/>
                <a:gd name="T56" fmla="*/ 731 w 776"/>
                <a:gd name="T57" fmla="*/ 1102 h 1784"/>
                <a:gd name="T58" fmla="*/ 720 w 776"/>
                <a:gd name="T59" fmla="*/ 1096 h 1784"/>
                <a:gd name="T60" fmla="*/ 675 w 776"/>
                <a:gd name="T61" fmla="*/ 1128 h 1784"/>
                <a:gd name="T62" fmla="*/ 630 w 776"/>
                <a:gd name="T63" fmla="*/ 1134 h 1784"/>
                <a:gd name="T64" fmla="*/ 563 w 776"/>
                <a:gd name="T65" fmla="*/ 1102 h 1784"/>
                <a:gd name="T66" fmla="*/ 474 w 776"/>
                <a:gd name="T67" fmla="*/ 1000 h 1784"/>
                <a:gd name="T68" fmla="*/ 402 w 776"/>
                <a:gd name="T69" fmla="*/ 879 h 1784"/>
                <a:gd name="T70" fmla="*/ 335 w 776"/>
                <a:gd name="T71" fmla="*/ 714 h 1784"/>
                <a:gd name="T72" fmla="*/ 268 w 776"/>
                <a:gd name="T73" fmla="*/ 478 h 1784"/>
                <a:gd name="T74" fmla="*/ 228 w 776"/>
                <a:gd name="T75" fmla="*/ 255 h 1784"/>
                <a:gd name="T76" fmla="*/ 212 w 776"/>
                <a:gd name="T77" fmla="*/ 128 h 1784"/>
                <a:gd name="T78" fmla="*/ 206 w 776"/>
                <a:gd name="T79" fmla="*/ 77 h 1784"/>
                <a:gd name="T80" fmla="*/ 217 w 776"/>
                <a:gd name="T81" fmla="*/ 45 h 1784"/>
                <a:gd name="T82" fmla="*/ 206 w 776"/>
                <a:gd name="T83" fmla="*/ 19 h 1784"/>
                <a:gd name="T84" fmla="*/ 178 w 776"/>
                <a:gd name="T85" fmla="*/ 51 h 1784"/>
                <a:gd name="T86" fmla="*/ 134 w 776"/>
                <a:gd name="T87" fmla="*/ 57 h 1784"/>
                <a:gd name="T88" fmla="*/ 72 w 776"/>
                <a:gd name="T89" fmla="*/ 19 h 1784"/>
                <a:gd name="T90" fmla="*/ 16 w 776"/>
                <a:gd name="T91" fmla="*/ 0 h 1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84"/>
                <a:gd name="T140" fmla="*/ 776 w 776"/>
                <a:gd name="T141" fmla="*/ 1784 h 1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84">
                  <a:moveTo>
                    <a:pt x="5" y="19"/>
                  </a:moveTo>
                  <a:lnTo>
                    <a:pt x="0" y="51"/>
                  </a:lnTo>
                  <a:lnTo>
                    <a:pt x="0" y="102"/>
                  </a:lnTo>
                  <a:lnTo>
                    <a:pt x="5" y="166"/>
                  </a:lnTo>
                  <a:lnTo>
                    <a:pt x="16" y="255"/>
                  </a:lnTo>
                  <a:lnTo>
                    <a:pt x="22" y="312"/>
                  </a:lnTo>
                  <a:lnTo>
                    <a:pt x="22" y="370"/>
                  </a:lnTo>
                  <a:lnTo>
                    <a:pt x="16" y="421"/>
                  </a:lnTo>
                  <a:lnTo>
                    <a:pt x="5" y="459"/>
                  </a:lnTo>
                  <a:lnTo>
                    <a:pt x="5" y="478"/>
                  </a:lnTo>
                  <a:lnTo>
                    <a:pt x="11" y="497"/>
                  </a:lnTo>
                  <a:lnTo>
                    <a:pt x="16" y="503"/>
                  </a:lnTo>
                  <a:lnTo>
                    <a:pt x="22" y="497"/>
                  </a:lnTo>
                  <a:lnTo>
                    <a:pt x="39" y="491"/>
                  </a:lnTo>
                  <a:lnTo>
                    <a:pt x="67" y="503"/>
                  </a:lnTo>
                  <a:lnTo>
                    <a:pt x="106" y="529"/>
                  </a:lnTo>
                  <a:lnTo>
                    <a:pt x="156" y="574"/>
                  </a:lnTo>
                  <a:lnTo>
                    <a:pt x="206" y="631"/>
                  </a:lnTo>
                  <a:lnTo>
                    <a:pt x="256" y="701"/>
                  </a:lnTo>
                  <a:lnTo>
                    <a:pt x="307" y="784"/>
                  </a:lnTo>
                  <a:lnTo>
                    <a:pt x="351" y="867"/>
                  </a:lnTo>
                  <a:lnTo>
                    <a:pt x="374" y="930"/>
                  </a:lnTo>
                  <a:lnTo>
                    <a:pt x="407" y="1013"/>
                  </a:lnTo>
                  <a:lnTo>
                    <a:pt x="435" y="1096"/>
                  </a:lnTo>
                  <a:lnTo>
                    <a:pt x="457" y="1198"/>
                  </a:lnTo>
                  <a:lnTo>
                    <a:pt x="480" y="1300"/>
                  </a:lnTo>
                  <a:lnTo>
                    <a:pt x="485" y="1402"/>
                  </a:lnTo>
                  <a:lnTo>
                    <a:pt x="491" y="1510"/>
                  </a:lnTo>
                  <a:lnTo>
                    <a:pt x="480" y="1612"/>
                  </a:lnTo>
                  <a:lnTo>
                    <a:pt x="474" y="1663"/>
                  </a:lnTo>
                  <a:lnTo>
                    <a:pt x="474" y="1682"/>
                  </a:lnTo>
                  <a:lnTo>
                    <a:pt x="480" y="1701"/>
                  </a:lnTo>
                  <a:lnTo>
                    <a:pt x="491" y="1714"/>
                  </a:lnTo>
                  <a:lnTo>
                    <a:pt x="513" y="1714"/>
                  </a:lnTo>
                  <a:lnTo>
                    <a:pt x="541" y="1707"/>
                  </a:lnTo>
                  <a:lnTo>
                    <a:pt x="569" y="1682"/>
                  </a:lnTo>
                  <a:lnTo>
                    <a:pt x="586" y="1682"/>
                  </a:lnTo>
                  <a:lnTo>
                    <a:pt x="597" y="1682"/>
                  </a:lnTo>
                  <a:lnTo>
                    <a:pt x="630" y="1714"/>
                  </a:lnTo>
                  <a:lnTo>
                    <a:pt x="658" y="1727"/>
                  </a:lnTo>
                  <a:lnTo>
                    <a:pt x="703" y="1746"/>
                  </a:lnTo>
                  <a:lnTo>
                    <a:pt x="742" y="1771"/>
                  </a:lnTo>
                  <a:lnTo>
                    <a:pt x="759" y="1784"/>
                  </a:lnTo>
                  <a:lnTo>
                    <a:pt x="770" y="1778"/>
                  </a:lnTo>
                  <a:lnTo>
                    <a:pt x="776" y="1758"/>
                  </a:lnTo>
                  <a:lnTo>
                    <a:pt x="770" y="1739"/>
                  </a:lnTo>
                  <a:lnTo>
                    <a:pt x="764" y="1714"/>
                  </a:lnTo>
                  <a:lnTo>
                    <a:pt x="753" y="1625"/>
                  </a:lnTo>
                  <a:lnTo>
                    <a:pt x="748" y="1523"/>
                  </a:lnTo>
                  <a:lnTo>
                    <a:pt x="742" y="1446"/>
                  </a:lnTo>
                  <a:lnTo>
                    <a:pt x="731" y="1408"/>
                  </a:lnTo>
                  <a:lnTo>
                    <a:pt x="731" y="1376"/>
                  </a:lnTo>
                  <a:lnTo>
                    <a:pt x="725" y="1344"/>
                  </a:lnTo>
                  <a:lnTo>
                    <a:pt x="731" y="1319"/>
                  </a:lnTo>
                  <a:lnTo>
                    <a:pt x="736" y="1249"/>
                  </a:lnTo>
                  <a:lnTo>
                    <a:pt x="742" y="1185"/>
                  </a:lnTo>
                  <a:lnTo>
                    <a:pt x="736" y="1134"/>
                  </a:lnTo>
                  <a:lnTo>
                    <a:pt x="731" y="1102"/>
                  </a:lnTo>
                  <a:lnTo>
                    <a:pt x="725" y="1096"/>
                  </a:lnTo>
                  <a:lnTo>
                    <a:pt x="720" y="1096"/>
                  </a:lnTo>
                  <a:lnTo>
                    <a:pt x="697" y="1115"/>
                  </a:lnTo>
                  <a:lnTo>
                    <a:pt x="675" y="1128"/>
                  </a:lnTo>
                  <a:lnTo>
                    <a:pt x="653" y="1134"/>
                  </a:lnTo>
                  <a:lnTo>
                    <a:pt x="630" y="1134"/>
                  </a:lnTo>
                  <a:lnTo>
                    <a:pt x="608" y="1128"/>
                  </a:lnTo>
                  <a:lnTo>
                    <a:pt x="563" y="1102"/>
                  </a:lnTo>
                  <a:lnTo>
                    <a:pt x="519" y="1058"/>
                  </a:lnTo>
                  <a:lnTo>
                    <a:pt x="474" y="1000"/>
                  </a:lnTo>
                  <a:lnTo>
                    <a:pt x="435" y="943"/>
                  </a:lnTo>
                  <a:lnTo>
                    <a:pt x="402" y="879"/>
                  </a:lnTo>
                  <a:lnTo>
                    <a:pt x="374" y="816"/>
                  </a:lnTo>
                  <a:lnTo>
                    <a:pt x="335" y="714"/>
                  </a:lnTo>
                  <a:lnTo>
                    <a:pt x="301" y="599"/>
                  </a:lnTo>
                  <a:lnTo>
                    <a:pt x="268" y="478"/>
                  </a:lnTo>
                  <a:lnTo>
                    <a:pt x="245" y="363"/>
                  </a:lnTo>
                  <a:lnTo>
                    <a:pt x="228" y="255"/>
                  </a:lnTo>
                  <a:lnTo>
                    <a:pt x="212" y="159"/>
                  </a:lnTo>
                  <a:lnTo>
                    <a:pt x="212" y="128"/>
                  </a:lnTo>
                  <a:lnTo>
                    <a:pt x="206" y="96"/>
                  </a:lnTo>
                  <a:lnTo>
                    <a:pt x="206" y="77"/>
                  </a:lnTo>
                  <a:lnTo>
                    <a:pt x="212" y="57"/>
                  </a:lnTo>
                  <a:lnTo>
                    <a:pt x="217" y="45"/>
                  </a:lnTo>
                  <a:lnTo>
                    <a:pt x="212" y="26"/>
                  </a:lnTo>
                  <a:lnTo>
                    <a:pt x="206" y="19"/>
                  </a:lnTo>
                  <a:lnTo>
                    <a:pt x="195" y="26"/>
                  </a:lnTo>
                  <a:lnTo>
                    <a:pt x="178" y="51"/>
                  </a:lnTo>
                  <a:lnTo>
                    <a:pt x="156" y="57"/>
                  </a:lnTo>
                  <a:lnTo>
                    <a:pt x="134" y="57"/>
                  </a:lnTo>
                  <a:lnTo>
                    <a:pt x="106" y="38"/>
                  </a:lnTo>
                  <a:lnTo>
                    <a:pt x="72" y="19"/>
                  </a:lnTo>
                  <a:lnTo>
                    <a:pt x="39" y="0"/>
                  </a:lnTo>
                  <a:lnTo>
                    <a:pt x="16" y="0"/>
                  </a:lnTo>
                  <a:lnTo>
                    <a:pt x="5" y="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5" name="Freeform 11" descr="Sphere"/>
            <p:cNvSpPr>
              <a:spLocks/>
            </p:cNvSpPr>
            <p:nvPr/>
          </p:nvSpPr>
          <p:spPr bwMode="auto">
            <a:xfrm>
              <a:off x="9818" y="14210"/>
              <a:ext cx="541" cy="1153"/>
            </a:xfrm>
            <a:custGeom>
              <a:avLst/>
              <a:gdLst>
                <a:gd name="T0" fmla="*/ 150 w 541"/>
                <a:gd name="T1" fmla="*/ 841 h 1153"/>
                <a:gd name="T2" fmla="*/ 150 w 541"/>
                <a:gd name="T3" fmla="*/ 809 h 1153"/>
                <a:gd name="T4" fmla="*/ 134 w 541"/>
                <a:gd name="T5" fmla="*/ 758 h 1153"/>
                <a:gd name="T6" fmla="*/ 123 w 541"/>
                <a:gd name="T7" fmla="*/ 681 h 1153"/>
                <a:gd name="T8" fmla="*/ 128 w 541"/>
                <a:gd name="T9" fmla="*/ 567 h 1153"/>
                <a:gd name="T10" fmla="*/ 150 w 541"/>
                <a:gd name="T11" fmla="*/ 446 h 1153"/>
                <a:gd name="T12" fmla="*/ 201 w 541"/>
                <a:gd name="T13" fmla="*/ 325 h 1153"/>
                <a:gd name="T14" fmla="*/ 262 w 541"/>
                <a:gd name="T15" fmla="*/ 274 h 1153"/>
                <a:gd name="T16" fmla="*/ 312 w 541"/>
                <a:gd name="T17" fmla="*/ 280 h 1153"/>
                <a:gd name="T18" fmla="*/ 363 w 541"/>
                <a:gd name="T19" fmla="*/ 337 h 1153"/>
                <a:gd name="T20" fmla="*/ 418 w 541"/>
                <a:gd name="T21" fmla="*/ 471 h 1153"/>
                <a:gd name="T22" fmla="*/ 469 w 541"/>
                <a:gd name="T23" fmla="*/ 650 h 1153"/>
                <a:gd name="T24" fmla="*/ 463 w 541"/>
                <a:gd name="T25" fmla="*/ 758 h 1153"/>
                <a:gd name="T26" fmla="*/ 441 w 541"/>
                <a:gd name="T27" fmla="*/ 841 h 1153"/>
                <a:gd name="T28" fmla="*/ 446 w 541"/>
                <a:gd name="T29" fmla="*/ 892 h 1153"/>
                <a:gd name="T30" fmla="*/ 474 w 541"/>
                <a:gd name="T31" fmla="*/ 1000 h 1153"/>
                <a:gd name="T32" fmla="*/ 491 w 541"/>
                <a:gd name="T33" fmla="*/ 1102 h 1153"/>
                <a:gd name="T34" fmla="*/ 497 w 541"/>
                <a:gd name="T35" fmla="*/ 1140 h 1153"/>
                <a:gd name="T36" fmla="*/ 502 w 541"/>
                <a:gd name="T37" fmla="*/ 1147 h 1153"/>
                <a:gd name="T38" fmla="*/ 536 w 541"/>
                <a:gd name="T39" fmla="*/ 1038 h 1153"/>
                <a:gd name="T40" fmla="*/ 536 w 541"/>
                <a:gd name="T41" fmla="*/ 828 h 1153"/>
                <a:gd name="T42" fmla="*/ 508 w 541"/>
                <a:gd name="T43" fmla="*/ 592 h 1153"/>
                <a:gd name="T44" fmla="*/ 446 w 541"/>
                <a:gd name="T45" fmla="*/ 382 h 1153"/>
                <a:gd name="T46" fmla="*/ 385 w 541"/>
                <a:gd name="T47" fmla="*/ 229 h 1153"/>
                <a:gd name="T48" fmla="*/ 323 w 541"/>
                <a:gd name="T49" fmla="*/ 121 h 1153"/>
                <a:gd name="T50" fmla="*/ 268 w 541"/>
                <a:gd name="T51" fmla="*/ 51 h 1153"/>
                <a:gd name="T52" fmla="*/ 223 w 541"/>
                <a:gd name="T53" fmla="*/ 6 h 1153"/>
                <a:gd name="T54" fmla="*/ 173 w 541"/>
                <a:gd name="T55" fmla="*/ 0 h 1153"/>
                <a:gd name="T56" fmla="*/ 111 w 541"/>
                <a:gd name="T57" fmla="*/ 25 h 1153"/>
                <a:gd name="T58" fmla="*/ 44 w 541"/>
                <a:gd name="T59" fmla="*/ 134 h 1153"/>
                <a:gd name="T60" fmla="*/ 0 w 541"/>
                <a:gd name="T61" fmla="*/ 337 h 1153"/>
                <a:gd name="T62" fmla="*/ 11 w 541"/>
                <a:gd name="T63" fmla="*/ 573 h 1153"/>
                <a:gd name="T64" fmla="*/ 50 w 541"/>
                <a:gd name="T65" fmla="*/ 720 h 1153"/>
                <a:gd name="T66" fmla="*/ 78 w 541"/>
                <a:gd name="T67" fmla="*/ 796 h 1153"/>
                <a:gd name="T68" fmla="*/ 117 w 541"/>
                <a:gd name="T69" fmla="*/ 841 h 1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1"/>
                <a:gd name="T106" fmla="*/ 0 h 1153"/>
                <a:gd name="T107" fmla="*/ 541 w 541"/>
                <a:gd name="T108" fmla="*/ 1153 h 1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1" h="1153">
                  <a:moveTo>
                    <a:pt x="134" y="847"/>
                  </a:moveTo>
                  <a:lnTo>
                    <a:pt x="150" y="841"/>
                  </a:lnTo>
                  <a:lnTo>
                    <a:pt x="156" y="828"/>
                  </a:lnTo>
                  <a:lnTo>
                    <a:pt x="150" y="809"/>
                  </a:lnTo>
                  <a:lnTo>
                    <a:pt x="139" y="783"/>
                  </a:lnTo>
                  <a:lnTo>
                    <a:pt x="134" y="758"/>
                  </a:lnTo>
                  <a:lnTo>
                    <a:pt x="128" y="720"/>
                  </a:lnTo>
                  <a:lnTo>
                    <a:pt x="123" y="681"/>
                  </a:lnTo>
                  <a:lnTo>
                    <a:pt x="123" y="624"/>
                  </a:lnTo>
                  <a:lnTo>
                    <a:pt x="128" y="567"/>
                  </a:lnTo>
                  <a:lnTo>
                    <a:pt x="134" y="509"/>
                  </a:lnTo>
                  <a:lnTo>
                    <a:pt x="150" y="446"/>
                  </a:lnTo>
                  <a:lnTo>
                    <a:pt x="178" y="376"/>
                  </a:lnTo>
                  <a:lnTo>
                    <a:pt x="201" y="325"/>
                  </a:lnTo>
                  <a:lnTo>
                    <a:pt x="229" y="293"/>
                  </a:lnTo>
                  <a:lnTo>
                    <a:pt x="262" y="274"/>
                  </a:lnTo>
                  <a:lnTo>
                    <a:pt x="284" y="274"/>
                  </a:lnTo>
                  <a:lnTo>
                    <a:pt x="312" y="280"/>
                  </a:lnTo>
                  <a:lnTo>
                    <a:pt x="340" y="306"/>
                  </a:lnTo>
                  <a:lnTo>
                    <a:pt x="363" y="337"/>
                  </a:lnTo>
                  <a:lnTo>
                    <a:pt x="379" y="376"/>
                  </a:lnTo>
                  <a:lnTo>
                    <a:pt x="418" y="471"/>
                  </a:lnTo>
                  <a:lnTo>
                    <a:pt x="452" y="586"/>
                  </a:lnTo>
                  <a:lnTo>
                    <a:pt x="469" y="650"/>
                  </a:lnTo>
                  <a:lnTo>
                    <a:pt x="469" y="707"/>
                  </a:lnTo>
                  <a:lnTo>
                    <a:pt x="463" y="758"/>
                  </a:lnTo>
                  <a:lnTo>
                    <a:pt x="452" y="815"/>
                  </a:lnTo>
                  <a:lnTo>
                    <a:pt x="441" y="841"/>
                  </a:lnTo>
                  <a:lnTo>
                    <a:pt x="446" y="866"/>
                  </a:lnTo>
                  <a:lnTo>
                    <a:pt x="446" y="892"/>
                  </a:lnTo>
                  <a:lnTo>
                    <a:pt x="452" y="924"/>
                  </a:lnTo>
                  <a:lnTo>
                    <a:pt x="474" y="1000"/>
                  </a:lnTo>
                  <a:lnTo>
                    <a:pt x="485" y="1076"/>
                  </a:lnTo>
                  <a:lnTo>
                    <a:pt x="491" y="1102"/>
                  </a:lnTo>
                  <a:lnTo>
                    <a:pt x="497" y="1121"/>
                  </a:lnTo>
                  <a:lnTo>
                    <a:pt x="497" y="1140"/>
                  </a:lnTo>
                  <a:lnTo>
                    <a:pt x="497" y="1153"/>
                  </a:lnTo>
                  <a:lnTo>
                    <a:pt x="502" y="1147"/>
                  </a:lnTo>
                  <a:lnTo>
                    <a:pt x="513" y="1134"/>
                  </a:lnTo>
                  <a:lnTo>
                    <a:pt x="536" y="1038"/>
                  </a:lnTo>
                  <a:lnTo>
                    <a:pt x="541" y="936"/>
                  </a:lnTo>
                  <a:lnTo>
                    <a:pt x="536" y="828"/>
                  </a:lnTo>
                  <a:lnTo>
                    <a:pt x="530" y="713"/>
                  </a:lnTo>
                  <a:lnTo>
                    <a:pt x="508" y="592"/>
                  </a:lnTo>
                  <a:lnTo>
                    <a:pt x="480" y="484"/>
                  </a:lnTo>
                  <a:lnTo>
                    <a:pt x="446" y="382"/>
                  </a:lnTo>
                  <a:lnTo>
                    <a:pt x="413" y="299"/>
                  </a:lnTo>
                  <a:lnTo>
                    <a:pt x="385" y="229"/>
                  </a:lnTo>
                  <a:lnTo>
                    <a:pt x="351" y="172"/>
                  </a:lnTo>
                  <a:lnTo>
                    <a:pt x="323" y="121"/>
                  </a:lnTo>
                  <a:lnTo>
                    <a:pt x="296" y="83"/>
                  </a:lnTo>
                  <a:lnTo>
                    <a:pt x="268" y="51"/>
                  </a:lnTo>
                  <a:lnTo>
                    <a:pt x="240" y="25"/>
                  </a:lnTo>
                  <a:lnTo>
                    <a:pt x="223" y="6"/>
                  </a:lnTo>
                  <a:lnTo>
                    <a:pt x="195" y="0"/>
                  </a:lnTo>
                  <a:lnTo>
                    <a:pt x="173" y="0"/>
                  </a:lnTo>
                  <a:lnTo>
                    <a:pt x="150" y="0"/>
                  </a:lnTo>
                  <a:lnTo>
                    <a:pt x="111" y="25"/>
                  </a:lnTo>
                  <a:lnTo>
                    <a:pt x="72" y="70"/>
                  </a:lnTo>
                  <a:lnTo>
                    <a:pt x="44" y="134"/>
                  </a:lnTo>
                  <a:lnTo>
                    <a:pt x="11" y="223"/>
                  </a:lnTo>
                  <a:lnTo>
                    <a:pt x="0" y="337"/>
                  </a:lnTo>
                  <a:lnTo>
                    <a:pt x="0" y="452"/>
                  </a:lnTo>
                  <a:lnTo>
                    <a:pt x="11" y="573"/>
                  </a:lnTo>
                  <a:lnTo>
                    <a:pt x="33" y="681"/>
                  </a:lnTo>
                  <a:lnTo>
                    <a:pt x="50" y="720"/>
                  </a:lnTo>
                  <a:lnTo>
                    <a:pt x="61" y="764"/>
                  </a:lnTo>
                  <a:lnTo>
                    <a:pt x="78" y="796"/>
                  </a:lnTo>
                  <a:lnTo>
                    <a:pt x="95" y="828"/>
                  </a:lnTo>
                  <a:lnTo>
                    <a:pt x="117" y="841"/>
                  </a:lnTo>
                  <a:lnTo>
                    <a:pt x="134" y="847"/>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6" name="Freeform 12" descr="Sphere"/>
            <p:cNvSpPr>
              <a:spLocks/>
            </p:cNvSpPr>
            <p:nvPr/>
          </p:nvSpPr>
          <p:spPr bwMode="auto">
            <a:xfrm>
              <a:off x="10153" y="13439"/>
              <a:ext cx="497" cy="1249"/>
            </a:xfrm>
            <a:custGeom>
              <a:avLst/>
              <a:gdLst>
                <a:gd name="T0" fmla="*/ 368 w 497"/>
                <a:gd name="T1" fmla="*/ 344 h 1249"/>
                <a:gd name="T2" fmla="*/ 351 w 497"/>
                <a:gd name="T3" fmla="*/ 350 h 1249"/>
                <a:gd name="T4" fmla="*/ 329 w 497"/>
                <a:gd name="T5" fmla="*/ 312 h 1249"/>
                <a:gd name="T6" fmla="*/ 296 w 497"/>
                <a:gd name="T7" fmla="*/ 287 h 1249"/>
                <a:gd name="T8" fmla="*/ 245 w 497"/>
                <a:gd name="T9" fmla="*/ 293 h 1249"/>
                <a:gd name="T10" fmla="*/ 189 w 497"/>
                <a:gd name="T11" fmla="*/ 350 h 1249"/>
                <a:gd name="T12" fmla="*/ 139 w 497"/>
                <a:gd name="T13" fmla="*/ 459 h 1249"/>
                <a:gd name="T14" fmla="*/ 117 w 497"/>
                <a:gd name="T15" fmla="*/ 599 h 1249"/>
                <a:gd name="T16" fmla="*/ 117 w 497"/>
                <a:gd name="T17" fmla="*/ 720 h 1249"/>
                <a:gd name="T18" fmla="*/ 139 w 497"/>
                <a:gd name="T19" fmla="*/ 835 h 1249"/>
                <a:gd name="T20" fmla="*/ 201 w 497"/>
                <a:gd name="T21" fmla="*/ 975 h 1249"/>
                <a:gd name="T22" fmla="*/ 251 w 497"/>
                <a:gd name="T23" fmla="*/ 1051 h 1249"/>
                <a:gd name="T24" fmla="*/ 307 w 497"/>
                <a:gd name="T25" fmla="*/ 1083 h 1249"/>
                <a:gd name="T26" fmla="*/ 329 w 497"/>
                <a:gd name="T27" fmla="*/ 1070 h 1249"/>
                <a:gd name="T28" fmla="*/ 351 w 497"/>
                <a:gd name="T29" fmla="*/ 1032 h 1249"/>
                <a:gd name="T30" fmla="*/ 374 w 497"/>
                <a:gd name="T31" fmla="*/ 1013 h 1249"/>
                <a:gd name="T32" fmla="*/ 385 w 497"/>
                <a:gd name="T33" fmla="*/ 1032 h 1249"/>
                <a:gd name="T34" fmla="*/ 435 w 497"/>
                <a:gd name="T35" fmla="*/ 1083 h 1249"/>
                <a:gd name="T36" fmla="*/ 480 w 497"/>
                <a:gd name="T37" fmla="*/ 1134 h 1249"/>
                <a:gd name="T38" fmla="*/ 497 w 497"/>
                <a:gd name="T39" fmla="*/ 1140 h 1249"/>
                <a:gd name="T40" fmla="*/ 497 w 497"/>
                <a:gd name="T41" fmla="*/ 1159 h 1249"/>
                <a:gd name="T42" fmla="*/ 474 w 497"/>
                <a:gd name="T43" fmla="*/ 1204 h 1249"/>
                <a:gd name="T44" fmla="*/ 430 w 497"/>
                <a:gd name="T45" fmla="*/ 1242 h 1249"/>
                <a:gd name="T46" fmla="*/ 379 w 497"/>
                <a:gd name="T47" fmla="*/ 1249 h 1249"/>
                <a:gd name="T48" fmla="*/ 307 w 497"/>
                <a:gd name="T49" fmla="*/ 1217 h 1249"/>
                <a:gd name="T50" fmla="*/ 212 w 497"/>
                <a:gd name="T51" fmla="*/ 1108 h 1249"/>
                <a:gd name="T52" fmla="*/ 128 w 497"/>
                <a:gd name="T53" fmla="*/ 949 h 1249"/>
                <a:gd name="T54" fmla="*/ 33 w 497"/>
                <a:gd name="T55" fmla="*/ 682 h 1249"/>
                <a:gd name="T56" fmla="*/ 0 w 497"/>
                <a:gd name="T57" fmla="*/ 452 h 1249"/>
                <a:gd name="T58" fmla="*/ 11 w 497"/>
                <a:gd name="T59" fmla="*/ 255 h 1249"/>
                <a:gd name="T60" fmla="*/ 55 w 497"/>
                <a:gd name="T61" fmla="*/ 96 h 1249"/>
                <a:gd name="T62" fmla="*/ 95 w 497"/>
                <a:gd name="T63" fmla="*/ 38 h 1249"/>
                <a:gd name="T64" fmla="*/ 145 w 497"/>
                <a:gd name="T65" fmla="*/ 6 h 1249"/>
                <a:gd name="T66" fmla="*/ 195 w 497"/>
                <a:gd name="T67" fmla="*/ 6 h 1249"/>
                <a:gd name="T68" fmla="*/ 245 w 497"/>
                <a:gd name="T69" fmla="*/ 32 h 1249"/>
                <a:gd name="T70" fmla="*/ 329 w 497"/>
                <a:gd name="T71" fmla="*/ 147 h 1249"/>
                <a:gd name="T72" fmla="*/ 363 w 497"/>
                <a:gd name="T73" fmla="*/ 268 h 12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1249"/>
                <a:gd name="T113" fmla="*/ 497 w 497"/>
                <a:gd name="T114" fmla="*/ 1249 h 12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1249">
                  <a:moveTo>
                    <a:pt x="368" y="319"/>
                  </a:moveTo>
                  <a:lnTo>
                    <a:pt x="368" y="344"/>
                  </a:lnTo>
                  <a:lnTo>
                    <a:pt x="357" y="357"/>
                  </a:lnTo>
                  <a:lnTo>
                    <a:pt x="351" y="350"/>
                  </a:lnTo>
                  <a:lnTo>
                    <a:pt x="340" y="325"/>
                  </a:lnTo>
                  <a:lnTo>
                    <a:pt x="329" y="312"/>
                  </a:lnTo>
                  <a:lnTo>
                    <a:pt x="312" y="299"/>
                  </a:lnTo>
                  <a:lnTo>
                    <a:pt x="296" y="287"/>
                  </a:lnTo>
                  <a:lnTo>
                    <a:pt x="268" y="287"/>
                  </a:lnTo>
                  <a:lnTo>
                    <a:pt x="245" y="293"/>
                  </a:lnTo>
                  <a:lnTo>
                    <a:pt x="223" y="312"/>
                  </a:lnTo>
                  <a:lnTo>
                    <a:pt x="189" y="350"/>
                  </a:lnTo>
                  <a:lnTo>
                    <a:pt x="162" y="401"/>
                  </a:lnTo>
                  <a:lnTo>
                    <a:pt x="139" y="459"/>
                  </a:lnTo>
                  <a:lnTo>
                    <a:pt x="128" y="529"/>
                  </a:lnTo>
                  <a:lnTo>
                    <a:pt x="117" y="599"/>
                  </a:lnTo>
                  <a:lnTo>
                    <a:pt x="117" y="663"/>
                  </a:lnTo>
                  <a:lnTo>
                    <a:pt x="117" y="720"/>
                  </a:lnTo>
                  <a:lnTo>
                    <a:pt x="128" y="777"/>
                  </a:lnTo>
                  <a:lnTo>
                    <a:pt x="139" y="835"/>
                  </a:lnTo>
                  <a:lnTo>
                    <a:pt x="162" y="873"/>
                  </a:lnTo>
                  <a:lnTo>
                    <a:pt x="201" y="975"/>
                  </a:lnTo>
                  <a:lnTo>
                    <a:pt x="229" y="1013"/>
                  </a:lnTo>
                  <a:lnTo>
                    <a:pt x="251" y="1051"/>
                  </a:lnTo>
                  <a:lnTo>
                    <a:pt x="279" y="1077"/>
                  </a:lnTo>
                  <a:lnTo>
                    <a:pt x="307" y="1083"/>
                  </a:lnTo>
                  <a:lnTo>
                    <a:pt x="318" y="1077"/>
                  </a:lnTo>
                  <a:lnTo>
                    <a:pt x="329" y="1070"/>
                  </a:lnTo>
                  <a:lnTo>
                    <a:pt x="340" y="1051"/>
                  </a:lnTo>
                  <a:lnTo>
                    <a:pt x="351" y="1032"/>
                  </a:lnTo>
                  <a:lnTo>
                    <a:pt x="363" y="1019"/>
                  </a:lnTo>
                  <a:lnTo>
                    <a:pt x="374" y="1013"/>
                  </a:lnTo>
                  <a:lnTo>
                    <a:pt x="379" y="1019"/>
                  </a:lnTo>
                  <a:lnTo>
                    <a:pt x="385" y="1032"/>
                  </a:lnTo>
                  <a:lnTo>
                    <a:pt x="396" y="1045"/>
                  </a:lnTo>
                  <a:lnTo>
                    <a:pt x="435" y="1083"/>
                  </a:lnTo>
                  <a:lnTo>
                    <a:pt x="469" y="1121"/>
                  </a:lnTo>
                  <a:lnTo>
                    <a:pt x="480" y="1134"/>
                  </a:lnTo>
                  <a:lnTo>
                    <a:pt x="485" y="1140"/>
                  </a:lnTo>
                  <a:lnTo>
                    <a:pt x="497" y="1140"/>
                  </a:lnTo>
                  <a:lnTo>
                    <a:pt x="497" y="1147"/>
                  </a:lnTo>
                  <a:lnTo>
                    <a:pt x="497" y="1159"/>
                  </a:lnTo>
                  <a:lnTo>
                    <a:pt x="491" y="1179"/>
                  </a:lnTo>
                  <a:lnTo>
                    <a:pt x="474" y="1204"/>
                  </a:lnTo>
                  <a:lnTo>
                    <a:pt x="452" y="1230"/>
                  </a:lnTo>
                  <a:lnTo>
                    <a:pt x="430" y="1242"/>
                  </a:lnTo>
                  <a:lnTo>
                    <a:pt x="407" y="1249"/>
                  </a:lnTo>
                  <a:lnTo>
                    <a:pt x="379" y="1249"/>
                  </a:lnTo>
                  <a:lnTo>
                    <a:pt x="357" y="1249"/>
                  </a:lnTo>
                  <a:lnTo>
                    <a:pt x="307" y="1217"/>
                  </a:lnTo>
                  <a:lnTo>
                    <a:pt x="256" y="1166"/>
                  </a:lnTo>
                  <a:lnTo>
                    <a:pt x="212" y="1108"/>
                  </a:lnTo>
                  <a:lnTo>
                    <a:pt x="167" y="1032"/>
                  </a:lnTo>
                  <a:lnTo>
                    <a:pt x="128" y="949"/>
                  </a:lnTo>
                  <a:lnTo>
                    <a:pt x="78" y="809"/>
                  </a:lnTo>
                  <a:lnTo>
                    <a:pt x="33" y="682"/>
                  </a:lnTo>
                  <a:lnTo>
                    <a:pt x="11" y="561"/>
                  </a:lnTo>
                  <a:lnTo>
                    <a:pt x="0" y="452"/>
                  </a:lnTo>
                  <a:lnTo>
                    <a:pt x="0" y="350"/>
                  </a:lnTo>
                  <a:lnTo>
                    <a:pt x="11" y="255"/>
                  </a:lnTo>
                  <a:lnTo>
                    <a:pt x="28" y="172"/>
                  </a:lnTo>
                  <a:lnTo>
                    <a:pt x="55" y="96"/>
                  </a:lnTo>
                  <a:lnTo>
                    <a:pt x="78" y="64"/>
                  </a:lnTo>
                  <a:lnTo>
                    <a:pt x="95" y="38"/>
                  </a:lnTo>
                  <a:lnTo>
                    <a:pt x="117" y="13"/>
                  </a:lnTo>
                  <a:lnTo>
                    <a:pt x="145" y="6"/>
                  </a:lnTo>
                  <a:lnTo>
                    <a:pt x="167" y="0"/>
                  </a:lnTo>
                  <a:lnTo>
                    <a:pt x="195" y="6"/>
                  </a:lnTo>
                  <a:lnTo>
                    <a:pt x="223" y="13"/>
                  </a:lnTo>
                  <a:lnTo>
                    <a:pt x="245" y="32"/>
                  </a:lnTo>
                  <a:lnTo>
                    <a:pt x="290" y="76"/>
                  </a:lnTo>
                  <a:lnTo>
                    <a:pt x="329" y="147"/>
                  </a:lnTo>
                  <a:lnTo>
                    <a:pt x="357" y="223"/>
                  </a:lnTo>
                  <a:lnTo>
                    <a:pt x="363" y="268"/>
                  </a:lnTo>
                  <a:lnTo>
                    <a:pt x="368" y="3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7" name="Freeform 13" descr="Sphere"/>
            <p:cNvSpPr>
              <a:spLocks/>
            </p:cNvSpPr>
            <p:nvPr/>
          </p:nvSpPr>
          <p:spPr bwMode="auto">
            <a:xfrm>
              <a:off x="9834" y="13496"/>
              <a:ext cx="776" cy="1778"/>
            </a:xfrm>
            <a:custGeom>
              <a:avLst/>
              <a:gdLst>
                <a:gd name="T0" fmla="*/ 776 w 776"/>
                <a:gd name="T1" fmla="*/ 1740 h 1778"/>
                <a:gd name="T2" fmla="*/ 771 w 776"/>
                <a:gd name="T3" fmla="*/ 1612 h 1778"/>
                <a:gd name="T4" fmla="*/ 754 w 776"/>
                <a:gd name="T5" fmla="*/ 1472 h 1778"/>
                <a:gd name="T6" fmla="*/ 754 w 776"/>
                <a:gd name="T7" fmla="*/ 1364 h 1778"/>
                <a:gd name="T8" fmla="*/ 771 w 776"/>
                <a:gd name="T9" fmla="*/ 1306 h 1778"/>
                <a:gd name="T10" fmla="*/ 754 w 776"/>
                <a:gd name="T11" fmla="*/ 1281 h 1778"/>
                <a:gd name="T12" fmla="*/ 732 w 776"/>
                <a:gd name="T13" fmla="*/ 1300 h 1778"/>
                <a:gd name="T14" fmla="*/ 665 w 776"/>
                <a:gd name="T15" fmla="*/ 1255 h 1778"/>
                <a:gd name="T16" fmla="*/ 564 w 776"/>
                <a:gd name="T17" fmla="*/ 1153 h 1778"/>
                <a:gd name="T18" fmla="*/ 464 w 776"/>
                <a:gd name="T19" fmla="*/ 1007 h 1778"/>
                <a:gd name="T20" fmla="*/ 397 w 776"/>
                <a:gd name="T21" fmla="*/ 848 h 1778"/>
                <a:gd name="T22" fmla="*/ 341 w 776"/>
                <a:gd name="T23" fmla="*/ 682 h 1778"/>
                <a:gd name="T24" fmla="*/ 296 w 776"/>
                <a:gd name="T25" fmla="*/ 484 h 1778"/>
                <a:gd name="T26" fmla="*/ 285 w 776"/>
                <a:gd name="T27" fmla="*/ 274 h 1778"/>
                <a:gd name="T28" fmla="*/ 296 w 776"/>
                <a:gd name="T29" fmla="*/ 128 h 1778"/>
                <a:gd name="T30" fmla="*/ 296 w 776"/>
                <a:gd name="T31" fmla="*/ 90 h 1778"/>
                <a:gd name="T32" fmla="*/ 263 w 776"/>
                <a:gd name="T33" fmla="*/ 70 h 1778"/>
                <a:gd name="T34" fmla="*/ 207 w 776"/>
                <a:gd name="T35" fmla="*/ 102 h 1778"/>
                <a:gd name="T36" fmla="*/ 179 w 776"/>
                <a:gd name="T37" fmla="*/ 102 h 1778"/>
                <a:gd name="T38" fmla="*/ 118 w 776"/>
                <a:gd name="T39" fmla="*/ 58 h 1778"/>
                <a:gd name="T40" fmla="*/ 34 w 776"/>
                <a:gd name="T41" fmla="*/ 13 h 1778"/>
                <a:gd name="T42" fmla="*/ 6 w 776"/>
                <a:gd name="T43" fmla="*/ 7 h 1778"/>
                <a:gd name="T44" fmla="*/ 0 w 776"/>
                <a:gd name="T45" fmla="*/ 45 h 1778"/>
                <a:gd name="T46" fmla="*/ 17 w 776"/>
                <a:gd name="T47" fmla="*/ 160 h 1778"/>
                <a:gd name="T48" fmla="*/ 34 w 776"/>
                <a:gd name="T49" fmla="*/ 332 h 1778"/>
                <a:gd name="T50" fmla="*/ 45 w 776"/>
                <a:gd name="T51" fmla="*/ 408 h 1778"/>
                <a:gd name="T52" fmla="*/ 45 w 776"/>
                <a:gd name="T53" fmla="*/ 465 h 1778"/>
                <a:gd name="T54" fmla="*/ 34 w 776"/>
                <a:gd name="T55" fmla="*/ 606 h 1778"/>
                <a:gd name="T56" fmla="*/ 40 w 776"/>
                <a:gd name="T57" fmla="*/ 676 h 1778"/>
                <a:gd name="T58" fmla="*/ 56 w 776"/>
                <a:gd name="T59" fmla="*/ 688 h 1778"/>
                <a:gd name="T60" fmla="*/ 101 w 776"/>
                <a:gd name="T61" fmla="*/ 656 h 1778"/>
                <a:gd name="T62" fmla="*/ 140 w 776"/>
                <a:gd name="T63" fmla="*/ 644 h 1778"/>
                <a:gd name="T64" fmla="*/ 213 w 776"/>
                <a:gd name="T65" fmla="*/ 676 h 1778"/>
                <a:gd name="T66" fmla="*/ 296 w 776"/>
                <a:gd name="T67" fmla="*/ 778 h 1778"/>
                <a:gd name="T68" fmla="*/ 374 w 776"/>
                <a:gd name="T69" fmla="*/ 911 h 1778"/>
                <a:gd name="T70" fmla="*/ 436 w 776"/>
                <a:gd name="T71" fmla="*/ 1071 h 1778"/>
                <a:gd name="T72" fmla="*/ 503 w 776"/>
                <a:gd name="T73" fmla="*/ 1300 h 1778"/>
                <a:gd name="T74" fmla="*/ 542 w 776"/>
                <a:gd name="T75" fmla="*/ 1529 h 1778"/>
                <a:gd name="T76" fmla="*/ 564 w 776"/>
                <a:gd name="T77" fmla="*/ 1657 h 1778"/>
                <a:gd name="T78" fmla="*/ 564 w 776"/>
                <a:gd name="T79" fmla="*/ 1714 h 1778"/>
                <a:gd name="T80" fmla="*/ 559 w 776"/>
                <a:gd name="T81" fmla="*/ 1746 h 1778"/>
                <a:gd name="T82" fmla="*/ 564 w 776"/>
                <a:gd name="T83" fmla="*/ 1771 h 1778"/>
                <a:gd name="T84" fmla="*/ 592 w 776"/>
                <a:gd name="T85" fmla="*/ 1740 h 1778"/>
                <a:gd name="T86" fmla="*/ 642 w 776"/>
                <a:gd name="T87" fmla="*/ 1727 h 1778"/>
                <a:gd name="T88" fmla="*/ 704 w 776"/>
                <a:gd name="T89" fmla="*/ 1771 h 1778"/>
                <a:gd name="T90" fmla="*/ 754 w 776"/>
                <a:gd name="T91" fmla="*/ 1778 h 17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78"/>
                <a:gd name="T140" fmla="*/ 776 w 776"/>
                <a:gd name="T141" fmla="*/ 1778 h 17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78">
                  <a:moveTo>
                    <a:pt x="771" y="1771"/>
                  </a:moveTo>
                  <a:lnTo>
                    <a:pt x="776" y="1740"/>
                  </a:lnTo>
                  <a:lnTo>
                    <a:pt x="776" y="1682"/>
                  </a:lnTo>
                  <a:lnTo>
                    <a:pt x="771" y="1612"/>
                  </a:lnTo>
                  <a:lnTo>
                    <a:pt x="754" y="1536"/>
                  </a:lnTo>
                  <a:lnTo>
                    <a:pt x="754" y="1472"/>
                  </a:lnTo>
                  <a:lnTo>
                    <a:pt x="749" y="1415"/>
                  </a:lnTo>
                  <a:lnTo>
                    <a:pt x="754" y="1364"/>
                  </a:lnTo>
                  <a:lnTo>
                    <a:pt x="765" y="1325"/>
                  </a:lnTo>
                  <a:lnTo>
                    <a:pt x="771" y="1306"/>
                  </a:lnTo>
                  <a:lnTo>
                    <a:pt x="765" y="1294"/>
                  </a:lnTo>
                  <a:lnTo>
                    <a:pt x="754" y="1281"/>
                  </a:lnTo>
                  <a:lnTo>
                    <a:pt x="754" y="1294"/>
                  </a:lnTo>
                  <a:lnTo>
                    <a:pt x="732" y="1300"/>
                  </a:lnTo>
                  <a:lnTo>
                    <a:pt x="704" y="1287"/>
                  </a:lnTo>
                  <a:lnTo>
                    <a:pt x="665" y="1255"/>
                  </a:lnTo>
                  <a:lnTo>
                    <a:pt x="620" y="1211"/>
                  </a:lnTo>
                  <a:lnTo>
                    <a:pt x="564" y="1153"/>
                  </a:lnTo>
                  <a:lnTo>
                    <a:pt x="514" y="1083"/>
                  </a:lnTo>
                  <a:lnTo>
                    <a:pt x="464" y="1007"/>
                  </a:lnTo>
                  <a:lnTo>
                    <a:pt x="425" y="918"/>
                  </a:lnTo>
                  <a:lnTo>
                    <a:pt x="397" y="848"/>
                  </a:lnTo>
                  <a:lnTo>
                    <a:pt x="369" y="778"/>
                  </a:lnTo>
                  <a:lnTo>
                    <a:pt x="341" y="682"/>
                  </a:lnTo>
                  <a:lnTo>
                    <a:pt x="313" y="586"/>
                  </a:lnTo>
                  <a:lnTo>
                    <a:pt x="296" y="484"/>
                  </a:lnTo>
                  <a:lnTo>
                    <a:pt x="285" y="383"/>
                  </a:lnTo>
                  <a:lnTo>
                    <a:pt x="285" y="274"/>
                  </a:lnTo>
                  <a:lnTo>
                    <a:pt x="291" y="166"/>
                  </a:lnTo>
                  <a:lnTo>
                    <a:pt x="296" y="128"/>
                  </a:lnTo>
                  <a:lnTo>
                    <a:pt x="302" y="102"/>
                  </a:lnTo>
                  <a:lnTo>
                    <a:pt x="296" y="90"/>
                  </a:lnTo>
                  <a:lnTo>
                    <a:pt x="285" y="70"/>
                  </a:lnTo>
                  <a:lnTo>
                    <a:pt x="263" y="70"/>
                  </a:lnTo>
                  <a:lnTo>
                    <a:pt x="235" y="77"/>
                  </a:lnTo>
                  <a:lnTo>
                    <a:pt x="207" y="102"/>
                  </a:lnTo>
                  <a:lnTo>
                    <a:pt x="190" y="109"/>
                  </a:lnTo>
                  <a:lnTo>
                    <a:pt x="179" y="102"/>
                  </a:lnTo>
                  <a:lnTo>
                    <a:pt x="146" y="77"/>
                  </a:lnTo>
                  <a:lnTo>
                    <a:pt x="118" y="58"/>
                  </a:lnTo>
                  <a:lnTo>
                    <a:pt x="67" y="45"/>
                  </a:lnTo>
                  <a:lnTo>
                    <a:pt x="34" y="13"/>
                  </a:lnTo>
                  <a:lnTo>
                    <a:pt x="12" y="0"/>
                  </a:lnTo>
                  <a:lnTo>
                    <a:pt x="6" y="7"/>
                  </a:lnTo>
                  <a:lnTo>
                    <a:pt x="0" y="26"/>
                  </a:lnTo>
                  <a:lnTo>
                    <a:pt x="0" y="45"/>
                  </a:lnTo>
                  <a:lnTo>
                    <a:pt x="6" y="70"/>
                  </a:lnTo>
                  <a:lnTo>
                    <a:pt x="17" y="160"/>
                  </a:lnTo>
                  <a:lnTo>
                    <a:pt x="28" y="262"/>
                  </a:lnTo>
                  <a:lnTo>
                    <a:pt x="34" y="332"/>
                  </a:lnTo>
                  <a:lnTo>
                    <a:pt x="34" y="376"/>
                  </a:lnTo>
                  <a:lnTo>
                    <a:pt x="45" y="408"/>
                  </a:lnTo>
                  <a:lnTo>
                    <a:pt x="45" y="434"/>
                  </a:lnTo>
                  <a:lnTo>
                    <a:pt x="45" y="465"/>
                  </a:lnTo>
                  <a:lnTo>
                    <a:pt x="34" y="542"/>
                  </a:lnTo>
                  <a:lnTo>
                    <a:pt x="34" y="606"/>
                  </a:lnTo>
                  <a:lnTo>
                    <a:pt x="34" y="650"/>
                  </a:lnTo>
                  <a:lnTo>
                    <a:pt x="40" y="676"/>
                  </a:lnTo>
                  <a:lnTo>
                    <a:pt x="45" y="688"/>
                  </a:lnTo>
                  <a:lnTo>
                    <a:pt x="56" y="688"/>
                  </a:lnTo>
                  <a:lnTo>
                    <a:pt x="79" y="669"/>
                  </a:lnTo>
                  <a:lnTo>
                    <a:pt x="101" y="656"/>
                  </a:lnTo>
                  <a:lnTo>
                    <a:pt x="118" y="644"/>
                  </a:lnTo>
                  <a:lnTo>
                    <a:pt x="140" y="644"/>
                  </a:lnTo>
                  <a:lnTo>
                    <a:pt x="162" y="650"/>
                  </a:lnTo>
                  <a:lnTo>
                    <a:pt x="213" y="676"/>
                  </a:lnTo>
                  <a:lnTo>
                    <a:pt x="257" y="727"/>
                  </a:lnTo>
                  <a:lnTo>
                    <a:pt x="296" y="778"/>
                  </a:lnTo>
                  <a:lnTo>
                    <a:pt x="335" y="848"/>
                  </a:lnTo>
                  <a:lnTo>
                    <a:pt x="374" y="911"/>
                  </a:lnTo>
                  <a:lnTo>
                    <a:pt x="397" y="975"/>
                  </a:lnTo>
                  <a:lnTo>
                    <a:pt x="436" y="1071"/>
                  </a:lnTo>
                  <a:lnTo>
                    <a:pt x="469" y="1185"/>
                  </a:lnTo>
                  <a:lnTo>
                    <a:pt x="503" y="1300"/>
                  </a:lnTo>
                  <a:lnTo>
                    <a:pt x="525" y="1421"/>
                  </a:lnTo>
                  <a:lnTo>
                    <a:pt x="542" y="1529"/>
                  </a:lnTo>
                  <a:lnTo>
                    <a:pt x="559" y="1625"/>
                  </a:lnTo>
                  <a:lnTo>
                    <a:pt x="564" y="1657"/>
                  </a:lnTo>
                  <a:lnTo>
                    <a:pt x="564" y="1689"/>
                  </a:lnTo>
                  <a:lnTo>
                    <a:pt x="564" y="1714"/>
                  </a:lnTo>
                  <a:lnTo>
                    <a:pt x="564" y="1720"/>
                  </a:lnTo>
                  <a:lnTo>
                    <a:pt x="559" y="1746"/>
                  </a:lnTo>
                  <a:lnTo>
                    <a:pt x="564" y="1759"/>
                  </a:lnTo>
                  <a:lnTo>
                    <a:pt x="564" y="1771"/>
                  </a:lnTo>
                  <a:lnTo>
                    <a:pt x="575" y="1765"/>
                  </a:lnTo>
                  <a:lnTo>
                    <a:pt x="592" y="1740"/>
                  </a:lnTo>
                  <a:lnTo>
                    <a:pt x="615" y="1727"/>
                  </a:lnTo>
                  <a:lnTo>
                    <a:pt x="642" y="1727"/>
                  </a:lnTo>
                  <a:lnTo>
                    <a:pt x="670" y="1746"/>
                  </a:lnTo>
                  <a:lnTo>
                    <a:pt x="704" y="1771"/>
                  </a:lnTo>
                  <a:lnTo>
                    <a:pt x="732" y="1778"/>
                  </a:lnTo>
                  <a:lnTo>
                    <a:pt x="754" y="1778"/>
                  </a:lnTo>
                  <a:lnTo>
                    <a:pt x="771" y="177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8" name="Freeform 14" descr="Sphere"/>
            <p:cNvSpPr>
              <a:spLocks/>
            </p:cNvSpPr>
            <p:nvPr/>
          </p:nvSpPr>
          <p:spPr bwMode="auto">
            <a:xfrm>
              <a:off x="2097" y="14210"/>
              <a:ext cx="536" cy="1153"/>
            </a:xfrm>
            <a:custGeom>
              <a:avLst/>
              <a:gdLst>
                <a:gd name="T0" fmla="*/ 391 w 536"/>
                <a:gd name="T1" fmla="*/ 841 h 1153"/>
                <a:gd name="T2" fmla="*/ 385 w 536"/>
                <a:gd name="T3" fmla="*/ 809 h 1153"/>
                <a:gd name="T4" fmla="*/ 402 w 536"/>
                <a:gd name="T5" fmla="*/ 758 h 1153"/>
                <a:gd name="T6" fmla="*/ 413 w 536"/>
                <a:gd name="T7" fmla="*/ 681 h 1153"/>
                <a:gd name="T8" fmla="*/ 413 w 536"/>
                <a:gd name="T9" fmla="*/ 567 h 1153"/>
                <a:gd name="T10" fmla="*/ 385 w 536"/>
                <a:gd name="T11" fmla="*/ 446 h 1153"/>
                <a:gd name="T12" fmla="*/ 335 w 536"/>
                <a:gd name="T13" fmla="*/ 325 h 1153"/>
                <a:gd name="T14" fmla="*/ 279 w 536"/>
                <a:gd name="T15" fmla="*/ 274 h 1153"/>
                <a:gd name="T16" fmla="*/ 229 w 536"/>
                <a:gd name="T17" fmla="*/ 280 h 1153"/>
                <a:gd name="T18" fmla="*/ 178 w 536"/>
                <a:gd name="T19" fmla="*/ 337 h 1153"/>
                <a:gd name="T20" fmla="*/ 117 w 536"/>
                <a:gd name="T21" fmla="*/ 471 h 1153"/>
                <a:gd name="T22" fmla="*/ 72 w 536"/>
                <a:gd name="T23" fmla="*/ 650 h 1153"/>
                <a:gd name="T24" fmla="*/ 72 w 536"/>
                <a:gd name="T25" fmla="*/ 758 h 1153"/>
                <a:gd name="T26" fmla="*/ 95 w 536"/>
                <a:gd name="T27" fmla="*/ 841 h 1153"/>
                <a:gd name="T28" fmla="*/ 89 w 536"/>
                <a:gd name="T29" fmla="*/ 892 h 1153"/>
                <a:gd name="T30" fmla="*/ 67 w 536"/>
                <a:gd name="T31" fmla="*/ 1000 h 1153"/>
                <a:gd name="T32" fmla="*/ 44 w 536"/>
                <a:gd name="T33" fmla="*/ 1102 h 1153"/>
                <a:gd name="T34" fmla="*/ 39 w 536"/>
                <a:gd name="T35" fmla="*/ 1140 h 1153"/>
                <a:gd name="T36" fmla="*/ 39 w 536"/>
                <a:gd name="T37" fmla="*/ 1147 h 1153"/>
                <a:gd name="T38" fmla="*/ 5 w 536"/>
                <a:gd name="T39" fmla="*/ 1038 h 1153"/>
                <a:gd name="T40" fmla="*/ 0 w 536"/>
                <a:gd name="T41" fmla="*/ 828 h 1153"/>
                <a:gd name="T42" fmla="*/ 33 w 536"/>
                <a:gd name="T43" fmla="*/ 592 h 1153"/>
                <a:gd name="T44" fmla="*/ 89 w 536"/>
                <a:gd name="T45" fmla="*/ 382 h 1153"/>
                <a:gd name="T46" fmla="*/ 156 w 536"/>
                <a:gd name="T47" fmla="*/ 229 h 1153"/>
                <a:gd name="T48" fmla="*/ 212 w 536"/>
                <a:gd name="T49" fmla="*/ 121 h 1153"/>
                <a:gd name="T50" fmla="*/ 273 w 536"/>
                <a:gd name="T51" fmla="*/ 51 h 1153"/>
                <a:gd name="T52" fmla="*/ 318 w 536"/>
                <a:gd name="T53" fmla="*/ 6 h 1153"/>
                <a:gd name="T54" fmla="*/ 363 w 536"/>
                <a:gd name="T55" fmla="*/ 0 h 1153"/>
                <a:gd name="T56" fmla="*/ 424 w 536"/>
                <a:gd name="T57" fmla="*/ 25 h 1153"/>
                <a:gd name="T58" fmla="*/ 497 w 536"/>
                <a:gd name="T59" fmla="*/ 134 h 1153"/>
                <a:gd name="T60" fmla="*/ 536 w 536"/>
                <a:gd name="T61" fmla="*/ 337 h 1153"/>
                <a:gd name="T62" fmla="*/ 525 w 536"/>
                <a:gd name="T63" fmla="*/ 573 h 1153"/>
                <a:gd name="T64" fmla="*/ 491 w 536"/>
                <a:gd name="T65" fmla="*/ 720 h 1153"/>
                <a:gd name="T66" fmla="*/ 463 w 536"/>
                <a:gd name="T67" fmla="*/ 796 h 1153"/>
                <a:gd name="T68" fmla="*/ 418 w 536"/>
                <a:gd name="T69" fmla="*/ 841 h 1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6"/>
                <a:gd name="T106" fmla="*/ 0 h 1153"/>
                <a:gd name="T107" fmla="*/ 536 w 536"/>
                <a:gd name="T108" fmla="*/ 1153 h 1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6" h="1153">
                  <a:moveTo>
                    <a:pt x="396" y="847"/>
                  </a:moveTo>
                  <a:lnTo>
                    <a:pt x="391" y="841"/>
                  </a:lnTo>
                  <a:lnTo>
                    <a:pt x="385" y="828"/>
                  </a:lnTo>
                  <a:lnTo>
                    <a:pt x="385" y="809"/>
                  </a:lnTo>
                  <a:lnTo>
                    <a:pt x="396" y="783"/>
                  </a:lnTo>
                  <a:lnTo>
                    <a:pt x="402" y="758"/>
                  </a:lnTo>
                  <a:lnTo>
                    <a:pt x="407" y="720"/>
                  </a:lnTo>
                  <a:lnTo>
                    <a:pt x="413" y="681"/>
                  </a:lnTo>
                  <a:lnTo>
                    <a:pt x="413" y="624"/>
                  </a:lnTo>
                  <a:lnTo>
                    <a:pt x="413" y="567"/>
                  </a:lnTo>
                  <a:lnTo>
                    <a:pt x="402" y="509"/>
                  </a:lnTo>
                  <a:lnTo>
                    <a:pt x="385" y="446"/>
                  </a:lnTo>
                  <a:lnTo>
                    <a:pt x="363" y="376"/>
                  </a:lnTo>
                  <a:lnTo>
                    <a:pt x="335" y="325"/>
                  </a:lnTo>
                  <a:lnTo>
                    <a:pt x="307" y="293"/>
                  </a:lnTo>
                  <a:lnTo>
                    <a:pt x="279" y="274"/>
                  </a:lnTo>
                  <a:lnTo>
                    <a:pt x="251" y="274"/>
                  </a:lnTo>
                  <a:lnTo>
                    <a:pt x="229" y="280"/>
                  </a:lnTo>
                  <a:lnTo>
                    <a:pt x="201" y="306"/>
                  </a:lnTo>
                  <a:lnTo>
                    <a:pt x="178" y="337"/>
                  </a:lnTo>
                  <a:lnTo>
                    <a:pt x="156" y="376"/>
                  </a:lnTo>
                  <a:lnTo>
                    <a:pt x="117" y="471"/>
                  </a:lnTo>
                  <a:lnTo>
                    <a:pt x="84" y="586"/>
                  </a:lnTo>
                  <a:lnTo>
                    <a:pt x="72" y="650"/>
                  </a:lnTo>
                  <a:lnTo>
                    <a:pt x="67" y="707"/>
                  </a:lnTo>
                  <a:lnTo>
                    <a:pt x="72" y="758"/>
                  </a:lnTo>
                  <a:lnTo>
                    <a:pt x="89" y="815"/>
                  </a:lnTo>
                  <a:lnTo>
                    <a:pt x="95" y="841"/>
                  </a:lnTo>
                  <a:lnTo>
                    <a:pt x="95" y="866"/>
                  </a:lnTo>
                  <a:lnTo>
                    <a:pt x="89" y="892"/>
                  </a:lnTo>
                  <a:lnTo>
                    <a:pt x="84" y="924"/>
                  </a:lnTo>
                  <a:lnTo>
                    <a:pt x="67" y="1000"/>
                  </a:lnTo>
                  <a:lnTo>
                    <a:pt x="50" y="1076"/>
                  </a:lnTo>
                  <a:lnTo>
                    <a:pt x="44" y="1102"/>
                  </a:lnTo>
                  <a:lnTo>
                    <a:pt x="39" y="1121"/>
                  </a:lnTo>
                  <a:lnTo>
                    <a:pt x="39" y="1140"/>
                  </a:lnTo>
                  <a:lnTo>
                    <a:pt x="39" y="1153"/>
                  </a:lnTo>
                  <a:lnTo>
                    <a:pt x="39" y="1147"/>
                  </a:lnTo>
                  <a:lnTo>
                    <a:pt x="28" y="1134"/>
                  </a:lnTo>
                  <a:lnTo>
                    <a:pt x="5" y="1038"/>
                  </a:lnTo>
                  <a:lnTo>
                    <a:pt x="0" y="936"/>
                  </a:lnTo>
                  <a:lnTo>
                    <a:pt x="0" y="828"/>
                  </a:lnTo>
                  <a:lnTo>
                    <a:pt x="11" y="713"/>
                  </a:lnTo>
                  <a:lnTo>
                    <a:pt x="33" y="592"/>
                  </a:lnTo>
                  <a:lnTo>
                    <a:pt x="61" y="484"/>
                  </a:lnTo>
                  <a:lnTo>
                    <a:pt x="89" y="382"/>
                  </a:lnTo>
                  <a:lnTo>
                    <a:pt x="123" y="299"/>
                  </a:lnTo>
                  <a:lnTo>
                    <a:pt x="156" y="229"/>
                  </a:lnTo>
                  <a:lnTo>
                    <a:pt x="184" y="172"/>
                  </a:lnTo>
                  <a:lnTo>
                    <a:pt x="212" y="121"/>
                  </a:lnTo>
                  <a:lnTo>
                    <a:pt x="245" y="83"/>
                  </a:lnTo>
                  <a:lnTo>
                    <a:pt x="273" y="51"/>
                  </a:lnTo>
                  <a:lnTo>
                    <a:pt x="290" y="25"/>
                  </a:lnTo>
                  <a:lnTo>
                    <a:pt x="318" y="6"/>
                  </a:lnTo>
                  <a:lnTo>
                    <a:pt x="340" y="0"/>
                  </a:lnTo>
                  <a:lnTo>
                    <a:pt x="363" y="0"/>
                  </a:lnTo>
                  <a:lnTo>
                    <a:pt x="385" y="0"/>
                  </a:lnTo>
                  <a:lnTo>
                    <a:pt x="424" y="25"/>
                  </a:lnTo>
                  <a:lnTo>
                    <a:pt x="463" y="70"/>
                  </a:lnTo>
                  <a:lnTo>
                    <a:pt x="497" y="134"/>
                  </a:lnTo>
                  <a:lnTo>
                    <a:pt x="525" y="223"/>
                  </a:lnTo>
                  <a:lnTo>
                    <a:pt x="536" y="337"/>
                  </a:lnTo>
                  <a:lnTo>
                    <a:pt x="536" y="452"/>
                  </a:lnTo>
                  <a:lnTo>
                    <a:pt x="525" y="573"/>
                  </a:lnTo>
                  <a:lnTo>
                    <a:pt x="502" y="681"/>
                  </a:lnTo>
                  <a:lnTo>
                    <a:pt x="491" y="720"/>
                  </a:lnTo>
                  <a:lnTo>
                    <a:pt x="474" y="764"/>
                  </a:lnTo>
                  <a:lnTo>
                    <a:pt x="463" y="796"/>
                  </a:lnTo>
                  <a:lnTo>
                    <a:pt x="441" y="828"/>
                  </a:lnTo>
                  <a:lnTo>
                    <a:pt x="418" y="841"/>
                  </a:lnTo>
                  <a:lnTo>
                    <a:pt x="396" y="847"/>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9" name="Freeform 15" descr="Sphere"/>
            <p:cNvSpPr>
              <a:spLocks/>
            </p:cNvSpPr>
            <p:nvPr/>
          </p:nvSpPr>
          <p:spPr bwMode="auto">
            <a:xfrm>
              <a:off x="1806" y="13439"/>
              <a:ext cx="497" cy="1249"/>
            </a:xfrm>
            <a:custGeom>
              <a:avLst/>
              <a:gdLst>
                <a:gd name="T0" fmla="*/ 129 w 497"/>
                <a:gd name="T1" fmla="*/ 344 h 1249"/>
                <a:gd name="T2" fmla="*/ 140 w 497"/>
                <a:gd name="T3" fmla="*/ 350 h 1249"/>
                <a:gd name="T4" fmla="*/ 162 w 497"/>
                <a:gd name="T5" fmla="*/ 312 h 1249"/>
                <a:gd name="T6" fmla="*/ 201 w 497"/>
                <a:gd name="T7" fmla="*/ 287 h 1249"/>
                <a:gd name="T8" fmla="*/ 246 w 497"/>
                <a:gd name="T9" fmla="*/ 293 h 1249"/>
                <a:gd name="T10" fmla="*/ 302 w 497"/>
                <a:gd name="T11" fmla="*/ 350 h 1249"/>
                <a:gd name="T12" fmla="*/ 352 w 497"/>
                <a:gd name="T13" fmla="*/ 459 h 1249"/>
                <a:gd name="T14" fmla="*/ 375 w 497"/>
                <a:gd name="T15" fmla="*/ 599 h 1249"/>
                <a:gd name="T16" fmla="*/ 375 w 497"/>
                <a:gd name="T17" fmla="*/ 720 h 1249"/>
                <a:gd name="T18" fmla="*/ 352 w 497"/>
                <a:gd name="T19" fmla="*/ 835 h 1249"/>
                <a:gd name="T20" fmla="*/ 285 w 497"/>
                <a:gd name="T21" fmla="*/ 975 h 1249"/>
                <a:gd name="T22" fmla="*/ 241 w 497"/>
                <a:gd name="T23" fmla="*/ 1051 h 1249"/>
                <a:gd name="T24" fmla="*/ 185 w 497"/>
                <a:gd name="T25" fmla="*/ 1083 h 1249"/>
                <a:gd name="T26" fmla="*/ 162 w 497"/>
                <a:gd name="T27" fmla="*/ 1070 h 1249"/>
                <a:gd name="T28" fmla="*/ 140 w 497"/>
                <a:gd name="T29" fmla="*/ 1032 h 1249"/>
                <a:gd name="T30" fmla="*/ 123 w 497"/>
                <a:gd name="T31" fmla="*/ 1013 h 1249"/>
                <a:gd name="T32" fmla="*/ 107 w 497"/>
                <a:gd name="T33" fmla="*/ 1032 h 1249"/>
                <a:gd name="T34" fmla="*/ 62 w 497"/>
                <a:gd name="T35" fmla="*/ 1083 h 1249"/>
                <a:gd name="T36" fmla="*/ 12 w 497"/>
                <a:gd name="T37" fmla="*/ 1134 h 1249"/>
                <a:gd name="T38" fmla="*/ 0 w 497"/>
                <a:gd name="T39" fmla="*/ 1140 h 1249"/>
                <a:gd name="T40" fmla="*/ 0 w 497"/>
                <a:gd name="T41" fmla="*/ 1159 h 1249"/>
                <a:gd name="T42" fmla="*/ 23 w 497"/>
                <a:gd name="T43" fmla="*/ 1204 h 1249"/>
                <a:gd name="T44" fmla="*/ 67 w 497"/>
                <a:gd name="T45" fmla="*/ 1242 h 1249"/>
                <a:gd name="T46" fmla="*/ 112 w 497"/>
                <a:gd name="T47" fmla="*/ 1249 h 1249"/>
                <a:gd name="T48" fmla="*/ 185 w 497"/>
                <a:gd name="T49" fmla="*/ 1217 h 1249"/>
                <a:gd name="T50" fmla="*/ 285 w 497"/>
                <a:gd name="T51" fmla="*/ 1108 h 1249"/>
                <a:gd name="T52" fmla="*/ 363 w 497"/>
                <a:gd name="T53" fmla="*/ 949 h 1249"/>
                <a:gd name="T54" fmla="*/ 458 w 497"/>
                <a:gd name="T55" fmla="*/ 682 h 1249"/>
                <a:gd name="T56" fmla="*/ 497 w 497"/>
                <a:gd name="T57" fmla="*/ 452 h 1249"/>
                <a:gd name="T58" fmla="*/ 481 w 497"/>
                <a:gd name="T59" fmla="*/ 255 h 1249"/>
                <a:gd name="T60" fmla="*/ 436 w 497"/>
                <a:gd name="T61" fmla="*/ 96 h 1249"/>
                <a:gd name="T62" fmla="*/ 397 w 497"/>
                <a:gd name="T63" fmla="*/ 38 h 1249"/>
                <a:gd name="T64" fmla="*/ 352 w 497"/>
                <a:gd name="T65" fmla="*/ 6 h 1249"/>
                <a:gd name="T66" fmla="*/ 296 w 497"/>
                <a:gd name="T67" fmla="*/ 6 h 1249"/>
                <a:gd name="T68" fmla="*/ 246 w 497"/>
                <a:gd name="T69" fmla="*/ 32 h 1249"/>
                <a:gd name="T70" fmla="*/ 162 w 497"/>
                <a:gd name="T71" fmla="*/ 147 h 1249"/>
                <a:gd name="T72" fmla="*/ 123 w 497"/>
                <a:gd name="T73" fmla="*/ 319 h 12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1249"/>
                <a:gd name="T113" fmla="*/ 497 w 497"/>
                <a:gd name="T114" fmla="*/ 1249 h 12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1249">
                  <a:moveTo>
                    <a:pt x="123" y="319"/>
                  </a:moveTo>
                  <a:lnTo>
                    <a:pt x="129" y="344"/>
                  </a:lnTo>
                  <a:lnTo>
                    <a:pt x="134" y="357"/>
                  </a:lnTo>
                  <a:lnTo>
                    <a:pt x="140" y="350"/>
                  </a:lnTo>
                  <a:lnTo>
                    <a:pt x="157" y="325"/>
                  </a:lnTo>
                  <a:lnTo>
                    <a:pt x="162" y="312"/>
                  </a:lnTo>
                  <a:lnTo>
                    <a:pt x="185" y="299"/>
                  </a:lnTo>
                  <a:lnTo>
                    <a:pt x="201" y="287"/>
                  </a:lnTo>
                  <a:lnTo>
                    <a:pt x="224" y="287"/>
                  </a:lnTo>
                  <a:lnTo>
                    <a:pt x="246" y="293"/>
                  </a:lnTo>
                  <a:lnTo>
                    <a:pt x="274" y="312"/>
                  </a:lnTo>
                  <a:lnTo>
                    <a:pt x="302" y="350"/>
                  </a:lnTo>
                  <a:lnTo>
                    <a:pt x="330" y="401"/>
                  </a:lnTo>
                  <a:lnTo>
                    <a:pt x="352" y="459"/>
                  </a:lnTo>
                  <a:lnTo>
                    <a:pt x="369" y="529"/>
                  </a:lnTo>
                  <a:lnTo>
                    <a:pt x="375" y="599"/>
                  </a:lnTo>
                  <a:lnTo>
                    <a:pt x="375" y="663"/>
                  </a:lnTo>
                  <a:lnTo>
                    <a:pt x="375" y="720"/>
                  </a:lnTo>
                  <a:lnTo>
                    <a:pt x="363" y="777"/>
                  </a:lnTo>
                  <a:lnTo>
                    <a:pt x="352" y="835"/>
                  </a:lnTo>
                  <a:lnTo>
                    <a:pt x="330" y="873"/>
                  </a:lnTo>
                  <a:lnTo>
                    <a:pt x="285" y="975"/>
                  </a:lnTo>
                  <a:lnTo>
                    <a:pt x="268" y="1013"/>
                  </a:lnTo>
                  <a:lnTo>
                    <a:pt x="241" y="1051"/>
                  </a:lnTo>
                  <a:lnTo>
                    <a:pt x="213" y="1077"/>
                  </a:lnTo>
                  <a:lnTo>
                    <a:pt x="185" y="1083"/>
                  </a:lnTo>
                  <a:lnTo>
                    <a:pt x="179" y="1077"/>
                  </a:lnTo>
                  <a:lnTo>
                    <a:pt x="162" y="1070"/>
                  </a:lnTo>
                  <a:lnTo>
                    <a:pt x="151" y="1051"/>
                  </a:lnTo>
                  <a:lnTo>
                    <a:pt x="140" y="1032"/>
                  </a:lnTo>
                  <a:lnTo>
                    <a:pt x="129" y="1019"/>
                  </a:lnTo>
                  <a:lnTo>
                    <a:pt x="123" y="1013"/>
                  </a:lnTo>
                  <a:lnTo>
                    <a:pt x="118" y="1019"/>
                  </a:lnTo>
                  <a:lnTo>
                    <a:pt x="107" y="1032"/>
                  </a:lnTo>
                  <a:lnTo>
                    <a:pt x="95" y="1045"/>
                  </a:lnTo>
                  <a:lnTo>
                    <a:pt x="62" y="1083"/>
                  </a:lnTo>
                  <a:lnTo>
                    <a:pt x="28" y="1121"/>
                  </a:lnTo>
                  <a:lnTo>
                    <a:pt x="12" y="1134"/>
                  </a:lnTo>
                  <a:lnTo>
                    <a:pt x="6" y="1140"/>
                  </a:lnTo>
                  <a:lnTo>
                    <a:pt x="0" y="1140"/>
                  </a:lnTo>
                  <a:lnTo>
                    <a:pt x="0" y="1147"/>
                  </a:lnTo>
                  <a:lnTo>
                    <a:pt x="0" y="1159"/>
                  </a:lnTo>
                  <a:lnTo>
                    <a:pt x="0" y="1179"/>
                  </a:lnTo>
                  <a:lnTo>
                    <a:pt x="23" y="1204"/>
                  </a:lnTo>
                  <a:lnTo>
                    <a:pt x="45" y="1230"/>
                  </a:lnTo>
                  <a:lnTo>
                    <a:pt x="67" y="1242"/>
                  </a:lnTo>
                  <a:lnTo>
                    <a:pt x="90" y="1249"/>
                  </a:lnTo>
                  <a:lnTo>
                    <a:pt x="112" y="1249"/>
                  </a:lnTo>
                  <a:lnTo>
                    <a:pt x="140" y="1249"/>
                  </a:lnTo>
                  <a:lnTo>
                    <a:pt x="185" y="1217"/>
                  </a:lnTo>
                  <a:lnTo>
                    <a:pt x="235" y="1166"/>
                  </a:lnTo>
                  <a:lnTo>
                    <a:pt x="285" y="1108"/>
                  </a:lnTo>
                  <a:lnTo>
                    <a:pt x="330" y="1032"/>
                  </a:lnTo>
                  <a:lnTo>
                    <a:pt x="363" y="949"/>
                  </a:lnTo>
                  <a:lnTo>
                    <a:pt x="419" y="809"/>
                  </a:lnTo>
                  <a:lnTo>
                    <a:pt x="458" y="682"/>
                  </a:lnTo>
                  <a:lnTo>
                    <a:pt x="481" y="561"/>
                  </a:lnTo>
                  <a:lnTo>
                    <a:pt x="497" y="452"/>
                  </a:lnTo>
                  <a:lnTo>
                    <a:pt x="497" y="350"/>
                  </a:lnTo>
                  <a:lnTo>
                    <a:pt x="481" y="255"/>
                  </a:lnTo>
                  <a:lnTo>
                    <a:pt x="464" y="172"/>
                  </a:lnTo>
                  <a:lnTo>
                    <a:pt x="436" y="96"/>
                  </a:lnTo>
                  <a:lnTo>
                    <a:pt x="419" y="64"/>
                  </a:lnTo>
                  <a:lnTo>
                    <a:pt x="397" y="38"/>
                  </a:lnTo>
                  <a:lnTo>
                    <a:pt x="375" y="13"/>
                  </a:lnTo>
                  <a:lnTo>
                    <a:pt x="352" y="6"/>
                  </a:lnTo>
                  <a:lnTo>
                    <a:pt x="324" y="0"/>
                  </a:lnTo>
                  <a:lnTo>
                    <a:pt x="296" y="6"/>
                  </a:lnTo>
                  <a:lnTo>
                    <a:pt x="268" y="13"/>
                  </a:lnTo>
                  <a:lnTo>
                    <a:pt x="246" y="32"/>
                  </a:lnTo>
                  <a:lnTo>
                    <a:pt x="201" y="76"/>
                  </a:lnTo>
                  <a:lnTo>
                    <a:pt x="162" y="147"/>
                  </a:lnTo>
                  <a:lnTo>
                    <a:pt x="140" y="223"/>
                  </a:lnTo>
                  <a:lnTo>
                    <a:pt x="123" y="3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0" name="Freeform 16" descr="Sphere"/>
            <p:cNvSpPr>
              <a:spLocks/>
            </p:cNvSpPr>
            <p:nvPr/>
          </p:nvSpPr>
          <p:spPr bwMode="auto">
            <a:xfrm>
              <a:off x="1846" y="13496"/>
              <a:ext cx="776" cy="1778"/>
            </a:xfrm>
            <a:custGeom>
              <a:avLst/>
              <a:gdLst>
                <a:gd name="T0" fmla="*/ 0 w 776"/>
                <a:gd name="T1" fmla="*/ 1740 h 1778"/>
                <a:gd name="T2" fmla="*/ 5 w 776"/>
                <a:gd name="T3" fmla="*/ 1612 h 1778"/>
                <a:gd name="T4" fmla="*/ 22 w 776"/>
                <a:gd name="T5" fmla="*/ 1472 h 1778"/>
                <a:gd name="T6" fmla="*/ 16 w 776"/>
                <a:gd name="T7" fmla="*/ 1364 h 1778"/>
                <a:gd name="T8" fmla="*/ 5 w 776"/>
                <a:gd name="T9" fmla="*/ 1306 h 1778"/>
                <a:gd name="T10" fmla="*/ 16 w 776"/>
                <a:gd name="T11" fmla="*/ 1281 h 1778"/>
                <a:gd name="T12" fmla="*/ 39 w 776"/>
                <a:gd name="T13" fmla="*/ 1300 h 1778"/>
                <a:gd name="T14" fmla="*/ 106 w 776"/>
                <a:gd name="T15" fmla="*/ 1255 h 1778"/>
                <a:gd name="T16" fmla="*/ 206 w 776"/>
                <a:gd name="T17" fmla="*/ 1153 h 1778"/>
                <a:gd name="T18" fmla="*/ 307 w 776"/>
                <a:gd name="T19" fmla="*/ 1007 h 1778"/>
                <a:gd name="T20" fmla="*/ 374 w 776"/>
                <a:gd name="T21" fmla="*/ 848 h 1778"/>
                <a:gd name="T22" fmla="*/ 435 w 776"/>
                <a:gd name="T23" fmla="*/ 682 h 1778"/>
                <a:gd name="T24" fmla="*/ 480 w 776"/>
                <a:gd name="T25" fmla="*/ 484 h 1778"/>
                <a:gd name="T26" fmla="*/ 491 w 776"/>
                <a:gd name="T27" fmla="*/ 274 h 1778"/>
                <a:gd name="T28" fmla="*/ 474 w 776"/>
                <a:gd name="T29" fmla="*/ 128 h 1778"/>
                <a:gd name="T30" fmla="*/ 480 w 776"/>
                <a:gd name="T31" fmla="*/ 90 h 1778"/>
                <a:gd name="T32" fmla="*/ 513 w 776"/>
                <a:gd name="T33" fmla="*/ 70 h 1778"/>
                <a:gd name="T34" fmla="*/ 569 w 776"/>
                <a:gd name="T35" fmla="*/ 102 h 1778"/>
                <a:gd name="T36" fmla="*/ 597 w 776"/>
                <a:gd name="T37" fmla="*/ 102 h 1778"/>
                <a:gd name="T38" fmla="*/ 658 w 776"/>
                <a:gd name="T39" fmla="*/ 58 h 1778"/>
                <a:gd name="T40" fmla="*/ 742 w 776"/>
                <a:gd name="T41" fmla="*/ 13 h 1778"/>
                <a:gd name="T42" fmla="*/ 770 w 776"/>
                <a:gd name="T43" fmla="*/ 7 h 1778"/>
                <a:gd name="T44" fmla="*/ 770 w 776"/>
                <a:gd name="T45" fmla="*/ 45 h 1778"/>
                <a:gd name="T46" fmla="*/ 753 w 776"/>
                <a:gd name="T47" fmla="*/ 160 h 1778"/>
                <a:gd name="T48" fmla="*/ 742 w 776"/>
                <a:gd name="T49" fmla="*/ 332 h 1778"/>
                <a:gd name="T50" fmla="*/ 731 w 776"/>
                <a:gd name="T51" fmla="*/ 408 h 1778"/>
                <a:gd name="T52" fmla="*/ 731 w 776"/>
                <a:gd name="T53" fmla="*/ 465 h 1778"/>
                <a:gd name="T54" fmla="*/ 742 w 776"/>
                <a:gd name="T55" fmla="*/ 606 h 1778"/>
                <a:gd name="T56" fmla="*/ 731 w 776"/>
                <a:gd name="T57" fmla="*/ 676 h 1778"/>
                <a:gd name="T58" fmla="*/ 720 w 776"/>
                <a:gd name="T59" fmla="*/ 688 h 1778"/>
                <a:gd name="T60" fmla="*/ 675 w 776"/>
                <a:gd name="T61" fmla="*/ 656 h 1778"/>
                <a:gd name="T62" fmla="*/ 630 w 776"/>
                <a:gd name="T63" fmla="*/ 644 h 1778"/>
                <a:gd name="T64" fmla="*/ 563 w 776"/>
                <a:gd name="T65" fmla="*/ 676 h 1778"/>
                <a:gd name="T66" fmla="*/ 474 w 776"/>
                <a:gd name="T67" fmla="*/ 778 h 1778"/>
                <a:gd name="T68" fmla="*/ 402 w 776"/>
                <a:gd name="T69" fmla="*/ 911 h 1778"/>
                <a:gd name="T70" fmla="*/ 335 w 776"/>
                <a:gd name="T71" fmla="*/ 1071 h 1778"/>
                <a:gd name="T72" fmla="*/ 268 w 776"/>
                <a:gd name="T73" fmla="*/ 1300 h 1778"/>
                <a:gd name="T74" fmla="*/ 228 w 776"/>
                <a:gd name="T75" fmla="*/ 1529 h 1778"/>
                <a:gd name="T76" fmla="*/ 212 w 776"/>
                <a:gd name="T77" fmla="*/ 1657 h 1778"/>
                <a:gd name="T78" fmla="*/ 206 w 776"/>
                <a:gd name="T79" fmla="*/ 1714 h 1778"/>
                <a:gd name="T80" fmla="*/ 217 w 776"/>
                <a:gd name="T81" fmla="*/ 1746 h 1778"/>
                <a:gd name="T82" fmla="*/ 206 w 776"/>
                <a:gd name="T83" fmla="*/ 1771 h 1778"/>
                <a:gd name="T84" fmla="*/ 178 w 776"/>
                <a:gd name="T85" fmla="*/ 1740 h 1778"/>
                <a:gd name="T86" fmla="*/ 134 w 776"/>
                <a:gd name="T87" fmla="*/ 1727 h 1778"/>
                <a:gd name="T88" fmla="*/ 72 w 776"/>
                <a:gd name="T89" fmla="*/ 1771 h 1778"/>
                <a:gd name="T90" fmla="*/ 16 w 776"/>
                <a:gd name="T91" fmla="*/ 1778 h 17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78"/>
                <a:gd name="T140" fmla="*/ 776 w 776"/>
                <a:gd name="T141" fmla="*/ 1778 h 17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78">
                  <a:moveTo>
                    <a:pt x="5" y="1771"/>
                  </a:moveTo>
                  <a:lnTo>
                    <a:pt x="0" y="1740"/>
                  </a:lnTo>
                  <a:lnTo>
                    <a:pt x="0" y="1682"/>
                  </a:lnTo>
                  <a:lnTo>
                    <a:pt x="5" y="1612"/>
                  </a:lnTo>
                  <a:lnTo>
                    <a:pt x="16" y="1536"/>
                  </a:lnTo>
                  <a:lnTo>
                    <a:pt x="22" y="1472"/>
                  </a:lnTo>
                  <a:lnTo>
                    <a:pt x="22" y="1415"/>
                  </a:lnTo>
                  <a:lnTo>
                    <a:pt x="16" y="1364"/>
                  </a:lnTo>
                  <a:lnTo>
                    <a:pt x="5" y="1325"/>
                  </a:lnTo>
                  <a:lnTo>
                    <a:pt x="5" y="1306"/>
                  </a:lnTo>
                  <a:lnTo>
                    <a:pt x="11" y="1294"/>
                  </a:lnTo>
                  <a:lnTo>
                    <a:pt x="16" y="1281"/>
                  </a:lnTo>
                  <a:lnTo>
                    <a:pt x="22" y="1294"/>
                  </a:lnTo>
                  <a:lnTo>
                    <a:pt x="39" y="1300"/>
                  </a:lnTo>
                  <a:lnTo>
                    <a:pt x="67" y="1287"/>
                  </a:lnTo>
                  <a:lnTo>
                    <a:pt x="106" y="1255"/>
                  </a:lnTo>
                  <a:lnTo>
                    <a:pt x="156" y="1211"/>
                  </a:lnTo>
                  <a:lnTo>
                    <a:pt x="206" y="1153"/>
                  </a:lnTo>
                  <a:lnTo>
                    <a:pt x="256" y="1083"/>
                  </a:lnTo>
                  <a:lnTo>
                    <a:pt x="307" y="1007"/>
                  </a:lnTo>
                  <a:lnTo>
                    <a:pt x="351" y="918"/>
                  </a:lnTo>
                  <a:lnTo>
                    <a:pt x="374" y="848"/>
                  </a:lnTo>
                  <a:lnTo>
                    <a:pt x="407" y="778"/>
                  </a:lnTo>
                  <a:lnTo>
                    <a:pt x="435" y="682"/>
                  </a:lnTo>
                  <a:lnTo>
                    <a:pt x="457" y="586"/>
                  </a:lnTo>
                  <a:lnTo>
                    <a:pt x="480" y="484"/>
                  </a:lnTo>
                  <a:lnTo>
                    <a:pt x="485" y="383"/>
                  </a:lnTo>
                  <a:lnTo>
                    <a:pt x="491" y="274"/>
                  </a:lnTo>
                  <a:lnTo>
                    <a:pt x="480" y="166"/>
                  </a:lnTo>
                  <a:lnTo>
                    <a:pt x="474" y="128"/>
                  </a:lnTo>
                  <a:lnTo>
                    <a:pt x="474" y="102"/>
                  </a:lnTo>
                  <a:lnTo>
                    <a:pt x="480" y="90"/>
                  </a:lnTo>
                  <a:lnTo>
                    <a:pt x="491" y="70"/>
                  </a:lnTo>
                  <a:lnTo>
                    <a:pt x="513" y="70"/>
                  </a:lnTo>
                  <a:lnTo>
                    <a:pt x="541" y="77"/>
                  </a:lnTo>
                  <a:lnTo>
                    <a:pt x="569" y="102"/>
                  </a:lnTo>
                  <a:lnTo>
                    <a:pt x="586" y="109"/>
                  </a:lnTo>
                  <a:lnTo>
                    <a:pt x="597" y="102"/>
                  </a:lnTo>
                  <a:lnTo>
                    <a:pt x="630" y="77"/>
                  </a:lnTo>
                  <a:lnTo>
                    <a:pt x="658" y="58"/>
                  </a:lnTo>
                  <a:lnTo>
                    <a:pt x="703" y="45"/>
                  </a:lnTo>
                  <a:lnTo>
                    <a:pt x="742" y="13"/>
                  </a:lnTo>
                  <a:lnTo>
                    <a:pt x="759" y="0"/>
                  </a:lnTo>
                  <a:lnTo>
                    <a:pt x="770" y="7"/>
                  </a:lnTo>
                  <a:lnTo>
                    <a:pt x="776" y="26"/>
                  </a:lnTo>
                  <a:lnTo>
                    <a:pt x="770" y="45"/>
                  </a:lnTo>
                  <a:lnTo>
                    <a:pt x="764" y="70"/>
                  </a:lnTo>
                  <a:lnTo>
                    <a:pt x="753" y="160"/>
                  </a:lnTo>
                  <a:lnTo>
                    <a:pt x="748" y="262"/>
                  </a:lnTo>
                  <a:lnTo>
                    <a:pt x="742" y="332"/>
                  </a:lnTo>
                  <a:lnTo>
                    <a:pt x="731" y="376"/>
                  </a:lnTo>
                  <a:lnTo>
                    <a:pt x="731" y="408"/>
                  </a:lnTo>
                  <a:lnTo>
                    <a:pt x="725" y="434"/>
                  </a:lnTo>
                  <a:lnTo>
                    <a:pt x="731" y="465"/>
                  </a:lnTo>
                  <a:lnTo>
                    <a:pt x="736" y="542"/>
                  </a:lnTo>
                  <a:lnTo>
                    <a:pt x="742" y="606"/>
                  </a:lnTo>
                  <a:lnTo>
                    <a:pt x="736" y="650"/>
                  </a:lnTo>
                  <a:lnTo>
                    <a:pt x="731" y="676"/>
                  </a:lnTo>
                  <a:lnTo>
                    <a:pt x="725" y="688"/>
                  </a:lnTo>
                  <a:lnTo>
                    <a:pt x="720" y="688"/>
                  </a:lnTo>
                  <a:lnTo>
                    <a:pt x="697" y="669"/>
                  </a:lnTo>
                  <a:lnTo>
                    <a:pt x="675" y="656"/>
                  </a:lnTo>
                  <a:lnTo>
                    <a:pt x="653" y="644"/>
                  </a:lnTo>
                  <a:lnTo>
                    <a:pt x="630" y="644"/>
                  </a:lnTo>
                  <a:lnTo>
                    <a:pt x="608" y="650"/>
                  </a:lnTo>
                  <a:lnTo>
                    <a:pt x="563" y="676"/>
                  </a:lnTo>
                  <a:lnTo>
                    <a:pt x="519" y="727"/>
                  </a:lnTo>
                  <a:lnTo>
                    <a:pt x="474" y="778"/>
                  </a:lnTo>
                  <a:lnTo>
                    <a:pt x="435" y="848"/>
                  </a:lnTo>
                  <a:lnTo>
                    <a:pt x="402" y="911"/>
                  </a:lnTo>
                  <a:lnTo>
                    <a:pt x="374" y="975"/>
                  </a:lnTo>
                  <a:lnTo>
                    <a:pt x="335" y="1071"/>
                  </a:lnTo>
                  <a:lnTo>
                    <a:pt x="301" y="1185"/>
                  </a:lnTo>
                  <a:lnTo>
                    <a:pt x="268" y="1300"/>
                  </a:lnTo>
                  <a:lnTo>
                    <a:pt x="245" y="1421"/>
                  </a:lnTo>
                  <a:lnTo>
                    <a:pt x="228" y="1529"/>
                  </a:lnTo>
                  <a:lnTo>
                    <a:pt x="212" y="1625"/>
                  </a:lnTo>
                  <a:lnTo>
                    <a:pt x="212" y="1657"/>
                  </a:lnTo>
                  <a:lnTo>
                    <a:pt x="206" y="1689"/>
                  </a:lnTo>
                  <a:lnTo>
                    <a:pt x="206" y="1714"/>
                  </a:lnTo>
                  <a:lnTo>
                    <a:pt x="212" y="1720"/>
                  </a:lnTo>
                  <a:lnTo>
                    <a:pt x="217" y="1746"/>
                  </a:lnTo>
                  <a:lnTo>
                    <a:pt x="212" y="1759"/>
                  </a:lnTo>
                  <a:lnTo>
                    <a:pt x="206" y="1771"/>
                  </a:lnTo>
                  <a:lnTo>
                    <a:pt x="195" y="1765"/>
                  </a:lnTo>
                  <a:lnTo>
                    <a:pt x="178" y="1740"/>
                  </a:lnTo>
                  <a:lnTo>
                    <a:pt x="156" y="1727"/>
                  </a:lnTo>
                  <a:lnTo>
                    <a:pt x="134" y="1727"/>
                  </a:lnTo>
                  <a:lnTo>
                    <a:pt x="106" y="1746"/>
                  </a:lnTo>
                  <a:lnTo>
                    <a:pt x="72" y="1771"/>
                  </a:lnTo>
                  <a:lnTo>
                    <a:pt x="39" y="1778"/>
                  </a:lnTo>
                  <a:lnTo>
                    <a:pt x="16" y="1778"/>
                  </a:lnTo>
                  <a:lnTo>
                    <a:pt x="5" y="177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1" name="Freeform 17" descr="Sphere"/>
            <p:cNvSpPr>
              <a:spLocks/>
            </p:cNvSpPr>
            <p:nvPr/>
          </p:nvSpPr>
          <p:spPr bwMode="auto">
            <a:xfrm>
              <a:off x="9879" y="2526"/>
              <a:ext cx="285" cy="663"/>
            </a:xfrm>
            <a:custGeom>
              <a:avLst/>
              <a:gdLst>
                <a:gd name="T0" fmla="*/ 168 w 285"/>
                <a:gd name="T1" fmla="*/ 593 h 663"/>
                <a:gd name="T2" fmla="*/ 179 w 285"/>
                <a:gd name="T3" fmla="*/ 612 h 663"/>
                <a:gd name="T4" fmla="*/ 201 w 285"/>
                <a:gd name="T5" fmla="*/ 618 h 663"/>
                <a:gd name="T6" fmla="*/ 223 w 285"/>
                <a:gd name="T7" fmla="*/ 624 h 663"/>
                <a:gd name="T8" fmla="*/ 235 w 285"/>
                <a:gd name="T9" fmla="*/ 618 h 663"/>
                <a:gd name="T10" fmla="*/ 240 w 285"/>
                <a:gd name="T11" fmla="*/ 593 h 663"/>
                <a:gd name="T12" fmla="*/ 235 w 285"/>
                <a:gd name="T13" fmla="*/ 554 h 663"/>
                <a:gd name="T14" fmla="*/ 229 w 285"/>
                <a:gd name="T15" fmla="*/ 510 h 663"/>
                <a:gd name="T16" fmla="*/ 223 w 285"/>
                <a:gd name="T17" fmla="*/ 440 h 663"/>
                <a:gd name="T18" fmla="*/ 223 w 285"/>
                <a:gd name="T19" fmla="*/ 357 h 663"/>
                <a:gd name="T20" fmla="*/ 229 w 285"/>
                <a:gd name="T21" fmla="*/ 268 h 663"/>
                <a:gd name="T22" fmla="*/ 246 w 285"/>
                <a:gd name="T23" fmla="*/ 159 h 663"/>
                <a:gd name="T24" fmla="*/ 279 w 285"/>
                <a:gd name="T25" fmla="*/ 38 h 663"/>
                <a:gd name="T26" fmla="*/ 285 w 285"/>
                <a:gd name="T27" fmla="*/ 0 h 663"/>
                <a:gd name="T28" fmla="*/ 285 w 285"/>
                <a:gd name="T29" fmla="*/ 0 h 663"/>
                <a:gd name="T30" fmla="*/ 279 w 285"/>
                <a:gd name="T31" fmla="*/ 0 h 663"/>
                <a:gd name="T32" fmla="*/ 268 w 285"/>
                <a:gd name="T33" fmla="*/ 13 h 663"/>
                <a:gd name="T34" fmla="*/ 262 w 285"/>
                <a:gd name="T35" fmla="*/ 38 h 663"/>
                <a:gd name="T36" fmla="*/ 246 w 285"/>
                <a:gd name="T37" fmla="*/ 70 h 663"/>
                <a:gd name="T38" fmla="*/ 229 w 285"/>
                <a:gd name="T39" fmla="*/ 108 h 663"/>
                <a:gd name="T40" fmla="*/ 184 w 285"/>
                <a:gd name="T41" fmla="*/ 204 h 663"/>
                <a:gd name="T42" fmla="*/ 140 w 285"/>
                <a:gd name="T43" fmla="*/ 319 h 663"/>
                <a:gd name="T44" fmla="*/ 89 w 285"/>
                <a:gd name="T45" fmla="*/ 427 h 663"/>
                <a:gd name="T46" fmla="*/ 50 w 285"/>
                <a:gd name="T47" fmla="*/ 522 h 663"/>
                <a:gd name="T48" fmla="*/ 34 w 285"/>
                <a:gd name="T49" fmla="*/ 561 h 663"/>
                <a:gd name="T50" fmla="*/ 17 w 285"/>
                <a:gd name="T51" fmla="*/ 593 h 663"/>
                <a:gd name="T52" fmla="*/ 11 w 285"/>
                <a:gd name="T53" fmla="*/ 618 h 663"/>
                <a:gd name="T54" fmla="*/ 6 w 285"/>
                <a:gd name="T55" fmla="*/ 624 h 663"/>
                <a:gd name="T56" fmla="*/ 0 w 285"/>
                <a:gd name="T57" fmla="*/ 643 h 663"/>
                <a:gd name="T58" fmla="*/ 0 w 285"/>
                <a:gd name="T59" fmla="*/ 650 h 663"/>
                <a:gd name="T60" fmla="*/ 11 w 285"/>
                <a:gd name="T61" fmla="*/ 663 h 663"/>
                <a:gd name="T62" fmla="*/ 56 w 285"/>
                <a:gd name="T63" fmla="*/ 643 h 663"/>
                <a:gd name="T64" fmla="*/ 95 w 285"/>
                <a:gd name="T65" fmla="*/ 624 h 663"/>
                <a:gd name="T66" fmla="*/ 140 w 285"/>
                <a:gd name="T67" fmla="*/ 580 h 663"/>
                <a:gd name="T68" fmla="*/ 151 w 285"/>
                <a:gd name="T69" fmla="*/ 580 h 663"/>
                <a:gd name="T70" fmla="*/ 162 w 285"/>
                <a:gd name="T71" fmla="*/ 580 h 663"/>
                <a:gd name="T72" fmla="*/ 168 w 285"/>
                <a:gd name="T73" fmla="*/ 593 h 6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663"/>
                <a:gd name="T113" fmla="*/ 285 w 285"/>
                <a:gd name="T114" fmla="*/ 663 h 6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663">
                  <a:moveTo>
                    <a:pt x="168" y="593"/>
                  </a:moveTo>
                  <a:lnTo>
                    <a:pt x="179" y="612"/>
                  </a:lnTo>
                  <a:lnTo>
                    <a:pt x="201" y="618"/>
                  </a:lnTo>
                  <a:lnTo>
                    <a:pt x="223" y="624"/>
                  </a:lnTo>
                  <a:lnTo>
                    <a:pt x="235" y="618"/>
                  </a:lnTo>
                  <a:lnTo>
                    <a:pt x="240" y="593"/>
                  </a:lnTo>
                  <a:lnTo>
                    <a:pt x="235" y="554"/>
                  </a:lnTo>
                  <a:lnTo>
                    <a:pt x="229" y="510"/>
                  </a:lnTo>
                  <a:lnTo>
                    <a:pt x="223" y="440"/>
                  </a:lnTo>
                  <a:lnTo>
                    <a:pt x="223" y="357"/>
                  </a:lnTo>
                  <a:lnTo>
                    <a:pt x="229" y="268"/>
                  </a:lnTo>
                  <a:lnTo>
                    <a:pt x="246" y="159"/>
                  </a:lnTo>
                  <a:lnTo>
                    <a:pt x="279" y="38"/>
                  </a:lnTo>
                  <a:lnTo>
                    <a:pt x="285" y="0"/>
                  </a:lnTo>
                  <a:lnTo>
                    <a:pt x="279" y="0"/>
                  </a:lnTo>
                  <a:lnTo>
                    <a:pt x="268" y="13"/>
                  </a:lnTo>
                  <a:lnTo>
                    <a:pt x="262" y="38"/>
                  </a:lnTo>
                  <a:lnTo>
                    <a:pt x="246" y="70"/>
                  </a:lnTo>
                  <a:lnTo>
                    <a:pt x="229" y="108"/>
                  </a:lnTo>
                  <a:lnTo>
                    <a:pt x="184" y="204"/>
                  </a:lnTo>
                  <a:lnTo>
                    <a:pt x="140" y="319"/>
                  </a:lnTo>
                  <a:lnTo>
                    <a:pt x="89" y="427"/>
                  </a:lnTo>
                  <a:lnTo>
                    <a:pt x="50" y="522"/>
                  </a:lnTo>
                  <a:lnTo>
                    <a:pt x="34" y="561"/>
                  </a:lnTo>
                  <a:lnTo>
                    <a:pt x="17" y="593"/>
                  </a:lnTo>
                  <a:lnTo>
                    <a:pt x="11" y="618"/>
                  </a:lnTo>
                  <a:lnTo>
                    <a:pt x="6" y="624"/>
                  </a:lnTo>
                  <a:lnTo>
                    <a:pt x="0" y="643"/>
                  </a:lnTo>
                  <a:lnTo>
                    <a:pt x="0" y="650"/>
                  </a:lnTo>
                  <a:lnTo>
                    <a:pt x="11" y="663"/>
                  </a:lnTo>
                  <a:lnTo>
                    <a:pt x="56" y="643"/>
                  </a:lnTo>
                  <a:lnTo>
                    <a:pt x="95" y="624"/>
                  </a:lnTo>
                  <a:lnTo>
                    <a:pt x="140" y="580"/>
                  </a:lnTo>
                  <a:lnTo>
                    <a:pt x="151" y="580"/>
                  </a:lnTo>
                  <a:lnTo>
                    <a:pt x="162" y="580"/>
                  </a:lnTo>
                  <a:lnTo>
                    <a:pt x="168" y="59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2" name="Freeform 18" descr="Sphere"/>
            <p:cNvSpPr>
              <a:spLocks/>
            </p:cNvSpPr>
            <p:nvPr/>
          </p:nvSpPr>
          <p:spPr bwMode="auto">
            <a:xfrm>
              <a:off x="10214" y="2450"/>
              <a:ext cx="78" cy="503"/>
            </a:xfrm>
            <a:custGeom>
              <a:avLst/>
              <a:gdLst>
                <a:gd name="T0" fmla="*/ 56 w 78"/>
                <a:gd name="T1" fmla="*/ 0 h 503"/>
                <a:gd name="T2" fmla="*/ 34 w 78"/>
                <a:gd name="T3" fmla="*/ 70 h 503"/>
                <a:gd name="T4" fmla="*/ 17 w 78"/>
                <a:gd name="T5" fmla="*/ 140 h 503"/>
                <a:gd name="T6" fmla="*/ 6 w 78"/>
                <a:gd name="T7" fmla="*/ 210 h 503"/>
                <a:gd name="T8" fmla="*/ 0 w 78"/>
                <a:gd name="T9" fmla="*/ 274 h 503"/>
                <a:gd name="T10" fmla="*/ 0 w 78"/>
                <a:gd name="T11" fmla="*/ 344 h 503"/>
                <a:gd name="T12" fmla="*/ 6 w 78"/>
                <a:gd name="T13" fmla="*/ 401 h 503"/>
                <a:gd name="T14" fmla="*/ 17 w 78"/>
                <a:gd name="T15" fmla="*/ 452 h 503"/>
                <a:gd name="T16" fmla="*/ 28 w 78"/>
                <a:gd name="T17" fmla="*/ 490 h 503"/>
                <a:gd name="T18" fmla="*/ 34 w 78"/>
                <a:gd name="T19" fmla="*/ 503 h 503"/>
                <a:gd name="T20" fmla="*/ 45 w 78"/>
                <a:gd name="T21" fmla="*/ 503 h 503"/>
                <a:gd name="T22" fmla="*/ 56 w 78"/>
                <a:gd name="T23" fmla="*/ 490 h 503"/>
                <a:gd name="T24" fmla="*/ 67 w 78"/>
                <a:gd name="T25" fmla="*/ 484 h 503"/>
                <a:gd name="T26" fmla="*/ 78 w 78"/>
                <a:gd name="T27" fmla="*/ 452 h 503"/>
                <a:gd name="T28" fmla="*/ 78 w 78"/>
                <a:gd name="T29" fmla="*/ 414 h 503"/>
                <a:gd name="T30" fmla="*/ 50 w 78"/>
                <a:gd name="T31" fmla="*/ 305 h 503"/>
                <a:gd name="T32" fmla="*/ 39 w 78"/>
                <a:gd name="T33" fmla="*/ 203 h 503"/>
                <a:gd name="T34" fmla="*/ 45 w 78"/>
                <a:gd name="T35" fmla="*/ 108 h 503"/>
                <a:gd name="T36" fmla="*/ 67 w 78"/>
                <a:gd name="T37" fmla="*/ 25 h 503"/>
                <a:gd name="T38" fmla="*/ 67 w 78"/>
                <a:gd name="T39" fmla="*/ 0 h 503"/>
                <a:gd name="T40" fmla="*/ 61 w 78"/>
                <a:gd name="T41" fmla="*/ 0 h 503"/>
                <a:gd name="T42" fmla="*/ 56 w 78"/>
                <a:gd name="T43" fmla="*/ 0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56" y="0"/>
                  </a:moveTo>
                  <a:lnTo>
                    <a:pt x="34" y="70"/>
                  </a:lnTo>
                  <a:lnTo>
                    <a:pt x="17" y="140"/>
                  </a:lnTo>
                  <a:lnTo>
                    <a:pt x="6" y="210"/>
                  </a:lnTo>
                  <a:lnTo>
                    <a:pt x="0" y="274"/>
                  </a:lnTo>
                  <a:lnTo>
                    <a:pt x="0" y="344"/>
                  </a:lnTo>
                  <a:lnTo>
                    <a:pt x="6" y="401"/>
                  </a:lnTo>
                  <a:lnTo>
                    <a:pt x="17" y="452"/>
                  </a:lnTo>
                  <a:lnTo>
                    <a:pt x="28" y="490"/>
                  </a:lnTo>
                  <a:lnTo>
                    <a:pt x="34" y="503"/>
                  </a:lnTo>
                  <a:lnTo>
                    <a:pt x="45" y="503"/>
                  </a:lnTo>
                  <a:lnTo>
                    <a:pt x="56" y="490"/>
                  </a:lnTo>
                  <a:lnTo>
                    <a:pt x="67" y="484"/>
                  </a:lnTo>
                  <a:lnTo>
                    <a:pt x="78" y="452"/>
                  </a:lnTo>
                  <a:lnTo>
                    <a:pt x="78" y="414"/>
                  </a:lnTo>
                  <a:lnTo>
                    <a:pt x="50" y="305"/>
                  </a:lnTo>
                  <a:lnTo>
                    <a:pt x="39" y="203"/>
                  </a:lnTo>
                  <a:lnTo>
                    <a:pt x="45" y="108"/>
                  </a:lnTo>
                  <a:lnTo>
                    <a:pt x="67" y="25"/>
                  </a:lnTo>
                  <a:lnTo>
                    <a:pt x="67" y="0"/>
                  </a:lnTo>
                  <a:lnTo>
                    <a:pt x="61" y="0"/>
                  </a:lnTo>
                  <a:lnTo>
                    <a:pt x="56" y="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3" name="Freeform 19" descr="Sphere"/>
            <p:cNvSpPr>
              <a:spLocks/>
            </p:cNvSpPr>
            <p:nvPr/>
          </p:nvSpPr>
          <p:spPr bwMode="auto">
            <a:xfrm>
              <a:off x="10208" y="3061"/>
              <a:ext cx="213" cy="217"/>
            </a:xfrm>
            <a:custGeom>
              <a:avLst/>
              <a:gdLst>
                <a:gd name="T0" fmla="*/ 12 w 213"/>
                <a:gd name="T1" fmla="*/ 121 h 217"/>
                <a:gd name="T2" fmla="*/ 45 w 213"/>
                <a:gd name="T3" fmla="*/ 179 h 217"/>
                <a:gd name="T4" fmla="*/ 67 w 213"/>
                <a:gd name="T5" fmla="*/ 198 h 217"/>
                <a:gd name="T6" fmla="*/ 95 w 213"/>
                <a:gd name="T7" fmla="*/ 210 h 217"/>
                <a:gd name="T8" fmla="*/ 123 w 213"/>
                <a:gd name="T9" fmla="*/ 217 h 217"/>
                <a:gd name="T10" fmla="*/ 146 w 213"/>
                <a:gd name="T11" fmla="*/ 210 h 217"/>
                <a:gd name="T12" fmla="*/ 174 w 213"/>
                <a:gd name="T13" fmla="*/ 191 h 217"/>
                <a:gd name="T14" fmla="*/ 196 w 213"/>
                <a:gd name="T15" fmla="*/ 172 h 217"/>
                <a:gd name="T16" fmla="*/ 213 w 213"/>
                <a:gd name="T17" fmla="*/ 147 h 217"/>
                <a:gd name="T18" fmla="*/ 213 w 213"/>
                <a:gd name="T19" fmla="*/ 128 h 217"/>
                <a:gd name="T20" fmla="*/ 207 w 213"/>
                <a:gd name="T21" fmla="*/ 121 h 217"/>
                <a:gd name="T22" fmla="*/ 185 w 213"/>
                <a:gd name="T23" fmla="*/ 121 h 217"/>
                <a:gd name="T24" fmla="*/ 146 w 213"/>
                <a:gd name="T25" fmla="*/ 121 h 217"/>
                <a:gd name="T26" fmla="*/ 112 w 213"/>
                <a:gd name="T27" fmla="*/ 108 h 217"/>
                <a:gd name="T28" fmla="*/ 73 w 213"/>
                <a:gd name="T29" fmla="*/ 77 h 217"/>
                <a:gd name="T30" fmla="*/ 56 w 213"/>
                <a:gd name="T31" fmla="*/ 45 h 217"/>
                <a:gd name="T32" fmla="*/ 40 w 213"/>
                <a:gd name="T33" fmla="*/ 13 h 217"/>
                <a:gd name="T34" fmla="*/ 28 w 213"/>
                <a:gd name="T35" fmla="*/ 0 h 217"/>
                <a:gd name="T36" fmla="*/ 23 w 213"/>
                <a:gd name="T37" fmla="*/ 0 h 217"/>
                <a:gd name="T38" fmla="*/ 12 w 213"/>
                <a:gd name="T39" fmla="*/ 13 h 217"/>
                <a:gd name="T40" fmla="*/ 6 w 213"/>
                <a:gd name="T41" fmla="*/ 26 h 217"/>
                <a:gd name="T42" fmla="*/ 0 w 213"/>
                <a:gd name="T43" fmla="*/ 70 h 217"/>
                <a:gd name="T44" fmla="*/ 0 w 213"/>
                <a:gd name="T45" fmla="*/ 96 h 217"/>
                <a:gd name="T46" fmla="*/ 12 w 213"/>
                <a:gd name="T47" fmla="*/ 121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
                <a:gd name="T73" fmla="*/ 0 h 217"/>
                <a:gd name="T74" fmla="*/ 213 w 213"/>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 h="217">
                  <a:moveTo>
                    <a:pt x="12" y="121"/>
                  </a:moveTo>
                  <a:lnTo>
                    <a:pt x="45" y="179"/>
                  </a:lnTo>
                  <a:lnTo>
                    <a:pt x="67" y="198"/>
                  </a:lnTo>
                  <a:lnTo>
                    <a:pt x="95" y="210"/>
                  </a:lnTo>
                  <a:lnTo>
                    <a:pt x="123" y="217"/>
                  </a:lnTo>
                  <a:lnTo>
                    <a:pt x="146" y="210"/>
                  </a:lnTo>
                  <a:lnTo>
                    <a:pt x="174" y="191"/>
                  </a:lnTo>
                  <a:lnTo>
                    <a:pt x="196" y="172"/>
                  </a:lnTo>
                  <a:lnTo>
                    <a:pt x="213" y="147"/>
                  </a:lnTo>
                  <a:lnTo>
                    <a:pt x="213" y="128"/>
                  </a:lnTo>
                  <a:lnTo>
                    <a:pt x="207" y="121"/>
                  </a:lnTo>
                  <a:lnTo>
                    <a:pt x="185" y="121"/>
                  </a:lnTo>
                  <a:lnTo>
                    <a:pt x="146" y="121"/>
                  </a:lnTo>
                  <a:lnTo>
                    <a:pt x="112" y="108"/>
                  </a:lnTo>
                  <a:lnTo>
                    <a:pt x="73" y="77"/>
                  </a:lnTo>
                  <a:lnTo>
                    <a:pt x="56" y="45"/>
                  </a:lnTo>
                  <a:lnTo>
                    <a:pt x="40" y="13"/>
                  </a:lnTo>
                  <a:lnTo>
                    <a:pt x="28" y="0"/>
                  </a:lnTo>
                  <a:lnTo>
                    <a:pt x="23" y="0"/>
                  </a:lnTo>
                  <a:lnTo>
                    <a:pt x="12" y="13"/>
                  </a:lnTo>
                  <a:lnTo>
                    <a:pt x="6" y="26"/>
                  </a:lnTo>
                  <a:lnTo>
                    <a:pt x="0" y="70"/>
                  </a:lnTo>
                  <a:lnTo>
                    <a:pt x="0" y="96"/>
                  </a:lnTo>
                  <a:lnTo>
                    <a:pt x="12" y="121"/>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4" name="Freeform 20" descr="Sphere"/>
            <p:cNvSpPr>
              <a:spLocks/>
            </p:cNvSpPr>
            <p:nvPr/>
          </p:nvSpPr>
          <p:spPr bwMode="auto">
            <a:xfrm>
              <a:off x="10426" y="2150"/>
              <a:ext cx="173" cy="96"/>
            </a:xfrm>
            <a:custGeom>
              <a:avLst/>
              <a:gdLst>
                <a:gd name="T0" fmla="*/ 17 w 173"/>
                <a:gd name="T1" fmla="*/ 32 h 96"/>
                <a:gd name="T2" fmla="*/ 28 w 173"/>
                <a:gd name="T3" fmla="*/ 26 h 96"/>
                <a:gd name="T4" fmla="*/ 50 w 173"/>
                <a:gd name="T5" fmla="*/ 32 h 96"/>
                <a:gd name="T6" fmla="*/ 67 w 173"/>
                <a:gd name="T7" fmla="*/ 51 h 96"/>
                <a:gd name="T8" fmla="*/ 78 w 173"/>
                <a:gd name="T9" fmla="*/ 77 h 96"/>
                <a:gd name="T10" fmla="*/ 90 w 173"/>
                <a:gd name="T11" fmla="*/ 89 h 96"/>
                <a:gd name="T12" fmla="*/ 101 w 173"/>
                <a:gd name="T13" fmla="*/ 96 h 96"/>
                <a:gd name="T14" fmla="*/ 101 w 173"/>
                <a:gd name="T15" fmla="*/ 96 h 96"/>
                <a:gd name="T16" fmla="*/ 112 w 173"/>
                <a:gd name="T17" fmla="*/ 89 h 96"/>
                <a:gd name="T18" fmla="*/ 117 w 173"/>
                <a:gd name="T19" fmla="*/ 77 h 96"/>
                <a:gd name="T20" fmla="*/ 140 w 173"/>
                <a:gd name="T21" fmla="*/ 58 h 96"/>
                <a:gd name="T22" fmla="*/ 157 w 173"/>
                <a:gd name="T23" fmla="*/ 32 h 96"/>
                <a:gd name="T24" fmla="*/ 168 w 173"/>
                <a:gd name="T25" fmla="*/ 26 h 96"/>
                <a:gd name="T26" fmla="*/ 173 w 173"/>
                <a:gd name="T27" fmla="*/ 13 h 96"/>
                <a:gd name="T28" fmla="*/ 173 w 173"/>
                <a:gd name="T29" fmla="*/ 7 h 96"/>
                <a:gd name="T30" fmla="*/ 162 w 173"/>
                <a:gd name="T31" fmla="*/ 0 h 96"/>
                <a:gd name="T32" fmla="*/ 134 w 173"/>
                <a:gd name="T33" fmla="*/ 19 h 96"/>
                <a:gd name="T34" fmla="*/ 117 w 173"/>
                <a:gd name="T35" fmla="*/ 26 h 96"/>
                <a:gd name="T36" fmla="*/ 112 w 173"/>
                <a:gd name="T37" fmla="*/ 32 h 96"/>
                <a:gd name="T38" fmla="*/ 101 w 173"/>
                <a:gd name="T39" fmla="*/ 38 h 96"/>
                <a:gd name="T40" fmla="*/ 95 w 173"/>
                <a:gd name="T41" fmla="*/ 26 h 96"/>
                <a:gd name="T42" fmla="*/ 78 w 173"/>
                <a:gd name="T43" fmla="*/ 13 h 96"/>
                <a:gd name="T44" fmla="*/ 56 w 173"/>
                <a:gd name="T45" fmla="*/ 0 h 96"/>
                <a:gd name="T46" fmla="*/ 34 w 173"/>
                <a:gd name="T47" fmla="*/ 0 h 96"/>
                <a:gd name="T48" fmla="*/ 17 w 173"/>
                <a:gd name="T49" fmla="*/ 13 h 96"/>
                <a:gd name="T50" fmla="*/ 0 w 173"/>
                <a:gd name="T51" fmla="*/ 26 h 96"/>
                <a:gd name="T52" fmla="*/ 0 w 173"/>
                <a:gd name="T53" fmla="*/ 32 h 96"/>
                <a:gd name="T54" fmla="*/ 6 w 173"/>
                <a:gd name="T55" fmla="*/ 38 h 96"/>
                <a:gd name="T56" fmla="*/ 17 w 173"/>
                <a:gd name="T57" fmla="*/ 32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3"/>
                <a:gd name="T88" fmla="*/ 0 h 96"/>
                <a:gd name="T89" fmla="*/ 173 w 173"/>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3" h="96">
                  <a:moveTo>
                    <a:pt x="17" y="32"/>
                  </a:moveTo>
                  <a:lnTo>
                    <a:pt x="28" y="26"/>
                  </a:lnTo>
                  <a:lnTo>
                    <a:pt x="50" y="32"/>
                  </a:lnTo>
                  <a:lnTo>
                    <a:pt x="67" y="51"/>
                  </a:lnTo>
                  <a:lnTo>
                    <a:pt x="78" y="77"/>
                  </a:lnTo>
                  <a:lnTo>
                    <a:pt x="90" y="89"/>
                  </a:lnTo>
                  <a:lnTo>
                    <a:pt x="101" y="96"/>
                  </a:lnTo>
                  <a:lnTo>
                    <a:pt x="112" y="89"/>
                  </a:lnTo>
                  <a:lnTo>
                    <a:pt x="117" y="77"/>
                  </a:lnTo>
                  <a:lnTo>
                    <a:pt x="140" y="58"/>
                  </a:lnTo>
                  <a:lnTo>
                    <a:pt x="157" y="32"/>
                  </a:lnTo>
                  <a:lnTo>
                    <a:pt x="168" y="26"/>
                  </a:lnTo>
                  <a:lnTo>
                    <a:pt x="173" y="13"/>
                  </a:lnTo>
                  <a:lnTo>
                    <a:pt x="173" y="7"/>
                  </a:lnTo>
                  <a:lnTo>
                    <a:pt x="162" y="0"/>
                  </a:lnTo>
                  <a:lnTo>
                    <a:pt x="134" y="19"/>
                  </a:lnTo>
                  <a:lnTo>
                    <a:pt x="117" y="26"/>
                  </a:lnTo>
                  <a:lnTo>
                    <a:pt x="112" y="32"/>
                  </a:lnTo>
                  <a:lnTo>
                    <a:pt x="101" y="38"/>
                  </a:lnTo>
                  <a:lnTo>
                    <a:pt x="95" y="26"/>
                  </a:lnTo>
                  <a:lnTo>
                    <a:pt x="78" y="13"/>
                  </a:lnTo>
                  <a:lnTo>
                    <a:pt x="56" y="0"/>
                  </a:lnTo>
                  <a:lnTo>
                    <a:pt x="34" y="0"/>
                  </a:lnTo>
                  <a:lnTo>
                    <a:pt x="17" y="13"/>
                  </a:lnTo>
                  <a:lnTo>
                    <a:pt x="0" y="26"/>
                  </a:lnTo>
                  <a:lnTo>
                    <a:pt x="0" y="32"/>
                  </a:lnTo>
                  <a:lnTo>
                    <a:pt x="6" y="38"/>
                  </a:lnTo>
                  <a:lnTo>
                    <a:pt x="17" y="3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5" name="Freeform 21" descr="Sphere"/>
            <p:cNvSpPr>
              <a:spLocks/>
            </p:cNvSpPr>
            <p:nvPr/>
          </p:nvSpPr>
          <p:spPr bwMode="auto">
            <a:xfrm>
              <a:off x="10320" y="1532"/>
              <a:ext cx="274" cy="631"/>
            </a:xfrm>
            <a:custGeom>
              <a:avLst/>
              <a:gdLst>
                <a:gd name="T0" fmla="*/ 6 w 274"/>
                <a:gd name="T1" fmla="*/ 612 h 631"/>
                <a:gd name="T2" fmla="*/ 6 w 274"/>
                <a:gd name="T3" fmla="*/ 599 h 631"/>
                <a:gd name="T4" fmla="*/ 17 w 274"/>
                <a:gd name="T5" fmla="*/ 574 h 631"/>
                <a:gd name="T6" fmla="*/ 28 w 274"/>
                <a:gd name="T7" fmla="*/ 542 h 631"/>
                <a:gd name="T8" fmla="*/ 45 w 274"/>
                <a:gd name="T9" fmla="*/ 504 h 631"/>
                <a:gd name="T10" fmla="*/ 84 w 274"/>
                <a:gd name="T11" fmla="*/ 414 h 631"/>
                <a:gd name="T12" fmla="*/ 134 w 274"/>
                <a:gd name="T13" fmla="*/ 306 h 631"/>
                <a:gd name="T14" fmla="*/ 179 w 274"/>
                <a:gd name="T15" fmla="*/ 198 h 631"/>
                <a:gd name="T16" fmla="*/ 223 w 274"/>
                <a:gd name="T17" fmla="*/ 109 h 631"/>
                <a:gd name="T18" fmla="*/ 235 w 274"/>
                <a:gd name="T19" fmla="*/ 70 h 631"/>
                <a:gd name="T20" fmla="*/ 251 w 274"/>
                <a:gd name="T21" fmla="*/ 38 h 631"/>
                <a:gd name="T22" fmla="*/ 263 w 274"/>
                <a:gd name="T23" fmla="*/ 13 h 631"/>
                <a:gd name="T24" fmla="*/ 268 w 274"/>
                <a:gd name="T25" fmla="*/ 0 h 631"/>
                <a:gd name="T26" fmla="*/ 268 w 274"/>
                <a:gd name="T27" fmla="*/ 0 h 631"/>
                <a:gd name="T28" fmla="*/ 274 w 274"/>
                <a:gd name="T29" fmla="*/ 26 h 631"/>
                <a:gd name="T30" fmla="*/ 274 w 274"/>
                <a:gd name="T31" fmla="*/ 70 h 631"/>
                <a:gd name="T32" fmla="*/ 263 w 274"/>
                <a:gd name="T33" fmla="*/ 147 h 631"/>
                <a:gd name="T34" fmla="*/ 251 w 274"/>
                <a:gd name="T35" fmla="*/ 230 h 631"/>
                <a:gd name="T36" fmla="*/ 246 w 274"/>
                <a:gd name="T37" fmla="*/ 300 h 631"/>
                <a:gd name="T38" fmla="*/ 263 w 274"/>
                <a:gd name="T39" fmla="*/ 370 h 631"/>
                <a:gd name="T40" fmla="*/ 263 w 274"/>
                <a:gd name="T41" fmla="*/ 389 h 631"/>
                <a:gd name="T42" fmla="*/ 257 w 274"/>
                <a:gd name="T43" fmla="*/ 395 h 631"/>
                <a:gd name="T44" fmla="*/ 251 w 274"/>
                <a:gd name="T45" fmla="*/ 389 h 631"/>
                <a:gd name="T46" fmla="*/ 229 w 274"/>
                <a:gd name="T47" fmla="*/ 389 h 631"/>
                <a:gd name="T48" fmla="*/ 207 w 274"/>
                <a:gd name="T49" fmla="*/ 402 h 631"/>
                <a:gd name="T50" fmla="*/ 173 w 274"/>
                <a:gd name="T51" fmla="*/ 427 h 631"/>
                <a:gd name="T52" fmla="*/ 140 w 274"/>
                <a:gd name="T53" fmla="*/ 459 h 631"/>
                <a:gd name="T54" fmla="*/ 78 w 274"/>
                <a:gd name="T55" fmla="*/ 542 h 631"/>
                <a:gd name="T56" fmla="*/ 45 w 274"/>
                <a:gd name="T57" fmla="*/ 574 h 631"/>
                <a:gd name="T58" fmla="*/ 28 w 274"/>
                <a:gd name="T59" fmla="*/ 612 h 631"/>
                <a:gd name="T60" fmla="*/ 11 w 274"/>
                <a:gd name="T61" fmla="*/ 625 h 631"/>
                <a:gd name="T62" fmla="*/ 0 w 274"/>
                <a:gd name="T63" fmla="*/ 631 h 631"/>
                <a:gd name="T64" fmla="*/ 0 w 274"/>
                <a:gd name="T65" fmla="*/ 618 h 631"/>
                <a:gd name="T66" fmla="*/ 6 w 274"/>
                <a:gd name="T67" fmla="*/ 612 h 6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4"/>
                <a:gd name="T103" fmla="*/ 0 h 631"/>
                <a:gd name="T104" fmla="*/ 274 w 274"/>
                <a:gd name="T105" fmla="*/ 631 h 6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4" h="631">
                  <a:moveTo>
                    <a:pt x="6" y="612"/>
                  </a:moveTo>
                  <a:lnTo>
                    <a:pt x="6" y="599"/>
                  </a:lnTo>
                  <a:lnTo>
                    <a:pt x="17" y="574"/>
                  </a:lnTo>
                  <a:lnTo>
                    <a:pt x="28" y="542"/>
                  </a:lnTo>
                  <a:lnTo>
                    <a:pt x="45" y="504"/>
                  </a:lnTo>
                  <a:lnTo>
                    <a:pt x="84" y="414"/>
                  </a:lnTo>
                  <a:lnTo>
                    <a:pt x="134" y="306"/>
                  </a:lnTo>
                  <a:lnTo>
                    <a:pt x="179" y="198"/>
                  </a:lnTo>
                  <a:lnTo>
                    <a:pt x="223" y="109"/>
                  </a:lnTo>
                  <a:lnTo>
                    <a:pt x="235" y="70"/>
                  </a:lnTo>
                  <a:lnTo>
                    <a:pt x="251" y="38"/>
                  </a:lnTo>
                  <a:lnTo>
                    <a:pt x="263" y="13"/>
                  </a:lnTo>
                  <a:lnTo>
                    <a:pt x="268" y="0"/>
                  </a:lnTo>
                  <a:lnTo>
                    <a:pt x="274" y="26"/>
                  </a:lnTo>
                  <a:lnTo>
                    <a:pt x="274" y="70"/>
                  </a:lnTo>
                  <a:lnTo>
                    <a:pt x="263" y="147"/>
                  </a:lnTo>
                  <a:lnTo>
                    <a:pt x="251" y="230"/>
                  </a:lnTo>
                  <a:lnTo>
                    <a:pt x="246" y="300"/>
                  </a:lnTo>
                  <a:lnTo>
                    <a:pt x="263" y="370"/>
                  </a:lnTo>
                  <a:lnTo>
                    <a:pt x="263" y="389"/>
                  </a:lnTo>
                  <a:lnTo>
                    <a:pt x="257" y="395"/>
                  </a:lnTo>
                  <a:lnTo>
                    <a:pt x="251" y="389"/>
                  </a:lnTo>
                  <a:lnTo>
                    <a:pt x="229" y="389"/>
                  </a:lnTo>
                  <a:lnTo>
                    <a:pt x="207" y="402"/>
                  </a:lnTo>
                  <a:lnTo>
                    <a:pt x="173" y="427"/>
                  </a:lnTo>
                  <a:lnTo>
                    <a:pt x="140" y="459"/>
                  </a:lnTo>
                  <a:lnTo>
                    <a:pt x="78" y="542"/>
                  </a:lnTo>
                  <a:lnTo>
                    <a:pt x="45" y="574"/>
                  </a:lnTo>
                  <a:lnTo>
                    <a:pt x="28" y="612"/>
                  </a:lnTo>
                  <a:lnTo>
                    <a:pt x="11" y="625"/>
                  </a:lnTo>
                  <a:lnTo>
                    <a:pt x="0" y="631"/>
                  </a:lnTo>
                  <a:lnTo>
                    <a:pt x="0" y="618"/>
                  </a:lnTo>
                  <a:lnTo>
                    <a:pt x="6" y="61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6" name="Freeform 22" descr="Sphere"/>
            <p:cNvSpPr>
              <a:spLocks/>
            </p:cNvSpPr>
            <p:nvPr/>
          </p:nvSpPr>
          <p:spPr bwMode="auto">
            <a:xfrm>
              <a:off x="10298" y="1411"/>
              <a:ext cx="44" cy="459"/>
            </a:xfrm>
            <a:custGeom>
              <a:avLst/>
              <a:gdLst>
                <a:gd name="T0" fmla="*/ 17 w 44"/>
                <a:gd name="T1" fmla="*/ 26 h 459"/>
                <a:gd name="T2" fmla="*/ 0 w 44"/>
                <a:gd name="T3" fmla="*/ 108 h 459"/>
                <a:gd name="T4" fmla="*/ 0 w 44"/>
                <a:gd name="T5" fmla="*/ 147 h 459"/>
                <a:gd name="T6" fmla="*/ 0 w 44"/>
                <a:gd name="T7" fmla="*/ 159 h 459"/>
                <a:gd name="T8" fmla="*/ 5 w 44"/>
                <a:gd name="T9" fmla="*/ 185 h 459"/>
                <a:gd name="T10" fmla="*/ 17 w 44"/>
                <a:gd name="T11" fmla="*/ 223 h 459"/>
                <a:gd name="T12" fmla="*/ 17 w 44"/>
                <a:gd name="T13" fmla="*/ 281 h 459"/>
                <a:gd name="T14" fmla="*/ 17 w 44"/>
                <a:gd name="T15" fmla="*/ 338 h 459"/>
                <a:gd name="T16" fmla="*/ 11 w 44"/>
                <a:gd name="T17" fmla="*/ 395 h 459"/>
                <a:gd name="T18" fmla="*/ 5 w 44"/>
                <a:gd name="T19" fmla="*/ 440 h 459"/>
                <a:gd name="T20" fmla="*/ 11 w 44"/>
                <a:gd name="T21" fmla="*/ 459 h 459"/>
                <a:gd name="T22" fmla="*/ 17 w 44"/>
                <a:gd name="T23" fmla="*/ 453 h 459"/>
                <a:gd name="T24" fmla="*/ 22 w 44"/>
                <a:gd name="T25" fmla="*/ 433 h 459"/>
                <a:gd name="T26" fmla="*/ 39 w 44"/>
                <a:gd name="T27" fmla="*/ 338 h 459"/>
                <a:gd name="T28" fmla="*/ 44 w 44"/>
                <a:gd name="T29" fmla="*/ 223 h 459"/>
                <a:gd name="T30" fmla="*/ 39 w 44"/>
                <a:gd name="T31" fmla="*/ 108 h 459"/>
                <a:gd name="T32" fmla="*/ 28 w 44"/>
                <a:gd name="T33" fmla="*/ 7 h 459"/>
                <a:gd name="T34" fmla="*/ 22 w 44"/>
                <a:gd name="T35" fmla="*/ 0 h 459"/>
                <a:gd name="T36" fmla="*/ 17 w 44"/>
                <a:gd name="T37" fmla="*/ 0 h 459"/>
                <a:gd name="T38" fmla="*/ 17 w 44"/>
                <a:gd name="T39" fmla="*/ 26 h 4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459"/>
                <a:gd name="T62" fmla="*/ 44 w 44"/>
                <a:gd name="T63" fmla="*/ 459 h 4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459">
                  <a:moveTo>
                    <a:pt x="17" y="26"/>
                  </a:moveTo>
                  <a:lnTo>
                    <a:pt x="0" y="108"/>
                  </a:lnTo>
                  <a:lnTo>
                    <a:pt x="0" y="147"/>
                  </a:lnTo>
                  <a:lnTo>
                    <a:pt x="0" y="159"/>
                  </a:lnTo>
                  <a:lnTo>
                    <a:pt x="5" y="185"/>
                  </a:lnTo>
                  <a:lnTo>
                    <a:pt x="17" y="223"/>
                  </a:lnTo>
                  <a:lnTo>
                    <a:pt x="17" y="281"/>
                  </a:lnTo>
                  <a:lnTo>
                    <a:pt x="17" y="338"/>
                  </a:lnTo>
                  <a:lnTo>
                    <a:pt x="11" y="395"/>
                  </a:lnTo>
                  <a:lnTo>
                    <a:pt x="5" y="440"/>
                  </a:lnTo>
                  <a:lnTo>
                    <a:pt x="11" y="459"/>
                  </a:lnTo>
                  <a:lnTo>
                    <a:pt x="17" y="453"/>
                  </a:lnTo>
                  <a:lnTo>
                    <a:pt x="22" y="433"/>
                  </a:lnTo>
                  <a:lnTo>
                    <a:pt x="39" y="338"/>
                  </a:lnTo>
                  <a:lnTo>
                    <a:pt x="44" y="223"/>
                  </a:lnTo>
                  <a:lnTo>
                    <a:pt x="39" y="108"/>
                  </a:lnTo>
                  <a:lnTo>
                    <a:pt x="28" y="7"/>
                  </a:lnTo>
                  <a:lnTo>
                    <a:pt x="22" y="0"/>
                  </a:lnTo>
                  <a:lnTo>
                    <a:pt x="17" y="0"/>
                  </a:lnTo>
                  <a:lnTo>
                    <a:pt x="17" y="2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7" name="Freeform 23" descr="Sphere"/>
            <p:cNvSpPr>
              <a:spLocks/>
            </p:cNvSpPr>
            <p:nvPr/>
          </p:nvSpPr>
          <p:spPr bwMode="auto">
            <a:xfrm>
              <a:off x="9941" y="2278"/>
              <a:ext cx="228" cy="203"/>
            </a:xfrm>
            <a:custGeom>
              <a:avLst/>
              <a:gdLst>
                <a:gd name="T0" fmla="*/ 228 w 228"/>
                <a:gd name="T1" fmla="*/ 19 h 203"/>
                <a:gd name="T2" fmla="*/ 206 w 228"/>
                <a:gd name="T3" fmla="*/ 63 h 203"/>
                <a:gd name="T4" fmla="*/ 184 w 228"/>
                <a:gd name="T5" fmla="*/ 108 h 203"/>
                <a:gd name="T6" fmla="*/ 150 w 228"/>
                <a:gd name="T7" fmla="*/ 140 h 203"/>
                <a:gd name="T8" fmla="*/ 117 w 228"/>
                <a:gd name="T9" fmla="*/ 172 h 203"/>
                <a:gd name="T10" fmla="*/ 83 w 228"/>
                <a:gd name="T11" fmla="*/ 197 h 203"/>
                <a:gd name="T12" fmla="*/ 55 w 228"/>
                <a:gd name="T13" fmla="*/ 203 h 203"/>
                <a:gd name="T14" fmla="*/ 27 w 228"/>
                <a:gd name="T15" fmla="*/ 184 h 203"/>
                <a:gd name="T16" fmla="*/ 11 w 228"/>
                <a:gd name="T17" fmla="*/ 172 h 203"/>
                <a:gd name="T18" fmla="*/ 5 w 228"/>
                <a:gd name="T19" fmla="*/ 153 h 203"/>
                <a:gd name="T20" fmla="*/ 0 w 228"/>
                <a:gd name="T21" fmla="*/ 108 h 203"/>
                <a:gd name="T22" fmla="*/ 0 w 228"/>
                <a:gd name="T23" fmla="*/ 76 h 203"/>
                <a:gd name="T24" fmla="*/ 0 w 228"/>
                <a:gd name="T25" fmla="*/ 70 h 203"/>
                <a:gd name="T26" fmla="*/ 11 w 228"/>
                <a:gd name="T27" fmla="*/ 63 h 203"/>
                <a:gd name="T28" fmla="*/ 11 w 228"/>
                <a:gd name="T29" fmla="*/ 63 h 203"/>
                <a:gd name="T30" fmla="*/ 22 w 228"/>
                <a:gd name="T31" fmla="*/ 70 h 203"/>
                <a:gd name="T32" fmla="*/ 39 w 228"/>
                <a:gd name="T33" fmla="*/ 102 h 203"/>
                <a:gd name="T34" fmla="*/ 61 w 228"/>
                <a:gd name="T35" fmla="*/ 108 h 203"/>
                <a:gd name="T36" fmla="*/ 94 w 228"/>
                <a:gd name="T37" fmla="*/ 108 h 203"/>
                <a:gd name="T38" fmla="*/ 122 w 228"/>
                <a:gd name="T39" fmla="*/ 108 h 203"/>
                <a:gd name="T40" fmla="*/ 156 w 228"/>
                <a:gd name="T41" fmla="*/ 89 h 203"/>
                <a:gd name="T42" fmla="*/ 184 w 228"/>
                <a:gd name="T43" fmla="*/ 63 h 203"/>
                <a:gd name="T44" fmla="*/ 206 w 228"/>
                <a:gd name="T45" fmla="*/ 38 h 203"/>
                <a:gd name="T46" fmla="*/ 223 w 228"/>
                <a:gd name="T47" fmla="*/ 0 h 203"/>
                <a:gd name="T48" fmla="*/ 223 w 228"/>
                <a:gd name="T49" fmla="*/ 0 h 203"/>
                <a:gd name="T50" fmla="*/ 228 w 228"/>
                <a:gd name="T51" fmla="*/ 0 h 203"/>
                <a:gd name="T52" fmla="*/ 228 w 228"/>
                <a:gd name="T53" fmla="*/ 19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03"/>
                <a:gd name="T83" fmla="*/ 228 w 228"/>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03">
                  <a:moveTo>
                    <a:pt x="228" y="19"/>
                  </a:moveTo>
                  <a:lnTo>
                    <a:pt x="206" y="63"/>
                  </a:lnTo>
                  <a:lnTo>
                    <a:pt x="184" y="108"/>
                  </a:lnTo>
                  <a:lnTo>
                    <a:pt x="150" y="140"/>
                  </a:lnTo>
                  <a:lnTo>
                    <a:pt x="117" y="172"/>
                  </a:lnTo>
                  <a:lnTo>
                    <a:pt x="83" y="197"/>
                  </a:lnTo>
                  <a:lnTo>
                    <a:pt x="55" y="203"/>
                  </a:lnTo>
                  <a:lnTo>
                    <a:pt x="27" y="184"/>
                  </a:lnTo>
                  <a:lnTo>
                    <a:pt x="11" y="172"/>
                  </a:lnTo>
                  <a:lnTo>
                    <a:pt x="5" y="153"/>
                  </a:lnTo>
                  <a:lnTo>
                    <a:pt x="0" y="108"/>
                  </a:lnTo>
                  <a:lnTo>
                    <a:pt x="0" y="76"/>
                  </a:lnTo>
                  <a:lnTo>
                    <a:pt x="0" y="70"/>
                  </a:lnTo>
                  <a:lnTo>
                    <a:pt x="11" y="63"/>
                  </a:lnTo>
                  <a:lnTo>
                    <a:pt x="22" y="70"/>
                  </a:lnTo>
                  <a:lnTo>
                    <a:pt x="39" y="102"/>
                  </a:lnTo>
                  <a:lnTo>
                    <a:pt x="61" y="108"/>
                  </a:lnTo>
                  <a:lnTo>
                    <a:pt x="94" y="108"/>
                  </a:lnTo>
                  <a:lnTo>
                    <a:pt x="122" y="108"/>
                  </a:lnTo>
                  <a:lnTo>
                    <a:pt x="156" y="89"/>
                  </a:lnTo>
                  <a:lnTo>
                    <a:pt x="184" y="63"/>
                  </a:lnTo>
                  <a:lnTo>
                    <a:pt x="206" y="38"/>
                  </a:lnTo>
                  <a:lnTo>
                    <a:pt x="223" y="0"/>
                  </a:lnTo>
                  <a:lnTo>
                    <a:pt x="228" y="0"/>
                  </a:lnTo>
                  <a:lnTo>
                    <a:pt x="228"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8" name="Freeform 24" descr="Sphere"/>
            <p:cNvSpPr>
              <a:spLocks/>
            </p:cNvSpPr>
            <p:nvPr/>
          </p:nvSpPr>
          <p:spPr bwMode="auto">
            <a:xfrm>
              <a:off x="9874" y="1736"/>
              <a:ext cx="83" cy="446"/>
            </a:xfrm>
            <a:custGeom>
              <a:avLst/>
              <a:gdLst>
                <a:gd name="T0" fmla="*/ 78 w 83"/>
                <a:gd name="T1" fmla="*/ 440 h 446"/>
                <a:gd name="T2" fmla="*/ 72 w 83"/>
                <a:gd name="T3" fmla="*/ 446 h 446"/>
                <a:gd name="T4" fmla="*/ 61 w 83"/>
                <a:gd name="T5" fmla="*/ 446 h 446"/>
                <a:gd name="T6" fmla="*/ 44 w 83"/>
                <a:gd name="T7" fmla="*/ 433 h 446"/>
                <a:gd name="T8" fmla="*/ 27 w 83"/>
                <a:gd name="T9" fmla="*/ 401 h 446"/>
                <a:gd name="T10" fmla="*/ 16 w 83"/>
                <a:gd name="T11" fmla="*/ 370 h 446"/>
                <a:gd name="T12" fmla="*/ 5 w 83"/>
                <a:gd name="T13" fmla="*/ 338 h 446"/>
                <a:gd name="T14" fmla="*/ 0 w 83"/>
                <a:gd name="T15" fmla="*/ 249 h 446"/>
                <a:gd name="T16" fmla="*/ 0 w 83"/>
                <a:gd name="T17" fmla="*/ 198 h 446"/>
                <a:gd name="T18" fmla="*/ 11 w 83"/>
                <a:gd name="T19" fmla="*/ 147 h 446"/>
                <a:gd name="T20" fmla="*/ 22 w 83"/>
                <a:gd name="T21" fmla="*/ 96 h 446"/>
                <a:gd name="T22" fmla="*/ 44 w 83"/>
                <a:gd name="T23" fmla="*/ 32 h 446"/>
                <a:gd name="T24" fmla="*/ 61 w 83"/>
                <a:gd name="T25" fmla="*/ 6 h 446"/>
                <a:gd name="T26" fmla="*/ 61 w 83"/>
                <a:gd name="T27" fmla="*/ 0 h 446"/>
                <a:gd name="T28" fmla="*/ 67 w 83"/>
                <a:gd name="T29" fmla="*/ 6 h 446"/>
                <a:gd name="T30" fmla="*/ 72 w 83"/>
                <a:gd name="T31" fmla="*/ 13 h 446"/>
                <a:gd name="T32" fmla="*/ 72 w 83"/>
                <a:gd name="T33" fmla="*/ 26 h 446"/>
                <a:gd name="T34" fmla="*/ 67 w 83"/>
                <a:gd name="T35" fmla="*/ 45 h 446"/>
                <a:gd name="T36" fmla="*/ 61 w 83"/>
                <a:gd name="T37" fmla="*/ 70 h 446"/>
                <a:gd name="T38" fmla="*/ 55 w 83"/>
                <a:gd name="T39" fmla="*/ 140 h 446"/>
                <a:gd name="T40" fmla="*/ 55 w 83"/>
                <a:gd name="T41" fmla="*/ 198 h 446"/>
                <a:gd name="T42" fmla="*/ 61 w 83"/>
                <a:gd name="T43" fmla="*/ 255 h 446"/>
                <a:gd name="T44" fmla="*/ 67 w 83"/>
                <a:gd name="T45" fmla="*/ 300 h 446"/>
                <a:gd name="T46" fmla="*/ 83 w 83"/>
                <a:gd name="T47" fmla="*/ 376 h 446"/>
                <a:gd name="T48" fmla="*/ 83 w 83"/>
                <a:gd name="T49" fmla="*/ 408 h 446"/>
                <a:gd name="T50" fmla="*/ 78 w 83"/>
                <a:gd name="T51" fmla="*/ 44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
                <a:gd name="T79" fmla="*/ 0 h 446"/>
                <a:gd name="T80" fmla="*/ 83 w 83"/>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 h="446">
                  <a:moveTo>
                    <a:pt x="78" y="440"/>
                  </a:moveTo>
                  <a:lnTo>
                    <a:pt x="72" y="446"/>
                  </a:lnTo>
                  <a:lnTo>
                    <a:pt x="61" y="446"/>
                  </a:lnTo>
                  <a:lnTo>
                    <a:pt x="44" y="433"/>
                  </a:lnTo>
                  <a:lnTo>
                    <a:pt x="27" y="401"/>
                  </a:lnTo>
                  <a:lnTo>
                    <a:pt x="16" y="370"/>
                  </a:lnTo>
                  <a:lnTo>
                    <a:pt x="5" y="338"/>
                  </a:lnTo>
                  <a:lnTo>
                    <a:pt x="0" y="249"/>
                  </a:lnTo>
                  <a:lnTo>
                    <a:pt x="0" y="198"/>
                  </a:lnTo>
                  <a:lnTo>
                    <a:pt x="11" y="147"/>
                  </a:lnTo>
                  <a:lnTo>
                    <a:pt x="22" y="96"/>
                  </a:lnTo>
                  <a:lnTo>
                    <a:pt x="44" y="32"/>
                  </a:lnTo>
                  <a:lnTo>
                    <a:pt x="61" y="6"/>
                  </a:lnTo>
                  <a:lnTo>
                    <a:pt x="61" y="0"/>
                  </a:lnTo>
                  <a:lnTo>
                    <a:pt x="67" y="6"/>
                  </a:lnTo>
                  <a:lnTo>
                    <a:pt x="72" y="13"/>
                  </a:lnTo>
                  <a:lnTo>
                    <a:pt x="72" y="26"/>
                  </a:lnTo>
                  <a:lnTo>
                    <a:pt x="67" y="45"/>
                  </a:lnTo>
                  <a:lnTo>
                    <a:pt x="61" y="70"/>
                  </a:lnTo>
                  <a:lnTo>
                    <a:pt x="55" y="140"/>
                  </a:lnTo>
                  <a:lnTo>
                    <a:pt x="55" y="198"/>
                  </a:lnTo>
                  <a:lnTo>
                    <a:pt x="61" y="255"/>
                  </a:lnTo>
                  <a:lnTo>
                    <a:pt x="67" y="300"/>
                  </a:lnTo>
                  <a:lnTo>
                    <a:pt x="83" y="376"/>
                  </a:lnTo>
                  <a:lnTo>
                    <a:pt x="83" y="408"/>
                  </a:lnTo>
                  <a:lnTo>
                    <a:pt x="78" y="44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9" name="Freeform 25" descr="Sphere"/>
            <p:cNvSpPr>
              <a:spLocks/>
            </p:cNvSpPr>
            <p:nvPr/>
          </p:nvSpPr>
          <p:spPr bwMode="auto">
            <a:xfrm>
              <a:off x="2292" y="2526"/>
              <a:ext cx="279" cy="663"/>
            </a:xfrm>
            <a:custGeom>
              <a:avLst/>
              <a:gdLst>
                <a:gd name="T0" fmla="*/ 117 w 279"/>
                <a:gd name="T1" fmla="*/ 593 h 663"/>
                <a:gd name="T2" fmla="*/ 95 w 279"/>
                <a:gd name="T3" fmla="*/ 612 h 663"/>
                <a:gd name="T4" fmla="*/ 78 w 279"/>
                <a:gd name="T5" fmla="*/ 618 h 663"/>
                <a:gd name="T6" fmla="*/ 56 w 279"/>
                <a:gd name="T7" fmla="*/ 624 h 663"/>
                <a:gd name="T8" fmla="*/ 45 w 279"/>
                <a:gd name="T9" fmla="*/ 618 h 663"/>
                <a:gd name="T10" fmla="*/ 45 w 279"/>
                <a:gd name="T11" fmla="*/ 593 h 663"/>
                <a:gd name="T12" fmla="*/ 50 w 279"/>
                <a:gd name="T13" fmla="*/ 554 h 663"/>
                <a:gd name="T14" fmla="*/ 56 w 279"/>
                <a:gd name="T15" fmla="*/ 510 h 663"/>
                <a:gd name="T16" fmla="*/ 56 w 279"/>
                <a:gd name="T17" fmla="*/ 440 h 663"/>
                <a:gd name="T18" fmla="*/ 56 w 279"/>
                <a:gd name="T19" fmla="*/ 357 h 663"/>
                <a:gd name="T20" fmla="*/ 50 w 279"/>
                <a:gd name="T21" fmla="*/ 268 h 663"/>
                <a:gd name="T22" fmla="*/ 34 w 279"/>
                <a:gd name="T23" fmla="*/ 159 h 663"/>
                <a:gd name="T24" fmla="*/ 0 w 279"/>
                <a:gd name="T25" fmla="*/ 38 h 663"/>
                <a:gd name="T26" fmla="*/ 0 w 279"/>
                <a:gd name="T27" fmla="*/ 0 h 663"/>
                <a:gd name="T28" fmla="*/ 0 w 279"/>
                <a:gd name="T29" fmla="*/ 0 h 663"/>
                <a:gd name="T30" fmla="*/ 6 w 279"/>
                <a:gd name="T31" fmla="*/ 0 h 663"/>
                <a:gd name="T32" fmla="*/ 11 w 279"/>
                <a:gd name="T33" fmla="*/ 13 h 663"/>
                <a:gd name="T34" fmla="*/ 23 w 279"/>
                <a:gd name="T35" fmla="*/ 38 h 663"/>
                <a:gd name="T36" fmla="*/ 34 w 279"/>
                <a:gd name="T37" fmla="*/ 70 h 663"/>
                <a:gd name="T38" fmla="*/ 56 w 279"/>
                <a:gd name="T39" fmla="*/ 108 h 663"/>
                <a:gd name="T40" fmla="*/ 95 w 279"/>
                <a:gd name="T41" fmla="*/ 204 h 663"/>
                <a:gd name="T42" fmla="*/ 140 w 279"/>
                <a:gd name="T43" fmla="*/ 319 h 663"/>
                <a:gd name="T44" fmla="*/ 190 w 279"/>
                <a:gd name="T45" fmla="*/ 427 h 663"/>
                <a:gd name="T46" fmla="*/ 229 w 279"/>
                <a:gd name="T47" fmla="*/ 522 h 663"/>
                <a:gd name="T48" fmla="*/ 246 w 279"/>
                <a:gd name="T49" fmla="*/ 561 h 663"/>
                <a:gd name="T50" fmla="*/ 263 w 279"/>
                <a:gd name="T51" fmla="*/ 593 h 663"/>
                <a:gd name="T52" fmla="*/ 268 w 279"/>
                <a:gd name="T53" fmla="*/ 618 h 663"/>
                <a:gd name="T54" fmla="*/ 274 w 279"/>
                <a:gd name="T55" fmla="*/ 624 h 663"/>
                <a:gd name="T56" fmla="*/ 279 w 279"/>
                <a:gd name="T57" fmla="*/ 643 h 663"/>
                <a:gd name="T58" fmla="*/ 279 w 279"/>
                <a:gd name="T59" fmla="*/ 650 h 663"/>
                <a:gd name="T60" fmla="*/ 268 w 279"/>
                <a:gd name="T61" fmla="*/ 663 h 663"/>
                <a:gd name="T62" fmla="*/ 223 w 279"/>
                <a:gd name="T63" fmla="*/ 643 h 663"/>
                <a:gd name="T64" fmla="*/ 184 w 279"/>
                <a:gd name="T65" fmla="*/ 624 h 663"/>
                <a:gd name="T66" fmla="*/ 145 w 279"/>
                <a:gd name="T67" fmla="*/ 580 h 663"/>
                <a:gd name="T68" fmla="*/ 134 w 279"/>
                <a:gd name="T69" fmla="*/ 580 h 663"/>
                <a:gd name="T70" fmla="*/ 123 w 279"/>
                <a:gd name="T71" fmla="*/ 580 h 663"/>
                <a:gd name="T72" fmla="*/ 117 w 279"/>
                <a:gd name="T73" fmla="*/ 593 h 6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663"/>
                <a:gd name="T113" fmla="*/ 279 w 279"/>
                <a:gd name="T114" fmla="*/ 663 h 6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663">
                  <a:moveTo>
                    <a:pt x="117" y="593"/>
                  </a:moveTo>
                  <a:lnTo>
                    <a:pt x="95" y="612"/>
                  </a:lnTo>
                  <a:lnTo>
                    <a:pt x="78" y="618"/>
                  </a:lnTo>
                  <a:lnTo>
                    <a:pt x="56" y="624"/>
                  </a:lnTo>
                  <a:lnTo>
                    <a:pt x="45" y="618"/>
                  </a:lnTo>
                  <a:lnTo>
                    <a:pt x="45" y="593"/>
                  </a:lnTo>
                  <a:lnTo>
                    <a:pt x="50" y="554"/>
                  </a:lnTo>
                  <a:lnTo>
                    <a:pt x="56" y="510"/>
                  </a:lnTo>
                  <a:lnTo>
                    <a:pt x="56" y="440"/>
                  </a:lnTo>
                  <a:lnTo>
                    <a:pt x="56" y="357"/>
                  </a:lnTo>
                  <a:lnTo>
                    <a:pt x="50" y="268"/>
                  </a:lnTo>
                  <a:lnTo>
                    <a:pt x="34" y="159"/>
                  </a:lnTo>
                  <a:lnTo>
                    <a:pt x="0" y="38"/>
                  </a:lnTo>
                  <a:lnTo>
                    <a:pt x="0" y="0"/>
                  </a:lnTo>
                  <a:lnTo>
                    <a:pt x="6" y="0"/>
                  </a:lnTo>
                  <a:lnTo>
                    <a:pt x="11" y="13"/>
                  </a:lnTo>
                  <a:lnTo>
                    <a:pt x="23" y="38"/>
                  </a:lnTo>
                  <a:lnTo>
                    <a:pt x="34" y="70"/>
                  </a:lnTo>
                  <a:lnTo>
                    <a:pt x="56" y="108"/>
                  </a:lnTo>
                  <a:lnTo>
                    <a:pt x="95" y="204"/>
                  </a:lnTo>
                  <a:lnTo>
                    <a:pt x="140" y="319"/>
                  </a:lnTo>
                  <a:lnTo>
                    <a:pt x="190" y="427"/>
                  </a:lnTo>
                  <a:lnTo>
                    <a:pt x="229" y="522"/>
                  </a:lnTo>
                  <a:lnTo>
                    <a:pt x="246" y="561"/>
                  </a:lnTo>
                  <a:lnTo>
                    <a:pt x="263" y="593"/>
                  </a:lnTo>
                  <a:lnTo>
                    <a:pt x="268" y="618"/>
                  </a:lnTo>
                  <a:lnTo>
                    <a:pt x="274" y="624"/>
                  </a:lnTo>
                  <a:lnTo>
                    <a:pt x="279" y="643"/>
                  </a:lnTo>
                  <a:lnTo>
                    <a:pt x="279" y="650"/>
                  </a:lnTo>
                  <a:lnTo>
                    <a:pt x="268" y="663"/>
                  </a:lnTo>
                  <a:lnTo>
                    <a:pt x="223" y="643"/>
                  </a:lnTo>
                  <a:lnTo>
                    <a:pt x="184" y="624"/>
                  </a:lnTo>
                  <a:lnTo>
                    <a:pt x="145" y="580"/>
                  </a:lnTo>
                  <a:lnTo>
                    <a:pt x="134" y="580"/>
                  </a:lnTo>
                  <a:lnTo>
                    <a:pt x="123" y="580"/>
                  </a:lnTo>
                  <a:lnTo>
                    <a:pt x="117" y="59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0" name="Freeform 26" descr="Sphere"/>
            <p:cNvSpPr>
              <a:spLocks/>
            </p:cNvSpPr>
            <p:nvPr/>
          </p:nvSpPr>
          <p:spPr bwMode="auto">
            <a:xfrm>
              <a:off x="2164" y="2450"/>
              <a:ext cx="78" cy="503"/>
            </a:xfrm>
            <a:custGeom>
              <a:avLst/>
              <a:gdLst>
                <a:gd name="T0" fmla="*/ 17 w 78"/>
                <a:gd name="T1" fmla="*/ 0 h 503"/>
                <a:gd name="T2" fmla="*/ 39 w 78"/>
                <a:gd name="T3" fmla="*/ 70 h 503"/>
                <a:gd name="T4" fmla="*/ 56 w 78"/>
                <a:gd name="T5" fmla="*/ 140 h 503"/>
                <a:gd name="T6" fmla="*/ 72 w 78"/>
                <a:gd name="T7" fmla="*/ 210 h 503"/>
                <a:gd name="T8" fmla="*/ 78 w 78"/>
                <a:gd name="T9" fmla="*/ 274 h 503"/>
                <a:gd name="T10" fmla="*/ 78 w 78"/>
                <a:gd name="T11" fmla="*/ 344 h 503"/>
                <a:gd name="T12" fmla="*/ 72 w 78"/>
                <a:gd name="T13" fmla="*/ 401 h 503"/>
                <a:gd name="T14" fmla="*/ 61 w 78"/>
                <a:gd name="T15" fmla="*/ 452 h 503"/>
                <a:gd name="T16" fmla="*/ 50 w 78"/>
                <a:gd name="T17" fmla="*/ 490 h 503"/>
                <a:gd name="T18" fmla="*/ 39 w 78"/>
                <a:gd name="T19" fmla="*/ 503 h 503"/>
                <a:gd name="T20" fmla="*/ 28 w 78"/>
                <a:gd name="T21" fmla="*/ 503 h 503"/>
                <a:gd name="T22" fmla="*/ 17 w 78"/>
                <a:gd name="T23" fmla="*/ 490 h 503"/>
                <a:gd name="T24" fmla="*/ 5 w 78"/>
                <a:gd name="T25" fmla="*/ 484 h 503"/>
                <a:gd name="T26" fmla="*/ 0 w 78"/>
                <a:gd name="T27" fmla="*/ 452 h 503"/>
                <a:gd name="T28" fmla="*/ 0 w 78"/>
                <a:gd name="T29" fmla="*/ 414 h 503"/>
                <a:gd name="T30" fmla="*/ 28 w 78"/>
                <a:gd name="T31" fmla="*/ 305 h 503"/>
                <a:gd name="T32" fmla="*/ 33 w 78"/>
                <a:gd name="T33" fmla="*/ 203 h 503"/>
                <a:gd name="T34" fmla="*/ 28 w 78"/>
                <a:gd name="T35" fmla="*/ 108 h 503"/>
                <a:gd name="T36" fmla="*/ 5 w 78"/>
                <a:gd name="T37" fmla="*/ 25 h 503"/>
                <a:gd name="T38" fmla="*/ 11 w 78"/>
                <a:gd name="T39" fmla="*/ 0 h 503"/>
                <a:gd name="T40" fmla="*/ 17 w 78"/>
                <a:gd name="T41" fmla="*/ 0 h 503"/>
                <a:gd name="T42" fmla="*/ 17 w 78"/>
                <a:gd name="T43" fmla="*/ 0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17" y="0"/>
                  </a:moveTo>
                  <a:lnTo>
                    <a:pt x="39" y="70"/>
                  </a:lnTo>
                  <a:lnTo>
                    <a:pt x="56" y="140"/>
                  </a:lnTo>
                  <a:lnTo>
                    <a:pt x="72" y="210"/>
                  </a:lnTo>
                  <a:lnTo>
                    <a:pt x="78" y="274"/>
                  </a:lnTo>
                  <a:lnTo>
                    <a:pt x="78" y="344"/>
                  </a:lnTo>
                  <a:lnTo>
                    <a:pt x="72" y="401"/>
                  </a:lnTo>
                  <a:lnTo>
                    <a:pt x="61" y="452"/>
                  </a:lnTo>
                  <a:lnTo>
                    <a:pt x="50" y="490"/>
                  </a:lnTo>
                  <a:lnTo>
                    <a:pt x="39" y="503"/>
                  </a:lnTo>
                  <a:lnTo>
                    <a:pt x="28" y="503"/>
                  </a:lnTo>
                  <a:lnTo>
                    <a:pt x="17" y="490"/>
                  </a:lnTo>
                  <a:lnTo>
                    <a:pt x="5" y="484"/>
                  </a:lnTo>
                  <a:lnTo>
                    <a:pt x="0" y="452"/>
                  </a:lnTo>
                  <a:lnTo>
                    <a:pt x="0" y="414"/>
                  </a:lnTo>
                  <a:lnTo>
                    <a:pt x="28" y="305"/>
                  </a:lnTo>
                  <a:lnTo>
                    <a:pt x="33" y="203"/>
                  </a:lnTo>
                  <a:lnTo>
                    <a:pt x="28" y="108"/>
                  </a:lnTo>
                  <a:lnTo>
                    <a:pt x="5" y="25"/>
                  </a:lnTo>
                  <a:lnTo>
                    <a:pt x="11" y="0"/>
                  </a:lnTo>
                  <a:lnTo>
                    <a:pt x="17" y="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1" name="Freeform 27" descr="Sphere"/>
            <p:cNvSpPr>
              <a:spLocks/>
            </p:cNvSpPr>
            <p:nvPr/>
          </p:nvSpPr>
          <p:spPr bwMode="auto">
            <a:xfrm>
              <a:off x="2035" y="3061"/>
              <a:ext cx="207" cy="217"/>
            </a:xfrm>
            <a:custGeom>
              <a:avLst/>
              <a:gdLst>
                <a:gd name="T0" fmla="*/ 201 w 207"/>
                <a:gd name="T1" fmla="*/ 121 h 217"/>
                <a:gd name="T2" fmla="*/ 162 w 207"/>
                <a:gd name="T3" fmla="*/ 179 h 217"/>
                <a:gd name="T4" fmla="*/ 140 w 207"/>
                <a:gd name="T5" fmla="*/ 198 h 217"/>
                <a:gd name="T6" fmla="*/ 112 w 207"/>
                <a:gd name="T7" fmla="*/ 210 h 217"/>
                <a:gd name="T8" fmla="*/ 84 w 207"/>
                <a:gd name="T9" fmla="*/ 217 h 217"/>
                <a:gd name="T10" fmla="*/ 62 w 207"/>
                <a:gd name="T11" fmla="*/ 210 h 217"/>
                <a:gd name="T12" fmla="*/ 39 w 207"/>
                <a:gd name="T13" fmla="*/ 191 h 217"/>
                <a:gd name="T14" fmla="*/ 12 w 207"/>
                <a:gd name="T15" fmla="*/ 172 h 217"/>
                <a:gd name="T16" fmla="*/ 0 w 207"/>
                <a:gd name="T17" fmla="*/ 147 h 217"/>
                <a:gd name="T18" fmla="*/ 0 w 207"/>
                <a:gd name="T19" fmla="*/ 128 h 217"/>
                <a:gd name="T20" fmla="*/ 6 w 207"/>
                <a:gd name="T21" fmla="*/ 121 h 217"/>
                <a:gd name="T22" fmla="*/ 23 w 207"/>
                <a:gd name="T23" fmla="*/ 121 h 217"/>
                <a:gd name="T24" fmla="*/ 56 w 207"/>
                <a:gd name="T25" fmla="*/ 121 h 217"/>
                <a:gd name="T26" fmla="*/ 101 w 207"/>
                <a:gd name="T27" fmla="*/ 108 h 217"/>
                <a:gd name="T28" fmla="*/ 134 w 207"/>
                <a:gd name="T29" fmla="*/ 77 h 217"/>
                <a:gd name="T30" fmla="*/ 151 w 207"/>
                <a:gd name="T31" fmla="*/ 45 h 217"/>
                <a:gd name="T32" fmla="*/ 168 w 207"/>
                <a:gd name="T33" fmla="*/ 13 h 217"/>
                <a:gd name="T34" fmla="*/ 179 w 207"/>
                <a:gd name="T35" fmla="*/ 0 h 217"/>
                <a:gd name="T36" fmla="*/ 185 w 207"/>
                <a:gd name="T37" fmla="*/ 0 h 217"/>
                <a:gd name="T38" fmla="*/ 196 w 207"/>
                <a:gd name="T39" fmla="*/ 13 h 217"/>
                <a:gd name="T40" fmla="*/ 207 w 207"/>
                <a:gd name="T41" fmla="*/ 26 h 217"/>
                <a:gd name="T42" fmla="*/ 207 w 207"/>
                <a:gd name="T43" fmla="*/ 70 h 217"/>
                <a:gd name="T44" fmla="*/ 207 w 207"/>
                <a:gd name="T45" fmla="*/ 96 h 217"/>
                <a:gd name="T46" fmla="*/ 201 w 207"/>
                <a:gd name="T47" fmla="*/ 121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7"/>
                <a:gd name="T73" fmla="*/ 0 h 217"/>
                <a:gd name="T74" fmla="*/ 207 w 207"/>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7" h="217">
                  <a:moveTo>
                    <a:pt x="201" y="121"/>
                  </a:moveTo>
                  <a:lnTo>
                    <a:pt x="162" y="179"/>
                  </a:lnTo>
                  <a:lnTo>
                    <a:pt x="140" y="198"/>
                  </a:lnTo>
                  <a:lnTo>
                    <a:pt x="112" y="210"/>
                  </a:lnTo>
                  <a:lnTo>
                    <a:pt x="84" y="217"/>
                  </a:lnTo>
                  <a:lnTo>
                    <a:pt x="62" y="210"/>
                  </a:lnTo>
                  <a:lnTo>
                    <a:pt x="39" y="191"/>
                  </a:lnTo>
                  <a:lnTo>
                    <a:pt x="12" y="172"/>
                  </a:lnTo>
                  <a:lnTo>
                    <a:pt x="0" y="147"/>
                  </a:lnTo>
                  <a:lnTo>
                    <a:pt x="0" y="128"/>
                  </a:lnTo>
                  <a:lnTo>
                    <a:pt x="6" y="121"/>
                  </a:lnTo>
                  <a:lnTo>
                    <a:pt x="23" y="121"/>
                  </a:lnTo>
                  <a:lnTo>
                    <a:pt x="56" y="121"/>
                  </a:lnTo>
                  <a:lnTo>
                    <a:pt x="101" y="108"/>
                  </a:lnTo>
                  <a:lnTo>
                    <a:pt x="134" y="77"/>
                  </a:lnTo>
                  <a:lnTo>
                    <a:pt x="151" y="45"/>
                  </a:lnTo>
                  <a:lnTo>
                    <a:pt x="168" y="13"/>
                  </a:lnTo>
                  <a:lnTo>
                    <a:pt x="179" y="0"/>
                  </a:lnTo>
                  <a:lnTo>
                    <a:pt x="185" y="0"/>
                  </a:lnTo>
                  <a:lnTo>
                    <a:pt x="196" y="13"/>
                  </a:lnTo>
                  <a:lnTo>
                    <a:pt x="207" y="26"/>
                  </a:lnTo>
                  <a:lnTo>
                    <a:pt x="207" y="70"/>
                  </a:lnTo>
                  <a:lnTo>
                    <a:pt x="207" y="96"/>
                  </a:lnTo>
                  <a:lnTo>
                    <a:pt x="201" y="121"/>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2" name="Freeform 28" descr="Sphere"/>
            <p:cNvSpPr>
              <a:spLocks/>
            </p:cNvSpPr>
            <p:nvPr/>
          </p:nvSpPr>
          <p:spPr bwMode="auto">
            <a:xfrm>
              <a:off x="1851" y="2150"/>
              <a:ext cx="179" cy="96"/>
            </a:xfrm>
            <a:custGeom>
              <a:avLst/>
              <a:gdLst>
                <a:gd name="T0" fmla="*/ 156 w 179"/>
                <a:gd name="T1" fmla="*/ 32 h 96"/>
                <a:gd name="T2" fmla="*/ 145 w 179"/>
                <a:gd name="T3" fmla="*/ 26 h 96"/>
                <a:gd name="T4" fmla="*/ 129 w 179"/>
                <a:gd name="T5" fmla="*/ 32 h 96"/>
                <a:gd name="T6" fmla="*/ 112 w 179"/>
                <a:gd name="T7" fmla="*/ 51 h 96"/>
                <a:gd name="T8" fmla="*/ 95 w 179"/>
                <a:gd name="T9" fmla="*/ 77 h 96"/>
                <a:gd name="T10" fmla="*/ 89 w 179"/>
                <a:gd name="T11" fmla="*/ 89 h 96"/>
                <a:gd name="T12" fmla="*/ 78 w 179"/>
                <a:gd name="T13" fmla="*/ 96 h 96"/>
                <a:gd name="T14" fmla="*/ 73 w 179"/>
                <a:gd name="T15" fmla="*/ 96 h 96"/>
                <a:gd name="T16" fmla="*/ 62 w 179"/>
                <a:gd name="T17" fmla="*/ 89 h 96"/>
                <a:gd name="T18" fmla="*/ 50 w 179"/>
                <a:gd name="T19" fmla="*/ 77 h 96"/>
                <a:gd name="T20" fmla="*/ 34 w 179"/>
                <a:gd name="T21" fmla="*/ 58 h 96"/>
                <a:gd name="T22" fmla="*/ 17 w 179"/>
                <a:gd name="T23" fmla="*/ 32 h 96"/>
                <a:gd name="T24" fmla="*/ 6 w 179"/>
                <a:gd name="T25" fmla="*/ 26 h 96"/>
                <a:gd name="T26" fmla="*/ 0 w 179"/>
                <a:gd name="T27" fmla="*/ 13 h 96"/>
                <a:gd name="T28" fmla="*/ 0 w 179"/>
                <a:gd name="T29" fmla="*/ 7 h 96"/>
                <a:gd name="T30" fmla="*/ 11 w 179"/>
                <a:gd name="T31" fmla="*/ 0 h 96"/>
                <a:gd name="T32" fmla="*/ 45 w 179"/>
                <a:gd name="T33" fmla="*/ 19 h 96"/>
                <a:gd name="T34" fmla="*/ 56 w 179"/>
                <a:gd name="T35" fmla="*/ 26 h 96"/>
                <a:gd name="T36" fmla="*/ 67 w 179"/>
                <a:gd name="T37" fmla="*/ 32 h 96"/>
                <a:gd name="T38" fmla="*/ 73 w 179"/>
                <a:gd name="T39" fmla="*/ 38 h 96"/>
                <a:gd name="T40" fmla="*/ 84 w 179"/>
                <a:gd name="T41" fmla="*/ 26 h 96"/>
                <a:gd name="T42" fmla="*/ 95 w 179"/>
                <a:gd name="T43" fmla="*/ 13 h 96"/>
                <a:gd name="T44" fmla="*/ 117 w 179"/>
                <a:gd name="T45" fmla="*/ 0 h 96"/>
                <a:gd name="T46" fmla="*/ 140 w 179"/>
                <a:gd name="T47" fmla="*/ 0 h 96"/>
                <a:gd name="T48" fmla="*/ 156 w 179"/>
                <a:gd name="T49" fmla="*/ 13 h 96"/>
                <a:gd name="T50" fmla="*/ 173 w 179"/>
                <a:gd name="T51" fmla="*/ 26 h 96"/>
                <a:gd name="T52" fmla="*/ 179 w 179"/>
                <a:gd name="T53" fmla="*/ 32 h 96"/>
                <a:gd name="T54" fmla="*/ 173 w 179"/>
                <a:gd name="T55" fmla="*/ 38 h 96"/>
                <a:gd name="T56" fmla="*/ 156 w 179"/>
                <a:gd name="T57" fmla="*/ 32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96"/>
                <a:gd name="T89" fmla="*/ 179 w 179"/>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96">
                  <a:moveTo>
                    <a:pt x="156" y="32"/>
                  </a:moveTo>
                  <a:lnTo>
                    <a:pt x="145" y="26"/>
                  </a:lnTo>
                  <a:lnTo>
                    <a:pt x="129" y="32"/>
                  </a:lnTo>
                  <a:lnTo>
                    <a:pt x="112" y="51"/>
                  </a:lnTo>
                  <a:lnTo>
                    <a:pt x="95" y="77"/>
                  </a:lnTo>
                  <a:lnTo>
                    <a:pt x="89" y="89"/>
                  </a:lnTo>
                  <a:lnTo>
                    <a:pt x="78" y="96"/>
                  </a:lnTo>
                  <a:lnTo>
                    <a:pt x="73" y="96"/>
                  </a:lnTo>
                  <a:lnTo>
                    <a:pt x="62" y="89"/>
                  </a:lnTo>
                  <a:lnTo>
                    <a:pt x="50" y="77"/>
                  </a:lnTo>
                  <a:lnTo>
                    <a:pt x="34" y="58"/>
                  </a:lnTo>
                  <a:lnTo>
                    <a:pt x="17" y="32"/>
                  </a:lnTo>
                  <a:lnTo>
                    <a:pt x="6" y="26"/>
                  </a:lnTo>
                  <a:lnTo>
                    <a:pt x="0" y="13"/>
                  </a:lnTo>
                  <a:lnTo>
                    <a:pt x="0" y="7"/>
                  </a:lnTo>
                  <a:lnTo>
                    <a:pt x="11" y="0"/>
                  </a:lnTo>
                  <a:lnTo>
                    <a:pt x="45" y="19"/>
                  </a:lnTo>
                  <a:lnTo>
                    <a:pt x="56" y="26"/>
                  </a:lnTo>
                  <a:lnTo>
                    <a:pt x="67" y="32"/>
                  </a:lnTo>
                  <a:lnTo>
                    <a:pt x="73" y="38"/>
                  </a:lnTo>
                  <a:lnTo>
                    <a:pt x="84" y="26"/>
                  </a:lnTo>
                  <a:lnTo>
                    <a:pt x="95" y="13"/>
                  </a:lnTo>
                  <a:lnTo>
                    <a:pt x="117" y="0"/>
                  </a:lnTo>
                  <a:lnTo>
                    <a:pt x="140" y="0"/>
                  </a:lnTo>
                  <a:lnTo>
                    <a:pt x="156" y="13"/>
                  </a:lnTo>
                  <a:lnTo>
                    <a:pt x="173" y="26"/>
                  </a:lnTo>
                  <a:lnTo>
                    <a:pt x="179" y="32"/>
                  </a:lnTo>
                  <a:lnTo>
                    <a:pt x="173" y="38"/>
                  </a:lnTo>
                  <a:lnTo>
                    <a:pt x="156" y="3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3" name="Freeform 29" descr="Sphere"/>
            <p:cNvSpPr>
              <a:spLocks/>
            </p:cNvSpPr>
            <p:nvPr/>
          </p:nvSpPr>
          <p:spPr bwMode="auto">
            <a:xfrm>
              <a:off x="1862" y="1532"/>
              <a:ext cx="274" cy="631"/>
            </a:xfrm>
            <a:custGeom>
              <a:avLst/>
              <a:gdLst>
                <a:gd name="T0" fmla="*/ 268 w 274"/>
                <a:gd name="T1" fmla="*/ 612 h 631"/>
                <a:gd name="T2" fmla="*/ 263 w 274"/>
                <a:gd name="T3" fmla="*/ 599 h 631"/>
                <a:gd name="T4" fmla="*/ 252 w 274"/>
                <a:gd name="T5" fmla="*/ 574 h 631"/>
                <a:gd name="T6" fmla="*/ 240 w 274"/>
                <a:gd name="T7" fmla="*/ 542 h 631"/>
                <a:gd name="T8" fmla="*/ 224 w 274"/>
                <a:gd name="T9" fmla="*/ 504 h 631"/>
                <a:gd name="T10" fmla="*/ 185 w 274"/>
                <a:gd name="T11" fmla="*/ 414 h 631"/>
                <a:gd name="T12" fmla="*/ 140 w 274"/>
                <a:gd name="T13" fmla="*/ 306 h 631"/>
                <a:gd name="T14" fmla="*/ 90 w 274"/>
                <a:gd name="T15" fmla="*/ 198 h 631"/>
                <a:gd name="T16" fmla="*/ 51 w 274"/>
                <a:gd name="T17" fmla="*/ 109 h 631"/>
                <a:gd name="T18" fmla="*/ 34 w 274"/>
                <a:gd name="T19" fmla="*/ 70 h 631"/>
                <a:gd name="T20" fmla="*/ 23 w 274"/>
                <a:gd name="T21" fmla="*/ 38 h 631"/>
                <a:gd name="T22" fmla="*/ 11 w 274"/>
                <a:gd name="T23" fmla="*/ 13 h 631"/>
                <a:gd name="T24" fmla="*/ 0 w 274"/>
                <a:gd name="T25" fmla="*/ 0 h 631"/>
                <a:gd name="T26" fmla="*/ 0 w 274"/>
                <a:gd name="T27" fmla="*/ 0 h 631"/>
                <a:gd name="T28" fmla="*/ 0 w 274"/>
                <a:gd name="T29" fmla="*/ 26 h 631"/>
                <a:gd name="T30" fmla="*/ 0 w 274"/>
                <a:gd name="T31" fmla="*/ 70 h 631"/>
                <a:gd name="T32" fmla="*/ 11 w 274"/>
                <a:gd name="T33" fmla="*/ 147 h 631"/>
                <a:gd name="T34" fmla="*/ 23 w 274"/>
                <a:gd name="T35" fmla="*/ 230 h 631"/>
                <a:gd name="T36" fmla="*/ 23 w 274"/>
                <a:gd name="T37" fmla="*/ 300 h 631"/>
                <a:gd name="T38" fmla="*/ 11 w 274"/>
                <a:gd name="T39" fmla="*/ 370 h 631"/>
                <a:gd name="T40" fmla="*/ 11 w 274"/>
                <a:gd name="T41" fmla="*/ 389 h 631"/>
                <a:gd name="T42" fmla="*/ 11 w 274"/>
                <a:gd name="T43" fmla="*/ 395 h 631"/>
                <a:gd name="T44" fmla="*/ 23 w 274"/>
                <a:gd name="T45" fmla="*/ 389 h 631"/>
                <a:gd name="T46" fmla="*/ 39 w 274"/>
                <a:gd name="T47" fmla="*/ 389 h 631"/>
                <a:gd name="T48" fmla="*/ 67 w 274"/>
                <a:gd name="T49" fmla="*/ 402 h 631"/>
                <a:gd name="T50" fmla="*/ 101 w 274"/>
                <a:gd name="T51" fmla="*/ 427 h 631"/>
                <a:gd name="T52" fmla="*/ 129 w 274"/>
                <a:gd name="T53" fmla="*/ 459 h 631"/>
                <a:gd name="T54" fmla="*/ 196 w 274"/>
                <a:gd name="T55" fmla="*/ 542 h 631"/>
                <a:gd name="T56" fmla="*/ 224 w 274"/>
                <a:gd name="T57" fmla="*/ 574 h 631"/>
                <a:gd name="T58" fmla="*/ 246 w 274"/>
                <a:gd name="T59" fmla="*/ 612 h 631"/>
                <a:gd name="T60" fmla="*/ 257 w 274"/>
                <a:gd name="T61" fmla="*/ 625 h 631"/>
                <a:gd name="T62" fmla="*/ 268 w 274"/>
                <a:gd name="T63" fmla="*/ 631 h 631"/>
                <a:gd name="T64" fmla="*/ 274 w 274"/>
                <a:gd name="T65" fmla="*/ 618 h 631"/>
                <a:gd name="T66" fmla="*/ 268 w 274"/>
                <a:gd name="T67" fmla="*/ 612 h 6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4"/>
                <a:gd name="T103" fmla="*/ 0 h 631"/>
                <a:gd name="T104" fmla="*/ 274 w 274"/>
                <a:gd name="T105" fmla="*/ 631 h 6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4" h="631">
                  <a:moveTo>
                    <a:pt x="268" y="612"/>
                  </a:moveTo>
                  <a:lnTo>
                    <a:pt x="263" y="599"/>
                  </a:lnTo>
                  <a:lnTo>
                    <a:pt x="252" y="574"/>
                  </a:lnTo>
                  <a:lnTo>
                    <a:pt x="240" y="542"/>
                  </a:lnTo>
                  <a:lnTo>
                    <a:pt x="224" y="504"/>
                  </a:lnTo>
                  <a:lnTo>
                    <a:pt x="185" y="414"/>
                  </a:lnTo>
                  <a:lnTo>
                    <a:pt x="140" y="306"/>
                  </a:lnTo>
                  <a:lnTo>
                    <a:pt x="90" y="198"/>
                  </a:lnTo>
                  <a:lnTo>
                    <a:pt x="51" y="109"/>
                  </a:lnTo>
                  <a:lnTo>
                    <a:pt x="34" y="70"/>
                  </a:lnTo>
                  <a:lnTo>
                    <a:pt x="23" y="38"/>
                  </a:lnTo>
                  <a:lnTo>
                    <a:pt x="11" y="13"/>
                  </a:lnTo>
                  <a:lnTo>
                    <a:pt x="0" y="0"/>
                  </a:lnTo>
                  <a:lnTo>
                    <a:pt x="0" y="26"/>
                  </a:lnTo>
                  <a:lnTo>
                    <a:pt x="0" y="70"/>
                  </a:lnTo>
                  <a:lnTo>
                    <a:pt x="11" y="147"/>
                  </a:lnTo>
                  <a:lnTo>
                    <a:pt x="23" y="230"/>
                  </a:lnTo>
                  <a:lnTo>
                    <a:pt x="23" y="300"/>
                  </a:lnTo>
                  <a:lnTo>
                    <a:pt x="11" y="370"/>
                  </a:lnTo>
                  <a:lnTo>
                    <a:pt x="11" y="389"/>
                  </a:lnTo>
                  <a:lnTo>
                    <a:pt x="11" y="395"/>
                  </a:lnTo>
                  <a:lnTo>
                    <a:pt x="23" y="389"/>
                  </a:lnTo>
                  <a:lnTo>
                    <a:pt x="39" y="389"/>
                  </a:lnTo>
                  <a:lnTo>
                    <a:pt x="67" y="402"/>
                  </a:lnTo>
                  <a:lnTo>
                    <a:pt x="101" y="427"/>
                  </a:lnTo>
                  <a:lnTo>
                    <a:pt x="129" y="459"/>
                  </a:lnTo>
                  <a:lnTo>
                    <a:pt x="196" y="542"/>
                  </a:lnTo>
                  <a:lnTo>
                    <a:pt x="224" y="574"/>
                  </a:lnTo>
                  <a:lnTo>
                    <a:pt x="246" y="612"/>
                  </a:lnTo>
                  <a:lnTo>
                    <a:pt x="257" y="625"/>
                  </a:lnTo>
                  <a:lnTo>
                    <a:pt x="268" y="631"/>
                  </a:lnTo>
                  <a:lnTo>
                    <a:pt x="274" y="618"/>
                  </a:lnTo>
                  <a:lnTo>
                    <a:pt x="268" y="61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4" name="Freeform 30" descr="Sphere"/>
            <p:cNvSpPr>
              <a:spLocks/>
            </p:cNvSpPr>
            <p:nvPr/>
          </p:nvSpPr>
          <p:spPr bwMode="auto">
            <a:xfrm>
              <a:off x="2108" y="1411"/>
              <a:ext cx="50" cy="459"/>
            </a:xfrm>
            <a:custGeom>
              <a:avLst/>
              <a:gdLst>
                <a:gd name="T0" fmla="*/ 28 w 50"/>
                <a:gd name="T1" fmla="*/ 26 h 459"/>
                <a:gd name="T2" fmla="*/ 45 w 50"/>
                <a:gd name="T3" fmla="*/ 108 h 459"/>
                <a:gd name="T4" fmla="*/ 50 w 50"/>
                <a:gd name="T5" fmla="*/ 147 h 459"/>
                <a:gd name="T6" fmla="*/ 50 w 50"/>
                <a:gd name="T7" fmla="*/ 159 h 459"/>
                <a:gd name="T8" fmla="*/ 39 w 50"/>
                <a:gd name="T9" fmla="*/ 185 h 459"/>
                <a:gd name="T10" fmla="*/ 33 w 50"/>
                <a:gd name="T11" fmla="*/ 223 h 459"/>
                <a:gd name="T12" fmla="*/ 28 w 50"/>
                <a:gd name="T13" fmla="*/ 281 h 459"/>
                <a:gd name="T14" fmla="*/ 28 w 50"/>
                <a:gd name="T15" fmla="*/ 338 h 459"/>
                <a:gd name="T16" fmla="*/ 33 w 50"/>
                <a:gd name="T17" fmla="*/ 395 h 459"/>
                <a:gd name="T18" fmla="*/ 39 w 50"/>
                <a:gd name="T19" fmla="*/ 440 h 459"/>
                <a:gd name="T20" fmla="*/ 33 w 50"/>
                <a:gd name="T21" fmla="*/ 459 h 459"/>
                <a:gd name="T22" fmla="*/ 28 w 50"/>
                <a:gd name="T23" fmla="*/ 453 h 459"/>
                <a:gd name="T24" fmla="*/ 22 w 50"/>
                <a:gd name="T25" fmla="*/ 433 h 459"/>
                <a:gd name="T26" fmla="*/ 6 w 50"/>
                <a:gd name="T27" fmla="*/ 338 h 459"/>
                <a:gd name="T28" fmla="*/ 0 w 50"/>
                <a:gd name="T29" fmla="*/ 223 h 459"/>
                <a:gd name="T30" fmla="*/ 6 w 50"/>
                <a:gd name="T31" fmla="*/ 108 h 459"/>
                <a:gd name="T32" fmla="*/ 22 w 50"/>
                <a:gd name="T33" fmla="*/ 7 h 459"/>
                <a:gd name="T34" fmla="*/ 28 w 50"/>
                <a:gd name="T35" fmla="*/ 0 h 459"/>
                <a:gd name="T36" fmla="*/ 28 w 50"/>
                <a:gd name="T37" fmla="*/ 26 h 4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459"/>
                <a:gd name="T59" fmla="*/ 50 w 50"/>
                <a:gd name="T60" fmla="*/ 459 h 4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459">
                  <a:moveTo>
                    <a:pt x="28" y="26"/>
                  </a:moveTo>
                  <a:lnTo>
                    <a:pt x="45" y="108"/>
                  </a:lnTo>
                  <a:lnTo>
                    <a:pt x="50" y="147"/>
                  </a:lnTo>
                  <a:lnTo>
                    <a:pt x="50" y="159"/>
                  </a:lnTo>
                  <a:lnTo>
                    <a:pt x="39" y="185"/>
                  </a:lnTo>
                  <a:lnTo>
                    <a:pt x="33" y="223"/>
                  </a:lnTo>
                  <a:lnTo>
                    <a:pt x="28" y="281"/>
                  </a:lnTo>
                  <a:lnTo>
                    <a:pt x="28" y="338"/>
                  </a:lnTo>
                  <a:lnTo>
                    <a:pt x="33" y="395"/>
                  </a:lnTo>
                  <a:lnTo>
                    <a:pt x="39" y="440"/>
                  </a:lnTo>
                  <a:lnTo>
                    <a:pt x="33" y="459"/>
                  </a:lnTo>
                  <a:lnTo>
                    <a:pt x="28" y="453"/>
                  </a:lnTo>
                  <a:lnTo>
                    <a:pt x="22" y="433"/>
                  </a:lnTo>
                  <a:lnTo>
                    <a:pt x="6" y="338"/>
                  </a:lnTo>
                  <a:lnTo>
                    <a:pt x="0" y="223"/>
                  </a:lnTo>
                  <a:lnTo>
                    <a:pt x="6" y="108"/>
                  </a:lnTo>
                  <a:lnTo>
                    <a:pt x="22" y="7"/>
                  </a:lnTo>
                  <a:lnTo>
                    <a:pt x="28" y="0"/>
                  </a:lnTo>
                  <a:lnTo>
                    <a:pt x="28" y="2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5" name="Freeform 31" descr="Sphere"/>
            <p:cNvSpPr>
              <a:spLocks/>
            </p:cNvSpPr>
            <p:nvPr/>
          </p:nvSpPr>
          <p:spPr bwMode="auto">
            <a:xfrm>
              <a:off x="2281" y="2278"/>
              <a:ext cx="234" cy="203"/>
            </a:xfrm>
            <a:custGeom>
              <a:avLst/>
              <a:gdLst>
                <a:gd name="T0" fmla="*/ 0 w 234"/>
                <a:gd name="T1" fmla="*/ 19 h 203"/>
                <a:gd name="T2" fmla="*/ 22 w 234"/>
                <a:gd name="T3" fmla="*/ 63 h 203"/>
                <a:gd name="T4" fmla="*/ 45 w 234"/>
                <a:gd name="T5" fmla="*/ 108 h 203"/>
                <a:gd name="T6" fmla="*/ 78 w 234"/>
                <a:gd name="T7" fmla="*/ 140 h 203"/>
                <a:gd name="T8" fmla="*/ 112 w 234"/>
                <a:gd name="T9" fmla="*/ 172 h 203"/>
                <a:gd name="T10" fmla="*/ 145 w 234"/>
                <a:gd name="T11" fmla="*/ 197 h 203"/>
                <a:gd name="T12" fmla="*/ 173 w 234"/>
                <a:gd name="T13" fmla="*/ 203 h 203"/>
                <a:gd name="T14" fmla="*/ 207 w 234"/>
                <a:gd name="T15" fmla="*/ 184 h 203"/>
                <a:gd name="T16" fmla="*/ 218 w 234"/>
                <a:gd name="T17" fmla="*/ 172 h 203"/>
                <a:gd name="T18" fmla="*/ 229 w 234"/>
                <a:gd name="T19" fmla="*/ 153 h 203"/>
                <a:gd name="T20" fmla="*/ 234 w 234"/>
                <a:gd name="T21" fmla="*/ 108 h 203"/>
                <a:gd name="T22" fmla="*/ 234 w 234"/>
                <a:gd name="T23" fmla="*/ 76 h 203"/>
                <a:gd name="T24" fmla="*/ 229 w 234"/>
                <a:gd name="T25" fmla="*/ 70 h 203"/>
                <a:gd name="T26" fmla="*/ 223 w 234"/>
                <a:gd name="T27" fmla="*/ 63 h 203"/>
                <a:gd name="T28" fmla="*/ 212 w 234"/>
                <a:gd name="T29" fmla="*/ 63 h 203"/>
                <a:gd name="T30" fmla="*/ 212 w 234"/>
                <a:gd name="T31" fmla="*/ 70 h 203"/>
                <a:gd name="T32" fmla="*/ 195 w 234"/>
                <a:gd name="T33" fmla="*/ 102 h 203"/>
                <a:gd name="T34" fmla="*/ 168 w 234"/>
                <a:gd name="T35" fmla="*/ 108 h 203"/>
                <a:gd name="T36" fmla="*/ 140 w 234"/>
                <a:gd name="T37" fmla="*/ 108 h 203"/>
                <a:gd name="T38" fmla="*/ 106 w 234"/>
                <a:gd name="T39" fmla="*/ 108 h 203"/>
                <a:gd name="T40" fmla="*/ 78 w 234"/>
                <a:gd name="T41" fmla="*/ 89 h 203"/>
                <a:gd name="T42" fmla="*/ 50 w 234"/>
                <a:gd name="T43" fmla="*/ 63 h 203"/>
                <a:gd name="T44" fmla="*/ 22 w 234"/>
                <a:gd name="T45" fmla="*/ 38 h 203"/>
                <a:gd name="T46" fmla="*/ 6 w 234"/>
                <a:gd name="T47" fmla="*/ 0 h 203"/>
                <a:gd name="T48" fmla="*/ 0 w 234"/>
                <a:gd name="T49" fmla="*/ 0 h 203"/>
                <a:gd name="T50" fmla="*/ 0 w 234"/>
                <a:gd name="T51" fmla="*/ 0 h 203"/>
                <a:gd name="T52" fmla="*/ 0 w 234"/>
                <a:gd name="T53" fmla="*/ 19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4"/>
                <a:gd name="T82" fmla="*/ 0 h 203"/>
                <a:gd name="T83" fmla="*/ 234 w 23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4" h="203">
                  <a:moveTo>
                    <a:pt x="0" y="19"/>
                  </a:moveTo>
                  <a:lnTo>
                    <a:pt x="22" y="63"/>
                  </a:lnTo>
                  <a:lnTo>
                    <a:pt x="45" y="108"/>
                  </a:lnTo>
                  <a:lnTo>
                    <a:pt x="78" y="140"/>
                  </a:lnTo>
                  <a:lnTo>
                    <a:pt x="112" y="172"/>
                  </a:lnTo>
                  <a:lnTo>
                    <a:pt x="145" y="197"/>
                  </a:lnTo>
                  <a:lnTo>
                    <a:pt x="173" y="203"/>
                  </a:lnTo>
                  <a:lnTo>
                    <a:pt x="207" y="184"/>
                  </a:lnTo>
                  <a:lnTo>
                    <a:pt x="218" y="172"/>
                  </a:lnTo>
                  <a:lnTo>
                    <a:pt x="229" y="153"/>
                  </a:lnTo>
                  <a:lnTo>
                    <a:pt x="234" y="108"/>
                  </a:lnTo>
                  <a:lnTo>
                    <a:pt x="234" y="76"/>
                  </a:lnTo>
                  <a:lnTo>
                    <a:pt x="229" y="70"/>
                  </a:lnTo>
                  <a:lnTo>
                    <a:pt x="223" y="63"/>
                  </a:lnTo>
                  <a:lnTo>
                    <a:pt x="212" y="63"/>
                  </a:lnTo>
                  <a:lnTo>
                    <a:pt x="212" y="70"/>
                  </a:lnTo>
                  <a:lnTo>
                    <a:pt x="195" y="102"/>
                  </a:lnTo>
                  <a:lnTo>
                    <a:pt x="168" y="108"/>
                  </a:lnTo>
                  <a:lnTo>
                    <a:pt x="140" y="108"/>
                  </a:lnTo>
                  <a:lnTo>
                    <a:pt x="106" y="108"/>
                  </a:lnTo>
                  <a:lnTo>
                    <a:pt x="78" y="89"/>
                  </a:lnTo>
                  <a:lnTo>
                    <a:pt x="50" y="63"/>
                  </a:lnTo>
                  <a:lnTo>
                    <a:pt x="22" y="38"/>
                  </a:lnTo>
                  <a:lnTo>
                    <a:pt x="6" y="0"/>
                  </a:lnTo>
                  <a:lnTo>
                    <a:pt x="0" y="0"/>
                  </a:lnTo>
                  <a:lnTo>
                    <a:pt x="0"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6" name="Freeform 32" descr="Sphere"/>
            <p:cNvSpPr>
              <a:spLocks/>
            </p:cNvSpPr>
            <p:nvPr/>
          </p:nvSpPr>
          <p:spPr bwMode="auto">
            <a:xfrm>
              <a:off x="2493" y="1736"/>
              <a:ext cx="84" cy="446"/>
            </a:xfrm>
            <a:custGeom>
              <a:avLst/>
              <a:gdLst>
                <a:gd name="T0" fmla="*/ 6 w 84"/>
                <a:gd name="T1" fmla="*/ 440 h 446"/>
                <a:gd name="T2" fmla="*/ 17 w 84"/>
                <a:gd name="T3" fmla="*/ 446 h 446"/>
                <a:gd name="T4" fmla="*/ 22 w 84"/>
                <a:gd name="T5" fmla="*/ 446 h 446"/>
                <a:gd name="T6" fmla="*/ 45 w 84"/>
                <a:gd name="T7" fmla="*/ 433 h 446"/>
                <a:gd name="T8" fmla="*/ 56 w 84"/>
                <a:gd name="T9" fmla="*/ 401 h 446"/>
                <a:gd name="T10" fmla="*/ 67 w 84"/>
                <a:gd name="T11" fmla="*/ 370 h 446"/>
                <a:gd name="T12" fmla="*/ 78 w 84"/>
                <a:gd name="T13" fmla="*/ 338 h 446"/>
                <a:gd name="T14" fmla="*/ 84 w 84"/>
                <a:gd name="T15" fmla="*/ 249 h 446"/>
                <a:gd name="T16" fmla="*/ 84 w 84"/>
                <a:gd name="T17" fmla="*/ 198 h 446"/>
                <a:gd name="T18" fmla="*/ 78 w 84"/>
                <a:gd name="T19" fmla="*/ 147 h 446"/>
                <a:gd name="T20" fmla="*/ 67 w 84"/>
                <a:gd name="T21" fmla="*/ 96 h 446"/>
                <a:gd name="T22" fmla="*/ 45 w 84"/>
                <a:gd name="T23" fmla="*/ 32 h 446"/>
                <a:gd name="T24" fmla="*/ 28 w 84"/>
                <a:gd name="T25" fmla="*/ 6 h 446"/>
                <a:gd name="T26" fmla="*/ 22 w 84"/>
                <a:gd name="T27" fmla="*/ 0 h 446"/>
                <a:gd name="T28" fmla="*/ 22 w 84"/>
                <a:gd name="T29" fmla="*/ 6 h 446"/>
                <a:gd name="T30" fmla="*/ 17 w 84"/>
                <a:gd name="T31" fmla="*/ 13 h 446"/>
                <a:gd name="T32" fmla="*/ 17 w 84"/>
                <a:gd name="T33" fmla="*/ 26 h 446"/>
                <a:gd name="T34" fmla="*/ 17 w 84"/>
                <a:gd name="T35" fmla="*/ 45 h 446"/>
                <a:gd name="T36" fmla="*/ 22 w 84"/>
                <a:gd name="T37" fmla="*/ 70 h 446"/>
                <a:gd name="T38" fmla="*/ 34 w 84"/>
                <a:gd name="T39" fmla="*/ 140 h 446"/>
                <a:gd name="T40" fmla="*/ 34 w 84"/>
                <a:gd name="T41" fmla="*/ 198 h 446"/>
                <a:gd name="T42" fmla="*/ 22 w 84"/>
                <a:gd name="T43" fmla="*/ 255 h 446"/>
                <a:gd name="T44" fmla="*/ 17 w 84"/>
                <a:gd name="T45" fmla="*/ 300 h 446"/>
                <a:gd name="T46" fmla="*/ 0 w 84"/>
                <a:gd name="T47" fmla="*/ 376 h 446"/>
                <a:gd name="T48" fmla="*/ 0 w 84"/>
                <a:gd name="T49" fmla="*/ 408 h 446"/>
                <a:gd name="T50" fmla="*/ 6 w 84"/>
                <a:gd name="T51" fmla="*/ 44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4"/>
                <a:gd name="T79" fmla="*/ 0 h 446"/>
                <a:gd name="T80" fmla="*/ 84 w 84"/>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4" h="446">
                  <a:moveTo>
                    <a:pt x="6" y="440"/>
                  </a:moveTo>
                  <a:lnTo>
                    <a:pt x="17" y="446"/>
                  </a:lnTo>
                  <a:lnTo>
                    <a:pt x="22" y="446"/>
                  </a:lnTo>
                  <a:lnTo>
                    <a:pt x="45" y="433"/>
                  </a:lnTo>
                  <a:lnTo>
                    <a:pt x="56" y="401"/>
                  </a:lnTo>
                  <a:lnTo>
                    <a:pt x="67" y="370"/>
                  </a:lnTo>
                  <a:lnTo>
                    <a:pt x="78" y="338"/>
                  </a:lnTo>
                  <a:lnTo>
                    <a:pt x="84" y="249"/>
                  </a:lnTo>
                  <a:lnTo>
                    <a:pt x="84" y="198"/>
                  </a:lnTo>
                  <a:lnTo>
                    <a:pt x="78" y="147"/>
                  </a:lnTo>
                  <a:lnTo>
                    <a:pt x="67" y="96"/>
                  </a:lnTo>
                  <a:lnTo>
                    <a:pt x="45" y="32"/>
                  </a:lnTo>
                  <a:lnTo>
                    <a:pt x="28" y="6"/>
                  </a:lnTo>
                  <a:lnTo>
                    <a:pt x="22" y="0"/>
                  </a:lnTo>
                  <a:lnTo>
                    <a:pt x="22" y="6"/>
                  </a:lnTo>
                  <a:lnTo>
                    <a:pt x="17" y="13"/>
                  </a:lnTo>
                  <a:lnTo>
                    <a:pt x="17" y="26"/>
                  </a:lnTo>
                  <a:lnTo>
                    <a:pt x="17" y="45"/>
                  </a:lnTo>
                  <a:lnTo>
                    <a:pt x="22" y="70"/>
                  </a:lnTo>
                  <a:lnTo>
                    <a:pt x="34" y="140"/>
                  </a:lnTo>
                  <a:lnTo>
                    <a:pt x="34" y="198"/>
                  </a:lnTo>
                  <a:lnTo>
                    <a:pt x="22" y="255"/>
                  </a:lnTo>
                  <a:lnTo>
                    <a:pt x="17" y="300"/>
                  </a:lnTo>
                  <a:lnTo>
                    <a:pt x="0" y="376"/>
                  </a:lnTo>
                  <a:lnTo>
                    <a:pt x="0" y="408"/>
                  </a:lnTo>
                  <a:lnTo>
                    <a:pt x="6" y="44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7" name="Freeform 33" descr="Sphere"/>
            <p:cNvSpPr>
              <a:spLocks/>
            </p:cNvSpPr>
            <p:nvPr/>
          </p:nvSpPr>
          <p:spPr bwMode="auto">
            <a:xfrm>
              <a:off x="9879" y="13560"/>
              <a:ext cx="285" cy="656"/>
            </a:xfrm>
            <a:custGeom>
              <a:avLst/>
              <a:gdLst>
                <a:gd name="T0" fmla="*/ 168 w 285"/>
                <a:gd name="T1" fmla="*/ 64 h 656"/>
                <a:gd name="T2" fmla="*/ 179 w 285"/>
                <a:gd name="T3" fmla="*/ 45 h 656"/>
                <a:gd name="T4" fmla="*/ 201 w 285"/>
                <a:gd name="T5" fmla="*/ 32 h 656"/>
                <a:gd name="T6" fmla="*/ 223 w 285"/>
                <a:gd name="T7" fmla="*/ 32 h 656"/>
                <a:gd name="T8" fmla="*/ 235 w 285"/>
                <a:gd name="T9" fmla="*/ 38 h 656"/>
                <a:gd name="T10" fmla="*/ 240 w 285"/>
                <a:gd name="T11" fmla="*/ 64 h 656"/>
                <a:gd name="T12" fmla="*/ 235 w 285"/>
                <a:gd name="T13" fmla="*/ 96 h 656"/>
                <a:gd name="T14" fmla="*/ 229 w 285"/>
                <a:gd name="T15" fmla="*/ 153 h 656"/>
                <a:gd name="T16" fmla="*/ 223 w 285"/>
                <a:gd name="T17" fmla="*/ 217 h 656"/>
                <a:gd name="T18" fmla="*/ 223 w 285"/>
                <a:gd name="T19" fmla="*/ 299 h 656"/>
                <a:gd name="T20" fmla="*/ 229 w 285"/>
                <a:gd name="T21" fmla="*/ 395 h 656"/>
                <a:gd name="T22" fmla="*/ 246 w 285"/>
                <a:gd name="T23" fmla="*/ 503 h 656"/>
                <a:gd name="T24" fmla="*/ 279 w 285"/>
                <a:gd name="T25" fmla="*/ 618 h 656"/>
                <a:gd name="T26" fmla="*/ 285 w 285"/>
                <a:gd name="T27" fmla="*/ 650 h 656"/>
                <a:gd name="T28" fmla="*/ 285 w 285"/>
                <a:gd name="T29" fmla="*/ 656 h 656"/>
                <a:gd name="T30" fmla="*/ 279 w 285"/>
                <a:gd name="T31" fmla="*/ 650 h 656"/>
                <a:gd name="T32" fmla="*/ 268 w 285"/>
                <a:gd name="T33" fmla="*/ 643 h 656"/>
                <a:gd name="T34" fmla="*/ 262 w 285"/>
                <a:gd name="T35" fmla="*/ 618 h 656"/>
                <a:gd name="T36" fmla="*/ 246 w 285"/>
                <a:gd name="T37" fmla="*/ 586 h 656"/>
                <a:gd name="T38" fmla="*/ 229 w 285"/>
                <a:gd name="T39" fmla="*/ 542 h 656"/>
                <a:gd name="T40" fmla="*/ 184 w 285"/>
                <a:gd name="T41" fmla="*/ 446 h 656"/>
                <a:gd name="T42" fmla="*/ 140 w 285"/>
                <a:gd name="T43" fmla="*/ 338 h 656"/>
                <a:gd name="T44" fmla="*/ 89 w 285"/>
                <a:gd name="T45" fmla="*/ 229 h 656"/>
                <a:gd name="T46" fmla="*/ 50 w 285"/>
                <a:gd name="T47" fmla="*/ 134 h 656"/>
                <a:gd name="T48" fmla="*/ 34 w 285"/>
                <a:gd name="T49" fmla="*/ 96 h 656"/>
                <a:gd name="T50" fmla="*/ 17 w 285"/>
                <a:gd name="T51" fmla="*/ 64 h 656"/>
                <a:gd name="T52" fmla="*/ 11 w 285"/>
                <a:gd name="T53" fmla="*/ 38 h 656"/>
                <a:gd name="T54" fmla="*/ 6 w 285"/>
                <a:gd name="T55" fmla="*/ 26 h 656"/>
                <a:gd name="T56" fmla="*/ 0 w 285"/>
                <a:gd name="T57" fmla="*/ 13 h 656"/>
                <a:gd name="T58" fmla="*/ 0 w 285"/>
                <a:gd name="T59" fmla="*/ 0 h 656"/>
                <a:gd name="T60" fmla="*/ 11 w 285"/>
                <a:gd name="T61" fmla="*/ 0 h 656"/>
                <a:gd name="T62" fmla="*/ 56 w 285"/>
                <a:gd name="T63" fmla="*/ 19 h 656"/>
                <a:gd name="T64" fmla="*/ 95 w 285"/>
                <a:gd name="T65" fmla="*/ 32 h 656"/>
                <a:gd name="T66" fmla="*/ 140 w 285"/>
                <a:gd name="T67" fmla="*/ 70 h 656"/>
                <a:gd name="T68" fmla="*/ 151 w 285"/>
                <a:gd name="T69" fmla="*/ 76 h 656"/>
                <a:gd name="T70" fmla="*/ 162 w 285"/>
                <a:gd name="T71" fmla="*/ 70 h 656"/>
                <a:gd name="T72" fmla="*/ 168 w 285"/>
                <a:gd name="T73" fmla="*/ 64 h 6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656"/>
                <a:gd name="T113" fmla="*/ 285 w 285"/>
                <a:gd name="T114" fmla="*/ 656 h 6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656">
                  <a:moveTo>
                    <a:pt x="168" y="64"/>
                  </a:moveTo>
                  <a:lnTo>
                    <a:pt x="179" y="45"/>
                  </a:lnTo>
                  <a:lnTo>
                    <a:pt x="201" y="32"/>
                  </a:lnTo>
                  <a:lnTo>
                    <a:pt x="223" y="32"/>
                  </a:lnTo>
                  <a:lnTo>
                    <a:pt x="235" y="38"/>
                  </a:lnTo>
                  <a:lnTo>
                    <a:pt x="240" y="64"/>
                  </a:lnTo>
                  <a:lnTo>
                    <a:pt x="235" y="96"/>
                  </a:lnTo>
                  <a:lnTo>
                    <a:pt x="229" y="153"/>
                  </a:lnTo>
                  <a:lnTo>
                    <a:pt x="223" y="217"/>
                  </a:lnTo>
                  <a:lnTo>
                    <a:pt x="223" y="299"/>
                  </a:lnTo>
                  <a:lnTo>
                    <a:pt x="229" y="395"/>
                  </a:lnTo>
                  <a:lnTo>
                    <a:pt x="246" y="503"/>
                  </a:lnTo>
                  <a:lnTo>
                    <a:pt x="279" y="618"/>
                  </a:lnTo>
                  <a:lnTo>
                    <a:pt x="285" y="650"/>
                  </a:lnTo>
                  <a:lnTo>
                    <a:pt x="285" y="656"/>
                  </a:lnTo>
                  <a:lnTo>
                    <a:pt x="279" y="650"/>
                  </a:lnTo>
                  <a:lnTo>
                    <a:pt x="268" y="643"/>
                  </a:lnTo>
                  <a:lnTo>
                    <a:pt x="262" y="618"/>
                  </a:lnTo>
                  <a:lnTo>
                    <a:pt x="246" y="586"/>
                  </a:lnTo>
                  <a:lnTo>
                    <a:pt x="229" y="542"/>
                  </a:lnTo>
                  <a:lnTo>
                    <a:pt x="184" y="446"/>
                  </a:lnTo>
                  <a:lnTo>
                    <a:pt x="140" y="338"/>
                  </a:lnTo>
                  <a:lnTo>
                    <a:pt x="89" y="229"/>
                  </a:lnTo>
                  <a:lnTo>
                    <a:pt x="50" y="134"/>
                  </a:lnTo>
                  <a:lnTo>
                    <a:pt x="34" y="96"/>
                  </a:lnTo>
                  <a:lnTo>
                    <a:pt x="17" y="64"/>
                  </a:lnTo>
                  <a:lnTo>
                    <a:pt x="11" y="38"/>
                  </a:lnTo>
                  <a:lnTo>
                    <a:pt x="6" y="26"/>
                  </a:lnTo>
                  <a:lnTo>
                    <a:pt x="0" y="13"/>
                  </a:lnTo>
                  <a:lnTo>
                    <a:pt x="0" y="0"/>
                  </a:lnTo>
                  <a:lnTo>
                    <a:pt x="11" y="0"/>
                  </a:lnTo>
                  <a:lnTo>
                    <a:pt x="56" y="19"/>
                  </a:lnTo>
                  <a:lnTo>
                    <a:pt x="95" y="32"/>
                  </a:lnTo>
                  <a:lnTo>
                    <a:pt x="140" y="70"/>
                  </a:lnTo>
                  <a:lnTo>
                    <a:pt x="151" y="76"/>
                  </a:lnTo>
                  <a:lnTo>
                    <a:pt x="162" y="70"/>
                  </a:lnTo>
                  <a:lnTo>
                    <a:pt x="168" y="6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8" name="Freeform 34" descr="Sphere"/>
            <p:cNvSpPr>
              <a:spLocks/>
            </p:cNvSpPr>
            <p:nvPr/>
          </p:nvSpPr>
          <p:spPr bwMode="auto">
            <a:xfrm>
              <a:off x="10214" y="13796"/>
              <a:ext cx="78" cy="503"/>
            </a:xfrm>
            <a:custGeom>
              <a:avLst/>
              <a:gdLst>
                <a:gd name="T0" fmla="*/ 56 w 78"/>
                <a:gd name="T1" fmla="*/ 497 h 503"/>
                <a:gd name="T2" fmla="*/ 34 w 78"/>
                <a:gd name="T3" fmla="*/ 433 h 503"/>
                <a:gd name="T4" fmla="*/ 17 w 78"/>
                <a:gd name="T5" fmla="*/ 363 h 503"/>
                <a:gd name="T6" fmla="*/ 6 w 78"/>
                <a:gd name="T7" fmla="*/ 293 h 503"/>
                <a:gd name="T8" fmla="*/ 0 w 78"/>
                <a:gd name="T9" fmla="*/ 223 h 503"/>
                <a:gd name="T10" fmla="*/ 0 w 78"/>
                <a:gd name="T11" fmla="*/ 159 h 503"/>
                <a:gd name="T12" fmla="*/ 6 w 78"/>
                <a:gd name="T13" fmla="*/ 102 h 503"/>
                <a:gd name="T14" fmla="*/ 17 w 78"/>
                <a:gd name="T15" fmla="*/ 44 h 503"/>
                <a:gd name="T16" fmla="*/ 28 w 78"/>
                <a:gd name="T17" fmla="*/ 6 h 503"/>
                <a:gd name="T18" fmla="*/ 34 w 78"/>
                <a:gd name="T19" fmla="*/ 0 h 503"/>
                <a:gd name="T20" fmla="*/ 45 w 78"/>
                <a:gd name="T21" fmla="*/ 0 h 503"/>
                <a:gd name="T22" fmla="*/ 56 w 78"/>
                <a:gd name="T23" fmla="*/ 0 h 503"/>
                <a:gd name="T24" fmla="*/ 67 w 78"/>
                <a:gd name="T25" fmla="*/ 19 h 503"/>
                <a:gd name="T26" fmla="*/ 78 w 78"/>
                <a:gd name="T27" fmla="*/ 44 h 503"/>
                <a:gd name="T28" fmla="*/ 78 w 78"/>
                <a:gd name="T29" fmla="*/ 83 h 503"/>
                <a:gd name="T30" fmla="*/ 50 w 78"/>
                <a:gd name="T31" fmla="*/ 197 h 503"/>
                <a:gd name="T32" fmla="*/ 39 w 78"/>
                <a:gd name="T33" fmla="*/ 299 h 503"/>
                <a:gd name="T34" fmla="*/ 45 w 78"/>
                <a:gd name="T35" fmla="*/ 388 h 503"/>
                <a:gd name="T36" fmla="*/ 67 w 78"/>
                <a:gd name="T37" fmla="*/ 478 h 503"/>
                <a:gd name="T38" fmla="*/ 67 w 78"/>
                <a:gd name="T39" fmla="*/ 497 h 503"/>
                <a:gd name="T40" fmla="*/ 61 w 78"/>
                <a:gd name="T41" fmla="*/ 503 h 503"/>
                <a:gd name="T42" fmla="*/ 56 w 78"/>
                <a:gd name="T43" fmla="*/ 497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56" y="497"/>
                  </a:moveTo>
                  <a:lnTo>
                    <a:pt x="34" y="433"/>
                  </a:lnTo>
                  <a:lnTo>
                    <a:pt x="17" y="363"/>
                  </a:lnTo>
                  <a:lnTo>
                    <a:pt x="6" y="293"/>
                  </a:lnTo>
                  <a:lnTo>
                    <a:pt x="0" y="223"/>
                  </a:lnTo>
                  <a:lnTo>
                    <a:pt x="0" y="159"/>
                  </a:lnTo>
                  <a:lnTo>
                    <a:pt x="6" y="102"/>
                  </a:lnTo>
                  <a:lnTo>
                    <a:pt x="17" y="44"/>
                  </a:lnTo>
                  <a:lnTo>
                    <a:pt x="28" y="6"/>
                  </a:lnTo>
                  <a:lnTo>
                    <a:pt x="34" y="0"/>
                  </a:lnTo>
                  <a:lnTo>
                    <a:pt x="45" y="0"/>
                  </a:lnTo>
                  <a:lnTo>
                    <a:pt x="56" y="0"/>
                  </a:lnTo>
                  <a:lnTo>
                    <a:pt x="67" y="19"/>
                  </a:lnTo>
                  <a:lnTo>
                    <a:pt x="78" y="44"/>
                  </a:lnTo>
                  <a:lnTo>
                    <a:pt x="78" y="83"/>
                  </a:lnTo>
                  <a:lnTo>
                    <a:pt x="50" y="197"/>
                  </a:lnTo>
                  <a:lnTo>
                    <a:pt x="39" y="299"/>
                  </a:lnTo>
                  <a:lnTo>
                    <a:pt x="45" y="388"/>
                  </a:lnTo>
                  <a:lnTo>
                    <a:pt x="67" y="478"/>
                  </a:lnTo>
                  <a:lnTo>
                    <a:pt x="67" y="497"/>
                  </a:lnTo>
                  <a:lnTo>
                    <a:pt x="61" y="503"/>
                  </a:lnTo>
                  <a:lnTo>
                    <a:pt x="56" y="49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9" name="Freeform 35" descr="Sphere"/>
            <p:cNvSpPr>
              <a:spLocks/>
            </p:cNvSpPr>
            <p:nvPr/>
          </p:nvSpPr>
          <p:spPr bwMode="auto">
            <a:xfrm>
              <a:off x="10208" y="13464"/>
              <a:ext cx="213" cy="217"/>
            </a:xfrm>
            <a:custGeom>
              <a:avLst/>
              <a:gdLst>
                <a:gd name="T0" fmla="*/ 12 w 213"/>
                <a:gd name="T1" fmla="*/ 96 h 217"/>
                <a:gd name="T2" fmla="*/ 45 w 213"/>
                <a:gd name="T3" fmla="*/ 39 h 217"/>
                <a:gd name="T4" fmla="*/ 67 w 213"/>
                <a:gd name="T5" fmla="*/ 20 h 217"/>
                <a:gd name="T6" fmla="*/ 95 w 213"/>
                <a:gd name="T7" fmla="*/ 7 h 217"/>
                <a:gd name="T8" fmla="*/ 123 w 213"/>
                <a:gd name="T9" fmla="*/ 0 h 217"/>
                <a:gd name="T10" fmla="*/ 146 w 213"/>
                <a:gd name="T11" fmla="*/ 7 h 217"/>
                <a:gd name="T12" fmla="*/ 174 w 213"/>
                <a:gd name="T13" fmla="*/ 20 h 217"/>
                <a:gd name="T14" fmla="*/ 196 w 213"/>
                <a:gd name="T15" fmla="*/ 51 h 217"/>
                <a:gd name="T16" fmla="*/ 213 w 213"/>
                <a:gd name="T17" fmla="*/ 77 h 217"/>
                <a:gd name="T18" fmla="*/ 213 w 213"/>
                <a:gd name="T19" fmla="*/ 90 h 217"/>
                <a:gd name="T20" fmla="*/ 207 w 213"/>
                <a:gd name="T21" fmla="*/ 96 h 217"/>
                <a:gd name="T22" fmla="*/ 185 w 213"/>
                <a:gd name="T23" fmla="*/ 90 h 217"/>
                <a:gd name="T24" fmla="*/ 146 w 213"/>
                <a:gd name="T25" fmla="*/ 90 h 217"/>
                <a:gd name="T26" fmla="*/ 112 w 213"/>
                <a:gd name="T27" fmla="*/ 109 h 217"/>
                <a:gd name="T28" fmla="*/ 73 w 213"/>
                <a:gd name="T29" fmla="*/ 147 h 217"/>
                <a:gd name="T30" fmla="*/ 56 w 213"/>
                <a:gd name="T31" fmla="*/ 172 h 217"/>
                <a:gd name="T32" fmla="*/ 40 w 213"/>
                <a:gd name="T33" fmla="*/ 204 h 217"/>
                <a:gd name="T34" fmla="*/ 28 w 213"/>
                <a:gd name="T35" fmla="*/ 217 h 217"/>
                <a:gd name="T36" fmla="*/ 23 w 213"/>
                <a:gd name="T37" fmla="*/ 217 h 217"/>
                <a:gd name="T38" fmla="*/ 12 w 213"/>
                <a:gd name="T39" fmla="*/ 211 h 217"/>
                <a:gd name="T40" fmla="*/ 6 w 213"/>
                <a:gd name="T41" fmla="*/ 192 h 217"/>
                <a:gd name="T42" fmla="*/ 0 w 213"/>
                <a:gd name="T43" fmla="*/ 147 h 217"/>
                <a:gd name="T44" fmla="*/ 0 w 213"/>
                <a:gd name="T45" fmla="*/ 122 h 217"/>
                <a:gd name="T46" fmla="*/ 12 w 213"/>
                <a:gd name="T47" fmla="*/ 96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
                <a:gd name="T73" fmla="*/ 0 h 217"/>
                <a:gd name="T74" fmla="*/ 213 w 213"/>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 h="217">
                  <a:moveTo>
                    <a:pt x="12" y="96"/>
                  </a:moveTo>
                  <a:lnTo>
                    <a:pt x="45" y="39"/>
                  </a:lnTo>
                  <a:lnTo>
                    <a:pt x="67" y="20"/>
                  </a:lnTo>
                  <a:lnTo>
                    <a:pt x="95" y="7"/>
                  </a:lnTo>
                  <a:lnTo>
                    <a:pt x="123" y="0"/>
                  </a:lnTo>
                  <a:lnTo>
                    <a:pt x="146" y="7"/>
                  </a:lnTo>
                  <a:lnTo>
                    <a:pt x="174" y="20"/>
                  </a:lnTo>
                  <a:lnTo>
                    <a:pt x="196" y="51"/>
                  </a:lnTo>
                  <a:lnTo>
                    <a:pt x="213" y="77"/>
                  </a:lnTo>
                  <a:lnTo>
                    <a:pt x="213" y="90"/>
                  </a:lnTo>
                  <a:lnTo>
                    <a:pt x="207" y="96"/>
                  </a:lnTo>
                  <a:lnTo>
                    <a:pt x="185" y="90"/>
                  </a:lnTo>
                  <a:lnTo>
                    <a:pt x="146" y="90"/>
                  </a:lnTo>
                  <a:lnTo>
                    <a:pt x="112" y="109"/>
                  </a:lnTo>
                  <a:lnTo>
                    <a:pt x="73" y="147"/>
                  </a:lnTo>
                  <a:lnTo>
                    <a:pt x="56" y="172"/>
                  </a:lnTo>
                  <a:lnTo>
                    <a:pt x="40" y="204"/>
                  </a:lnTo>
                  <a:lnTo>
                    <a:pt x="28" y="217"/>
                  </a:lnTo>
                  <a:lnTo>
                    <a:pt x="23" y="217"/>
                  </a:lnTo>
                  <a:lnTo>
                    <a:pt x="12" y="211"/>
                  </a:lnTo>
                  <a:lnTo>
                    <a:pt x="6" y="192"/>
                  </a:lnTo>
                  <a:lnTo>
                    <a:pt x="0" y="147"/>
                  </a:lnTo>
                  <a:lnTo>
                    <a:pt x="0" y="122"/>
                  </a:lnTo>
                  <a:lnTo>
                    <a:pt x="12" y="9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0" name="Freeform 36" descr="Sphere"/>
            <p:cNvSpPr>
              <a:spLocks/>
            </p:cNvSpPr>
            <p:nvPr/>
          </p:nvSpPr>
          <p:spPr bwMode="auto">
            <a:xfrm>
              <a:off x="10426" y="14497"/>
              <a:ext cx="173" cy="95"/>
            </a:xfrm>
            <a:custGeom>
              <a:avLst/>
              <a:gdLst>
                <a:gd name="T0" fmla="*/ 17 w 173"/>
                <a:gd name="T1" fmla="*/ 63 h 95"/>
                <a:gd name="T2" fmla="*/ 28 w 173"/>
                <a:gd name="T3" fmla="*/ 63 h 95"/>
                <a:gd name="T4" fmla="*/ 50 w 173"/>
                <a:gd name="T5" fmla="*/ 57 h 95"/>
                <a:gd name="T6" fmla="*/ 67 w 173"/>
                <a:gd name="T7" fmla="*/ 50 h 95"/>
                <a:gd name="T8" fmla="*/ 78 w 173"/>
                <a:gd name="T9" fmla="*/ 19 h 95"/>
                <a:gd name="T10" fmla="*/ 90 w 173"/>
                <a:gd name="T11" fmla="*/ 6 h 95"/>
                <a:gd name="T12" fmla="*/ 101 w 173"/>
                <a:gd name="T13" fmla="*/ 0 h 95"/>
                <a:gd name="T14" fmla="*/ 101 w 173"/>
                <a:gd name="T15" fmla="*/ 0 h 95"/>
                <a:gd name="T16" fmla="*/ 112 w 173"/>
                <a:gd name="T17" fmla="*/ 6 h 95"/>
                <a:gd name="T18" fmla="*/ 117 w 173"/>
                <a:gd name="T19" fmla="*/ 19 h 95"/>
                <a:gd name="T20" fmla="*/ 140 w 173"/>
                <a:gd name="T21" fmla="*/ 38 h 95"/>
                <a:gd name="T22" fmla="*/ 157 w 173"/>
                <a:gd name="T23" fmla="*/ 57 h 95"/>
                <a:gd name="T24" fmla="*/ 168 w 173"/>
                <a:gd name="T25" fmla="*/ 76 h 95"/>
                <a:gd name="T26" fmla="*/ 173 w 173"/>
                <a:gd name="T27" fmla="*/ 82 h 95"/>
                <a:gd name="T28" fmla="*/ 173 w 173"/>
                <a:gd name="T29" fmla="*/ 89 h 95"/>
                <a:gd name="T30" fmla="*/ 162 w 173"/>
                <a:gd name="T31" fmla="*/ 95 h 95"/>
                <a:gd name="T32" fmla="*/ 134 w 173"/>
                <a:gd name="T33" fmla="*/ 82 h 95"/>
                <a:gd name="T34" fmla="*/ 117 w 173"/>
                <a:gd name="T35" fmla="*/ 70 h 95"/>
                <a:gd name="T36" fmla="*/ 112 w 173"/>
                <a:gd name="T37" fmla="*/ 63 h 95"/>
                <a:gd name="T38" fmla="*/ 101 w 173"/>
                <a:gd name="T39" fmla="*/ 57 h 95"/>
                <a:gd name="T40" fmla="*/ 95 w 173"/>
                <a:gd name="T41" fmla="*/ 63 h 95"/>
                <a:gd name="T42" fmla="*/ 78 w 173"/>
                <a:gd name="T43" fmla="*/ 89 h 95"/>
                <a:gd name="T44" fmla="*/ 56 w 173"/>
                <a:gd name="T45" fmla="*/ 89 h 95"/>
                <a:gd name="T46" fmla="*/ 34 w 173"/>
                <a:gd name="T47" fmla="*/ 89 h 95"/>
                <a:gd name="T48" fmla="*/ 17 w 173"/>
                <a:gd name="T49" fmla="*/ 89 h 95"/>
                <a:gd name="T50" fmla="*/ 0 w 173"/>
                <a:gd name="T51" fmla="*/ 70 h 95"/>
                <a:gd name="T52" fmla="*/ 0 w 173"/>
                <a:gd name="T53" fmla="*/ 57 h 95"/>
                <a:gd name="T54" fmla="*/ 6 w 173"/>
                <a:gd name="T55" fmla="*/ 57 h 95"/>
                <a:gd name="T56" fmla="*/ 17 w 173"/>
                <a:gd name="T57" fmla="*/ 63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3"/>
                <a:gd name="T88" fmla="*/ 0 h 95"/>
                <a:gd name="T89" fmla="*/ 173 w 17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3" h="95">
                  <a:moveTo>
                    <a:pt x="17" y="63"/>
                  </a:moveTo>
                  <a:lnTo>
                    <a:pt x="28" y="63"/>
                  </a:lnTo>
                  <a:lnTo>
                    <a:pt x="50" y="57"/>
                  </a:lnTo>
                  <a:lnTo>
                    <a:pt x="67" y="50"/>
                  </a:lnTo>
                  <a:lnTo>
                    <a:pt x="78" y="19"/>
                  </a:lnTo>
                  <a:lnTo>
                    <a:pt x="90" y="6"/>
                  </a:lnTo>
                  <a:lnTo>
                    <a:pt x="101" y="0"/>
                  </a:lnTo>
                  <a:lnTo>
                    <a:pt x="112" y="6"/>
                  </a:lnTo>
                  <a:lnTo>
                    <a:pt x="117" y="19"/>
                  </a:lnTo>
                  <a:lnTo>
                    <a:pt x="140" y="38"/>
                  </a:lnTo>
                  <a:lnTo>
                    <a:pt x="157" y="57"/>
                  </a:lnTo>
                  <a:lnTo>
                    <a:pt x="168" y="76"/>
                  </a:lnTo>
                  <a:lnTo>
                    <a:pt x="173" y="82"/>
                  </a:lnTo>
                  <a:lnTo>
                    <a:pt x="173" y="89"/>
                  </a:lnTo>
                  <a:lnTo>
                    <a:pt x="162" y="95"/>
                  </a:lnTo>
                  <a:lnTo>
                    <a:pt x="134" y="82"/>
                  </a:lnTo>
                  <a:lnTo>
                    <a:pt x="117" y="70"/>
                  </a:lnTo>
                  <a:lnTo>
                    <a:pt x="112" y="63"/>
                  </a:lnTo>
                  <a:lnTo>
                    <a:pt x="101" y="57"/>
                  </a:lnTo>
                  <a:lnTo>
                    <a:pt x="95" y="63"/>
                  </a:lnTo>
                  <a:lnTo>
                    <a:pt x="78" y="89"/>
                  </a:lnTo>
                  <a:lnTo>
                    <a:pt x="56" y="89"/>
                  </a:lnTo>
                  <a:lnTo>
                    <a:pt x="34" y="89"/>
                  </a:lnTo>
                  <a:lnTo>
                    <a:pt x="17" y="89"/>
                  </a:lnTo>
                  <a:lnTo>
                    <a:pt x="0" y="70"/>
                  </a:lnTo>
                  <a:lnTo>
                    <a:pt x="0" y="57"/>
                  </a:lnTo>
                  <a:lnTo>
                    <a:pt x="6" y="57"/>
                  </a:lnTo>
                  <a:lnTo>
                    <a:pt x="17" y="6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1" name="Freeform 37" descr="Sphere"/>
            <p:cNvSpPr>
              <a:spLocks/>
            </p:cNvSpPr>
            <p:nvPr/>
          </p:nvSpPr>
          <p:spPr bwMode="auto">
            <a:xfrm>
              <a:off x="10320" y="14586"/>
              <a:ext cx="274" cy="624"/>
            </a:xfrm>
            <a:custGeom>
              <a:avLst/>
              <a:gdLst>
                <a:gd name="T0" fmla="*/ 6 w 274"/>
                <a:gd name="T1" fmla="*/ 19 h 624"/>
                <a:gd name="T2" fmla="*/ 6 w 274"/>
                <a:gd name="T3" fmla="*/ 32 h 624"/>
                <a:gd name="T4" fmla="*/ 17 w 274"/>
                <a:gd name="T5" fmla="*/ 44 h 624"/>
                <a:gd name="T6" fmla="*/ 28 w 274"/>
                <a:gd name="T7" fmla="*/ 76 h 624"/>
                <a:gd name="T8" fmla="*/ 45 w 274"/>
                <a:gd name="T9" fmla="*/ 114 h 624"/>
                <a:gd name="T10" fmla="*/ 84 w 274"/>
                <a:gd name="T11" fmla="*/ 210 h 624"/>
                <a:gd name="T12" fmla="*/ 134 w 274"/>
                <a:gd name="T13" fmla="*/ 312 h 624"/>
                <a:gd name="T14" fmla="*/ 179 w 274"/>
                <a:gd name="T15" fmla="*/ 420 h 624"/>
                <a:gd name="T16" fmla="*/ 223 w 274"/>
                <a:gd name="T17" fmla="*/ 516 h 624"/>
                <a:gd name="T18" fmla="*/ 235 w 274"/>
                <a:gd name="T19" fmla="*/ 554 h 624"/>
                <a:gd name="T20" fmla="*/ 251 w 274"/>
                <a:gd name="T21" fmla="*/ 586 h 624"/>
                <a:gd name="T22" fmla="*/ 263 w 274"/>
                <a:gd name="T23" fmla="*/ 611 h 624"/>
                <a:gd name="T24" fmla="*/ 268 w 274"/>
                <a:gd name="T25" fmla="*/ 624 h 624"/>
                <a:gd name="T26" fmla="*/ 268 w 274"/>
                <a:gd name="T27" fmla="*/ 624 h 624"/>
                <a:gd name="T28" fmla="*/ 268 w 274"/>
                <a:gd name="T29" fmla="*/ 624 h 624"/>
                <a:gd name="T30" fmla="*/ 274 w 274"/>
                <a:gd name="T31" fmla="*/ 605 h 624"/>
                <a:gd name="T32" fmla="*/ 274 w 274"/>
                <a:gd name="T33" fmla="*/ 554 h 624"/>
                <a:gd name="T34" fmla="*/ 263 w 274"/>
                <a:gd name="T35" fmla="*/ 477 h 624"/>
                <a:gd name="T36" fmla="*/ 251 w 274"/>
                <a:gd name="T37" fmla="*/ 395 h 624"/>
                <a:gd name="T38" fmla="*/ 246 w 274"/>
                <a:gd name="T39" fmla="*/ 318 h 624"/>
                <a:gd name="T40" fmla="*/ 263 w 274"/>
                <a:gd name="T41" fmla="*/ 255 h 624"/>
                <a:gd name="T42" fmla="*/ 263 w 274"/>
                <a:gd name="T43" fmla="*/ 235 h 624"/>
                <a:gd name="T44" fmla="*/ 257 w 274"/>
                <a:gd name="T45" fmla="*/ 235 h 624"/>
                <a:gd name="T46" fmla="*/ 251 w 274"/>
                <a:gd name="T47" fmla="*/ 235 h 624"/>
                <a:gd name="T48" fmla="*/ 229 w 274"/>
                <a:gd name="T49" fmla="*/ 235 h 624"/>
                <a:gd name="T50" fmla="*/ 207 w 274"/>
                <a:gd name="T51" fmla="*/ 223 h 624"/>
                <a:gd name="T52" fmla="*/ 173 w 274"/>
                <a:gd name="T53" fmla="*/ 197 h 624"/>
                <a:gd name="T54" fmla="*/ 140 w 274"/>
                <a:gd name="T55" fmla="*/ 165 h 624"/>
                <a:gd name="T56" fmla="*/ 78 w 274"/>
                <a:gd name="T57" fmla="*/ 89 h 624"/>
                <a:gd name="T58" fmla="*/ 45 w 274"/>
                <a:gd name="T59" fmla="*/ 51 h 624"/>
                <a:gd name="T60" fmla="*/ 28 w 274"/>
                <a:gd name="T61" fmla="*/ 19 h 624"/>
                <a:gd name="T62" fmla="*/ 11 w 274"/>
                <a:gd name="T63" fmla="*/ 0 h 624"/>
                <a:gd name="T64" fmla="*/ 0 w 274"/>
                <a:gd name="T65" fmla="*/ 0 h 624"/>
                <a:gd name="T66" fmla="*/ 0 w 274"/>
                <a:gd name="T67" fmla="*/ 0 h 624"/>
                <a:gd name="T68" fmla="*/ 6 w 274"/>
                <a:gd name="T69" fmla="*/ 19 h 6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4"/>
                <a:gd name="T106" fmla="*/ 0 h 624"/>
                <a:gd name="T107" fmla="*/ 274 w 274"/>
                <a:gd name="T108" fmla="*/ 624 h 6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4" h="624">
                  <a:moveTo>
                    <a:pt x="6" y="19"/>
                  </a:moveTo>
                  <a:lnTo>
                    <a:pt x="6" y="32"/>
                  </a:lnTo>
                  <a:lnTo>
                    <a:pt x="17" y="44"/>
                  </a:lnTo>
                  <a:lnTo>
                    <a:pt x="28" y="76"/>
                  </a:lnTo>
                  <a:lnTo>
                    <a:pt x="45" y="114"/>
                  </a:lnTo>
                  <a:lnTo>
                    <a:pt x="84" y="210"/>
                  </a:lnTo>
                  <a:lnTo>
                    <a:pt x="134" y="312"/>
                  </a:lnTo>
                  <a:lnTo>
                    <a:pt x="179" y="420"/>
                  </a:lnTo>
                  <a:lnTo>
                    <a:pt x="223" y="516"/>
                  </a:lnTo>
                  <a:lnTo>
                    <a:pt x="235" y="554"/>
                  </a:lnTo>
                  <a:lnTo>
                    <a:pt x="251" y="586"/>
                  </a:lnTo>
                  <a:lnTo>
                    <a:pt x="263" y="611"/>
                  </a:lnTo>
                  <a:lnTo>
                    <a:pt x="268" y="624"/>
                  </a:lnTo>
                  <a:lnTo>
                    <a:pt x="274" y="605"/>
                  </a:lnTo>
                  <a:lnTo>
                    <a:pt x="274" y="554"/>
                  </a:lnTo>
                  <a:lnTo>
                    <a:pt x="263" y="477"/>
                  </a:lnTo>
                  <a:lnTo>
                    <a:pt x="251" y="395"/>
                  </a:lnTo>
                  <a:lnTo>
                    <a:pt x="246" y="318"/>
                  </a:lnTo>
                  <a:lnTo>
                    <a:pt x="263" y="255"/>
                  </a:lnTo>
                  <a:lnTo>
                    <a:pt x="263" y="235"/>
                  </a:lnTo>
                  <a:lnTo>
                    <a:pt x="257" y="235"/>
                  </a:lnTo>
                  <a:lnTo>
                    <a:pt x="251" y="235"/>
                  </a:lnTo>
                  <a:lnTo>
                    <a:pt x="229" y="235"/>
                  </a:lnTo>
                  <a:lnTo>
                    <a:pt x="207" y="223"/>
                  </a:lnTo>
                  <a:lnTo>
                    <a:pt x="173" y="197"/>
                  </a:lnTo>
                  <a:lnTo>
                    <a:pt x="140" y="165"/>
                  </a:lnTo>
                  <a:lnTo>
                    <a:pt x="78" y="89"/>
                  </a:lnTo>
                  <a:lnTo>
                    <a:pt x="45" y="51"/>
                  </a:lnTo>
                  <a:lnTo>
                    <a:pt x="28" y="19"/>
                  </a:lnTo>
                  <a:lnTo>
                    <a:pt x="11" y="0"/>
                  </a:lnTo>
                  <a:lnTo>
                    <a:pt x="0" y="0"/>
                  </a:lnTo>
                  <a:lnTo>
                    <a:pt x="6"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2" name="Freeform 38" descr="Sphere"/>
            <p:cNvSpPr>
              <a:spLocks/>
            </p:cNvSpPr>
            <p:nvPr/>
          </p:nvSpPr>
          <p:spPr bwMode="auto">
            <a:xfrm>
              <a:off x="10298" y="14872"/>
              <a:ext cx="44" cy="465"/>
            </a:xfrm>
            <a:custGeom>
              <a:avLst/>
              <a:gdLst>
                <a:gd name="T0" fmla="*/ 17 w 44"/>
                <a:gd name="T1" fmla="*/ 434 h 465"/>
                <a:gd name="T2" fmla="*/ 0 w 44"/>
                <a:gd name="T3" fmla="*/ 344 h 465"/>
                <a:gd name="T4" fmla="*/ 0 w 44"/>
                <a:gd name="T5" fmla="*/ 313 h 465"/>
                <a:gd name="T6" fmla="*/ 0 w 44"/>
                <a:gd name="T7" fmla="*/ 300 h 465"/>
                <a:gd name="T8" fmla="*/ 5 w 44"/>
                <a:gd name="T9" fmla="*/ 274 h 465"/>
                <a:gd name="T10" fmla="*/ 17 w 44"/>
                <a:gd name="T11" fmla="*/ 230 h 465"/>
                <a:gd name="T12" fmla="*/ 17 w 44"/>
                <a:gd name="T13" fmla="*/ 185 h 465"/>
                <a:gd name="T14" fmla="*/ 17 w 44"/>
                <a:gd name="T15" fmla="*/ 128 h 465"/>
                <a:gd name="T16" fmla="*/ 11 w 44"/>
                <a:gd name="T17" fmla="*/ 58 h 465"/>
                <a:gd name="T18" fmla="*/ 5 w 44"/>
                <a:gd name="T19" fmla="*/ 26 h 465"/>
                <a:gd name="T20" fmla="*/ 11 w 44"/>
                <a:gd name="T21" fmla="*/ 0 h 465"/>
                <a:gd name="T22" fmla="*/ 17 w 44"/>
                <a:gd name="T23" fmla="*/ 0 h 465"/>
                <a:gd name="T24" fmla="*/ 22 w 44"/>
                <a:gd name="T25" fmla="*/ 26 h 465"/>
                <a:gd name="T26" fmla="*/ 39 w 44"/>
                <a:gd name="T27" fmla="*/ 128 h 465"/>
                <a:gd name="T28" fmla="*/ 44 w 44"/>
                <a:gd name="T29" fmla="*/ 236 h 465"/>
                <a:gd name="T30" fmla="*/ 39 w 44"/>
                <a:gd name="T31" fmla="*/ 351 h 465"/>
                <a:gd name="T32" fmla="*/ 28 w 44"/>
                <a:gd name="T33" fmla="*/ 453 h 465"/>
                <a:gd name="T34" fmla="*/ 22 w 44"/>
                <a:gd name="T35" fmla="*/ 465 h 465"/>
                <a:gd name="T36" fmla="*/ 17 w 44"/>
                <a:gd name="T37" fmla="*/ 459 h 465"/>
                <a:gd name="T38" fmla="*/ 17 w 44"/>
                <a:gd name="T39" fmla="*/ 434 h 4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465"/>
                <a:gd name="T62" fmla="*/ 44 w 44"/>
                <a:gd name="T63" fmla="*/ 465 h 4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465">
                  <a:moveTo>
                    <a:pt x="17" y="434"/>
                  </a:moveTo>
                  <a:lnTo>
                    <a:pt x="0" y="344"/>
                  </a:lnTo>
                  <a:lnTo>
                    <a:pt x="0" y="313"/>
                  </a:lnTo>
                  <a:lnTo>
                    <a:pt x="0" y="300"/>
                  </a:lnTo>
                  <a:lnTo>
                    <a:pt x="5" y="274"/>
                  </a:lnTo>
                  <a:lnTo>
                    <a:pt x="17" y="230"/>
                  </a:lnTo>
                  <a:lnTo>
                    <a:pt x="17" y="185"/>
                  </a:lnTo>
                  <a:lnTo>
                    <a:pt x="17" y="128"/>
                  </a:lnTo>
                  <a:lnTo>
                    <a:pt x="11" y="58"/>
                  </a:lnTo>
                  <a:lnTo>
                    <a:pt x="5" y="26"/>
                  </a:lnTo>
                  <a:lnTo>
                    <a:pt x="11" y="0"/>
                  </a:lnTo>
                  <a:lnTo>
                    <a:pt x="17" y="0"/>
                  </a:lnTo>
                  <a:lnTo>
                    <a:pt x="22" y="26"/>
                  </a:lnTo>
                  <a:lnTo>
                    <a:pt x="39" y="128"/>
                  </a:lnTo>
                  <a:lnTo>
                    <a:pt x="44" y="236"/>
                  </a:lnTo>
                  <a:lnTo>
                    <a:pt x="39" y="351"/>
                  </a:lnTo>
                  <a:lnTo>
                    <a:pt x="28" y="453"/>
                  </a:lnTo>
                  <a:lnTo>
                    <a:pt x="22" y="465"/>
                  </a:lnTo>
                  <a:lnTo>
                    <a:pt x="17" y="459"/>
                  </a:lnTo>
                  <a:lnTo>
                    <a:pt x="17" y="43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3" name="Freeform 39" descr="Sphere"/>
            <p:cNvSpPr>
              <a:spLocks/>
            </p:cNvSpPr>
            <p:nvPr/>
          </p:nvSpPr>
          <p:spPr bwMode="auto">
            <a:xfrm>
              <a:off x="9941" y="14267"/>
              <a:ext cx="228" cy="198"/>
            </a:xfrm>
            <a:custGeom>
              <a:avLst/>
              <a:gdLst>
                <a:gd name="T0" fmla="*/ 228 w 228"/>
                <a:gd name="T1" fmla="*/ 179 h 198"/>
                <a:gd name="T2" fmla="*/ 206 w 228"/>
                <a:gd name="T3" fmla="*/ 134 h 198"/>
                <a:gd name="T4" fmla="*/ 184 w 228"/>
                <a:gd name="T5" fmla="*/ 89 h 198"/>
                <a:gd name="T6" fmla="*/ 150 w 228"/>
                <a:gd name="T7" fmla="*/ 51 h 198"/>
                <a:gd name="T8" fmla="*/ 117 w 228"/>
                <a:gd name="T9" fmla="*/ 19 h 198"/>
                <a:gd name="T10" fmla="*/ 83 w 228"/>
                <a:gd name="T11" fmla="*/ 7 h 198"/>
                <a:gd name="T12" fmla="*/ 55 w 228"/>
                <a:gd name="T13" fmla="*/ 0 h 198"/>
                <a:gd name="T14" fmla="*/ 27 w 228"/>
                <a:gd name="T15" fmla="*/ 7 h 198"/>
                <a:gd name="T16" fmla="*/ 11 w 228"/>
                <a:gd name="T17" fmla="*/ 26 h 198"/>
                <a:gd name="T18" fmla="*/ 5 w 228"/>
                <a:gd name="T19" fmla="*/ 45 h 198"/>
                <a:gd name="T20" fmla="*/ 0 w 228"/>
                <a:gd name="T21" fmla="*/ 83 h 198"/>
                <a:gd name="T22" fmla="*/ 0 w 228"/>
                <a:gd name="T23" fmla="*/ 115 h 198"/>
                <a:gd name="T24" fmla="*/ 0 w 228"/>
                <a:gd name="T25" fmla="*/ 134 h 198"/>
                <a:gd name="T26" fmla="*/ 11 w 228"/>
                <a:gd name="T27" fmla="*/ 140 h 198"/>
                <a:gd name="T28" fmla="*/ 11 w 228"/>
                <a:gd name="T29" fmla="*/ 140 h 198"/>
                <a:gd name="T30" fmla="*/ 22 w 228"/>
                <a:gd name="T31" fmla="*/ 128 h 198"/>
                <a:gd name="T32" fmla="*/ 39 w 228"/>
                <a:gd name="T33" fmla="*/ 102 h 198"/>
                <a:gd name="T34" fmla="*/ 61 w 228"/>
                <a:gd name="T35" fmla="*/ 83 h 198"/>
                <a:gd name="T36" fmla="*/ 94 w 228"/>
                <a:gd name="T37" fmla="*/ 83 h 198"/>
                <a:gd name="T38" fmla="*/ 122 w 228"/>
                <a:gd name="T39" fmla="*/ 96 h 198"/>
                <a:gd name="T40" fmla="*/ 156 w 228"/>
                <a:gd name="T41" fmla="*/ 115 h 198"/>
                <a:gd name="T42" fmla="*/ 184 w 228"/>
                <a:gd name="T43" fmla="*/ 134 h 198"/>
                <a:gd name="T44" fmla="*/ 206 w 228"/>
                <a:gd name="T45" fmla="*/ 166 h 198"/>
                <a:gd name="T46" fmla="*/ 223 w 228"/>
                <a:gd name="T47" fmla="*/ 191 h 198"/>
                <a:gd name="T48" fmla="*/ 223 w 228"/>
                <a:gd name="T49" fmla="*/ 198 h 198"/>
                <a:gd name="T50" fmla="*/ 228 w 228"/>
                <a:gd name="T51" fmla="*/ 198 h 198"/>
                <a:gd name="T52" fmla="*/ 228 w 228"/>
                <a:gd name="T53" fmla="*/ 179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198"/>
                <a:gd name="T83" fmla="*/ 228 w 228"/>
                <a:gd name="T84" fmla="*/ 198 h 1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198">
                  <a:moveTo>
                    <a:pt x="228" y="179"/>
                  </a:moveTo>
                  <a:lnTo>
                    <a:pt x="206" y="134"/>
                  </a:lnTo>
                  <a:lnTo>
                    <a:pt x="184" y="89"/>
                  </a:lnTo>
                  <a:lnTo>
                    <a:pt x="150" y="51"/>
                  </a:lnTo>
                  <a:lnTo>
                    <a:pt x="117" y="19"/>
                  </a:lnTo>
                  <a:lnTo>
                    <a:pt x="83" y="7"/>
                  </a:lnTo>
                  <a:lnTo>
                    <a:pt x="55" y="0"/>
                  </a:lnTo>
                  <a:lnTo>
                    <a:pt x="27" y="7"/>
                  </a:lnTo>
                  <a:lnTo>
                    <a:pt x="11" y="26"/>
                  </a:lnTo>
                  <a:lnTo>
                    <a:pt x="5" y="45"/>
                  </a:lnTo>
                  <a:lnTo>
                    <a:pt x="0" y="83"/>
                  </a:lnTo>
                  <a:lnTo>
                    <a:pt x="0" y="115"/>
                  </a:lnTo>
                  <a:lnTo>
                    <a:pt x="0" y="134"/>
                  </a:lnTo>
                  <a:lnTo>
                    <a:pt x="11" y="140"/>
                  </a:lnTo>
                  <a:lnTo>
                    <a:pt x="22" y="128"/>
                  </a:lnTo>
                  <a:lnTo>
                    <a:pt x="39" y="102"/>
                  </a:lnTo>
                  <a:lnTo>
                    <a:pt x="61" y="83"/>
                  </a:lnTo>
                  <a:lnTo>
                    <a:pt x="94" y="83"/>
                  </a:lnTo>
                  <a:lnTo>
                    <a:pt x="122" y="96"/>
                  </a:lnTo>
                  <a:lnTo>
                    <a:pt x="156" y="115"/>
                  </a:lnTo>
                  <a:lnTo>
                    <a:pt x="184" y="134"/>
                  </a:lnTo>
                  <a:lnTo>
                    <a:pt x="206" y="166"/>
                  </a:lnTo>
                  <a:lnTo>
                    <a:pt x="223" y="191"/>
                  </a:lnTo>
                  <a:lnTo>
                    <a:pt x="223" y="198"/>
                  </a:lnTo>
                  <a:lnTo>
                    <a:pt x="228" y="198"/>
                  </a:lnTo>
                  <a:lnTo>
                    <a:pt x="228" y="17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4" name="Freeform 40" descr="Sphere"/>
            <p:cNvSpPr>
              <a:spLocks/>
            </p:cNvSpPr>
            <p:nvPr/>
          </p:nvSpPr>
          <p:spPr bwMode="auto">
            <a:xfrm>
              <a:off x="9874" y="14560"/>
              <a:ext cx="83" cy="440"/>
            </a:xfrm>
            <a:custGeom>
              <a:avLst/>
              <a:gdLst>
                <a:gd name="T0" fmla="*/ 78 w 83"/>
                <a:gd name="T1" fmla="*/ 7 h 440"/>
                <a:gd name="T2" fmla="*/ 72 w 83"/>
                <a:gd name="T3" fmla="*/ 0 h 440"/>
                <a:gd name="T4" fmla="*/ 61 w 83"/>
                <a:gd name="T5" fmla="*/ 0 h 440"/>
                <a:gd name="T6" fmla="*/ 44 w 83"/>
                <a:gd name="T7" fmla="*/ 13 h 440"/>
                <a:gd name="T8" fmla="*/ 27 w 83"/>
                <a:gd name="T9" fmla="*/ 45 h 440"/>
                <a:gd name="T10" fmla="*/ 5 w 83"/>
                <a:gd name="T11" fmla="*/ 115 h 440"/>
                <a:gd name="T12" fmla="*/ 0 w 83"/>
                <a:gd name="T13" fmla="*/ 198 h 440"/>
                <a:gd name="T14" fmla="*/ 0 w 83"/>
                <a:gd name="T15" fmla="*/ 249 h 440"/>
                <a:gd name="T16" fmla="*/ 11 w 83"/>
                <a:gd name="T17" fmla="*/ 300 h 440"/>
                <a:gd name="T18" fmla="*/ 22 w 83"/>
                <a:gd name="T19" fmla="*/ 357 h 440"/>
                <a:gd name="T20" fmla="*/ 44 w 83"/>
                <a:gd name="T21" fmla="*/ 408 h 440"/>
                <a:gd name="T22" fmla="*/ 61 w 83"/>
                <a:gd name="T23" fmla="*/ 440 h 440"/>
                <a:gd name="T24" fmla="*/ 61 w 83"/>
                <a:gd name="T25" fmla="*/ 440 h 440"/>
                <a:gd name="T26" fmla="*/ 67 w 83"/>
                <a:gd name="T27" fmla="*/ 440 h 440"/>
                <a:gd name="T28" fmla="*/ 72 w 83"/>
                <a:gd name="T29" fmla="*/ 440 h 440"/>
                <a:gd name="T30" fmla="*/ 72 w 83"/>
                <a:gd name="T31" fmla="*/ 421 h 440"/>
                <a:gd name="T32" fmla="*/ 67 w 83"/>
                <a:gd name="T33" fmla="*/ 402 h 440"/>
                <a:gd name="T34" fmla="*/ 61 w 83"/>
                <a:gd name="T35" fmla="*/ 370 h 440"/>
                <a:gd name="T36" fmla="*/ 55 w 83"/>
                <a:gd name="T37" fmla="*/ 306 h 440"/>
                <a:gd name="T38" fmla="*/ 55 w 83"/>
                <a:gd name="T39" fmla="*/ 249 h 440"/>
                <a:gd name="T40" fmla="*/ 61 w 83"/>
                <a:gd name="T41" fmla="*/ 198 h 440"/>
                <a:gd name="T42" fmla="*/ 67 w 83"/>
                <a:gd name="T43" fmla="*/ 147 h 440"/>
                <a:gd name="T44" fmla="*/ 83 w 83"/>
                <a:gd name="T45" fmla="*/ 70 h 440"/>
                <a:gd name="T46" fmla="*/ 83 w 83"/>
                <a:gd name="T47" fmla="*/ 32 h 440"/>
                <a:gd name="T48" fmla="*/ 78 w 83"/>
                <a:gd name="T49" fmla="*/ 7 h 4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440"/>
                <a:gd name="T77" fmla="*/ 83 w 83"/>
                <a:gd name="T78" fmla="*/ 440 h 4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440">
                  <a:moveTo>
                    <a:pt x="78" y="7"/>
                  </a:moveTo>
                  <a:lnTo>
                    <a:pt x="72" y="0"/>
                  </a:lnTo>
                  <a:lnTo>
                    <a:pt x="61" y="0"/>
                  </a:lnTo>
                  <a:lnTo>
                    <a:pt x="44" y="13"/>
                  </a:lnTo>
                  <a:lnTo>
                    <a:pt x="27" y="45"/>
                  </a:lnTo>
                  <a:lnTo>
                    <a:pt x="5" y="115"/>
                  </a:lnTo>
                  <a:lnTo>
                    <a:pt x="0" y="198"/>
                  </a:lnTo>
                  <a:lnTo>
                    <a:pt x="0" y="249"/>
                  </a:lnTo>
                  <a:lnTo>
                    <a:pt x="11" y="300"/>
                  </a:lnTo>
                  <a:lnTo>
                    <a:pt x="22" y="357"/>
                  </a:lnTo>
                  <a:lnTo>
                    <a:pt x="44" y="408"/>
                  </a:lnTo>
                  <a:lnTo>
                    <a:pt x="61" y="440"/>
                  </a:lnTo>
                  <a:lnTo>
                    <a:pt x="67" y="440"/>
                  </a:lnTo>
                  <a:lnTo>
                    <a:pt x="72" y="440"/>
                  </a:lnTo>
                  <a:lnTo>
                    <a:pt x="72" y="421"/>
                  </a:lnTo>
                  <a:lnTo>
                    <a:pt x="67" y="402"/>
                  </a:lnTo>
                  <a:lnTo>
                    <a:pt x="61" y="370"/>
                  </a:lnTo>
                  <a:lnTo>
                    <a:pt x="55" y="306"/>
                  </a:lnTo>
                  <a:lnTo>
                    <a:pt x="55" y="249"/>
                  </a:lnTo>
                  <a:lnTo>
                    <a:pt x="61" y="198"/>
                  </a:lnTo>
                  <a:lnTo>
                    <a:pt x="67" y="147"/>
                  </a:lnTo>
                  <a:lnTo>
                    <a:pt x="83" y="70"/>
                  </a:lnTo>
                  <a:lnTo>
                    <a:pt x="83" y="32"/>
                  </a:lnTo>
                  <a:lnTo>
                    <a:pt x="78" y="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5" name="Freeform 41" descr="Sphere"/>
            <p:cNvSpPr>
              <a:spLocks/>
            </p:cNvSpPr>
            <p:nvPr/>
          </p:nvSpPr>
          <p:spPr bwMode="auto">
            <a:xfrm>
              <a:off x="2292" y="13560"/>
              <a:ext cx="279" cy="656"/>
            </a:xfrm>
            <a:custGeom>
              <a:avLst/>
              <a:gdLst>
                <a:gd name="T0" fmla="*/ 117 w 279"/>
                <a:gd name="T1" fmla="*/ 64 h 656"/>
                <a:gd name="T2" fmla="*/ 95 w 279"/>
                <a:gd name="T3" fmla="*/ 45 h 656"/>
                <a:gd name="T4" fmla="*/ 78 w 279"/>
                <a:gd name="T5" fmla="*/ 32 h 656"/>
                <a:gd name="T6" fmla="*/ 56 w 279"/>
                <a:gd name="T7" fmla="*/ 32 h 656"/>
                <a:gd name="T8" fmla="*/ 45 w 279"/>
                <a:gd name="T9" fmla="*/ 38 h 656"/>
                <a:gd name="T10" fmla="*/ 45 w 279"/>
                <a:gd name="T11" fmla="*/ 64 h 656"/>
                <a:gd name="T12" fmla="*/ 50 w 279"/>
                <a:gd name="T13" fmla="*/ 96 h 656"/>
                <a:gd name="T14" fmla="*/ 56 w 279"/>
                <a:gd name="T15" fmla="*/ 153 h 656"/>
                <a:gd name="T16" fmla="*/ 56 w 279"/>
                <a:gd name="T17" fmla="*/ 217 h 656"/>
                <a:gd name="T18" fmla="*/ 56 w 279"/>
                <a:gd name="T19" fmla="*/ 299 h 656"/>
                <a:gd name="T20" fmla="*/ 50 w 279"/>
                <a:gd name="T21" fmla="*/ 395 h 656"/>
                <a:gd name="T22" fmla="*/ 34 w 279"/>
                <a:gd name="T23" fmla="*/ 503 h 656"/>
                <a:gd name="T24" fmla="*/ 0 w 279"/>
                <a:gd name="T25" fmla="*/ 618 h 656"/>
                <a:gd name="T26" fmla="*/ 0 w 279"/>
                <a:gd name="T27" fmla="*/ 650 h 656"/>
                <a:gd name="T28" fmla="*/ 0 w 279"/>
                <a:gd name="T29" fmla="*/ 656 h 656"/>
                <a:gd name="T30" fmla="*/ 6 w 279"/>
                <a:gd name="T31" fmla="*/ 650 h 656"/>
                <a:gd name="T32" fmla="*/ 11 w 279"/>
                <a:gd name="T33" fmla="*/ 643 h 656"/>
                <a:gd name="T34" fmla="*/ 23 w 279"/>
                <a:gd name="T35" fmla="*/ 618 h 656"/>
                <a:gd name="T36" fmla="*/ 34 w 279"/>
                <a:gd name="T37" fmla="*/ 586 h 656"/>
                <a:gd name="T38" fmla="*/ 56 w 279"/>
                <a:gd name="T39" fmla="*/ 542 h 656"/>
                <a:gd name="T40" fmla="*/ 95 w 279"/>
                <a:gd name="T41" fmla="*/ 446 h 656"/>
                <a:gd name="T42" fmla="*/ 140 w 279"/>
                <a:gd name="T43" fmla="*/ 338 h 656"/>
                <a:gd name="T44" fmla="*/ 190 w 279"/>
                <a:gd name="T45" fmla="*/ 229 h 656"/>
                <a:gd name="T46" fmla="*/ 229 w 279"/>
                <a:gd name="T47" fmla="*/ 134 h 656"/>
                <a:gd name="T48" fmla="*/ 246 w 279"/>
                <a:gd name="T49" fmla="*/ 96 h 656"/>
                <a:gd name="T50" fmla="*/ 263 w 279"/>
                <a:gd name="T51" fmla="*/ 64 h 656"/>
                <a:gd name="T52" fmla="*/ 268 w 279"/>
                <a:gd name="T53" fmla="*/ 38 h 656"/>
                <a:gd name="T54" fmla="*/ 274 w 279"/>
                <a:gd name="T55" fmla="*/ 26 h 656"/>
                <a:gd name="T56" fmla="*/ 279 w 279"/>
                <a:gd name="T57" fmla="*/ 13 h 656"/>
                <a:gd name="T58" fmla="*/ 279 w 279"/>
                <a:gd name="T59" fmla="*/ 0 h 656"/>
                <a:gd name="T60" fmla="*/ 268 w 279"/>
                <a:gd name="T61" fmla="*/ 0 h 656"/>
                <a:gd name="T62" fmla="*/ 223 w 279"/>
                <a:gd name="T63" fmla="*/ 19 h 656"/>
                <a:gd name="T64" fmla="*/ 184 w 279"/>
                <a:gd name="T65" fmla="*/ 32 h 656"/>
                <a:gd name="T66" fmla="*/ 145 w 279"/>
                <a:gd name="T67" fmla="*/ 70 h 656"/>
                <a:gd name="T68" fmla="*/ 134 w 279"/>
                <a:gd name="T69" fmla="*/ 76 h 656"/>
                <a:gd name="T70" fmla="*/ 123 w 279"/>
                <a:gd name="T71" fmla="*/ 70 h 656"/>
                <a:gd name="T72" fmla="*/ 117 w 279"/>
                <a:gd name="T73" fmla="*/ 64 h 6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656"/>
                <a:gd name="T113" fmla="*/ 279 w 279"/>
                <a:gd name="T114" fmla="*/ 656 h 6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656">
                  <a:moveTo>
                    <a:pt x="117" y="64"/>
                  </a:moveTo>
                  <a:lnTo>
                    <a:pt x="95" y="45"/>
                  </a:lnTo>
                  <a:lnTo>
                    <a:pt x="78" y="32"/>
                  </a:lnTo>
                  <a:lnTo>
                    <a:pt x="56" y="32"/>
                  </a:lnTo>
                  <a:lnTo>
                    <a:pt x="45" y="38"/>
                  </a:lnTo>
                  <a:lnTo>
                    <a:pt x="45" y="64"/>
                  </a:lnTo>
                  <a:lnTo>
                    <a:pt x="50" y="96"/>
                  </a:lnTo>
                  <a:lnTo>
                    <a:pt x="56" y="153"/>
                  </a:lnTo>
                  <a:lnTo>
                    <a:pt x="56" y="217"/>
                  </a:lnTo>
                  <a:lnTo>
                    <a:pt x="56" y="299"/>
                  </a:lnTo>
                  <a:lnTo>
                    <a:pt x="50" y="395"/>
                  </a:lnTo>
                  <a:lnTo>
                    <a:pt x="34" y="503"/>
                  </a:lnTo>
                  <a:lnTo>
                    <a:pt x="0" y="618"/>
                  </a:lnTo>
                  <a:lnTo>
                    <a:pt x="0" y="650"/>
                  </a:lnTo>
                  <a:lnTo>
                    <a:pt x="0" y="656"/>
                  </a:lnTo>
                  <a:lnTo>
                    <a:pt x="6" y="650"/>
                  </a:lnTo>
                  <a:lnTo>
                    <a:pt x="11" y="643"/>
                  </a:lnTo>
                  <a:lnTo>
                    <a:pt x="23" y="618"/>
                  </a:lnTo>
                  <a:lnTo>
                    <a:pt x="34" y="586"/>
                  </a:lnTo>
                  <a:lnTo>
                    <a:pt x="56" y="542"/>
                  </a:lnTo>
                  <a:lnTo>
                    <a:pt x="95" y="446"/>
                  </a:lnTo>
                  <a:lnTo>
                    <a:pt x="140" y="338"/>
                  </a:lnTo>
                  <a:lnTo>
                    <a:pt x="190" y="229"/>
                  </a:lnTo>
                  <a:lnTo>
                    <a:pt x="229" y="134"/>
                  </a:lnTo>
                  <a:lnTo>
                    <a:pt x="246" y="96"/>
                  </a:lnTo>
                  <a:lnTo>
                    <a:pt x="263" y="64"/>
                  </a:lnTo>
                  <a:lnTo>
                    <a:pt x="268" y="38"/>
                  </a:lnTo>
                  <a:lnTo>
                    <a:pt x="274" y="26"/>
                  </a:lnTo>
                  <a:lnTo>
                    <a:pt x="279" y="13"/>
                  </a:lnTo>
                  <a:lnTo>
                    <a:pt x="279" y="0"/>
                  </a:lnTo>
                  <a:lnTo>
                    <a:pt x="268" y="0"/>
                  </a:lnTo>
                  <a:lnTo>
                    <a:pt x="223" y="19"/>
                  </a:lnTo>
                  <a:lnTo>
                    <a:pt x="184" y="32"/>
                  </a:lnTo>
                  <a:lnTo>
                    <a:pt x="145" y="70"/>
                  </a:lnTo>
                  <a:lnTo>
                    <a:pt x="134" y="76"/>
                  </a:lnTo>
                  <a:lnTo>
                    <a:pt x="123" y="70"/>
                  </a:lnTo>
                  <a:lnTo>
                    <a:pt x="117" y="6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6" name="Freeform 42" descr="Sphere"/>
            <p:cNvSpPr>
              <a:spLocks/>
            </p:cNvSpPr>
            <p:nvPr/>
          </p:nvSpPr>
          <p:spPr bwMode="auto">
            <a:xfrm>
              <a:off x="2164" y="13796"/>
              <a:ext cx="78" cy="503"/>
            </a:xfrm>
            <a:custGeom>
              <a:avLst/>
              <a:gdLst>
                <a:gd name="T0" fmla="*/ 17 w 78"/>
                <a:gd name="T1" fmla="*/ 497 h 503"/>
                <a:gd name="T2" fmla="*/ 39 w 78"/>
                <a:gd name="T3" fmla="*/ 433 h 503"/>
                <a:gd name="T4" fmla="*/ 56 w 78"/>
                <a:gd name="T5" fmla="*/ 363 h 503"/>
                <a:gd name="T6" fmla="*/ 72 w 78"/>
                <a:gd name="T7" fmla="*/ 293 h 503"/>
                <a:gd name="T8" fmla="*/ 78 w 78"/>
                <a:gd name="T9" fmla="*/ 223 h 503"/>
                <a:gd name="T10" fmla="*/ 78 w 78"/>
                <a:gd name="T11" fmla="*/ 159 h 503"/>
                <a:gd name="T12" fmla="*/ 72 w 78"/>
                <a:gd name="T13" fmla="*/ 102 h 503"/>
                <a:gd name="T14" fmla="*/ 61 w 78"/>
                <a:gd name="T15" fmla="*/ 44 h 503"/>
                <a:gd name="T16" fmla="*/ 50 w 78"/>
                <a:gd name="T17" fmla="*/ 6 h 503"/>
                <a:gd name="T18" fmla="*/ 39 w 78"/>
                <a:gd name="T19" fmla="*/ 0 h 503"/>
                <a:gd name="T20" fmla="*/ 28 w 78"/>
                <a:gd name="T21" fmla="*/ 0 h 503"/>
                <a:gd name="T22" fmla="*/ 17 w 78"/>
                <a:gd name="T23" fmla="*/ 0 h 503"/>
                <a:gd name="T24" fmla="*/ 5 w 78"/>
                <a:gd name="T25" fmla="*/ 19 h 503"/>
                <a:gd name="T26" fmla="*/ 0 w 78"/>
                <a:gd name="T27" fmla="*/ 44 h 503"/>
                <a:gd name="T28" fmla="*/ 0 w 78"/>
                <a:gd name="T29" fmla="*/ 83 h 503"/>
                <a:gd name="T30" fmla="*/ 28 w 78"/>
                <a:gd name="T31" fmla="*/ 197 h 503"/>
                <a:gd name="T32" fmla="*/ 33 w 78"/>
                <a:gd name="T33" fmla="*/ 299 h 503"/>
                <a:gd name="T34" fmla="*/ 28 w 78"/>
                <a:gd name="T35" fmla="*/ 388 h 503"/>
                <a:gd name="T36" fmla="*/ 5 w 78"/>
                <a:gd name="T37" fmla="*/ 478 h 503"/>
                <a:gd name="T38" fmla="*/ 11 w 78"/>
                <a:gd name="T39" fmla="*/ 497 h 503"/>
                <a:gd name="T40" fmla="*/ 17 w 78"/>
                <a:gd name="T41" fmla="*/ 503 h 503"/>
                <a:gd name="T42" fmla="*/ 17 w 78"/>
                <a:gd name="T43" fmla="*/ 497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17" y="497"/>
                  </a:moveTo>
                  <a:lnTo>
                    <a:pt x="39" y="433"/>
                  </a:lnTo>
                  <a:lnTo>
                    <a:pt x="56" y="363"/>
                  </a:lnTo>
                  <a:lnTo>
                    <a:pt x="72" y="293"/>
                  </a:lnTo>
                  <a:lnTo>
                    <a:pt x="78" y="223"/>
                  </a:lnTo>
                  <a:lnTo>
                    <a:pt x="78" y="159"/>
                  </a:lnTo>
                  <a:lnTo>
                    <a:pt x="72" y="102"/>
                  </a:lnTo>
                  <a:lnTo>
                    <a:pt x="61" y="44"/>
                  </a:lnTo>
                  <a:lnTo>
                    <a:pt x="50" y="6"/>
                  </a:lnTo>
                  <a:lnTo>
                    <a:pt x="39" y="0"/>
                  </a:lnTo>
                  <a:lnTo>
                    <a:pt x="28" y="0"/>
                  </a:lnTo>
                  <a:lnTo>
                    <a:pt x="17" y="0"/>
                  </a:lnTo>
                  <a:lnTo>
                    <a:pt x="5" y="19"/>
                  </a:lnTo>
                  <a:lnTo>
                    <a:pt x="0" y="44"/>
                  </a:lnTo>
                  <a:lnTo>
                    <a:pt x="0" y="83"/>
                  </a:lnTo>
                  <a:lnTo>
                    <a:pt x="28" y="197"/>
                  </a:lnTo>
                  <a:lnTo>
                    <a:pt x="33" y="299"/>
                  </a:lnTo>
                  <a:lnTo>
                    <a:pt x="28" y="388"/>
                  </a:lnTo>
                  <a:lnTo>
                    <a:pt x="5" y="478"/>
                  </a:lnTo>
                  <a:lnTo>
                    <a:pt x="11" y="497"/>
                  </a:lnTo>
                  <a:lnTo>
                    <a:pt x="17" y="503"/>
                  </a:lnTo>
                  <a:lnTo>
                    <a:pt x="17" y="49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7" name="Freeform 43" descr="Sphere"/>
            <p:cNvSpPr>
              <a:spLocks/>
            </p:cNvSpPr>
            <p:nvPr/>
          </p:nvSpPr>
          <p:spPr bwMode="auto">
            <a:xfrm>
              <a:off x="2035" y="13464"/>
              <a:ext cx="207" cy="217"/>
            </a:xfrm>
            <a:custGeom>
              <a:avLst/>
              <a:gdLst>
                <a:gd name="T0" fmla="*/ 201 w 207"/>
                <a:gd name="T1" fmla="*/ 96 h 217"/>
                <a:gd name="T2" fmla="*/ 162 w 207"/>
                <a:gd name="T3" fmla="*/ 39 h 217"/>
                <a:gd name="T4" fmla="*/ 140 w 207"/>
                <a:gd name="T5" fmla="*/ 20 h 217"/>
                <a:gd name="T6" fmla="*/ 112 w 207"/>
                <a:gd name="T7" fmla="*/ 7 h 217"/>
                <a:gd name="T8" fmla="*/ 84 w 207"/>
                <a:gd name="T9" fmla="*/ 0 h 217"/>
                <a:gd name="T10" fmla="*/ 62 w 207"/>
                <a:gd name="T11" fmla="*/ 7 h 217"/>
                <a:gd name="T12" fmla="*/ 39 w 207"/>
                <a:gd name="T13" fmla="*/ 20 h 217"/>
                <a:gd name="T14" fmla="*/ 12 w 207"/>
                <a:gd name="T15" fmla="*/ 51 h 217"/>
                <a:gd name="T16" fmla="*/ 0 w 207"/>
                <a:gd name="T17" fmla="*/ 77 h 217"/>
                <a:gd name="T18" fmla="*/ 0 w 207"/>
                <a:gd name="T19" fmla="*/ 90 h 217"/>
                <a:gd name="T20" fmla="*/ 6 w 207"/>
                <a:gd name="T21" fmla="*/ 96 h 217"/>
                <a:gd name="T22" fmla="*/ 23 w 207"/>
                <a:gd name="T23" fmla="*/ 90 h 217"/>
                <a:gd name="T24" fmla="*/ 56 w 207"/>
                <a:gd name="T25" fmla="*/ 90 h 217"/>
                <a:gd name="T26" fmla="*/ 101 w 207"/>
                <a:gd name="T27" fmla="*/ 109 h 217"/>
                <a:gd name="T28" fmla="*/ 134 w 207"/>
                <a:gd name="T29" fmla="*/ 147 h 217"/>
                <a:gd name="T30" fmla="*/ 151 w 207"/>
                <a:gd name="T31" fmla="*/ 172 h 217"/>
                <a:gd name="T32" fmla="*/ 168 w 207"/>
                <a:gd name="T33" fmla="*/ 204 h 217"/>
                <a:gd name="T34" fmla="*/ 179 w 207"/>
                <a:gd name="T35" fmla="*/ 217 h 217"/>
                <a:gd name="T36" fmla="*/ 185 w 207"/>
                <a:gd name="T37" fmla="*/ 217 h 217"/>
                <a:gd name="T38" fmla="*/ 196 w 207"/>
                <a:gd name="T39" fmla="*/ 211 h 217"/>
                <a:gd name="T40" fmla="*/ 207 w 207"/>
                <a:gd name="T41" fmla="*/ 192 h 217"/>
                <a:gd name="T42" fmla="*/ 207 w 207"/>
                <a:gd name="T43" fmla="*/ 147 h 217"/>
                <a:gd name="T44" fmla="*/ 207 w 207"/>
                <a:gd name="T45" fmla="*/ 122 h 217"/>
                <a:gd name="T46" fmla="*/ 201 w 207"/>
                <a:gd name="T47" fmla="*/ 96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7"/>
                <a:gd name="T73" fmla="*/ 0 h 217"/>
                <a:gd name="T74" fmla="*/ 207 w 207"/>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7" h="217">
                  <a:moveTo>
                    <a:pt x="201" y="96"/>
                  </a:moveTo>
                  <a:lnTo>
                    <a:pt x="162" y="39"/>
                  </a:lnTo>
                  <a:lnTo>
                    <a:pt x="140" y="20"/>
                  </a:lnTo>
                  <a:lnTo>
                    <a:pt x="112" y="7"/>
                  </a:lnTo>
                  <a:lnTo>
                    <a:pt x="84" y="0"/>
                  </a:lnTo>
                  <a:lnTo>
                    <a:pt x="62" y="7"/>
                  </a:lnTo>
                  <a:lnTo>
                    <a:pt x="39" y="20"/>
                  </a:lnTo>
                  <a:lnTo>
                    <a:pt x="12" y="51"/>
                  </a:lnTo>
                  <a:lnTo>
                    <a:pt x="0" y="77"/>
                  </a:lnTo>
                  <a:lnTo>
                    <a:pt x="0" y="90"/>
                  </a:lnTo>
                  <a:lnTo>
                    <a:pt x="6" y="96"/>
                  </a:lnTo>
                  <a:lnTo>
                    <a:pt x="23" y="90"/>
                  </a:lnTo>
                  <a:lnTo>
                    <a:pt x="56" y="90"/>
                  </a:lnTo>
                  <a:lnTo>
                    <a:pt x="101" y="109"/>
                  </a:lnTo>
                  <a:lnTo>
                    <a:pt x="134" y="147"/>
                  </a:lnTo>
                  <a:lnTo>
                    <a:pt x="151" y="172"/>
                  </a:lnTo>
                  <a:lnTo>
                    <a:pt x="168" y="204"/>
                  </a:lnTo>
                  <a:lnTo>
                    <a:pt x="179" y="217"/>
                  </a:lnTo>
                  <a:lnTo>
                    <a:pt x="185" y="217"/>
                  </a:lnTo>
                  <a:lnTo>
                    <a:pt x="196" y="211"/>
                  </a:lnTo>
                  <a:lnTo>
                    <a:pt x="207" y="192"/>
                  </a:lnTo>
                  <a:lnTo>
                    <a:pt x="207" y="147"/>
                  </a:lnTo>
                  <a:lnTo>
                    <a:pt x="207" y="122"/>
                  </a:lnTo>
                  <a:lnTo>
                    <a:pt x="201" y="9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8" name="Freeform 44" descr="Sphere"/>
            <p:cNvSpPr>
              <a:spLocks/>
            </p:cNvSpPr>
            <p:nvPr/>
          </p:nvSpPr>
          <p:spPr bwMode="auto">
            <a:xfrm>
              <a:off x="1851" y="14497"/>
              <a:ext cx="179" cy="95"/>
            </a:xfrm>
            <a:custGeom>
              <a:avLst/>
              <a:gdLst>
                <a:gd name="T0" fmla="*/ 156 w 179"/>
                <a:gd name="T1" fmla="*/ 63 h 95"/>
                <a:gd name="T2" fmla="*/ 145 w 179"/>
                <a:gd name="T3" fmla="*/ 63 h 95"/>
                <a:gd name="T4" fmla="*/ 129 w 179"/>
                <a:gd name="T5" fmla="*/ 57 h 95"/>
                <a:gd name="T6" fmla="*/ 112 w 179"/>
                <a:gd name="T7" fmla="*/ 50 h 95"/>
                <a:gd name="T8" fmla="*/ 95 w 179"/>
                <a:gd name="T9" fmla="*/ 19 h 95"/>
                <a:gd name="T10" fmla="*/ 89 w 179"/>
                <a:gd name="T11" fmla="*/ 6 h 95"/>
                <a:gd name="T12" fmla="*/ 78 w 179"/>
                <a:gd name="T13" fmla="*/ 0 h 95"/>
                <a:gd name="T14" fmla="*/ 73 w 179"/>
                <a:gd name="T15" fmla="*/ 0 h 95"/>
                <a:gd name="T16" fmla="*/ 62 w 179"/>
                <a:gd name="T17" fmla="*/ 6 h 95"/>
                <a:gd name="T18" fmla="*/ 50 w 179"/>
                <a:gd name="T19" fmla="*/ 19 h 95"/>
                <a:gd name="T20" fmla="*/ 34 w 179"/>
                <a:gd name="T21" fmla="*/ 38 h 95"/>
                <a:gd name="T22" fmla="*/ 17 w 179"/>
                <a:gd name="T23" fmla="*/ 57 h 95"/>
                <a:gd name="T24" fmla="*/ 6 w 179"/>
                <a:gd name="T25" fmla="*/ 76 h 95"/>
                <a:gd name="T26" fmla="*/ 0 w 179"/>
                <a:gd name="T27" fmla="*/ 82 h 95"/>
                <a:gd name="T28" fmla="*/ 0 w 179"/>
                <a:gd name="T29" fmla="*/ 89 h 95"/>
                <a:gd name="T30" fmla="*/ 11 w 179"/>
                <a:gd name="T31" fmla="*/ 95 h 95"/>
                <a:gd name="T32" fmla="*/ 45 w 179"/>
                <a:gd name="T33" fmla="*/ 82 h 95"/>
                <a:gd name="T34" fmla="*/ 56 w 179"/>
                <a:gd name="T35" fmla="*/ 70 h 95"/>
                <a:gd name="T36" fmla="*/ 67 w 179"/>
                <a:gd name="T37" fmla="*/ 63 h 95"/>
                <a:gd name="T38" fmla="*/ 73 w 179"/>
                <a:gd name="T39" fmla="*/ 57 h 95"/>
                <a:gd name="T40" fmla="*/ 84 w 179"/>
                <a:gd name="T41" fmla="*/ 63 h 95"/>
                <a:gd name="T42" fmla="*/ 95 w 179"/>
                <a:gd name="T43" fmla="*/ 89 h 95"/>
                <a:gd name="T44" fmla="*/ 117 w 179"/>
                <a:gd name="T45" fmla="*/ 89 h 95"/>
                <a:gd name="T46" fmla="*/ 140 w 179"/>
                <a:gd name="T47" fmla="*/ 89 h 95"/>
                <a:gd name="T48" fmla="*/ 156 w 179"/>
                <a:gd name="T49" fmla="*/ 89 h 95"/>
                <a:gd name="T50" fmla="*/ 173 w 179"/>
                <a:gd name="T51" fmla="*/ 70 h 95"/>
                <a:gd name="T52" fmla="*/ 179 w 179"/>
                <a:gd name="T53" fmla="*/ 57 h 95"/>
                <a:gd name="T54" fmla="*/ 173 w 179"/>
                <a:gd name="T55" fmla="*/ 57 h 95"/>
                <a:gd name="T56" fmla="*/ 156 w 179"/>
                <a:gd name="T57" fmla="*/ 63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95"/>
                <a:gd name="T89" fmla="*/ 179 w 179"/>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95">
                  <a:moveTo>
                    <a:pt x="156" y="63"/>
                  </a:moveTo>
                  <a:lnTo>
                    <a:pt x="145" y="63"/>
                  </a:lnTo>
                  <a:lnTo>
                    <a:pt x="129" y="57"/>
                  </a:lnTo>
                  <a:lnTo>
                    <a:pt x="112" y="50"/>
                  </a:lnTo>
                  <a:lnTo>
                    <a:pt x="95" y="19"/>
                  </a:lnTo>
                  <a:lnTo>
                    <a:pt x="89" y="6"/>
                  </a:lnTo>
                  <a:lnTo>
                    <a:pt x="78" y="0"/>
                  </a:lnTo>
                  <a:lnTo>
                    <a:pt x="73" y="0"/>
                  </a:lnTo>
                  <a:lnTo>
                    <a:pt x="62" y="6"/>
                  </a:lnTo>
                  <a:lnTo>
                    <a:pt x="50" y="19"/>
                  </a:lnTo>
                  <a:lnTo>
                    <a:pt x="34" y="38"/>
                  </a:lnTo>
                  <a:lnTo>
                    <a:pt x="17" y="57"/>
                  </a:lnTo>
                  <a:lnTo>
                    <a:pt x="6" y="76"/>
                  </a:lnTo>
                  <a:lnTo>
                    <a:pt x="0" y="82"/>
                  </a:lnTo>
                  <a:lnTo>
                    <a:pt x="0" y="89"/>
                  </a:lnTo>
                  <a:lnTo>
                    <a:pt x="11" y="95"/>
                  </a:lnTo>
                  <a:lnTo>
                    <a:pt x="45" y="82"/>
                  </a:lnTo>
                  <a:lnTo>
                    <a:pt x="56" y="70"/>
                  </a:lnTo>
                  <a:lnTo>
                    <a:pt x="67" y="63"/>
                  </a:lnTo>
                  <a:lnTo>
                    <a:pt x="73" y="57"/>
                  </a:lnTo>
                  <a:lnTo>
                    <a:pt x="84" y="63"/>
                  </a:lnTo>
                  <a:lnTo>
                    <a:pt x="95" y="89"/>
                  </a:lnTo>
                  <a:lnTo>
                    <a:pt x="117" y="89"/>
                  </a:lnTo>
                  <a:lnTo>
                    <a:pt x="140" y="89"/>
                  </a:lnTo>
                  <a:lnTo>
                    <a:pt x="156" y="89"/>
                  </a:lnTo>
                  <a:lnTo>
                    <a:pt x="173" y="70"/>
                  </a:lnTo>
                  <a:lnTo>
                    <a:pt x="179" y="57"/>
                  </a:lnTo>
                  <a:lnTo>
                    <a:pt x="173" y="57"/>
                  </a:lnTo>
                  <a:lnTo>
                    <a:pt x="156" y="6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9" name="Freeform 45" descr="Sphere"/>
            <p:cNvSpPr>
              <a:spLocks/>
            </p:cNvSpPr>
            <p:nvPr/>
          </p:nvSpPr>
          <p:spPr bwMode="auto">
            <a:xfrm>
              <a:off x="1862" y="14586"/>
              <a:ext cx="274" cy="624"/>
            </a:xfrm>
            <a:custGeom>
              <a:avLst/>
              <a:gdLst>
                <a:gd name="T0" fmla="*/ 268 w 274"/>
                <a:gd name="T1" fmla="*/ 19 h 624"/>
                <a:gd name="T2" fmla="*/ 263 w 274"/>
                <a:gd name="T3" fmla="*/ 32 h 624"/>
                <a:gd name="T4" fmla="*/ 252 w 274"/>
                <a:gd name="T5" fmla="*/ 44 h 624"/>
                <a:gd name="T6" fmla="*/ 240 w 274"/>
                <a:gd name="T7" fmla="*/ 76 h 624"/>
                <a:gd name="T8" fmla="*/ 224 w 274"/>
                <a:gd name="T9" fmla="*/ 114 h 624"/>
                <a:gd name="T10" fmla="*/ 185 w 274"/>
                <a:gd name="T11" fmla="*/ 210 h 624"/>
                <a:gd name="T12" fmla="*/ 140 w 274"/>
                <a:gd name="T13" fmla="*/ 312 h 624"/>
                <a:gd name="T14" fmla="*/ 90 w 274"/>
                <a:gd name="T15" fmla="*/ 420 h 624"/>
                <a:gd name="T16" fmla="*/ 51 w 274"/>
                <a:gd name="T17" fmla="*/ 516 h 624"/>
                <a:gd name="T18" fmla="*/ 34 w 274"/>
                <a:gd name="T19" fmla="*/ 554 h 624"/>
                <a:gd name="T20" fmla="*/ 23 w 274"/>
                <a:gd name="T21" fmla="*/ 586 h 624"/>
                <a:gd name="T22" fmla="*/ 11 w 274"/>
                <a:gd name="T23" fmla="*/ 611 h 624"/>
                <a:gd name="T24" fmla="*/ 0 w 274"/>
                <a:gd name="T25" fmla="*/ 624 h 624"/>
                <a:gd name="T26" fmla="*/ 0 w 274"/>
                <a:gd name="T27" fmla="*/ 624 h 624"/>
                <a:gd name="T28" fmla="*/ 0 w 274"/>
                <a:gd name="T29" fmla="*/ 624 h 624"/>
                <a:gd name="T30" fmla="*/ 0 w 274"/>
                <a:gd name="T31" fmla="*/ 605 h 624"/>
                <a:gd name="T32" fmla="*/ 0 w 274"/>
                <a:gd name="T33" fmla="*/ 554 h 624"/>
                <a:gd name="T34" fmla="*/ 11 w 274"/>
                <a:gd name="T35" fmla="*/ 477 h 624"/>
                <a:gd name="T36" fmla="*/ 23 w 274"/>
                <a:gd name="T37" fmla="*/ 395 h 624"/>
                <a:gd name="T38" fmla="*/ 23 w 274"/>
                <a:gd name="T39" fmla="*/ 318 h 624"/>
                <a:gd name="T40" fmla="*/ 11 w 274"/>
                <a:gd name="T41" fmla="*/ 255 h 624"/>
                <a:gd name="T42" fmla="*/ 11 w 274"/>
                <a:gd name="T43" fmla="*/ 235 h 624"/>
                <a:gd name="T44" fmla="*/ 23 w 274"/>
                <a:gd name="T45" fmla="*/ 235 h 624"/>
                <a:gd name="T46" fmla="*/ 39 w 274"/>
                <a:gd name="T47" fmla="*/ 235 h 624"/>
                <a:gd name="T48" fmla="*/ 67 w 274"/>
                <a:gd name="T49" fmla="*/ 223 h 624"/>
                <a:gd name="T50" fmla="*/ 101 w 274"/>
                <a:gd name="T51" fmla="*/ 197 h 624"/>
                <a:gd name="T52" fmla="*/ 129 w 274"/>
                <a:gd name="T53" fmla="*/ 165 h 624"/>
                <a:gd name="T54" fmla="*/ 196 w 274"/>
                <a:gd name="T55" fmla="*/ 89 h 624"/>
                <a:gd name="T56" fmla="*/ 224 w 274"/>
                <a:gd name="T57" fmla="*/ 51 h 624"/>
                <a:gd name="T58" fmla="*/ 246 w 274"/>
                <a:gd name="T59" fmla="*/ 19 h 624"/>
                <a:gd name="T60" fmla="*/ 257 w 274"/>
                <a:gd name="T61" fmla="*/ 0 h 624"/>
                <a:gd name="T62" fmla="*/ 268 w 274"/>
                <a:gd name="T63" fmla="*/ 0 h 624"/>
                <a:gd name="T64" fmla="*/ 274 w 274"/>
                <a:gd name="T65" fmla="*/ 0 h 624"/>
                <a:gd name="T66" fmla="*/ 268 w 274"/>
                <a:gd name="T67" fmla="*/ 19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4"/>
                <a:gd name="T103" fmla="*/ 0 h 624"/>
                <a:gd name="T104" fmla="*/ 274 w 274"/>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4" h="624">
                  <a:moveTo>
                    <a:pt x="268" y="19"/>
                  </a:moveTo>
                  <a:lnTo>
                    <a:pt x="263" y="32"/>
                  </a:lnTo>
                  <a:lnTo>
                    <a:pt x="252" y="44"/>
                  </a:lnTo>
                  <a:lnTo>
                    <a:pt x="240" y="76"/>
                  </a:lnTo>
                  <a:lnTo>
                    <a:pt x="224" y="114"/>
                  </a:lnTo>
                  <a:lnTo>
                    <a:pt x="185" y="210"/>
                  </a:lnTo>
                  <a:lnTo>
                    <a:pt x="140" y="312"/>
                  </a:lnTo>
                  <a:lnTo>
                    <a:pt x="90" y="420"/>
                  </a:lnTo>
                  <a:lnTo>
                    <a:pt x="51" y="516"/>
                  </a:lnTo>
                  <a:lnTo>
                    <a:pt x="34" y="554"/>
                  </a:lnTo>
                  <a:lnTo>
                    <a:pt x="23" y="586"/>
                  </a:lnTo>
                  <a:lnTo>
                    <a:pt x="11" y="611"/>
                  </a:lnTo>
                  <a:lnTo>
                    <a:pt x="0" y="624"/>
                  </a:lnTo>
                  <a:lnTo>
                    <a:pt x="0" y="605"/>
                  </a:lnTo>
                  <a:lnTo>
                    <a:pt x="0" y="554"/>
                  </a:lnTo>
                  <a:lnTo>
                    <a:pt x="11" y="477"/>
                  </a:lnTo>
                  <a:lnTo>
                    <a:pt x="23" y="395"/>
                  </a:lnTo>
                  <a:lnTo>
                    <a:pt x="23" y="318"/>
                  </a:lnTo>
                  <a:lnTo>
                    <a:pt x="11" y="255"/>
                  </a:lnTo>
                  <a:lnTo>
                    <a:pt x="11" y="235"/>
                  </a:lnTo>
                  <a:lnTo>
                    <a:pt x="23" y="235"/>
                  </a:lnTo>
                  <a:lnTo>
                    <a:pt x="39" y="235"/>
                  </a:lnTo>
                  <a:lnTo>
                    <a:pt x="67" y="223"/>
                  </a:lnTo>
                  <a:lnTo>
                    <a:pt x="101" y="197"/>
                  </a:lnTo>
                  <a:lnTo>
                    <a:pt x="129" y="165"/>
                  </a:lnTo>
                  <a:lnTo>
                    <a:pt x="196" y="89"/>
                  </a:lnTo>
                  <a:lnTo>
                    <a:pt x="224" y="51"/>
                  </a:lnTo>
                  <a:lnTo>
                    <a:pt x="246" y="19"/>
                  </a:lnTo>
                  <a:lnTo>
                    <a:pt x="257" y="0"/>
                  </a:lnTo>
                  <a:lnTo>
                    <a:pt x="268" y="0"/>
                  </a:lnTo>
                  <a:lnTo>
                    <a:pt x="274" y="0"/>
                  </a:lnTo>
                  <a:lnTo>
                    <a:pt x="268"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0" name="Freeform 46" descr="Sphere"/>
            <p:cNvSpPr>
              <a:spLocks/>
            </p:cNvSpPr>
            <p:nvPr/>
          </p:nvSpPr>
          <p:spPr bwMode="auto">
            <a:xfrm>
              <a:off x="2108" y="14872"/>
              <a:ext cx="50" cy="465"/>
            </a:xfrm>
            <a:custGeom>
              <a:avLst/>
              <a:gdLst>
                <a:gd name="T0" fmla="*/ 28 w 50"/>
                <a:gd name="T1" fmla="*/ 434 h 465"/>
                <a:gd name="T2" fmla="*/ 45 w 50"/>
                <a:gd name="T3" fmla="*/ 344 h 465"/>
                <a:gd name="T4" fmla="*/ 50 w 50"/>
                <a:gd name="T5" fmla="*/ 313 h 465"/>
                <a:gd name="T6" fmla="*/ 50 w 50"/>
                <a:gd name="T7" fmla="*/ 300 h 465"/>
                <a:gd name="T8" fmla="*/ 39 w 50"/>
                <a:gd name="T9" fmla="*/ 274 h 465"/>
                <a:gd name="T10" fmla="*/ 33 w 50"/>
                <a:gd name="T11" fmla="*/ 230 h 465"/>
                <a:gd name="T12" fmla="*/ 28 w 50"/>
                <a:gd name="T13" fmla="*/ 185 h 465"/>
                <a:gd name="T14" fmla="*/ 28 w 50"/>
                <a:gd name="T15" fmla="*/ 128 h 465"/>
                <a:gd name="T16" fmla="*/ 33 w 50"/>
                <a:gd name="T17" fmla="*/ 58 h 465"/>
                <a:gd name="T18" fmla="*/ 39 w 50"/>
                <a:gd name="T19" fmla="*/ 26 h 465"/>
                <a:gd name="T20" fmla="*/ 33 w 50"/>
                <a:gd name="T21" fmla="*/ 0 h 465"/>
                <a:gd name="T22" fmla="*/ 28 w 50"/>
                <a:gd name="T23" fmla="*/ 0 h 465"/>
                <a:gd name="T24" fmla="*/ 22 w 50"/>
                <a:gd name="T25" fmla="*/ 26 h 465"/>
                <a:gd name="T26" fmla="*/ 6 w 50"/>
                <a:gd name="T27" fmla="*/ 128 h 465"/>
                <a:gd name="T28" fmla="*/ 0 w 50"/>
                <a:gd name="T29" fmla="*/ 236 h 465"/>
                <a:gd name="T30" fmla="*/ 6 w 50"/>
                <a:gd name="T31" fmla="*/ 351 h 465"/>
                <a:gd name="T32" fmla="*/ 22 w 50"/>
                <a:gd name="T33" fmla="*/ 453 h 465"/>
                <a:gd name="T34" fmla="*/ 28 w 50"/>
                <a:gd name="T35" fmla="*/ 465 h 465"/>
                <a:gd name="T36" fmla="*/ 28 w 50"/>
                <a:gd name="T37" fmla="*/ 459 h 465"/>
                <a:gd name="T38" fmla="*/ 28 w 50"/>
                <a:gd name="T39" fmla="*/ 434 h 4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65"/>
                <a:gd name="T62" fmla="*/ 50 w 50"/>
                <a:gd name="T63" fmla="*/ 465 h 4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65">
                  <a:moveTo>
                    <a:pt x="28" y="434"/>
                  </a:moveTo>
                  <a:lnTo>
                    <a:pt x="45" y="344"/>
                  </a:lnTo>
                  <a:lnTo>
                    <a:pt x="50" y="313"/>
                  </a:lnTo>
                  <a:lnTo>
                    <a:pt x="50" y="300"/>
                  </a:lnTo>
                  <a:lnTo>
                    <a:pt x="39" y="274"/>
                  </a:lnTo>
                  <a:lnTo>
                    <a:pt x="33" y="230"/>
                  </a:lnTo>
                  <a:lnTo>
                    <a:pt x="28" y="185"/>
                  </a:lnTo>
                  <a:lnTo>
                    <a:pt x="28" y="128"/>
                  </a:lnTo>
                  <a:lnTo>
                    <a:pt x="33" y="58"/>
                  </a:lnTo>
                  <a:lnTo>
                    <a:pt x="39" y="26"/>
                  </a:lnTo>
                  <a:lnTo>
                    <a:pt x="33" y="0"/>
                  </a:lnTo>
                  <a:lnTo>
                    <a:pt x="28" y="0"/>
                  </a:lnTo>
                  <a:lnTo>
                    <a:pt x="22" y="26"/>
                  </a:lnTo>
                  <a:lnTo>
                    <a:pt x="6" y="128"/>
                  </a:lnTo>
                  <a:lnTo>
                    <a:pt x="0" y="236"/>
                  </a:lnTo>
                  <a:lnTo>
                    <a:pt x="6" y="351"/>
                  </a:lnTo>
                  <a:lnTo>
                    <a:pt x="22" y="453"/>
                  </a:lnTo>
                  <a:lnTo>
                    <a:pt x="28" y="465"/>
                  </a:lnTo>
                  <a:lnTo>
                    <a:pt x="28" y="459"/>
                  </a:lnTo>
                  <a:lnTo>
                    <a:pt x="28" y="43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1" name="Freeform 47" descr="Sphere"/>
            <p:cNvSpPr>
              <a:spLocks/>
            </p:cNvSpPr>
            <p:nvPr/>
          </p:nvSpPr>
          <p:spPr bwMode="auto">
            <a:xfrm>
              <a:off x="2281" y="14267"/>
              <a:ext cx="234" cy="198"/>
            </a:xfrm>
            <a:custGeom>
              <a:avLst/>
              <a:gdLst>
                <a:gd name="T0" fmla="*/ 0 w 234"/>
                <a:gd name="T1" fmla="*/ 179 h 198"/>
                <a:gd name="T2" fmla="*/ 22 w 234"/>
                <a:gd name="T3" fmla="*/ 134 h 198"/>
                <a:gd name="T4" fmla="*/ 45 w 234"/>
                <a:gd name="T5" fmla="*/ 89 h 198"/>
                <a:gd name="T6" fmla="*/ 78 w 234"/>
                <a:gd name="T7" fmla="*/ 51 h 198"/>
                <a:gd name="T8" fmla="*/ 112 w 234"/>
                <a:gd name="T9" fmla="*/ 19 h 198"/>
                <a:gd name="T10" fmla="*/ 145 w 234"/>
                <a:gd name="T11" fmla="*/ 7 h 198"/>
                <a:gd name="T12" fmla="*/ 173 w 234"/>
                <a:gd name="T13" fmla="*/ 0 h 198"/>
                <a:gd name="T14" fmla="*/ 207 w 234"/>
                <a:gd name="T15" fmla="*/ 7 h 198"/>
                <a:gd name="T16" fmla="*/ 218 w 234"/>
                <a:gd name="T17" fmla="*/ 26 h 198"/>
                <a:gd name="T18" fmla="*/ 229 w 234"/>
                <a:gd name="T19" fmla="*/ 45 h 198"/>
                <a:gd name="T20" fmla="*/ 234 w 234"/>
                <a:gd name="T21" fmla="*/ 83 h 198"/>
                <a:gd name="T22" fmla="*/ 234 w 234"/>
                <a:gd name="T23" fmla="*/ 115 h 198"/>
                <a:gd name="T24" fmla="*/ 229 w 234"/>
                <a:gd name="T25" fmla="*/ 134 h 198"/>
                <a:gd name="T26" fmla="*/ 223 w 234"/>
                <a:gd name="T27" fmla="*/ 140 h 198"/>
                <a:gd name="T28" fmla="*/ 212 w 234"/>
                <a:gd name="T29" fmla="*/ 140 h 198"/>
                <a:gd name="T30" fmla="*/ 212 w 234"/>
                <a:gd name="T31" fmla="*/ 128 h 198"/>
                <a:gd name="T32" fmla="*/ 195 w 234"/>
                <a:gd name="T33" fmla="*/ 102 h 198"/>
                <a:gd name="T34" fmla="*/ 168 w 234"/>
                <a:gd name="T35" fmla="*/ 83 h 198"/>
                <a:gd name="T36" fmla="*/ 140 w 234"/>
                <a:gd name="T37" fmla="*/ 83 h 198"/>
                <a:gd name="T38" fmla="*/ 106 w 234"/>
                <a:gd name="T39" fmla="*/ 96 h 198"/>
                <a:gd name="T40" fmla="*/ 78 w 234"/>
                <a:gd name="T41" fmla="*/ 115 h 198"/>
                <a:gd name="T42" fmla="*/ 50 w 234"/>
                <a:gd name="T43" fmla="*/ 134 h 198"/>
                <a:gd name="T44" fmla="*/ 22 w 234"/>
                <a:gd name="T45" fmla="*/ 166 h 198"/>
                <a:gd name="T46" fmla="*/ 6 w 234"/>
                <a:gd name="T47" fmla="*/ 191 h 198"/>
                <a:gd name="T48" fmla="*/ 0 w 234"/>
                <a:gd name="T49" fmla="*/ 198 h 198"/>
                <a:gd name="T50" fmla="*/ 0 w 234"/>
                <a:gd name="T51" fmla="*/ 198 h 198"/>
                <a:gd name="T52" fmla="*/ 0 w 234"/>
                <a:gd name="T53" fmla="*/ 179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4"/>
                <a:gd name="T82" fmla="*/ 0 h 198"/>
                <a:gd name="T83" fmla="*/ 234 w 234"/>
                <a:gd name="T84" fmla="*/ 198 h 1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4" h="198">
                  <a:moveTo>
                    <a:pt x="0" y="179"/>
                  </a:moveTo>
                  <a:lnTo>
                    <a:pt x="22" y="134"/>
                  </a:lnTo>
                  <a:lnTo>
                    <a:pt x="45" y="89"/>
                  </a:lnTo>
                  <a:lnTo>
                    <a:pt x="78" y="51"/>
                  </a:lnTo>
                  <a:lnTo>
                    <a:pt x="112" y="19"/>
                  </a:lnTo>
                  <a:lnTo>
                    <a:pt x="145" y="7"/>
                  </a:lnTo>
                  <a:lnTo>
                    <a:pt x="173" y="0"/>
                  </a:lnTo>
                  <a:lnTo>
                    <a:pt x="207" y="7"/>
                  </a:lnTo>
                  <a:lnTo>
                    <a:pt x="218" y="26"/>
                  </a:lnTo>
                  <a:lnTo>
                    <a:pt x="229" y="45"/>
                  </a:lnTo>
                  <a:lnTo>
                    <a:pt x="234" y="83"/>
                  </a:lnTo>
                  <a:lnTo>
                    <a:pt x="234" y="115"/>
                  </a:lnTo>
                  <a:lnTo>
                    <a:pt x="229" y="134"/>
                  </a:lnTo>
                  <a:lnTo>
                    <a:pt x="223" y="140"/>
                  </a:lnTo>
                  <a:lnTo>
                    <a:pt x="212" y="140"/>
                  </a:lnTo>
                  <a:lnTo>
                    <a:pt x="212" y="128"/>
                  </a:lnTo>
                  <a:lnTo>
                    <a:pt x="195" y="102"/>
                  </a:lnTo>
                  <a:lnTo>
                    <a:pt x="168" y="83"/>
                  </a:lnTo>
                  <a:lnTo>
                    <a:pt x="140" y="83"/>
                  </a:lnTo>
                  <a:lnTo>
                    <a:pt x="106" y="96"/>
                  </a:lnTo>
                  <a:lnTo>
                    <a:pt x="78" y="115"/>
                  </a:lnTo>
                  <a:lnTo>
                    <a:pt x="50" y="134"/>
                  </a:lnTo>
                  <a:lnTo>
                    <a:pt x="22" y="166"/>
                  </a:lnTo>
                  <a:lnTo>
                    <a:pt x="6" y="191"/>
                  </a:lnTo>
                  <a:lnTo>
                    <a:pt x="0" y="198"/>
                  </a:lnTo>
                  <a:lnTo>
                    <a:pt x="0" y="17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2" name="Freeform 48" descr="Sphere"/>
            <p:cNvSpPr>
              <a:spLocks/>
            </p:cNvSpPr>
            <p:nvPr/>
          </p:nvSpPr>
          <p:spPr bwMode="auto">
            <a:xfrm>
              <a:off x="2493" y="14560"/>
              <a:ext cx="84" cy="440"/>
            </a:xfrm>
            <a:custGeom>
              <a:avLst/>
              <a:gdLst>
                <a:gd name="T0" fmla="*/ 6 w 84"/>
                <a:gd name="T1" fmla="*/ 7 h 440"/>
                <a:gd name="T2" fmla="*/ 17 w 84"/>
                <a:gd name="T3" fmla="*/ 0 h 440"/>
                <a:gd name="T4" fmla="*/ 22 w 84"/>
                <a:gd name="T5" fmla="*/ 0 h 440"/>
                <a:gd name="T6" fmla="*/ 45 w 84"/>
                <a:gd name="T7" fmla="*/ 13 h 440"/>
                <a:gd name="T8" fmla="*/ 56 w 84"/>
                <a:gd name="T9" fmla="*/ 45 h 440"/>
                <a:gd name="T10" fmla="*/ 78 w 84"/>
                <a:gd name="T11" fmla="*/ 115 h 440"/>
                <a:gd name="T12" fmla="*/ 84 w 84"/>
                <a:gd name="T13" fmla="*/ 198 h 440"/>
                <a:gd name="T14" fmla="*/ 84 w 84"/>
                <a:gd name="T15" fmla="*/ 249 h 440"/>
                <a:gd name="T16" fmla="*/ 78 w 84"/>
                <a:gd name="T17" fmla="*/ 300 h 440"/>
                <a:gd name="T18" fmla="*/ 67 w 84"/>
                <a:gd name="T19" fmla="*/ 357 h 440"/>
                <a:gd name="T20" fmla="*/ 45 w 84"/>
                <a:gd name="T21" fmla="*/ 408 h 440"/>
                <a:gd name="T22" fmla="*/ 28 w 84"/>
                <a:gd name="T23" fmla="*/ 440 h 440"/>
                <a:gd name="T24" fmla="*/ 22 w 84"/>
                <a:gd name="T25" fmla="*/ 440 h 440"/>
                <a:gd name="T26" fmla="*/ 17 w 84"/>
                <a:gd name="T27" fmla="*/ 440 h 440"/>
                <a:gd name="T28" fmla="*/ 17 w 84"/>
                <a:gd name="T29" fmla="*/ 421 h 440"/>
                <a:gd name="T30" fmla="*/ 17 w 84"/>
                <a:gd name="T31" fmla="*/ 402 h 440"/>
                <a:gd name="T32" fmla="*/ 22 w 84"/>
                <a:gd name="T33" fmla="*/ 370 h 440"/>
                <a:gd name="T34" fmla="*/ 34 w 84"/>
                <a:gd name="T35" fmla="*/ 306 h 440"/>
                <a:gd name="T36" fmla="*/ 34 w 84"/>
                <a:gd name="T37" fmla="*/ 249 h 440"/>
                <a:gd name="T38" fmla="*/ 22 w 84"/>
                <a:gd name="T39" fmla="*/ 198 h 440"/>
                <a:gd name="T40" fmla="*/ 17 w 84"/>
                <a:gd name="T41" fmla="*/ 147 h 440"/>
                <a:gd name="T42" fmla="*/ 0 w 84"/>
                <a:gd name="T43" fmla="*/ 70 h 440"/>
                <a:gd name="T44" fmla="*/ 0 w 84"/>
                <a:gd name="T45" fmla="*/ 32 h 440"/>
                <a:gd name="T46" fmla="*/ 6 w 84"/>
                <a:gd name="T47" fmla="*/ 7 h 4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440"/>
                <a:gd name="T74" fmla="*/ 84 w 84"/>
                <a:gd name="T75" fmla="*/ 440 h 4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440">
                  <a:moveTo>
                    <a:pt x="6" y="7"/>
                  </a:moveTo>
                  <a:lnTo>
                    <a:pt x="17" y="0"/>
                  </a:lnTo>
                  <a:lnTo>
                    <a:pt x="22" y="0"/>
                  </a:lnTo>
                  <a:lnTo>
                    <a:pt x="45" y="13"/>
                  </a:lnTo>
                  <a:lnTo>
                    <a:pt x="56" y="45"/>
                  </a:lnTo>
                  <a:lnTo>
                    <a:pt x="78" y="115"/>
                  </a:lnTo>
                  <a:lnTo>
                    <a:pt x="84" y="198"/>
                  </a:lnTo>
                  <a:lnTo>
                    <a:pt x="84" y="249"/>
                  </a:lnTo>
                  <a:lnTo>
                    <a:pt x="78" y="300"/>
                  </a:lnTo>
                  <a:lnTo>
                    <a:pt x="67" y="357"/>
                  </a:lnTo>
                  <a:lnTo>
                    <a:pt x="45" y="408"/>
                  </a:lnTo>
                  <a:lnTo>
                    <a:pt x="28" y="440"/>
                  </a:lnTo>
                  <a:lnTo>
                    <a:pt x="22" y="440"/>
                  </a:lnTo>
                  <a:lnTo>
                    <a:pt x="17" y="440"/>
                  </a:lnTo>
                  <a:lnTo>
                    <a:pt x="17" y="421"/>
                  </a:lnTo>
                  <a:lnTo>
                    <a:pt x="17" y="402"/>
                  </a:lnTo>
                  <a:lnTo>
                    <a:pt x="22" y="370"/>
                  </a:lnTo>
                  <a:lnTo>
                    <a:pt x="34" y="306"/>
                  </a:lnTo>
                  <a:lnTo>
                    <a:pt x="34" y="249"/>
                  </a:lnTo>
                  <a:lnTo>
                    <a:pt x="22" y="198"/>
                  </a:lnTo>
                  <a:lnTo>
                    <a:pt x="17" y="147"/>
                  </a:lnTo>
                  <a:lnTo>
                    <a:pt x="0" y="70"/>
                  </a:lnTo>
                  <a:lnTo>
                    <a:pt x="0" y="32"/>
                  </a:lnTo>
                  <a:lnTo>
                    <a:pt x="6" y="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3" name="Freeform 49" descr="Sphere"/>
            <p:cNvSpPr>
              <a:spLocks/>
            </p:cNvSpPr>
            <p:nvPr/>
          </p:nvSpPr>
          <p:spPr bwMode="auto">
            <a:xfrm>
              <a:off x="2197" y="1398"/>
              <a:ext cx="8056" cy="784"/>
            </a:xfrm>
            <a:custGeom>
              <a:avLst/>
              <a:gdLst>
                <a:gd name="T0" fmla="*/ 157 w 8056"/>
                <a:gd name="T1" fmla="*/ 121 h 784"/>
                <a:gd name="T2" fmla="*/ 67 w 8056"/>
                <a:gd name="T3" fmla="*/ 236 h 784"/>
                <a:gd name="T4" fmla="*/ 39 w 8056"/>
                <a:gd name="T5" fmla="*/ 421 h 784"/>
                <a:gd name="T6" fmla="*/ 62 w 8056"/>
                <a:gd name="T7" fmla="*/ 574 h 784"/>
                <a:gd name="T8" fmla="*/ 106 w 8056"/>
                <a:gd name="T9" fmla="*/ 663 h 784"/>
                <a:gd name="T10" fmla="*/ 168 w 8056"/>
                <a:gd name="T11" fmla="*/ 688 h 784"/>
                <a:gd name="T12" fmla="*/ 218 w 8056"/>
                <a:gd name="T13" fmla="*/ 650 h 784"/>
                <a:gd name="T14" fmla="*/ 246 w 8056"/>
                <a:gd name="T15" fmla="*/ 536 h 784"/>
                <a:gd name="T16" fmla="*/ 235 w 8056"/>
                <a:gd name="T17" fmla="*/ 383 h 784"/>
                <a:gd name="T18" fmla="*/ 173 w 8056"/>
                <a:gd name="T19" fmla="*/ 325 h 784"/>
                <a:gd name="T20" fmla="*/ 140 w 8056"/>
                <a:gd name="T21" fmla="*/ 421 h 784"/>
                <a:gd name="T22" fmla="*/ 168 w 8056"/>
                <a:gd name="T23" fmla="*/ 491 h 784"/>
                <a:gd name="T24" fmla="*/ 190 w 8056"/>
                <a:gd name="T25" fmla="*/ 440 h 784"/>
                <a:gd name="T26" fmla="*/ 201 w 8056"/>
                <a:gd name="T27" fmla="*/ 446 h 784"/>
                <a:gd name="T28" fmla="*/ 190 w 8056"/>
                <a:gd name="T29" fmla="*/ 555 h 784"/>
                <a:gd name="T30" fmla="*/ 140 w 8056"/>
                <a:gd name="T31" fmla="*/ 574 h 784"/>
                <a:gd name="T32" fmla="*/ 106 w 8056"/>
                <a:gd name="T33" fmla="*/ 523 h 784"/>
                <a:gd name="T34" fmla="*/ 95 w 8056"/>
                <a:gd name="T35" fmla="*/ 421 h 784"/>
                <a:gd name="T36" fmla="*/ 112 w 8056"/>
                <a:gd name="T37" fmla="*/ 294 h 784"/>
                <a:gd name="T38" fmla="*/ 157 w 8056"/>
                <a:gd name="T39" fmla="*/ 243 h 784"/>
                <a:gd name="T40" fmla="*/ 212 w 8056"/>
                <a:gd name="T41" fmla="*/ 249 h 784"/>
                <a:gd name="T42" fmla="*/ 257 w 8056"/>
                <a:gd name="T43" fmla="*/ 313 h 784"/>
                <a:gd name="T44" fmla="*/ 285 w 8056"/>
                <a:gd name="T45" fmla="*/ 440 h 784"/>
                <a:gd name="T46" fmla="*/ 279 w 8056"/>
                <a:gd name="T47" fmla="*/ 606 h 784"/>
                <a:gd name="T48" fmla="*/ 212 w 8056"/>
                <a:gd name="T49" fmla="*/ 759 h 784"/>
                <a:gd name="T50" fmla="*/ 129 w 8056"/>
                <a:gd name="T51" fmla="*/ 778 h 784"/>
                <a:gd name="T52" fmla="*/ 45 w 8056"/>
                <a:gd name="T53" fmla="*/ 663 h 784"/>
                <a:gd name="T54" fmla="*/ 0 w 8056"/>
                <a:gd name="T55" fmla="*/ 466 h 784"/>
                <a:gd name="T56" fmla="*/ 17 w 8056"/>
                <a:gd name="T57" fmla="*/ 249 h 784"/>
                <a:gd name="T58" fmla="*/ 101 w 8056"/>
                <a:gd name="T59" fmla="*/ 71 h 784"/>
                <a:gd name="T60" fmla="*/ 257 w 8056"/>
                <a:gd name="T61" fmla="*/ 0 h 784"/>
                <a:gd name="T62" fmla="*/ 7917 w 8056"/>
                <a:gd name="T63" fmla="*/ 32 h 784"/>
                <a:gd name="T64" fmla="*/ 8023 w 8056"/>
                <a:gd name="T65" fmla="*/ 179 h 784"/>
                <a:gd name="T66" fmla="*/ 8056 w 8056"/>
                <a:gd name="T67" fmla="*/ 395 h 784"/>
                <a:gd name="T68" fmla="*/ 8034 w 8056"/>
                <a:gd name="T69" fmla="*/ 606 h 784"/>
                <a:gd name="T70" fmla="*/ 7961 w 8056"/>
                <a:gd name="T71" fmla="*/ 752 h 784"/>
                <a:gd name="T72" fmla="*/ 7866 w 8056"/>
                <a:gd name="T73" fmla="*/ 778 h 784"/>
                <a:gd name="T74" fmla="*/ 7805 w 8056"/>
                <a:gd name="T75" fmla="*/ 695 h 784"/>
                <a:gd name="T76" fmla="*/ 7771 w 8056"/>
                <a:gd name="T77" fmla="*/ 497 h 784"/>
                <a:gd name="T78" fmla="*/ 7788 w 8056"/>
                <a:gd name="T79" fmla="*/ 351 h 784"/>
                <a:gd name="T80" fmla="*/ 7827 w 8056"/>
                <a:gd name="T81" fmla="*/ 262 h 784"/>
                <a:gd name="T82" fmla="*/ 7883 w 8056"/>
                <a:gd name="T83" fmla="*/ 236 h 784"/>
                <a:gd name="T84" fmla="*/ 7928 w 8056"/>
                <a:gd name="T85" fmla="*/ 274 h 784"/>
                <a:gd name="T86" fmla="*/ 7961 w 8056"/>
                <a:gd name="T87" fmla="*/ 370 h 784"/>
                <a:gd name="T88" fmla="*/ 7956 w 8056"/>
                <a:gd name="T89" fmla="*/ 497 h 784"/>
                <a:gd name="T90" fmla="*/ 7928 w 8056"/>
                <a:gd name="T91" fmla="*/ 567 h 784"/>
                <a:gd name="T92" fmla="*/ 7883 w 8056"/>
                <a:gd name="T93" fmla="*/ 574 h 784"/>
                <a:gd name="T94" fmla="*/ 7855 w 8056"/>
                <a:gd name="T95" fmla="*/ 478 h 784"/>
                <a:gd name="T96" fmla="*/ 7861 w 8056"/>
                <a:gd name="T97" fmla="*/ 434 h 784"/>
                <a:gd name="T98" fmla="*/ 7877 w 8056"/>
                <a:gd name="T99" fmla="*/ 478 h 784"/>
                <a:gd name="T100" fmla="*/ 7911 w 8056"/>
                <a:gd name="T101" fmla="*/ 466 h 784"/>
                <a:gd name="T102" fmla="*/ 7905 w 8056"/>
                <a:gd name="T103" fmla="*/ 332 h 784"/>
                <a:gd name="T104" fmla="*/ 7844 w 8056"/>
                <a:gd name="T105" fmla="*/ 344 h 784"/>
                <a:gd name="T106" fmla="*/ 7810 w 8056"/>
                <a:gd name="T107" fmla="*/ 485 h 784"/>
                <a:gd name="T108" fmla="*/ 7827 w 8056"/>
                <a:gd name="T109" fmla="*/ 618 h 784"/>
                <a:gd name="T110" fmla="*/ 7877 w 8056"/>
                <a:gd name="T111" fmla="*/ 682 h 784"/>
                <a:gd name="T112" fmla="*/ 7933 w 8056"/>
                <a:gd name="T113" fmla="*/ 676 h 784"/>
                <a:gd name="T114" fmla="*/ 7989 w 8056"/>
                <a:gd name="T115" fmla="*/ 606 h 784"/>
                <a:gd name="T116" fmla="*/ 8011 w 8056"/>
                <a:gd name="T117" fmla="*/ 478 h 784"/>
                <a:gd name="T118" fmla="*/ 8006 w 8056"/>
                <a:gd name="T119" fmla="*/ 294 h 784"/>
                <a:gd name="T120" fmla="*/ 7933 w 8056"/>
                <a:gd name="T121" fmla="*/ 153 h 784"/>
                <a:gd name="T122" fmla="*/ 7810 w 8056"/>
                <a:gd name="T123" fmla="*/ 102 h 7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56"/>
                <a:gd name="T187" fmla="*/ 0 h 784"/>
                <a:gd name="T188" fmla="*/ 8056 w 8056"/>
                <a:gd name="T189" fmla="*/ 784 h 7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56" h="784">
                  <a:moveTo>
                    <a:pt x="246" y="102"/>
                  </a:moveTo>
                  <a:lnTo>
                    <a:pt x="201" y="109"/>
                  </a:lnTo>
                  <a:lnTo>
                    <a:pt x="157" y="121"/>
                  </a:lnTo>
                  <a:lnTo>
                    <a:pt x="123" y="153"/>
                  </a:lnTo>
                  <a:lnTo>
                    <a:pt x="95" y="192"/>
                  </a:lnTo>
                  <a:lnTo>
                    <a:pt x="67" y="236"/>
                  </a:lnTo>
                  <a:lnTo>
                    <a:pt x="56" y="294"/>
                  </a:lnTo>
                  <a:lnTo>
                    <a:pt x="45" y="357"/>
                  </a:lnTo>
                  <a:lnTo>
                    <a:pt x="39" y="421"/>
                  </a:lnTo>
                  <a:lnTo>
                    <a:pt x="45" y="478"/>
                  </a:lnTo>
                  <a:lnTo>
                    <a:pt x="51" y="529"/>
                  </a:lnTo>
                  <a:lnTo>
                    <a:pt x="62" y="574"/>
                  </a:lnTo>
                  <a:lnTo>
                    <a:pt x="73" y="606"/>
                  </a:lnTo>
                  <a:lnTo>
                    <a:pt x="84" y="638"/>
                  </a:lnTo>
                  <a:lnTo>
                    <a:pt x="106" y="663"/>
                  </a:lnTo>
                  <a:lnTo>
                    <a:pt x="129" y="676"/>
                  </a:lnTo>
                  <a:lnTo>
                    <a:pt x="145" y="688"/>
                  </a:lnTo>
                  <a:lnTo>
                    <a:pt x="168" y="688"/>
                  </a:lnTo>
                  <a:lnTo>
                    <a:pt x="185" y="682"/>
                  </a:lnTo>
                  <a:lnTo>
                    <a:pt x="201" y="676"/>
                  </a:lnTo>
                  <a:lnTo>
                    <a:pt x="218" y="650"/>
                  </a:lnTo>
                  <a:lnTo>
                    <a:pt x="235" y="618"/>
                  </a:lnTo>
                  <a:lnTo>
                    <a:pt x="240" y="587"/>
                  </a:lnTo>
                  <a:lnTo>
                    <a:pt x="246" y="536"/>
                  </a:lnTo>
                  <a:lnTo>
                    <a:pt x="252" y="485"/>
                  </a:lnTo>
                  <a:lnTo>
                    <a:pt x="246" y="427"/>
                  </a:lnTo>
                  <a:lnTo>
                    <a:pt x="235" y="383"/>
                  </a:lnTo>
                  <a:lnTo>
                    <a:pt x="212" y="344"/>
                  </a:lnTo>
                  <a:lnTo>
                    <a:pt x="190" y="332"/>
                  </a:lnTo>
                  <a:lnTo>
                    <a:pt x="173" y="325"/>
                  </a:lnTo>
                  <a:lnTo>
                    <a:pt x="157" y="332"/>
                  </a:lnTo>
                  <a:lnTo>
                    <a:pt x="145" y="364"/>
                  </a:lnTo>
                  <a:lnTo>
                    <a:pt x="140" y="421"/>
                  </a:lnTo>
                  <a:lnTo>
                    <a:pt x="145" y="466"/>
                  </a:lnTo>
                  <a:lnTo>
                    <a:pt x="151" y="478"/>
                  </a:lnTo>
                  <a:lnTo>
                    <a:pt x="168" y="491"/>
                  </a:lnTo>
                  <a:lnTo>
                    <a:pt x="185" y="478"/>
                  </a:lnTo>
                  <a:lnTo>
                    <a:pt x="190" y="459"/>
                  </a:lnTo>
                  <a:lnTo>
                    <a:pt x="190" y="440"/>
                  </a:lnTo>
                  <a:lnTo>
                    <a:pt x="190" y="434"/>
                  </a:lnTo>
                  <a:lnTo>
                    <a:pt x="196" y="434"/>
                  </a:lnTo>
                  <a:lnTo>
                    <a:pt x="201" y="446"/>
                  </a:lnTo>
                  <a:lnTo>
                    <a:pt x="207" y="478"/>
                  </a:lnTo>
                  <a:lnTo>
                    <a:pt x="201" y="523"/>
                  </a:lnTo>
                  <a:lnTo>
                    <a:pt x="190" y="555"/>
                  </a:lnTo>
                  <a:lnTo>
                    <a:pt x="173" y="574"/>
                  </a:lnTo>
                  <a:lnTo>
                    <a:pt x="157" y="580"/>
                  </a:lnTo>
                  <a:lnTo>
                    <a:pt x="140" y="574"/>
                  </a:lnTo>
                  <a:lnTo>
                    <a:pt x="129" y="567"/>
                  </a:lnTo>
                  <a:lnTo>
                    <a:pt x="118" y="548"/>
                  </a:lnTo>
                  <a:lnTo>
                    <a:pt x="106" y="523"/>
                  </a:lnTo>
                  <a:lnTo>
                    <a:pt x="106" y="497"/>
                  </a:lnTo>
                  <a:lnTo>
                    <a:pt x="101" y="466"/>
                  </a:lnTo>
                  <a:lnTo>
                    <a:pt x="95" y="421"/>
                  </a:lnTo>
                  <a:lnTo>
                    <a:pt x="101" y="370"/>
                  </a:lnTo>
                  <a:lnTo>
                    <a:pt x="106" y="332"/>
                  </a:lnTo>
                  <a:lnTo>
                    <a:pt x="112" y="294"/>
                  </a:lnTo>
                  <a:lnTo>
                    <a:pt x="129" y="274"/>
                  </a:lnTo>
                  <a:lnTo>
                    <a:pt x="145" y="255"/>
                  </a:lnTo>
                  <a:lnTo>
                    <a:pt x="157" y="243"/>
                  </a:lnTo>
                  <a:lnTo>
                    <a:pt x="173" y="236"/>
                  </a:lnTo>
                  <a:lnTo>
                    <a:pt x="190" y="236"/>
                  </a:lnTo>
                  <a:lnTo>
                    <a:pt x="212" y="249"/>
                  </a:lnTo>
                  <a:lnTo>
                    <a:pt x="229" y="262"/>
                  </a:lnTo>
                  <a:lnTo>
                    <a:pt x="246" y="281"/>
                  </a:lnTo>
                  <a:lnTo>
                    <a:pt x="257" y="313"/>
                  </a:lnTo>
                  <a:lnTo>
                    <a:pt x="274" y="351"/>
                  </a:lnTo>
                  <a:lnTo>
                    <a:pt x="279" y="389"/>
                  </a:lnTo>
                  <a:lnTo>
                    <a:pt x="285" y="440"/>
                  </a:lnTo>
                  <a:lnTo>
                    <a:pt x="291" y="497"/>
                  </a:lnTo>
                  <a:lnTo>
                    <a:pt x="285" y="548"/>
                  </a:lnTo>
                  <a:lnTo>
                    <a:pt x="279" y="606"/>
                  </a:lnTo>
                  <a:lnTo>
                    <a:pt x="252" y="695"/>
                  </a:lnTo>
                  <a:lnTo>
                    <a:pt x="235" y="733"/>
                  </a:lnTo>
                  <a:lnTo>
                    <a:pt x="212" y="759"/>
                  </a:lnTo>
                  <a:lnTo>
                    <a:pt x="190" y="778"/>
                  </a:lnTo>
                  <a:lnTo>
                    <a:pt x="168" y="784"/>
                  </a:lnTo>
                  <a:lnTo>
                    <a:pt x="129" y="778"/>
                  </a:lnTo>
                  <a:lnTo>
                    <a:pt x="95" y="752"/>
                  </a:lnTo>
                  <a:lnTo>
                    <a:pt x="67" y="708"/>
                  </a:lnTo>
                  <a:lnTo>
                    <a:pt x="45" y="663"/>
                  </a:lnTo>
                  <a:lnTo>
                    <a:pt x="23" y="606"/>
                  </a:lnTo>
                  <a:lnTo>
                    <a:pt x="11" y="536"/>
                  </a:lnTo>
                  <a:lnTo>
                    <a:pt x="0" y="466"/>
                  </a:lnTo>
                  <a:lnTo>
                    <a:pt x="0" y="395"/>
                  </a:lnTo>
                  <a:lnTo>
                    <a:pt x="6" y="319"/>
                  </a:lnTo>
                  <a:lnTo>
                    <a:pt x="17" y="249"/>
                  </a:lnTo>
                  <a:lnTo>
                    <a:pt x="39" y="179"/>
                  </a:lnTo>
                  <a:lnTo>
                    <a:pt x="67" y="121"/>
                  </a:lnTo>
                  <a:lnTo>
                    <a:pt x="101" y="71"/>
                  </a:lnTo>
                  <a:lnTo>
                    <a:pt x="140" y="32"/>
                  </a:lnTo>
                  <a:lnTo>
                    <a:pt x="190" y="7"/>
                  </a:lnTo>
                  <a:lnTo>
                    <a:pt x="257" y="0"/>
                  </a:lnTo>
                  <a:lnTo>
                    <a:pt x="7805" y="0"/>
                  </a:lnTo>
                  <a:lnTo>
                    <a:pt x="7861" y="7"/>
                  </a:lnTo>
                  <a:lnTo>
                    <a:pt x="7917" y="32"/>
                  </a:lnTo>
                  <a:lnTo>
                    <a:pt x="7961" y="71"/>
                  </a:lnTo>
                  <a:lnTo>
                    <a:pt x="7995" y="121"/>
                  </a:lnTo>
                  <a:lnTo>
                    <a:pt x="8023" y="179"/>
                  </a:lnTo>
                  <a:lnTo>
                    <a:pt x="8039" y="249"/>
                  </a:lnTo>
                  <a:lnTo>
                    <a:pt x="8051" y="319"/>
                  </a:lnTo>
                  <a:lnTo>
                    <a:pt x="8056" y="395"/>
                  </a:lnTo>
                  <a:lnTo>
                    <a:pt x="8056" y="466"/>
                  </a:lnTo>
                  <a:lnTo>
                    <a:pt x="8051" y="536"/>
                  </a:lnTo>
                  <a:lnTo>
                    <a:pt x="8034" y="606"/>
                  </a:lnTo>
                  <a:lnTo>
                    <a:pt x="8017" y="663"/>
                  </a:lnTo>
                  <a:lnTo>
                    <a:pt x="7989" y="708"/>
                  </a:lnTo>
                  <a:lnTo>
                    <a:pt x="7961" y="752"/>
                  </a:lnTo>
                  <a:lnTo>
                    <a:pt x="7928" y="778"/>
                  </a:lnTo>
                  <a:lnTo>
                    <a:pt x="7889" y="784"/>
                  </a:lnTo>
                  <a:lnTo>
                    <a:pt x="7866" y="778"/>
                  </a:lnTo>
                  <a:lnTo>
                    <a:pt x="7844" y="759"/>
                  </a:lnTo>
                  <a:lnTo>
                    <a:pt x="7822" y="733"/>
                  </a:lnTo>
                  <a:lnTo>
                    <a:pt x="7805" y="695"/>
                  </a:lnTo>
                  <a:lnTo>
                    <a:pt x="7777" y="606"/>
                  </a:lnTo>
                  <a:lnTo>
                    <a:pt x="7771" y="548"/>
                  </a:lnTo>
                  <a:lnTo>
                    <a:pt x="7771" y="497"/>
                  </a:lnTo>
                  <a:lnTo>
                    <a:pt x="7771" y="440"/>
                  </a:lnTo>
                  <a:lnTo>
                    <a:pt x="7777" y="389"/>
                  </a:lnTo>
                  <a:lnTo>
                    <a:pt x="7788" y="351"/>
                  </a:lnTo>
                  <a:lnTo>
                    <a:pt x="7799" y="313"/>
                  </a:lnTo>
                  <a:lnTo>
                    <a:pt x="7816" y="281"/>
                  </a:lnTo>
                  <a:lnTo>
                    <a:pt x="7827" y="262"/>
                  </a:lnTo>
                  <a:lnTo>
                    <a:pt x="7844" y="249"/>
                  </a:lnTo>
                  <a:lnTo>
                    <a:pt x="7861" y="236"/>
                  </a:lnTo>
                  <a:lnTo>
                    <a:pt x="7883" y="236"/>
                  </a:lnTo>
                  <a:lnTo>
                    <a:pt x="7900" y="243"/>
                  </a:lnTo>
                  <a:lnTo>
                    <a:pt x="7917" y="255"/>
                  </a:lnTo>
                  <a:lnTo>
                    <a:pt x="7928" y="274"/>
                  </a:lnTo>
                  <a:lnTo>
                    <a:pt x="7944" y="294"/>
                  </a:lnTo>
                  <a:lnTo>
                    <a:pt x="7950" y="332"/>
                  </a:lnTo>
                  <a:lnTo>
                    <a:pt x="7961" y="370"/>
                  </a:lnTo>
                  <a:lnTo>
                    <a:pt x="7961" y="421"/>
                  </a:lnTo>
                  <a:lnTo>
                    <a:pt x="7961" y="466"/>
                  </a:lnTo>
                  <a:lnTo>
                    <a:pt x="7956" y="497"/>
                  </a:lnTo>
                  <a:lnTo>
                    <a:pt x="7950" y="523"/>
                  </a:lnTo>
                  <a:lnTo>
                    <a:pt x="7939" y="548"/>
                  </a:lnTo>
                  <a:lnTo>
                    <a:pt x="7928" y="567"/>
                  </a:lnTo>
                  <a:lnTo>
                    <a:pt x="7922" y="574"/>
                  </a:lnTo>
                  <a:lnTo>
                    <a:pt x="7905" y="580"/>
                  </a:lnTo>
                  <a:lnTo>
                    <a:pt x="7883" y="574"/>
                  </a:lnTo>
                  <a:lnTo>
                    <a:pt x="7866" y="555"/>
                  </a:lnTo>
                  <a:lnTo>
                    <a:pt x="7861" y="523"/>
                  </a:lnTo>
                  <a:lnTo>
                    <a:pt x="7855" y="478"/>
                  </a:lnTo>
                  <a:lnTo>
                    <a:pt x="7855" y="446"/>
                  </a:lnTo>
                  <a:lnTo>
                    <a:pt x="7861" y="434"/>
                  </a:lnTo>
                  <a:lnTo>
                    <a:pt x="7866" y="440"/>
                  </a:lnTo>
                  <a:lnTo>
                    <a:pt x="7872" y="459"/>
                  </a:lnTo>
                  <a:lnTo>
                    <a:pt x="7877" y="478"/>
                  </a:lnTo>
                  <a:lnTo>
                    <a:pt x="7889" y="491"/>
                  </a:lnTo>
                  <a:lnTo>
                    <a:pt x="7905" y="478"/>
                  </a:lnTo>
                  <a:lnTo>
                    <a:pt x="7911" y="466"/>
                  </a:lnTo>
                  <a:lnTo>
                    <a:pt x="7922" y="421"/>
                  </a:lnTo>
                  <a:lnTo>
                    <a:pt x="7911" y="364"/>
                  </a:lnTo>
                  <a:lnTo>
                    <a:pt x="7905" y="332"/>
                  </a:lnTo>
                  <a:lnTo>
                    <a:pt x="7883" y="325"/>
                  </a:lnTo>
                  <a:lnTo>
                    <a:pt x="7861" y="332"/>
                  </a:lnTo>
                  <a:lnTo>
                    <a:pt x="7844" y="344"/>
                  </a:lnTo>
                  <a:lnTo>
                    <a:pt x="7822" y="383"/>
                  </a:lnTo>
                  <a:lnTo>
                    <a:pt x="7816" y="427"/>
                  </a:lnTo>
                  <a:lnTo>
                    <a:pt x="7810" y="485"/>
                  </a:lnTo>
                  <a:lnTo>
                    <a:pt x="7810" y="536"/>
                  </a:lnTo>
                  <a:lnTo>
                    <a:pt x="7822" y="587"/>
                  </a:lnTo>
                  <a:lnTo>
                    <a:pt x="7827" y="618"/>
                  </a:lnTo>
                  <a:lnTo>
                    <a:pt x="7844" y="650"/>
                  </a:lnTo>
                  <a:lnTo>
                    <a:pt x="7861" y="676"/>
                  </a:lnTo>
                  <a:lnTo>
                    <a:pt x="7877" y="682"/>
                  </a:lnTo>
                  <a:lnTo>
                    <a:pt x="7894" y="688"/>
                  </a:lnTo>
                  <a:lnTo>
                    <a:pt x="7911" y="688"/>
                  </a:lnTo>
                  <a:lnTo>
                    <a:pt x="7933" y="676"/>
                  </a:lnTo>
                  <a:lnTo>
                    <a:pt x="7950" y="663"/>
                  </a:lnTo>
                  <a:lnTo>
                    <a:pt x="7967" y="638"/>
                  </a:lnTo>
                  <a:lnTo>
                    <a:pt x="7989" y="606"/>
                  </a:lnTo>
                  <a:lnTo>
                    <a:pt x="8000" y="574"/>
                  </a:lnTo>
                  <a:lnTo>
                    <a:pt x="8011" y="529"/>
                  </a:lnTo>
                  <a:lnTo>
                    <a:pt x="8011" y="478"/>
                  </a:lnTo>
                  <a:lnTo>
                    <a:pt x="8017" y="421"/>
                  </a:lnTo>
                  <a:lnTo>
                    <a:pt x="8011" y="357"/>
                  </a:lnTo>
                  <a:lnTo>
                    <a:pt x="8006" y="294"/>
                  </a:lnTo>
                  <a:lnTo>
                    <a:pt x="7989" y="236"/>
                  </a:lnTo>
                  <a:lnTo>
                    <a:pt x="7967" y="192"/>
                  </a:lnTo>
                  <a:lnTo>
                    <a:pt x="7933" y="153"/>
                  </a:lnTo>
                  <a:lnTo>
                    <a:pt x="7900" y="121"/>
                  </a:lnTo>
                  <a:lnTo>
                    <a:pt x="7861" y="109"/>
                  </a:lnTo>
                  <a:lnTo>
                    <a:pt x="7810" y="102"/>
                  </a:lnTo>
                  <a:lnTo>
                    <a:pt x="246" y="102"/>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4" name="Freeform 50" descr="Sphere"/>
            <p:cNvSpPr>
              <a:spLocks/>
            </p:cNvSpPr>
            <p:nvPr/>
          </p:nvSpPr>
          <p:spPr bwMode="auto">
            <a:xfrm>
              <a:off x="10303" y="2297"/>
              <a:ext cx="347" cy="12149"/>
            </a:xfrm>
            <a:custGeom>
              <a:avLst/>
              <a:gdLst>
                <a:gd name="T0" fmla="*/ 330 w 347"/>
                <a:gd name="T1" fmla="*/ 11824 h 12149"/>
                <a:gd name="T2" fmla="*/ 263 w 347"/>
                <a:gd name="T3" fmla="*/ 12066 h 12149"/>
                <a:gd name="T4" fmla="*/ 173 w 347"/>
                <a:gd name="T5" fmla="*/ 12149 h 12149"/>
                <a:gd name="T6" fmla="*/ 79 w 347"/>
                <a:gd name="T7" fmla="*/ 12098 h 12149"/>
                <a:gd name="T8" fmla="*/ 12 w 347"/>
                <a:gd name="T9" fmla="*/ 11926 h 12149"/>
                <a:gd name="T10" fmla="*/ 6 w 347"/>
                <a:gd name="T11" fmla="*/ 11709 h 12149"/>
                <a:gd name="T12" fmla="*/ 56 w 347"/>
                <a:gd name="T13" fmla="*/ 11531 h 12149"/>
                <a:gd name="T14" fmla="*/ 129 w 347"/>
                <a:gd name="T15" fmla="*/ 11480 h 12149"/>
                <a:gd name="T16" fmla="*/ 190 w 347"/>
                <a:gd name="T17" fmla="*/ 11524 h 12149"/>
                <a:gd name="T18" fmla="*/ 240 w 347"/>
                <a:gd name="T19" fmla="*/ 11703 h 12149"/>
                <a:gd name="T20" fmla="*/ 213 w 347"/>
                <a:gd name="T21" fmla="*/ 11881 h 12149"/>
                <a:gd name="T22" fmla="*/ 162 w 347"/>
                <a:gd name="T23" fmla="*/ 11926 h 12149"/>
                <a:gd name="T24" fmla="*/ 106 w 347"/>
                <a:gd name="T25" fmla="*/ 11875 h 12149"/>
                <a:gd name="T26" fmla="*/ 95 w 347"/>
                <a:gd name="T27" fmla="*/ 11754 h 12149"/>
                <a:gd name="T28" fmla="*/ 140 w 347"/>
                <a:gd name="T29" fmla="*/ 11677 h 12149"/>
                <a:gd name="T30" fmla="*/ 151 w 347"/>
                <a:gd name="T31" fmla="*/ 11709 h 12149"/>
                <a:gd name="T32" fmla="*/ 129 w 347"/>
                <a:gd name="T33" fmla="*/ 11766 h 12149"/>
                <a:gd name="T34" fmla="*/ 151 w 347"/>
                <a:gd name="T35" fmla="*/ 11824 h 12149"/>
                <a:gd name="T36" fmla="*/ 196 w 347"/>
                <a:gd name="T37" fmla="*/ 11792 h 12149"/>
                <a:gd name="T38" fmla="*/ 190 w 347"/>
                <a:gd name="T39" fmla="*/ 11658 h 12149"/>
                <a:gd name="T40" fmla="*/ 134 w 347"/>
                <a:gd name="T41" fmla="*/ 11575 h 12149"/>
                <a:gd name="T42" fmla="*/ 73 w 347"/>
                <a:gd name="T43" fmla="*/ 11620 h 12149"/>
                <a:gd name="T44" fmla="*/ 45 w 347"/>
                <a:gd name="T45" fmla="*/ 11817 h 12149"/>
                <a:gd name="T46" fmla="*/ 95 w 347"/>
                <a:gd name="T47" fmla="*/ 12015 h 12149"/>
                <a:gd name="T48" fmla="*/ 157 w 347"/>
                <a:gd name="T49" fmla="*/ 12059 h 12149"/>
                <a:gd name="T50" fmla="*/ 240 w 347"/>
                <a:gd name="T51" fmla="*/ 11983 h 12149"/>
                <a:gd name="T52" fmla="*/ 285 w 347"/>
                <a:gd name="T53" fmla="*/ 11779 h 12149"/>
                <a:gd name="T54" fmla="*/ 302 w 347"/>
                <a:gd name="T55" fmla="*/ 567 h 12149"/>
                <a:gd name="T56" fmla="*/ 274 w 347"/>
                <a:gd name="T57" fmla="*/ 286 h 12149"/>
                <a:gd name="T58" fmla="*/ 218 w 347"/>
                <a:gd name="T59" fmla="*/ 121 h 12149"/>
                <a:gd name="T60" fmla="*/ 134 w 347"/>
                <a:gd name="T61" fmla="*/ 95 h 12149"/>
                <a:gd name="T62" fmla="*/ 73 w 347"/>
                <a:gd name="T63" fmla="*/ 165 h 12149"/>
                <a:gd name="T64" fmla="*/ 45 w 347"/>
                <a:gd name="T65" fmla="*/ 420 h 12149"/>
                <a:gd name="T66" fmla="*/ 90 w 347"/>
                <a:gd name="T67" fmla="*/ 554 h 12149"/>
                <a:gd name="T68" fmla="*/ 157 w 347"/>
                <a:gd name="T69" fmla="*/ 567 h 12149"/>
                <a:gd name="T70" fmla="*/ 201 w 347"/>
                <a:gd name="T71" fmla="*/ 446 h 12149"/>
                <a:gd name="T72" fmla="*/ 179 w 347"/>
                <a:gd name="T73" fmla="*/ 331 h 12149"/>
                <a:gd name="T74" fmla="*/ 140 w 347"/>
                <a:gd name="T75" fmla="*/ 331 h 12149"/>
                <a:gd name="T76" fmla="*/ 134 w 347"/>
                <a:gd name="T77" fmla="*/ 420 h 12149"/>
                <a:gd name="T78" fmla="*/ 157 w 347"/>
                <a:gd name="T79" fmla="*/ 446 h 12149"/>
                <a:gd name="T80" fmla="*/ 118 w 347"/>
                <a:gd name="T81" fmla="*/ 465 h 12149"/>
                <a:gd name="T82" fmla="*/ 90 w 347"/>
                <a:gd name="T83" fmla="*/ 363 h 12149"/>
                <a:gd name="T84" fmla="*/ 129 w 347"/>
                <a:gd name="T85" fmla="*/ 235 h 12149"/>
                <a:gd name="T86" fmla="*/ 179 w 347"/>
                <a:gd name="T87" fmla="*/ 229 h 12149"/>
                <a:gd name="T88" fmla="*/ 224 w 347"/>
                <a:gd name="T89" fmla="*/ 293 h 12149"/>
                <a:gd name="T90" fmla="*/ 229 w 347"/>
                <a:gd name="T91" fmla="*/ 528 h 12149"/>
                <a:gd name="T92" fmla="*/ 173 w 347"/>
                <a:gd name="T93" fmla="*/ 650 h 12149"/>
                <a:gd name="T94" fmla="*/ 101 w 347"/>
                <a:gd name="T95" fmla="*/ 662 h 12149"/>
                <a:gd name="T96" fmla="*/ 39 w 347"/>
                <a:gd name="T97" fmla="*/ 579 h 12149"/>
                <a:gd name="T98" fmla="*/ 0 w 347"/>
                <a:gd name="T99" fmla="*/ 388 h 12149"/>
                <a:gd name="T100" fmla="*/ 34 w 347"/>
                <a:gd name="T101" fmla="*/ 153 h 12149"/>
                <a:gd name="T102" fmla="*/ 112 w 347"/>
                <a:gd name="T103" fmla="*/ 19 h 12149"/>
                <a:gd name="T104" fmla="*/ 201 w 347"/>
                <a:gd name="T105" fmla="*/ 12 h 12149"/>
                <a:gd name="T106" fmla="*/ 285 w 347"/>
                <a:gd name="T107" fmla="*/ 146 h 12149"/>
                <a:gd name="T108" fmla="*/ 341 w 347"/>
                <a:gd name="T109" fmla="*/ 446 h 121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7"/>
                <a:gd name="T166" fmla="*/ 0 h 12149"/>
                <a:gd name="T167" fmla="*/ 347 w 347"/>
                <a:gd name="T168" fmla="*/ 12149 h 121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7" h="12149">
                  <a:moveTo>
                    <a:pt x="347" y="11569"/>
                  </a:moveTo>
                  <a:lnTo>
                    <a:pt x="341" y="11703"/>
                  </a:lnTo>
                  <a:lnTo>
                    <a:pt x="330" y="11824"/>
                  </a:lnTo>
                  <a:lnTo>
                    <a:pt x="307" y="11919"/>
                  </a:lnTo>
                  <a:lnTo>
                    <a:pt x="285" y="12002"/>
                  </a:lnTo>
                  <a:lnTo>
                    <a:pt x="263" y="12066"/>
                  </a:lnTo>
                  <a:lnTo>
                    <a:pt x="235" y="12110"/>
                  </a:lnTo>
                  <a:lnTo>
                    <a:pt x="201" y="12136"/>
                  </a:lnTo>
                  <a:lnTo>
                    <a:pt x="173" y="12149"/>
                  </a:lnTo>
                  <a:lnTo>
                    <a:pt x="140" y="12149"/>
                  </a:lnTo>
                  <a:lnTo>
                    <a:pt x="112" y="12129"/>
                  </a:lnTo>
                  <a:lnTo>
                    <a:pt x="79" y="12098"/>
                  </a:lnTo>
                  <a:lnTo>
                    <a:pt x="51" y="12047"/>
                  </a:lnTo>
                  <a:lnTo>
                    <a:pt x="34" y="11996"/>
                  </a:lnTo>
                  <a:lnTo>
                    <a:pt x="12" y="11926"/>
                  </a:lnTo>
                  <a:lnTo>
                    <a:pt x="6" y="11849"/>
                  </a:lnTo>
                  <a:lnTo>
                    <a:pt x="0" y="11766"/>
                  </a:lnTo>
                  <a:lnTo>
                    <a:pt x="6" y="11709"/>
                  </a:lnTo>
                  <a:lnTo>
                    <a:pt x="12" y="11664"/>
                  </a:lnTo>
                  <a:lnTo>
                    <a:pt x="39" y="11569"/>
                  </a:lnTo>
                  <a:lnTo>
                    <a:pt x="56" y="11531"/>
                  </a:lnTo>
                  <a:lnTo>
                    <a:pt x="79" y="11505"/>
                  </a:lnTo>
                  <a:lnTo>
                    <a:pt x="101" y="11486"/>
                  </a:lnTo>
                  <a:lnTo>
                    <a:pt x="129" y="11480"/>
                  </a:lnTo>
                  <a:lnTo>
                    <a:pt x="151" y="11486"/>
                  </a:lnTo>
                  <a:lnTo>
                    <a:pt x="173" y="11499"/>
                  </a:lnTo>
                  <a:lnTo>
                    <a:pt x="190" y="11524"/>
                  </a:lnTo>
                  <a:lnTo>
                    <a:pt x="207" y="11550"/>
                  </a:lnTo>
                  <a:lnTo>
                    <a:pt x="229" y="11620"/>
                  </a:lnTo>
                  <a:lnTo>
                    <a:pt x="240" y="11703"/>
                  </a:lnTo>
                  <a:lnTo>
                    <a:pt x="240" y="11785"/>
                  </a:lnTo>
                  <a:lnTo>
                    <a:pt x="224" y="11855"/>
                  </a:lnTo>
                  <a:lnTo>
                    <a:pt x="213" y="11881"/>
                  </a:lnTo>
                  <a:lnTo>
                    <a:pt x="201" y="11906"/>
                  </a:lnTo>
                  <a:lnTo>
                    <a:pt x="179" y="11919"/>
                  </a:lnTo>
                  <a:lnTo>
                    <a:pt x="162" y="11926"/>
                  </a:lnTo>
                  <a:lnTo>
                    <a:pt x="140" y="11919"/>
                  </a:lnTo>
                  <a:lnTo>
                    <a:pt x="129" y="11913"/>
                  </a:lnTo>
                  <a:lnTo>
                    <a:pt x="106" y="11875"/>
                  </a:lnTo>
                  <a:lnTo>
                    <a:pt x="95" y="11836"/>
                  </a:lnTo>
                  <a:lnTo>
                    <a:pt x="90" y="11785"/>
                  </a:lnTo>
                  <a:lnTo>
                    <a:pt x="95" y="11754"/>
                  </a:lnTo>
                  <a:lnTo>
                    <a:pt x="101" y="11715"/>
                  </a:lnTo>
                  <a:lnTo>
                    <a:pt x="118" y="11690"/>
                  </a:lnTo>
                  <a:lnTo>
                    <a:pt x="140" y="11677"/>
                  </a:lnTo>
                  <a:lnTo>
                    <a:pt x="151" y="11683"/>
                  </a:lnTo>
                  <a:lnTo>
                    <a:pt x="157" y="11703"/>
                  </a:lnTo>
                  <a:lnTo>
                    <a:pt x="151" y="11709"/>
                  </a:lnTo>
                  <a:lnTo>
                    <a:pt x="140" y="11715"/>
                  </a:lnTo>
                  <a:lnTo>
                    <a:pt x="134" y="11734"/>
                  </a:lnTo>
                  <a:lnTo>
                    <a:pt x="129" y="11766"/>
                  </a:lnTo>
                  <a:lnTo>
                    <a:pt x="134" y="11798"/>
                  </a:lnTo>
                  <a:lnTo>
                    <a:pt x="140" y="11811"/>
                  </a:lnTo>
                  <a:lnTo>
                    <a:pt x="151" y="11824"/>
                  </a:lnTo>
                  <a:lnTo>
                    <a:pt x="162" y="11830"/>
                  </a:lnTo>
                  <a:lnTo>
                    <a:pt x="179" y="11817"/>
                  </a:lnTo>
                  <a:lnTo>
                    <a:pt x="196" y="11792"/>
                  </a:lnTo>
                  <a:lnTo>
                    <a:pt x="201" y="11747"/>
                  </a:lnTo>
                  <a:lnTo>
                    <a:pt x="201" y="11703"/>
                  </a:lnTo>
                  <a:lnTo>
                    <a:pt x="190" y="11658"/>
                  </a:lnTo>
                  <a:lnTo>
                    <a:pt x="179" y="11613"/>
                  </a:lnTo>
                  <a:lnTo>
                    <a:pt x="157" y="11588"/>
                  </a:lnTo>
                  <a:lnTo>
                    <a:pt x="134" y="11575"/>
                  </a:lnTo>
                  <a:lnTo>
                    <a:pt x="106" y="11582"/>
                  </a:lnTo>
                  <a:lnTo>
                    <a:pt x="90" y="11601"/>
                  </a:lnTo>
                  <a:lnTo>
                    <a:pt x="73" y="11620"/>
                  </a:lnTo>
                  <a:lnTo>
                    <a:pt x="56" y="11652"/>
                  </a:lnTo>
                  <a:lnTo>
                    <a:pt x="45" y="11728"/>
                  </a:lnTo>
                  <a:lnTo>
                    <a:pt x="45" y="11817"/>
                  </a:lnTo>
                  <a:lnTo>
                    <a:pt x="51" y="11906"/>
                  </a:lnTo>
                  <a:lnTo>
                    <a:pt x="73" y="11983"/>
                  </a:lnTo>
                  <a:lnTo>
                    <a:pt x="95" y="12015"/>
                  </a:lnTo>
                  <a:lnTo>
                    <a:pt x="112" y="12040"/>
                  </a:lnTo>
                  <a:lnTo>
                    <a:pt x="134" y="12053"/>
                  </a:lnTo>
                  <a:lnTo>
                    <a:pt x="157" y="12059"/>
                  </a:lnTo>
                  <a:lnTo>
                    <a:pt x="190" y="12047"/>
                  </a:lnTo>
                  <a:lnTo>
                    <a:pt x="218" y="12027"/>
                  </a:lnTo>
                  <a:lnTo>
                    <a:pt x="240" y="11983"/>
                  </a:lnTo>
                  <a:lnTo>
                    <a:pt x="263" y="11932"/>
                  </a:lnTo>
                  <a:lnTo>
                    <a:pt x="274" y="11868"/>
                  </a:lnTo>
                  <a:lnTo>
                    <a:pt x="285" y="11779"/>
                  </a:lnTo>
                  <a:lnTo>
                    <a:pt x="296" y="11690"/>
                  </a:lnTo>
                  <a:lnTo>
                    <a:pt x="302" y="11575"/>
                  </a:lnTo>
                  <a:lnTo>
                    <a:pt x="302" y="567"/>
                  </a:lnTo>
                  <a:lnTo>
                    <a:pt x="296" y="465"/>
                  </a:lnTo>
                  <a:lnTo>
                    <a:pt x="285" y="363"/>
                  </a:lnTo>
                  <a:lnTo>
                    <a:pt x="274" y="286"/>
                  </a:lnTo>
                  <a:lnTo>
                    <a:pt x="263" y="216"/>
                  </a:lnTo>
                  <a:lnTo>
                    <a:pt x="240" y="159"/>
                  </a:lnTo>
                  <a:lnTo>
                    <a:pt x="218" y="121"/>
                  </a:lnTo>
                  <a:lnTo>
                    <a:pt x="190" y="95"/>
                  </a:lnTo>
                  <a:lnTo>
                    <a:pt x="157" y="89"/>
                  </a:lnTo>
                  <a:lnTo>
                    <a:pt x="134" y="95"/>
                  </a:lnTo>
                  <a:lnTo>
                    <a:pt x="112" y="114"/>
                  </a:lnTo>
                  <a:lnTo>
                    <a:pt x="95" y="134"/>
                  </a:lnTo>
                  <a:lnTo>
                    <a:pt x="73" y="165"/>
                  </a:lnTo>
                  <a:lnTo>
                    <a:pt x="51" y="242"/>
                  </a:lnTo>
                  <a:lnTo>
                    <a:pt x="45" y="331"/>
                  </a:lnTo>
                  <a:lnTo>
                    <a:pt x="45" y="420"/>
                  </a:lnTo>
                  <a:lnTo>
                    <a:pt x="56" y="497"/>
                  </a:lnTo>
                  <a:lnTo>
                    <a:pt x="73" y="528"/>
                  </a:lnTo>
                  <a:lnTo>
                    <a:pt x="90" y="554"/>
                  </a:lnTo>
                  <a:lnTo>
                    <a:pt x="106" y="567"/>
                  </a:lnTo>
                  <a:lnTo>
                    <a:pt x="134" y="573"/>
                  </a:lnTo>
                  <a:lnTo>
                    <a:pt x="157" y="567"/>
                  </a:lnTo>
                  <a:lnTo>
                    <a:pt x="179" y="535"/>
                  </a:lnTo>
                  <a:lnTo>
                    <a:pt x="190" y="497"/>
                  </a:lnTo>
                  <a:lnTo>
                    <a:pt x="201" y="446"/>
                  </a:lnTo>
                  <a:lnTo>
                    <a:pt x="201" y="395"/>
                  </a:lnTo>
                  <a:lnTo>
                    <a:pt x="196" y="363"/>
                  </a:lnTo>
                  <a:lnTo>
                    <a:pt x="179" y="331"/>
                  </a:lnTo>
                  <a:lnTo>
                    <a:pt x="162" y="325"/>
                  </a:lnTo>
                  <a:lnTo>
                    <a:pt x="151" y="325"/>
                  </a:lnTo>
                  <a:lnTo>
                    <a:pt x="140" y="331"/>
                  </a:lnTo>
                  <a:lnTo>
                    <a:pt x="134" y="356"/>
                  </a:lnTo>
                  <a:lnTo>
                    <a:pt x="129" y="388"/>
                  </a:lnTo>
                  <a:lnTo>
                    <a:pt x="134" y="420"/>
                  </a:lnTo>
                  <a:lnTo>
                    <a:pt x="140" y="433"/>
                  </a:lnTo>
                  <a:lnTo>
                    <a:pt x="151" y="439"/>
                  </a:lnTo>
                  <a:lnTo>
                    <a:pt x="157" y="446"/>
                  </a:lnTo>
                  <a:lnTo>
                    <a:pt x="151" y="465"/>
                  </a:lnTo>
                  <a:lnTo>
                    <a:pt x="140" y="471"/>
                  </a:lnTo>
                  <a:lnTo>
                    <a:pt x="118" y="465"/>
                  </a:lnTo>
                  <a:lnTo>
                    <a:pt x="101" y="433"/>
                  </a:lnTo>
                  <a:lnTo>
                    <a:pt x="95" y="395"/>
                  </a:lnTo>
                  <a:lnTo>
                    <a:pt x="90" y="363"/>
                  </a:lnTo>
                  <a:lnTo>
                    <a:pt x="95" y="318"/>
                  </a:lnTo>
                  <a:lnTo>
                    <a:pt x="106" y="267"/>
                  </a:lnTo>
                  <a:lnTo>
                    <a:pt x="129" y="235"/>
                  </a:lnTo>
                  <a:lnTo>
                    <a:pt x="140" y="223"/>
                  </a:lnTo>
                  <a:lnTo>
                    <a:pt x="162" y="223"/>
                  </a:lnTo>
                  <a:lnTo>
                    <a:pt x="179" y="229"/>
                  </a:lnTo>
                  <a:lnTo>
                    <a:pt x="201" y="242"/>
                  </a:lnTo>
                  <a:lnTo>
                    <a:pt x="213" y="261"/>
                  </a:lnTo>
                  <a:lnTo>
                    <a:pt x="224" y="293"/>
                  </a:lnTo>
                  <a:lnTo>
                    <a:pt x="240" y="363"/>
                  </a:lnTo>
                  <a:lnTo>
                    <a:pt x="240" y="446"/>
                  </a:lnTo>
                  <a:lnTo>
                    <a:pt x="229" y="528"/>
                  </a:lnTo>
                  <a:lnTo>
                    <a:pt x="207" y="605"/>
                  </a:lnTo>
                  <a:lnTo>
                    <a:pt x="190" y="630"/>
                  </a:lnTo>
                  <a:lnTo>
                    <a:pt x="173" y="650"/>
                  </a:lnTo>
                  <a:lnTo>
                    <a:pt x="151" y="669"/>
                  </a:lnTo>
                  <a:lnTo>
                    <a:pt x="129" y="669"/>
                  </a:lnTo>
                  <a:lnTo>
                    <a:pt x="101" y="662"/>
                  </a:lnTo>
                  <a:lnTo>
                    <a:pt x="79" y="643"/>
                  </a:lnTo>
                  <a:lnTo>
                    <a:pt x="56" y="618"/>
                  </a:lnTo>
                  <a:lnTo>
                    <a:pt x="39" y="579"/>
                  </a:lnTo>
                  <a:lnTo>
                    <a:pt x="12" y="490"/>
                  </a:lnTo>
                  <a:lnTo>
                    <a:pt x="6" y="439"/>
                  </a:lnTo>
                  <a:lnTo>
                    <a:pt x="0" y="388"/>
                  </a:lnTo>
                  <a:lnTo>
                    <a:pt x="6" y="299"/>
                  </a:lnTo>
                  <a:lnTo>
                    <a:pt x="12" y="223"/>
                  </a:lnTo>
                  <a:lnTo>
                    <a:pt x="34" y="153"/>
                  </a:lnTo>
                  <a:lnTo>
                    <a:pt x="51" y="95"/>
                  </a:lnTo>
                  <a:lnTo>
                    <a:pt x="79" y="51"/>
                  </a:lnTo>
                  <a:lnTo>
                    <a:pt x="112" y="19"/>
                  </a:lnTo>
                  <a:lnTo>
                    <a:pt x="140" y="6"/>
                  </a:lnTo>
                  <a:lnTo>
                    <a:pt x="173" y="0"/>
                  </a:lnTo>
                  <a:lnTo>
                    <a:pt x="201" y="12"/>
                  </a:lnTo>
                  <a:lnTo>
                    <a:pt x="235" y="38"/>
                  </a:lnTo>
                  <a:lnTo>
                    <a:pt x="263" y="89"/>
                  </a:lnTo>
                  <a:lnTo>
                    <a:pt x="285" y="146"/>
                  </a:lnTo>
                  <a:lnTo>
                    <a:pt x="307" y="223"/>
                  </a:lnTo>
                  <a:lnTo>
                    <a:pt x="330" y="325"/>
                  </a:lnTo>
                  <a:lnTo>
                    <a:pt x="341" y="446"/>
                  </a:lnTo>
                  <a:lnTo>
                    <a:pt x="347" y="586"/>
                  </a:lnTo>
                  <a:lnTo>
                    <a:pt x="347" y="1156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5" name="Freeform 51" descr="Sphere"/>
            <p:cNvSpPr>
              <a:spLocks/>
            </p:cNvSpPr>
            <p:nvPr/>
          </p:nvSpPr>
          <p:spPr bwMode="auto">
            <a:xfrm>
              <a:off x="2197" y="14560"/>
              <a:ext cx="8056" cy="784"/>
            </a:xfrm>
            <a:custGeom>
              <a:avLst/>
              <a:gdLst>
                <a:gd name="T0" fmla="*/ 157 w 8056"/>
                <a:gd name="T1" fmla="*/ 663 h 784"/>
                <a:gd name="T2" fmla="*/ 67 w 8056"/>
                <a:gd name="T3" fmla="*/ 542 h 784"/>
                <a:gd name="T4" fmla="*/ 39 w 8056"/>
                <a:gd name="T5" fmla="*/ 363 h 784"/>
                <a:gd name="T6" fmla="*/ 62 w 8056"/>
                <a:gd name="T7" fmla="*/ 210 h 784"/>
                <a:gd name="T8" fmla="*/ 106 w 8056"/>
                <a:gd name="T9" fmla="*/ 121 h 784"/>
                <a:gd name="T10" fmla="*/ 168 w 8056"/>
                <a:gd name="T11" fmla="*/ 96 h 784"/>
                <a:gd name="T12" fmla="*/ 218 w 8056"/>
                <a:gd name="T13" fmla="*/ 134 h 784"/>
                <a:gd name="T14" fmla="*/ 246 w 8056"/>
                <a:gd name="T15" fmla="*/ 242 h 784"/>
                <a:gd name="T16" fmla="*/ 235 w 8056"/>
                <a:gd name="T17" fmla="*/ 408 h 784"/>
                <a:gd name="T18" fmla="*/ 173 w 8056"/>
                <a:gd name="T19" fmla="*/ 465 h 784"/>
                <a:gd name="T20" fmla="*/ 140 w 8056"/>
                <a:gd name="T21" fmla="*/ 370 h 784"/>
                <a:gd name="T22" fmla="*/ 168 w 8056"/>
                <a:gd name="T23" fmla="*/ 300 h 784"/>
                <a:gd name="T24" fmla="*/ 190 w 8056"/>
                <a:gd name="T25" fmla="*/ 344 h 784"/>
                <a:gd name="T26" fmla="*/ 201 w 8056"/>
                <a:gd name="T27" fmla="*/ 338 h 784"/>
                <a:gd name="T28" fmla="*/ 190 w 8056"/>
                <a:gd name="T29" fmla="*/ 236 h 784"/>
                <a:gd name="T30" fmla="*/ 140 w 8056"/>
                <a:gd name="T31" fmla="*/ 210 h 784"/>
                <a:gd name="T32" fmla="*/ 106 w 8056"/>
                <a:gd name="T33" fmla="*/ 287 h 784"/>
                <a:gd name="T34" fmla="*/ 101 w 8056"/>
                <a:gd name="T35" fmla="*/ 414 h 784"/>
                <a:gd name="T36" fmla="*/ 129 w 8056"/>
                <a:gd name="T37" fmla="*/ 510 h 784"/>
                <a:gd name="T38" fmla="*/ 173 w 8056"/>
                <a:gd name="T39" fmla="*/ 548 h 784"/>
                <a:gd name="T40" fmla="*/ 229 w 8056"/>
                <a:gd name="T41" fmla="*/ 523 h 784"/>
                <a:gd name="T42" fmla="*/ 274 w 8056"/>
                <a:gd name="T43" fmla="*/ 440 h 784"/>
                <a:gd name="T44" fmla="*/ 291 w 8056"/>
                <a:gd name="T45" fmla="*/ 287 h 784"/>
                <a:gd name="T46" fmla="*/ 252 w 8056"/>
                <a:gd name="T47" fmla="*/ 89 h 784"/>
                <a:gd name="T48" fmla="*/ 190 w 8056"/>
                <a:gd name="T49" fmla="*/ 7 h 784"/>
                <a:gd name="T50" fmla="*/ 95 w 8056"/>
                <a:gd name="T51" fmla="*/ 32 h 784"/>
                <a:gd name="T52" fmla="*/ 23 w 8056"/>
                <a:gd name="T53" fmla="*/ 185 h 784"/>
                <a:gd name="T54" fmla="*/ 0 w 8056"/>
                <a:gd name="T55" fmla="*/ 395 h 784"/>
                <a:gd name="T56" fmla="*/ 39 w 8056"/>
                <a:gd name="T57" fmla="*/ 605 h 784"/>
                <a:gd name="T58" fmla="*/ 140 w 8056"/>
                <a:gd name="T59" fmla="*/ 752 h 784"/>
                <a:gd name="T60" fmla="*/ 7805 w 8056"/>
                <a:gd name="T61" fmla="*/ 784 h 784"/>
                <a:gd name="T62" fmla="*/ 7961 w 8056"/>
                <a:gd name="T63" fmla="*/ 714 h 784"/>
                <a:gd name="T64" fmla="*/ 8039 w 8056"/>
                <a:gd name="T65" fmla="*/ 542 h 784"/>
                <a:gd name="T66" fmla="*/ 8056 w 8056"/>
                <a:gd name="T67" fmla="*/ 319 h 784"/>
                <a:gd name="T68" fmla="*/ 8017 w 8056"/>
                <a:gd name="T69" fmla="*/ 128 h 784"/>
                <a:gd name="T70" fmla="*/ 7928 w 8056"/>
                <a:gd name="T71" fmla="*/ 7 h 784"/>
                <a:gd name="T72" fmla="*/ 7844 w 8056"/>
                <a:gd name="T73" fmla="*/ 26 h 784"/>
                <a:gd name="T74" fmla="*/ 7777 w 8056"/>
                <a:gd name="T75" fmla="*/ 185 h 784"/>
                <a:gd name="T76" fmla="*/ 7771 w 8056"/>
                <a:gd name="T77" fmla="*/ 344 h 784"/>
                <a:gd name="T78" fmla="*/ 7799 w 8056"/>
                <a:gd name="T79" fmla="*/ 478 h 784"/>
                <a:gd name="T80" fmla="*/ 7844 w 8056"/>
                <a:gd name="T81" fmla="*/ 542 h 784"/>
                <a:gd name="T82" fmla="*/ 7900 w 8056"/>
                <a:gd name="T83" fmla="*/ 542 h 784"/>
                <a:gd name="T84" fmla="*/ 7944 w 8056"/>
                <a:gd name="T85" fmla="*/ 484 h 784"/>
                <a:gd name="T86" fmla="*/ 7961 w 8056"/>
                <a:gd name="T87" fmla="*/ 370 h 784"/>
                <a:gd name="T88" fmla="*/ 7950 w 8056"/>
                <a:gd name="T89" fmla="*/ 261 h 784"/>
                <a:gd name="T90" fmla="*/ 7905 w 8056"/>
                <a:gd name="T91" fmla="*/ 198 h 784"/>
                <a:gd name="T92" fmla="*/ 7861 w 8056"/>
                <a:gd name="T93" fmla="*/ 268 h 784"/>
                <a:gd name="T94" fmla="*/ 7861 w 8056"/>
                <a:gd name="T95" fmla="*/ 351 h 784"/>
                <a:gd name="T96" fmla="*/ 7872 w 8056"/>
                <a:gd name="T97" fmla="*/ 325 h 784"/>
                <a:gd name="T98" fmla="*/ 7905 w 8056"/>
                <a:gd name="T99" fmla="*/ 300 h 784"/>
                <a:gd name="T100" fmla="*/ 7911 w 8056"/>
                <a:gd name="T101" fmla="*/ 421 h 784"/>
                <a:gd name="T102" fmla="*/ 7861 w 8056"/>
                <a:gd name="T103" fmla="*/ 459 h 784"/>
                <a:gd name="T104" fmla="*/ 7816 w 8056"/>
                <a:gd name="T105" fmla="*/ 357 h 784"/>
                <a:gd name="T106" fmla="*/ 7822 w 8056"/>
                <a:gd name="T107" fmla="*/ 198 h 784"/>
                <a:gd name="T108" fmla="*/ 7861 w 8056"/>
                <a:gd name="T109" fmla="*/ 115 h 784"/>
                <a:gd name="T110" fmla="*/ 7911 w 8056"/>
                <a:gd name="T111" fmla="*/ 96 h 784"/>
                <a:gd name="T112" fmla="*/ 7967 w 8056"/>
                <a:gd name="T113" fmla="*/ 147 h 784"/>
                <a:gd name="T114" fmla="*/ 8011 w 8056"/>
                <a:gd name="T115" fmla="*/ 255 h 784"/>
                <a:gd name="T116" fmla="*/ 8011 w 8056"/>
                <a:gd name="T117" fmla="*/ 433 h 784"/>
                <a:gd name="T118" fmla="*/ 7967 w 8056"/>
                <a:gd name="T119" fmla="*/ 593 h 784"/>
                <a:gd name="T120" fmla="*/ 7861 w 8056"/>
                <a:gd name="T121" fmla="*/ 682 h 7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6"/>
                <a:gd name="T184" fmla="*/ 0 h 784"/>
                <a:gd name="T185" fmla="*/ 8056 w 8056"/>
                <a:gd name="T186" fmla="*/ 784 h 7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6" h="784">
                  <a:moveTo>
                    <a:pt x="246" y="682"/>
                  </a:moveTo>
                  <a:lnTo>
                    <a:pt x="201" y="682"/>
                  </a:lnTo>
                  <a:lnTo>
                    <a:pt x="157" y="663"/>
                  </a:lnTo>
                  <a:lnTo>
                    <a:pt x="123" y="631"/>
                  </a:lnTo>
                  <a:lnTo>
                    <a:pt x="95" y="593"/>
                  </a:lnTo>
                  <a:lnTo>
                    <a:pt x="67" y="542"/>
                  </a:lnTo>
                  <a:lnTo>
                    <a:pt x="56" y="491"/>
                  </a:lnTo>
                  <a:lnTo>
                    <a:pt x="45" y="433"/>
                  </a:lnTo>
                  <a:lnTo>
                    <a:pt x="39" y="363"/>
                  </a:lnTo>
                  <a:lnTo>
                    <a:pt x="45" y="306"/>
                  </a:lnTo>
                  <a:lnTo>
                    <a:pt x="51" y="255"/>
                  </a:lnTo>
                  <a:lnTo>
                    <a:pt x="62" y="210"/>
                  </a:lnTo>
                  <a:lnTo>
                    <a:pt x="73" y="172"/>
                  </a:lnTo>
                  <a:lnTo>
                    <a:pt x="84" y="147"/>
                  </a:lnTo>
                  <a:lnTo>
                    <a:pt x="106" y="121"/>
                  </a:lnTo>
                  <a:lnTo>
                    <a:pt x="129" y="102"/>
                  </a:lnTo>
                  <a:lnTo>
                    <a:pt x="145" y="96"/>
                  </a:lnTo>
                  <a:lnTo>
                    <a:pt x="168" y="96"/>
                  </a:lnTo>
                  <a:lnTo>
                    <a:pt x="185" y="96"/>
                  </a:lnTo>
                  <a:lnTo>
                    <a:pt x="201" y="115"/>
                  </a:lnTo>
                  <a:lnTo>
                    <a:pt x="218" y="134"/>
                  </a:lnTo>
                  <a:lnTo>
                    <a:pt x="235" y="166"/>
                  </a:lnTo>
                  <a:lnTo>
                    <a:pt x="240" y="198"/>
                  </a:lnTo>
                  <a:lnTo>
                    <a:pt x="246" y="242"/>
                  </a:lnTo>
                  <a:lnTo>
                    <a:pt x="252" y="300"/>
                  </a:lnTo>
                  <a:lnTo>
                    <a:pt x="246" y="357"/>
                  </a:lnTo>
                  <a:lnTo>
                    <a:pt x="235" y="408"/>
                  </a:lnTo>
                  <a:lnTo>
                    <a:pt x="212" y="440"/>
                  </a:lnTo>
                  <a:lnTo>
                    <a:pt x="190" y="459"/>
                  </a:lnTo>
                  <a:lnTo>
                    <a:pt x="173" y="465"/>
                  </a:lnTo>
                  <a:lnTo>
                    <a:pt x="157" y="446"/>
                  </a:lnTo>
                  <a:lnTo>
                    <a:pt x="145" y="421"/>
                  </a:lnTo>
                  <a:lnTo>
                    <a:pt x="140" y="370"/>
                  </a:lnTo>
                  <a:lnTo>
                    <a:pt x="145" y="325"/>
                  </a:lnTo>
                  <a:lnTo>
                    <a:pt x="151" y="300"/>
                  </a:lnTo>
                  <a:lnTo>
                    <a:pt x="168" y="300"/>
                  </a:lnTo>
                  <a:lnTo>
                    <a:pt x="185" y="300"/>
                  </a:lnTo>
                  <a:lnTo>
                    <a:pt x="190" y="325"/>
                  </a:lnTo>
                  <a:lnTo>
                    <a:pt x="190" y="344"/>
                  </a:lnTo>
                  <a:lnTo>
                    <a:pt x="190" y="351"/>
                  </a:lnTo>
                  <a:lnTo>
                    <a:pt x="196" y="351"/>
                  </a:lnTo>
                  <a:lnTo>
                    <a:pt x="201" y="338"/>
                  </a:lnTo>
                  <a:lnTo>
                    <a:pt x="207" y="306"/>
                  </a:lnTo>
                  <a:lnTo>
                    <a:pt x="201" y="268"/>
                  </a:lnTo>
                  <a:lnTo>
                    <a:pt x="190" y="236"/>
                  </a:lnTo>
                  <a:lnTo>
                    <a:pt x="173" y="210"/>
                  </a:lnTo>
                  <a:lnTo>
                    <a:pt x="157" y="198"/>
                  </a:lnTo>
                  <a:lnTo>
                    <a:pt x="140" y="210"/>
                  </a:lnTo>
                  <a:lnTo>
                    <a:pt x="118" y="236"/>
                  </a:lnTo>
                  <a:lnTo>
                    <a:pt x="106" y="261"/>
                  </a:lnTo>
                  <a:lnTo>
                    <a:pt x="106" y="287"/>
                  </a:lnTo>
                  <a:lnTo>
                    <a:pt x="101" y="325"/>
                  </a:lnTo>
                  <a:lnTo>
                    <a:pt x="95" y="370"/>
                  </a:lnTo>
                  <a:lnTo>
                    <a:pt x="101" y="414"/>
                  </a:lnTo>
                  <a:lnTo>
                    <a:pt x="106" y="453"/>
                  </a:lnTo>
                  <a:lnTo>
                    <a:pt x="112" y="484"/>
                  </a:lnTo>
                  <a:lnTo>
                    <a:pt x="129" y="510"/>
                  </a:lnTo>
                  <a:lnTo>
                    <a:pt x="145" y="535"/>
                  </a:lnTo>
                  <a:lnTo>
                    <a:pt x="157" y="542"/>
                  </a:lnTo>
                  <a:lnTo>
                    <a:pt x="173" y="548"/>
                  </a:lnTo>
                  <a:lnTo>
                    <a:pt x="190" y="548"/>
                  </a:lnTo>
                  <a:lnTo>
                    <a:pt x="212" y="542"/>
                  </a:lnTo>
                  <a:lnTo>
                    <a:pt x="229" y="523"/>
                  </a:lnTo>
                  <a:lnTo>
                    <a:pt x="246" y="503"/>
                  </a:lnTo>
                  <a:lnTo>
                    <a:pt x="257" y="478"/>
                  </a:lnTo>
                  <a:lnTo>
                    <a:pt x="274" y="440"/>
                  </a:lnTo>
                  <a:lnTo>
                    <a:pt x="279" y="395"/>
                  </a:lnTo>
                  <a:lnTo>
                    <a:pt x="285" y="344"/>
                  </a:lnTo>
                  <a:lnTo>
                    <a:pt x="291" y="287"/>
                  </a:lnTo>
                  <a:lnTo>
                    <a:pt x="285" y="236"/>
                  </a:lnTo>
                  <a:lnTo>
                    <a:pt x="279" y="185"/>
                  </a:lnTo>
                  <a:lnTo>
                    <a:pt x="252" y="89"/>
                  </a:lnTo>
                  <a:lnTo>
                    <a:pt x="235" y="58"/>
                  </a:lnTo>
                  <a:lnTo>
                    <a:pt x="212" y="26"/>
                  </a:lnTo>
                  <a:lnTo>
                    <a:pt x="190" y="7"/>
                  </a:lnTo>
                  <a:lnTo>
                    <a:pt x="168" y="0"/>
                  </a:lnTo>
                  <a:lnTo>
                    <a:pt x="129" y="7"/>
                  </a:lnTo>
                  <a:lnTo>
                    <a:pt x="95" y="32"/>
                  </a:lnTo>
                  <a:lnTo>
                    <a:pt x="67" y="70"/>
                  </a:lnTo>
                  <a:lnTo>
                    <a:pt x="45" y="128"/>
                  </a:lnTo>
                  <a:lnTo>
                    <a:pt x="23" y="185"/>
                  </a:lnTo>
                  <a:lnTo>
                    <a:pt x="11" y="249"/>
                  </a:lnTo>
                  <a:lnTo>
                    <a:pt x="0" y="319"/>
                  </a:lnTo>
                  <a:lnTo>
                    <a:pt x="0" y="395"/>
                  </a:lnTo>
                  <a:lnTo>
                    <a:pt x="6" y="465"/>
                  </a:lnTo>
                  <a:lnTo>
                    <a:pt x="17" y="542"/>
                  </a:lnTo>
                  <a:lnTo>
                    <a:pt x="39" y="605"/>
                  </a:lnTo>
                  <a:lnTo>
                    <a:pt x="67" y="663"/>
                  </a:lnTo>
                  <a:lnTo>
                    <a:pt x="101" y="714"/>
                  </a:lnTo>
                  <a:lnTo>
                    <a:pt x="140" y="752"/>
                  </a:lnTo>
                  <a:lnTo>
                    <a:pt x="190" y="777"/>
                  </a:lnTo>
                  <a:lnTo>
                    <a:pt x="257" y="784"/>
                  </a:lnTo>
                  <a:lnTo>
                    <a:pt x="7805" y="784"/>
                  </a:lnTo>
                  <a:lnTo>
                    <a:pt x="7861" y="777"/>
                  </a:lnTo>
                  <a:lnTo>
                    <a:pt x="7917" y="752"/>
                  </a:lnTo>
                  <a:lnTo>
                    <a:pt x="7961" y="714"/>
                  </a:lnTo>
                  <a:lnTo>
                    <a:pt x="7995" y="663"/>
                  </a:lnTo>
                  <a:lnTo>
                    <a:pt x="8023" y="605"/>
                  </a:lnTo>
                  <a:lnTo>
                    <a:pt x="8039" y="542"/>
                  </a:lnTo>
                  <a:lnTo>
                    <a:pt x="8051" y="465"/>
                  </a:lnTo>
                  <a:lnTo>
                    <a:pt x="8056" y="395"/>
                  </a:lnTo>
                  <a:lnTo>
                    <a:pt x="8056" y="319"/>
                  </a:lnTo>
                  <a:lnTo>
                    <a:pt x="8051" y="249"/>
                  </a:lnTo>
                  <a:lnTo>
                    <a:pt x="8034" y="185"/>
                  </a:lnTo>
                  <a:lnTo>
                    <a:pt x="8017" y="128"/>
                  </a:lnTo>
                  <a:lnTo>
                    <a:pt x="7989" y="70"/>
                  </a:lnTo>
                  <a:lnTo>
                    <a:pt x="7961" y="32"/>
                  </a:lnTo>
                  <a:lnTo>
                    <a:pt x="7928" y="7"/>
                  </a:lnTo>
                  <a:lnTo>
                    <a:pt x="7889" y="0"/>
                  </a:lnTo>
                  <a:lnTo>
                    <a:pt x="7866" y="7"/>
                  </a:lnTo>
                  <a:lnTo>
                    <a:pt x="7844" y="26"/>
                  </a:lnTo>
                  <a:lnTo>
                    <a:pt x="7822" y="58"/>
                  </a:lnTo>
                  <a:lnTo>
                    <a:pt x="7805" y="89"/>
                  </a:lnTo>
                  <a:lnTo>
                    <a:pt x="7777" y="185"/>
                  </a:lnTo>
                  <a:lnTo>
                    <a:pt x="7771" y="236"/>
                  </a:lnTo>
                  <a:lnTo>
                    <a:pt x="7771" y="287"/>
                  </a:lnTo>
                  <a:lnTo>
                    <a:pt x="7771" y="344"/>
                  </a:lnTo>
                  <a:lnTo>
                    <a:pt x="7777" y="395"/>
                  </a:lnTo>
                  <a:lnTo>
                    <a:pt x="7788" y="440"/>
                  </a:lnTo>
                  <a:lnTo>
                    <a:pt x="7799" y="478"/>
                  </a:lnTo>
                  <a:lnTo>
                    <a:pt x="7816" y="503"/>
                  </a:lnTo>
                  <a:lnTo>
                    <a:pt x="7827" y="523"/>
                  </a:lnTo>
                  <a:lnTo>
                    <a:pt x="7844" y="542"/>
                  </a:lnTo>
                  <a:lnTo>
                    <a:pt x="7861" y="548"/>
                  </a:lnTo>
                  <a:lnTo>
                    <a:pt x="7883" y="548"/>
                  </a:lnTo>
                  <a:lnTo>
                    <a:pt x="7900" y="542"/>
                  </a:lnTo>
                  <a:lnTo>
                    <a:pt x="7917" y="535"/>
                  </a:lnTo>
                  <a:lnTo>
                    <a:pt x="7928" y="510"/>
                  </a:lnTo>
                  <a:lnTo>
                    <a:pt x="7944" y="484"/>
                  </a:lnTo>
                  <a:lnTo>
                    <a:pt x="7950" y="453"/>
                  </a:lnTo>
                  <a:lnTo>
                    <a:pt x="7961" y="414"/>
                  </a:lnTo>
                  <a:lnTo>
                    <a:pt x="7961" y="370"/>
                  </a:lnTo>
                  <a:lnTo>
                    <a:pt x="7961" y="325"/>
                  </a:lnTo>
                  <a:lnTo>
                    <a:pt x="7956" y="287"/>
                  </a:lnTo>
                  <a:lnTo>
                    <a:pt x="7950" y="261"/>
                  </a:lnTo>
                  <a:lnTo>
                    <a:pt x="7939" y="236"/>
                  </a:lnTo>
                  <a:lnTo>
                    <a:pt x="7922" y="210"/>
                  </a:lnTo>
                  <a:lnTo>
                    <a:pt x="7905" y="198"/>
                  </a:lnTo>
                  <a:lnTo>
                    <a:pt x="7883" y="210"/>
                  </a:lnTo>
                  <a:lnTo>
                    <a:pt x="7866" y="236"/>
                  </a:lnTo>
                  <a:lnTo>
                    <a:pt x="7861" y="268"/>
                  </a:lnTo>
                  <a:lnTo>
                    <a:pt x="7855" y="306"/>
                  </a:lnTo>
                  <a:lnTo>
                    <a:pt x="7855" y="338"/>
                  </a:lnTo>
                  <a:lnTo>
                    <a:pt x="7861" y="351"/>
                  </a:lnTo>
                  <a:lnTo>
                    <a:pt x="7866" y="344"/>
                  </a:lnTo>
                  <a:lnTo>
                    <a:pt x="7872" y="325"/>
                  </a:lnTo>
                  <a:lnTo>
                    <a:pt x="7877" y="300"/>
                  </a:lnTo>
                  <a:lnTo>
                    <a:pt x="7889" y="300"/>
                  </a:lnTo>
                  <a:lnTo>
                    <a:pt x="7905" y="300"/>
                  </a:lnTo>
                  <a:lnTo>
                    <a:pt x="7911" y="325"/>
                  </a:lnTo>
                  <a:lnTo>
                    <a:pt x="7922" y="370"/>
                  </a:lnTo>
                  <a:lnTo>
                    <a:pt x="7911" y="421"/>
                  </a:lnTo>
                  <a:lnTo>
                    <a:pt x="7905" y="446"/>
                  </a:lnTo>
                  <a:lnTo>
                    <a:pt x="7883" y="465"/>
                  </a:lnTo>
                  <a:lnTo>
                    <a:pt x="7861" y="459"/>
                  </a:lnTo>
                  <a:lnTo>
                    <a:pt x="7844" y="440"/>
                  </a:lnTo>
                  <a:lnTo>
                    <a:pt x="7822" y="408"/>
                  </a:lnTo>
                  <a:lnTo>
                    <a:pt x="7816" y="357"/>
                  </a:lnTo>
                  <a:lnTo>
                    <a:pt x="7810" y="300"/>
                  </a:lnTo>
                  <a:lnTo>
                    <a:pt x="7810" y="242"/>
                  </a:lnTo>
                  <a:lnTo>
                    <a:pt x="7822" y="198"/>
                  </a:lnTo>
                  <a:lnTo>
                    <a:pt x="7827" y="166"/>
                  </a:lnTo>
                  <a:lnTo>
                    <a:pt x="7844" y="134"/>
                  </a:lnTo>
                  <a:lnTo>
                    <a:pt x="7861" y="115"/>
                  </a:lnTo>
                  <a:lnTo>
                    <a:pt x="7877" y="96"/>
                  </a:lnTo>
                  <a:lnTo>
                    <a:pt x="7894" y="96"/>
                  </a:lnTo>
                  <a:lnTo>
                    <a:pt x="7911" y="96"/>
                  </a:lnTo>
                  <a:lnTo>
                    <a:pt x="7933" y="102"/>
                  </a:lnTo>
                  <a:lnTo>
                    <a:pt x="7950" y="121"/>
                  </a:lnTo>
                  <a:lnTo>
                    <a:pt x="7967" y="147"/>
                  </a:lnTo>
                  <a:lnTo>
                    <a:pt x="7989" y="172"/>
                  </a:lnTo>
                  <a:lnTo>
                    <a:pt x="8000" y="210"/>
                  </a:lnTo>
                  <a:lnTo>
                    <a:pt x="8011" y="255"/>
                  </a:lnTo>
                  <a:lnTo>
                    <a:pt x="8011" y="306"/>
                  </a:lnTo>
                  <a:lnTo>
                    <a:pt x="8017" y="363"/>
                  </a:lnTo>
                  <a:lnTo>
                    <a:pt x="8011" y="433"/>
                  </a:lnTo>
                  <a:lnTo>
                    <a:pt x="8006" y="491"/>
                  </a:lnTo>
                  <a:lnTo>
                    <a:pt x="7989" y="542"/>
                  </a:lnTo>
                  <a:lnTo>
                    <a:pt x="7967" y="593"/>
                  </a:lnTo>
                  <a:lnTo>
                    <a:pt x="7933" y="631"/>
                  </a:lnTo>
                  <a:lnTo>
                    <a:pt x="7900" y="663"/>
                  </a:lnTo>
                  <a:lnTo>
                    <a:pt x="7861" y="682"/>
                  </a:lnTo>
                  <a:lnTo>
                    <a:pt x="7810" y="682"/>
                  </a:lnTo>
                  <a:lnTo>
                    <a:pt x="246" y="682"/>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6" name="Freeform 52" descr="Sphere"/>
            <p:cNvSpPr>
              <a:spLocks/>
            </p:cNvSpPr>
            <p:nvPr/>
          </p:nvSpPr>
          <p:spPr bwMode="auto">
            <a:xfrm>
              <a:off x="1806" y="2297"/>
              <a:ext cx="341" cy="12149"/>
            </a:xfrm>
            <a:custGeom>
              <a:avLst/>
              <a:gdLst>
                <a:gd name="T0" fmla="*/ 56 w 341"/>
                <a:gd name="T1" fmla="*/ 11779 h 12149"/>
                <a:gd name="T2" fmla="*/ 101 w 341"/>
                <a:gd name="T3" fmla="*/ 11983 h 12149"/>
                <a:gd name="T4" fmla="*/ 185 w 341"/>
                <a:gd name="T5" fmla="*/ 12059 h 12149"/>
                <a:gd name="T6" fmla="*/ 246 w 341"/>
                <a:gd name="T7" fmla="*/ 12015 h 12149"/>
                <a:gd name="T8" fmla="*/ 302 w 341"/>
                <a:gd name="T9" fmla="*/ 11817 h 12149"/>
                <a:gd name="T10" fmla="*/ 268 w 341"/>
                <a:gd name="T11" fmla="*/ 11620 h 12149"/>
                <a:gd name="T12" fmla="*/ 213 w 341"/>
                <a:gd name="T13" fmla="*/ 11575 h 12149"/>
                <a:gd name="T14" fmla="*/ 151 w 341"/>
                <a:gd name="T15" fmla="*/ 11658 h 12149"/>
                <a:gd name="T16" fmla="*/ 146 w 341"/>
                <a:gd name="T17" fmla="*/ 11792 h 12149"/>
                <a:gd name="T18" fmla="*/ 190 w 341"/>
                <a:gd name="T19" fmla="*/ 11824 h 12149"/>
                <a:gd name="T20" fmla="*/ 213 w 341"/>
                <a:gd name="T21" fmla="*/ 11766 h 12149"/>
                <a:gd name="T22" fmla="*/ 190 w 341"/>
                <a:gd name="T23" fmla="*/ 11709 h 12149"/>
                <a:gd name="T24" fmla="*/ 207 w 341"/>
                <a:gd name="T25" fmla="*/ 11677 h 12149"/>
                <a:gd name="T26" fmla="*/ 252 w 341"/>
                <a:gd name="T27" fmla="*/ 11754 h 12149"/>
                <a:gd name="T28" fmla="*/ 241 w 341"/>
                <a:gd name="T29" fmla="*/ 11875 h 12149"/>
                <a:gd name="T30" fmla="*/ 185 w 341"/>
                <a:gd name="T31" fmla="*/ 11926 h 12149"/>
                <a:gd name="T32" fmla="*/ 129 w 341"/>
                <a:gd name="T33" fmla="*/ 11881 h 12149"/>
                <a:gd name="T34" fmla="*/ 101 w 341"/>
                <a:gd name="T35" fmla="*/ 11703 h 12149"/>
                <a:gd name="T36" fmla="*/ 151 w 341"/>
                <a:gd name="T37" fmla="*/ 11524 h 12149"/>
                <a:gd name="T38" fmla="*/ 218 w 341"/>
                <a:gd name="T39" fmla="*/ 11480 h 12149"/>
                <a:gd name="T40" fmla="*/ 285 w 341"/>
                <a:gd name="T41" fmla="*/ 11531 h 12149"/>
                <a:gd name="T42" fmla="*/ 341 w 341"/>
                <a:gd name="T43" fmla="*/ 11709 h 12149"/>
                <a:gd name="T44" fmla="*/ 330 w 341"/>
                <a:gd name="T45" fmla="*/ 11926 h 12149"/>
                <a:gd name="T46" fmla="*/ 268 w 341"/>
                <a:gd name="T47" fmla="*/ 12098 h 12149"/>
                <a:gd name="T48" fmla="*/ 174 w 341"/>
                <a:gd name="T49" fmla="*/ 12149 h 12149"/>
                <a:gd name="T50" fmla="*/ 79 w 341"/>
                <a:gd name="T51" fmla="*/ 12066 h 12149"/>
                <a:gd name="T52" fmla="*/ 12 w 341"/>
                <a:gd name="T53" fmla="*/ 11824 h 12149"/>
                <a:gd name="T54" fmla="*/ 0 w 341"/>
                <a:gd name="T55" fmla="*/ 586 h 12149"/>
                <a:gd name="T56" fmla="*/ 34 w 341"/>
                <a:gd name="T57" fmla="*/ 223 h 12149"/>
                <a:gd name="T58" fmla="*/ 112 w 341"/>
                <a:gd name="T59" fmla="*/ 38 h 12149"/>
                <a:gd name="T60" fmla="*/ 201 w 341"/>
                <a:gd name="T61" fmla="*/ 6 h 12149"/>
                <a:gd name="T62" fmla="*/ 285 w 341"/>
                <a:gd name="T63" fmla="*/ 95 h 12149"/>
                <a:gd name="T64" fmla="*/ 341 w 341"/>
                <a:gd name="T65" fmla="*/ 299 h 12149"/>
                <a:gd name="T66" fmla="*/ 330 w 341"/>
                <a:gd name="T67" fmla="*/ 490 h 12149"/>
                <a:gd name="T68" fmla="*/ 263 w 341"/>
                <a:gd name="T69" fmla="*/ 643 h 12149"/>
                <a:gd name="T70" fmla="*/ 190 w 341"/>
                <a:gd name="T71" fmla="*/ 669 h 12149"/>
                <a:gd name="T72" fmla="*/ 140 w 341"/>
                <a:gd name="T73" fmla="*/ 605 h 12149"/>
                <a:gd name="T74" fmla="*/ 107 w 341"/>
                <a:gd name="T75" fmla="*/ 363 h 12149"/>
                <a:gd name="T76" fmla="*/ 146 w 341"/>
                <a:gd name="T77" fmla="*/ 242 h 12149"/>
                <a:gd name="T78" fmla="*/ 201 w 341"/>
                <a:gd name="T79" fmla="*/ 223 h 12149"/>
                <a:gd name="T80" fmla="*/ 252 w 341"/>
                <a:gd name="T81" fmla="*/ 318 h 12149"/>
                <a:gd name="T82" fmla="*/ 241 w 341"/>
                <a:gd name="T83" fmla="*/ 433 h 12149"/>
                <a:gd name="T84" fmla="*/ 196 w 341"/>
                <a:gd name="T85" fmla="*/ 465 h 12149"/>
                <a:gd name="T86" fmla="*/ 201 w 341"/>
                <a:gd name="T87" fmla="*/ 433 h 12149"/>
                <a:gd name="T88" fmla="*/ 213 w 341"/>
                <a:gd name="T89" fmla="*/ 356 h 12149"/>
                <a:gd name="T90" fmla="*/ 185 w 341"/>
                <a:gd name="T91" fmla="*/ 325 h 12149"/>
                <a:gd name="T92" fmla="*/ 140 w 341"/>
                <a:gd name="T93" fmla="*/ 395 h 12149"/>
                <a:gd name="T94" fmla="*/ 168 w 341"/>
                <a:gd name="T95" fmla="*/ 535 h 12149"/>
                <a:gd name="T96" fmla="*/ 235 w 341"/>
                <a:gd name="T97" fmla="*/ 567 h 12149"/>
                <a:gd name="T98" fmla="*/ 285 w 341"/>
                <a:gd name="T99" fmla="*/ 497 h 12149"/>
                <a:gd name="T100" fmla="*/ 285 w 341"/>
                <a:gd name="T101" fmla="*/ 242 h 12149"/>
                <a:gd name="T102" fmla="*/ 229 w 341"/>
                <a:gd name="T103" fmla="*/ 114 h 12149"/>
                <a:gd name="T104" fmla="*/ 157 w 341"/>
                <a:gd name="T105" fmla="*/ 95 h 12149"/>
                <a:gd name="T106" fmla="*/ 84 w 341"/>
                <a:gd name="T107" fmla="*/ 216 h 12149"/>
                <a:gd name="T108" fmla="*/ 51 w 341"/>
                <a:gd name="T109" fmla="*/ 465 h 121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1"/>
                <a:gd name="T166" fmla="*/ 0 h 12149"/>
                <a:gd name="T167" fmla="*/ 341 w 341"/>
                <a:gd name="T168" fmla="*/ 12149 h 121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1" h="12149">
                  <a:moveTo>
                    <a:pt x="45" y="11575"/>
                  </a:moveTo>
                  <a:lnTo>
                    <a:pt x="51" y="11690"/>
                  </a:lnTo>
                  <a:lnTo>
                    <a:pt x="56" y="11779"/>
                  </a:lnTo>
                  <a:lnTo>
                    <a:pt x="67" y="11868"/>
                  </a:lnTo>
                  <a:lnTo>
                    <a:pt x="84" y="11932"/>
                  </a:lnTo>
                  <a:lnTo>
                    <a:pt x="101" y="11983"/>
                  </a:lnTo>
                  <a:lnTo>
                    <a:pt x="129" y="12027"/>
                  </a:lnTo>
                  <a:lnTo>
                    <a:pt x="157" y="12047"/>
                  </a:lnTo>
                  <a:lnTo>
                    <a:pt x="185" y="12059"/>
                  </a:lnTo>
                  <a:lnTo>
                    <a:pt x="207" y="12053"/>
                  </a:lnTo>
                  <a:lnTo>
                    <a:pt x="229" y="12040"/>
                  </a:lnTo>
                  <a:lnTo>
                    <a:pt x="246" y="12015"/>
                  </a:lnTo>
                  <a:lnTo>
                    <a:pt x="268" y="11983"/>
                  </a:lnTo>
                  <a:lnTo>
                    <a:pt x="285" y="11906"/>
                  </a:lnTo>
                  <a:lnTo>
                    <a:pt x="302" y="11817"/>
                  </a:lnTo>
                  <a:lnTo>
                    <a:pt x="296" y="11728"/>
                  </a:lnTo>
                  <a:lnTo>
                    <a:pt x="285" y="11652"/>
                  </a:lnTo>
                  <a:lnTo>
                    <a:pt x="268" y="11620"/>
                  </a:lnTo>
                  <a:lnTo>
                    <a:pt x="257" y="11601"/>
                  </a:lnTo>
                  <a:lnTo>
                    <a:pt x="235" y="11582"/>
                  </a:lnTo>
                  <a:lnTo>
                    <a:pt x="213" y="11575"/>
                  </a:lnTo>
                  <a:lnTo>
                    <a:pt x="185" y="11588"/>
                  </a:lnTo>
                  <a:lnTo>
                    <a:pt x="168" y="11613"/>
                  </a:lnTo>
                  <a:lnTo>
                    <a:pt x="151" y="11658"/>
                  </a:lnTo>
                  <a:lnTo>
                    <a:pt x="140" y="11703"/>
                  </a:lnTo>
                  <a:lnTo>
                    <a:pt x="140" y="11747"/>
                  </a:lnTo>
                  <a:lnTo>
                    <a:pt x="146" y="11792"/>
                  </a:lnTo>
                  <a:lnTo>
                    <a:pt x="162" y="11817"/>
                  </a:lnTo>
                  <a:lnTo>
                    <a:pt x="185" y="11830"/>
                  </a:lnTo>
                  <a:lnTo>
                    <a:pt x="190" y="11824"/>
                  </a:lnTo>
                  <a:lnTo>
                    <a:pt x="201" y="11811"/>
                  </a:lnTo>
                  <a:lnTo>
                    <a:pt x="213" y="11798"/>
                  </a:lnTo>
                  <a:lnTo>
                    <a:pt x="213" y="11766"/>
                  </a:lnTo>
                  <a:lnTo>
                    <a:pt x="213" y="11734"/>
                  </a:lnTo>
                  <a:lnTo>
                    <a:pt x="201" y="11715"/>
                  </a:lnTo>
                  <a:lnTo>
                    <a:pt x="190" y="11709"/>
                  </a:lnTo>
                  <a:lnTo>
                    <a:pt x="185" y="11703"/>
                  </a:lnTo>
                  <a:lnTo>
                    <a:pt x="196" y="11683"/>
                  </a:lnTo>
                  <a:lnTo>
                    <a:pt x="207" y="11677"/>
                  </a:lnTo>
                  <a:lnTo>
                    <a:pt x="224" y="11690"/>
                  </a:lnTo>
                  <a:lnTo>
                    <a:pt x="241" y="11715"/>
                  </a:lnTo>
                  <a:lnTo>
                    <a:pt x="252" y="11754"/>
                  </a:lnTo>
                  <a:lnTo>
                    <a:pt x="252" y="11785"/>
                  </a:lnTo>
                  <a:lnTo>
                    <a:pt x="252" y="11836"/>
                  </a:lnTo>
                  <a:lnTo>
                    <a:pt x="241" y="11875"/>
                  </a:lnTo>
                  <a:lnTo>
                    <a:pt x="218" y="11913"/>
                  </a:lnTo>
                  <a:lnTo>
                    <a:pt x="201" y="11919"/>
                  </a:lnTo>
                  <a:lnTo>
                    <a:pt x="185" y="11926"/>
                  </a:lnTo>
                  <a:lnTo>
                    <a:pt x="162" y="11919"/>
                  </a:lnTo>
                  <a:lnTo>
                    <a:pt x="146" y="11906"/>
                  </a:lnTo>
                  <a:lnTo>
                    <a:pt x="129" y="11881"/>
                  </a:lnTo>
                  <a:lnTo>
                    <a:pt x="118" y="11855"/>
                  </a:lnTo>
                  <a:lnTo>
                    <a:pt x="107" y="11785"/>
                  </a:lnTo>
                  <a:lnTo>
                    <a:pt x="101" y="11703"/>
                  </a:lnTo>
                  <a:lnTo>
                    <a:pt x="118" y="11620"/>
                  </a:lnTo>
                  <a:lnTo>
                    <a:pt x="140" y="11550"/>
                  </a:lnTo>
                  <a:lnTo>
                    <a:pt x="151" y="11524"/>
                  </a:lnTo>
                  <a:lnTo>
                    <a:pt x="174" y="11499"/>
                  </a:lnTo>
                  <a:lnTo>
                    <a:pt x="190" y="11486"/>
                  </a:lnTo>
                  <a:lnTo>
                    <a:pt x="218" y="11480"/>
                  </a:lnTo>
                  <a:lnTo>
                    <a:pt x="241" y="11486"/>
                  </a:lnTo>
                  <a:lnTo>
                    <a:pt x="263" y="11505"/>
                  </a:lnTo>
                  <a:lnTo>
                    <a:pt x="285" y="11531"/>
                  </a:lnTo>
                  <a:lnTo>
                    <a:pt x="302" y="11569"/>
                  </a:lnTo>
                  <a:lnTo>
                    <a:pt x="330" y="11664"/>
                  </a:lnTo>
                  <a:lnTo>
                    <a:pt x="341" y="11709"/>
                  </a:lnTo>
                  <a:lnTo>
                    <a:pt x="341" y="11766"/>
                  </a:lnTo>
                  <a:lnTo>
                    <a:pt x="341" y="11849"/>
                  </a:lnTo>
                  <a:lnTo>
                    <a:pt x="330" y="11926"/>
                  </a:lnTo>
                  <a:lnTo>
                    <a:pt x="308" y="11996"/>
                  </a:lnTo>
                  <a:lnTo>
                    <a:pt x="285" y="12047"/>
                  </a:lnTo>
                  <a:lnTo>
                    <a:pt x="268" y="12098"/>
                  </a:lnTo>
                  <a:lnTo>
                    <a:pt x="235" y="12129"/>
                  </a:lnTo>
                  <a:lnTo>
                    <a:pt x="201" y="12149"/>
                  </a:lnTo>
                  <a:lnTo>
                    <a:pt x="174" y="12149"/>
                  </a:lnTo>
                  <a:lnTo>
                    <a:pt x="140" y="12136"/>
                  </a:lnTo>
                  <a:lnTo>
                    <a:pt x="112" y="12110"/>
                  </a:lnTo>
                  <a:lnTo>
                    <a:pt x="79" y="12066"/>
                  </a:lnTo>
                  <a:lnTo>
                    <a:pt x="56" y="12002"/>
                  </a:lnTo>
                  <a:lnTo>
                    <a:pt x="34" y="11919"/>
                  </a:lnTo>
                  <a:lnTo>
                    <a:pt x="12" y="11824"/>
                  </a:lnTo>
                  <a:lnTo>
                    <a:pt x="6" y="11703"/>
                  </a:lnTo>
                  <a:lnTo>
                    <a:pt x="0" y="11569"/>
                  </a:lnTo>
                  <a:lnTo>
                    <a:pt x="0" y="586"/>
                  </a:lnTo>
                  <a:lnTo>
                    <a:pt x="6" y="446"/>
                  </a:lnTo>
                  <a:lnTo>
                    <a:pt x="12" y="325"/>
                  </a:lnTo>
                  <a:lnTo>
                    <a:pt x="34" y="223"/>
                  </a:lnTo>
                  <a:lnTo>
                    <a:pt x="56" y="146"/>
                  </a:lnTo>
                  <a:lnTo>
                    <a:pt x="79" y="89"/>
                  </a:lnTo>
                  <a:lnTo>
                    <a:pt x="112" y="38"/>
                  </a:lnTo>
                  <a:lnTo>
                    <a:pt x="140" y="12"/>
                  </a:lnTo>
                  <a:lnTo>
                    <a:pt x="174" y="0"/>
                  </a:lnTo>
                  <a:lnTo>
                    <a:pt x="201" y="6"/>
                  </a:lnTo>
                  <a:lnTo>
                    <a:pt x="235" y="19"/>
                  </a:lnTo>
                  <a:lnTo>
                    <a:pt x="268" y="51"/>
                  </a:lnTo>
                  <a:lnTo>
                    <a:pt x="285" y="95"/>
                  </a:lnTo>
                  <a:lnTo>
                    <a:pt x="308" y="153"/>
                  </a:lnTo>
                  <a:lnTo>
                    <a:pt x="330" y="223"/>
                  </a:lnTo>
                  <a:lnTo>
                    <a:pt x="341" y="299"/>
                  </a:lnTo>
                  <a:lnTo>
                    <a:pt x="341" y="388"/>
                  </a:lnTo>
                  <a:lnTo>
                    <a:pt x="341" y="439"/>
                  </a:lnTo>
                  <a:lnTo>
                    <a:pt x="330" y="490"/>
                  </a:lnTo>
                  <a:lnTo>
                    <a:pt x="302" y="579"/>
                  </a:lnTo>
                  <a:lnTo>
                    <a:pt x="285" y="618"/>
                  </a:lnTo>
                  <a:lnTo>
                    <a:pt x="263" y="643"/>
                  </a:lnTo>
                  <a:lnTo>
                    <a:pt x="241" y="662"/>
                  </a:lnTo>
                  <a:lnTo>
                    <a:pt x="218" y="669"/>
                  </a:lnTo>
                  <a:lnTo>
                    <a:pt x="190" y="669"/>
                  </a:lnTo>
                  <a:lnTo>
                    <a:pt x="174" y="650"/>
                  </a:lnTo>
                  <a:lnTo>
                    <a:pt x="151" y="630"/>
                  </a:lnTo>
                  <a:lnTo>
                    <a:pt x="140" y="605"/>
                  </a:lnTo>
                  <a:lnTo>
                    <a:pt x="118" y="528"/>
                  </a:lnTo>
                  <a:lnTo>
                    <a:pt x="101" y="446"/>
                  </a:lnTo>
                  <a:lnTo>
                    <a:pt x="107" y="363"/>
                  </a:lnTo>
                  <a:lnTo>
                    <a:pt x="118" y="293"/>
                  </a:lnTo>
                  <a:lnTo>
                    <a:pt x="129" y="261"/>
                  </a:lnTo>
                  <a:lnTo>
                    <a:pt x="146" y="242"/>
                  </a:lnTo>
                  <a:lnTo>
                    <a:pt x="162" y="229"/>
                  </a:lnTo>
                  <a:lnTo>
                    <a:pt x="185" y="223"/>
                  </a:lnTo>
                  <a:lnTo>
                    <a:pt x="201" y="223"/>
                  </a:lnTo>
                  <a:lnTo>
                    <a:pt x="218" y="235"/>
                  </a:lnTo>
                  <a:lnTo>
                    <a:pt x="241" y="267"/>
                  </a:lnTo>
                  <a:lnTo>
                    <a:pt x="252" y="318"/>
                  </a:lnTo>
                  <a:lnTo>
                    <a:pt x="252" y="363"/>
                  </a:lnTo>
                  <a:lnTo>
                    <a:pt x="252" y="395"/>
                  </a:lnTo>
                  <a:lnTo>
                    <a:pt x="241" y="433"/>
                  </a:lnTo>
                  <a:lnTo>
                    <a:pt x="224" y="465"/>
                  </a:lnTo>
                  <a:lnTo>
                    <a:pt x="207" y="471"/>
                  </a:lnTo>
                  <a:lnTo>
                    <a:pt x="196" y="465"/>
                  </a:lnTo>
                  <a:lnTo>
                    <a:pt x="185" y="446"/>
                  </a:lnTo>
                  <a:lnTo>
                    <a:pt x="190" y="439"/>
                  </a:lnTo>
                  <a:lnTo>
                    <a:pt x="201" y="433"/>
                  </a:lnTo>
                  <a:lnTo>
                    <a:pt x="213" y="420"/>
                  </a:lnTo>
                  <a:lnTo>
                    <a:pt x="213" y="388"/>
                  </a:lnTo>
                  <a:lnTo>
                    <a:pt x="213" y="356"/>
                  </a:lnTo>
                  <a:lnTo>
                    <a:pt x="201" y="331"/>
                  </a:lnTo>
                  <a:lnTo>
                    <a:pt x="190" y="325"/>
                  </a:lnTo>
                  <a:lnTo>
                    <a:pt x="185" y="325"/>
                  </a:lnTo>
                  <a:lnTo>
                    <a:pt x="162" y="331"/>
                  </a:lnTo>
                  <a:lnTo>
                    <a:pt x="146" y="363"/>
                  </a:lnTo>
                  <a:lnTo>
                    <a:pt x="140" y="395"/>
                  </a:lnTo>
                  <a:lnTo>
                    <a:pt x="140" y="446"/>
                  </a:lnTo>
                  <a:lnTo>
                    <a:pt x="151" y="497"/>
                  </a:lnTo>
                  <a:lnTo>
                    <a:pt x="168" y="535"/>
                  </a:lnTo>
                  <a:lnTo>
                    <a:pt x="185" y="567"/>
                  </a:lnTo>
                  <a:lnTo>
                    <a:pt x="213" y="573"/>
                  </a:lnTo>
                  <a:lnTo>
                    <a:pt x="235" y="567"/>
                  </a:lnTo>
                  <a:lnTo>
                    <a:pt x="257" y="554"/>
                  </a:lnTo>
                  <a:lnTo>
                    <a:pt x="268" y="528"/>
                  </a:lnTo>
                  <a:lnTo>
                    <a:pt x="285" y="497"/>
                  </a:lnTo>
                  <a:lnTo>
                    <a:pt x="296" y="420"/>
                  </a:lnTo>
                  <a:lnTo>
                    <a:pt x="302" y="331"/>
                  </a:lnTo>
                  <a:lnTo>
                    <a:pt x="285" y="242"/>
                  </a:lnTo>
                  <a:lnTo>
                    <a:pt x="268" y="165"/>
                  </a:lnTo>
                  <a:lnTo>
                    <a:pt x="246" y="134"/>
                  </a:lnTo>
                  <a:lnTo>
                    <a:pt x="229" y="114"/>
                  </a:lnTo>
                  <a:lnTo>
                    <a:pt x="207" y="95"/>
                  </a:lnTo>
                  <a:lnTo>
                    <a:pt x="185" y="89"/>
                  </a:lnTo>
                  <a:lnTo>
                    <a:pt x="157" y="95"/>
                  </a:lnTo>
                  <a:lnTo>
                    <a:pt x="129" y="121"/>
                  </a:lnTo>
                  <a:lnTo>
                    <a:pt x="101" y="159"/>
                  </a:lnTo>
                  <a:lnTo>
                    <a:pt x="84" y="216"/>
                  </a:lnTo>
                  <a:lnTo>
                    <a:pt x="67" y="286"/>
                  </a:lnTo>
                  <a:lnTo>
                    <a:pt x="56" y="363"/>
                  </a:lnTo>
                  <a:lnTo>
                    <a:pt x="51" y="465"/>
                  </a:lnTo>
                  <a:lnTo>
                    <a:pt x="45" y="567"/>
                  </a:lnTo>
                  <a:lnTo>
                    <a:pt x="45" y="11575"/>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7" name="Freeform 53" descr="Sphere"/>
            <p:cNvSpPr>
              <a:spLocks/>
            </p:cNvSpPr>
            <p:nvPr/>
          </p:nvSpPr>
          <p:spPr bwMode="auto">
            <a:xfrm>
              <a:off x="10130" y="1914"/>
              <a:ext cx="285" cy="657"/>
            </a:xfrm>
            <a:custGeom>
              <a:avLst/>
              <a:gdLst>
                <a:gd name="T0" fmla="*/ 51 w 285"/>
                <a:gd name="T1" fmla="*/ 20 h 657"/>
                <a:gd name="T2" fmla="*/ 34 w 285"/>
                <a:gd name="T3" fmla="*/ 7 h 657"/>
                <a:gd name="T4" fmla="*/ 28 w 285"/>
                <a:gd name="T5" fmla="*/ 0 h 657"/>
                <a:gd name="T6" fmla="*/ 17 w 285"/>
                <a:gd name="T7" fmla="*/ 7 h 657"/>
                <a:gd name="T8" fmla="*/ 11 w 285"/>
                <a:gd name="T9" fmla="*/ 20 h 657"/>
                <a:gd name="T10" fmla="*/ 0 w 285"/>
                <a:gd name="T11" fmla="*/ 64 h 657"/>
                <a:gd name="T12" fmla="*/ 0 w 285"/>
                <a:gd name="T13" fmla="*/ 90 h 657"/>
                <a:gd name="T14" fmla="*/ 11 w 285"/>
                <a:gd name="T15" fmla="*/ 109 h 657"/>
                <a:gd name="T16" fmla="*/ 240 w 285"/>
                <a:gd name="T17" fmla="*/ 638 h 657"/>
                <a:gd name="T18" fmla="*/ 246 w 285"/>
                <a:gd name="T19" fmla="*/ 650 h 657"/>
                <a:gd name="T20" fmla="*/ 257 w 285"/>
                <a:gd name="T21" fmla="*/ 657 h 657"/>
                <a:gd name="T22" fmla="*/ 268 w 285"/>
                <a:gd name="T23" fmla="*/ 650 h 657"/>
                <a:gd name="T24" fmla="*/ 274 w 285"/>
                <a:gd name="T25" fmla="*/ 638 h 657"/>
                <a:gd name="T26" fmla="*/ 285 w 285"/>
                <a:gd name="T27" fmla="*/ 599 h 657"/>
                <a:gd name="T28" fmla="*/ 285 w 285"/>
                <a:gd name="T29" fmla="*/ 574 h 657"/>
                <a:gd name="T30" fmla="*/ 274 w 285"/>
                <a:gd name="T31" fmla="*/ 548 h 657"/>
                <a:gd name="T32" fmla="*/ 51 w 285"/>
                <a:gd name="T33" fmla="*/ 20 h 6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7"/>
                <a:gd name="T53" fmla="*/ 285 w 285"/>
                <a:gd name="T54" fmla="*/ 657 h 6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7">
                  <a:moveTo>
                    <a:pt x="51" y="20"/>
                  </a:moveTo>
                  <a:lnTo>
                    <a:pt x="34" y="7"/>
                  </a:lnTo>
                  <a:lnTo>
                    <a:pt x="28" y="0"/>
                  </a:lnTo>
                  <a:lnTo>
                    <a:pt x="17" y="7"/>
                  </a:lnTo>
                  <a:lnTo>
                    <a:pt x="11" y="20"/>
                  </a:lnTo>
                  <a:lnTo>
                    <a:pt x="0" y="64"/>
                  </a:lnTo>
                  <a:lnTo>
                    <a:pt x="0" y="90"/>
                  </a:lnTo>
                  <a:lnTo>
                    <a:pt x="11" y="109"/>
                  </a:lnTo>
                  <a:lnTo>
                    <a:pt x="240" y="638"/>
                  </a:lnTo>
                  <a:lnTo>
                    <a:pt x="246" y="650"/>
                  </a:lnTo>
                  <a:lnTo>
                    <a:pt x="257" y="657"/>
                  </a:lnTo>
                  <a:lnTo>
                    <a:pt x="268" y="650"/>
                  </a:lnTo>
                  <a:lnTo>
                    <a:pt x="274" y="638"/>
                  </a:lnTo>
                  <a:lnTo>
                    <a:pt x="285" y="599"/>
                  </a:lnTo>
                  <a:lnTo>
                    <a:pt x="285" y="574"/>
                  </a:lnTo>
                  <a:lnTo>
                    <a:pt x="274" y="548"/>
                  </a:lnTo>
                  <a:lnTo>
                    <a:pt x="51" y="2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8" name="Freeform 54" descr="Sphere"/>
            <p:cNvSpPr>
              <a:spLocks/>
            </p:cNvSpPr>
            <p:nvPr/>
          </p:nvSpPr>
          <p:spPr bwMode="auto">
            <a:xfrm>
              <a:off x="2041" y="1914"/>
              <a:ext cx="285" cy="657"/>
            </a:xfrm>
            <a:custGeom>
              <a:avLst/>
              <a:gdLst>
                <a:gd name="T0" fmla="*/ 234 w 285"/>
                <a:gd name="T1" fmla="*/ 20 h 657"/>
                <a:gd name="T2" fmla="*/ 240 w 285"/>
                <a:gd name="T3" fmla="*/ 7 h 657"/>
                <a:gd name="T4" fmla="*/ 257 w 285"/>
                <a:gd name="T5" fmla="*/ 0 h 657"/>
                <a:gd name="T6" fmla="*/ 262 w 285"/>
                <a:gd name="T7" fmla="*/ 7 h 657"/>
                <a:gd name="T8" fmla="*/ 274 w 285"/>
                <a:gd name="T9" fmla="*/ 20 h 657"/>
                <a:gd name="T10" fmla="*/ 285 w 285"/>
                <a:gd name="T11" fmla="*/ 64 h 657"/>
                <a:gd name="T12" fmla="*/ 279 w 285"/>
                <a:gd name="T13" fmla="*/ 90 h 657"/>
                <a:gd name="T14" fmla="*/ 268 w 285"/>
                <a:gd name="T15" fmla="*/ 109 h 657"/>
                <a:gd name="T16" fmla="*/ 45 w 285"/>
                <a:gd name="T17" fmla="*/ 638 h 657"/>
                <a:gd name="T18" fmla="*/ 33 w 285"/>
                <a:gd name="T19" fmla="*/ 650 h 657"/>
                <a:gd name="T20" fmla="*/ 22 w 285"/>
                <a:gd name="T21" fmla="*/ 657 h 657"/>
                <a:gd name="T22" fmla="*/ 11 w 285"/>
                <a:gd name="T23" fmla="*/ 650 h 657"/>
                <a:gd name="T24" fmla="*/ 6 w 285"/>
                <a:gd name="T25" fmla="*/ 638 h 657"/>
                <a:gd name="T26" fmla="*/ 0 w 285"/>
                <a:gd name="T27" fmla="*/ 599 h 657"/>
                <a:gd name="T28" fmla="*/ 0 w 285"/>
                <a:gd name="T29" fmla="*/ 574 h 657"/>
                <a:gd name="T30" fmla="*/ 6 w 285"/>
                <a:gd name="T31" fmla="*/ 548 h 657"/>
                <a:gd name="T32" fmla="*/ 234 w 285"/>
                <a:gd name="T33" fmla="*/ 20 h 6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7"/>
                <a:gd name="T53" fmla="*/ 285 w 285"/>
                <a:gd name="T54" fmla="*/ 657 h 6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7">
                  <a:moveTo>
                    <a:pt x="234" y="20"/>
                  </a:moveTo>
                  <a:lnTo>
                    <a:pt x="240" y="7"/>
                  </a:lnTo>
                  <a:lnTo>
                    <a:pt x="257" y="0"/>
                  </a:lnTo>
                  <a:lnTo>
                    <a:pt x="262" y="7"/>
                  </a:lnTo>
                  <a:lnTo>
                    <a:pt x="274" y="20"/>
                  </a:lnTo>
                  <a:lnTo>
                    <a:pt x="285" y="64"/>
                  </a:lnTo>
                  <a:lnTo>
                    <a:pt x="279" y="90"/>
                  </a:lnTo>
                  <a:lnTo>
                    <a:pt x="268" y="109"/>
                  </a:lnTo>
                  <a:lnTo>
                    <a:pt x="45" y="638"/>
                  </a:lnTo>
                  <a:lnTo>
                    <a:pt x="33" y="650"/>
                  </a:lnTo>
                  <a:lnTo>
                    <a:pt x="22" y="657"/>
                  </a:lnTo>
                  <a:lnTo>
                    <a:pt x="11" y="650"/>
                  </a:lnTo>
                  <a:lnTo>
                    <a:pt x="6" y="638"/>
                  </a:lnTo>
                  <a:lnTo>
                    <a:pt x="0" y="599"/>
                  </a:lnTo>
                  <a:lnTo>
                    <a:pt x="0" y="574"/>
                  </a:lnTo>
                  <a:lnTo>
                    <a:pt x="6" y="548"/>
                  </a:lnTo>
                  <a:lnTo>
                    <a:pt x="234" y="2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9" name="Freeform 55" descr="Sphere"/>
            <p:cNvSpPr>
              <a:spLocks/>
            </p:cNvSpPr>
            <p:nvPr/>
          </p:nvSpPr>
          <p:spPr bwMode="auto">
            <a:xfrm>
              <a:off x="10130" y="14178"/>
              <a:ext cx="285" cy="650"/>
            </a:xfrm>
            <a:custGeom>
              <a:avLst/>
              <a:gdLst>
                <a:gd name="T0" fmla="*/ 51 w 285"/>
                <a:gd name="T1" fmla="*/ 631 h 650"/>
                <a:gd name="T2" fmla="*/ 34 w 285"/>
                <a:gd name="T3" fmla="*/ 650 h 650"/>
                <a:gd name="T4" fmla="*/ 28 w 285"/>
                <a:gd name="T5" fmla="*/ 650 h 650"/>
                <a:gd name="T6" fmla="*/ 17 w 285"/>
                <a:gd name="T7" fmla="*/ 643 h 650"/>
                <a:gd name="T8" fmla="*/ 11 w 285"/>
                <a:gd name="T9" fmla="*/ 631 h 650"/>
                <a:gd name="T10" fmla="*/ 0 w 285"/>
                <a:gd name="T11" fmla="*/ 586 h 650"/>
                <a:gd name="T12" fmla="*/ 0 w 285"/>
                <a:gd name="T13" fmla="*/ 561 h 650"/>
                <a:gd name="T14" fmla="*/ 11 w 285"/>
                <a:gd name="T15" fmla="*/ 541 h 650"/>
                <a:gd name="T16" fmla="*/ 240 w 285"/>
                <a:gd name="T17" fmla="*/ 13 h 650"/>
                <a:gd name="T18" fmla="*/ 246 w 285"/>
                <a:gd name="T19" fmla="*/ 0 h 650"/>
                <a:gd name="T20" fmla="*/ 257 w 285"/>
                <a:gd name="T21" fmla="*/ 0 h 650"/>
                <a:gd name="T22" fmla="*/ 268 w 285"/>
                <a:gd name="T23" fmla="*/ 0 h 650"/>
                <a:gd name="T24" fmla="*/ 274 w 285"/>
                <a:gd name="T25" fmla="*/ 13 h 650"/>
                <a:gd name="T26" fmla="*/ 285 w 285"/>
                <a:gd name="T27" fmla="*/ 57 h 650"/>
                <a:gd name="T28" fmla="*/ 285 w 285"/>
                <a:gd name="T29" fmla="*/ 76 h 650"/>
                <a:gd name="T30" fmla="*/ 274 w 285"/>
                <a:gd name="T31" fmla="*/ 102 h 650"/>
                <a:gd name="T32" fmla="*/ 51 w 285"/>
                <a:gd name="T33" fmla="*/ 631 h 6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0"/>
                <a:gd name="T53" fmla="*/ 285 w 285"/>
                <a:gd name="T54" fmla="*/ 650 h 6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0">
                  <a:moveTo>
                    <a:pt x="51" y="631"/>
                  </a:moveTo>
                  <a:lnTo>
                    <a:pt x="34" y="650"/>
                  </a:lnTo>
                  <a:lnTo>
                    <a:pt x="28" y="650"/>
                  </a:lnTo>
                  <a:lnTo>
                    <a:pt x="17" y="643"/>
                  </a:lnTo>
                  <a:lnTo>
                    <a:pt x="11" y="631"/>
                  </a:lnTo>
                  <a:lnTo>
                    <a:pt x="0" y="586"/>
                  </a:lnTo>
                  <a:lnTo>
                    <a:pt x="0" y="561"/>
                  </a:lnTo>
                  <a:lnTo>
                    <a:pt x="11" y="541"/>
                  </a:lnTo>
                  <a:lnTo>
                    <a:pt x="240" y="13"/>
                  </a:lnTo>
                  <a:lnTo>
                    <a:pt x="246" y="0"/>
                  </a:lnTo>
                  <a:lnTo>
                    <a:pt x="257" y="0"/>
                  </a:lnTo>
                  <a:lnTo>
                    <a:pt x="268" y="0"/>
                  </a:lnTo>
                  <a:lnTo>
                    <a:pt x="274" y="13"/>
                  </a:lnTo>
                  <a:lnTo>
                    <a:pt x="285" y="57"/>
                  </a:lnTo>
                  <a:lnTo>
                    <a:pt x="285" y="76"/>
                  </a:lnTo>
                  <a:lnTo>
                    <a:pt x="274" y="102"/>
                  </a:lnTo>
                  <a:lnTo>
                    <a:pt x="51" y="63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0" name="Freeform 56" descr="Sphere"/>
            <p:cNvSpPr>
              <a:spLocks/>
            </p:cNvSpPr>
            <p:nvPr/>
          </p:nvSpPr>
          <p:spPr bwMode="auto">
            <a:xfrm>
              <a:off x="2041" y="14178"/>
              <a:ext cx="285" cy="650"/>
            </a:xfrm>
            <a:custGeom>
              <a:avLst/>
              <a:gdLst>
                <a:gd name="T0" fmla="*/ 234 w 285"/>
                <a:gd name="T1" fmla="*/ 631 h 650"/>
                <a:gd name="T2" fmla="*/ 240 w 285"/>
                <a:gd name="T3" fmla="*/ 650 h 650"/>
                <a:gd name="T4" fmla="*/ 257 w 285"/>
                <a:gd name="T5" fmla="*/ 650 h 650"/>
                <a:gd name="T6" fmla="*/ 262 w 285"/>
                <a:gd name="T7" fmla="*/ 643 h 650"/>
                <a:gd name="T8" fmla="*/ 274 w 285"/>
                <a:gd name="T9" fmla="*/ 631 h 650"/>
                <a:gd name="T10" fmla="*/ 285 w 285"/>
                <a:gd name="T11" fmla="*/ 586 h 650"/>
                <a:gd name="T12" fmla="*/ 279 w 285"/>
                <a:gd name="T13" fmla="*/ 561 h 650"/>
                <a:gd name="T14" fmla="*/ 268 w 285"/>
                <a:gd name="T15" fmla="*/ 541 h 650"/>
                <a:gd name="T16" fmla="*/ 45 w 285"/>
                <a:gd name="T17" fmla="*/ 13 h 650"/>
                <a:gd name="T18" fmla="*/ 33 w 285"/>
                <a:gd name="T19" fmla="*/ 0 h 650"/>
                <a:gd name="T20" fmla="*/ 22 w 285"/>
                <a:gd name="T21" fmla="*/ 0 h 650"/>
                <a:gd name="T22" fmla="*/ 11 w 285"/>
                <a:gd name="T23" fmla="*/ 0 h 650"/>
                <a:gd name="T24" fmla="*/ 6 w 285"/>
                <a:gd name="T25" fmla="*/ 13 h 650"/>
                <a:gd name="T26" fmla="*/ 0 w 285"/>
                <a:gd name="T27" fmla="*/ 57 h 650"/>
                <a:gd name="T28" fmla="*/ 0 w 285"/>
                <a:gd name="T29" fmla="*/ 76 h 650"/>
                <a:gd name="T30" fmla="*/ 6 w 285"/>
                <a:gd name="T31" fmla="*/ 102 h 650"/>
                <a:gd name="T32" fmla="*/ 234 w 285"/>
                <a:gd name="T33" fmla="*/ 631 h 6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0"/>
                <a:gd name="T53" fmla="*/ 285 w 285"/>
                <a:gd name="T54" fmla="*/ 650 h 6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0">
                  <a:moveTo>
                    <a:pt x="234" y="631"/>
                  </a:moveTo>
                  <a:lnTo>
                    <a:pt x="240" y="650"/>
                  </a:lnTo>
                  <a:lnTo>
                    <a:pt x="257" y="650"/>
                  </a:lnTo>
                  <a:lnTo>
                    <a:pt x="262" y="643"/>
                  </a:lnTo>
                  <a:lnTo>
                    <a:pt x="274" y="631"/>
                  </a:lnTo>
                  <a:lnTo>
                    <a:pt x="285" y="586"/>
                  </a:lnTo>
                  <a:lnTo>
                    <a:pt x="279" y="561"/>
                  </a:lnTo>
                  <a:lnTo>
                    <a:pt x="268" y="541"/>
                  </a:lnTo>
                  <a:lnTo>
                    <a:pt x="45" y="13"/>
                  </a:lnTo>
                  <a:lnTo>
                    <a:pt x="33" y="0"/>
                  </a:lnTo>
                  <a:lnTo>
                    <a:pt x="22" y="0"/>
                  </a:lnTo>
                  <a:lnTo>
                    <a:pt x="11" y="0"/>
                  </a:lnTo>
                  <a:lnTo>
                    <a:pt x="6" y="13"/>
                  </a:lnTo>
                  <a:lnTo>
                    <a:pt x="0" y="57"/>
                  </a:lnTo>
                  <a:lnTo>
                    <a:pt x="0" y="76"/>
                  </a:lnTo>
                  <a:lnTo>
                    <a:pt x="6" y="102"/>
                  </a:lnTo>
                  <a:lnTo>
                    <a:pt x="234" y="63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1" name="Freeform 57" descr="Sphere"/>
            <p:cNvSpPr>
              <a:spLocks/>
            </p:cNvSpPr>
            <p:nvPr/>
          </p:nvSpPr>
          <p:spPr bwMode="auto">
            <a:xfrm>
              <a:off x="1717" y="1169"/>
              <a:ext cx="9022" cy="102"/>
            </a:xfrm>
            <a:custGeom>
              <a:avLst/>
              <a:gdLst>
                <a:gd name="T0" fmla="*/ 39 w 9022"/>
                <a:gd name="T1" fmla="*/ 102 h 102"/>
                <a:gd name="T2" fmla="*/ 0 w 9022"/>
                <a:gd name="T3" fmla="*/ 0 h 102"/>
                <a:gd name="T4" fmla="*/ 9022 w 9022"/>
                <a:gd name="T5" fmla="*/ 0 h 102"/>
                <a:gd name="T6" fmla="*/ 8977 w 9022"/>
                <a:gd name="T7" fmla="*/ 102 h 102"/>
                <a:gd name="T8" fmla="*/ 39 w 9022"/>
                <a:gd name="T9" fmla="*/ 102 h 102"/>
                <a:gd name="T10" fmla="*/ 0 60000 65536"/>
                <a:gd name="T11" fmla="*/ 0 60000 65536"/>
                <a:gd name="T12" fmla="*/ 0 60000 65536"/>
                <a:gd name="T13" fmla="*/ 0 60000 65536"/>
                <a:gd name="T14" fmla="*/ 0 60000 65536"/>
                <a:gd name="T15" fmla="*/ 0 w 9022"/>
                <a:gd name="T16" fmla="*/ 0 h 102"/>
                <a:gd name="T17" fmla="*/ 9022 w 9022"/>
                <a:gd name="T18" fmla="*/ 102 h 102"/>
              </a:gdLst>
              <a:ahLst/>
              <a:cxnLst>
                <a:cxn ang="T10">
                  <a:pos x="T0" y="T1"/>
                </a:cxn>
                <a:cxn ang="T11">
                  <a:pos x="T2" y="T3"/>
                </a:cxn>
                <a:cxn ang="T12">
                  <a:pos x="T4" y="T5"/>
                </a:cxn>
                <a:cxn ang="T13">
                  <a:pos x="T6" y="T7"/>
                </a:cxn>
                <a:cxn ang="T14">
                  <a:pos x="T8" y="T9"/>
                </a:cxn>
              </a:cxnLst>
              <a:rect l="T15" t="T16" r="T17" b="T18"/>
              <a:pathLst>
                <a:path w="9022" h="102">
                  <a:moveTo>
                    <a:pt x="39" y="102"/>
                  </a:moveTo>
                  <a:lnTo>
                    <a:pt x="0" y="0"/>
                  </a:lnTo>
                  <a:lnTo>
                    <a:pt x="9022" y="0"/>
                  </a:lnTo>
                  <a:lnTo>
                    <a:pt x="8977" y="102"/>
                  </a:lnTo>
                  <a:lnTo>
                    <a:pt x="39" y="102"/>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2" name="Freeform 58" descr="Sphere"/>
            <p:cNvSpPr>
              <a:spLocks/>
            </p:cNvSpPr>
            <p:nvPr/>
          </p:nvSpPr>
          <p:spPr bwMode="auto">
            <a:xfrm>
              <a:off x="10694" y="1169"/>
              <a:ext cx="45" cy="14411"/>
            </a:xfrm>
            <a:custGeom>
              <a:avLst/>
              <a:gdLst>
                <a:gd name="T0" fmla="*/ 0 w 45"/>
                <a:gd name="T1" fmla="*/ 14309 h 14411"/>
                <a:gd name="T2" fmla="*/ 45 w 45"/>
                <a:gd name="T3" fmla="*/ 14411 h 14411"/>
                <a:gd name="T4" fmla="*/ 45 w 45"/>
                <a:gd name="T5" fmla="*/ 0 h 14411"/>
                <a:gd name="T6" fmla="*/ 0 w 45"/>
                <a:gd name="T7" fmla="*/ 102 h 14411"/>
                <a:gd name="T8" fmla="*/ 0 w 45"/>
                <a:gd name="T9" fmla="*/ 14309 h 14411"/>
                <a:gd name="T10" fmla="*/ 0 60000 65536"/>
                <a:gd name="T11" fmla="*/ 0 60000 65536"/>
                <a:gd name="T12" fmla="*/ 0 60000 65536"/>
                <a:gd name="T13" fmla="*/ 0 60000 65536"/>
                <a:gd name="T14" fmla="*/ 0 60000 65536"/>
                <a:gd name="T15" fmla="*/ 0 w 45"/>
                <a:gd name="T16" fmla="*/ 0 h 14411"/>
                <a:gd name="T17" fmla="*/ 45 w 45"/>
                <a:gd name="T18" fmla="*/ 14411 h 14411"/>
              </a:gdLst>
              <a:ahLst/>
              <a:cxnLst>
                <a:cxn ang="T10">
                  <a:pos x="T0" y="T1"/>
                </a:cxn>
                <a:cxn ang="T11">
                  <a:pos x="T2" y="T3"/>
                </a:cxn>
                <a:cxn ang="T12">
                  <a:pos x="T4" y="T5"/>
                </a:cxn>
                <a:cxn ang="T13">
                  <a:pos x="T6" y="T7"/>
                </a:cxn>
                <a:cxn ang="T14">
                  <a:pos x="T8" y="T9"/>
                </a:cxn>
              </a:cxnLst>
              <a:rect l="T15" t="T16" r="T17" b="T18"/>
              <a:pathLst>
                <a:path w="45" h="14411">
                  <a:moveTo>
                    <a:pt x="0" y="14309"/>
                  </a:moveTo>
                  <a:lnTo>
                    <a:pt x="45" y="14411"/>
                  </a:lnTo>
                  <a:lnTo>
                    <a:pt x="45" y="0"/>
                  </a:lnTo>
                  <a:lnTo>
                    <a:pt x="0" y="102"/>
                  </a:lnTo>
                  <a:lnTo>
                    <a:pt x="0" y="1430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3" name="Freeform 59" descr="Sphere"/>
            <p:cNvSpPr>
              <a:spLocks/>
            </p:cNvSpPr>
            <p:nvPr/>
          </p:nvSpPr>
          <p:spPr bwMode="auto">
            <a:xfrm>
              <a:off x="1717" y="15478"/>
              <a:ext cx="9022" cy="102"/>
            </a:xfrm>
            <a:custGeom>
              <a:avLst/>
              <a:gdLst>
                <a:gd name="T0" fmla="*/ 39 w 9022"/>
                <a:gd name="T1" fmla="*/ 0 h 102"/>
                <a:gd name="T2" fmla="*/ 0 w 9022"/>
                <a:gd name="T3" fmla="*/ 102 h 102"/>
                <a:gd name="T4" fmla="*/ 9022 w 9022"/>
                <a:gd name="T5" fmla="*/ 102 h 102"/>
                <a:gd name="T6" fmla="*/ 8977 w 9022"/>
                <a:gd name="T7" fmla="*/ 0 h 102"/>
                <a:gd name="T8" fmla="*/ 39 w 9022"/>
                <a:gd name="T9" fmla="*/ 0 h 102"/>
                <a:gd name="T10" fmla="*/ 0 60000 65536"/>
                <a:gd name="T11" fmla="*/ 0 60000 65536"/>
                <a:gd name="T12" fmla="*/ 0 60000 65536"/>
                <a:gd name="T13" fmla="*/ 0 60000 65536"/>
                <a:gd name="T14" fmla="*/ 0 60000 65536"/>
                <a:gd name="T15" fmla="*/ 0 w 9022"/>
                <a:gd name="T16" fmla="*/ 0 h 102"/>
                <a:gd name="T17" fmla="*/ 9022 w 9022"/>
                <a:gd name="T18" fmla="*/ 102 h 102"/>
              </a:gdLst>
              <a:ahLst/>
              <a:cxnLst>
                <a:cxn ang="T10">
                  <a:pos x="T0" y="T1"/>
                </a:cxn>
                <a:cxn ang="T11">
                  <a:pos x="T2" y="T3"/>
                </a:cxn>
                <a:cxn ang="T12">
                  <a:pos x="T4" y="T5"/>
                </a:cxn>
                <a:cxn ang="T13">
                  <a:pos x="T6" y="T7"/>
                </a:cxn>
                <a:cxn ang="T14">
                  <a:pos x="T8" y="T9"/>
                </a:cxn>
              </a:cxnLst>
              <a:rect l="T15" t="T16" r="T17" b="T18"/>
              <a:pathLst>
                <a:path w="9022" h="102">
                  <a:moveTo>
                    <a:pt x="39" y="0"/>
                  </a:moveTo>
                  <a:lnTo>
                    <a:pt x="0" y="102"/>
                  </a:lnTo>
                  <a:lnTo>
                    <a:pt x="9022" y="102"/>
                  </a:lnTo>
                  <a:lnTo>
                    <a:pt x="8977" y="0"/>
                  </a:lnTo>
                  <a:lnTo>
                    <a:pt x="39" y="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4" name="Freeform 60" descr="Sphere"/>
            <p:cNvSpPr>
              <a:spLocks/>
            </p:cNvSpPr>
            <p:nvPr/>
          </p:nvSpPr>
          <p:spPr bwMode="auto">
            <a:xfrm>
              <a:off x="1717" y="1169"/>
              <a:ext cx="39" cy="14411"/>
            </a:xfrm>
            <a:custGeom>
              <a:avLst/>
              <a:gdLst>
                <a:gd name="T0" fmla="*/ 39 w 39"/>
                <a:gd name="T1" fmla="*/ 14309 h 14411"/>
                <a:gd name="T2" fmla="*/ 0 w 39"/>
                <a:gd name="T3" fmla="*/ 14411 h 14411"/>
                <a:gd name="T4" fmla="*/ 0 w 39"/>
                <a:gd name="T5" fmla="*/ 0 h 14411"/>
                <a:gd name="T6" fmla="*/ 39 w 39"/>
                <a:gd name="T7" fmla="*/ 102 h 14411"/>
                <a:gd name="T8" fmla="*/ 39 w 39"/>
                <a:gd name="T9" fmla="*/ 14309 h 14411"/>
                <a:gd name="T10" fmla="*/ 0 60000 65536"/>
                <a:gd name="T11" fmla="*/ 0 60000 65536"/>
                <a:gd name="T12" fmla="*/ 0 60000 65536"/>
                <a:gd name="T13" fmla="*/ 0 60000 65536"/>
                <a:gd name="T14" fmla="*/ 0 60000 65536"/>
                <a:gd name="T15" fmla="*/ 0 w 39"/>
                <a:gd name="T16" fmla="*/ 0 h 14411"/>
                <a:gd name="T17" fmla="*/ 39 w 39"/>
                <a:gd name="T18" fmla="*/ 14411 h 14411"/>
              </a:gdLst>
              <a:ahLst/>
              <a:cxnLst>
                <a:cxn ang="T10">
                  <a:pos x="T0" y="T1"/>
                </a:cxn>
                <a:cxn ang="T11">
                  <a:pos x="T2" y="T3"/>
                </a:cxn>
                <a:cxn ang="T12">
                  <a:pos x="T4" y="T5"/>
                </a:cxn>
                <a:cxn ang="T13">
                  <a:pos x="T6" y="T7"/>
                </a:cxn>
                <a:cxn ang="T14">
                  <a:pos x="T8" y="T9"/>
                </a:cxn>
              </a:cxnLst>
              <a:rect l="T15" t="T16" r="T17" b="T18"/>
              <a:pathLst>
                <a:path w="39" h="14411">
                  <a:moveTo>
                    <a:pt x="39" y="14309"/>
                  </a:moveTo>
                  <a:lnTo>
                    <a:pt x="0" y="14411"/>
                  </a:lnTo>
                  <a:lnTo>
                    <a:pt x="0" y="0"/>
                  </a:lnTo>
                  <a:lnTo>
                    <a:pt x="39" y="102"/>
                  </a:lnTo>
                  <a:lnTo>
                    <a:pt x="39" y="1430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spTree>
    <p:extLst>
      <p:ext uri="{BB962C8B-B14F-4D97-AF65-F5344CB8AC3E}">
        <p14:creationId xmlns:p14="http://schemas.microsoft.com/office/powerpoint/2010/main" val="1277611046"/>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amond(in)">
                                      <p:cBhvr>
                                        <p:cTn id="7" dur="3000"/>
                                        <p:tgtEl>
                                          <p:spTgt spid="11267">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diamond(in)">
                                      <p:cBhvr>
                                        <p:cTn id="10" dur="3000"/>
                                        <p:tgtEl>
                                          <p:spTgt spid="11267">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diamond(in)">
                                      <p:cBhvr>
                                        <p:cTn id="13" dur="3000"/>
                                        <p:tgtEl>
                                          <p:spTgt spid="11267">
                                            <p:txEl>
                                              <p:pRg st="2" end="2"/>
                                            </p:txEl>
                                          </p:spTgt>
                                        </p:tgtEl>
                                      </p:cBhvr>
                                    </p:animEffect>
                                  </p:childTnLst>
                                </p:cTn>
                              </p:par>
                            </p:childTnLst>
                          </p:cTn>
                        </p:par>
                        <p:par>
                          <p:cTn id="14" fill="hold" nodeType="afterGroup">
                            <p:stCondLst>
                              <p:cond delay="3000"/>
                            </p:stCondLst>
                            <p:childTnLst>
                              <p:par>
                                <p:cTn id="15" presetID="2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0357FFD-3397-4260-9A47-3411EC7A6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29"/>
            <a:ext cx="12192000" cy="6858000"/>
          </a:xfrm>
          <a:prstGeom prst="rect">
            <a:avLst/>
          </a:prstGeom>
        </p:spPr>
      </p:pic>
      <p:sp>
        <p:nvSpPr>
          <p:cNvPr id="43" name="Hộp Văn bản 42">
            <a:extLst>
              <a:ext uri="{FF2B5EF4-FFF2-40B4-BE49-F238E27FC236}">
                <a16:creationId xmlns="" xmlns:a16="http://schemas.microsoft.com/office/drawing/2014/main" id="{61669B78-AD29-4D24-B245-B6471DF665FD}"/>
              </a:ext>
            </a:extLst>
          </p:cNvPr>
          <p:cNvSpPr txBox="1"/>
          <p:nvPr/>
        </p:nvSpPr>
        <p:spPr>
          <a:xfrm>
            <a:off x="1777280" y="1518821"/>
            <a:ext cx="8860668" cy="3785652"/>
          </a:xfrm>
          <a:prstGeom prst="rect">
            <a:avLst/>
          </a:prstGeom>
          <a:noFill/>
        </p:spPr>
        <p:txBody>
          <a:bodyPr wrap="square" rtlCol="0">
            <a:spAutoFit/>
          </a:bodyPr>
          <a:lstStyle/>
          <a:p>
            <a:pPr algn="ctr">
              <a:lnSpc>
                <a:spcPct val="150000"/>
              </a:lnSpc>
            </a:pPr>
            <a:r>
              <a:rPr lang="en-US" sz="8000" b="1" dirty="0" smtClean="0">
                <a:latin typeface="Times New Roman" panose="02020603050405020304" pitchFamily="18" charset="0"/>
                <a:cs typeface="Times New Roman" panose="02020603050405020304" pitchFamily="18" charset="0"/>
              </a:rPr>
              <a:t>HOẠT ĐỘNG 2</a:t>
            </a:r>
          </a:p>
          <a:p>
            <a:pPr algn="ctr">
              <a:lnSpc>
                <a:spcPct val="150000"/>
              </a:lnSpc>
            </a:pPr>
            <a:endParaRPr lang="en-US" sz="8000" b="1" dirty="0" smtClean="0">
              <a:latin typeface="Times New Roman" panose="02020603050405020304" pitchFamily="18" charset="0"/>
              <a:cs typeface="Times New Roman" panose="02020603050405020304" pitchFamily="18" charset="0"/>
            </a:endParaRPr>
          </a:p>
        </p:txBody>
      </p:sp>
      <p:sp>
        <p:nvSpPr>
          <p:cNvPr id="6" name="Hộp Văn bản 42">
            <a:extLst>
              <a:ext uri="{FF2B5EF4-FFF2-40B4-BE49-F238E27FC236}">
                <a16:creationId xmlns="" xmlns:a16="http://schemas.microsoft.com/office/drawing/2014/main" id="{61669B78-AD29-4D24-B245-B6471DF665FD}"/>
              </a:ext>
            </a:extLst>
          </p:cNvPr>
          <p:cNvSpPr txBox="1"/>
          <p:nvPr/>
        </p:nvSpPr>
        <p:spPr>
          <a:xfrm>
            <a:off x="2535067" y="3296992"/>
            <a:ext cx="6955973" cy="905056"/>
          </a:xfrm>
          <a:prstGeom prst="rect">
            <a:avLst/>
          </a:prstGeom>
          <a:noFill/>
        </p:spPr>
        <p:txBody>
          <a:bodyPr wrap="square" rtlCol="0">
            <a:spAutoFit/>
          </a:bodyPr>
          <a:lstStyle/>
          <a:p>
            <a:pPr algn="ctr">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XỬ LÍ TÌNH HUỐNG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84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3"/>
          <p:cNvSpPr txBox="1">
            <a:spLocks noChangeArrowheads="1"/>
          </p:cNvSpPr>
          <p:nvPr/>
        </p:nvSpPr>
        <p:spPr bwMode="auto">
          <a:xfrm>
            <a:off x="880682" y="1041446"/>
            <a:ext cx="103926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vi-VN" sz="3200" b="1" dirty="0" smtClean="0">
                <a:solidFill>
                  <a:schemeClr val="accent2"/>
                </a:solidFill>
              </a:rPr>
              <a:t>Hãy </a:t>
            </a:r>
            <a:r>
              <a:rPr lang="vi-VN" sz="3200" b="1" dirty="0">
                <a:solidFill>
                  <a:schemeClr val="accent2"/>
                </a:solidFill>
              </a:rPr>
              <a:t>trao đổi với các bạn trong nhóm về những người gần nơi các em ở có hoàn cảnh khó khăn cần được giúp đỡ và những việc làm các em có thể làm để giúp họ. Sau đó hoàn thành bảng sau:</a:t>
            </a:r>
          </a:p>
        </p:txBody>
      </p:sp>
      <p:pic>
        <p:nvPicPr>
          <p:cNvPr id="6149" name="Picture 4" descr="xmascand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5294314"/>
            <a:ext cx="1600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523680017"/>
              </p:ext>
            </p:extLst>
          </p:nvPr>
        </p:nvGraphicFramePr>
        <p:xfrm>
          <a:off x="1435726" y="3193701"/>
          <a:ext cx="8280400" cy="2209643"/>
        </p:xfrm>
        <a:graphic>
          <a:graphicData uri="http://schemas.openxmlformats.org/drawingml/2006/table">
            <a:tbl>
              <a:tblPr firstRow="1" bandRow="1">
                <a:tableStyleId>{5940675A-B579-460E-94D1-54222C63F5DA}</a:tableStyleId>
              </a:tblPr>
              <a:tblGrid>
                <a:gridCol w="1368065"/>
                <a:gridCol w="3445741"/>
                <a:gridCol w="3466594"/>
              </a:tblGrid>
              <a:tr h="911416">
                <a:tc>
                  <a:txBody>
                    <a:bodyPr/>
                    <a:lstStyle/>
                    <a:p>
                      <a:pPr algn="ctr"/>
                      <a:r>
                        <a:rPr lang="vi-VN" sz="2800" b="1" dirty="0" smtClean="0">
                          <a:solidFill>
                            <a:srgbClr val="002060"/>
                          </a:solidFill>
                        </a:rPr>
                        <a:t>Số</a:t>
                      </a:r>
                      <a:r>
                        <a:rPr lang="vi-VN" sz="2800" b="1" baseline="0" dirty="0" smtClean="0">
                          <a:solidFill>
                            <a:srgbClr val="002060"/>
                          </a:solidFill>
                        </a:rPr>
                        <a:t> thứ tự</a:t>
                      </a:r>
                      <a:endParaRPr lang="vi-VN" sz="2800" b="1" dirty="0">
                        <a:solidFill>
                          <a:srgbClr val="002060"/>
                        </a:solidFill>
                      </a:endParaRPr>
                    </a:p>
                  </a:txBody>
                  <a:tcPr marL="91434" marR="91434" marT="45749" marB="45749">
                    <a:solidFill>
                      <a:srgbClr val="92D050"/>
                    </a:solidFill>
                  </a:tcPr>
                </a:tc>
                <a:tc>
                  <a:txBody>
                    <a:bodyPr/>
                    <a:lstStyle/>
                    <a:p>
                      <a:pPr algn="ctr"/>
                      <a:r>
                        <a:rPr lang="vi-VN" sz="2800" b="1" dirty="0" smtClean="0">
                          <a:solidFill>
                            <a:srgbClr val="002060"/>
                          </a:solidFill>
                        </a:rPr>
                        <a:t>Những</a:t>
                      </a:r>
                      <a:r>
                        <a:rPr lang="vi-VN" sz="2800" b="1" baseline="0" dirty="0" smtClean="0">
                          <a:solidFill>
                            <a:srgbClr val="002060"/>
                          </a:solidFill>
                        </a:rPr>
                        <a:t> người có hoàn cảnh khó khăn</a:t>
                      </a:r>
                      <a:endParaRPr lang="vi-VN" sz="2800" b="1" dirty="0">
                        <a:solidFill>
                          <a:srgbClr val="002060"/>
                        </a:solidFill>
                      </a:endParaRPr>
                    </a:p>
                  </a:txBody>
                  <a:tcPr marL="91434" marR="91434" marT="45749" marB="45749">
                    <a:solidFill>
                      <a:srgbClr val="92D050"/>
                    </a:solidFill>
                  </a:tcPr>
                </a:tc>
                <a:tc>
                  <a:txBody>
                    <a:bodyPr/>
                    <a:lstStyle/>
                    <a:p>
                      <a:pPr algn="ctr"/>
                      <a:r>
                        <a:rPr lang="vi-VN" sz="2800" b="1" dirty="0" smtClean="0">
                          <a:solidFill>
                            <a:srgbClr val="002060"/>
                          </a:solidFill>
                        </a:rPr>
                        <a:t>Những công</a:t>
                      </a:r>
                      <a:r>
                        <a:rPr lang="vi-VN" sz="2800" b="1" baseline="0" dirty="0" smtClean="0">
                          <a:solidFill>
                            <a:srgbClr val="002060"/>
                          </a:solidFill>
                        </a:rPr>
                        <a:t> việc có thể giúp đỡ họ</a:t>
                      </a:r>
                      <a:endParaRPr lang="vi-VN" sz="2800" b="1" dirty="0">
                        <a:solidFill>
                          <a:srgbClr val="002060"/>
                        </a:solidFill>
                      </a:endParaRPr>
                    </a:p>
                  </a:txBody>
                  <a:tcPr marL="91434" marR="91434" marT="45749" marB="45749">
                    <a:solidFill>
                      <a:srgbClr val="92D050"/>
                    </a:solidFill>
                  </a:tcPr>
                </a:tc>
              </a:tr>
              <a:tr h="837985">
                <a:tc>
                  <a:txBody>
                    <a:bodyPr/>
                    <a:lstStyle/>
                    <a:p>
                      <a:endParaRPr lang="vi-VN" sz="2800"/>
                    </a:p>
                  </a:txBody>
                  <a:tcPr marL="91434" marR="91434" marT="45749" marB="45749"/>
                </a:tc>
                <a:tc>
                  <a:txBody>
                    <a:bodyPr/>
                    <a:lstStyle/>
                    <a:p>
                      <a:endParaRPr lang="vi-VN" sz="2800" dirty="0"/>
                    </a:p>
                  </a:txBody>
                  <a:tcPr marL="91434" marR="91434" marT="45749" marB="45749"/>
                </a:tc>
                <a:tc>
                  <a:txBody>
                    <a:bodyPr/>
                    <a:lstStyle/>
                    <a:p>
                      <a:endParaRPr lang="vi-VN" sz="2800" dirty="0"/>
                    </a:p>
                  </a:txBody>
                  <a:tcPr marL="91434" marR="91434" marT="45749" marB="45749"/>
                </a:tc>
              </a:tr>
            </a:tbl>
          </a:graphicData>
        </a:graphic>
      </p:graphicFrame>
      <p:sp>
        <p:nvSpPr>
          <p:cNvPr id="8" name="Hộp Văn bản 42">
            <a:extLst>
              <a:ext uri="{FF2B5EF4-FFF2-40B4-BE49-F238E27FC236}">
                <a16:creationId xmlns="" xmlns:a16="http://schemas.microsoft.com/office/drawing/2014/main" id="{61669B78-AD29-4D24-B245-B6471DF665FD}"/>
              </a:ext>
            </a:extLst>
          </p:cNvPr>
          <p:cNvSpPr txBox="1"/>
          <p:nvPr/>
        </p:nvSpPr>
        <p:spPr>
          <a:xfrm>
            <a:off x="2599007" y="0"/>
            <a:ext cx="6955973" cy="905056"/>
          </a:xfrm>
          <a:prstGeom prst="rect">
            <a:avLst/>
          </a:prstGeom>
          <a:noFill/>
        </p:spPr>
        <p:txBody>
          <a:bodyPr wrap="square" rtlCol="0">
            <a:spAutoFit/>
          </a:bodyPr>
          <a:lstStyle/>
          <a:p>
            <a:pPr algn="ctr">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THẢO LUẬN NHÓM</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833179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5bac"/>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76200"/>
            <a:ext cx="4648200" cy="3240088"/>
          </a:xfrm>
          <a:noFill/>
        </p:spPr>
      </p:pic>
      <p:pic>
        <p:nvPicPr>
          <p:cNvPr id="29699" name="Picture 3" descr="20120518184958_65132101-large_14717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3092450"/>
            <a:ext cx="4343400" cy="3722688"/>
          </a:xfrm>
          <a:noFill/>
        </p:spPr>
      </p:pic>
      <p:sp>
        <p:nvSpPr>
          <p:cNvPr id="29700" name="Text Box 4"/>
          <p:cNvSpPr txBox="1">
            <a:spLocks noChangeArrowheads="1"/>
          </p:cNvSpPr>
          <p:nvPr/>
        </p:nvSpPr>
        <p:spPr bwMode="auto">
          <a:xfrm>
            <a:off x="2225676" y="4117975"/>
            <a:ext cx="3184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anose="02020603050405020304" pitchFamily="18" charset="0"/>
                <a:cs typeface="Times New Roman" panose="02020603050405020304" pitchFamily="18" charset="0"/>
              </a:rPr>
              <a:t>Bác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tặng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730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 presetClass="entr" presetSubtype="16" fill="hold"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box(in)">
                                      <p:cBhvr>
                                        <p:cTn id="10" dur="500"/>
                                        <p:tgtEl>
                                          <p:spTgt spid="296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9700"/>
                                        </p:tgtEl>
                                        <p:attrNameLst>
                                          <p:attrName>style.visibility</p:attrName>
                                        </p:attrNameLst>
                                      </p:cBhvr>
                                      <p:to>
                                        <p:strVal val="visible"/>
                                      </p:to>
                                    </p:set>
                                    <p:animEffect transition="in" filter="box(in)">
                                      <p:cBhvr>
                                        <p:cTn id="15"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S_SV_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365250"/>
            <a:ext cx="7162800" cy="5041900"/>
          </a:xfrm>
          <a:noFill/>
        </p:spPr>
      </p:pic>
      <p:sp>
        <p:nvSpPr>
          <p:cNvPr id="30723" name="Text Box 3"/>
          <p:cNvSpPr txBox="1">
            <a:spLocks noChangeArrowheads="1"/>
          </p:cNvSpPr>
          <p:nvPr/>
        </p:nvSpPr>
        <p:spPr bwMode="auto">
          <a:xfrm>
            <a:off x="3048000" y="541338"/>
            <a:ext cx="56403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anose="02020603050405020304" pitchFamily="18" charset="0"/>
                <a:cs typeface="Times New Roman" panose="02020603050405020304" pitchFamily="18" charset="0"/>
              </a:rPr>
              <a:t>Bác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dạy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chữ</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927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ox(in)">
                                      <p:cBhvr>
                                        <p:cTn id="7" dur="5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ox(in)">
                                      <p:cBhvr>
                                        <p:cTn id="12"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s54746_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76400" y="152401"/>
            <a:ext cx="4419600" cy="4525963"/>
          </a:xfrm>
          <a:noFill/>
        </p:spPr>
      </p:pic>
      <p:pic>
        <p:nvPicPr>
          <p:cNvPr id="31747" name="Picture 3" descr="hc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743200"/>
            <a:ext cx="4419600" cy="4038600"/>
          </a:xfrm>
          <a:noFill/>
        </p:spPr>
      </p:pic>
      <p:sp>
        <p:nvSpPr>
          <p:cNvPr id="31748" name="Text Box 4"/>
          <p:cNvSpPr txBox="1">
            <a:spLocks noChangeArrowheads="1"/>
          </p:cNvSpPr>
          <p:nvPr/>
        </p:nvSpPr>
        <p:spPr bwMode="auto">
          <a:xfrm>
            <a:off x="1700214" y="5138739"/>
            <a:ext cx="4090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latin typeface="Times New Roman" panose="02020603050405020304" pitchFamily="18" charset="0"/>
                <a:cs typeface="Times New Roman" panose="02020603050405020304" pitchFamily="18" charset="0"/>
              </a:rPr>
              <a:t>Bác thăm hỏi người dân ở những vùng cao</a:t>
            </a:r>
          </a:p>
        </p:txBody>
      </p:sp>
    </p:spTree>
    <p:extLst>
      <p:ext uri="{BB962C8B-B14F-4D97-AF65-F5344CB8AC3E}">
        <p14:creationId xmlns:p14="http://schemas.microsoft.com/office/powerpoint/2010/main" val="4061662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par>
                                <p:cTn id="8" presetID="4" presetClass="entr" presetSubtype="16" fill="hold" nodeType="withEffect">
                                  <p:stCondLst>
                                    <p:cond delay="0"/>
                                  </p:stCondLst>
                                  <p:childTnLst>
                                    <p:set>
                                      <p:cBhvr>
                                        <p:cTn id="9" dur="1" fill="hold">
                                          <p:stCondLst>
                                            <p:cond delay="0"/>
                                          </p:stCondLst>
                                        </p:cTn>
                                        <p:tgtEl>
                                          <p:spTgt spid="31747"/>
                                        </p:tgtEl>
                                        <p:attrNameLst>
                                          <p:attrName>style.visibility</p:attrName>
                                        </p:attrNameLst>
                                      </p:cBhvr>
                                      <p:to>
                                        <p:strVal val="visible"/>
                                      </p:to>
                                    </p:set>
                                    <p:animEffect transition="in" filter="box(in)">
                                      <p:cBhvr>
                                        <p:cTn id="10" dur="500"/>
                                        <p:tgtEl>
                                          <p:spTgt spid="3174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1748"/>
                                        </p:tgtEl>
                                        <p:attrNameLst>
                                          <p:attrName>style.visibility</p:attrName>
                                        </p:attrNameLst>
                                      </p:cBhvr>
                                      <p:to>
                                        <p:strVal val="visible"/>
                                      </p:to>
                                    </p:set>
                                    <p:animEffect transition="in" filter="box(in)">
                                      <p:cBhvr>
                                        <p:cTn id="15"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9781E74-6D86-463F-8DC6-FF60642C7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3" name="Picture 2">
            <a:extLst>
              <a:ext uri="{FF2B5EF4-FFF2-40B4-BE49-F238E27FC236}">
                <a16:creationId xmlns="" xmlns:a16="http://schemas.microsoft.com/office/drawing/2014/main" id="{6E0B4167-542C-49FD-BCFC-1E8E89C10C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6" name="Picture 5" descr="A picture containing table, sitting, cake, flower&#10;&#10;Description automatically generated">
            <a:extLst>
              <a:ext uri="{FF2B5EF4-FFF2-40B4-BE49-F238E27FC236}">
                <a16:creationId xmlns=""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363621" y="2531419"/>
            <a:ext cx="1108316" cy="1645492"/>
          </a:xfrm>
          <a:prstGeom prst="rect">
            <a:avLst/>
          </a:prstGeom>
        </p:spPr>
      </p:pic>
      <p:pic>
        <p:nvPicPr>
          <p:cNvPr id="14" name="Picture 13" descr="A close up of a toy&#10;&#10;Description automatically generated">
            <a:extLst>
              <a:ext uri="{FF2B5EF4-FFF2-40B4-BE49-F238E27FC236}">
                <a16:creationId xmlns="" xmlns:a16="http://schemas.microsoft.com/office/drawing/2014/main" id="{AAB5ED5D-E98B-4E7B-914F-F92F4FFD761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8878890" y="2806363"/>
            <a:ext cx="1055104" cy="1196263"/>
          </a:xfrm>
          <a:prstGeom prst="rect">
            <a:avLst/>
          </a:prstGeom>
        </p:spPr>
      </p:pic>
      <p:pic>
        <p:nvPicPr>
          <p:cNvPr id="18" name="Picture 17" descr="A picture containing snow&#10;&#10;Description automatically generated">
            <a:extLst>
              <a:ext uri="{FF2B5EF4-FFF2-40B4-BE49-F238E27FC236}">
                <a16:creationId xmlns="" xmlns:a16="http://schemas.microsoft.com/office/drawing/2014/main" id="{BC6B14D9-8F5C-4833-BA8F-F9FF9F755A2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9133696" y="2912493"/>
            <a:ext cx="1232834" cy="1539508"/>
          </a:xfrm>
          <a:prstGeom prst="rect">
            <a:avLst/>
          </a:prstGeom>
        </p:spPr>
      </p:pic>
      <p:pic>
        <p:nvPicPr>
          <p:cNvPr id="22" name="Picture 21" descr="A person wearing a costume&#10;&#10;Description automatically generated">
            <a:extLst>
              <a:ext uri="{FF2B5EF4-FFF2-40B4-BE49-F238E27FC236}">
                <a16:creationId xmlns="" xmlns:a16="http://schemas.microsoft.com/office/drawing/2014/main" id="{DCB7AC18-0EE7-40A9-8DCD-AE06F216F33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9568601" y="3169859"/>
            <a:ext cx="1055104" cy="1714544"/>
          </a:xfrm>
          <a:prstGeom prst="rect">
            <a:avLst/>
          </a:prstGeom>
        </p:spPr>
      </p:pic>
      <p:pic>
        <p:nvPicPr>
          <p:cNvPr id="24" name="Picture 23" descr="A close up of a toy&#10;&#10;Description automatically generated">
            <a:extLst>
              <a:ext uri="{FF2B5EF4-FFF2-40B4-BE49-F238E27FC236}">
                <a16:creationId xmlns="" xmlns:a16="http://schemas.microsoft.com/office/drawing/2014/main" id="{B6F99492-0FDD-40F8-AE9A-C8968A58C7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83260" y="3056064"/>
            <a:ext cx="1055104" cy="1762366"/>
          </a:xfrm>
          <a:prstGeom prst="rect">
            <a:avLst/>
          </a:prstGeom>
        </p:spPr>
      </p:pic>
      <p:pic>
        <p:nvPicPr>
          <p:cNvPr id="12" name="Picture 11" descr="A statue of a person&#10;&#10;Description automatically generated">
            <a:extLst>
              <a:ext uri="{FF2B5EF4-FFF2-40B4-BE49-F238E27FC236}">
                <a16:creationId xmlns="" xmlns:a16="http://schemas.microsoft.com/office/drawing/2014/main" id="{F51B8BC6-8ACB-4FC4-B1B3-A25C783492C9}"/>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9858465" y="3728556"/>
            <a:ext cx="1055103" cy="1577284"/>
          </a:xfrm>
          <a:prstGeom prst="rect">
            <a:avLst/>
          </a:prstGeom>
        </p:spPr>
      </p:pic>
      <p:pic>
        <p:nvPicPr>
          <p:cNvPr id="10" name="Picture 9" descr="A person wearing a costume&#10;&#10;Description automatically generated">
            <a:extLst>
              <a:ext uri="{FF2B5EF4-FFF2-40B4-BE49-F238E27FC236}">
                <a16:creationId xmlns="" xmlns:a16="http://schemas.microsoft.com/office/drawing/2014/main" id="{FDEE5888-8C8C-4719-A674-C437B08415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20964" y="4422975"/>
            <a:ext cx="805483" cy="1196262"/>
          </a:xfrm>
          <a:prstGeom prst="rect">
            <a:avLst/>
          </a:prstGeom>
        </p:spPr>
      </p:pic>
      <p:pic>
        <p:nvPicPr>
          <p:cNvPr id="20" name="Picture 19" descr="A picture containing doll, toy, drawing&#10;&#10;Description automatically generated">
            <a:extLst>
              <a:ext uri="{FF2B5EF4-FFF2-40B4-BE49-F238E27FC236}">
                <a16:creationId xmlns="" xmlns:a16="http://schemas.microsoft.com/office/drawing/2014/main" id="{FE9650FD-7604-4D8E-8EE1-573ABED322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10710829" y="4693777"/>
            <a:ext cx="907257" cy="1276880"/>
          </a:xfrm>
          <a:prstGeom prst="rect">
            <a:avLst/>
          </a:prstGeom>
        </p:spPr>
      </p:pic>
      <p:grpSp>
        <p:nvGrpSpPr>
          <p:cNvPr id="15" name="Group 14">
            <a:extLst>
              <a:ext uri="{FF2B5EF4-FFF2-40B4-BE49-F238E27FC236}">
                <a16:creationId xmlns="" xmlns:a16="http://schemas.microsoft.com/office/drawing/2014/main" id="{FBA7C74D-8FA3-4C38-ABC3-4BC8589A79DA}"/>
              </a:ext>
            </a:extLst>
          </p:cNvPr>
          <p:cNvGrpSpPr/>
          <p:nvPr/>
        </p:nvGrpSpPr>
        <p:grpSpPr>
          <a:xfrm>
            <a:off x="19050" y="4671392"/>
            <a:ext cx="2186608" cy="2186608"/>
            <a:chOff x="1325804" y="2750447"/>
            <a:chExt cx="2186608" cy="2186608"/>
          </a:xfrm>
        </p:grpSpPr>
        <p:pic>
          <p:nvPicPr>
            <p:cNvPr id="16" name="Picture 15" descr="A picture containing table, sitting, cake, flower&#10;&#10;Description automatically generated">
              <a:extLst>
                <a:ext uri="{FF2B5EF4-FFF2-40B4-BE49-F238E27FC236}">
                  <a16:creationId xmlns="" xmlns:a16="http://schemas.microsoft.com/office/drawing/2014/main" id="{EF6F58DD-522D-492B-98D9-20EB094AF7E3}"/>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17" name="Picture 16" descr="A picture containing table, room, train&#10;&#10;Description automatically generated">
              <a:extLst>
                <a:ext uri="{FF2B5EF4-FFF2-40B4-BE49-F238E27FC236}">
                  <a16:creationId xmlns="" xmlns:a16="http://schemas.microsoft.com/office/drawing/2014/main" id="{D130CCCD-9CD9-47D3-B68B-E5C03471E5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19" name="Picture 18" descr="A close up of a toy&#10;&#10;Description automatically generated">
              <a:extLst>
                <a:ext uri="{FF2B5EF4-FFF2-40B4-BE49-F238E27FC236}">
                  <a16:creationId xmlns="" xmlns:a16="http://schemas.microsoft.com/office/drawing/2014/main" id="{DEDD1739-5D6E-49B2-97FC-C729E710DE0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1" name="Group 20">
            <a:extLst>
              <a:ext uri="{FF2B5EF4-FFF2-40B4-BE49-F238E27FC236}">
                <a16:creationId xmlns="" xmlns:a16="http://schemas.microsoft.com/office/drawing/2014/main" id="{03E7D7B8-24CC-4FC3-AF9A-B10604A9D68B}"/>
              </a:ext>
            </a:extLst>
          </p:cNvPr>
          <p:cNvGrpSpPr/>
          <p:nvPr/>
        </p:nvGrpSpPr>
        <p:grpSpPr>
          <a:xfrm>
            <a:off x="2856009" y="2147530"/>
            <a:ext cx="5987824" cy="3069433"/>
            <a:chOff x="3226806" y="1577082"/>
            <a:chExt cx="5042033" cy="3069433"/>
          </a:xfrm>
          <a:scene3d>
            <a:camera prst="orthographicFront">
              <a:rot lat="0" lon="0" rev="0"/>
            </a:camera>
            <a:lightRig rig="threePt" dir="t"/>
          </a:scene3d>
        </p:grpSpPr>
        <p:pic>
          <p:nvPicPr>
            <p:cNvPr id="23" name="Picture 22">
              <a:extLst>
                <a:ext uri="{FF2B5EF4-FFF2-40B4-BE49-F238E27FC236}">
                  <a16:creationId xmlns="" xmlns:a16="http://schemas.microsoft.com/office/drawing/2014/main" id="{A0A920A7-8A44-4B32-9528-02D32080528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25" name="TextBox 24">
              <a:extLst>
                <a:ext uri="{FF2B5EF4-FFF2-40B4-BE49-F238E27FC236}">
                  <a16:creationId xmlns="" xmlns:a16="http://schemas.microsoft.com/office/drawing/2014/main" id="{EBFA083D-9B1A-4E53-A4BB-28B4261A4090}"/>
                </a:ext>
              </a:extLst>
            </p:cNvPr>
            <p:cNvSpPr txBox="1"/>
            <p:nvPr/>
          </p:nvSpPr>
          <p:spPr>
            <a:xfrm>
              <a:off x="4162666" y="2172326"/>
              <a:ext cx="3421612"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Trò ch</a:t>
              </a:r>
              <a:r>
                <a:rPr lang="vi-VN" sz="4000" b="1" dirty="0">
                  <a:solidFill>
                    <a:srgbClr val="FF0000"/>
                  </a:solidFill>
                  <a:latin typeface="Times New Roman" panose="02020603050405020304" pitchFamily="18" charset="0"/>
                  <a:cs typeface="Times New Roman" panose="02020603050405020304" pitchFamily="18" charset="0"/>
                </a:rPr>
                <a:t>ơ</a:t>
              </a:r>
              <a:r>
                <a:rPr lang="en-US" sz="4000" b="1" dirty="0" err="1" smtClean="0">
                  <a:solidFill>
                    <a:srgbClr val="FF0000"/>
                  </a:solidFill>
                  <a:latin typeface="Times New Roman" panose="02020603050405020304" pitchFamily="18" charset="0"/>
                  <a:cs typeface="Times New Roman" panose="02020603050405020304" pitchFamily="18" charset="0"/>
                </a:rPr>
                <a:t>i</a:t>
              </a:r>
              <a:r>
                <a:rPr lang="en-US" sz="4000" b="1" dirty="0" smtClean="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Truy tìm kho báu  </a:t>
              </a:r>
            </a:p>
          </p:txBody>
        </p:sp>
      </p:grpSp>
      <p:pic>
        <p:nvPicPr>
          <p:cNvPr id="27" name="sound.mp3">
            <a:hlinkClick r:id="" action="ppaction://media"/>
            <a:extLst>
              <a:ext uri="{FF2B5EF4-FFF2-40B4-BE49-F238E27FC236}">
                <a16:creationId xmlns="" xmlns:a16="http://schemas.microsoft.com/office/drawing/2014/main" id="{FFB26891-153D-488D-B86D-23B73BF00E34}"/>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2586181" y="-1031137"/>
            <a:ext cx="812800" cy="812800"/>
          </a:xfrm>
          <a:prstGeom prst="rect">
            <a:avLst/>
          </a:prstGeom>
        </p:spPr>
      </p:pic>
    </p:spTree>
    <p:extLst>
      <p:ext uri="{BB962C8B-B14F-4D97-AF65-F5344CB8AC3E}">
        <p14:creationId xmlns:p14="http://schemas.microsoft.com/office/powerpoint/2010/main" val="420815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4.16667E-6 7.40741E-7 L 0.00325 -0.02037 " pathEditMode="relative" rAng="0" ptsTypes="AA">
                                      <p:cBhvr>
                                        <p:cTn id="6" dur="1000" fill="hold"/>
                                        <p:tgtEl>
                                          <p:spTgt spid="15"/>
                                        </p:tgtEl>
                                        <p:attrNameLst>
                                          <p:attrName>ppt_x</p:attrName>
                                          <p:attrName>ppt_y</p:attrName>
                                        </p:attrNameLst>
                                      </p:cBhvr>
                                      <p:rCtr x="156" y="-1019"/>
                                    </p:animMotion>
                                  </p:childTnLst>
                                </p:cTn>
                              </p:par>
                              <p:par>
                                <p:cTn id="7" presetID="1" presetClass="mediacall" presetSubtype="0" fill="hold" nodeType="withEffect">
                                  <p:stCondLst>
                                    <p:cond delay="0"/>
                                  </p:stCondLst>
                                  <p:childTnLst>
                                    <p:cmd type="call" cmd="playFrom(0.0)">
                                      <p:cBhvr>
                                        <p:cTn id="8"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189" numSld="999">
                <p:cTn id="9"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676400" y="304800"/>
            <a:ext cx="876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a:latin typeface="Times New Roman" panose="02020603050405020304" pitchFamily="18" charset="0"/>
                <a:cs typeface="Times New Roman" panose="02020603050405020304" pitchFamily="18" charset="0"/>
                <a:sym typeface="Times New Roman" panose="02020603050405020304" pitchFamily="18" charset="0"/>
              </a:rPr>
              <a:t>Hiện nay ở khắp nơi đều có nhiều hoạt động nhân đạo diễn ra như: Kiến tạo nhịp cầu, thắp sáng ước mơ, quỹ trẻ em nghèo vượt khó,...</a:t>
            </a:r>
          </a:p>
        </p:txBody>
      </p:sp>
      <p:pic>
        <p:nvPicPr>
          <p:cNvPr id="32771" name="Picture 3" descr="h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1" y="1905001"/>
            <a:ext cx="6035675" cy="4525963"/>
          </a:xfrm>
          <a:noFill/>
        </p:spPr>
      </p:pic>
    </p:spTree>
    <p:extLst>
      <p:ext uri="{BB962C8B-B14F-4D97-AF65-F5344CB8AC3E}">
        <p14:creationId xmlns:p14="http://schemas.microsoft.com/office/powerpoint/2010/main" val="286258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ox(in)">
                                      <p:cBhvr>
                                        <p:cTn id="7" dur="5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2771"/>
                                        </p:tgtEl>
                                        <p:attrNameLst>
                                          <p:attrName>style.visibility</p:attrName>
                                        </p:attrNameLst>
                                      </p:cBhvr>
                                      <p:to>
                                        <p:strVal val="visible"/>
                                      </p:to>
                                    </p:set>
                                    <p:animEffect transition="in" filter="box(in)">
                                      <p:cBhvr>
                                        <p:cTn id="12"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0472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4188" y="77788"/>
            <a:ext cx="4286250" cy="3446462"/>
          </a:xfrm>
          <a:noFill/>
        </p:spPr>
      </p:pic>
      <p:pic>
        <p:nvPicPr>
          <p:cNvPr id="33795" name="Picture 3" descr="tải xuố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0" y="3505201"/>
            <a:ext cx="4495800" cy="3275013"/>
          </a:xfrm>
          <a:noFill/>
        </p:spPr>
      </p:pic>
      <p:sp>
        <p:nvSpPr>
          <p:cNvPr id="33796" name="Text Box 4"/>
          <p:cNvSpPr txBox="1">
            <a:spLocks noChangeArrowheads="1"/>
          </p:cNvSpPr>
          <p:nvPr/>
        </p:nvSpPr>
        <p:spPr bwMode="auto">
          <a:xfrm>
            <a:off x="6623050" y="1036639"/>
            <a:ext cx="3282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anose="02020603050405020304" pitchFamily="18" charset="0"/>
                <a:cs typeface="Times New Roman" panose="02020603050405020304" pitchFamily="18" charset="0"/>
              </a:rPr>
              <a:t>Quỹ</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trẻ</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nghèo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vượt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khó</a:t>
            </a:r>
            <a:endParaRPr lang="en-US" altLang="en-US" sz="2800" b="1" dirty="0">
              <a:latin typeface="Times New Roman" panose="02020603050405020304" pitchFamily="18" charset="0"/>
              <a:cs typeface="Times New Roman" panose="02020603050405020304" pitchFamily="18" charset="0"/>
            </a:endParaRPr>
          </a:p>
        </p:txBody>
      </p:sp>
      <p:sp>
        <p:nvSpPr>
          <p:cNvPr id="33797" name="Text Box 5"/>
          <p:cNvSpPr txBox="1">
            <a:spLocks noChangeArrowheads="1"/>
          </p:cNvSpPr>
          <p:nvPr/>
        </p:nvSpPr>
        <p:spPr bwMode="auto">
          <a:xfrm>
            <a:off x="2286001" y="4495800"/>
            <a:ext cx="2974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anose="02020603050405020304" pitchFamily="18" charset="0"/>
                <a:cs typeface="Times New Roman" panose="02020603050405020304" pitchFamily="18" charset="0"/>
              </a:rPr>
              <a:t>Chương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Kiến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nhịp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cầu</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7939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ox(in)">
                                      <p:cBhvr>
                                        <p:cTn id="7" dur="5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796"/>
                                        </p:tgtEl>
                                        <p:attrNameLst>
                                          <p:attrName>style.visibility</p:attrName>
                                        </p:attrNameLst>
                                      </p:cBhvr>
                                      <p:to>
                                        <p:strVal val="visible"/>
                                      </p:to>
                                    </p:set>
                                    <p:animEffect transition="in" filter="box(in)">
                                      <p:cBhvr>
                                        <p:cTn id="12" dur="500"/>
                                        <p:tgtEl>
                                          <p:spTgt spid="33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3795"/>
                                        </p:tgtEl>
                                        <p:attrNameLst>
                                          <p:attrName>style.visibility</p:attrName>
                                        </p:attrNameLst>
                                      </p:cBhvr>
                                      <p:to>
                                        <p:strVal val="visible"/>
                                      </p:to>
                                    </p:set>
                                    <p:animEffect transition="in" filter="box(in)">
                                      <p:cBhvr>
                                        <p:cTn id="17" dur="500"/>
                                        <p:tgtEl>
                                          <p:spTgt spid="337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797"/>
                                        </p:tgtEl>
                                        <p:attrNameLst>
                                          <p:attrName>style.visibility</p:attrName>
                                        </p:attrNameLst>
                                      </p:cBhvr>
                                      <p:to>
                                        <p:strVal val="visible"/>
                                      </p:to>
                                    </p:set>
                                    <p:animEffect transition="in" filter="box(in)">
                                      <p:cBhvr>
                                        <p:cTn id="22"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ldLvl="0" autoUpdateAnimBg="0"/>
      <p:bldP spid="33797"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0"/>
            <a:ext cx="12192000" cy="6858000"/>
          </a:xfrm>
          <a:prstGeom prst="rect">
            <a:avLst/>
          </a:prstGeom>
        </p:spPr>
      </p:pic>
      <p:sp>
        <p:nvSpPr>
          <p:cNvPr id="3" name="TextBox 2"/>
          <p:cNvSpPr txBox="1"/>
          <p:nvPr/>
        </p:nvSpPr>
        <p:spPr>
          <a:xfrm>
            <a:off x="1963266" y="1331111"/>
            <a:ext cx="8175815" cy="1446550"/>
          </a:xfrm>
          <a:prstGeom prst="rect">
            <a:avLst/>
          </a:prstGeom>
          <a:noFill/>
        </p:spPr>
        <p:txBody>
          <a:bodyPr wrap="square" rtlCol="0">
            <a:spAutoFit/>
          </a:bodyPr>
          <a:lstStyle/>
          <a:p>
            <a:pPr algn="ctr"/>
            <a:r>
              <a:rPr lang="en-US" sz="4400" smtClean="0">
                <a:latin typeface="VNI-Times" pitchFamily="2" charset="0"/>
              </a:rPr>
              <a:t>Tham gia caùc hoaït ñoäng nhaân ñaïo coù yù nghóa gì?</a:t>
            </a:r>
            <a:endParaRPr lang="en-US" sz="4400">
              <a:latin typeface="VNI-Times" pitchFamily="2" charset="0"/>
            </a:endParaRPr>
          </a:p>
        </p:txBody>
      </p:sp>
      <p:sp>
        <p:nvSpPr>
          <p:cNvPr id="5" name="TextBox 4"/>
          <p:cNvSpPr txBox="1"/>
          <p:nvPr/>
        </p:nvSpPr>
        <p:spPr>
          <a:xfrm>
            <a:off x="2626722" y="4495541"/>
            <a:ext cx="8175815" cy="1446550"/>
          </a:xfrm>
          <a:prstGeom prst="rect">
            <a:avLst/>
          </a:prstGeom>
          <a:noFill/>
        </p:spPr>
        <p:txBody>
          <a:bodyPr wrap="square" rtlCol="0">
            <a:spAutoFit/>
          </a:bodyPr>
          <a:lstStyle/>
          <a:p>
            <a:pPr algn="ctr"/>
            <a:r>
              <a:rPr lang="en-US" sz="4400" smtClean="0">
                <a:latin typeface="VNI-Times" pitchFamily="2" charset="0"/>
              </a:rPr>
              <a:t>Theo em coù nhöõng caùch naøo ñeå theå hieän tình nhaân ñaïo?</a:t>
            </a:r>
            <a:endParaRPr lang="en-US" sz="4400">
              <a:latin typeface="VNI-Times"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77" y="1117653"/>
            <a:ext cx="1339094" cy="2147023"/>
          </a:xfrm>
          <a:prstGeom prst="rect">
            <a:avLst/>
          </a:prstGeom>
        </p:spPr>
      </p:pic>
      <p:sp>
        <p:nvSpPr>
          <p:cNvPr id="7" name="TextBox 6"/>
          <p:cNvSpPr txBox="1"/>
          <p:nvPr/>
        </p:nvSpPr>
        <p:spPr>
          <a:xfrm>
            <a:off x="322550" y="1402772"/>
            <a:ext cx="11438042" cy="2308324"/>
          </a:xfrm>
          <a:prstGeom prst="rect">
            <a:avLst/>
          </a:prstGeom>
          <a:noFill/>
        </p:spPr>
        <p:txBody>
          <a:bodyPr wrap="square" rtlCol="0">
            <a:spAutoFit/>
          </a:bodyPr>
          <a:lstStyle/>
          <a:p>
            <a:pPr marL="571500" indent="-571500" algn="just">
              <a:buFont typeface="Wingdings" panose="05000000000000000000" pitchFamily="2" charset="2"/>
              <a:buChar char="q"/>
            </a:pPr>
            <a:r>
              <a:rPr lang="en-US" sz="3600" dirty="0" err="1" smtClean="0">
                <a:latin typeface="VNI-Times" pitchFamily="2" charset="0"/>
              </a:rPr>
              <a:t>Tham</a:t>
            </a:r>
            <a:r>
              <a:rPr lang="en-US" sz="3600" dirty="0" smtClean="0">
                <a:latin typeface="VNI-Times" pitchFamily="2" charset="0"/>
              </a:rPr>
              <a:t> </a:t>
            </a:r>
            <a:r>
              <a:rPr lang="en-US" sz="3600" dirty="0" err="1" smtClean="0">
                <a:latin typeface="VNI-Times" pitchFamily="2" charset="0"/>
              </a:rPr>
              <a:t>gia</a:t>
            </a:r>
            <a:r>
              <a:rPr lang="en-US" sz="3600" dirty="0" smtClean="0">
                <a:latin typeface="VNI-Times" pitchFamily="2" charset="0"/>
              </a:rPr>
              <a:t> </a:t>
            </a:r>
            <a:r>
              <a:rPr lang="en-US" sz="3600" dirty="0" err="1" smtClean="0">
                <a:latin typeface="VNI-Times" pitchFamily="2" charset="0"/>
              </a:rPr>
              <a:t>caùc</a:t>
            </a:r>
            <a:r>
              <a:rPr lang="en-US" sz="3600" dirty="0" smtClean="0">
                <a:latin typeface="VNI-Times" pitchFamily="2" charset="0"/>
              </a:rPr>
              <a:t> </a:t>
            </a:r>
            <a:r>
              <a:rPr lang="en-US" sz="3600" dirty="0" err="1" smtClean="0">
                <a:latin typeface="VNI-Times" pitchFamily="2" charset="0"/>
              </a:rPr>
              <a:t>hoaït</a:t>
            </a:r>
            <a:r>
              <a:rPr lang="en-US" sz="3600" dirty="0" smtClean="0">
                <a:latin typeface="VNI-Times" pitchFamily="2" charset="0"/>
              </a:rPr>
              <a:t> </a:t>
            </a:r>
            <a:r>
              <a:rPr lang="en-US" sz="3600" dirty="0" err="1" smtClean="0">
                <a:latin typeface="VNI-Times" pitchFamily="2" charset="0"/>
              </a:rPr>
              <a:t>ñoäng</a:t>
            </a:r>
            <a:r>
              <a:rPr lang="en-US" sz="3600" dirty="0" smtClean="0">
                <a:latin typeface="VNI-Times" pitchFamily="2" charset="0"/>
              </a:rPr>
              <a:t> </a:t>
            </a:r>
            <a:r>
              <a:rPr lang="en-US" sz="3600" dirty="0" err="1" smtClean="0">
                <a:latin typeface="VNI-Times" pitchFamily="2" charset="0"/>
              </a:rPr>
              <a:t>nhaân</a:t>
            </a:r>
            <a:r>
              <a:rPr lang="en-US" sz="3600" dirty="0" smtClean="0">
                <a:latin typeface="VNI-Times" pitchFamily="2" charset="0"/>
              </a:rPr>
              <a:t> </a:t>
            </a:r>
            <a:r>
              <a:rPr lang="en-US" sz="3600" dirty="0" err="1" smtClean="0">
                <a:latin typeface="VNI-Times" pitchFamily="2" charset="0"/>
              </a:rPr>
              <a:t>ñaïo</a:t>
            </a:r>
            <a:r>
              <a:rPr lang="en-US" sz="3600" dirty="0" smtClean="0">
                <a:latin typeface="VNI-Times" pitchFamily="2" charset="0"/>
              </a:rPr>
              <a:t> </a:t>
            </a:r>
            <a:r>
              <a:rPr lang="en-US" sz="3600" dirty="0" err="1" smtClean="0">
                <a:latin typeface="VNI-Times" pitchFamily="2" charset="0"/>
              </a:rPr>
              <a:t>laø</a:t>
            </a:r>
            <a:r>
              <a:rPr lang="en-US" sz="3600" dirty="0" smtClean="0">
                <a:latin typeface="VNI-Times" pitchFamily="2" charset="0"/>
              </a:rPr>
              <a:t> </a:t>
            </a:r>
            <a:r>
              <a:rPr lang="en-US" sz="3600" dirty="0" err="1" smtClean="0">
                <a:latin typeface="VNI-Times" pitchFamily="2" charset="0"/>
              </a:rPr>
              <a:t>goùp</a:t>
            </a:r>
            <a:r>
              <a:rPr lang="en-US" sz="3600" dirty="0" smtClean="0">
                <a:latin typeface="VNI-Times" pitchFamily="2" charset="0"/>
              </a:rPr>
              <a:t> </a:t>
            </a:r>
            <a:r>
              <a:rPr lang="en-US" sz="3600" dirty="0" err="1" smtClean="0">
                <a:latin typeface="VNI-Times" pitchFamily="2" charset="0"/>
              </a:rPr>
              <a:t>phaàn</a:t>
            </a:r>
            <a:r>
              <a:rPr lang="en-US" sz="3600" dirty="0" smtClean="0">
                <a:latin typeface="VNI-Times" pitchFamily="2" charset="0"/>
              </a:rPr>
              <a:t> </a:t>
            </a:r>
            <a:r>
              <a:rPr lang="en-US" sz="3600" dirty="0" err="1" smtClean="0">
                <a:latin typeface="VNI-Times" pitchFamily="2" charset="0"/>
              </a:rPr>
              <a:t>nhoû</a:t>
            </a:r>
            <a:r>
              <a:rPr lang="en-US" sz="3600" dirty="0" smtClean="0">
                <a:latin typeface="VNI-Times" pitchFamily="2" charset="0"/>
              </a:rPr>
              <a:t> </a:t>
            </a:r>
            <a:r>
              <a:rPr lang="en-US" sz="3600" dirty="0" err="1" smtClean="0">
                <a:latin typeface="VNI-Times" pitchFamily="2" charset="0"/>
              </a:rPr>
              <a:t>beù</a:t>
            </a:r>
            <a:r>
              <a:rPr lang="en-US" sz="3600" dirty="0" smtClean="0">
                <a:latin typeface="VNI-Times" pitchFamily="2" charset="0"/>
              </a:rPr>
              <a:t> </a:t>
            </a:r>
            <a:r>
              <a:rPr lang="en-US" sz="3600" dirty="0" err="1" smtClean="0">
                <a:latin typeface="VNI-Times" pitchFamily="2" charset="0"/>
              </a:rPr>
              <a:t>cuûa</a:t>
            </a:r>
            <a:r>
              <a:rPr lang="en-US" sz="3600" dirty="0" smtClean="0">
                <a:latin typeface="VNI-Times" pitchFamily="2" charset="0"/>
              </a:rPr>
              <a:t> </a:t>
            </a:r>
            <a:r>
              <a:rPr lang="en-US" sz="3600" dirty="0" err="1" smtClean="0">
                <a:latin typeface="VNI-Times" pitchFamily="2" charset="0"/>
              </a:rPr>
              <a:t>moãi</a:t>
            </a:r>
            <a:r>
              <a:rPr lang="en-US" sz="3600" dirty="0" smtClean="0">
                <a:latin typeface="VNI-Times" pitchFamily="2" charset="0"/>
              </a:rPr>
              <a:t> </a:t>
            </a:r>
            <a:r>
              <a:rPr lang="en-US" sz="3600" dirty="0" err="1" smtClean="0">
                <a:latin typeface="VNI-Times" pitchFamily="2" charset="0"/>
              </a:rPr>
              <a:t>caù</a:t>
            </a:r>
            <a:r>
              <a:rPr lang="en-US" sz="3600" dirty="0" smtClean="0">
                <a:latin typeface="VNI-Times" pitchFamily="2" charset="0"/>
              </a:rPr>
              <a:t> </a:t>
            </a:r>
            <a:r>
              <a:rPr lang="en-US" sz="3600" dirty="0" err="1" smtClean="0">
                <a:latin typeface="VNI-Times" pitchFamily="2" charset="0"/>
              </a:rPr>
              <a:t>nhaân</a:t>
            </a:r>
            <a:r>
              <a:rPr lang="en-US" sz="3600" dirty="0" smtClean="0">
                <a:latin typeface="VNI-Times" pitchFamily="2" charset="0"/>
              </a:rPr>
              <a:t> </a:t>
            </a:r>
            <a:r>
              <a:rPr lang="en-US" sz="3600" dirty="0" err="1" smtClean="0">
                <a:latin typeface="VNI-Times" pitchFamily="2" charset="0"/>
              </a:rPr>
              <a:t>giuùp</a:t>
            </a:r>
            <a:r>
              <a:rPr lang="en-US" sz="3600" dirty="0" smtClean="0">
                <a:latin typeface="VNI-Times" pitchFamily="2" charset="0"/>
              </a:rPr>
              <a:t> </a:t>
            </a:r>
            <a:r>
              <a:rPr lang="en-US" sz="3600" dirty="0" err="1" smtClean="0">
                <a:latin typeface="VNI-Times" pitchFamily="2" charset="0"/>
              </a:rPr>
              <a:t>nhieàu</a:t>
            </a:r>
            <a:r>
              <a:rPr lang="en-US" sz="3600" dirty="0" smtClean="0">
                <a:latin typeface="VNI-Times" pitchFamily="2" charset="0"/>
              </a:rPr>
              <a:t> </a:t>
            </a:r>
            <a:r>
              <a:rPr lang="en-US" sz="3600" dirty="0" err="1" smtClean="0">
                <a:latin typeface="VNI-Times" pitchFamily="2" charset="0"/>
              </a:rPr>
              <a:t>ngöôøi</a:t>
            </a:r>
            <a:r>
              <a:rPr lang="en-US" sz="3600" dirty="0" smtClean="0">
                <a:latin typeface="VNI-Times" pitchFamily="2" charset="0"/>
              </a:rPr>
              <a:t> </a:t>
            </a:r>
            <a:r>
              <a:rPr lang="en-US" sz="3600" dirty="0" err="1" smtClean="0">
                <a:latin typeface="VNI-Times" pitchFamily="2" charset="0"/>
              </a:rPr>
              <a:t>khaùc</a:t>
            </a:r>
            <a:r>
              <a:rPr lang="en-US" sz="3600" dirty="0" smtClean="0">
                <a:latin typeface="VNI-Times" pitchFamily="2" charset="0"/>
              </a:rPr>
              <a:t> </a:t>
            </a:r>
            <a:r>
              <a:rPr lang="en-US" sz="3600" dirty="0" err="1" smtClean="0">
                <a:latin typeface="VNI-Times" pitchFamily="2" charset="0"/>
              </a:rPr>
              <a:t>vöôït</a:t>
            </a:r>
            <a:r>
              <a:rPr lang="en-US" sz="3600" dirty="0" smtClean="0">
                <a:latin typeface="VNI-Times" pitchFamily="2" charset="0"/>
              </a:rPr>
              <a:t> qua </a:t>
            </a:r>
            <a:r>
              <a:rPr lang="en-US" sz="3600" dirty="0" err="1" smtClean="0">
                <a:latin typeface="VNI-Times" pitchFamily="2" charset="0"/>
              </a:rPr>
              <a:t>ñöôïc</a:t>
            </a:r>
            <a:r>
              <a:rPr lang="en-US" sz="3600" dirty="0" smtClean="0">
                <a:latin typeface="VNI-Times" pitchFamily="2" charset="0"/>
              </a:rPr>
              <a:t> </a:t>
            </a:r>
            <a:r>
              <a:rPr lang="en-US" sz="3600" dirty="0" err="1" smtClean="0">
                <a:latin typeface="VNI-Times" pitchFamily="2" charset="0"/>
              </a:rPr>
              <a:t>khoù</a:t>
            </a:r>
            <a:r>
              <a:rPr lang="en-US" sz="3600" dirty="0" smtClean="0">
                <a:latin typeface="VNI-Times" pitchFamily="2" charset="0"/>
              </a:rPr>
              <a:t> </a:t>
            </a:r>
            <a:r>
              <a:rPr lang="en-US" sz="3600" dirty="0" err="1" smtClean="0">
                <a:latin typeface="VNI-Times" pitchFamily="2" charset="0"/>
              </a:rPr>
              <a:t>khaên</a:t>
            </a:r>
            <a:r>
              <a:rPr lang="en-US" sz="3600" dirty="0" smtClean="0">
                <a:latin typeface="VNI-Times" pitchFamily="2" charset="0"/>
              </a:rPr>
              <a:t> </a:t>
            </a:r>
            <a:r>
              <a:rPr lang="en-US" sz="3600" dirty="0" err="1" smtClean="0">
                <a:latin typeface="VNI-Times" pitchFamily="2" charset="0"/>
              </a:rPr>
              <a:t>cuûa</a:t>
            </a:r>
            <a:r>
              <a:rPr lang="en-US" sz="3600" dirty="0" smtClean="0">
                <a:latin typeface="VNI-Times" pitchFamily="2" charset="0"/>
              </a:rPr>
              <a:t> </a:t>
            </a:r>
            <a:r>
              <a:rPr lang="en-US" sz="3600" dirty="0" err="1" smtClean="0">
                <a:latin typeface="VNI-Times" pitchFamily="2" charset="0"/>
              </a:rPr>
              <a:t>chính</a:t>
            </a:r>
            <a:r>
              <a:rPr lang="en-US" sz="3600" dirty="0" smtClean="0">
                <a:latin typeface="VNI-Times" pitchFamily="2" charset="0"/>
              </a:rPr>
              <a:t> </a:t>
            </a:r>
            <a:r>
              <a:rPr lang="en-US" sz="3600" dirty="0" err="1" smtClean="0">
                <a:latin typeface="VNI-Times" pitchFamily="2" charset="0"/>
              </a:rPr>
              <a:t>mình</a:t>
            </a:r>
            <a:r>
              <a:rPr lang="en-US" sz="3600" dirty="0" smtClean="0">
                <a:latin typeface="VNI-Times" pitchFamily="2" charset="0"/>
              </a:rPr>
              <a:t>. </a:t>
            </a:r>
            <a:r>
              <a:rPr lang="en-US" sz="3600" dirty="0" err="1" smtClean="0">
                <a:latin typeface="VNI-Times" pitchFamily="2" charset="0"/>
              </a:rPr>
              <a:t>Tham</a:t>
            </a:r>
            <a:r>
              <a:rPr lang="en-US" sz="3600" dirty="0" smtClean="0">
                <a:latin typeface="VNI-Times" pitchFamily="2" charset="0"/>
              </a:rPr>
              <a:t> </a:t>
            </a:r>
            <a:r>
              <a:rPr lang="en-US" sz="3600" dirty="0" err="1" smtClean="0">
                <a:latin typeface="VNI-Times" pitchFamily="2" charset="0"/>
              </a:rPr>
              <a:t>gia</a:t>
            </a:r>
            <a:r>
              <a:rPr lang="en-US" sz="3600" dirty="0" smtClean="0">
                <a:latin typeface="VNI-Times" pitchFamily="2" charset="0"/>
              </a:rPr>
              <a:t> </a:t>
            </a:r>
            <a:r>
              <a:rPr lang="en-US" sz="3600" dirty="0" err="1" smtClean="0">
                <a:latin typeface="VNI-Times" pitchFamily="2" charset="0"/>
              </a:rPr>
              <a:t>caùc</a:t>
            </a:r>
            <a:r>
              <a:rPr lang="en-US" sz="3600" dirty="0" smtClean="0">
                <a:latin typeface="VNI-Times" pitchFamily="2" charset="0"/>
              </a:rPr>
              <a:t> </a:t>
            </a:r>
            <a:r>
              <a:rPr lang="en-US" sz="3600" dirty="0" err="1" smtClean="0">
                <a:latin typeface="VNI-Times" pitchFamily="2" charset="0"/>
              </a:rPr>
              <a:t>hoaït</a:t>
            </a:r>
            <a:r>
              <a:rPr lang="en-US" sz="3600" dirty="0" smtClean="0">
                <a:latin typeface="VNI-Times" pitchFamily="2" charset="0"/>
              </a:rPr>
              <a:t> </a:t>
            </a:r>
            <a:r>
              <a:rPr lang="en-US" sz="3600" dirty="0" err="1" smtClean="0">
                <a:latin typeface="VNI-Times" pitchFamily="2" charset="0"/>
              </a:rPr>
              <a:t>ñoäng</a:t>
            </a:r>
            <a:r>
              <a:rPr lang="en-US" sz="3600" dirty="0" smtClean="0">
                <a:latin typeface="VNI-Times" pitchFamily="2" charset="0"/>
              </a:rPr>
              <a:t> </a:t>
            </a:r>
            <a:r>
              <a:rPr lang="en-US" sz="3600" dirty="0" err="1" smtClean="0">
                <a:latin typeface="VNI-Times" pitchFamily="2" charset="0"/>
              </a:rPr>
              <a:t>nhaân</a:t>
            </a:r>
            <a:r>
              <a:rPr lang="en-US" sz="3600" dirty="0" smtClean="0">
                <a:latin typeface="VNI-Times" pitchFamily="2" charset="0"/>
              </a:rPr>
              <a:t> </a:t>
            </a:r>
            <a:r>
              <a:rPr lang="en-US" sz="3600" dirty="0" err="1" smtClean="0">
                <a:latin typeface="VNI-Times" pitchFamily="2" charset="0"/>
              </a:rPr>
              <a:t>ñaïo</a:t>
            </a:r>
            <a:r>
              <a:rPr lang="en-US" sz="3600" dirty="0" smtClean="0">
                <a:latin typeface="VNI-Times" pitchFamily="2" charset="0"/>
              </a:rPr>
              <a:t> </a:t>
            </a:r>
            <a:r>
              <a:rPr lang="en-US" sz="3600" dirty="0" err="1" smtClean="0">
                <a:latin typeface="VNI-Times" pitchFamily="2" charset="0"/>
              </a:rPr>
              <a:t>laø</a:t>
            </a:r>
            <a:r>
              <a:rPr lang="en-US" sz="3600" dirty="0" smtClean="0">
                <a:latin typeface="VNI-Times" pitchFamily="2" charset="0"/>
              </a:rPr>
              <a:t> </a:t>
            </a:r>
            <a:r>
              <a:rPr lang="en-US" sz="3600" dirty="0" err="1" smtClean="0">
                <a:latin typeface="VNI-Times" pitchFamily="2" charset="0"/>
              </a:rPr>
              <a:t>theå</a:t>
            </a:r>
            <a:r>
              <a:rPr lang="en-US" sz="3600" dirty="0" smtClean="0">
                <a:latin typeface="VNI-Times" pitchFamily="2" charset="0"/>
              </a:rPr>
              <a:t> </a:t>
            </a:r>
            <a:r>
              <a:rPr lang="en-US" sz="3600" dirty="0" err="1" smtClean="0">
                <a:latin typeface="VNI-Times" pitchFamily="2" charset="0"/>
              </a:rPr>
              <a:t>hieän</a:t>
            </a:r>
            <a:r>
              <a:rPr lang="en-US" sz="3600" dirty="0" smtClean="0">
                <a:latin typeface="VNI-Times" pitchFamily="2" charset="0"/>
              </a:rPr>
              <a:t> </a:t>
            </a:r>
            <a:r>
              <a:rPr lang="en-US" sz="3600" dirty="0" err="1" smtClean="0">
                <a:latin typeface="VNI-Times" pitchFamily="2" charset="0"/>
              </a:rPr>
              <a:t>loøng</a:t>
            </a:r>
            <a:r>
              <a:rPr lang="en-US" sz="3600" dirty="0" smtClean="0">
                <a:latin typeface="VNI-Times" pitchFamily="2" charset="0"/>
              </a:rPr>
              <a:t> </a:t>
            </a:r>
            <a:r>
              <a:rPr lang="en-US" sz="3600" dirty="0" err="1" smtClean="0">
                <a:latin typeface="VNI-Times" pitchFamily="2" charset="0"/>
              </a:rPr>
              <a:t>nhaân</a:t>
            </a:r>
            <a:r>
              <a:rPr lang="en-US" sz="3600" dirty="0" smtClean="0">
                <a:latin typeface="VNI-Times" pitchFamily="2" charset="0"/>
              </a:rPr>
              <a:t> </a:t>
            </a:r>
            <a:r>
              <a:rPr lang="en-US" sz="3600" dirty="0" err="1" smtClean="0">
                <a:latin typeface="VNI-Times" pitchFamily="2" charset="0"/>
              </a:rPr>
              <a:t>aùi</a:t>
            </a:r>
            <a:r>
              <a:rPr lang="en-US" sz="3600" dirty="0" smtClean="0">
                <a:latin typeface="VNI-Times" pitchFamily="2" charset="0"/>
              </a:rPr>
              <a:t> </a:t>
            </a:r>
            <a:r>
              <a:rPr lang="en-US" sz="3600" dirty="0" err="1" smtClean="0">
                <a:latin typeface="VNI-Times" pitchFamily="2" charset="0"/>
              </a:rPr>
              <a:t>theo</a:t>
            </a:r>
            <a:r>
              <a:rPr lang="en-US" sz="3600" dirty="0" smtClean="0">
                <a:latin typeface="VNI-Times" pitchFamily="2" charset="0"/>
              </a:rPr>
              <a:t> </a:t>
            </a:r>
            <a:r>
              <a:rPr lang="en-US" sz="3600" dirty="0" err="1" smtClean="0">
                <a:latin typeface="VNI-Times" pitchFamily="2" charset="0"/>
              </a:rPr>
              <a:t>göông</a:t>
            </a:r>
            <a:r>
              <a:rPr lang="en-US" sz="3600" dirty="0" smtClean="0">
                <a:latin typeface="VNI-Times" pitchFamily="2" charset="0"/>
              </a:rPr>
              <a:t> </a:t>
            </a:r>
            <a:r>
              <a:rPr lang="en-US" sz="3600" dirty="0" err="1" smtClean="0">
                <a:latin typeface="VNI-Times" pitchFamily="2" charset="0"/>
              </a:rPr>
              <a:t>Baùc</a:t>
            </a:r>
            <a:r>
              <a:rPr lang="en-US" sz="3600" dirty="0" smtClean="0">
                <a:latin typeface="VNI-Times" pitchFamily="2" charset="0"/>
              </a:rPr>
              <a:t> </a:t>
            </a:r>
            <a:r>
              <a:rPr lang="en-US" sz="3600" dirty="0" err="1" smtClean="0">
                <a:latin typeface="VNI-Times" pitchFamily="2" charset="0"/>
              </a:rPr>
              <a:t>Hoà</a:t>
            </a:r>
            <a:r>
              <a:rPr lang="en-US" sz="3600" dirty="0" smtClean="0">
                <a:latin typeface="VNI-Times" pitchFamily="2" charset="0"/>
              </a:rPr>
              <a:t>.</a:t>
            </a:r>
            <a:endParaRPr lang="en-US" sz="3600" dirty="0">
              <a:latin typeface="VNI-Times"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08" y="3996215"/>
            <a:ext cx="1339094" cy="2147023"/>
          </a:xfrm>
          <a:prstGeom prst="rect">
            <a:avLst/>
          </a:prstGeom>
        </p:spPr>
      </p:pic>
      <p:sp>
        <p:nvSpPr>
          <p:cNvPr id="10" name="TextBox 9"/>
          <p:cNvSpPr txBox="1"/>
          <p:nvPr/>
        </p:nvSpPr>
        <p:spPr>
          <a:xfrm>
            <a:off x="322550" y="3996215"/>
            <a:ext cx="11438042" cy="1754326"/>
          </a:xfrm>
          <a:prstGeom prst="rect">
            <a:avLst/>
          </a:prstGeom>
          <a:noFill/>
        </p:spPr>
        <p:txBody>
          <a:bodyPr wrap="square" rtlCol="0">
            <a:spAutoFit/>
          </a:bodyPr>
          <a:lstStyle/>
          <a:p>
            <a:pPr marL="571500" indent="-571500" algn="just">
              <a:buFont typeface="Wingdings" panose="05000000000000000000" pitchFamily="2" charset="2"/>
              <a:buChar char="q"/>
            </a:pPr>
            <a:r>
              <a:rPr lang="en-US" sz="3600" dirty="0" err="1" smtClean="0">
                <a:latin typeface="VNI-Times" pitchFamily="2" charset="0"/>
              </a:rPr>
              <a:t>Coù</a:t>
            </a:r>
            <a:r>
              <a:rPr lang="en-US" sz="3600" dirty="0" smtClean="0">
                <a:latin typeface="VNI-Times" pitchFamily="2" charset="0"/>
              </a:rPr>
              <a:t> </a:t>
            </a:r>
            <a:r>
              <a:rPr lang="en-US" sz="3600" dirty="0" err="1" smtClean="0">
                <a:latin typeface="VNI-Times" pitchFamily="2" charset="0"/>
              </a:rPr>
              <a:t>raát</a:t>
            </a:r>
            <a:r>
              <a:rPr lang="en-US" sz="3600" dirty="0" smtClean="0">
                <a:latin typeface="VNI-Times" pitchFamily="2" charset="0"/>
              </a:rPr>
              <a:t> </a:t>
            </a:r>
            <a:r>
              <a:rPr lang="en-US" sz="3600" dirty="0" err="1" smtClean="0">
                <a:latin typeface="VNI-Times" pitchFamily="2" charset="0"/>
              </a:rPr>
              <a:t>nhieàu</a:t>
            </a:r>
            <a:r>
              <a:rPr lang="en-US" sz="3600" dirty="0" smtClean="0">
                <a:latin typeface="VNI-Times" pitchFamily="2" charset="0"/>
              </a:rPr>
              <a:t> </a:t>
            </a:r>
            <a:r>
              <a:rPr lang="en-US" sz="3600" dirty="0" err="1" smtClean="0">
                <a:latin typeface="VNI-Times" pitchFamily="2" charset="0"/>
              </a:rPr>
              <a:t>caùch</a:t>
            </a:r>
            <a:r>
              <a:rPr lang="en-US" sz="3600" dirty="0" smtClean="0">
                <a:latin typeface="VNI-Times" pitchFamily="2" charset="0"/>
              </a:rPr>
              <a:t> </a:t>
            </a:r>
            <a:r>
              <a:rPr lang="en-US" sz="3600" dirty="0" err="1" smtClean="0">
                <a:latin typeface="VNI-Times" pitchFamily="2" charset="0"/>
              </a:rPr>
              <a:t>ñeå</a:t>
            </a:r>
            <a:r>
              <a:rPr lang="en-US" sz="3600" dirty="0" smtClean="0">
                <a:latin typeface="VNI-Times" pitchFamily="2" charset="0"/>
              </a:rPr>
              <a:t> </a:t>
            </a:r>
            <a:r>
              <a:rPr lang="en-US" sz="3600" dirty="0" err="1" smtClean="0">
                <a:latin typeface="VNI-Times" pitchFamily="2" charset="0"/>
              </a:rPr>
              <a:t>theå</a:t>
            </a:r>
            <a:r>
              <a:rPr lang="en-US" sz="3600" dirty="0" smtClean="0">
                <a:latin typeface="VNI-Times" pitchFamily="2" charset="0"/>
              </a:rPr>
              <a:t> </a:t>
            </a:r>
            <a:r>
              <a:rPr lang="en-US" sz="3600" dirty="0" err="1" smtClean="0">
                <a:latin typeface="VNI-Times" pitchFamily="2" charset="0"/>
              </a:rPr>
              <a:t>hieän</a:t>
            </a:r>
            <a:r>
              <a:rPr lang="en-US" sz="3600" dirty="0" smtClean="0">
                <a:latin typeface="VNI-Times" pitchFamily="2" charset="0"/>
              </a:rPr>
              <a:t> </a:t>
            </a:r>
            <a:r>
              <a:rPr lang="en-US" sz="3600" dirty="0" err="1" smtClean="0">
                <a:latin typeface="VNI-Times" pitchFamily="2" charset="0"/>
              </a:rPr>
              <a:t>tình</a:t>
            </a:r>
            <a:r>
              <a:rPr lang="en-US" sz="3600" dirty="0" smtClean="0">
                <a:latin typeface="VNI-Times" pitchFamily="2" charset="0"/>
              </a:rPr>
              <a:t> </a:t>
            </a:r>
            <a:r>
              <a:rPr lang="en-US" sz="3600" dirty="0" err="1" smtClean="0">
                <a:latin typeface="VNI-Times" pitchFamily="2" charset="0"/>
              </a:rPr>
              <a:t>nhaân</a:t>
            </a:r>
            <a:r>
              <a:rPr lang="en-US" sz="3600" dirty="0" smtClean="0">
                <a:latin typeface="VNI-Times" pitchFamily="2" charset="0"/>
              </a:rPr>
              <a:t> </a:t>
            </a:r>
            <a:r>
              <a:rPr lang="en-US" sz="3600" dirty="0" err="1" smtClean="0">
                <a:latin typeface="VNI-Times" pitchFamily="2" charset="0"/>
              </a:rPr>
              <a:t>ñaïo</a:t>
            </a:r>
            <a:r>
              <a:rPr lang="en-US" sz="3600" dirty="0" smtClean="0">
                <a:latin typeface="VNI-Times" pitchFamily="2" charset="0"/>
              </a:rPr>
              <a:t> </a:t>
            </a:r>
            <a:r>
              <a:rPr lang="en-US" sz="3600" dirty="0" err="1" smtClean="0">
                <a:latin typeface="VNI-Times" pitchFamily="2" charset="0"/>
              </a:rPr>
              <a:t>nhö</a:t>
            </a:r>
            <a:r>
              <a:rPr lang="en-US" sz="3600" dirty="0" smtClean="0">
                <a:latin typeface="VNI-Times" pitchFamily="2" charset="0"/>
              </a:rPr>
              <a:t>: </a:t>
            </a:r>
            <a:r>
              <a:rPr lang="en-US" sz="3600" dirty="0" err="1" smtClean="0">
                <a:latin typeface="VNI-Times" pitchFamily="2" charset="0"/>
              </a:rPr>
              <a:t>goùp</a:t>
            </a:r>
            <a:r>
              <a:rPr lang="en-US" sz="3600" dirty="0" smtClean="0">
                <a:latin typeface="VNI-Times" pitchFamily="2" charset="0"/>
              </a:rPr>
              <a:t> </a:t>
            </a:r>
            <a:r>
              <a:rPr lang="en-US" sz="3600" dirty="0" err="1" smtClean="0">
                <a:latin typeface="VNI-Times" pitchFamily="2" charset="0"/>
              </a:rPr>
              <a:t>tieàn</a:t>
            </a:r>
            <a:r>
              <a:rPr lang="en-US" sz="3600" dirty="0" smtClean="0">
                <a:latin typeface="VNI-Times" pitchFamily="2" charset="0"/>
              </a:rPr>
              <a:t> </a:t>
            </a:r>
            <a:r>
              <a:rPr lang="en-US" sz="3600" dirty="0" err="1" smtClean="0">
                <a:latin typeface="VNI-Times" pitchFamily="2" charset="0"/>
              </a:rPr>
              <a:t>uûng</a:t>
            </a:r>
            <a:r>
              <a:rPr lang="en-US" sz="3600" dirty="0" smtClean="0">
                <a:latin typeface="VNI-Times" pitchFamily="2" charset="0"/>
              </a:rPr>
              <a:t> </a:t>
            </a:r>
            <a:r>
              <a:rPr lang="en-US" sz="3600" dirty="0" err="1" smtClean="0">
                <a:latin typeface="VNI-Times" pitchFamily="2" charset="0"/>
              </a:rPr>
              <a:t>hoä</a:t>
            </a:r>
            <a:r>
              <a:rPr lang="en-US" sz="3600" dirty="0" smtClean="0">
                <a:latin typeface="VNI-Times" pitchFamily="2" charset="0"/>
              </a:rPr>
              <a:t> </a:t>
            </a:r>
            <a:r>
              <a:rPr lang="en-US" sz="3600" dirty="0" err="1" smtClean="0">
                <a:latin typeface="VNI-Times" pitchFamily="2" charset="0"/>
              </a:rPr>
              <a:t>quyõ</a:t>
            </a:r>
            <a:r>
              <a:rPr lang="en-US" sz="3600" dirty="0" smtClean="0">
                <a:latin typeface="VNI-Times" pitchFamily="2" charset="0"/>
              </a:rPr>
              <a:t> </a:t>
            </a:r>
            <a:r>
              <a:rPr lang="en-US" sz="3600" dirty="0" err="1" smtClean="0">
                <a:latin typeface="VNI-Times" pitchFamily="2" charset="0"/>
              </a:rPr>
              <a:t>vì</a:t>
            </a:r>
            <a:r>
              <a:rPr lang="en-US" sz="3600" dirty="0" smtClean="0">
                <a:latin typeface="VNI-Times" pitchFamily="2" charset="0"/>
              </a:rPr>
              <a:t> </a:t>
            </a:r>
            <a:r>
              <a:rPr lang="en-US" sz="3600" dirty="0" err="1" smtClean="0">
                <a:latin typeface="VNI-Times" pitchFamily="2" charset="0"/>
              </a:rPr>
              <a:t>ngöôøi</a:t>
            </a:r>
            <a:r>
              <a:rPr lang="en-US" sz="3600" dirty="0" smtClean="0">
                <a:latin typeface="VNI-Times" pitchFamily="2" charset="0"/>
              </a:rPr>
              <a:t> </a:t>
            </a:r>
            <a:r>
              <a:rPr lang="en-US" sz="3600" dirty="0" err="1" smtClean="0">
                <a:latin typeface="VNI-Times" pitchFamily="2" charset="0"/>
              </a:rPr>
              <a:t>ngheøo</a:t>
            </a:r>
            <a:r>
              <a:rPr lang="en-US" sz="3600" dirty="0" smtClean="0">
                <a:latin typeface="VNI-Times" pitchFamily="2" charset="0"/>
              </a:rPr>
              <a:t>, </a:t>
            </a:r>
            <a:r>
              <a:rPr lang="en-US" sz="3600" dirty="0" err="1" smtClean="0">
                <a:latin typeface="VNI-Times" pitchFamily="2" charset="0"/>
              </a:rPr>
              <a:t>hieán</a:t>
            </a:r>
            <a:r>
              <a:rPr lang="en-US" sz="3600" dirty="0" smtClean="0">
                <a:latin typeface="VNI-Times" pitchFamily="2" charset="0"/>
              </a:rPr>
              <a:t> </a:t>
            </a:r>
            <a:r>
              <a:rPr lang="en-US" sz="3600" dirty="0" err="1" smtClean="0">
                <a:latin typeface="VNI-Times" pitchFamily="2" charset="0"/>
              </a:rPr>
              <a:t>maùu</a:t>
            </a:r>
            <a:r>
              <a:rPr lang="en-US" sz="3600" dirty="0" smtClean="0">
                <a:latin typeface="VNI-Times" pitchFamily="2" charset="0"/>
              </a:rPr>
              <a:t> </a:t>
            </a:r>
            <a:r>
              <a:rPr lang="en-US" sz="3600" dirty="0" err="1" smtClean="0">
                <a:latin typeface="VNI-Times" pitchFamily="2" charset="0"/>
              </a:rPr>
              <a:t>nhaân</a:t>
            </a:r>
            <a:r>
              <a:rPr lang="en-US" sz="3600" dirty="0" smtClean="0">
                <a:latin typeface="VNI-Times" pitchFamily="2" charset="0"/>
              </a:rPr>
              <a:t> </a:t>
            </a:r>
            <a:r>
              <a:rPr lang="en-US" sz="3600" dirty="0" err="1" smtClean="0">
                <a:latin typeface="VNI-Times" pitchFamily="2" charset="0"/>
              </a:rPr>
              <a:t>ñaïo</a:t>
            </a:r>
            <a:r>
              <a:rPr lang="en-US" sz="3600" dirty="0" smtClean="0">
                <a:latin typeface="VNI-Times" pitchFamily="2" charset="0"/>
              </a:rPr>
              <a:t>, </a:t>
            </a:r>
            <a:r>
              <a:rPr lang="en-US" sz="3600" dirty="0" err="1" smtClean="0">
                <a:latin typeface="VNI-Times" pitchFamily="2" charset="0"/>
              </a:rPr>
              <a:t>thaêm</a:t>
            </a:r>
            <a:r>
              <a:rPr lang="en-US" sz="3600" dirty="0" smtClean="0">
                <a:latin typeface="VNI-Times" pitchFamily="2" charset="0"/>
              </a:rPr>
              <a:t> </a:t>
            </a:r>
            <a:r>
              <a:rPr lang="en-US" sz="3600" dirty="0" err="1" smtClean="0">
                <a:latin typeface="VNI-Times" pitchFamily="2" charset="0"/>
              </a:rPr>
              <a:t>hoûi</a:t>
            </a:r>
            <a:r>
              <a:rPr lang="en-US" sz="3600" dirty="0" smtClean="0">
                <a:latin typeface="VNI-Times" pitchFamily="2" charset="0"/>
              </a:rPr>
              <a:t> </a:t>
            </a:r>
            <a:r>
              <a:rPr lang="en-US" sz="3600" dirty="0" err="1" smtClean="0">
                <a:latin typeface="VNI-Times" pitchFamily="2" charset="0"/>
              </a:rPr>
              <a:t>nhöõng</a:t>
            </a:r>
            <a:r>
              <a:rPr lang="en-US" sz="3600" dirty="0" smtClean="0">
                <a:latin typeface="VNI-Times" pitchFamily="2" charset="0"/>
              </a:rPr>
              <a:t> </a:t>
            </a:r>
            <a:r>
              <a:rPr lang="en-US" sz="3600" dirty="0" err="1" smtClean="0">
                <a:latin typeface="VNI-Times" pitchFamily="2" charset="0"/>
              </a:rPr>
              <a:t>ngöôøi</a:t>
            </a:r>
            <a:r>
              <a:rPr lang="en-US" sz="3600" dirty="0" smtClean="0">
                <a:latin typeface="VNI-Times" pitchFamily="2" charset="0"/>
              </a:rPr>
              <a:t> </a:t>
            </a:r>
            <a:r>
              <a:rPr lang="en-US" sz="3600" dirty="0" err="1" smtClean="0">
                <a:latin typeface="VNI-Times" pitchFamily="2" charset="0"/>
              </a:rPr>
              <a:t>giaø</a:t>
            </a:r>
            <a:r>
              <a:rPr lang="en-US" sz="3600" dirty="0" smtClean="0">
                <a:latin typeface="VNI-Times" pitchFamily="2" charset="0"/>
              </a:rPr>
              <a:t> neo </a:t>
            </a:r>
            <a:r>
              <a:rPr lang="en-US" sz="3600" dirty="0" err="1" smtClean="0">
                <a:latin typeface="VNI-Times" pitchFamily="2" charset="0"/>
              </a:rPr>
              <a:t>ñôn</a:t>
            </a:r>
            <a:r>
              <a:rPr lang="en-US" sz="3600" dirty="0" smtClean="0">
                <a:latin typeface="VNI-Times" pitchFamily="2" charset="0"/>
              </a:rPr>
              <a:t>, …</a:t>
            </a:r>
            <a:endParaRPr lang="en-US" sz="3600" dirty="0">
              <a:latin typeface="VNI-Times" pitchFamily="2" charset="0"/>
            </a:endParaRPr>
          </a:p>
        </p:txBody>
      </p:sp>
      <p:sp>
        <p:nvSpPr>
          <p:cNvPr id="4" name="TextBox 3"/>
          <p:cNvSpPr txBox="1"/>
          <p:nvPr/>
        </p:nvSpPr>
        <p:spPr>
          <a:xfrm>
            <a:off x="4526209" y="656132"/>
            <a:ext cx="2188420" cy="707886"/>
          </a:xfrm>
          <a:prstGeom prst="rect">
            <a:avLst/>
          </a:prstGeom>
          <a:noFill/>
        </p:spPr>
        <p:txBody>
          <a:bodyPr wrap="none" rtlCol="0">
            <a:spAutoFit/>
          </a:bodyPr>
          <a:lstStyle/>
          <a:p>
            <a:r>
              <a:rPr lang="en-US" sz="4000" b="1" dirty="0" err="1" smtClean="0">
                <a:solidFill>
                  <a:srgbClr val="FF0000"/>
                </a:solidFill>
                <a:latin typeface="VNI-Times" pitchFamily="2" charset="0"/>
              </a:rPr>
              <a:t>Keát</a:t>
            </a:r>
            <a:r>
              <a:rPr lang="en-US" sz="4000" b="1" dirty="0" smtClean="0">
                <a:solidFill>
                  <a:srgbClr val="FF0000"/>
                </a:solidFill>
                <a:latin typeface="VNI-Times" pitchFamily="2" charset="0"/>
              </a:rPr>
              <a:t> </a:t>
            </a:r>
            <a:r>
              <a:rPr lang="en-US" sz="4000" b="1" dirty="0" err="1" smtClean="0">
                <a:solidFill>
                  <a:srgbClr val="FF0000"/>
                </a:solidFill>
                <a:latin typeface="VNI-Times" pitchFamily="2" charset="0"/>
              </a:rPr>
              <a:t>luaän</a:t>
            </a:r>
            <a:endParaRPr lang="en-US" sz="4000" b="1" dirty="0">
              <a:solidFill>
                <a:srgbClr val="FF0000"/>
              </a:solidFill>
              <a:latin typeface="VNI-Times" pitchFamily="2" charset="0"/>
            </a:endParaRPr>
          </a:p>
        </p:txBody>
      </p:sp>
    </p:spTree>
    <p:extLst>
      <p:ext uri="{BB962C8B-B14F-4D97-AF65-F5344CB8AC3E}">
        <p14:creationId xmlns:p14="http://schemas.microsoft.com/office/powerpoint/2010/main" val="93615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P spid="10"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50949" y="880056"/>
            <a:ext cx="1148473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5400" b="1" dirty="0" err="1" smtClean="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Khi</a:t>
            </a:r>
            <a:r>
              <a:rPr lang="en-US" altLang="en-US" sz="5400" b="1" dirty="0" smtClean="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tham</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gia</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vào</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các</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hoạt</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động</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nhân</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đạo</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em</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có</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cảm</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giác</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như</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thế</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err="1">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nào</a:t>
            </a:r>
            <a:r>
              <a:rPr lang="en-US" altLang="en-US" sz="5400" b="1" dirty="0">
                <a:solidFill>
                  <a:schemeClr val="accent2"/>
                </a:solidFill>
                <a:latin typeface="Times New Roman" panose="02020603050405020304" pitchFamily="18" charset="0"/>
                <a:cs typeface="Times New Roman" panose="02020603050405020304" pitchFamily="18" charset="0"/>
                <a:sym typeface="Times New Roman" panose="02020603050405020304" pitchFamily="18" charset="0"/>
              </a:rPr>
              <a:t>?</a:t>
            </a:r>
          </a:p>
        </p:txBody>
      </p:sp>
      <p:sp>
        <p:nvSpPr>
          <p:cNvPr id="6" name="Text Box 5"/>
          <p:cNvSpPr txBox="1">
            <a:spLocks noChangeArrowheads="1"/>
          </p:cNvSpPr>
          <p:nvPr/>
        </p:nvSpPr>
        <p:spPr bwMode="auto">
          <a:xfrm>
            <a:off x="223234" y="2660139"/>
            <a:ext cx="1156093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Mình</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cảm</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thấy</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vui</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vì</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đã</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giúp</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được</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những</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người</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khác</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vượt</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qua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khó</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khăn</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cảm</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thấy</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xúc</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động</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vì</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đã</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giúp</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được</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một</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phần</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nhỏ</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bé</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của</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mình</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vào</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công</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việc</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chung</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của</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xã</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sym typeface="Times New Roman" panose="02020603050405020304" pitchFamily="18" charset="0"/>
              </a:rPr>
              <a:t>hội</a:t>
            </a: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a:t>
            </a:r>
          </a:p>
          <a:p>
            <a:pPr algn="just" eaLnBrk="1" hangingPunct="1">
              <a:spcBef>
                <a:spcPct val="50000"/>
              </a:spcBef>
              <a:buFont typeface="Wingdings" panose="05000000000000000000" pitchFamily="2" charset="2"/>
              <a:buNone/>
            </a:pPr>
            <a:endPar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spcBef>
                <a:spcPct val="50000"/>
              </a:spcBef>
              <a:buFont typeface="Wingdings" panose="05000000000000000000" pitchFamily="2" charset="2"/>
              <a:buNone/>
            </a:pPr>
            <a:r>
              <a:rPr lang="en-US" altLang="en-US" sz="4400" b="1" dirty="0">
                <a:latin typeface="Times New Roman" panose="02020603050405020304" pitchFamily="18" charset="0"/>
                <a:cs typeface="Times New Roman" panose="02020603050405020304" pitchFamily="18" charset="0"/>
                <a:sym typeface="Times New Roman" panose="02020603050405020304" pitchFamily="18" charset="0"/>
              </a:rPr>
              <a:t>    </a:t>
            </a:r>
          </a:p>
        </p:txBody>
      </p:sp>
    </p:spTree>
    <p:extLst>
      <p:ext uri="{BB962C8B-B14F-4D97-AF65-F5344CB8AC3E}">
        <p14:creationId xmlns:p14="http://schemas.microsoft.com/office/powerpoint/2010/main" val="1761007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6"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433590" y="1230000"/>
            <a:ext cx="1175841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vi-VN" sz="5400" b="1" dirty="0" smtClean="0">
                <a:solidFill>
                  <a:schemeClr val="accent2"/>
                </a:solidFill>
              </a:rPr>
              <a:t>Chúng </a:t>
            </a:r>
            <a:r>
              <a:rPr lang="vi-VN" sz="5400" b="1" dirty="0">
                <a:solidFill>
                  <a:schemeClr val="accent2"/>
                </a:solidFill>
              </a:rPr>
              <a:t>ta nên tích cực tham gia các hoạt động nhân đạo để giúp đỡ những người gặp khó khăn, hoạn nạn nhưng phải đúng cách, phù hợp với hoàn cảnh và khả năng của bản thân mình.</a:t>
            </a:r>
          </a:p>
        </p:txBody>
      </p:sp>
    </p:spTree>
    <p:extLst>
      <p:ext uri="{BB962C8B-B14F-4D97-AF65-F5344CB8AC3E}">
        <p14:creationId xmlns:p14="http://schemas.microsoft.com/office/powerpoint/2010/main" val="232218996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0357FFD-3397-4260-9A47-3411EC7A6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29"/>
            <a:ext cx="12192000" cy="6858000"/>
          </a:xfrm>
          <a:prstGeom prst="rect">
            <a:avLst/>
          </a:prstGeom>
        </p:spPr>
      </p:pic>
      <p:sp>
        <p:nvSpPr>
          <p:cNvPr id="43" name="Hộp Văn bản 42">
            <a:extLst>
              <a:ext uri="{FF2B5EF4-FFF2-40B4-BE49-F238E27FC236}">
                <a16:creationId xmlns="" xmlns:a16="http://schemas.microsoft.com/office/drawing/2014/main" id="{61669B78-AD29-4D24-B245-B6471DF665FD}"/>
              </a:ext>
            </a:extLst>
          </p:cNvPr>
          <p:cNvSpPr txBox="1"/>
          <p:nvPr/>
        </p:nvSpPr>
        <p:spPr>
          <a:xfrm>
            <a:off x="1854554" y="2278675"/>
            <a:ext cx="8860668" cy="1938992"/>
          </a:xfrm>
          <a:prstGeom prst="rect">
            <a:avLst/>
          </a:prstGeom>
          <a:noFill/>
        </p:spPr>
        <p:txBody>
          <a:bodyPr wrap="square" rtlCol="0">
            <a:spAutoFit/>
          </a:bodyPr>
          <a:lstStyle/>
          <a:p>
            <a:pPr algn="ctr">
              <a:lnSpc>
                <a:spcPct val="150000"/>
              </a:lnSpc>
            </a:pPr>
            <a:r>
              <a:rPr lang="en-US" sz="8000" b="1" dirty="0" smtClean="0">
                <a:latin typeface="Times New Roman" panose="02020603050405020304" pitchFamily="18" charset="0"/>
                <a:cs typeface="Times New Roman" panose="02020603050405020304" pitchFamily="18" charset="0"/>
              </a:rPr>
              <a:t>HOẠT ĐỘNG 3</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120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3"/>
          <p:cNvSpPr txBox="1">
            <a:spLocks noChangeArrowheads="1"/>
          </p:cNvSpPr>
          <p:nvPr/>
        </p:nvSpPr>
        <p:spPr bwMode="auto">
          <a:xfrm>
            <a:off x="1891965" y="66348"/>
            <a:ext cx="83534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vi-VN" sz="3200" b="1" dirty="0" smtClean="0">
                <a:solidFill>
                  <a:srgbClr val="00B050"/>
                </a:solidFill>
              </a:rPr>
              <a:t>Đây </a:t>
            </a:r>
            <a:r>
              <a:rPr lang="vi-VN" sz="3200" b="1" dirty="0">
                <a:solidFill>
                  <a:srgbClr val="00B050"/>
                </a:solidFill>
              </a:rPr>
              <a:t>là câu ca dao có 14 tiếng, nói về tình yêu thương giữa hai loài cây</a:t>
            </a:r>
            <a:r>
              <a:rPr lang="vi-VN" sz="3200" b="1" dirty="0" smtClean="0">
                <a:solidFill>
                  <a:srgbClr val="00B050"/>
                </a:solidFill>
              </a:rPr>
              <a:t>.</a:t>
            </a:r>
            <a:endParaRPr lang="vi-VN" sz="3200" b="1" dirty="0">
              <a:solidFill>
                <a:srgbClr val="00B050"/>
              </a:solidFill>
            </a:endParaRPr>
          </a:p>
        </p:txBody>
      </p:sp>
      <p:pic>
        <p:nvPicPr>
          <p:cNvPr id="7173" name="Picture 4" descr="xmascand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5294314"/>
            <a:ext cx="1600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75729" y="3955486"/>
            <a:ext cx="10732801"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defRPr/>
            </a:pPr>
            <a:r>
              <a:rPr lang="vi-VN" sz="2800" b="1" dirty="0">
                <a:solidFill>
                  <a:srgbClr val="002060"/>
                </a:solidFill>
              </a:rPr>
              <a:t>Dùng những hình ảnh có tính chất biểu tượng, mượn một quy luật trong tự nhiên để nói về tinh thần đoàn kết dân tộc: mỗi con người Việt Nam tuy khác nhau nhưng đều sinh sống trong một đất nước, đều là "con Rồng cháu Tiên", uống chung suối nguồn văn hóa truyền thống thì phải yêu thương nhau, hòa thuận để cùng phát triển.</a:t>
            </a:r>
          </a:p>
        </p:txBody>
      </p:sp>
      <p:sp>
        <p:nvSpPr>
          <p:cNvPr id="12" name="Rectangle 32"/>
          <p:cNvSpPr>
            <a:spLocks noChangeArrowheads="1"/>
          </p:cNvSpPr>
          <p:nvPr/>
        </p:nvSpPr>
        <p:spPr bwMode="auto">
          <a:xfrm>
            <a:off x="2320590" y="13303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 name="Rectangle 35"/>
          <p:cNvSpPr>
            <a:spLocks noChangeArrowheads="1"/>
          </p:cNvSpPr>
          <p:nvPr/>
        </p:nvSpPr>
        <p:spPr bwMode="auto">
          <a:xfrm>
            <a:off x="5978190" y="13303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4" name="Rectangle 36"/>
          <p:cNvSpPr>
            <a:spLocks noChangeArrowheads="1"/>
          </p:cNvSpPr>
          <p:nvPr/>
        </p:nvSpPr>
        <p:spPr bwMode="auto">
          <a:xfrm>
            <a:off x="7197390" y="13303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 name="Rectangle 37"/>
          <p:cNvSpPr>
            <a:spLocks noChangeArrowheads="1"/>
          </p:cNvSpPr>
          <p:nvPr/>
        </p:nvSpPr>
        <p:spPr bwMode="auto">
          <a:xfrm>
            <a:off x="8416590" y="13303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6" name="Rectangle 39"/>
          <p:cNvSpPr>
            <a:spLocks noChangeArrowheads="1"/>
          </p:cNvSpPr>
          <p:nvPr/>
        </p:nvSpPr>
        <p:spPr bwMode="auto">
          <a:xfrm>
            <a:off x="2320590"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Bầu</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17" name="Rectangle 41"/>
          <p:cNvSpPr>
            <a:spLocks noChangeArrowheads="1"/>
          </p:cNvSpPr>
          <p:nvPr/>
        </p:nvSpPr>
        <p:spPr bwMode="auto">
          <a:xfrm>
            <a:off x="5978190"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lấy</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18" name="Rectangle 42"/>
          <p:cNvSpPr>
            <a:spLocks noChangeArrowheads="1"/>
          </p:cNvSpPr>
          <p:nvPr/>
        </p:nvSpPr>
        <p:spPr bwMode="auto">
          <a:xfrm>
            <a:off x="7197390"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a:solidFill>
                  <a:schemeClr val="bg1"/>
                </a:solidFill>
                <a:latin typeface="Times New Roman" panose="02020603050405020304" pitchFamily="18" charset="0"/>
                <a:cs typeface="Times New Roman" panose="02020603050405020304" pitchFamily="18" charset="0"/>
              </a:rPr>
              <a:t>bí</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19" name="Rectangle 43"/>
          <p:cNvSpPr>
            <a:spLocks noChangeArrowheads="1"/>
          </p:cNvSpPr>
          <p:nvPr/>
        </p:nvSpPr>
        <p:spPr bwMode="auto">
          <a:xfrm>
            <a:off x="8416590"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cùng</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20" name="Rectangle 54"/>
          <p:cNvSpPr>
            <a:spLocks noChangeArrowheads="1"/>
          </p:cNvSpPr>
          <p:nvPr/>
        </p:nvSpPr>
        <p:spPr bwMode="auto">
          <a:xfrm>
            <a:off x="23205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1" name="Rectangle 57"/>
          <p:cNvSpPr>
            <a:spLocks noChangeArrowheads="1"/>
          </p:cNvSpPr>
          <p:nvPr/>
        </p:nvSpPr>
        <p:spPr bwMode="auto">
          <a:xfrm>
            <a:off x="59781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2" name="Rectangle 58"/>
          <p:cNvSpPr>
            <a:spLocks noChangeArrowheads="1"/>
          </p:cNvSpPr>
          <p:nvPr/>
        </p:nvSpPr>
        <p:spPr bwMode="auto">
          <a:xfrm>
            <a:off x="71973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3" name="Rectangle 59"/>
          <p:cNvSpPr>
            <a:spLocks noChangeArrowheads="1"/>
          </p:cNvSpPr>
          <p:nvPr/>
        </p:nvSpPr>
        <p:spPr bwMode="auto">
          <a:xfrm>
            <a:off x="84165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4" name="Rectangle 60"/>
          <p:cNvSpPr>
            <a:spLocks noChangeArrowheads="1"/>
          </p:cNvSpPr>
          <p:nvPr/>
        </p:nvSpPr>
        <p:spPr bwMode="auto">
          <a:xfrm>
            <a:off x="96357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5" name="Rectangle 61"/>
          <p:cNvSpPr>
            <a:spLocks noChangeArrowheads="1"/>
          </p:cNvSpPr>
          <p:nvPr/>
        </p:nvSpPr>
        <p:spPr bwMode="auto">
          <a:xfrm>
            <a:off x="35397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6" name="Rectangle 62"/>
          <p:cNvSpPr>
            <a:spLocks noChangeArrowheads="1"/>
          </p:cNvSpPr>
          <p:nvPr/>
        </p:nvSpPr>
        <p:spPr bwMode="auto">
          <a:xfrm>
            <a:off x="3539790" y="13303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7" name="Rectangle 63"/>
          <p:cNvSpPr>
            <a:spLocks noChangeArrowheads="1"/>
          </p:cNvSpPr>
          <p:nvPr/>
        </p:nvSpPr>
        <p:spPr bwMode="auto">
          <a:xfrm>
            <a:off x="4758990" y="13303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8" name="Rectangle 64"/>
          <p:cNvSpPr>
            <a:spLocks noChangeArrowheads="1"/>
          </p:cNvSpPr>
          <p:nvPr/>
        </p:nvSpPr>
        <p:spPr bwMode="auto">
          <a:xfrm>
            <a:off x="47589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9" name="Rectangle 66"/>
          <p:cNvSpPr>
            <a:spLocks noChangeArrowheads="1"/>
          </p:cNvSpPr>
          <p:nvPr/>
        </p:nvSpPr>
        <p:spPr bwMode="auto">
          <a:xfrm>
            <a:off x="3539790"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a:latin typeface="Times New Roman" panose="02020603050405020304" pitchFamily="18" charset="0"/>
                <a:cs typeface="Times New Roman" panose="02020603050405020304" pitchFamily="18" charset="0"/>
              </a:rPr>
              <a:t>ôi</a:t>
            </a:r>
          </a:p>
        </p:txBody>
      </p:sp>
      <p:sp>
        <p:nvSpPr>
          <p:cNvPr id="30" name="Rectangle 67"/>
          <p:cNvSpPr>
            <a:spLocks noChangeArrowheads="1"/>
          </p:cNvSpPr>
          <p:nvPr/>
        </p:nvSpPr>
        <p:spPr bwMode="auto">
          <a:xfrm>
            <a:off x="4758990"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thương</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1" name="Rectangle 69"/>
          <p:cNvSpPr>
            <a:spLocks noChangeArrowheads="1"/>
          </p:cNvSpPr>
          <p:nvPr/>
        </p:nvSpPr>
        <p:spPr bwMode="auto">
          <a:xfrm>
            <a:off x="35397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khác</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2" name="Rectangle 70"/>
          <p:cNvSpPr>
            <a:spLocks noChangeArrowheads="1"/>
          </p:cNvSpPr>
          <p:nvPr/>
        </p:nvSpPr>
        <p:spPr bwMode="auto">
          <a:xfrm>
            <a:off x="47589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giống</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3" name="Rectangle 71"/>
          <p:cNvSpPr>
            <a:spLocks noChangeArrowheads="1"/>
          </p:cNvSpPr>
          <p:nvPr/>
        </p:nvSpPr>
        <p:spPr bwMode="auto">
          <a:xfrm>
            <a:off x="59781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nhưng</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4" name="Rectangle 72"/>
          <p:cNvSpPr>
            <a:spLocks noChangeArrowheads="1"/>
          </p:cNvSpPr>
          <p:nvPr/>
        </p:nvSpPr>
        <p:spPr bwMode="auto">
          <a:xfrm>
            <a:off x="71973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a:solidFill>
                  <a:schemeClr val="bg1"/>
                </a:solidFill>
                <a:latin typeface="Times New Roman" panose="02020603050405020304" pitchFamily="18" charset="0"/>
                <a:cs typeface="Times New Roman" panose="02020603050405020304" pitchFamily="18" charset="0"/>
              </a:rPr>
              <a:t>chung</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5" name="Rectangle 74"/>
          <p:cNvSpPr>
            <a:spLocks noChangeArrowheads="1"/>
          </p:cNvSpPr>
          <p:nvPr/>
        </p:nvSpPr>
        <p:spPr bwMode="auto">
          <a:xfrm>
            <a:off x="96357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giàn</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6" name="Rectangle 75"/>
          <p:cNvSpPr>
            <a:spLocks noChangeArrowheads="1"/>
          </p:cNvSpPr>
          <p:nvPr/>
        </p:nvSpPr>
        <p:spPr bwMode="auto">
          <a:xfrm>
            <a:off x="84165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một</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7" name="Rectangle 77"/>
          <p:cNvSpPr>
            <a:spLocks noChangeArrowheads="1"/>
          </p:cNvSpPr>
          <p:nvPr/>
        </p:nvSpPr>
        <p:spPr bwMode="auto">
          <a:xfrm>
            <a:off x="3557253" y="13303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dirty="0" err="1" smtClean="0">
                <a:solidFill>
                  <a:schemeClr val="bg1"/>
                </a:solidFill>
                <a:latin typeface="Times New Roman" panose="02020603050405020304" pitchFamily="18" charset="0"/>
                <a:cs typeface="Times New Roman" panose="02020603050405020304" pitchFamily="18" charset="0"/>
              </a:rPr>
              <a:t>ơi</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38" name="Rectangle 79"/>
          <p:cNvSpPr>
            <a:spLocks noChangeArrowheads="1"/>
          </p:cNvSpPr>
          <p:nvPr/>
        </p:nvSpPr>
        <p:spPr bwMode="auto">
          <a:xfrm>
            <a:off x="1101390" y="2549526"/>
            <a:ext cx="1219200" cy="1219200"/>
          </a:xfrm>
          <a:prstGeom prst="rect">
            <a:avLst/>
          </a:prstGeom>
          <a:solidFill>
            <a:srgbClr val="00B050"/>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Rectangle 82"/>
          <p:cNvSpPr>
            <a:spLocks noChangeArrowheads="1"/>
          </p:cNvSpPr>
          <p:nvPr/>
        </p:nvSpPr>
        <p:spPr bwMode="auto">
          <a:xfrm>
            <a:off x="23205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smtClean="0">
                <a:solidFill>
                  <a:schemeClr val="bg1"/>
                </a:solidFill>
                <a:latin typeface="Times New Roman" panose="02020603050405020304" pitchFamily="18" charset="0"/>
                <a:cs typeface="Times New Roman" panose="02020603050405020304" pitchFamily="18" charset="0"/>
              </a:rPr>
              <a:t>rằng</a:t>
            </a:r>
            <a:endParaRPr lang="en-US" sz="3200" b="0" dirty="0">
              <a:solidFill>
                <a:schemeClr val="bg1"/>
              </a:solidFill>
              <a:latin typeface="Times New Roman" panose="02020603050405020304" pitchFamily="18" charset="0"/>
              <a:cs typeface="Times New Roman" panose="02020603050405020304" pitchFamily="18" charset="0"/>
            </a:endParaRPr>
          </a:p>
        </p:txBody>
      </p:sp>
      <p:sp>
        <p:nvSpPr>
          <p:cNvPr id="40" name="Rectangle 83"/>
          <p:cNvSpPr>
            <a:spLocks noChangeArrowheads="1"/>
          </p:cNvSpPr>
          <p:nvPr/>
        </p:nvSpPr>
        <p:spPr bwMode="auto">
          <a:xfrm>
            <a:off x="1101390" y="2549526"/>
            <a:ext cx="1219200" cy="1219200"/>
          </a:xfrm>
          <a:prstGeom prst="rect">
            <a:avLst/>
          </a:prstGeom>
          <a:solidFill>
            <a:srgbClr val="00B050"/>
          </a:solidFill>
          <a:ln w="9525">
            <a:solidFill>
              <a:schemeClr val="tx1"/>
            </a:solidFill>
            <a:miter lim="800000"/>
            <a:headEnd/>
            <a:tailEnd/>
          </a:ln>
          <a:effectLst/>
        </p:spPr>
        <p:txBody>
          <a:bodyPr wrap="none" anchor="ctr"/>
          <a:lstStyle/>
          <a:p>
            <a:pPr algn="ctr"/>
            <a:r>
              <a:rPr lang="en-US" sz="3200" b="0" dirty="0" err="1">
                <a:solidFill>
                  <a:schemeClr val="bg1"/>
                </a:solidFill>
                <a:latin typeface="Times New Roman" panose="02020603050405020304" pitchFamily="18" charset="0"/>
                <a:cs typeface="Times New Roman" panose="02020603050405020304" pitchFamily="18" charset="0"/>
              </a:rPr>
              <a:t>Tuy</a:t>
            </a:r>
            <a:endParaRPr lang="en-US" sz="3200" b="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089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70" decel="100000"/>
                                        <p:tgtEl>
                                          <p:spTgt spid="12"/>
                                        </p:tgtEl>
                                      </p:cBhvr>
                                    </p:animEffect>
                                    <p:animScale>
                                      <p:cBhvr>
                                        <p:cTn id="15" dur="770" decel="100000"/>
                                        <p:tgtEl>
                                          <p:spTgt spid="12"/>
                                        </p:tgtEl>
                                      </p:cBhvr>
                                      <p:from x="10000" y="10000"/>
                                      <p:to x="200000" y="450000"/>
                                    </p:animScale>
                                    <p:animScale>
                                      <p:cBhvr>
                                        <p:cTn id="16" dur="1230" accel="100000" fill="hold">
                                          <p:stCondLst>
                                            <p:cond delay="770"/>
                                          </p:stCondLst>
                                        </p:cTn>
                                        <p:tgtEl>
                                          <p:spTgt spid="12"/>
                                        </p:tgtEl>
                                      </p:cBhvr>
                                      <p:from x="200000" y="450000"/>
                                      <p:to x="100000" y="100000"/>
                                    </p:animScale>
                                    <p:set>
                                      <p:cBhvr>
                                        <p:cTn id="17" dur="770" fill="hold"/>
                                        <p:tgtEl>
                                          <p:spTgt spid="12"/>
                                        </p:tgtEl>
                                        <p:attrNameLst>
                                          <p:attrName>ppt_x</p:attrName>
                                        </p:attrNameLst>
                                      </p:cBhvr>
                                      <p:to>
                                        <p:strVal val="(0.5)"/>
                                      </p:to>
                                    </p:set>
                                    <p:anim from="(0.5)" to="(#ppt_x)" calcmode="lin" valueType="num">
                                      <p:cBhvr>
                                        <p:cTn id="18" dur="1230" accel="100000" fill="hold">
                                          <p:stCondLst>
                                            <p:cond delay="770"/>
                                          </p:stCondLst>
                                        </p:cTn>
                                        <p:tgtEl>
                                          <p:spTgt spid="12"/>
                                        </p:tgtEl>
                                        <p:attrNameLst>
                                          <p:attrName>ppt_x</p:attrName>
                                        </p:attrNameLst>
                                      </p:cBhvr>
                                    </p:anim>
                                    <p:set>
                                      <p:cBhvr>
                                        <p:cTn id="19" dur="770" fill="hold"/>
                                        <p:tgtEl>
                                          <p:spTgt spid="12"/>
                                        </p:tgtEl>
                                        <p:attrNameLst>
                                          <p:attrName>ppt_y</p:attrName>
                                        </p:attrNameLst>
                                      </p:cBhvr>
                                      <p:to>
                                        <p:strVal val="(#ppt_y+0.4)"/>
                                      </p:to>
                                    </p:set>
                                    <p:anim from="(#ppt_y+0.4)" to="(#ppt_y)" calcmode="lin" valueType="num">
                                      <p:cBhvr>
                                        <p:cTn id="20" dur="1230" accel="100000" fill="hold">
                                          <p:stCondLst>
                                            <p:cond delay="770"/>
                                          </p:stCondLst>
                                        </p:cTn>
                                        <p:tgtEl>
                                          <p:spTgt spid="12"/>
                                        </p:tgtEl>
                                        <p:attrNameLst>
                                          <p:attrName>ppt_y</p:attrName>
                                        </p:attrNameLst>
                                      </p:cBhvr>
                                    </p:anim>
                                  </p:childTnLst>
                                </p:cTn>
                              </p:par>
                              <p:par>
                                <p:cTn id="21" presetID="5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770" decel="100000"/>
                                        <p:tgtEl>
                                          <p:spTgt spid="26"/>
                                        </p:tgtEl>
                                      </p:cBhvr>
                                    </p:animEffect>
                                    <p:animScale>
                                      <p:cBhvr>
                                        <p:cTn id="24" dur="770" decel="100000"/>
                                        <p:tgtEl>
                                          <p:spTgt spid="26"/>
                                        </p:tgtEl>
                                      </p:cBhvr>
                                      <p:from x="10000" y="10000"/>
                                      <p:to x="200000" y="450000"/>
                                    </p:animScale>
                                    <p:animScale>
                                      <p:cBhvr>
                                        <p:cTn id="25" dur="1230" accel="100000" fill="hold">
                                          <p:stCondLst>
                                            <p:cond delay="770"/>
                                          </p:stCondLst>
                                        </p:cTn>
                                        <p:tgtEl>
                                          <p:spTgt spid="26"/>
                                        </p:tgtEl>
                                      </p:cBhvr>
                                      <p:from x="200000" y="450000"/>
                                      <p:to x="100000" y="100000"/>
                                    </p:animScale>
                                    <p:set>
                                      <p:cBhvr>
                                        <p:cTn id="26" dur="770" fill="hold"/>
                                        <p:tgtEl>
                                          <p:spTgt spid="26"/>
                                        </p:tgtEl>
                                        <p:attrNameLst>
                                          <p:attrName>ppt_x</p:attrName>
                                        </p:attrNameLst>
                                      </p:cBhvr>
                                      <p:to>
                                        <p:strVal val="(0.5)"/>
                                      </p:to>
                                    </p:set>
                                    <p:anim from="(0.5)" to="(#ppt_x)" calcmode="lin" valueType="num">
                                      <p:cBhvr>
                                        <p:cTn id="27" dur="1230" accel="100000" fill="hold">
                                          <p:stCondLst>
                                            <p:cond delay="770"/>
                                          </p:stCondLst>
                                        </p:cTn>
                                        <p:tgtEl>
                                          <p:spTgt spid="26"/>
                                        </p:tgtEl>
                                        <p:attrNameLst>
                                          <p:attrName>ppt_x</p:attrName>
                                        </p:attrNameLst>
                                      </p:cBhvr>
                                    </p:anim>
                                    <p:set>
                                      <p:cBhvr>
                                        <p:cTn id="28" dur="770" fill="hold"/>
                                        <p:tgtEl>
                                          <p:spTgt spid="26"/>
                                        </p:tgtEl>
                                        <p:attrNameLst>
                                          <p:attrName>ppt_y</p:attrName>
                                        </p:attrNameLst>
                                      </p:cBhvr>
                                      <p:to>
                                        <p:strVal val="(#ppt_y+0.4)"/>
                                      </p:to>
                                    </p:set>
                                    <p:anim from="(#ppt_y+0.4)" to="(#ppt_y)" calcmode="lin" valueType="num">
                                      <p:cBhvr>
                                        <p:cTn id="29" dur="1230" accel="100000" fill="hold">
                                          <p:stCondLst>
                                            <p:cond delay="770"/>
                                          </p:stCondLst>
                                        </p:cTn>
                                        <p:tgtEl>
                                          <p:spTgt spid="26"/>
                                        </p:tgtEl>
                                        <p:attrNameLst>
                                          <p:attrName>ppt_y</p:attrName>
                                        </p:attrNameLst>
                                      </p:cBhvr>
                                    </p:anim>
                                  </p:childTnLst>
                                </p:cTn>
                              </p:par>
                              <p:par>
                                <p:cTn id="30" presetID="5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770" decel="100000"/>
                                        <p:tgtEl>
                                          <p:spTgt spid="27"/>
                                        </p:tgtEl>
                                      </p:cBhvr>
                                    </p:animEffect>
                                    <p:animScale>
                                      <p:cBhvr>
                                        <p:cTn id="33" dur="770" decel="100000"/>
                                        <p:tgtEl>
                                          <p:spTgt spid="27"/>
                                        </p:tgtEl>
                                      </p:cBhvr>
                                      <p:from x="10000" y="10000"/>
                                      <p:to x="200000" y="450000"/>
                                    </p:animScale>
                                    <p:animScale>
                                      <p:cBhvr>
                                        <p:cTn id="34" dur="1230" accel="100000" fill="hold">
                                          <p:stCondLst>
                                            <p:cond delay="770"/>
                                          </p:stCondLst>
                                        </p:cTn>
                                        <p:tgtEl>
                                          <p:spTgt spid="27"/>
                                        </p:tgtEl>
                                      </p:cBhvr>
                                      <p:from x="200000" y="450000"/>
                                      <p:to x="100000" y="100000"/>
                                    </p:animScale>
                                    <p:set>
                                      <p:cBhvr>
                                        <p:cTn id="35" dur="770" fill="hold"/>
                                        <p:tgtEl>
                                          <p:spTgt spid="27"/>
                                        </p:tgtEl>
                                        <p:attrNameLst>
                                          <p:attrName>ppt_x</p:attrName>
                                        </p:attrNameLst>
                                      </p:cBhvr>
                                      <p:to>
                                        <p:strVal val="(0.5)"/>
                                      </p:to>
                                    </p:set>
                                    <p:anim from="(0.5)" to="(#ppt_x)" calcmode="lin" valueType="num">
                                      <p:cBhvr>
                                        <p:cTn id="36" dur="1230" accel="100000" fill="hold">
                                          <p:stCondLst>
                                            <p:cond delay="770"/>
                                          </p:stCondLst>
                                        </p:cTn>
                                        <p:tgtEl>
                                          <p:spTgt spid="27"/>
                                        </p:tgtEl>
                                        <p:attrNameLst>
                                          <p:attrName>ppt_x</p:attrName>
                                        </p:attrNameLst>
                                      </p:cBhvr>
                                    </p:anim>
                                    <p:set>
                                      <p:cBhvr>
                                        <p:cTn id="37" dur="770" fill="hold"/>
                                        <p:tgtEl>
                                          <p:spTgt spid="27"/>
                                        </p:tgtEl>
                                        <p:attrNameLst>
                                          <p:attrName>ppt_y</p:attrName>
                                        </p:attrNameLst>
                                      </p:cBhvr>
                                      <p:to>
                                        <p:strVal val="(#ppt_y+0.4)"/>
                                      </p:to>
                                    </p:set>
                                    <p:anim from="(#ppt_y+0.4)" to="(#ppt_y)" calcmode="lin" valueType="num">
                                      <p:cBhvr>
                                        <p:cTn id="38" dur="1230" accel="100000" fill="hold">
                                          <p:stCondLst>
                                            <p:cond delay="770"/>
                                          </p:stCondLst>
                                        </p:cTn>
                                        <p:tgtEl>
                                          <p:spTgt spid="27"/>
                                        </p:tgtEl>
                                        <p:attrNameLst>
                                          <p:attrName>ppt_y</p:attrName>
                                        </p:attrNameLst>
                                      </p:cBhvr>
                                    </p:anim>
                                  </p:childTnLst>
                                </p:cTn>
                              </p:par>
                              <p:par>
                                <p:cTn id="39" presetID="5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770" decel="100000"/>
                                        <p:tgtEl>
                                          <p:spTgt spid="13"/>
                                        </p:tgtEl>
                                      </p:cBhvr>
                                    </p:animEffect>
                                    <p:animScale>
                                      <p:cBhvr>
                                        <p:cTn id="42" dur="770" decel="100000"/>
                                        <p:tgtEl>
                                          <p:spTgt spid="13"/>
                                        </p:tgtEl>
                                      </p:cBhvr>
                                      <p:from x="10000" y="10000"/>
                                      <p:to x="200000" y="450000"/>
                                    </p:animScale>
                                    <p:animScale>
                                      <p:cBhvr>
                                        <p:cTn id="43" dur="1230" accel="100000" fill="hold">
                                          <p:stCondLst>
                                            <p:cond delay="770"/>
                                          </p:stCondLst>
                                        </p:cTn>
                                        <p:tgtEl>
                                          <p:spTgt spid="13"/>
                                        </p:tgtEl>
                                      </p:cBhvr>
                                      <p:from x="200000" y="450000"/>
                                      <p:to x="100000" y="100000"/>
                                    </p:animScale>
                                    <p:set>
                                      <p:cBhvr>
                                        <p:cTn id="44" dur="770" fill="hold"/>
                                        <p:tgtEl>
                                          <p:spTgt spid="13"/>
                                        </p:tgtEl>
                                        <p:attrNameLst>
                                          <p:attrName>ppt_x</p:attrName>
                                        </p:attrNameLst>
                                      </p:cBhvr>
                                      <p:to>
                                        <p:strVal val="(0.5)"/>
                                      </p:to>
                                    </p:set>
                                    <p:anim from="(0.5)" to="(#ppt_x)" calcmode="lin" valueType="num">
                                      <p:cBhvr>
                                        <p:cTn id="45" dur="1230" accel="100000" fill="hold">
                                          <p:stCondLst>
                                            <p:cond delay="770"/>
                                          </p:stCondLst>
                                        </p:cTn>
                                        <p:tgtEl>
                                          <p:spTgt spid="13"/>
                                        </p:tgtEl>
                                        <p:attrNameLst>
                                          <p:attrName>ppt_x</p:attrName>
                                        </p:attrNameLst>
                                      </p:cBhvr>
                                    </p:anim>
                                    <p:set>
                                      <p:cBhvr>
                                        <p:cTn id="46" dur="770" fill="hold"/>
                                        <p:tgtEl>
                                          <p:spTgt spid="13"/>
                                        </p:tgtEl>
                                        <p:attrNameLst>
                                          <p:attrName>ppt_y</p:attrName>
                                        </p:attrNameLst>
                                      </p:cBhvr>
                                      <p:to>
                                        <p:strVal val="(#ppt_y+0.4)"/>
                                      </p:to>
                                    </p:set>
                                    <p:anim from="(#ppt_y+0.4)" to="(#ppt_y)" calcmode="lin" valueType="num">
                                      <p:cBhvr>
                                        <p:cTn id="47" dur="1230" accel="100000" fill="hold">
                                          <p:stCondLst>
                                            <p:cond delay="770"/>
                                          </p:stCondLst>
                                        </p:cTn>
                                        <p:tgtEl>
                                          <p:spTgt spid="13"/>
                                        </p:tgtEl>
                                        <p:attrNameLst>
                                          <p:attrName>ppt_y</p:attrName>
                                        </p:attrNameLst>
                                      </p:cBhvr>
                                    </p:anim>
                                  </p:childTnLst>
                                </p:cTn>
                              </p:par>
                              <p:par>
                                <p:cTn id="48" presetID="5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770" decel="100000"/>
                                        <p:tgtEl>
                                          <p:spTgt spid="14"/>
                                        </p:tgtEl>
                                      </p:cBhvr>
                                    </p:animEffect>
                                    <p:animScale>
                                      <p:cBhvr>
                                        <p:cTn id="51" dur="770" decel="100000"/>
                                        <p:tgtEl>
                                          <p:spTgt spid="14"/>
                                        </p:tgtEl>
                                      </p:cBhvr>
                                      <p:from x="10000" y="10000"/>
                                      <p:to x="200000" y="450000"/>
                                    </p:animScale>
                                    <p:animScale>
                                      <p:cBhvr>
                                        <p:cTn id="52" dur="1230" accel="100000" fill="hold">
                                          <p:stCondLst>
                                            <p:cond delay="770"/>
                                          </p:stCondLst>
                                        </p:cTn>
                                        <p:tgtEl>
                                          <p:spTgt spid="14"/>
                                        </p:tgtEl>
                                      </p:cBhvr>
                                      <p:from x="200000" y="450000"/>
                                      <p:to x="100000" y="100000"/>
                                    </p:animScale>
                                    <p:set>
                                      <p:cBhvr>
                                        <p:cTn id="53" dur="770" fill="hold"/>
                                        <p:tgtEl>
                                          <p:spTgt spid="14"/>
                                        </p:tgtEl>
                                        <p:attrNameLst>
                                          <p:attrName>ppt_x</p:attrName>
                                        </p:attrNameLst>
                                      </p:cBhvr>
                                      <p:to>
                                        <p:strVal val="(0.5)"/>
                                      </p:to>
                                    </p:set>
                                    <p:anim from="(0.5)" to="(#ppt_x)" calcmode="lin" valueType="num">
                                      <p:cBhvr>
                                        <p:cTn id="54" dur="1230" accel="100000" fill="hold">
                                          <p:stCondLst>
                                            <p:cond delay="770"/>
                                          </p:stCondLst>
                                        </p:cTn>
                                        <p:tgtEl>
                                          <p:spTgt spid="14"/>
                                        </p:tgtEl>
                                        <p:attrNameLst>
                                          <p:attrName>ppt_x</p:attrName>
                                        </p:attrNameLst>
                                      </p:cBhvr>
                                    </p:anim>
                                    <p:set>
                                      <p:cBhvr>
                                        <p:cTn id="55" dur="770" fill="hold"/>
                                        <p:tgtEl>
                                          <p:spTgt spid="14"/>
                                        </p:tgtEl>
                                        <p:attrNameLst>
                                          <p:attrName>ppt_y</p:attrName>
                                        </p:attrNameLst>
                                      </p:cBhvr>
                                      <p:to>
                                        <p:strVal val="(#ppt_y+0.4)"/>
                                      </p:to>
                                    </p:set>
                                    <p:anim from="(#ppt_y+0.4)" to="(#ppt_y)" calcmode="lin" valueType="num">
                                      <p:cBhvr>
                                        <p:cTn id="56" dur="1230" accel="100000" fill="hold">
                                          <p:stCondLst>
                                            <p:cond delay="770"/>
                                          </p:stCondLst>
                                        </p:cTn>
                                        <p:tgtEl>
                                          <p:spTgt spid="14"/>
                                        </p:tgtEl>
                                        <p:attrNameLst>
                                          <p:attrName>ppt_y</p:attrName>
                                        </p:attrNameLst>
                                      </p:cBhvr>
                                    </p:anim>
                                  </p:childTnLst>
                                </p:cTn>
                              </p:par>
                              <p:par>
                                <p:cTn id="57" presetID="5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770" decel="100000"/>
                                        <p:tgtEl>
                                          <p:spTgt spid="15"/>
                                        </p:tgtEl>
                                      </p:cBhvr>
                                    </p:animEffect>
                                    <p:animScale>
                                      <p:cBhvr>
                                        <p:cTn id="60" dur="770" decel="100000"/>
                                        <p:tgtEl>
                                          <p:spTgt spid="15"/>
                                        </p:tgtEl>
                                      </p:cBhvr>
                                      <p:from x="10000" y="10000"/>
                                      <p:to x="200000" y="450000"/>
                                    </p:animScale>
                                    <p:animScale>
                                      <p:cBhvr>
                                        <p:cTn id="61" dur="1230" accel="100000" fill="hold">
                                          <p:stCondLst>
                                            <p:cond delay="770"/>
                                          </p:stCondLst>
                                        </p:cTn>
                                        <p:tgtEl>
                                          <p:spTgt spid="15"/>
                                        </p:tgtEl>
                                      </p:cBhvr>
                                      <p:from x="200000" y="450000"/>
                                      <p:to x="100000" y="100000"/>
                                    </p:animScale>
                                    <p:set>
                                      <p:cBhvr>
                                        <p:cTn id="62" dur="770" fill="hold"/>
                                        <p:tgtEl>
                                          <p:spTgt spid="15"/>
                                        </p:tgtEl>
                                        <p:attrNameLst>
                                          <p:attrName>ppt_x</p:attrName>
                                        </p:attrNameLst>
                                      </p:cBhvr>
                                      <p:to>
                                        <p:strVal val="(0.5)"/>
                                      </p:to>
                                    </p:set>
                                    <p:anim from="(0.5)" to="(#ppt_x)" calcmode="lin" valueType="num">
                                      <p:cBhvr>
                                        <p:cTn id="63" dur="1230" accel="100000" fill="hold">
                                          <p:stCondLst>
                                            <p:cond delay="770"/>
                                          </p:stCondLst>
                                        </p:cTn>
                                        <p:tgtEl>
                                          <p:spTgt spid="15"/>
                                        </p:tgtEl>
                                        <p:attrNameLst>
                                          <p:attrName>ppt_x</p:attrName>
                                        </p:attrNameLst>
                                      </p:cBhvr>
                                    </p:anim>
                                    <p:set>
                                      <p:cBhvr>
                                        <p:cTn id="64" dur="770" fill="hold"/>
                                        <p:tgtEl>
                                          <p:spTgt spid="15"/>
                                        </p:tgtEl>
                                        <p:attrNameLst>
                                          <p:attrName>ppt_y</p:attrName>
                                        </p:attrNameLst>
                                      </p:cBhvr>
                                      <p:to>
                                        <p:strVal val="(#ppt_y+0.4)"/>
                                      </p:to>
                                    </p:set>
                                    <p:anim from="(#ppt_y+0.4)" to="(#ppt_y)" calcmode="lin" valueType="num">
                                      <p:cBhvr>
                                        <p:cTn id="65" dur="1230" accel="100000" fill="hold">
                                          <p:stCondLst>
                                            <p:cond delay="770"/>
                                          </p:stCondLst>
                                        </p:cTn>
                                        <p:tgtEl>
                                          <p:spTgt spid="15"/>
                                        </p:tgtEl>
                                        <p:attrNameLst>
                                          <p:attrName>ppt_y</p:attrName>
                                        </p:attrNameLst>
                                      </p:cBhvr>
                                    </p:anim>
                                  </p:childTnLst>
                                </p:cTn>
                              </p:par>
                              <p:par>
                                <p:cTn id="66" presetID="51"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770" decel="100000"/>
                                        <p:tgtEl>
                                          <p:spTgt spid="20"/>
                                        </p:tgtEl>
                                      </p:cBhvr>
                                    </p:animEffect>
                                    <p:animScale>
                                      <p:cBhvr>
                                        <p:cTn id="69" dur="770" decel="100000"/>
                                        <p:tgtEl>
                                          <p:spTgt spid="20"/>
                                        </p:tgtEl>
                                      </p:cBhvr>
                                      <p:from x="10000" y="10000"/>
                                      <p:to x="200000" y="450000"/>
                                    </p:animScale>
                                    <p:animScale>
                                      <p:cBhvr>
                                        <p:cTn id="70" dur="1230" accel="100000" fill="hold">
                                          <p:stCondLst>
                                            <p:cond delay="770"/>
                                          </p:stCondLst>
                                        </p:cTn>
                                        <p:tgtEl>
                                          <p:spTgt spid="20"/>
                                        </p:tgtEl>
                                      </p:cBhvr>
                                      <p:from x="200000" y="450000"/>
                                      <p:to x="100000" y="100000"/>
                                    </p:animScale>
                                    <p:set>
                                      <p:cBhvr>
                                        <p:cTn id="71" dur="770" fill="hold"/>
                                        <p:tgtEl>
                                          <p:spTgt spid="20"/>
                                        </p:tgtEl>
                                        <p:attrNameLst>
                                          <p:attrName>ppt_x</p:attrName>
                                        </p:attrNameLst>
                                      </p:cBhvr>
                                      <p:to>
                                        <p:strVal val="(0.5)"/>
                                      </p:to>
                                    </p:set>
                                    <p:anim from="(0.5)" to="(#ppt_x)" calcmode="lin" valueType="num">
                                      <p:cBhvr>
                                        <p:cTn id="72" dur="1230" accel="100000" fill="hold">
                                          <p:stCondLst>
                                            <p:cond delay="770"/>
                                          </p:stCondLst>
                                        </p:cTn>
                                        <p:tgtEl>
                                          <p:spTgt spid="20"/>
                                        </p:tgtEl>
                                        <p:attrNameLst>
                                          <p:attrName>ppt_x</p:attrName>
                                        </p:attrNameLst>
                                      </p:cBhvr>
                                    </p:anim>
                                    <p:set>
                                      <p:cBhvr>
                                        <p:cTn id="73" dur="770" fill="hold"/>
                                        <p:tgtEl>
                                          <p:spTgt spid="20"/>
                                        </p:tgtEl>
                                        <p:attrNameLst>
                                          <p:attrName>ppt_y</p:attrName>
                                        </p:attrNameLst>
                                      </p:cBhvr>
                                      <p:to>
                                        <p:strVal val="(#ppt_y+0.4)"/>
                                      </p:to>
                                    </p:set>
                                    <p:anim from="(#ppt_y+0.4)" to="(#ppt_y)" calcmode="lin" valueType="num">
                                      <p:cBhvr>
                                        <p:cTn id="74" dur="1230" accel="100000" fill="hold">
                                          <p:stCondLst>
                                            <p:cond delay="770"/>
                                          </p:stCondLst>
                                        </p:cTn>
                                        <p:tgtEl>
                                          <p:spTgt spid="20"/>
                                        </p:tgtEl>
                                        <p:attrNameLst>
                                          <p:attrName>ppt_y</p:attrName>
                                        </p:attrNameLst>
                                      </p:cBhvr>
                                    </p:anim>
                                  </p:childTnLst>
                                </p:cTn>
                              </p:par>
                              <p:par>
                                <p:cTn id="75" presetID="51"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770" decel="100000"/>
                                        <p:tgtEl>
                                          <p:spTgt spid="25"/>
                                        </p:tgtEl>
                                      </p:cBhvr>
                                    </p:animEffect>
                                    <p:animScale>
                                      <p:cBhvr>
                                        <p:cTn id="78" dur="770" decel="100000"/>
                                        <p:tgtEl>
                                          <p:spTgt spid="25"/>
                                        </p:tgtEl>
                                      </p:cBhvr>
                                      <p:from x="10000" y="10000"/>
                                      <p:to x="200000" y="450000"/>
                                    </p:animScale>
                                    <p:animScale>
                                      <p:cBhvr>
                                        <p:cTn id="79" dur="1230" accel="100000" fill="hold">
                                          <p:stCondLst>
                                            <p:cond delay="770"/>
                                          </p:stCondLst>
                                        </p:cTn>
                                        <p:tgtEl>
                                          <p:spTgt spid="25"/>
                                        </p:tgtEl>
                                      </p:cBhvr>
                                      <p:from x="200000" y="450000"/>
                                      <p:to x="100000" y="100000"/>
                                    </p:animScale>
                                    <p:set>
                                      <p:cBhvr>
                                        <p:cTn id="80" dur="770" fill="hold"/>
                                        <p:tgtEl>
                                          <p:spTgt spid="25"/>
                                        </p:tgtEl>
                                        <p:attrNameLst>
                                          <p:attrName>ppt_x</p:attrName>
                                        </p:attrNameLst>
                                      </p:cBhvr>
                                      <p:to>
                                        <p:strVal val="(0.5)"/>
                                      </p:to>
                                    </p:set>
                                    <p:anim from="(0.5)" to="(#ppt_x)" calcmode="lin" valueType="num">
                                      <p:cBhvr>
                                        <p:cTn id="81" dur="1230" accel="100000" fill="hold">
                                          <p:stCondLst>
                                            <p:cond delay="770"/>
                                          </p:stCondLst>
                                        </p:cTn>
                                        <p:tgtEl>
                                          <p:spTgt spid="25"/>
                                        </p:tgtEl>
                                        <p:attrNameLst>
                                          <p:attrName>ppt_x</p:attrName>
                                        </p:attrNameLst>
                                      </p:cBhvr>
                                    </p:anim>
                                    <p:set>
                                      <p:cBhvr>
                                        <p:cTn id="82" dur="770" fill="hold"/>
                                        <p:tgtEl>
                                          <p:spTgt spid="25"/>
                                        </p:tgtEl>
                                        <p:attrNameLst>
                                          <p:attrName>ppt_y</p:attrName>
                                        </p:attrNameLst>
                                      </p:cBhvr>
                                      <p:to>
                                        <p:strVal val="(#ppt_y+0.4)"/>
                                      </p:to>
                                    </p:set>
                                    <p:anim from="(#ppt_y+0.4)" to="(#ppt_y)" calcmode="lin" valueType="num">
                                      <p:cBhvr>
                                        <p:cTn id="83" dur="1230" accel="100000" fill="hold">
                                          <p:stCondLst>
                                            <p:cond delay="770"/>
                                          </p:stCondLst>
                                        </p:cTn>
                                        <p:tgtEl>
                                          <p:spTgt spid="25"/>
                                        </p:tgtEl>
                                        <p:attrNameLst>
                                          <p:attrName>ppt_y</p:attrName>
                                        </p:attrNameLst>
                                      </p:cBhvr>
                                    </p:anim>
                                  </p:childTnLst>
                                </p:cTn>
                              </p:par>
                              <p:par>
                                <p:cTn id="84" presetID="51"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770" decel="100000"/>
                                        <p:tgtEl>
                                          <p:spTgt spid="28"/>
                                        </p:tgtEl>
                                      </p:cBhvr>
                                    </p:animEffect>
                                    <p:animScale>
                                      <p:cBhvr>
                                        <p:cTn id="87" dur="770" decel="100000"/>
                                        <p:tgtEl>
                                          <p:spTgt spid="28"/>
                                        </p:tgtEl>
                                      </p:cBhvr>
                                      <p:from x="10000" y="10000"/>
                                      <p:to x="200000" y="450000"/>
                                    </p:animScale>
                                    <p:animScale>
                                      <p:cBhvr>
                                        <p:cTn id="88" dur="1230" accel="100000" fill="hold">
                                          <p:stCondLst>
                                            <p:cond delay="770"/>
                                          </p:stCondLst>
                                        </p:cTn>
                                        <p:tgtEl>
                                          <p:spTgt spid="28"/>
                                        </p:tgtEl>
                                      </p:cBhvr>
                                      <p:from x="200000" y="450000"/>
                                      <p:to x="100000" y="100000"/>
                                    </p:animScale>
                                    <p:set>
                                      <p:cBhvr>
                                        <p:cTn id="89" dur="770" fill="hold"/>
                                        <p:tgtEl>
                                          <p:spTgt spid="28"/>
                                        </p:tgtEl>
                                        <p:attrNameLst>
                                          <p:attrName>ppt_x</p:attrName>
                                        </p:attrNameLst>
                                      </p:cBhvr>
                                      <p:to>
                                        <p:strVal val="(0.5)"/>
                                      </p:to>
                                    </p:set>
                                    <p:anim from="(0.5)" to="(#ppt_x)" calcmode="lin" valueType="num">
                                      <p:cBhvr>
                                        <p:cTn id="90" dur="1230" accel="100000" fill="hold">
                                          <p:stCondLst>
                                            <p:cond delay="770"/>
                                          </p:stCondLst>
                                        </p:cTn>
                                        <p:tgtEl>
                                          <p:spTgt spid="28"/>
                                        </p:tgtEl>
                                        <p:attrNameLst>
                                          <p:attrName>ppt_x</p:attrName>
                                        </p:attrNameLst>
                                      </p:cBhvr>
                                    </p:anim>
                                    <p:set>
                                      <p:cBhvr>
                                        <p:cTn id="91" dur="770" fill="hold"/>
                                        <p:tgtEl>
                                          <p:spTgt spid="28"/>
                                        </p:tgtEl>
                                        <p:attrNameLst>
                                          <p:attrName>ppt_y</p:attrName>
                                        </p:attrNameLst>
                                      </p:cBhvr>
                                      <p:to>
                                        <p:strVal val="(#ppt_y+0.4)"/>
                                      </p:to>
                                    </p:set>
                                    <p:anim from="(#ppt_y+0.4)" to="(#ppt_y)" calcmode="lin" valueType="num">
                                      <p:cBhvr>
                                        <p:cTn id="92" dur="1230" accel="100000" fill="hold">
                                          <p:stCondLst>
                                            <p:cond delay="770"/>
                                          </p:stCondLst>
                                        </p:cTn>
                                        <p:tgtEl>
                                          <p:spTgt spid="28"/>
                                        </p:tgtEl>
                                        <p:attrNameLst>
                                          <p:attrName>ppt_y</p:attrName>
                                        </p:attrNameLst>
                                      </p:cBhvr>
                                    </p:anim>
                                  </p:childTnLst>
                                </p:cTn>
                              </p:par>
                              <p:par>
                                <p:cTn id="93" presetID="5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770" decel="100000"/>
                                        <p:tgtEl>
                                          <p:spTgt spid="21"/>
                                        </p:tgtEl>
                                      </p:cBhvr>
                                    </p:animEffect>
                                    <p:animScale>
                                      <p:cBhvr>
                                        <p:cTn id="96" dur="770" decel="100000"/>
                                        <p:tgtEl>
                                          <p:spTgt spid="21"/>
                                        </p:tgtEl>
                                      </p:cBhvr>
                                      <p:from x="10000" y="10000"/>
                                      <p:to x="200000" y="450000"/>
                                    </p:animScale>
                                    <p:animScale>
                                      <p:cBhvr>
                                        <p:cTn id="97" dur="1230" accel="100000" fill="hold">
                                          <p:stCondLst>
                                            <p:cond delay="770"/>
                                          </p:stCondLst>
                                        </p:cTn>
                                        <p:tgtEl>
                                          <p:spTgt spid="21"/>
                                        </p:tgtEl>
                                      </p:cBhvr>
                                      <p:from x="200000" y="450000"/>
                                      <p:to x="100000" y="100000"/>
                                    </p:animScale>
                                    <p:set>
                                      <p:cBhvr>
                                        <p:cTn id="98" dur="770" fill="hold"/>
                                        <p:tgtEl>
                                          <p:spTgt spid="21"/>
                                        </p:tgtEl>
                                        <p:attrNameLst>
                                          <p:attrName>ppt_x</p:attrName>
                                        </p:attrNameLst>
                                      </p:cBhvr>
                                      <p:to>
                                        <p:strVal val="(0.5)"/>
                                      </p:to>
                                    </p:set>
                                    <p:anim from="(0.5)" to="(#ppt_x)" calcmode="lin" valueType="num">
                                      <p:cBhvr>
                                        <p:cTn id="99" dur="1230" accel="100000" fill="hold">
                                          <p:stCondLst>
                                            <p:cond delay="770"/>
                                          </p:stCondLst>
                                        </p:cTn>
                                        <p:tgtEl>
                                          <p:spTgt spid="21"/>
                                        </p:tgtEl>
                                        <p:attrNameLst>
                                          <p:attrName>ppt_x</p:attrName>
                                        </p:attrNameLst>
                                      </p:cBhvr>
                                    </p:anim>
                                    <p:set>
                                      <p:cBhvr>
                                        <p:cTn id="100" dur="770" fill="hold"/>
                                        <p:tgtEl>
                                          <p:spTgt spid="21"/>
                                        </p:tgtEl>
                                        <p:attrNameLst>
                                          <p:attrName>ppt_y</p:attrName>
                                        </p:attrNameLst>
                                      </p:cBhvr>
                                      <p:to>
                                        <p:strVal val="(#ppt_y+0.4)"/>
                                      </p:to>
                                    </p:set>
                                    <p:anim from="(#ppt_y+0.4)" to="(#ppt_y)" calcmode="lin" valueType="num">
                                      <p:cBhvr>
                                        <p:cTn id="101" dur="1230" accel="100000" fill="hold">
                                          <p:stCondLst>
                                            <p:cond delay="770"/>
                                          </p:stCondLst>
                                        </p:cTn>
                                        <p:tgtEl>
                                          <p:spTgt spid="21"/>
                                        </p:tgtEl>
                                        <p:attrNameLst>
                                          <p:attrName>ppt_y</p:attrName>
                                        </p:attrNameLst>
                                      </p:cBhvr>
                                    </p:anim>
                                  </p:childTnLst>
                                </p:cTn>
                              </p:par>
                              <p:par>
                                <p:cTn id="102" presetID="51"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770" decel="100000"/>
                                        <p:tgtEl>
                                          <p:spTgt spid="22"/>
                                        </p:tgtEl>
                                      </p:cBhvr>
                                    </p:animEffect>
                                    <p:animScale>
                                      <p:cBhvr>
                                        <p:cTn id="105" dur="770" decel="100000"/>
                                        <p:tgtEl>
                                          <p:spTgt spid="22"/>
                                        </p:tgtEl>
                                      </p:cBhvr>
                                      <p:from x="10000" y="10000"/>
                                      <p:to x="200000" y="450000"/>
                                    </p:animScale>
                                    <p:animScale>
                                      <p:cBhvr>
                                        <p:cTn id="106" dur="1230" accel="100000" fill="hold">
                                          <p:stCondLst>
                                            <p:cond delay="770"/>
                                          </p:stCondLst>
                                        </p:cTn>
                                        <p:tgtEl>
                                          <p:spTgt spid="22"/>
                                        </p:tgtEl>
                                      </p:cBhvr>
                                      <p:from x="200000" y="450000"/>
                                      <p:to x="100000" y="100000"/>
                                    </p:animScale>
                                    <p:set>
                                      <p:cBhvr>
                                        <p:cTn id="107" dur="770" fill="hold"/>
                                        <p:tgtEl>
                                          <p:spTgt spid="22"/>
                                        </p:tgtEl>
                                        <p:attrNameLst>
                                          <p:attrName>ppt_x</p:attrName>
                                        </p:attrNameLst>
                                      </p:cBhvr>
                                      <p:to>
                                        <p:strVal val="(0.5)"/>
                                      </p:to>
                                    </p:set>
                                    <p:anim from="(0.5)" to="(#ppt_x)" calcmode="lin" valueType="num">
                                      <p:cBhvr>
                                        <p:cTn id="108" dur="1230" accel="100000" fill="hold">
                                          <p:stCondLst>
                                            <p:cond delay="770"/>
                                          </p:stCondLst>
                                        </p:cTn>
                                        <p:tgtEl>
                                          <p:spTgt spid="22"/>
                                        </p:tgtEl>
                                        <p:attrNameLst>
                                          <p:attrName>ppt_x</p:attrName>
                                        </p:attrNameLst>
                                      </p:cBhvr>
                                    </p:anim>
                                    <p:set>
                                      <p:cBhvr>
                                        <p:cTn id="109" dur="770" fill="hold"/>
                                        <p:tgtEl>
                                          <p:spTgt spid="22"/>
                                        </p:tgtEl>
                                        <p:attrNameLst>
                                          <p:attrName>ppt_y</p:attrName>
                                        </p:attrNameLst>
                                      </p:cBhvr>
                                      <p:to>
                                        <p:strVal val="(#ppt_y+0.4)"/>
                                      </p:to>
                                    </p:set>
                                    <p:anim from="(#ppt_y+0.4)" to="(#ppt_y)" calcmode="lin" valueType="num">
                                      <p:cBhvr>
                                        <p:cTn id="110" dur="1230" accel="100000" fill="hold">
                                          <p:stCondLst>
                                            <p:cond delay="770"/>
                                          </p:stCondLst>
                                        </p:cTn>
                                        <p:tgtEl>
                                          <p:spTgt spid="22"/>
                                        </p:tgtEl>
                                        <p:attrNameLst>
                                          <p:attrName>ppt_y</p:attrName>
                                        </p:attrNameLst>
                                      </p:cBhvr>
                                    </p:anim>
                                  </p:childTnLst>
                                </p:cTn>
                              </p:par>
                              <p:par>
                                <p:cTn id="111" presetID="51" presetClass="entr" presetSubtype="0" fill="hold" grpId="0"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770" decel="100000"/>
                                        <p:tgtEl>
                                          <p:spTgt spid="23"/>
                                        </p:tgtEl>
                                      </p:cBhvr>
                                    </p:animEffect>
                                    <p:animScale>
                                      <p:cBhvr>
                                        <p:cTn id="114" dur="770" decel="100000"/>
                                        <p:tgtEl>
                                          <p:spTgt spid="23"/>
                                        </p:tgtEl>
                                      </p:cBhvr>
                                      <p:from x="10000" y="10000"/>
                                      <p:to x="200000" y="450000"/>
                                    </p:animScale>
                                    <p:animScale>
                                      <p:cBhvr>
                                        <p:cTn id="115" dur="1230" accel="100000" fill="hold">
                                          <p:stCondLst>
                                            <p:cond delay="770"/>
                                          </p:stCondLst>
                                        </p:cTn>
                                        <p:tgtEl>
                                          <p:spTgt spid="23"/>
                                        </p:tgtEl>
                                      </p:cBhvr>
                                      <p:from x="200000" y="450000"/>
                                      <p:to x="100000" y="100000"/>
                                    </p:animScale>
                                    <p:set>
                                      <p:cBhvr>
                                        <p:cTn id="116" dur="770" fill="hold"/>
                                        <p:tgtEl>
                                          <p:spTgt spid="23"/>
                                        </p:tgtEl>
                                        <p:attrNameLst>
                                          <p:attrName>ppt_x</p:attrName>
                                        </p:attrNameLst>
                                      </p:cBhvr>
                                      <p:to>
                                        <p:strVal val="(0.5)"/>
                                      </p:to>
                                    </p:set>
                                    <p:anim from="(0.5)" to="(#ppt_x)" calcmode="lin" valueType="num">
                                      <p:cBhvr>
                                        <p:cTn id="117" dur="1230" accel="100000" fill="hold">
                                          <p:stCondLst>
                                            <p:cond delay="770"/>
                                          </p:stCondLst>
                                        </p:cTn>
                                        <p:tgtEl>
                                          <p:spTgt spid="23"/>
                                        </p:tgtEl>
                                        <p:attrNameLst>
                                          <p:attrName>ppt_x</p:attrName>
                                        </p:attrNameLst>
                                      </p:cBhvr>
                                    </p:anim>
                                    <p:set>
                                      <p:cBhvr>
                                        <p:cTn id="118" dur="770" fill="hold"/>
                                        <p:tgtEl>
                                          <p:spTgt spid="23"/>
                                        </p:tgtEl>
                                        <p:attrNameLst>
                                          <p:attrName>ppt_y</p:attrName>
                                        </p:attrNameLst>
                                      </p:cBhvr>
                                      <p:to>
                                        <p:strVal val="(#ppt_y+0.4)"/>
                                      </p:to>
                                    </p:set>
                                    <p:anim from="(#ppt_y+0.4)" to="(#ppt_y)" calcmode="lin" valueType="num">
                                      <p:cBhvr>
                                        <p:cTn id="119" dur="1230" accel="100000" fill="hold">
                                          <p:stCondLst>
                                            <p:cond delay="770"/>
                                          </p:stCondLst>
                                        </p:cTn>
                                        <p:tgtEl>
                                          <p:spTgt spid="23"/>
                                        </p:tgtEl>
                                        <p:attrNameLst>
                                          <p:attrName>ppt_y</p:attrName>
                                        </p:attrNameLst>
                                      </p:cBhvr>
                                    </p:anim>
                                  </p:childTnLst>
                                </p:cTn>
                              </p:par>
                              <p:par>
                                <p:cTn id="120" presetID="51" presetClass="entr" presetSubtype="0"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770" decel="100000"/>
                                        <p:tgtEl>
                                          <p:spTgt spid="24"/>
                                        </p:tgtEl>
                                      </p:cBhvr>
                                    </p:animEffect>
                                    <p:animScale>
                                      <p:cBhvr>
                                        <p:cTn id="123" dur="770" decel="100000"/>
                                        <p:tgtEl>
                                          <p:spTgt spid="24"/>
                                        </p:tgtEl>
                                      </p:cBhvr>
                                      <p:from x="10000" y="10000"/>
                                      <p:to x="200000" y="450000"/>
                                    </p:animScale>
                                    <p:animScale>
                                      <p:cBhvr>
                                        <p:cTn id="124" dur="1230" accel="100000" fill="hold">
                                          <p:stCondLst>
                                            <p:cond delay="770"/>
                                          </p:stCondLst>
                                        </p:cTn>
                                        <p:tgtEl>
                                          <p:spTgt spid="24"/>
                                        </p:tgtEl>
                                      </p:cBhvr>
                                      <p:from x="200000" y="450000"/>
                                      <p:to x="100000" y="100000"/>
                                    </p:animScale>
                                    <p:set>
                                      <p:cBhvr>
                                        <p:cTn id="125" dur="770" fill="hold"/>
                                        <p:tgtEl>
                                          <p:spTgt spid="24"/>
                                        </p:tgtEl>
                                        <p:attrNameLst>
                                          <p:attrName>ppt_x</p:attrName>
                                        </p:attrNameLst>
                                      </p:cBhvr>
                                      <p:to>
                                        <p:strVal val="(0.5)"/>
                                      </p:to>
                                    </p:set>
                                    <p:anim from="(0.5)" to="(#ppt_x)" calcmode="lin" valueType="num">
                                      <p:cBhvr>
                                        <p:cTn id="126" dur="1230" accel="100000" fill="hold">
                                          <p:stCondLst>
                                            <p:cond delay="770"/>
                                          </p:stCondLst>
                                        </p:cTn>
                                        <p:tgtEl>
                                          <p:spTgt spid="24"/>
                                        </p:tgtEl>
                                        <p:attrNameLst>
                                          <p:attrName>ppt_x</p:attrName>
                                        </p:attrNameLst>
                                      </p:cBhvr>
                                    </p:anim>
                                    <p:set>
                                      <p:cBhvr>
                                        <p:cTn id="127" dur="770" fill="hold"/>
                                        <p:tgtEl>
                                          <p:spTgt spid="24"/>
                                        </p:tgtEl>
                                        <p:attrNameLst>
                                          <p:attrName>ppt_y</p:attrName>
                                        </p:attrNameLst>
                                      </p:cBhvr>
                                      <p:to>
                                        <p:strVal val="(#ppt_y+0.4)"/>
                                      </p:to>
                                    </p:set>
                                    <p:anim from="(#ppt_y+0.4)" to="(#ppt_y)" calcmode="lin" valueType="num">
                                      <p:cBhvr>
                                        <p:cTn id="128" dur="1230" accel="100000" fill="hold">
                                          <p:stCondLst>
                                            <p:cond delay="770"/>
                                          </p:stCondLst>
                                        </p:cTn>
                                        <p:tgtEl>
                                          <p:spTgt spid="24"/>
                                        </p:tgtEl>
                                        <p:attrNameLst>
                                          <p:attrName>ppt_y</p:attrName>
                                        </p:attrNameLst>
                                      </p:cBhvr>
                                    </p:anim>
                                  </p:childTnLst>
                                </p:cTn>
                              </p:par>
                              <p:par>
                                <p:cTn id="129" presetID="51"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770" decel="100000"/>
                                        <p:tgtEl>
                                          <p:spTgt spid="38"/>
                                        </p:tgtEl>
                                      </p:cBhvr>
                                    </p:animEffect>
                                    <p:animScale>
                                      <p:cBhvr>
                                        <p:cTn id="132" dur="770" decel="100000"/>
                                        <p:tgtEl>
                                          <p:spTgt spid="38"/>
                                        </p:tgtEl>
                                      </p:cBhvr>
                                      <p:from x="10000" y="10000"/>
                                      <p:to x="200000" y="450000"/>
                                    </p:animScale>
                                    <p:animScale>
                                      <p:cBhvr>
                                        <p:cTn id="133" dur="1230" accel="100000" fill="hold">
                                          <p:stCondLst>
                                            <p:cond delay="770"/>
                                          </p:stCondLst>
                                        </p:cTn>
                                        <p:tgtEl>
                                          <p:spTgt spid="38"/>
                                        </p:tgtEl>
                                      </p:cBhvr>
                                      <p:from x="200000" y="450000"/>
                                      <p:to x="100000" y="100000"/>
                                    </p:animScale>
                                    <p:set>
                                      <p:cBhvr>
                                        <p:cTn id="134" dur="770" fill="hold"/>
                                        <p:tgtEl>
                                          <p:spTgt spid="38"/>
                                        </p:tgtEl>
                                        <p:attrNameLst>
                                          <p:attrName>ppt_x</p:attrName>
                                        </p:attrNameLst>
                                      </p:cBhvr>
                                      <p:to>
                                        <p:strVal val="(0.5)"/>
                                      </p:to>
                                    </p:set>
                                    <p:anim from="(0.5)" to="(#ppt_x)" calcmode="lin" valueType="num">
                                      <p:cBhvr>
                                        <p:cTn id="135" dur="1230" accel="100000" fill="hold">
                                          <p:stCondLst>
                                            <p:cond delay="770"/>
                                          </p:stCondLst>
                                        </p:cTn>
                                        <p:tgtEl>
                                          <p:spTgt spid="38"/>
                                        </p:tgtEl>
                                        <p:attrNameLst>
                                          <p:attrName>ppt_x</p:attrName>
                                        </p:attrNameLst>
                                      </p:cBhvr>
                                    </p:anim>
                                    <p:set>
                                      <p:cBhvr>
                                        <p:cTn id="136" dur="770" fill="hold"/>
                                        <p:tgtEl>
                                          <p:spTgt spid="38"/>
                                        </p:tgtEl>
                                        <p:attrNameLst>
                                          <p:attrName>ppt_y</p:attrName>
                                        </p:attrNameLst>
                                      </p:cBhvr>
                                      <p:to>
                                        <p:strVal val="(#ppt_y+0.4)"/>
                                      </p:to>
                                    </p:set>
                                    <p:anim from="(#ppt_y+0.4)" to="(#ppt_y)" calcmode="lin" valueType="num">
                                      <p:cBhvr>
                                        <p:cTn id="137" dur="1230" accel="100000" fill="hold">
                                          <p:stCondLst>
                                            <p:cond delay="770"/>
                                          </p:stCondLst>
                                        </p:cTn>
                                        <p:tgtEl>
                                          <p:spTgt spid="38"/>
                                        </p:tgtEl>
                                        <p:attrNameLst>
                                          <p:attrName>ppt_y</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7" presetClass="entr" presetSubtype="0" fill="hold" grpId="0" nodeType="clickEffect">
                                  <p:stCondLst>
                                    <p:cond delay="0"/>
                                  </p:stCondLst>
                                  <p:iterate type="lt">
                                    <p:tmPct val="50000"/>
                                  </p:iterate>
                                  <p:childTnLst>
                                    <p:set>
                                      <p:cBhvr>
                                        <p:cTn id="141" dur="1" fill="hold">
                                          <p:stCondLst>
                                            <p:cond delay="0"/>
                                          </p:stCondLst>
                                        </p:cTn>
                                        <p:tgtEl>
                                          <p:spTgt spid="16"/>
                                        </p:tgtEl>
                                        <p:attrNameLst>
                                          <p:attrName>style.visibility</p:attrName>
                                        </p:attrNameLst>
                                      </p:cBhvr>
                                      <p:to>
                                        <p:strVal val="visible"/>
                                      </p:to>
                                    </p:set>
                                    <p:anim calcmode="discrete" valueType="clr">
                                      <p:cBhvr override="childStyle">
                                        <p:cTn id="14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43" dur="80"/>
                                        <p:tgtEl>
                                          <p:spTgt spid="16"/>
                                        </p:tgtEl>
                                        <p:attrNameLst>
                                          <p:attrName>fillcolor</p:attrName>
                                        </p:attrNameLst>
                                      </p:cBhvr>
                                      <p:tavLst>
                                        <p:tav tm="0">
                                          <p:val>
                                            <p:clrVal>
                                              <a:schemeClr val="accent2"/>
                                            </p:clrVal>
                                          </p:val>
                                        </p:tav>
                                        <p:tav tm="50000">
                                          <p:val>
                                            <p:clrVal>
                                              <a:schemeClr val="hlink"/>
                                            </p:clrVal>
                                          </p:val>
                                        </p:tav>
                                      </p:tavLst>
                                    </p:anim>
                                    <p:set>
                                      <p:cBhvr>
                                        <p:cTn id="144" dur="80"/>
                                        <p:tgtEl>
                                          <p:spTgt spid="16"/>
                                        </p:tgtEl>
                                        <p:attrNameLst>
                                          <p:attrName>fill.type</p:attrName>
                                        </p:attrNameLst>
                                      </p:cBhvr>
                                      <p:to>
                                        <p:strVal val="solid"/>
                                      </p:to>
                                    </p:set>
                                  </p:childTnLst>
                                </p:cTn>
                              </p:par>
                              <p:par>
                                <p:cTn id="145" presetID="27" presetClass="entr" presetSubtype="0" fill="hold" grpId="0" nodeType="withEffect">
                                  <p:stCondLst>
                                    <p:cond delay="0"/>
                                  </p:stCondLst>
                                  <p:iterate type="lt">
                                    <p:tmPct val="50000"/>
                                  </p:iterate>
                                  <p:childTnLst>
                                    <p:set>
                                      <p:cBhvr>
                                        <p:cTn id="146" dur="1" fill="hold">
                                          <p:stCondLst>
                                            <p:cond delay="0"/>
                                          </p:stCondLst>
                                        </p:cTn>
                                        <p:tgtEl>
                                          <p:spTgt spid="29"/>
                                        </p:tgtEl>
                                        <p:attrNameLst>
                                          <p:attrName>style.visibility</p:attrName>
                                        </p:attrNameLst>
                                      </p:cBhvr>
                                      <p:to>
                                        <p:strVal val="visible"/>
                                      </p:to>
                                    </p:set>
                                    <p:anim calcmode="discrete" valueType="clr">
                                      <p:cBhvr override="childStyle">
                                        <p:cTn id="14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48" dur="80"/>
                                        <p:tgtEl>
                                          <p:spTgt spid="29"/>
                                        </p:tgtEl>
                                        <p:attrNameLst>
                                          <p:attrName>fillcolor</p:attrName>
                                        </p:attrNameLst>
                                      </p:cBhvr>
                                      <p:tavLst>
                                        <p:tav tm="0">
                                          <p:val>
                                            <p:clrVal>
                                              <a:schemeClr val="accent2"/>
                                            </p:clrVal>
                                          </p:val>
                                        </p:tav>
                                        <p:tav tm="50000">
                                          <p:val>
                                            <p:clrVal>
                                              <a:schemeClr val="hlink"/>
                                            </p:clrVal>
                                          </p:val>
                                        </p:tav>
                                      </p:tavLst>
                                    </p:anim>
                                    <p:set>
                                      <p:cBhvr>
                                        <p:cTn id="149" dur="80"/>
                                        <p:tgtEl>
                                          <p:spTgt spid="29"/>
                                        </p:tgtEl>
                                        <p:attrNameLst>
                                          <p:attrName>fill.type</p:attrName>
                                        </p:attrNameLst>
                                      </p:cBhvr>
                                      <p:to>
                                        <p:strVal val="solid"/>
                                      </p:to>
                                    </p:set>
                                  </p:childTnLst>
                                </p:cTn>
                              </p:par>
                              <p:par>
                                <p:cTn id="150" presetID="27" presetClass="entr" presetSubtype="0" fill="hold" grpId="0" nodeType="withEffect">
                                  <p:stCondLst>
                                    <p:cond delay="0"/>
                                  </p:stCondLst>
                                  <p:iterate type="lt">
                                    <p:tmPct val="50000"/>
                                  </p:iterate>
                                  <p:childTnLst>
                                    <p:set>
                                      <p:cBhvr>
                                        <p:cTn id="151" dur="1" fill="hold">
                                          <p:stCondLst>
                                            <p:cond delay="0"/>
                                          </p:stCondLst>
                                        </p:cTn>
                                        <p:tgtEl>
                                          <p:spTgt spid="30"/>
                                        </p:tgtEl>
                                        <p:attrNameLst>
                                          <p:attrName>style.visibility</p:attrName>
                                        </p:attrNameLst>
                                      </p:cBhvr>
                                      <p:to>
                                        <p:strVal val="visible"/>
                                      </p:to>
                                    </p:set>
                                    <p:anim calcmode="discrete" valueType="clr">
                                      <p:cBhvr override="childStyle">
                                        <p:cTn id="152"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53" dur="80"/>
                                        <p:tgtEl>
                                          <p:spTgt spid="30"/>
                                        </p:tgtEl>
                                        <p:attrNameLst>
                                          <p:attrName>fillcolor</p:attrName>
                                        </p:attrNameLst>
                                      </p:cBhvr>
                                      <p:tavLst>
                                        <p:tav tm="0">
                                          <p:val>
                                            <p:clrVal>
                                              <a:schemeClr val="accent2"/>
                                            </p:clrVal>
                                          </p:val>
                                        </p:tav>
                                        <p:tav tm="50000">
                                          <p:val>
                                            <p:clrVal>
                                              <a:schemeClr val="hlink"/>
                                            </p:clrVal>
                                          </p:val>
                                        </p:tav>
                                      </p:tavLst>
                                    </p:anim>
                                    <p:set>
                                      <p:cBhvr>
                                        <p:cTn id="154" dur="80"/>
                                        <p:tgtEl>
                                          <p:spTgt spid="30"/>
                                        </p:tgtEl>
                                        <p:attrNameLst>
                                          <p:attrName>fill.type</p:attrName>
                                        </p:attrNameLst>
                                      </p:cBhvr>
                                      <p:to>
                                        <p:strVal val="solid"/>
                                      </p:to>
                                    </p:set>
                                  </p:childTnLst>
                                </p:cTn>
                              </p:par>
                              <p:par>
                                <p:cTn id="155" presetID="27" presetClass="entr" presetSubtype="0" fill="hold" grpId="0" nodeType="withEffect">
                                  <p:stCondLst>
                                    <p:cond delay="0"/>
                                  </p:stCondLst>
                                  <p:iterate type="lt">
                                    <p:tmPct val="50000"/>
                                  </p:iterate>
                                  <p:childTnLst>
                                    <p:set>
                                      <p:cBhvr>
                                        <p:cTn id="156" dur="1" fill="hold">
                                          <p:stCondLst>
                                            <p:cond delay="0"/>
                                          </p:stCondLst>
                                        </p:cTn>
                                        <p:tgtEl>
                                          <p:spTgt spid="17"/>
                                        </p:tgtEl>
                                        <p:attrNameLst>
                                          <p:attrName>style.visibility</p:attrName>
                                        </p:attrNameLst>
                                      </p:cBhvr>
                                      <p:to>
                                        <p:strVal val="visible"/>
                                      </p:to>
                                    </p:set>
                                    <p:anim calcmode="discrete" valueType="clr">
                                      <p:cBhvr override="childStyle">
                                        <p:cTn id="15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8" dur="80"/>
                                        <p:tgtEl>
                                          <p:spTgt spid="17"/>
                                        </p:tgtEl>
                                        <p:attrNameLst>
                                          <p:attrName>fillcolor</p:attrName>
                                        </p:attrNameLst>
                                      </p:cBhvr>
                                      <p:tavLst>
                                        <p:tav tm="0">
                                          <p:val>
                                            <p:clrVal>
                                              <a:schemeClr val="accent2"/>
                                            </p:clrVal>
                                          </p:val>
                                        </p:tav>
                                        <p:tav tm="50000">
                                          <p:val>
                                            <p:clrVal>
                                              <a:schemeClr val="hlink"/>
                                            </p:clrVal>
                                          </p:val>
                                        </p:tav>
                                      </p:tavLst>
                                    </p:anim>
                                    <p:set>
                                      <p:cBhvr>
                                        <p:cTn id="159" dur="80"/>
                                        <p:tgtEl>
                                          <p:spTgt spid="17"/>
                                        </p:tgtEl>
                                        <p:attrNameLst>
                                          <p:attrName>fill.type</p:attrName>
                                        </p:attrNameLst>
                                      </p:cBhvr>
                                      <p:to>
                                        <p:strVal val="solid"/>
                                      </p:to>
                                    </p:set>
                                  </p:childTnLst>
                                </p:cTn>
                              </p:par>
                              <p:par>
                                <p:cTn id="160" presetID="27" presetClass="entr" presetSubtype="0" fill="hold" grpId="0" nodeType="withEffect">
                                  <p:stCondLst>
                                    <p:cond delay="0"/>
                                  </p:stCondLst>
                                  <p:iterate type="lt">
                                    <p:tmPct val="50000"/>
                                  </p:iterate>
                                  <p:childTnLst>
                                    <p:set>
                                      <p:cBhvr>
                                        <p:cTn id="161" dur="1" fill="hold">
                                          <p:stCondLst>
                                            <p:cond delay="0"/>
                                          </p:stCondLst>
                                        </p:cTn>
                                        <p:tgtEl>
                                          <p:spTgt spid="18"/>
                                        </p:tgtEl>
                                        <p:attrNameLst>
                                          <p:attrName>style.visibility</p:attrName>
                                        </p:attrNameLst>
                                      </p:cBhvr>
                                      <p:to>
                                        <p:strVal val="visible"/>
                                      </p:to>
                                    </p:set>
                                    <p:anim calcmode="discrete" valueType="clr">
                                      <p:cBhvr override="childStyle">
                                        <p:cTn id="162"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63" dur="80"/>
                                        <p:tgtEl>
                                          <p:spTgt spid="18"/>
                                        </p:tgtEl>
                                        <p:attrNameLst>
                                          <p:attrName>fillcolor</p:attrName>
                                        </p:attrNameLst>
                                      </p:cBhvr>
                                      <p:tavLst>
                                        <p:tav tm="0">
                                          <p:val>
                                            <p:clrVal>
                                              <a:schemeClr val="accent2"/>
                                            </p:clrVal>
                                          </p:val>
                                        </p:tav>
                                        <p:tav tm="50000">
                                          <p:val>
                                            <p:clrVal>
                                              <a:schemeClr val="hlink"/>
                                            </p:clrVal>
                                          </p:val>
                                        </p:tav>
                                      </p:tavLst>
                                    </p:anim>
                                    <p:set>
                                      <p:cBhvr>
                                        <p:cTn id="164" dur="80"/>
                                        <p:tgtEl>
                                          <p:spTgt spid="18"/>
                                        </p:tgtEl>
                                        <p:attrNameLst>
                                          <p:attrName>fill.type</p:attrName>
                                        </p:attrNameLst>
                                      </p:cBhvr>
                                      <p:to>
                                        <p:strVal val="solid"/>
                                      </p:to>
                                    </p:set>
                                  </p:childTnLst>
                                </p:cTn>
                              </p:par>
                              <p:par>
                                <p:cTn id="165" presetID="27" presetClass="entr" presetSubtype="0" fill="hold" grpId="0" nodeType="withEffect">
                                  <p:stCondLst>
                                    <p:cond delay="0"/>
                                  </p:stCondLst>
                                  <p:iterate type="lt">
                                    <p:tmPct val="50000"/>
                                  </p:iterate>
                                  <p:childTnLst>
                                    <p:set>
                                      <p:cBhvr>
                                        <p:cTn id="166" dur="1" fill="hold">
                                          <p:stCondLst>
                                            <p:cond delay="0"/>
                                          </p:stCondLst>
                                        </p:cTn>
                                        <p:tgtEl>
                                          <p:spTgt spid="19"/>
                                        </p:tgtEl>
                                        <p:attrNameLst>
                                          <p:attrName>style.visibility</p:attrName>
                                        </p:attrNameLst>
                                      </p:cBhvr>
                                      <p:to>
                                        <p:strVal val="visible"/>
                                      </p:to>
                                    </p:set>
                                    <p:anim calcmode="discrete" valueType="clr">
                                      <p:cBhvr override="childStyle">
                                        <p:cTn id="16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68" dur="80"/>
                                        <p:tgtEl>
                                          <p:spTgt spid="19"/>
                                        </p:tgtEl>
                                        <p:attrNameLst>
                                          <p:attrName>fillcolor</p:attrName>
                                        </p:attrNameLst>
                                      </p:cBhvr>
                                      <p:tavLst>
                                        <p:tav tm="0">
                                          <p:val>
                                            <p:clrVal>
                                              <a:schemeClr val="accent2"/>
                                            </p:clrVal>
                                          </p:val>
                                        </p:tav>
                                        <p:tav tm="50000">
                                          <p:val>
                                            <p:clrVal>
                                              <a:schemeClr val="hlink"/>
                                            </p:clrVal>
                                          </p:val>
                                        </p:tav>
                                      </p:tavLst>
                                    </p:anim>
                                    <p:set>
                                      <p:cBhvr>
                                        <p:cTn id="169" dur="80"/>
                                        <p:tgtEl>
                                          <p:spTgt spid="19"/>
                                        </p:tgtEl>
                                        <p:attrNameLst>
                                          <p:attrName>fill.type</p:attrName>
                                        </p:attrNameLst>
                                      </p:cBhvr>
                                      <p:to>
                                        <p:strVal val="solid"/>
                                      </p:to>
                                    </p:set>
                                  </p:childTnLst>
                                </p:cTn>
                              </p:par>
                            </p:childTnLst>
                          </p:cTn>
                        </p:par>
                      </p:childTnLst>
                    </p:cTn>
                  </p:par>
                  <p:par>
                    <p:cTn id="170" fill="hold">
                      <p:stCondLst>
                        <p:cond delay="indefinite"/>
                      </p:stCondLst>
                      <p:childTnLst>
                        <p:par>
                          <p:cTn id="171" fill="hold">
                            <p:stCondLst>
                              <p:cond delay="0"/>
                            </p:stCondLst>
                            <p:childTnLst>
                              <p:par>
                                <p:cTn id="172" presetID="27" presetClass="entr" presetSubtype="0" fill="hold" grpId="0" nodeType="clickEffect">
                                  <p:stCondLst>
                                    <p:cond delay="0"/>
                                  </p:stCondLst>
                                  <p:iterate type="lt">
                                    <p:tmPct val="50000"/>
                                  </p:iterate>
                                  <p:childTnLst>
                                    <p:set>
                                      <p:cBhvr>
                                        <p:cTn id="173" dur="1" fill="hold">
                                          <p:stCondLst>
                                            <p:cond delay="0"/>
                                          </p:stCondLst>
                                        </p:cTn>
                                        <p:tgtEl>
                                          <p:spTgt spid="40"/>
                                        </p:tgtEl>
                                        <p:attrNameLst>
                                          <p:attrName>style.visibility</p:attrName>
                                        </p:attrNameLst>
                                      </p:cBhvr>
                                      <p:to>
                                        <p:strVal val="visible"/>
                                      </p:to>
                                    </p:set>
                                    <p:anim calcmode="discrete" valueType="clr">
                                      <p:cBhvr override="childStyle">
                                        <p:cTn id="174"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175" dur="80"/>
                                        <p:tgtEl>
                                          <p:spTgt spid="40"/>
                                        </p:tgtEl>
                                        <p:attrNameLst>
                                          <p:attrName>fillcolor</p:attrName>
                                        </p:attrNameLst>
                                      </p:cBhvr>
                                      <p:tavLst>
                                        <p:tav tm="0">
                                          <p:val>
                                            <p:clrVal>
                                              <a:schemeClr val="accent2"/>
                                            </p:clrVal>
                                          </p:val>
                                        </p:tav>
                                        <p:tav tm="50000">
                                          <p:val>
                                            <p:clrVal>
                                              <a:schemeClr val="hlink"/>
                                            </p:clrVal>
                                          </p:val>
                                        </p:tav>
                                      </p:tavLst>
                                    </p:anim>
                                    <p:set>
                                      <p:cBhvr>
                                        <p:cTn id="176" dur="80"/>
                                        <p:tgtEl>
                                          <p:spTgt spid="40"/>
                                        </p:tgtEl>
                                        <p:attrNameLst>
                                          <p:attrName>fill.type</p:attrName>
                                        </p:attrNameLst>
                                      </p:cBhvr>
                                      <p:to>
                                        <p:strVal val="solid"/>
                                      </p:to>
                                    </p:set>
                                  </p:childTnLst>
                                </p:cTn>
                              </p:par>
                            </p:childTnLst>
                          </p:cTn>
                        </p:par>
                        <p:par>
                          <p:cTn id="177" fill="hold">
                            <p:stCondLst>
                              <p:cond delay="160"/>
                            </p:stCondLst>
                            <p:childTnLst>
                              <p:par>
                                <p:cTn id="178" presetID="27" presetClass="entr" presetSubtype="0" fill="hold" grpId="0" nodeType="afterEffect">
                                  <p:stCondLst>
                                    <p:cond delay="0"/>
                                  </p:stCondLst>
                                  <p:iterate type="lt">
                                    <p:tmPct val="50000"/>
                                  </p:iterate>
                                  <p:childTnLst>
                                    <p:set>
                                      <p:cBhvr>
                                        <p:cTn id="179" dur="1" fill="hold">
                                          <p:stCondLst>
                                            <p:cond delay="0"/>
                                          </p:stCondLst>
                                        </p:cTn>
                                        <p:tgtEl>
                                          <p:spTgt spid="39"/>
                                        </p:tgtEl>
                                        <p:attrNameLst>
                                          <p:attrName>style.visibility</p:attrName>
                                        </p:attrNameLst>
                                      </p:cBhvr>
                                      <p:to>
                                        <p:strVal val="visible"/>
                                      </p:to>
                                    </p:set>
                                    <p:anim calcmode="discrete" valueType="clr">
                                      <p:cBhvr override="childStyle">
                                        <p:cTn id="180"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39"/>
                                        </p:tgtEl>
                                        <p:attrNameLst>
                                          <p:attrName>fillcolor</p:attrName>
                                        </p:attrNameLst>
                                      </p:cBhvr>
                                      <p:tavLst>
                                        <p:tav tm="0">
                                          <p:val>
                                            <p:clrVal>
                                              <a:schemeClr val="accent2"/>
                                            </p:clrVal>
                                          </p:val>
                                        </p:tav>
                                        <p:tav tm="50000">
                                          <p:val>
                                            <p:clrVal>
                                              <a:schemeClr val="hlink"/>
                                            </p:clrVal>
                                          </p:val>
                                        </p:tav>
                                      </p:tavLst>
                                    </p:anim>
                                    <p:set>
                                      <p:cBhvr>
                                        <p:cTn id="182" dur="80"/>
                                        <p:tgtEl>
                                          <p:spTgt spid="39"/>
                                        </p:tgtEl>
                                        <p:attrNameLst>
                                          <p:attrName>fill.type</p:attrName>
                                        </p:attrNameLst>
                                      </p:cBhvr>
                                      <p:to>
                                        <p:strVal val="solid"/>
                                      </p:to>
                                    </p:set>
                                  </p:childTnLst>
                                </p:cTn>
                              </p:par>
                              <p:par>
                                <p:cTn id="183" presetID="27" presetClass="entr" presetSubtype="0" fill="hold" grpId="0" nodeType="withEffect">
                                  <p:stCondLst>
                                    <p:cond delay="0"/>
                                  </p:stCondLst>
                                  <p:iterate type="lt">
                                    <p:tmPct val="50000"/>
                                  </p:iterate>
                                  <p:childTnLst>
                                    <p:set>
                                      <p:cBhvr>
                                        <p:cTn id="184" dur="1" fill="hold">
                                          <p:stCondLst>
                                            <p:cond delay="0"/>
                                          </p:stCondLst>
                                        </p:cTn>
                                        <p:tgtEl>
                                          <p:spTgt spid="31"/>
                                        </p:tgtEl>
                                        <p:attrNameLst>
                                          <p:attrName>style.visibility</p:attrName>
                                        </p:attrNameLst>
                                      </p:cBhvr>
                                      <p:to>
                                        <p:strVal val="visible"/>
                                      </p:to>
                                    </p:set>
                                    <p:anim calcmode="discrete" valueType="clr">
                                      <p:cBhvr override="childStyle">
                                        <p:cTn id="185"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86" dur="80"/>
                                        <p:tgtEl>
                                          <p:spTgt spid="31"/>
                                        </p:tgtEl>
                                        <p:attrNameLst>
                                          <p:attrName>fillcolor</p:attrName>
                                        </p:attrNameLst>
                                      </p:cBhvr>
                                      <p:tavLst>
                                        <p:tav tm="0">
                                          <p:val>
                                            <p:clrVal>
                                              <a:schemeClr val="accent2"/>
                                            </p:clrVal>
                                          </p:val>
                                        </p:tav>
                                        <p:tav tm="50000">
                                          <p:val>
                                            <p:clrVal>
                                              <a:schemeClr val="hlink"/>
                                            </p:clrVal>
                                          </p:val>
                                        </p:tav>
                                      </p:tavLst>
                                    </p:anim>
                                    <p:set>
                                      <p:cBhvr>
                                        <p:cTn id="187" dur="80"/>
                                        <p:tgtEl>
                                          <p:spTgt spid="31"/>
                                        </p:tgtEl>
                                        <p:attrNameLst>
                                          <p:attrName>fill.type</p:attrName>
                                        </p:attrNameLst>
                                      </p:cBhvr>
                                      <p:to>
                                        <p:strVal val="solid"/>
                                      </p:to>
                                    </p:set>
                                  </p:childTnLst>
                                </p:cTn>
                              </p:par>
                              <p:par>
                                <p:cTn id="188" presetID="27" presetClass="entr" presetSubtype="0" fill="hold" grpId="0" nodeType="withEffect">
                                  <p:stCondLst>
                                    <p:cond delay="0"/>
                                  </p:stCondLst>
                                  <p:iterate type="lt">
                                    <p:tmPct val="50000"/>
                                  </p:iterate>
                                  <p:childTnLst>
                                    <p:set>
                                      <p:cBhvr>
                                        <p:cTn id="189" dur="1" fill="hold">
                                          <p:stCondLst>
                                            <p:cond delay="0"/>
                                          </p:stCondLst>
                                        </p:cTn>
                                        <p:tgtEl>
                                          <p:spTgt spid="32"/>
                                        </p:tgtEl>
                                        <p:attrNameLst>
                                          <p:attrName>style.visibility</p:attrName>
                                        </p:attrNameLst>
                                      </p:cBhvr>
                                      <p:to>
                                        <p:strVal val="visible"/>
                                      </p:to>
                                    </p:set>
                                    <p:anim calcmode="discrete" valueType="clr">
                                      <p:cBhvr override="childStyle">
                                        <p:cTn id="190"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191" dur="80"/>
                                        <p:tgtEl>
                                          <p:spTgt spid="32"/>
                                        </p:tgtEl>
                                        <p:attrNameLst>
                                          <p:attrName>fillcolor</p:attrName>
                                        </p:attrNameLst>
                                      </p:cBhvr>
                                      <p:tavLst>
                                        <p:tav tm="0">
                                          <p:val>
                                            <p:clrVal>
                                              <a:schemeClr val="accent2"/>
                                            </p:clrVal>
                                          </p:val>
                                        </p:tav>
                                        <p:tav tm="50000">
                                          <p:val>
                                            <p:clrVal>
                                              <a:schemeClr val="hlink"/>
                                            </p:clrVal>
                                          </p:val>
                                        </p:tav>
                                      </p:tavLst>
                                    </p:anim>
                                    <p:set>
                                      <p:cBhvr>
                                        <p:cTn id="192" dur="80"/>
                                        <p:tgtEl>
                                          <p:spTgt spid="32"/>
                                        </p:tgtEl>
                                        <p:attrNameLst>
                                          <p:attrName>fill.type</p:attrName>
                                        </p:attrNameLst>
                                      </p:cBhvr>
                                      <p:to>
                                        <p:strVal val="solid"/>
                                      </p:to>
                                    </p:set>
                                  </p:childTnLst>
                                </p:cTn>
                              </p:par>
                              <p:par>
                                <p:cTn id="193" presetID="27" presetClass="entr" presetSubtype="0" fill="hold" grpId="0" nodeType="withEffect">
                                  <p:stCondLst>
                                    <p:cond delay="0"/>
                                  </p:stCondLst>
                                  <p:iterate type="lt">
                                    <p:tmPct val="50000"/>
                                  </p:iterate>
                                  <p:childTnLst>
                                    <p:set>
                                      <p:cBhvr>
                                        <p:cTn id="194" dur="1" fill="hold">
                                          <p:stCondLst>
                                            <p:cond delay="0"/>
                                          </p:stCondLst>
                                        </p:cTn>
                                        <p:tgtEl>
                                          <p:spTgt spid="33"/>
                                        </p:tgtEl>
                                        <p:attrNameLst>
                                          <p:attrName>style.visibility</p:attrName>
                                        </p:attrNameLst>
                                      </p:cBhvr>
                                      <p:to>
                                        <p:strVal val="visible"/>
                                      </p:to>
                                    </p:set>
                                    <p:anim calcmode="discrete" valueType="clr">
                                      <p:cBhvr override="childStyle">
                                        <p:cTn id="195"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196" dur="80"/>
                                        <p:tgtEl>
                                          <p:spTgt spid="33"/>
                                        </p:tgtEl>
                                        <p:attrNameLst>
                                          <p:attrName>fillcolor</p:attrName>
                                        </p:attrNameLst>
                                      </p:cBhvr>
                                      <p:tavLst>
                                        <p:tav tm="0">
                                          <p:val>
                                            <p:clrVal>
                                              <a:schemeClr val="accent2"/>
                                            </p:clrVal>
                                          </p:val>
                                        </p:tav>
                                        <p:tav tm="50000">
                                          <p:val>
                                            <p:clrVal>
                                              <a:schemeClr val="hlink"/>
                                            </p:clrVal>
                                          </p:val>
                                        </p:tav>
                                      </p:tavLst>
                                    </p:anim>
                                    <p:set>
                                      <p:cBhvr>
                                        <p:cTn id="197" dur="80"/>
                                        <p:tgtEl>
                                          <p:spTgt spid="33"/>
                                        </p:tgtEl>
                                        <p:attrNameLst>
                                          <p:attrName>fill.type</p:attrName>
                                        </p:attrNameLst>
                                      </p:cBhvr>
                                      <p:to>
                                        <p:strVal val="solid"/>
                                      </p:to>
                                    </p:set>
                                  </p:childTnLst>
                                </p:cTn>
                              </p:par>
                              <p:par>
                                <p:cTn id="198" presetID="27" presetClass="entr" presetSubtype="0" fill="hold" grpId="0" nodeType="withEffect">
                                  <p:stCondLst>
                                    <p:cond delay="0"/>
                                  </p:stCondLst>
                                  <p:iterate type="lt">
                                    <p:tmPct val="50000"/>
                                  </p:iterate>
                                  <p:childTnLst>
                                    <p:set>
                                      <p:cBhvr>
                                        <p:cTn id="199" dur="1" fill="hold">
                                          <p:stCondLst>
                                            <p:cond delay="0"/>
                                          </p:stCondLst>
                                        </p:cTn>
                                        <p:tgtEl>
                                          <p:spTgt spid="34"/>
                                        </p:tgtEl>
                                        <p:attrNameLst>
                                          <p:attrName>style.visibility</p:attrName>
                                        </p:attrNameLst>
                                      </p:cBhvr>
                                      <p:to>
                                        <p:strVal val="visible"/>
                                      </p:to>
                                    </p:set>
                                    <p:anim calcmode="discrete" valueType="clr">
                                      <p:cBhvr override="childStyle">
                                        <p:cTn id="200"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201" dur="80"/>
                                        <p:tgtEl>
                                          <p:spTgt spid="34"/>
                                        </p:tgtEl>
                                        <p:attrNameLst>
                                          <p:attrName>fillcolor</p:attrName>
                                        </p:attrNameLst>
                                      </p:cBhvr>
                                      <p:tavLst>
                                        <p:tav tm="0">
                                          <p:val>
                                            <p:clrVal>
                                              <a:schemeClr val="accent2"/>
                                            </p:clrVal>
                                          </p:val>
                                        </p:tav>
                                        <p:tav tm="50000">
                                          <p:val>
                                            <p:clrVal>
                                              <a:schemeClr val="hlink"/>
                                            </p:clrVal>
                                          </p:val>
                                        </p:tav>
                                      </p:tavLst>
                                    </p:anim>
                                    <p:set>
                                      <p:cBhvr>
                                        <p:cTn id="202" dur="80"/>
                                        <p:tgtEl>
                                          <p:spTgt spid="34"/>
                                        </p:tgtEl>
                                        <p:attrNameLst>
                                          <p:attrName>fill.type</p:attrName>
                                        </p:attrNameLst>
                                      </p:cBhvr>
                                      <p:to>
                                        <p:strVal val="solid"/>
                                      </p:to>
                                    </p:set>
                                  </p:childTnLst>
                                </p:cTn>
                              </p:par>
                              <p:par>
                                <p:cTn id="203" presetID="27" presetClass="entr" presetSubtype="0" fill="hold" grpId="0" nodeType="withEffect">
                                  <p:stCondLst>
                                    <p:cond delay="0"/>
                                  </p:stCondLst>
                                  <p:iterate type="lt">
                                    <p:tmPct val="50000"/>
                                  </p:iterate>
                                  <p:childTnLst>
                                    <p:set>
                                      <p:cBhvr>
                                        <p:cTn id="204" dur="1" fill="hold">
                                          <p:stCondLst>
                                            <p:cond delay="0"/>
                                          </p:stCondLst>
                                        </p:cTn>
                                        <p:tgtEl>
                                          <p:spTgt spid="36"/>
                                        </p:tgtEl>
                                        <p:attrNameLst>
                                          <p:attrName>style.visibility</p:attrName>
                                        </p:attrNameLst>
                                      </p:cBhvr>
                                      <p:to>
                                        <p:strVal val="visible"/>
                                      </p:to>
                                    </p:set>
                                    <p:anim calcmode="discrete" valueType="clr">
                                      <p:cBhvr override="childStyle">
                                        <p:cTn id="205"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206" dur="80"/>
                                        <p:tgtEl>
                                          <p:spTgt spid="36"/>
                                        </p:tgtEl>
                                        <p:attrNameLst>
                                          <p:attrName>fillcolor</p:attrName>
                                        </p:attrNameLst>
                                      </p:cBhvr>
                                      <p:tavLst>
                                        <p:tav tm="0">
                                          <p:val>
                                            <p:clrVal>
                                              <a:schemeClr val="accent2"/>
                                            </p:clrVal>
                                          </p:val>
                                        </p:tav>
                                        <p:tav tm="50000">
                                          <p:val>
                                            <p:clrVal>
                                              <a:schemeClr val="hlink"/>
                                            </p:clrVal>
                                          </p:val>
                                        </p:tav>
                                      </p:tavLst>
                                    </p:anim>
                                    <p:set>
                                      <p:cBhvr>
                                        <p:cTn id="207" dur="80"/>
                                        <p:tgtEl>
                                          <p:spTgt spid="36"/>
                                        </p:tgtEl>
                                        <p:attrNameLst>
                                          <p:attrName>fill.type</p:attrName>
                                        </p:attrNameLst>
                                      </p:cBhvr>
                                      <p:to>
                                        <p:strVal val="solid"/>
                                      </p:to>
                                    </p:set>
                                  </p:childTnLst>
                                </p:cTn>
                              </p:par>
                              <p:par>
                                <p:cTn id="208" presetID="27" presetClass="entr" presetSubtype="0" fill="hold" grpId="0" nodeType="withEffect">
                                  <p:stCondLst>
                                    <p:cond delay="0"/>
                                  </p:stCondLst>
                                  <p:iterate type="lt">
                                    <p:tmPct val="50000"/>
                                  </p:iterate>
                                  <p:childTnLst>
                                    <p:set>
                                      <p:cBhvr>
                                        <p:cTn id="209" dur="1" fill="hold">
                                          <p:stCondLst>
                                            <p:cond delay="0"/>
                                          </p:stCondLst>
                                        </p:cTn>
                                        <p:tgtEl>
                                          <p:spTgt spid="35"/>
                                        </p:tgtEl>
                                        <p:attrNameLst>
                                          <p:attrName>style.visibility</p:attrName>
                                        </p:attrNameLst>
                                      </p:cBhvr>
                                      <p:to>
                                        <p:strVal val="visible"/>
                                      </p:to>
                                    </p:set>
                                    <p:anim calcmode="discrete" valueType="clr">
                                      <p:cBhvr override="childStyle">
                                        <p:cTn id="210"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11" dur="80"/>
                                        <p:tgtEl>
                                          <p:spTgt spid="35"/>
                                        </p:tgtEl>
                                        <p:attrNameLst>
                                          <p:attrName>fillcolor</p:attrName>
                                        </p:attrNameLst>
                                      </p:cBhvr>
                                      <p:tavLst>
                                        <p:tav tm="0">
                                          <p:val>
                                            <p:clrVal>
                                              <a:schemeClr val="accent2"/>
                                            </p:clrVal>
                                          </p:val>
                                        </p:tav>
                                        <p:tav tm="50000">
                                          <p:val>
                                            <p:clrVal>
                                              <a:schemeClr val="hlink"/>
                                            </p:clrVal>
                                          </p:val>
                                        </p:tav>
                                      </p:tavLst>
                                    </p:anim>
                                    <p:set>
                                      <p:cBhvr>
                                        <p:cTn id="212" dur="80"/>
                                        <p:tgtEl>
                                          <p:spTgt spid="35"/>
                                        </p:tgtEl>
                                        <p:attrNameLst>
                                          <p:attrName>fill.type</p:attrName>
                                        </p:attrNameLst>
                                      </p:cBhvr>
                                      <p:to>
                                        <p:strVal val="solid"/>
                                      </p:to>
                                    </p:set>
                                  </p:childTnLst>
                                </p:cTn>
                              </p:par>
                              <p:par>
                                <p:cTn id="213" presetID="27" presetClass="entr" presetSubtype="0" fill="hold" grpId="0" nodeType="withEffect">
                                  <p:stCondLst>
                                    <p:cond delay="0"/>
                                  </p:stCondLst>
                                  <p:iterate type="lt">
                                    <p:tmPct val="50000"/>
                                  </p:iterate>
                                  <p:childTnLst>
                                    <p:set>
                                      <p:cBhvr>
                                        <p:cTn id="214" dur="1" fill="hold">
                                          <p:stCondLst>
                                            <p:cond delay="0"/>
                                          </p:stCondLst>
                                        </p:cTn>
                                        <p:tgtEl>
                                          <p:spTgt spid="37"/>
                                        </p:tgtEl>
                                        <p:attrNameLst>
                                          <p:attrName>style.visibility</p:attrName>
                                        </p:attrNameLst>
                                      </p:cBhvr>
                                      <p:to>
                                        <p:strVal val="visible"/>
                                      </p:to>
                                    </p:set>
                                    <p:anim calcmode="discrete" valueType="clr">
                                      <p:cBhvr override="childStyle">
                                        <p:cTn id="215"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16" dur="80"/>
                                        <p:tgtEl>
                                          <p:spTgt spid="37"/>
                                        </p:tgtEl>
                                        <p:attrNameLst>
                                          <p:attrName>fillcolor</p:attrName>
                                        </p:attrNameLst>
                                      </p:cBhvr>
                                      <p:tavLst>
                                        <p:tav tm="0">
                                          <p:val>
                                            <p:clrVal>
                                              <a:schemeClr val="accent2"/>
                                            </p:clrVal>
                                          </p:val>
                                        </p:tav>
                                        <p:tav tm="50000">
                                          <p:val>
                                            <p:clrVal>
                                              <a:schemeClr val="hlink"/>
                                            </p:clrVal>
                                          </p:val>
                                        </p:tav>
                                      </p:tavLst>
                                    </p:anim>
                                    <p:set>
                                      <p:cBhvr>
                                        <p:cTn id="217" dur="80"/>
                                        <p:tgtEl>
                                          <p:spTgt spid="37"/>
                                        </p:tgtEl>
                                        <p:attrNameLst>
                                          <p:attrName>fill.type</p:attrName>
                                        </p:attrNameLst>
                                      </p:cBhvr>
                                      <p:to>
                                        <p:strVal val="solid"/>
                                      </p:to>
                                    </p:set>
                                  </p:childTnLst>
                                </p:cTn>
                              </p:par>
                            </p:childTnLst>
                          </p:cTn>
                        </p:par>
                      </p:childTnLst>
                    </p:cTn>
                  </p:par>
                  <p:par>
                    <p:cTn id="218" fill="hold">
                      <p:stCondLst>
                        <p:cond delay="indefinite"/>
                      </p:stCondLst>
                      <p:childTnLst>
                        <p:par>
                          <p:cTn id="219" fill="hold">
                            <p:stCondLst>
                              <p:cond delay="0"/>
                            </p:stCondLst>
                            <p:childTnLst>
                              <p:par>
                                <p:cTn id="220" presetID="16" presetClass="entr" presetSubtype="21" fill="hold" grpId="0" nodeType="clickEffect">
                                  <p:stCondLst>
                                    <p:cond delay="0"/>
                                  </p:stCondLst>
                                  <p:childTnLst>
                                    <p:set>
                                      <p:cBhvr>
                                        <p:cTn id="221" dur="1" fill="hold">
                                          <p:stCondLst>
                                            <p:cond delay="0"/>
                                          </p:stCondLst>
                                        </p:cTn>
                                        <p:tgtEl>
                                          <p:spTgt spid="11"/>
                                        </p:tgtEl>
                                        <p:attrNameLst>
                                          <p:attrName>style.visibility</p:attrName>
                                        </p:attrNameLst>
                                      </p:cBhvr>
                                      <p:to>
                                        <p:strVal val="visible"/>
                                      </p:to>
                                    </p:set>
                                    <p:animEffect transition="in" filter="barn(inVertical)">
                                      <p:cBhvr>
                                        <p:cTn id="2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1882776" y="513411"/>
            <a:ext cx="83534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vi-VN" sz="3200" b="1" dirty="0" smtClean="0">
                <a:solidFill>
                  <a:srgbClr val="00B050"/>
                </a:solidFill>
              </a:rPr>
              <a:t>Đây </a:t>
            </a:r>
            <a:r>
              <a:rPr lang="vi-VN" sz="3200" b="1" dirty="0">
                <a:solidFill>
                  <a:srgbClr val="00B050"/>
                </a:solidFill>
              </a:rPr>
              <a:t>là câu thành ngữ có 8 tiếng nói về sự cảm thông, chung sức đồng lòng trong một tập thể.</a:t>
            </a:r>
          </a:p>
        </p:txBody>
      </p:sp>
      <p:pic>
        <p:nvPicPr>
          <p:cNvPr id="8197" name="Picture 4" descr="xmascand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5294314"/>
            <a:ext cx="1600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19288" y="3804145"/>
            <a:ext cx="8316913" cy="138499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defRPr/>
            </a:pPr>
            <a:r>
              <a:rPr lang="vi-VN" sz="2800" b="1">
                <a:latin typeface="Times New Roman" panose="02020603050405020304" pitchFamily="18" charset="0"/>
                <a:cs typeface="Times New Roman" panose="02020603050405020304" pitchFamily="18" charset="0"/>
              </a:rPr>
              <a:t>Nói lên truyền thống yêu thương của dân tộc ta, biết giúp đỡ người khác khi họ gặp hoàn cảnh khó khăn và coi họ như là gia đình, người thân của mình.</a:t>
            </a:r>
          </a:p>
        </p:txBody>
      </p:sp>
      <p:sp>
        <p:nvSpPr>
          <p:cNvPr id="10" name="Rectangle 35"/>
          <p:cNvSpPr>
            <a:spLocks noChangeArrowheads="1"/>
          </p:cNvSpPr>
          <p:nvPr/>
        </p:nvSpPr>
        <p:spPr bwMode="auto">
          <a:xfrm>
            <a:off x="26670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 name="Rectangle 36"/>
          <p:cNvSpPr>
            <a:spLocks noChangeArrowheads="1"/>
          </p:cNvSpPr>
          <p:nvPr/>
        </p:nvSpPr>
        <p:spPr bwMode="auto">
          <a:xfrm>
            <a:off x="37338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 name="Rectangle 38"/>
          <p:cNvSpPr>
            <a:spLocks noChangeArrowheads="1"/>
          </p:cNvSpPr>
          <p:nvPr/>
        </p:nvSpPr>
        <p:spPr bwMode="auto">
          <a:xfrm>
            <a:off x="58674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 name="Rectangle 39"/>
          <p:cNvSpPr>
            <a:spLocks noChangeArrowheads="1"/>
          </p:cNvSpPr>
          <p:nvPr/>
        </p:nvSpPr>
        <p:spPr bwMode="auto">
          <a:xfrm>
            <a:off x="48006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4" name="Rectangle 40"/>
          <p:cNvSpPr>
            <a:spLocks noChangeArrowheads="1"/>
          </p:cNvSpPr>
          <p:nvPr/>
        </p:nvSpPr>
        <p:spPr bwMode="auto">
          <a:xfrm>
            <a:off x="69342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 name="Rectangle 41"/>
          <p:cNvSpPr>
            <a:spLocks noChangeArrowheads="1"/>
          </p:cNvSpPr>
          <p:nvPr/>
        </p:nvSpPr>
        <p:spPr bwMode="auto">
          <a:xfrm>
            <a:off x="80010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6" name="Rectangle 42"/>
          <p:cNvSpPr>
            <a:spLocks noChangeArrowheads="1"/>
          </p:cNvSpPr>
          <p:nvPr/>
        </p:nvSpPr>
        <p:spPr bwMode="auto">
          <a:xfrm>
            <a:off x="90678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 name="Rectangle 46"/>
          <p:cNvSpPr>
            <a:spLocks noChangeArrowheads="1"/>
          </p:cNvSpPr>
          <p:nvPr/>
        </p:nvSpPr>
        <p:spPr bwMode="auto">
          <a:xfrm>
            <a:off x="26670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a:solidFill>
                  <a:srgbClr val="0000FF"/>
                </a:solidFill>
                <a:latin typeface="Times New Roman" panose="02020603050405020304" pitchFamily="18" charset="0"/>
                <a:cs typeface="Times New Roman" panose="02020603050405020304" pitchFamily="18" charset="0"/>
              </a:rPr>
              <a:t>con</a:t>
            </a:r>
          </a:p>
        </p:txBody>
      </p:sp>
      <p:sp>
        <p:nvSpPr>
          <p:cNvPr id="18" name="Rectangle 48"/>
          <p:cNvSpPr>
            <a:spLocks noChangeArrowheads="1"/>
          </p:cNvSpPr>
          <p:nvPr/>
        </p:nvSpPr>
        <p:spPr bwMode="auto">
          <a:xfrm>
            <a:off x="48006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dirty="0" err="1">
                <a:solidFill>
                  <a:srgbClr val="0000FF"/>
                </a:solidFill>
                <a:latin typeface="Times New Roman" panose="02020603050405020304" pitchFamily="18" charset="0"/>
                <a:cs typeface="Times New Roman" panose="02020603050405020304" pitchFamily="18" charset="0"/>
              </a:rPr>
              <a:t>đau</a:t>
            </a:r>
            <a:r>
              <a:rPr lang="en-US" sz="3600" u="none" dirty="0">
                <a:solidFill>
                  <a:srgbClr val="0000FF"/>
                </a:solidFill>
                <a:latin typeface="Times New Roman" panose="02020603050405020304" pitchFamily="18" charset="0"/>
                <a:cs typeface="Times New Roman" panose="02020603050405020304" pitchFamily="18" charset="0"/>
              </a:rPr>
              <a:t>,</a:t>
            </a:r>
          </a:p>
        </p:txBody>
      </p:sp>
      <p:sp>
        <p:nvSpPr>
          <p:cNvPr id="19" name="Rectangle 49"/>
          <p:cNvSpPr>
            <a:spLocks noChangeArrowheads="1"/>
          </p:cNvSpPr>
          <p:nvPr/>
        </p:nvSpPr>
        <p:spPr bwMode="auto">
          <a:xfrm>
            <a:off x="58674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a:solidFill>
                  <a:srgbClr val="0000FF"/>
                </a:solidFill>
                <a:latin typeface="Times New Roman" panose="02020603050405020304" pitchFamily="18" charset="0"/>
                <a:cs typeface="Times New Roman" panose="02020603050405020304" pitchFamily="18" charset="0"/>
              </a:rPr>
              <a:t>cả</a:t>
            </a:r>
          </a:p>
        </p:txBody>
      </p:sp>
      <p:sp>
        <p:nvSpPr>
          <p:cNvPr id="20" name="Rectangle 51"/>
          <p:cNvSpPr>
            <a:spLocks noChangeArrowheads="1"/>
          </p:cNvSpPr>
          <p:nvPr/>
        </p:nvSpPr>
        <p:spPr bwMode="auto">
          <a:xfrm>
            <a:off x="80010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a:solidFill>
                  <a:srgbClr val="0000FF"/>
                </a:solidFill>
                <a:latin typeface="Times New Roman" panose="02020603050405020304" pitchFamily="18" charset="0"/>
                <a:cs typeface="Times New Roman" panose="02020603050405020304" pitchFamily="18" charset="0"/>
              </a:rPr>
              <a:t>bỏ</a:t>
            </a:r>
          </a:p>
        </p:txBody>
      </p:sp>
      <p:sp>
        <p:nvSpPr>
          <p:cNvPr id="21" name="Rectangle 52"/>
          <p:cNvSpPr>
            <a:spLocks noChangeArrowheads="1"/>
          </p:cNvSpPr>
          <p:nvPr/>
        </p:nvSpPr>
        <p:spPr bwMode="auto">
          <a:xfrm>
            <a:off x="90678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a:solidFill>
                  <a:srgbClr val="0000FF"/>
                </a:solidFill>
                <a:latin typeface="Times New Roman" panose="02020603050405020304" pitchFamily="18" charset="0"/>
                <a:cs typeface="Times New Roman" panose="02020603050405020304" pitchFamily="18" charset="0"/>
              </a:rPr>
              <a:t>cỏ</a:t>
            </a:r>
          </a:p>
        </p:txBody>
      </p:sp>
      <p:sp>
        <p:nvSpPr>
          <p:cNvPr id="22" name="Rectangle 54"/>
          <p:cNvSpPr>
            <a:spLocks noChangeArrowheads="1"/>
          </p:cNvSpPr>
          <p:nvPr/>
        </p:nvSpPr>
        <p:spPr bwMode="auto">
          <a:xfrm>
            <a:off x="37338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a:solidFill>
                  <a:srgbClr val="0000FF"/>
                </a:solidFill>
                <a:latin typeface="Times New Roman" panose="02020603050405020304" pitchFamily="18" charset="0"/>
                <a:cs typeface="Times New Roman" panose="02020603050405020304" pitchFamily="18" charset="0"/>
              </a:rPr>
              <a:t>ngựa</a:t>
            </a:r>
          </a:p>
        </p:txBody>
      </p:sp>
      <p:sp>
        <p:nvSpPr>
          <p:cNvPr id="23" name="Rectangle 56"/>
          <p:cNvSpPr>
            <a:spLocks noChangeArrowheads="1"/>
          </p:cNvSpPr>
          <p:nvPr/>
        </p:nvSpPr>
        <p:spPr bwMode="auto">
          <a:xfrm>
            <a:off x="69342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dirty="0" err="1" smtClean="0">
                <a:solidFill>
                  <a:srgbClr val="0000FF"/>
                </a:solidFill>
                <a:latin typeface="Times New Roman" panose="02020603050405020304" pitchFamily="18" charset="0"/>
                <a:cs typeface="Times New Roman" panose="02020603050405020304" pitchFamily="18" charset="0"/>
              </a:rPr>
              <a:t>tàu</a:t>
            </a:r>
            <a:endParaRPr lang="en-US" u="none" dirty="0">
              <a:latin typeface="Times New Roman" panose="02020603050405020304" pitchFamily="18" charset="0"/>
              <a:cs typeface="Times New Roman" panose="02020603050405020304" pitchFamily="18" charset="0"/>
            </a:endParaRPr>
          </a:p>
        </p:txBody>
      </p:sp>
      <p:sp>
        <p:nvSpPr>
          <p:cNvPr id="24" name="Rectangle 57"/>
          <p:cNvSpPr>
            <a:spLocks noChangeArrowheads="1"/>
          </p:cNvSpPr>
          <p:nvPr/>
        </p:nvSpPr>
        <p:spPr bwMode="auto">
          <a:xfrm>
            <a:off x="16002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5" name="Rectangle 58"/>
          <p:cNvSpPr>
            <a:spLocks noChangeArrowheads="1"/>
          </p:cNvSpPr>
          <p:nvPr/>
        </p:nvSpPr>
        <p:spPr bwMode="auto">
          <a:xfrm>
            <a:off x="1600200" y="2163987"/>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u="none" dirty="0" err="1" smtClean="0">
                <a:solidFill>
                  <a:srgbClr val="0000FF"/>
                </a:solidFill>
                <a:latin typeface="Times New Roman" panose="02020603050405020304" pitchFamily="18" charset="0"/>
                <a:cs typeface="Times New Roman" panose="02020603050405020304" pitchFamily="18" charset="0"/>
              </a:rPr>
              <a:t>Một</a:t>
            </a:r>
            <a:endParaRPr lang="en-US" sz="3600" u="none"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330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arn(inVertical)">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from="(-#ppt_w/2)" to="(#ppt_x)" calcmode="lin" valueType="num">
                                      <p:cBhvr>
                                        <p:cTn id="12" dur="600" fill="hold">
                                          <p:stCondLst>
                                            <p:cond delay="0"/>
                                          </p:stCondLst>
                                        </p:cTn>
                                        <p:tgtEl>
                                          <p:spTgt spid="24"/>
                                        </p:tgtEl>
                                        <p:attrNameLst>
                                          <p:attrName>ppt_x</p:attrName>
                                        </p:attrNameLst>
                                      </p:cBhvr>
                                    </p:anim>
                                    <p:anim from="0" to="-1.0" calcmode="lin" valueType="num">
                                      <p:cBhvr>
                                        <p:cTn id="13" dur="200" decel="50000" autoRev="1" fill="hold">
                                          <p:stCondLst>
                                            <p:cond delay="600"/>
                                          </p:stCondLst>
                                        </p:cTn>
                                        <p:tgtEl>
                                          <p:spTgt spid="24"/>
                                        </p:tgtEl>
                                        <p:attrNameLst>
                                          <p:attrName>xshear</p:attrName>
                                        </p:attrNameLst>
                                      </p:cBhvr>
                                    </p:anim>
                                    <p:animScale>
                                      <p:cBhvr>
                                        <p:cTn id="14" dur="200" decel="100000" autoRev="1" fill="hold">
                                          <p:stCondLst>
                                            <p:cond delay="600"/>
                                          </p:stCondLst>
                                        </p:cTn>
                                        <p:tgtEl>
                                          <p:spTgt spid="24"/>
                                        </p:tgtEl>
                                      </p:cBhvr>
                                      <p:from x="100000" y="100000"/>
                                      <p:to x="80000" y="100000"/>
                                    </p:animScale>
                                    <p:anim by="(#ppt_h/3+#ppt_w*0.1)" calcmode="lin" valueType="num">
                                      <p:cBhvr additive="sum">
                                        <p:cTn id="15" dur="200" decel="100000" autoRev="1" fill="hold">
                                          <p:stCondLst>
                                            <p:cond delay="600"/>
                                          </p:stCondLst>
                                        </p:cTn>
                                        <p:tgtEl>
                                          <p:spTgt spid="24"/>
                                        </p:tgtEl>
                                        <p:attrNameLst>
                                          <p:attrName>ppt_x</p:attrName>
                                        </p:attrNameLst>
                                      </p:cBhvr>
                                    </p:anim>
                                  </p:childTnLst>
                                </p:cTn>
                              </p:par>
                              <p:par>
                                <p:cTn id="16" presetID="34"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from="(-#ppt_w/2)" to="(#ppt_x)" calcmode="lin" valueType="num">
                                      <p:cBhvr>
                                        <p:cTn id="18" dur="600" fill="hold">
                                          <p:stCondLst>
                                            <p:cond delay="0"/>
                                          </p:stCondLst>
                                        </p:cTn>
                                        <p:tgtEl>
                                          <p:spTgt spid="10"/>
                                        </p:tgtEl>
                                        <p:attrNameLst>
                                          <p:attrName>ppt_x</p:attrName>
                                        </p:attrNameLst>
                                      </p:cBhvr>
                                    </p:anim>
                                    <p:anim from="0" to="-1.0" calcmode="lin" valueType="num">
                                      <p:cBhvr>
                                        <p:cTn id="19" dur="200" decel="50000" autoRev="1" fill="hold">
                                          <p:stCondLst>
                                            <p:cond delay="600"/>
                                          </p:stCondLst>
                                        </p:cTn>
                                        <p:tgtEl>
                                          <p:spTgt spid="10"/>
                                        </p:tgtEl>
                                        <p:attrNameLst>
                                          <p:attrName>xshear</p:attrName>
                                        </p:attrNameLst>
                                      </p:cBhvr>
                                    </p:anim>
                                    <p:animScale>
                                      <p:cBhvr>
                                        <p:cTn id="20" dur="200" decel="100000" autoRev="1" fill="hold">
                                          <p:stCondLst>
                                            <p:cond delay="600"/>
                                          </p:stCondLst>
                                        </p:cTn>
                                        <p:tgtEl>
                                          <p:spTgt spid="10"/>
                                        </p:tgtEl>
                                      </p:cBhvr>
                                      <p:from x="100000" y="100000"/>
                                      <p:to x="80000" y="100000"/>
                                    </p:animScale>
                                    <p:anim by="(#ppt_h/3+#ppt_w*0.1)" calcmode="lin" valueType="num">
                                      <p:cBhvr additive="sum">
                                        <p:cTn id="21" dur="200" decel="100000" autoRev="1" fill="hold">
                                          <p:stCondLst>
                                            <p:cond delay="600"/>
                                          </p:stCondLst>
                                        </p:cTn>
                                        <p:tgtEl>
                                          <p:spTgt spid="10"/>
                                        </p:tgtEl>
                                        <p:attrNameLst>
                                          <p:attrName>ppt_x</p:attrName>
                                        </p:attrNameLst>
                                      </p:cBhvr>
                                    </p:anim>
                                  </p:childTnLst>
                                </p:cTn>
                              </p:par>
                              <p:par>
                                <p:cTn id="22" presetID="34"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from="(-#ppt_w/2)" to="(#ppt_x)" calcmode="lin" valueType="num">
                                      <p:cBhvr>
                                        <p:cTn id="24" dur="600" fill="hold">
                                          <p:stCondLst>
                                            <p:cond delay="0"/>
                                          </p:stCondLst>
                                        </p:cTn>
                                        <p:tgtEl>
                                          <p:spTgt spid="11"/>
                                        </p:tgtEl>
                                        <p:attrNameLst>
                                          <p:attrName>ppt_x</p:attrName>
                                        </p:attrNameLst>
                                      </p:cBhvr>
                                    </p:anim>
                                    <p:anim from="0" to="-1.0" calcmode="lin" valueType="num">
                                      <p:cBhvr>
                                        <p:cTn id="25" dur="200" decel="50000" autoRev="1" fill="hold">
                                          <p:stCondLst>
                                            <p:cond delay="600"/>
                                          </p:stCondLst>
                                        </p:cTn>
                                        <p:tgtEl>
                                          <p:spTgt spid="11"/>
                                        </p:tgtEl>
                                        <p:attrNameLst>
                                          <p:attrName>xshear</p:attrName>
                                        </p:attrNameLst>
                                      </p:cBhvr>
                                    </p:anim>
                                    <p:animScale>
                                      <p:cBhvr>
                                        <p:cTn id="26" dur="200" decel="100000" autoRev="1" fill="hold">
                                          <p:stCondLst>
                                            <p:cond delay="600"/>
                                          </p:stCondLst>
                                        </p:cTn>
                                        <p:tgtEl>
                                          <p:spTgt spid="11"/>
                                        </p:tgtEl>
                                      </p:cBhvr>
                                      <p:from x="100000" y="100000"/>
                                      <p:to x="80000" y="100000"/>
                                    </p:animScale>
                                    <p:anim by="(#ppt_h/3+#ppt_w*0.1)" calcmode="lin" valueType="num">
                                      <p:cBhvr additive="sum">
                                        <p:cTn id="27" dur="200" decel="100000" autoRev="1" fill="hold">
                                          <p:stCondLst>
                                            <p:cond delay="600"/>
                                          </p:stCondLst>
                                        </p:cTn>
                                        <p:tgtEl>
                                          <p:spTgt spid="11"/>
                                        </p:tgtEl>
                                        <p:attrNameLst>
                                          <p:attrName>ppt_x</p:attrName>
                                        </p:attrNameLst>
                                      </p:cBhvr>
                                    </p:anim>
                                  </p:childTnLst>
                                </p:cTn>
                              </p:par>
                              <p:par>
                                <p:cTn id="28" presetID="34"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from="(-#ppt_w/2)" to="(#ppt_x)" calcmode="lin" valueType="num">
                                      <p:cBhvr>
                                        <p:cTn id="30" dur="600" fill="hold">
                                          <p:stCondLst>
                                            <p:cond delay="0"/>
                                          </p:stCondLst>
                                        </p:cTn>
                                        <p:tgtEl>
                                          <p:spTgt spid="13"/>
                                        </p:tgtEl>
                                        <p:attrNameLst>
                                          <p:attrName>ppt_x</p:attrName>
                                        </p:attrNameLst>
                                      </p:cBhvr>
                                    </p:anim>
                                    <p:anim from="0" to="-1.0" calcmode="lin" valueType="num">
                                      <p:cBhvr>
                                        <p:cTn id="31" dur="200" decel="50000" autoRev="1" fill="hold">
                                          <p:stCondLst>
                                            <p:cond delay="600"/>
                                          </p:stCondLst>
                                        </p:cTn>
                                        <p:tgtEl>
                                          <p:spTgt spid="13"/>
                                        </p:tgtEl>
                                        <p:attrNameLst>
                                          <p:attrName>xshear</p:attrName>
                                        </p:attrNameLst>
                                      </p:cBhvr>
                                    </p:anim>
                                    <p:animScale>
                                      <p:cBhvr>
                                        <p:cTn id="32" dur="200" decel="100000" autoRev="1" fill="hold">
                                          <p:stCondLst>
                                            <p:cond delay="600"/>
                                          </p:stCondLst>
                                        </p:cTn>
                                        <p:tgtEl>
                                          <p:spTgt spid="13"/>
                                        </p:tgtEl>
                                      </p:cBhvr>
                                      <p:from x="100000" y="100000"/>
                                      <p:to x="80000" y="100000"/>
                                    </p:animScale>
                                    <p:anim by="(#ppt_h/3+#ppt_w*0.1)" calcmode="lin" valueType="num">
                                      <p:cBhvr additive="sum">
                                        <p:cTn id="33" dur="200" decel="100000" autoRev="1" fill="hold">
                                          <p:stCondLst>
                                            <p:cond delay="600"/>
                                          </p:stCondLst>
                                        </p:cTn>
                                        <p:tgtEl>
                                          <p:spTgt spid="13"/>
                                        </p:tgtEl>
                                        <p:attrNameLst>
                                          <p:attrName>ppt_x</p:attrName>
                                        </p:attrNameLst>
                                      </p:cBhvr>
                                    </p:anim>
                                  </p:childTnLst>
                                </p:cTn>
                              </p:par>
                              <p:par>
                                <p:cTn id="34" presetID="34"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from="(-#ppt_w/2)" to="(#ppt_x)" calcmode="lin" valueType="num">
                                      <p:cBhvr>
                                        <p:cTn id="36" dur="600" fill="hold">
                                          <p:stCondLst>
                                            <p:cond delay="0"/>
                                          </p:stCondLst>
                                        </p:cTn>
                                        <p:tgtEl>
                                          <p:spTgt spid="12"/>
                                        </p:tgtEl>
                                        <p:attrNameLst>
                                          <p:attrName>ppt_x</p:attrName>
                                        </p:attrNameLst>
                                      </p:cBhvr>
                                    </p:anim>
                                    <p:anim from="0" to="-1.0" calcmode="lin" valueType="num">
                                      <p:cBhvr>
                                        <p:cTn id="37" dur="200" decel="50000" autoRev="1" fill="hold">
                                          <p:stCondLst>
                                            <p:cond delay="600"/>
                                          </p:stCondLst>
                                        </p:cTn>
                                        <p:tgtEl>
                                          <p:spTgt spid="12"/>
                                        </p:tgtEl>
                                        <p:attrNameLst>
                                          <p:attrName>xshear</p:attrName>
                                        </p:attrNameLst>
                                      </p:cBhvr>
                                    </p:anim>
                                    <p:animScale>
                                      <p:cBhvr>
                                        <p:cTn id="38" dur="200" decel="100000" autoRev="1" fill="hold">
                                          <p:stCondLst>
                                            <p:cond delay="600"/>
                                          </p:stCondLst>
                                        </p:cTn>
                                        <p:tgtEl>
                                          <p:spTgt spid="12"/>
                                        </p:tgtEl>
                                      </p:cBhvr>
                                      <p:from x="100000" y="100000"/>
                                      <p:to x="80000" y="100000"/>
                                    </p:animScale>
                                    <p:anim by="(#ppt_h/3+#ppt_w*0.1)" calcmode="lin" valueType="num">
                                      <p:cBhvr additive="sum">
                                        <p:cTn id="39" dur="200" decel="100000" autoRev="1" fill="hold">
                                          <p:stCondLst>
                                            <p:cond delay="600"/>
                                          </p:stCondLst>
                                        </p:cTn>
                                        <p:tgtEl>
                                          <p:spTgt spid="12"/>
                                        </p:tgtEl>
                                        <p:attrNameLst>
                                          <p:attrName>ppt_x</p:attrName>
                                        </p:attrNameLst>
                                      </p:cBhvr>
                                    </p:anim>
                                  </p:childTnLst>
                                </p:cTn>
                              </p:par>
                              <p:par>
                                <p:cTn id="40" presetID="34"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from="(-#ppt_w/2)" to="(#ppt_x)" calcmode="lin" valueType="num">
                                      <p:cBhvr>
                                        <p:cTn id="42" dur="600" fill="hold">
                                          <p:stCondLst>
                                            <p:cond delay="0"/>
                                          </p:stCondLst>
                                        </p:cTn>
                                        <p:tgtEl>
                                          <p:spTgt spid="14"/>
                                        </p:tgtEl>
                                        <p:attrNameLst>
                                          <p:attrName>ppt_x</p:attrName>
                                        </p:attrNameLst>
                                      </p:cBhvr>
                                    </p:anim>
                                    <p:anim from="0" to="-1.0" calcmode="lin" valueType="num">
                                      <p:cBhvr>
                                        <p:cTn id="43" dur="200" decel="50000" autoRev="1" fill="hold">
                                          <p:stCondLst>
                                            <p:cond delay="600"/>
                                          </p:stCondLst>
                                        </p:cTn>
                                        <p:tgtEl>
                                          <p:spTgt spid="14"/>
                                        </p:tgtEl>
                                        <p:attrNameLst>
                                          <p:attrName>xshear</p:attrName>
                                        </p:attrNameLst>
                                      </p:cBhvr>
                                    </p:anim>
                                    <p:animScale>
                                      <p:cBhvr>
                                        <p:cTn id="44" dur="200" decel="100000" autoRev="1" fill="hold">
                                          <p:stCondLst>
                                            <p:cond delay="600"/>
                                          </p:stCondLst>
                                        </p:cTn>
                                        <p:tgtEl>
                                          <p:spTgt spid="14"/>
                                        </p:tgtEl>
                                      </p:cBhvr>
                                      <p:from x="100000" y="100000"/>
                                      <p:to x="80000" y="100000"/>
                                    </p:animScale>
                                    <p:anim by="(#ppt_h/3+#ppt_w*0.1)" calcmode="lin" valueType="num">
                                      <p:cBhvr additive="sum">
                                        <p:cTn id="45" dur="200" decel="100000" autoRev="1" fill="hold">
                                          <p:stCondLst>
                                            <p:cond delay="600"/>
                                          </p:stCondLst>
                                        </p:cTn>
                                        <p:tgtEl>
                                          <p:spTgt spid="14"/>
                                        </p:tgtEl>
                                        <p:attrNameLst>
                                          <p:attrName>ppt_x</p:attrName>
                                        </p:attrNameLst>
                                      </p:cBhvr>
                                    </p:anim>
                                  </p:childTnLst>
                                </p:cTn>
                              </p:par>
                              <p:par>
                                <p:cTn id="46" presetID="34"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from="(-#ppt_w/2)" to="(#ppt_x)" calcmode="lin" valueType="num">
                                      <p:cBhvr>
                                        <p:cTn id="48" dur="600" fill="hold">
                                          <p:stCondLst>
                                            <p:cond delay="0"/>
                                          </p:stCondLst>
                                        </p:cTn>
                                        <p:tgtEl>
                                          <p:spTgt spid="15"/>
                                        </p:tgtEl>
                                        <p:attrNameLst>
                                          <p:attrName>ppt_x</p:attrName>
                                        </p:attrNameLst>
                                      </p:cBhvr>
                                    </p:anim>
                                    <p:anim from="0" to="-1.0" calcmode="lin" valueType="num">
                                      <p:cBhvr>
                                        <p:cTn id="49" dur="200" decel="50000" autoRev="1" fill="hold">
                                          <p:stCondLst>
                                            <p:cond delay="600"/>
                                          </p:stCondLst>
                                        </p:cTn>
                                        <p:tgtEl>
                                          <p:spTgt spid="15"/>
                                        </p:tgtEl>
                                        <p:attrNameLst>
                                          <p:attrName>xshear</p:attrName>
                                        </p:attrNameLst>
                                      </p:cBhvr>
                                    </p:anim>
                                    <p:animScale>
                                      <p:cBhvr>
                                        <p:cTn id="50" dur="200" decel="100000" autoRev="1" fill="hold">
                                          <p:stCondLst>
                                            <p:cond delay="600"/>
                                          </p:stCondLst>
                                        </p:cTn>
                                        <p:tgtEl>
                                          <p:spTgt spid="15"/>
                                        </p:tgtEl>
                                      </p:cBhvr>
                                      <p:from x="100000" y="100000"/>
                                      <p:to x="80000" y="100000"/>
                                    </p:animScale>
                                    <p:anim by="(#ppt_h/3+#ppt_w*0.1)" calcmode="lin" valueType="num">
                                      <p:cBhvr additive="sum">
                                        <p:cTn id="51" dur="200" decel="100000" autoRev="1" fill="hold">
                                          <p:stCondLst>
                                            <p:cond delay="600"/>
                                          </p:stCondLst>
                                        </p:cTn>
                                        <p:tgtEl>
                                          <p:spTgt spid="15"/>
                                        </p:tgtEl>
                                        <p:attrNameLst>
                                          <p:attrName>ppt_x</p:attrName>
                                        </p:attrNameLst>
                                      </p:cBhvr>
                                    </p:anim>
                                  </p:childTnLst>
                                </p:cTn>
                              </p:par>
                              <p:par>
                                <p:cTn id="52" presetID="34"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from="(-#ppt_w/2)" to="(#ppt_x)" calcmode="lin" valueType="num">
                                      <p:cBhvr>
                                        <p:cTn id="54" dur="600" fill="hold">
                                          <p:stCondLst>
                                            <p:cond delay="0"/>
                                          </p:stCondLst>
                                        </p:cTn>
                                        <p:tgtEl>
                                          <p:spTgt spid="16"/>
                                        </p:tgtEl>
                                        <p:attrNameLst>
                                          <p:attrName>ppt_x</p:attrName>
                                        </p:attrNameLst>
                                      </p:cBhvr>
                                    </p:anim>
                                    <p:anim from="0" to="-1.0" calcmode="lin" valueType="num">
                                      <p:cBhvr>
                                        <p:cTn id="55" dur="200" decel="50000" autoRev="1" fill="hold">
                                          <p:stCondLst>
                                            <p:cond delay="600"/>
                                          </p:stCondLst>
                                        </p:cTn>
                                        <p:tgtEl>
                                          <p:spTgt spid="16"/>
                                        </p:tgtEl>
                                        <p:attrNameLst>
                                          <p:attrName>xshear</p:attrName>
                                        </p:attrNameLst>
                                      </p:cBhvr>
                                    </p:anim>
                                    <p:animScale>
                                      <p:cBhvr>
                                        <p:cTn id="56" dur="200" decel="100000" autoRev="1" fill="hold">
                                          <p:stCondLst>
                                            <p:cond delay="600"/>
                                          </p:stCondLst>
                                        </p:cTn>
                                        <p:tgtEl>
                                          <p:spTgt spid="16"/>
                                        </p:tgtEl>
                                      </p:cBhvr>
                                      <p:from x="100000" y="100000"/>
                                      <p:to x="80000" y="100000"/>
                                    </p:animScale>
                                    <p:anim by="(#ppt_h/3+#ppt_w*0.1)" calcmode="lin" valueType="num">
                                      <p:cBhvr additive="sum">
                                        <p:cTn id="57" dur="200" decel="100000" autoRev="1" fill="hold">
                                          <p:stCondLst>
                                            <p:cond delay="600"/>
                                          </p:stCondLst>
                                        </p:cTn>
                                        <p:tgtEl>
                                          <p:spTgt spid="16"/>
                                        </p:tgtEl>
                                        <p:attrNameLst>
                                          <p:attrName>ppt_x</p:attrName>
                                        </p:attrNameLst>
                                      </p:cBhvr>
                                    </p:anim>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25"/>
                                        </p:tgtEl>
                                        <p:attrNameLst>
                                          <p:attrName>style.visibility</p:attrName>
                                        </p:attrNameLst>
                                      </p:cBhvr>
                                      <p:to>
                                        <p:strVal val="visible"/>
                                      </p:to>
                                    </p:set>
                                    <p:anim calcmode="discrete" valueType="clr">
                                      <p:cBhvr override="childStyle">
                                        <p:cTn id="62"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25"/>
                                        </p:tgtEl>
                                        <p:attrNameLst>
                                          <p:attrName>fillcolor</p:attrName>
                                        </p:attrNameLst>
                                      </p:cBhvr>
                                      <p:tavLst>
                                        <p:tav tm="0">
                                          <p:val>
                                            <p:clrVal>
                                              <a:schemeClr val="accent2"/>
                                            </p:clrVal>
                                          </p:val>
                                        </p:tav>
                                        <p:tav tm="50000">
                                          <p:val>
                                            <p:clrVal>
                                              <a:schemeClr val="hlink"/>
                                            </p:clrVal>
                                          </p:val>
                                        </p:tav>
                                      </p:tavLst>
                                    </p:anim>
                                    <p:set>
                                      <p:cBhvr>
                                        <p:cTn id="64" dur="80"/>
                                        <p:tgtEl>
                                          <p:spTgt spid="2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7"/>
                                        </p:tgtEl>
                                        <p:attrNameLst>
                                          <p:attrName>style.visibility</p:attrName>
                                        </p:attrNameLst>
                                      </p:cBhvr>
                                      <p:to>
                                        <p:strVal val="visible"/>
                                      </p:to>
                                    </p:set>
                                    <p:anim calcmode="discrete" valueType="clr">
                                      <p:cBhvr override="childStyle">
                                        <p:cTn id="6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7"/>
                                        </p:tgtEl>
                                        <p:attrNameLst>
                                          <p:attrName>fillcolor</p:attrName>
                                        </p:attrNameLst>
                                      </p:cBhvr>
                                      <p:tavLst>
                                        <p:tav tm="0">
                                          <p:val>
                                            <p:clrVal>
                                              <a:schemeClr val="accent2"/>
                                            </p:clrVal>
                                          </p:val>
                                        </p:tav>
                                        <p:tav tm="50000">
                                          <p:val>
                                            <p:clrVal>
                                              <a:schemeClr val="hlink"/>
                                            </p:clrVal>
                                          </p:val>
                                        </p:tav>
                                      </p:tavLst>
                                    </p:anim>
                                    <p:set>
                                      <p:cBhvr>
                                        <p:cTn id="69" dur="80"/>
                                        <p:tgtEl>
                                          <p:spTgt spid="17"/>
                                        </p:tgtEl>
                                        <p:attrNameLst>
                                          <p:attrName>fill.type</p:attrName>
                                        </p:attrNameLst>
                                      </p:cBhvr>
                                      <p:to>
                                        <p:strVal val="solid"/>
                                      </p:to>
                                    </p:set>
                                  </p:childTnLst>
                                </p:cTn>
                              </p:par>
                              <p:par>
                                <p:cTn id="70" presetID="27" presetClass="entr" presetSubtype="0" fill="hold" grpId="0" nodeType="withEffect">
                                  <p:stCondLst>
                                    <p:cond delay="0"/>
                                  </p:stCondLst>
                                  <p:iterate type="lt">
                                    <p:tmPct val="50000"/>
                                  </p:iterate>
                                  <p:childTnLst>
                                    <p:set>
                                      <p:cBhvr>
                                        <p:cTn id="71" dur="1" fill="hold">
                                          <p:stCondLst>
                                            <p:cond delay="0"/>
                                          </p:stCondLst>
                                        </p:cTn>
                                        <p:tgtEl>
                                          <p:spTgt spid="22"/>
                                        </p:tgtEl>
                                        <p:attrNameLst>
                                          <p:attrName>style.visibility</p:attrName>
                                        </p:attrNameLst>
                                      </p:cBhvr>
                                      <p:to>
                                        <p:strVal val="visible"/>
                                      </p:to>
                                    </p:set>
                                    <p:anim calcmode="discrete" valueType="clr">
                                      <p:cBhvr override="childStyle">
                                        <p:cTn id="7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22"/>
                                        </p:tgtEl>
                                        <p:attrNameLst>
                                          <p:attrName>fillcolor</p:attrName>
                                        </p:attrNameLst>
                                      </p:cBhvr>
                                      <p:tavLst>
                                        <p:tav tm="0">
                                          <p:val>
                                            <p:clrVal>
                                              <a:schemeClr val="accent2"/>
                                            </p:clrVal>
                                          </p:val>
                                        </p:tav>
                                        <p:tav tm="50000">
                                          <p:val>
                                            <p:clrVal>
                                              <a:schemeClr val="hlink"/>
                                            </p:clrVal>
                                          </p:val>
                                        </p:tav>
                                      </p:tavLst>
                                    </p:anim>
                                    <p:set>
                                      <p:cBhvr>
                                        <p:cTn id="74" dur="80"/>
                                        <p:tgtEl>
                                          <p:spTgt spid="22"/>
                                        </p:tgtEl>
                                        <p:attrNameLst>
                                          <p:attrName>fill.type</p:attrName>
                                        </p:attrNameLst>
                                      </p:cBhvr>
                                      <p:to>
                                        <p:strVal val="solid"/>
                                      </p:to>
                                    </p:set>
                                  </p:childTnLst>
                                </p:cTn>
                              </p:par>
                              <p:par>
                                <p:cTn id="75" presetID="27" presetClass="entr" presetSubtype="0" fill="hold" grpId="0" nodeType="withEffect">
                                  <p:stCondLst>
                                    <p:cond delay="0"/>
                                  </p:stCondLst>
                                  <p:iterate type="lt">
                                    <p:tmPct val="50000"/>
                                  </p:iterate>
                                  <p:childTnLst>
                                    <p:set>
                                      <p:cBhvr>
                                        <p:cTn id="76" dur="1" fill="hold">
                                          <p:stCondLst>
                                            <p:cond delay="0"/>
                                          </p:stCondLst>
                                        </p:cTn>
                                        <p:tgtEl>
                                          <p:spTgt spid="18"/>
                                        </p:tgtEl>
                                        <p:attrNameLst>
                                          <p:attrName>style.visibility</p:attrName>
                                        </p:attrNameLst>
                                      </p:cBhvr>
                                      <p:to>
                                        <p:strVal val="visible"/>
                                      </p:to>
                                    </p:set>
                                    <p:anim calcmode="discrete" valueType="clr">
                                      <p:cBhvr override="childStyle">
                                        <p:cTn id="7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8"/>
                                        </p:tgtEl>
                                        <p:attrNameLst>
                                          <p:attrName>fillcolor</p:attrName>
                                        </p:attrNameLst>
                                      </p:cBhvr>
                                      <p:tavLst>
                                        <p:tav tm="0">
                                          <p:val>
                                            <p:clrVal>
                                              <a:schemeClr val="accent2"/>
                                            </p:clrVal>
                                          </p:val>
                                        </p:tav>
                                        <p:tav tm="50000">
                                          <p:val>
                                            <p:clrVal>
                                              <a:schemeClr val="hlink"/>
                                            </p:clrVal>
                                          </p:val>
                                        </p:tav>
                                      </p:tavLst>
                                    </p:anim>
                                    <p:set>
                                      <p:cBhvr>
                                        <p:cTn id="79" dur="80"/>
                                        <p:tgtEl>
                                          <p:spTgt spid="18"/>
                                        </p:tgtEl>
                                        <p:attrNameLst>
                                          <p:attrName>fill.type</p:attrName>
                                        </p:attrNameLst>
                                      </p:cBhvr>
                                      <p:to>
                                        <p:strVal val="solid"/>
                                      </p:to>
                                    </p:set>
                                  </p:childTnLst>
                                </p:cTn>
                              </p:par>
                              <p:par>
                                <p:cTn id="80" presetID="27" presetClass="entr" presetSubtype="0" fill="hold" grpId="0" nodeType="withEffect">
                                  <p:stCondLst>
                                    <p:cond delay="0"/>
                                  </p:stCondLst>
                                  <p:iterate type="lt">
                                    <p:tmPct val="50000"/>
                                  </p:iterate>
                                  <p:childTnLst>
                                    <p:set>
                                      <p:cBhvr>
                                        <p:cTn id="81" dur="1" fill="hold">
                                          <p:stCondLst>
                                            <p:cond delay="0"/>
                                          </p:stCondLst>
                                        </p:cTn>
                                        <p:tgtEl>
                                          <p:spTgt spid="19"/>
                                        </p:tgtEl>
                                        <p:attrNameLst>
                                          <p:attrName>style.visibility</p:attrName>
                                        </p:attrNameLst>
                                      </p:cBhvr>
                                      <p:to>
                                        <p:strVal val="visible"/>
                                      </p:to>
                                    </p:set>
                                    <p:anim calcmode="discrete" valueType="clr">
                                      <p:cBhvr override="childStyle">
                                        <p:cTn id="8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9"/>
                                        </p:tgtEl>
                                        <p:attrNameLst>
                                          <p:attrName>fillcolor</p:attrName>
                                        </p:attrNameLst>
                                      </p:cBhvr>
                                      <p:tavLst>
                                        <p:tav tm="0">
                                          <p:val>
                                            <p:clrVal>
                                              <a:schemeClr val="accent2"/>
                                            </p:clrVal>
                                          </p:val>
                                        </p:tav>
                                        <p:tav tm="50000">
                                          <p:val>
                                            <p:clrVal>
                                              <a:schemeClr val="hlink"/>
                                            </p:clrVal>
                                          </p:val>
                                        </p:tav>
                                      </p:tavLst>
                                    </p:anim>
                                    <p:set>
                                      <p:cBhvr>
                                        <p:cTn id="84" dur="80"/>
                                        <p:tgtEl>
                                          <p:spTgt spid="19"/>
                                        </p:tgtEl>
                                        <p:attrNameLst>
                                          <p:attrName>fill.type</p:attrName>
                                        </p:attrNameLst>
                                      </p:cBhvr>
                                      <p:to>
                                        <p:strVal val="solid"/>
                                      </p:to>
                                    </p:set>
                                  </p:childTnLst>
                                </p:cTn>
                              </p:par>
                              <p:par>
                                <p:cTn id="85" presetID="27" presetClass="entr" presetSubtype="0" fill="hold" grpId="0" nodeType="withEffect">
                                  <p:stCondLst>
                                    <p:cond delay="0"/>
                                  </p:stCondLst>
                                  <p:iterate type="lt">
                                    <p:tmPct val="50000"/>
                                  </p:iterate>
                                  <p:childTnLst>
                                    <p:set>
                                      <p:cBhvr>
                                        <p:cTn id="86" dur="1" fill="hold">
                                          <p:stCondLst>
                                            <p:cond delay="0"/>
                                          </p:stCondLst>
                                        </p:cTn>
                                        <p:tgtEl>
                                          <p:spTgt spid="23"/>
                                        </p:tgtEl>
                                        <p:attrNameLst>
                                          <p:attrName>style.visibility</p:attrName>
                                        </p:attrNameLst>
                                      </p:cBhvr>
                                      <p:to>
                                        <p:strVal val="visible"/>
                                      </p:to>
                                    </p:set>
                                    <p:anim calcmode="discrete" valueType="clr">
                                      <p:cBhvr override="childStyle">
                                        <p:cTn id="87"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23"/>
                                        </p:tgtEl>
                                        <p:attrNameLst>
                                          <p:attrName>fillcolor</p:attrName>
                                        </p:attrNameLst>
                                      </p:cBhvr>
                                      <p:tavLst>
                                        <p:tav tm="0">
                                          <p:val>
                                            <p:clrVal>
                                              <a:schemeClr val="accent2"/>
                                            </p:clrVal>
                                          </p:val>
                                        </p:tav>
                                        <p:tav tm="50000">
                                          <p:val>
                                            <p:clrVal>
                                              <a:schemeClr val="hlink"/>
                                            </p:clrVal>
                                          </p:val>
                                        </p:tav>
                                      </p:tavLst>
                                    </p:anim>
                                    <p:set>
                                      <p:cBhvr>
                                        <p:cTn id="89" dur="80"/>
                                        <p:tgtEl>
                                          <p:spTgt spid="23"/>
                                        </p:tgtEl>
                                        <p:attrNameLst>
                                          <p:attrName>fill.type</p:attrName>
                                        </p:attrNameLst>
                                      </p:cBhvr>
                                      <p:to>
                                        <p:strVal val="solid"/>
                                      </p:to>
                                    </p:set>
                                  </p:childTnLst>
                                </p:cTn>
                              </p:par>
                              <p:par>
                                <p:cTn id="90" presetID="27" presetClass="entr" presetSubtype="0" fill="hold" grpId="0" nodeType="withEffect">
                                  <p:stCondLst>
                                    <p:cond delay="0"/>
                                  </p:stCondLst>
                                  <p:iterate type="lt">
                                    <p:tmPct val="50000"/>
                                  </p:iterate>
                                  <p:childTnLst>
                                    <p:set>
                                      <p:cBhvr>
                                        <p:cTn id="91" dur="1" fill="hold">
                                          <p:stCondLst>
                                            <p:cond delay="0"/>
                                          </p:stCondLst>
                                        </p:cTn>
                                        <p:tgtEl>
                                          <p:spTgt spid="20"/>
                                        </p:tgtEl>
                                        <p:attrNameLst>
                                          <p:attrName>style.visibility</p:attrName>
                                        </p:attrNameLst>
                                      </p:cBhvr>
                                      <p:to>
                                        <p:strVal val="visible"/>
                                      </p:to>
                                    </p:set>
                                    <p:anim calcmode="discrete" valueType="clr">
                                      <p:cBhvr override="childStyle">
                                        <p:cTn id="9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20"/>
                                        </p:tgtEl>
                                        <p:attrNameLst>
                                          <p:attrName>fillcolor</p:attrName>
                                        </p:attrNameLst>
                                      </p:cBhvr>
                                      <p:tavLst>
                                        <p:tav tm="0">
                                          <p:val>
                                            <p:clrVal>
                                              <a:schemeClr val="accent2"/>
                                            </p:clrVal>
                                          </p:val>
                                        </p:tav>
                                        <p:tav tm="50000">
                                          <p:val>
                                            <p:clrVal>
                                              <a:schemeClr val="hlink"/>
                                            </p:clrVal>
                                          </p:val>
                                        </p:tav>
                                      </p:tavLst>
                                    </p:anim>
                                    <p:set>
                                      <p:cBhvr>
                                        <p:cTn id="94" dur="80"/>
                                        <p:tgtEl>
                                          <p:spTgt spid="20"/>
                                        </p:tgtEl>
                                        <p:attrNameLst>
                                          <p:attrName>fill.type</p:attrName>
                                        </p:attrNameLst>
                                      </p:cBhvr>
                                      <p:to>
                                        <p:strVal val="solid"/>
                                      </p:to>
                                    </p:set>
                                  </p:childTnLst>
                                </p:cTn>
                              </p:par>
                              <p:par>
                                <p:cTn id="95" presetID="27" presetClass="entr" presetSubtype="0" fill="hold" grpId="0" nodeType="withEffect">
                                  <p:stCondLst>
                                    <p:cond delay="0"/>
                                  </p:stCondLst>
                                  <p:iterate type="lt">
                                    <p:tmPct val="50000"/>
                                  </p:iterate>
                                  <p:childTnLst>
                                    <p:set>
                                      <p:cBhvr>
                                        <p:cTn id="96" dur="1" fill="hold">
                                          <p:stCondLst>
                                            <p:cond delay="0"/>
                                          </p:stCondLst>
                                        </p:cTn>
                                        <p:tgtEl>
                                          <p:spTgt spid="21"/>
                                        </p:tgtEl>
                                        <p:attrNameLst>
                                          <p:attrName>style.visibility</p:attrName>
                                        </p:attrNameLst>
                                      </p:cBhvr>
                                      <p:to>
                                        <p:strVal val="visible"/>
                                      </p:to>
                                    </p:set>
                                    <p:anim calcmode="discrete" valueType="clr">
                                      <p:cBhvr override="childStyle">
                                        <p:cTn id="9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21"/>
                                        </p:tgtEl>
                                        <p:attrNameLst>
                                          <p:attrName>fillcolor</p:attrName>
                                        </p:attrNameLst>
                                      </p:cBhvr>
                                      <p:tavLst>
                                        <p:tav tm="0">
                                          <p:val>
                                            <p:clrVal>
                                              <a:schemeClr val="accent2"/>
                                            </p:clrVal>
                                          </p:val>
                                        </p:tav>
                                        <p:tav tm="50000">
                                          <p:val>
                                            <p:clrVal>
                                              <a:schemeClr val="hlink"/>
                                            </p:clrVal>
                                          </p:val>
                                        </p:tav>
                                      </p:tavLst>
                                    </p:anim>
                                    <p:set>
                                      <p:cBhvr>
                                        <p:cTn id="99" dur="80"/>
                                        <p:tgtEl>
                                          <p:spTgt spid="21"/>
                                        </p:tgtEl>
                                        <p:attrNameLst>
                                          <p:attrName>fill.type</p:attrName>
                                        </p:attrNameLst>
                                      </p:cBhvr>
                                      <p:to>
                                        <p:strVal val="solid"/>
                                      </p:to>
                                    </p:se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circle(in)">
                                      <p:cBhvr>
                                        <p:cTn id="10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p:cNvSpPr txBox="1">
            <a:spLocks noChangeArrowheads="1"/>
          </p:cNvSpPr>
          <p:nvPr/>
        </p:nvSpPr>
        <p:spPr bwMode="auto">
          <a:xfrm>
            <a:off x="1808956" y="177466"/>
            <a:ext cx="8353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vi-VN" sz="3200" b="1" dirty="0" smtClean="0">
                <a:solidFill>
                  <a:srgbClr val="00B050"/>
                </a:solidFill>
              </a:rPr>
              <a:t>Đây </a:t>
            </a:r>
            <a:r>
              <a:rPr lang="vi-VN" sz="3200" b="1" dirty="0">
                <a:solidFill>
                  <a:srgbClr val="00B050"/>
                </a:solidFill>
              </a:rPr>
              <a:t>là câu thành ngữ có 5 tiếng nói về sự đùm bọc tình tương thân tương ái của mọi người với nhau trong cộng đồng.</a:t>
            </a:r>
          </a:p>
          <a:p>
            <a:pPr eaLnBrk="1" hangingPunct="1"/>
            <a:endParaRPr lang="vi-VN" sz="3200" b="1" dirty="0">
              <a:solidFill>
                <a:schemeClr val="accent2"/>
              </a:solidFill>
            </a:endParaRPr>
          </a:p>
        </p:txBody>
      </p:sp>
      <p:pic>
        <p:nvPicPr>
          <p:cNvPr id="9221" name="Picture 4" descr="xmascand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13006" y="4140428"/>
            <a:ext cx="1600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873239957"/>
              </p:ext>
            </p:extLst>
          </p:nvPr>
        </p:nvGraphicFramePr>
        <p:xfrm>
          <a:off x="2445885" y="2436813"/>
          <a:ext cx="5976935" cy="717550"/>
        </p:xfrm>
        <a:graphic>
          <a:graphicData uri="http://schemas.openxmlformats.org/drawingml/2006/table">
            <a:tbl>
              <a:tblPr firstRow="1" bandRow="1">
                <a:tableStyleId>{5940675A-B579-460E-94D1-54222C63F5DA}</a:tableStyleId>
              </a:tblPr>
              <a:tblGrid>
                <a:gridCol w="1195387"/>
                <a:gridCol w="1195387"/>
                <a:gridCol w="1195387"/>
                <a:gridCol w="1195387"/>
                <a:gridCol w="1195387"/>
              </a:tblGrid>
              <a:tr h="717550">
                <a:tc>
                  <a:txBody>
                    <a:bodyPr/>
                    <a:lstStyle/>
                    <a:p>
                      <a:pPr algn="ctr"/>
                      <a:r>
                        <a:rPr lang="vi-VN" sz="3600" b="1" dirty="0" smtClean="0"/>
                        <a:t>Lá</a:t>
                      </a:r>
                      <a:endParaRPr lang="vi-VN" sz="3600" b="1" dirty="0"/>
                    </a:p>
                  </a:txBody>
                  <a:tcPr marL="91444" marR="91444" marT="45559" marB="45559">
                    <a:solidFill>
                      <a:srgbClr val="FFFF00"/>
                    </a:solidFill>
                  </a:tcPr>
                </a:tc>
                <a:tc>
                  <a:txBody>
                    <a:bodyPr/>
                    <a:lstStyle/>
                    <a:p>
                      <a:pPr algn="ctr"/>
                      <a:r>
                        <a:rPr lang="vi-VN" sz="3600" b="1" smtClean="0"/>
                        <a:t>lành</a:t>
                      </a:r>
                      <a:endParaRPr lang="vi-VN" sz="3600" b="1"/>
                    </a:p>
                  </a:txBody>
                  <a:tcPr marL="91444" marR="91444" marT="45559" marB="45559">
                    <a:solidFill>
                      <a:srgbClr val="FFFF00"/>
                    </a:solidFill>
                  </a:tcPr>
                </a:tc>
                <a:tc>
                  <a:txBody>
                    <a:bodyPr/>
                    <a:lstStyle/>
                    <a:p>
                      <a:pPr algn="ctr"/>
                      <a:r>
                        <a:rPr lang="vi-VN" sz="3600" b="1" dirty="0" smtClean="0"/>
                        <a:t>đùm</a:t>
                      </a:r>
                      <a:endParaRPr lang="vi-VN" sz="3600" b="1" dirty="0"/>
                    </a:p>
                  </a:txBody>
                  <a:tcPr marL="91444" marR="91444" marT="45559" marB="45559">
                    <a:solidFill>
                      <a:srgbClr val="FFFF00"/>
                    </a:solidFill>
                  </a:tcPr>
                </a:tc>
                <a:tc>
                  <a:txBody>
                    <a:bodyPr/>
                    <a:lstStyle/>
                    <a:p>
                      <a:pPr algn="ctr"/>
                      <a:r>
                        <a:rPr lang="vi-VN" sz="3600" b="1" smtClean="0"/>
                        <a:t>lá</a:t>
                      </a:r>
                      <a:endParaRPr lang="vi-VN" sz="3600" b="1"/>
                    </a:p>
                  </a:txBody>
                  <a:tcPr marL="91444" marR="91444" marT="45559" marB="45559">
                    <a:solidFill>
                      <a:srgbClr val="FFFF00"/>
                    </a:solidFill>
                  </a:tcPr>
                </a:tc>
                <a:tc>
                  <a:txBody>
                    <a:bodyPr/>
                    <a:lstStyle/>
                    <a:p>
                      <a:pPr algn="ctr"/>
                      <a:r>
                        <a:rPr lang="vi-VN" sz="3600" b="1" dirty="0" smtClean="0"/>
                        <a:t>rách</a:t>
                      </a:r>
                      <a:endParaRPr lang="vi-VN" sz="3600" b="1" dirty="0"/>
                    </a:p>
                  </a:txBody>
                  <a:tcPr marL="91444" marR="91444" marT="45559" marB="45559">
                    <a:solidFill>
                      <a:srgbClr val="FFFF00"/>
                    </a:solidFill>
                  </a:tcPr>
                </a:tc>
              </a:tr>
            </a:tbl>
          </a:graphicData>
        </a:graphic>
      </p:graphicFrame>
      <p:sp>
        <p:nvSpPr>
          <p:cNvPr id="4" name="Rectangle 3"/>
          <p:cNvSpPr/>
          <p:nvPr/>
        </p:nvSpPr>
        <p:spPr>
          <a:xfrm>
            <a:off x="1299369" y="3859439"/>
            <a:ext cx="8863012" cy="181610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defRPr/>
            </a:pPr>
            <a:r>
              <a:rPr lang="vi-VN" sz="2800" dirty="0"/>
              <a:t>Cùng là con người với nhau chúng ta phải biết yêu thương, giúp đỡ lẫn nhau. Người giàu có thể đùm bọc che chở cho người nghèo để tạo lập cho họ một cuộc sống đỡ khó khăn hơn.</a:t>
            </a:r>
          </a:p>
        </p:txBody>
      </p:sp>
    </p:spTree>
    <p:extLst>
      <p:ext uri="{BB962C8B-B14F-4D97-AF65-F5344CB8AC3E}">
        <p14:creationId xmlns:p14="http://schemas.microsoft.com/office/powerpoint/2010/main" val="281124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down)">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5" y="-90153"/>
            <a:ext cx="12192000" cy="6858000"/>
          </a:xfrm>
          <a:prstGeom prst="rect">
            <a:avLst/>
          </a:prstGeom>
        </p:spPr>
      </p:pic>
      <p:sp>
        <p:nvSpPr>
          <p:cNvPr id="2" name="TextBox 1"/>
          <p:cNvSpPr txBox="1"/>
          <p:nvPr/>
        </p:nvSpPr>
        <p:spPr>
          <a:xfrm>
            <a:off x="2225872" y="1818491"/>
            <a:ext cx="8050602" cy="830997"/>
          </a:xfrm>
          <a:prstGeom prst="rect">
            <a:avLst/>
          </a:prstGeom>
          <a:noFill/>
        </p:spPr>
        <p:txBody>
          <a:bodyPr wrap="none" rtlCol="0">
            <a:spAutoFit/>
          </a:bodyPr>
          <a:lstStyle/>
          <a:p>
            <a:r>
              <a:rPr lang="en-US" sz="4800" b="1" dirty="0" smtClean="0">
                <a:solidFill>
                  <a:srgbClr val="FF0000"/>
                </a:solidFill>
                <a:latin typeface="VNI-Times" pitchFamily="2" charset="0"/>
              </a:rPr>
              <a:t>VẬN DỤNG- TRẢI NGHIỆM</a:t>
            </a:r>
            <a:endParaRPr lang="en-US" sz="4800" b="1" dirty="0">
              <a:solidFill>
                <a:srgbClr val="FF0000"/>
              </a:solidFill>
              <a:latin typeface="VNI-Times" pitchFamily="2" charset="0"/>
            </a:endParaRPr>
          </a:p>
        </p:txBody>
      </p:sp>
      <p:sp>
        <p:nvSpPr>
          <p:cNvPr id="3" name="TextBox 2"/>
          <p:cNvSpPr txBox="1"/>
          <p:nvPr/>
        </p:nvSpPr>
        <p:spPr>
          <a:xfrm>
            <a:off x="854297" y="2919025"/>
            <a:ext cx="10793753" cy="1569660"/>
          </a:xfrm>
          <a:prstGeom prst="rect">
            <a:avLst/>
          </a:prstGeom>
          <a:noFill/>
        </p:spPr>
        <p:txBody>
          <a:bodyPr wrap="square" rtlCol="0">
            <a:spAutoFit/>
          </a:bodyPr>
          <a:lstStyle/>
          <a:p>
            <a:pPr algn="just"/>
            <a:r>
              <a:rPr lang="en-US" sz="4800" dirty="0" err="1" smtClean="0">
                <a:latin typeface="VNI-Times" pitchFamily="2" charset="0"/>
              </a:rPr>
              <a:t>Tích</a:t>
            </a:r>
            <a:r>
              <a:rPr lang="en-US" sz="4800" dirty="0" smtClean="0">
                <a:latin typeface="VNI-Times" pitchFamily="2" charset="0"/>
              </a:rPr>
              <a:t> </a:t>
            </a:r>
            <a:r>
              <a:rPr lang="en-US" sz="4800" dirty="0" err="1" smtClean="0">
                <a:latin typeface="VNI-Times" pitchFamily="2" charset="0"/>
              </a:rPr>
              <a:t>cöïc</a:t>
            </a:r>
            <a:r>
              <a:rPr lang="en-US" sz="4800" dirty="0" smtClean="0">
                <a:latin typeface="VNI-Times" pitchFamily="2" charset="0"/>
              </a:rPr>
              <a:t> </a:t>
            </a:r>
            <a:r>
              <a:rPr lang="en-US" sz="4800" dirty="0" err="1" smtClean="0">
                <a:latin typeface="VNI-Times" pitchFamily="2" charset="0"/>
              </a:rPr>
              <a:t>tham</a:t>
            </a:r>
            <a:r>
              <a:rPr lang="en-US" sz="4800" dirty="0" smtClean="0">
                <a:latin typeface="VNI-Times" pitchFamily="2" charset="0"/>
              </a:rPr>
              <a:t> </a:t>
            </a:r>
            <a:r>
              <a:rPr lang="en-US" sz="4800" dirty="0" err="1" smtClean="0">
                <a:latin typeface="VNI-Times" pitchFamily="2" charset="0"/>
              </a:rPr>
              <a:t>gia</a:t>
            </a:r>
            <a:r>
              <a:rPr lang="en-US" sz="4800" dirty="0" smtClean="0">
                <a:latin typeface="VNI-Times" pitchFamily="2" charset="0"/>
              </a:rPr>
              <a:t> </a:t>
            </a:r>
            <a:r>
              <a:rPr lang="en-US" sz="4800" dirty="0" err="1" smtClean="0">
                <a:latin typeface="VNI-Times" pitchFamily="2" charset="0"/>
              </a:rPr>
              <a:t>vaøo</a:t>
            </a:r>
            <a:r>
              <a:rPr lang="en-US" sz="4800" dirty="0" smtClean="0">
                <a:latin typeface="VNI-Times" pitchFamily="2" charset="0"/>
              </a:rPr>
              <a:t> </a:t>
            </a:r>
            <a:r>
              <a:rPr lang="en-US" sz="4800" dirty="0" err="1" smtClean="0">
                <a:latin typeface="VNI-Times" pitchFamily="2" charset="0"/>
              </a:rPr>
              <a:t>caùc</a:t>
            </a:r>
            <a:r>
              <a:rPr lang="en-US" sz="4800" dirty="0" smtClean="0">
                <a:latin typeface="VNI-Times" pitchFamily="2" charset="0"/>
              </a:rPr>
              <a:t> </a:t>
            </a:r>
            <a:r>
              <a:rPr lang="en-US" sz="4800" dirty="0" err="1" smtClean="0">
                <a:latin typeface="VNI-Times" pitchFamily="2" charset="0"/>
              </a:rPr>
              <a:t>hoaït</a:t>
            </a:r>
            <a:r>
              <a:rPr lang="en-US" sz="4800" dirty="0" smtClean="0">
                <a:latin typeface="VNI-Times" pitchFamily="2" charset="0"/>
              </a:rPr>
              <a:t> </a:t>
            </a:r>
            <a:r>
              <a:rPr lang="en-US" sz="4800" dirty="0" err="1" smtClean="0">
                <a:latin typeface="VNI-Times" pitchFamily="2" charset="0"/>
              </a:rPr>
              <a:t>ñoäng</a:t>
            </a:r>
            <a:r>
              <a:rPr lang="en-US" sz="4800" dirty="0" smtClean="0">
                <a:latin typeface="VNI-Times" pitchFamily="2" charset="0"/>
              </a:rPr>
              <a:t> </a:t>
            </a:r>
            <a:r>
              <a:rPr lang="en-US" sz="4800" dirty="0" err="1" smtClean="0">
                <a:latin typeface="VNI-Times" pitchFamily="2" charset="0"/>
              </a:rPr>
              <a:t>nhaân</a:t>
            </a:r>
            <a:r>
              <a:rPr lang="en-US" sz="4800" dirty="0" smtClean="0">
                <a:latin typeface="VNI-Times" pitchFamily="2" charset="0"/>
              </a:rPr>
              <a:t> </a:t>
            </a:r>
            <a:r>
              <a:rPr lang="en-US" sz="4800" dirty="0" err="1" smtClean="0">
                <a:latin typeface="VNI-Times" pitchFamily="2" charset="0"/>
              </a:rPr>
              <a:t>ñaïo</a:t>
            </a:r>
            <a:r>
              <a:rPr lang="en-US" sz="4800" dirty="0" smtClean="0">
                <a:latin typeface="VNI-Times" pitchFamily="2" charset="0"/>
              </a:rPr>
              <a:t> </a:t>
            </a:r>
            <a:r>
              <a:rPr lang="en-US" sz="4800" dirty="0" err="1" smtClean="0">
                <a:latin typeface="VNI-Times" pitchFamily="2" charset="0"/>
              </a:rPr>
              <a:t>ôû</a:t>
            </a:r>
            <a:r>
              <a:rPr lang="en-US" sz="4800" dirty="0" smtClean="0">
                <a:latin typeface="VNI-Times" pitchFamily="2" charset="0"/>
              </a:rPr>
              <a:t> </a:t>
            </a:r>
            <a:r>
              <a:rPr lang="en-US" sz="4800" dirty="0" err="1" smtClean="0">
                <a:latin typeface="VNI-Times" pitchFamily="2" charset="0"/>
              </a:rPr>
              <a:t>tröôøng</a:t>
            </a:r>
            <a:r>
              <a:rPr lang="en-US" sz="4800" dirty="0" smtClean="0">
                <a:latin typeface="VNI-Times" pitchFamily="2" charset="0"/>
              </a:rPr>
              <a:t>, </a:t>
            </a:r>
            <a:r>
              <a:rPr lang="en-US" sz="4800" dirty="0" err="1" smtClean="0">
                <a:latin typeface="VNI-Times" pitchFamily="2" charset="0"/>
              </a:rPr>
              <a:t>ôû</a:t>
            </a:r>
            <a:r>
              <a:rPr lang="en-US" sz="4800" dirty="0" smtClean="0">
                <a:latin typeface="VNI-Times" pitchFamily="2" charset="0"/>
              </a:rPr>
              <a:t> </a:t>
            </a:r>
            <a:r>
              <a:rPr lang="en-US" sz="4800" dirty="0" err="1" smtClean="0">
                <a:latin typeface="VNI-Times" pitchFamily="2" charset="0"/>
              </a:rPr>
              <a:t>coäng</a:t>
            </a:r>
            <a:r>
              <a:rPr lang="en-US" sz="4800" dirty="0" smtClean="0">
                <a:latin typeface="VNI-Times" pitchFamily="2" charset="0"/>
              </a:rPr>
              <a:t> </a:t>
            </a:r>
            <a:r>
              <a:rPr lang="en-US" sz="4800" dirty="0" err="1" smtClean="0">
                <a:latin typeface="VNI-Times" pitchFamily="2" charset="0"/>
              </a:rPr>
              <a:t>ñoàng</a:t>
            </a:r>
            <a:r>
              <a:rPr lang="en-US" sz="4800" dirty="0" smtClean="0">
                <a:latin typeface="VNI-Times" pitchFamily="2" charset="0"/>
              </a:rPr>
              <a:t>.</a:t>
            </a:r>
            <a:endParaRPr lang="en-US" sz="4800" dirty="0">
              <a:latin typeface="VNI-Times" pitchFamily="2" charset="0"/>
            </a:endParaRPr>
          </a:p>
        </p:txBody>
      </p:sp>
    </p:spTree>
    <p:extLst>
      <p:ext uri="{BB962C8B-B14F-4D97-AF65-F5344CB8AC3E}">
        <p14:creationId xmlns:p14="http://schemas.microsoft.com/office/powerpoint/2010/main" val="328755476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24" name="Picture 23" descr="A close up of a toy&#10;&#10;Description automatically generated">
            <a:extLst>
              <a:ext uri="{FF2B5EF4-FFF2-40B4-BE49-F238E27FC236}">
                <a16:creationId xmlns=""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2977" y="2100099"/>
            <a:ext cx="1055104" cy="1762366"/>
          </a:xfrm>
          <a:prstGeom prst="rect">
            <a:avLst/>
          </a:prstGeom>
        </p:spPr>
      </p:pic>
      <p:pic>
        <p:nvPicPr>
          <p:cNvPr id="25" name="Picture 24" descr="A picture containing table, sitting, cake, flower&#10;&#10;Description automatically generated">
            <a:extLst>
              <a:ext uri="{FF2B5EF4-FFF2-40B4-BE49-F238E27FC236}">
                <a16:creationId xmlns=""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625117" y="2531420"/>
            <a:ext cx="1597349" cy="2371548"/>
          </a:xfrm>
          <a:prstGeom prst="rect">
            <a:avLst/>
          </a:prstGeom>
        </p:spPr>
      </p:pic>
      <p:grpSp>
        <p:nvGrpSpPr>
          <p:cNvPr id="5" name="Group 4">
            <a:extLst>
              <a:ext uri="{FF2B5EF4-FFF2-40B4-BE49-F238E27FC236}">
                <a16:creationId xmlns="" xmlns:a16="http://schemas.microsoft.com/office/drawing/2014/main" id="{AEA4C0EA-E004-4805-BC24-525DF12AEA0E}"/>
              </a:ext>
            </a:extLst>
          </p:cNvPr>
          <p:cNvGrpSpPr/>
          <p:nvPr/>
        </p:nvGrpSpPr>
        <p:grpSpPr>
          <a:xfrm>
            <a:off x="19050" y="4671392"/>
            <a:ext cx="2186608" cy="2186608"/>
            <a:chOff x="1325804" y="2750447"/>
            <a:chExt cx="2186608" cy="2186608"/>
          </a:xfrm>
        </p:grpSpPr>
        <p:pic>
          <p:nvPicPr>
            <p:cNvPr id="6" name="Picture 5" descr="A picture containing table, sitting, cake, flower&#10;&#10;Description automatically generated">
              <a:extLst>
                <a:ext uri="{FF2B5EF4-FFF2-40B4-BE49-F238E27FC236}">
                  <a16:creationId xmlns=""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 xmlns:a16="http://schemas.microsoft.com/office/drawing/2014/main" id="{3B1D2928-7792-4039-87D9-840F7A296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 xmlns:a16="http://schemas.microsoft.com/office/drawing/2014/main" id="{933382FD-6DB1-4B13-A425-342C4E78681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 xmlns:a16="http://schemas.microsoft.com/office/drawing/2014/main" id="{2544D2F1-B988-4C80-ABFB-EC879F8A14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10" name="Picture 9" descr="A person wearing a costume&#10;&#10;Description automatically generated">
            <a:hlinkClick r:id="rId12" action="ppaction://hlinksldjump"/>
            <a:extLst>
              <a:ext uri="{FF2B5EF4-FFF2-40B4-BE49-F238E27FC236}">
                <a16:creationId xmlns="" xmlns:a16="http://schemas.microsoft.com/office/drawing/2014/main" id="{FDEE5888-8C8C-4719-A674-C437B08415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8373" y="2830869"/>
            <a:ext cx="805483" cy="1196262"/>
          </a:xfrm>
          <a:prstGeom prst="rect">
            <a:avLst/>
          </a:prstGeom>
        </p:spPr>
      </p:pic>
      <p:pic>
        <p:nvPicPr>
          <p:cNvPr id="12" name="Picture 11" descr="A statue of a person&#10;&#10;Description automatically generated">
            <a:hlinkClick r:id="rId14" action="ppaction://hlinksldjump"/>
            <a:extLst>
              <a:ext uri="{FF2B5EF4-FFF2-40B4-BE49-F238E27FC236}">
                <a16:creationId xmlns="" xmlns:a16="http://schemas.microsoft.com/office/drawing/2014/main" id="{F51B8BC6-8ACB-4FC4-B1B3-A25C783492C9}"/>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5238899" y="5387022"/>
            <a:ext cx="857101" cy="1255826"/>
          </a:xfrm>
          <a:prstGeom prst="rect">
            <a:avLst/>
          </a:prstGeom>
        </p:spPr>
      </p:pic>
      <p:pic>
        <p:nvPicPr>
          <p:cNvPr id="14" name="Picture 13" descr="A close up of a toy&#10;&#10;Description automatically generated">
            <a:hlinkClick r:id="rId17" action="ppaction://hlinksldjump"/>
            <a:extLst>
              <a:ext uri="{FF2B5EF4-FFF2-40B4-BE49-F238E27FC236}">
                <a16:creationId xmlns="" xmlns:a16="http://schemas.microsoft.com/office/drawing/2014/main" id="{AAB5ED5D-E98B-4E7B-914F-F92F4FFD7614}"/>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3310558" y="4073260"/>
            <a:ext cx="1055104" cy="1196263"/>
          </a:xfrm>
          <a:prstGeom prst="rect">
            <a:avLst/>
          </a:prstGeom>
        </p:spPr>
      </p:pic>
      <p:pic>
        <p:nvPicPr>
          <p:cNvPr id="18" name="Picture 17" descr="A picture containing snow&#10;&#10;Description automatically generated">
            <a:hlinkClick r:id="rId17" action="ppaction://hlinksldjump"/>
            <a:extLst>
              <a:ext uri="{FF2B5EF4-FFF2-40B4-BE49-F238E27FC236}">
                <a16:creationId xmlns="" xmlns:a16="http://schemas.microsoft.com/office/drawing/2014/main" id="{BC6B14D9-8F5C-4833-BA8F-F9FF9F755A2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9240389" y="4720068"/>
            <a:ext cx="1232834" cy="1539508"/>
          </a:xfrm>
          <a:prstGeom prst="rect">
            <a:avLst/>
          </a:prstGeom>
        </p:spPr>
      </p:pic>
      <p:pic>
        <p:nvPicPr>
          <p:cNvPr id="20" name="Picture 19" descr="A picture containing doll, toy, drawing&#10;&#10;Description automatically generated">
            <a:hlinkClick r:id="rId22" action="ppaction://hlinksldjump"/>
            <a:extLst>
              <a:ext uri="{FF2B5EF4-FFF2-40B4-BE49-F238E27FC236}">
                <a16:creationId xmlns="" xmlns:a16="http://schemas.microsoft.com/office/drawing/2014/main" id="{FE9650FD-7604-4D8E-8EE1-573ABED3228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5566846" y="3475975"/>
            <a:ext cx="907257" cy="1276880"/>
          </a:xfrm>
          <a:prstGeom prst="rect">
            <a:avLst/>
          </a:prstGeom>
        </p:spPr>
      </p:pic>
      <p:pic>
        <p:nvPicPr>
          <p:cNvPr id="22" name="Picture 21" descr="A person wearing a costume&#10;&#10;Description automatically generated">
            <a:hlinkClick r:id="rId14" action="ppaction://hlinksldjump"/>
            <a:extLst>
              <a:ext uri="{FF2B5EF4-FFF2-40B4-BE49-F238E27FC236}">
                <a16:creationId xmlns="" xmlns:a16="http://schemas.microsoft.com/office/drawing/2014/main" id="{DCB7AC18-0EE7-40A9-8DCD-AE06F216F33A}"/>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7741754" y="2531419"/>
            <a:ext cx="1055104" cy="1714544"/>
          </a:xfrm>
          <a:prstGeom prst="rect">
            <a:avLst/>
          </a:prstGeom>
        </p:spPr>
      </p:pic>
      <p:pic>
        <p:nvPicPr>
          <p:cNvPr id="30" name="Picture 29" descr="A picture containing invertebrate, animal&#10;&#10;Description automatically generated">
            <a:extLst>
              <a:ext uri="{FF2B5EF4-FFF2-40B4-BE49-F238E27FC236}">
                <a16:creationId xmlns="" xmlns:a16="http://schemas.microsoft.com/office/drawing/2014/main" id="{7FF2B8BF-4B97-42BB-8739-6221CCF1C5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1" name="Picture 30" descr="A picture containing monitor, dark, light, lit&#10;&#10;Description automatically generated">
            <a:extLst>
              <a:ext uri="{FF2B5EF4-FFF2-40B4-BE49-F238E27FC236}">
                <a16:creationId xmlns="" xmlns:a16="http://schemas.microsoft.com/office/drawing/2014/main" id="{71E1F444-E0CF-4381-A22B-DC22B7FCB2B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94283" y="2198389"/>
            <a:ext cx="1751881" cy="2704578"/>
          </a:xfrm>
          <a:prstGeom prst="rect">
            <a:avLst/>
          </a:prstGeom>
        </p:spPr>
      </p:pic>
      <p:pic>
        <p:nvPicPr>
          <p:cNvPr id="32" name="Picture 31" descr="A picture containing invertebrate, animal&#10;&#10;Description automatically generated">
            <a:extLst>
              <a:ext uri="{FF2B5EF4-FFF2-40B4-BE49-F238E27FC236}">
                <a16:creationId xmlns="" xmlns:a16="http://schemas.microsoft.com/office/drawing/2014/main" id="{BED3996D-AB3E-424F-80EC-38FC7F38D0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3" name="Picture 32" descr="A picture containing monitor, dark, light, lit&#10;&#10;Description automatically generated">
            <a:extLst>
              <a:ext uri="{FF2B5EF4-FFF2-40B4-BE49-F238E27FC236}">
                <a16:creationId xmlns="" xmlns:a16="http://schemas.microsoft.com/office/drawing/2014/main" id="{40ED74D5-E7EB-4211-AA3A-316781AE7F0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58649" y="2787225"/>
            <a:ext cx="1751881" cy="2704578"/>
          </a:xfrm>
          <a:prstGeom prst="rect">
            <a:avLst/>
          </a:prstGeom>
        </p:spPr>
      </p:pic>
      <p:pic>
        <p:nvPicPr>
          <p:cNvPr id="36" name="Picture 35" descr="A picture containing invertebrate, animal&#10;&#10;Description automatically generated">
            <a:extLst>
              <a:ext uri="{FF2B5EF4-FFF2-40B4-BE49-F238E27FC236}">
                <a16:creationId xmlns="" xmlns:a16="http://schemas.microsoft.com/office/drawing/2014/main" id="{0DA8C9F0-33B1-4CC8-B4A3-3E9CA28234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7" name="Picture 36" descr="A picture containing monitor, dark, light, lit&#10;&#10;Description automatically generated">
            <a:extLst>
              <a:ext uri="{FF2B5EF4-FFF2-40B4-BE49-F238E27FC236}">
                <a16:creationId xmlns="" xmlns:a16="http://schemas.microsoft.com/office/drawing/2014/main" id="{7A075C0E-BCBB-4307-98AE-7FAC25B5729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56060" y="1518861"/>
            <a:ext cx="1751881" cy="2704578"/>
          </a:xfrm>
          <a:prstGeom prst="rect">
            <a:avLst/>
          </a:prstGeom>
        </p:spPr>
      </p:pic>
      <p:pic>
        <p:nvPicPr>
          <p:cNvPr id="38" name="Picture 37" descr="A picture containing invertebrate, animal&#10;&#10;Description automatically generated">
            <a:extLst>
              <a:ext uri="{FF2B5EF4-FFF2-40B4-BE49-F238E27FC236}">
                <a16:creationId xmlns="" xmlns:a16="http://schemas.microsoft.com/office/drawing/2014/main" id="{02322EE3-A189-4102-85C0-1FC6F1463A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9" name="Picture 38" descr="A picture containing monitor, dark, light, lit&#10;&#10;Description automatically generated">
            <a:extLst>
              <a:ext uri="{FF2B5EF4-FFF2-40B4-BE49-F238E27FC236}">
                <a16:creationId xmlns="" xmlns:a16="http://schemas.microsoft.com/office/drawing/2014/main" id="{FB5035D7-9305-4CB1-A381-ED84DD05A63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481470" y="870857"/>
            <a:ext cx="1751881" cy="3476407"/>
          </a:xfrm>
          <a:prstGeom prst="rect">
            <a:avLst/>
          </a:prstGeom>
        </p:spPr>
      </p:pic>
      <p:pic>
        <p:nvPicPr>
          <p:cNvPr id="40" name="Picture 39" descr="A picture containing invertebrate, animal&#10;&#10;Description automatically generated">
            <a:extLst>
              <a:ext uri="{FF2B5EF4-FFF2-40B4-BE49-F238E27FC236}">
                <a16:creationId xmlns="" xmlns:a16="http://schemas.microsoft.com/office/drawing/2014/main" id="{9ADBC3EB-86B3-4DEA-8457-F3DD79C27A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41" name="Picture 40" descr="A picture containing monitor, dark, light, lit&#10;&#10;Description automatically generated">
            <a:extLst>
              <a:ext uri="{FF2B5EF4-FFF2-40B4-BE49-F238E27FC236}">
                <a16:creationId xmlns="" xmlns:a16="http://schemas.microsoft.com/office/drawing/2014/main" id="{538B8DC5-E822-41DB-B9B6-3483C23BC3B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057142" y="2981282"/>
            <a:ext cx="1751881" cy="3476407"/>
          </a:xfrm>
          <a:prstGeom prst="rect">
            <a:avLst/>
          </a:prstGeom>
        </p:spPr>
      </p:pic>
      <p:pic>
        <p:nvPicPr>
          <p:cNvPr id="29" name="Picture 28" descr="A picture containing monitor, dark, light, lit&#10;&#10;Description automatically generated">
            <a:extLst>
              <a:ext uri="{FF2B5EF4-FFF2-40B4-BE49-F238E27FC236}">
                <a16:creationId xmlns="" xmlns:a16="http://schemas.microsoft.com/office/drawing/2014/main" id="{F5BDAB31-575F-4571-AFFA-10217A34B78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22222" y="4073260"/>
            <a:ext cx="1751881" cy="2704578"/>
          </a:xfrm>
          <a:prstGeom prst="rect">
            <a:avLst/>
          </a:prstGeom>
        </p:spPr>
      </p:pic>
    </p:spTree>
    <p:extLst>
      <p:ext uri="{BB962C8B-B14F-4D97-AF65-F5344CB8AC3E}">
        <p14:creationId xmlns:p14="http://schemas.microsoft.com/office/powerpoint/2010/main" val="166750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64" presetClass="path" presetSubtype="0" repeatCount="indefinite" autoRev="1" fill="hold" nodeType="afterEffect">
                                  <p:stCondLst>
                                    <p:cond delay="0"/>
                                  </p:stCondLst>
                                  <p:childTnLst>
                                    <p:animMotion origin="layout" path="M 4.16667E-6 7.40741E-7 L 0.00325 -0.02037 " pathEditMode="relative" rAng="0" ptsTypes="AA">
                                      <p:cBhvr>
                                        <p:cTn id="47" dur="1000" fill="hold"/>
                                        <p:tgtEl>
                                          <p:spTgt spid="5"/>
                                        </p:tgtEl>
                                        <p:attrNameLst>
                                          <p:attrName>ppt_x</p:attrName>
                                          <p:attrName>ppt_y</p:attrName>
                                        </p:attrNameLst>
                                      </p:cBhvr>
                                      <p:rCtr x="156" y="-101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2.91667E-6 -1.48148E-6 L 0.28295 -0.00532 " pathEditMode="relative" rAng="0" ptsTypes="AA">
                                      <p:cBhvr>
                                        <p:cTn id="54" dur="2000" fill="hold"/>
                                        <p:tgtEl>
                                          <p:spTgt spid="28"/>
                                        </p:tgtEl>
                                        <p:attrNameLst>
                                          <p:attrName>ppt_x</p:attrName>
                                          <p:attrName>ppt_y</p:attrName>
                                        </p:attrNameLst>
                                      </p:cBhvr>
                                      <p:rCtr x="14141" y="-278"/>
                                    </p:animMotion>
                                  </p:childTnLst>
                                </p:cTn>
                              </p:par>
                              <p:par>
                                <p:cTn id="55" presetID="6" presetClass="emph" presetSubtype="0" fill="hold" nodeType="withEffect">
                                  <p:stCondLst>
                                    <p:cond delay="500"/>
                                  </p:stCondLst>
                                  <p:childTnLst>
                                    <p:animScale>
                                      <p:cBhvr>
                                        <p:cTn id="56" dur="1000" fill="hold"/>
                                        <p:tgtEl>
                                          <p:spTgt spid="28"/>
                                        </p:tgtEl>
                                      </p:cBhvr>
                                      <p:by x="300000" y="300000"/>
                                    </p:animScale>
                                  </p:childTnLst>
                                </p:cTn>
                              </p:par>
                              <p:par>
                                <p:cTn id="57" presetID="1" presetClass="exit" presetSubtype="0" fill="hold" nodeType="withEffect">
                                  <p:stCondLst>
                                    <p:cond delay="1500"/>
                                  </p:stCondLst>
                                  <p:childTnLst>
                                    <p:set>
                                      <p:cBhvr>
                                        <p:cTn id="58" dur="1" fill="hold">
                                          <p:stCondLst>
                                            <p:cond delay="0"/>
                                          </p:stCondLst>
                                        </p:cTn>
                                        <p:tgtEl>
                                          <p:spTgt spid="28"/>
                                        </p:tgtEl>
                                        <p:attrNameLst>
                                          <p:attrName>style.visibility</p:attrName>
                                        </p:attrNameLst>
                                      </p:cBhvr>
                                      <p:to>
                                        <p:strVal val="hidden"/>
                                      </p:to>
                                    </p:set>
                                  </p:childTnLst>
                                </p:cTn>
                              </p:par>
                            </p:childTnLst>
                          </p:cTn>
                        </p:par>
                        <p:par>
                          <p:cTn id="59" fill="hold">
                            <p:stCondLst>
                              <p:cond delay="2000"/>
                            </p:stCondLst>
                            <p:childTnLst>
                              <p:par>
                                <p:cTn id="60" presetID="1" presetClass="entr" presetSubtype="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xit" presetSubtype="0" fill="hold" nodeType="withEffect">
                                  <p:stCondLst>
                                    <p:cond delay="1000"/>
                                  </p:stCondLst>
                                  <p:childTnLst>
                                    <p:set>
                                      <p:cBhvr>
                                        <p:cTn id="63" dur="1" fill="hold">
                                          <p:stCondLst>
                                            <p:cond delay="0"/>
                                          </p:stCondLst>
                                        </p:cTn>
                                        <p:tgtEl>
                                          <p:spTgt spid="29"/>
                                        </p:tgtEl>
                                        <p:attrNameLst>
                                          <p:attrName>style.visibility</p:attrName>
                                        </p:attrNameLst>
                                      </p:cBhvr>
                                      <p:to>
                                        <p:strVal val="hidden"/>
                                      </p:to>
                                    </p:set>
                                  </p:childTnLst>
                                </p:cTn>
                              </p:par>
                              <p:par>
                                <p:cTn id="64" presetID="1" presetClass="exit" presetSubtype="0" fill="hold" nodeType="withEffect">
                                  <p:stCondLst>
                                    <p:cond delay="1000"/>
                                  </p:stCondLst>
                                  <p:childTnLst>
                                    <p:set>
                                      <p:cBhvr>
                                        <p:cTn id="6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42" presetClass="path" presetSubtype="0" accel="50000" decel="50000" fill="hold" nodeType="withEffect">
                                  <p:stCondLst>
                                    <p:cond delay="0"/>
                                  </p:stCondLst>
                                  <p:childTnLst>
                                    <p:animMotion origin="layout" path="M -2.91667E-6 -1.48148E-6 L 0.34636 -0.30555 " pathEditMode="relative" rAng="0" ptsTypes="AA">
                                      <p:cBhvr>
                                        <p:cTn id="72" dur="2000" fill="hold"/>
                                        <p:tgtEl>
                                          <p:spTgt spid="30"/>
                                        </p:tgtEl>
                                        <p:attrNameLst>
                                          <p:attrName>ppt_x</p:attrName>
                                          <p:attrName>ppt_y</p:attrName>
                                        </p:attrNameLst>
                                      </p:cBhvr>
                                      <p:rCtr x="17318" y="-15278"/>
                                    </p:animMotion>
                                  </p:childTnLst>
                                </p:cTn>
                              </p:par>
                              <p:par>
                                <p:cTn id="73" presetID="6" presetClass="emph" presetSubtype="0" fill="hold" nodeType="withEffect">
                                  <p:stCondLst>
                                    <p:cond delay="500"/>
                                  </p:stCondLst>
                                  <p:childTnLst>
                                    <p:animScale>
                                      <p:cBhvr>
                                        <p:cTn id="74" dur="1000" fill="hold"/>
                                        <p:tgtEl>
                                          <p:spTgt spid="30"/>
                                        </p:tgtEl>
                                      </p:cBhvr>
                                      <p:by x="300000" y="300000"/>
                                    </p:animScale>
                                  </p:childTnLst>
                                </p:cTn>
                              </p:par>
                              <p:par>
                                <p:cTn id="75" presetID="1" presetClass="exit" presetSubtype="0" fill="hold" nodeType="withEffect">
                                  <p:stCondLst>
                                    <p:cond delay="1500"/>
                                  </p:stCondLst>
                                  <p:childTnLst>
                                    <p:set>
                                      <p:cBhvr>
                                        <p:cTn id="76" dur="1" fill="hold">
                                          <p:stCondLst>
                                            <p:cond delay="0"/>
                                          </p:stCondLst>
                                        </p:cTn>
                                        <p:tgtEl>
                                          <p:spTgt spid="30"/>
                                        </p:tgtEl>
                                        <p:attrNameLst>
                                          <p:attrName>style.visibility</p:attrName>
                                        </p:attrNameLst>
                                      </p:cBhvr>
                                      <p:to>
                                        <p:strVal val="hidden"/>
                                      </p:to>
                                    </p:se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par>
                                <p:cTn id="80" presetID="1" presetClass="exit" presetSubtype="0" fill="hold" nodeType="withEffect">
                                  <p:stCondLst>
                                    <p:cond delay="1000"/>
                                  </p:stCondLst>
                                  <p:childTnLst>
                                    <p:set>
                                      <p:cBhvr>
                                        <p:cTn id="81" dur="1" fill="hold">
                                          <p:stCondLst>
                                            <p:cond delay="0"/>
                                          </p:stCondLst>
                                        </p:cTn>
                                        <p:tgtEl>
                                          <p:spTgt spid="31"/>
                                        </p:tgtEl>
                                        <p:attrNameLst>
                                          <p:attrName>style.visibility</p:attrName>
                                        </p:attrNameLst>
                                      </p:cBhvr>
                                      <p:to>
                                        <p:strVal val="hidden"/>
                                      </p:to>
                                    </p:set>
                                  </p:childTnLst>
                                </p:cTn>
                              </p:par>
                              <p:par>
                                <p:cTn id="82" presetID="1" presetClass="exit" presetSubtype="0" fill="hold"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4" restart="whenNotActive" fill="hold" evtFilter="cancelBubble" nodeType="interactiveSeq">
                <p:stCondLst>
                  <p:cond evt="onClick" delay="0">
                    <p:tgtEl>
                      <p:spTgt spid="14"/>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42" presetClass="path" presetSubtype="0" accel="50000" decel="50000" fill="hold" nodeType="withEffect">
                                  <p:stCondLst>
                                    <p:cond delay="0"/>
                                  </p:stCondLst>
                                  <p:childTnLst>
                                    <p:animMotion origin="layout" path="M -2.91667E-6 -1.48148E-6 L 0.12591 -0.22384 " pathEditMode="relative" rAng="0" ptsTypes="AA">
                                      <p:cBhvr>
                                        <p:cTn id="90" dur="2000" fill="hold"/>
                                        <p:tgtEl>
                                          <p:spTgt spid="32"/>
                                        </p:tgtEl>
                                        <p:attrNameLst>
                                          <p:attrName>ppt_x</p:attrName>
                                          <p:attrName>ppt_y</p:attrName>
                                        </p:attrNameLst>
                                      </p:cBhvr>
                                      <p:rCtr x="6289" y="-11204"/>
                                    </p:animMotion>
                                  </p:childTnLst>
                                </p:cTn>
                              </p:par>
                              <p:par>
                                <p:cTn id="91" presetID="6" presetClass="emph" presetSubtype="0" fill="hold" nodeType="withEffect">
                                  <p:stCondLst>
                                    <p:cond delay="500"/>
                                  </p:stCondLst>
                                  <p:childTnLst>
                                    <p:animScale>
                                      <p:cBhvr>
                                        <p:cTn id="92" dur="1000" fill="hold"/>
                                        <p:tgtEl>
                                          <p:spTgt spid="32"/>
                                        </p:tgtEl>
                                      </p:cBhvr>
                                      <p:by x="300000" y="300000"/>
                                    </p:animScale>
                                  </p:childTnLst>
                                </p:cTn>
                              </p:par>
                              <p:par>
                                <p:cTn id="93" presetID="1" presetClass="exit" presetSubtype="0" fill="hold" nodeType="withEffect">
                                  <p:stCondLst>
                                    <p:cond delay="1500"/>
                                  </p:stCondLst>
                                  <p:childTnLst>
                                    <p:set>
                                      <p:cBhvr>
                                        <p:cTn id="94" dur="1" fill="hold">
                                          <p:stCondLst>
                                            <p:cond delay="0"/>
                                          </p:stCondLst>
                                        </p:cTn>
                                        <p:tgtEl>
                                          <p:spTgt spid="32"/>
                                        </p:tgtEl>
                                        <p:attrNameLst>
                                          <p:attrName>style.visibility</p:attrName>
                                        </p:attrNameLst>
                                      </p:cBhvr>
                                      <p:to>
                                        <p:strVal val="hidden"/>
                                      </p:to>
                                    </p:set>
                                  </p:childTnLst>
                                </p:cTn>
                              </p:par>
                            </p:childTnLst>
                          </p:cTn>
                        </p:par>
                        <p:par>
                          <p:cTn id="95" fill="hold">
                            <p:stCondLst>
                              <p:cond delay="2000"/>
                            </p:stCondLst>
                            <p:childTnLst>
                              <p:par>
                                <p:cTn id="96" presetID="1" presetClass="entr" presetSubtype="0" fill="hold" nodeType="after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par>
                                <p:cTn id="98" presetID="1" presetClass="exit" presetSubtype="0" fill="hold" nodeType="withEffect">
                                  <p:stCondLst>
                                    <p:cond delay="1000"/>
                                  </p:stCondLst>
                                  <p:childTnLst>
                                    <p:set>
                                      <p:cBhvr>
                                        <p:cTn id="99" dur="1" fill="hold">
                                          <p:stCondLst>
                                            <p:cond delay="0"/>
                                          </p:stCondLst>
                                        </p:cTn>
                                        <p:tgtEl>
                                          <p:spTgt spid="33"/>
                                        </p:tgtEl>
                                        <p:attrNameLst>
                                          <p:attrName>style.visibility</p:attrName>
                                        </p:attrNameLst>
                                      </p:cBhvr>
                                      <p:to>
                                        <p:strVal val="hidden"/>
                                      </p:to>
                                    </p:set>
                                  </p:childTnLst>
                                </p:cTn>
                              </p:par>
                              <p:par>
                                <p:cTn id="100" presetID="1" presetClass="exit" presetSubtype="0" fill="hold" nodeType="withEffect">
                                  <p:stCondLst>
                                    <p:cond delay="1000"/>
                                  </p:stCondLst>
                                  <p:childTnLst>
                                    <p:set>
                                      <p:cBhvr>
                                        <p:cTn id="10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childTnLst>
                                </p:cTn>
                              </p:par>
                              <p:par>
                                <p:cTn id="107" presetID="42" presetClass="path" presetSubtype="0" accel="50000" decel="50000" fill="hold" nodeType="withEffect">
                                  <p:stCondLst>
                                    <p:cond delay="0"/>
                                  </p:stCondLst>
                                  <p:childTnLst>
                                    <p:animMotion origin="layout" path="M -2.91667E-6 -1.48148E-6 L 0.40925 -0.38079 " pathEditMode="relative" rAng="0" ptsTypes="AA">
                                      <p:cBhvr>
                                        <p:cTn id="108" dur="2000" fill="hold"/>
                                        <p:tgtEl>
                                          <p:spTgt spid="36"/>
                                        </p:tgtEl>
                                        <p:attrNameLst>
                                          <p:attrName>ppt_x</p:attrName>
                                          <p:attrName>ppt_y</p:attrName>
                                        </p:attrNameLst>
                                      </p:cBhvr>
                                      <p:rCtr x="20456" y="-19051"/>
                                    </p:animMotion>
                                  </p:childTnLst>
                                </p:cTn>
                              </p:par>
                              <p:par>
                                <p:cTn id="109" presetID="6" presetClass="emph" presetSubtype="0" fill="hold" nodeType="withEffect">
                                  <p:stCondLst>
                                    <p:cond delay="500"/>
                                  </p:stCondLst>
                                  <p:childTnLst>
                                    <p:animScale>
                                      <p:cBhvr>
                                        <p:cTn id="110" dur="1000" fill="hold"/>
                                        <p:tgtEl>
                                          <p:spTgt spid="36"/>
                                        </p:tgtEl>
                                      </p:cBhvr>
                                      <p:by x="300000" y="300000"/>
                                    </p:animScale>
                                  </p:childTnLst>
                                </p:cTn>
                              </p:par>
                              <p:par>
                                <p:cTn id="111" presetID="1" presetClass="exit" presetSubtype="0" fill="hold" nodeType="withEffect">
                                  <p:stCondLst>
                                    <p:cond delay="1500"/>
                                  </p:stCondLst>
                                  <p:childTnLst>
                                    <p:set>
                                      <p:cBhvr>
                                        <p:cTn id="112" dur="1" fill="hold">
                                          <p:stCondLst>
                                            <p:cond delay="0"/>
                                          </p:stCondLst>
                                        </p:cTn>
                                        <p:tgtEl>
                                          <p:spTgt spid="36"/>
                                        </p:tgtEl>
                                        <p:attrNameLst>
                                          <p:attrName>style.visibility</p:attrName>
                                        </p:attrNameLst>
                                      </p:cBhvr>
                                      <p:to>
                                        <p:strVal val="hidden"/>
                                      </p:to>
                                    </p:set>
                                  </p:childTnLst>
                                </p:cTn>
                              </p:par>
                            </p:childTnLst>
                          </p:cTn>
                        </p:par>
                        <p:par>
                          <p:cTn id="113" fill="hold">
                            <p:stCondLst>
                              <p:cond delay="2000"/>
                            </p:stCondLst>
                            <p:childTnLst>
                              <p:par>
                                <p:cTn id="114" presetID="1" presetClass="entr" presetSubtype="0" fill="hold" nodeType="afterEffect">
                                  <p:stCondLst>
                                    <p:cond delay="0"/>
                                  </p:stCondLst>
                                  <p:childTnLst>
                                    <p:set>
                                      <p:cBhvr>
                                        <p:cTn id="115" dur="1" fill="hold">
                                          <p:stCondLst>
                                            <p:cond delay="0"/>
                                          </p:stCondLst>
                                        </p:cTn>
                                        <p:tgtEl>
                                          <p:spTgt spid="37"/>
                                        </p:tgtEl>
                                        <p:attrNameLst>
                                          <p:attrName>style.visibility</p:attrName>
                                        </p:attrNameLst>
                                      </p:cBhvr>
                                      <p:to>
                                        <p:strVal val="visible"/>
                                      </p:to>
                                    </p:set>
                                  </p:childTnLst>
                                </p:cTn>
                              </p:par>
                              <p:par>
                                <p:cTn id="116" presetID="1" presetClass="exit" presetSubtype="0" fill="hold" nodeType="withEffect">
                                  <p:stCondLst>
                                    <p:cond delay="1000"/>
                                  </p:stCondLst>
                                  <p:childTnLst>
                                    <p:set>
                                      <p:cBhvr>
                                        <p:cTn id="117" dur="1" fill="hold">
                                          <p:stCondLst>
                                            <p:cond delay="0"/>
                                          </p:stCondLst>
                                        </p:cTn>
                                        <p:tgtEl>
                                          <p:spTgt spid="37"/>
                                        </p:tgtEl>
                                        <p:attrNameLst>
                                          <p:attrName>style.visibility</p:attrName>
                                        </p:attrNameLst>
                                      </p:cBhvr>
                                      <p:to>
                                        <p:strVal val="hidden"/>
                                      </p:to>
                                    </p:set>
                                  </p:childTnLst>
                                </p:cTn>
                              </p:par>
                              <p:par>
                                <p:cTn id="118" presetID="1" presetClass="exit" presetSubtype="0" fill="hold" nodeType="withEffect">
                                  <p:stCondLst>
                                    <p:cond delay="1000"/>
                                  </p:stCondLst>
                                  <p:childTnLst>
                                    <p:set>
                                      <p:cBhvr>
                                        <p:cTn id="1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0" restart="whenNotActive" fill="hold" evtFilter="cancelBubble" nodeType="interactiveSeq">
                <p:stCondLst>
                  <p:cond evt="onClick" delay="0">
                    <p:tgtEl>
                      <p:spTgt spid="22"/>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withEffect">
                                  <p:stCondLst>
                                    <p:cond delay="0"/>
                                  </p:stCondLst>
                                  <p:childTnLst>
                                    <p:set>
                                      <p:cBhvr>
                                        <p:cTn id="124" dur="1" fill="hold">
                                          <p:stCondLst>
                                            <p:cond delay="0"/>
                                          </p:stCondLst>
                                        </p:cTn>
                                        <p:tgtEl>
                                          <p:spTgt spid="38"/>
                                        </p:tgtEl>
                                        <p:attrNameLst>
                                          <p:attrName>style.visibility</p:attrName>
                                        </p:attrNameLst>
                                      </p:cBhvr>
                                      <p:to>
                                        <p:strVal val="visible"/>
                                      </p:to>
                                    </p:set>
                                  </p:childTnLst>
                                </p:cTn>
                              </p:par>
                              <p:par>
                                <p:cTn id="125" presetID="42" presetClass="path" presetSubtype="0" accel="50000" decel="50000" fill="hold" nodeType="withEffect">
                                  <p:stCondLst>
                                    <p:cond delay="0"/>
                                  </p:stCondLst>
                                  <p:childTnLst>
                                    <p:animMotion origin="layout" path="M 0.00157 -1.48148E-6 L 0.53854 -0.39444 " pathEditMode="relative" rAng="0" ptsTypes="AA">
                                      <p:cBhvr>
                                        <p:cTn id="126" dur="2000" fill="hold"/>
                                        <p:tgtEl>
                                          <p:spTgt spid="38"/>
                                        </p:tgtEl>
                                        <p:attrNameLst>
                                          <p:attrName>ppt_x</p:attrName>
                                          <p:attrName>ppt_y</p:attrName>
                                        </p:attrNameLst>
                                      </p:cBhvr>
                                      <p:rCtr x="26849" y="-19722"/>
                                    </p:animMotion>
                                  </p:childTnLst>
                                </p:cTn>
                              </p:par>
                              <p:par>
                                <p:cTn id="127" presetID="6" presetClass="emph" presetSubtype="0" fill="hold" nodeType="withEffect">
                                  <p:stCondLst>
                                    <p:cond delay="500"/>
                                  </p:stCondLst>
                                  <p:childTnLst>
                                    <p:animScale>
                                      <p:cBhvr>
                                        <p:cTn id="128" dur="1000" fill="hold"/>
                                        <p:tgtEl>
                                          <p:spTgt spid="38"/>
                                        </p:tgtEl>
                                      </p:cBhvr>
                                      <p:by x="300000" y="300000"/>
                                    </p:animScale>
                                  </p:childTnLst>
                                </p:cTn>
                              </p:par>
                              <p:par>
                                <p:cTn id="129" presetID="1" presetClass="exit" presetSubtype="0" fill="hold" nodeType="withEffect">
                                  <p:stCondLst>
                                    <p:cond delay="1500"/>
                                  </p:stCondLst>
                                  <p:childTnLst>
                                    <p:set>
                                      <p:cBhvr>
                                        <p:cTn id="130" dur="1" fill="hold">
                                          <p:stCondLst>
                                            <p:cond delay="0"/>
                                          </p:stCondLst>
                                        </p:cTn>
                                        <p:tgtEl>
                                          <p:spTgt spid="38"/>
                                        </p:tgtEl>
                                        <p:attrNameLst>
                                          <p:attrName>style.visibility</p:attrName>
                                        </p:attrNameLst>
                                      </p:cBhvr>
                                      <p:to>
                                        <p:strVal val="hidden"/>
                                      </p:to>
                                    </p:set>
                                  </p:childTnLst>
                                </p:cTn>
                              </p:par>
                            </p:childTnLst>
                          </p:cTn>
                        </p:par>
                        <p:par>
                          <p:cTn id="131" fill="hold">
                            <p:stCondLst>
                              <p:cond delay="2000"/>
                            </p:stCondLst>
                            <p:childTnLst>
                              <p:par>
                                <p:cTn id="132" presetID="1" presetClass="entr" presetSubtype="0" fill="hold" nodeType="afterEffect">
                                  <p:stCondLst>
                                    <p:cond delay="0"/>
                                  </p:stCondLst>
                                  <p:childTnLst>
                                    <p:set>
                                      <p:cBhvr>
                                        <p:cTn id="133" dur="1" fill="hold">
                                          <p:stCondLst>
                                            <p:cond delay="0"/>
                                          </p:stCondLst>
                                        </p:cTn>
                                        <p:tgtEl>
                                          <p:spTgt spid="39"/>
                                        </p:tgtEl>
                                        <p:attrNameLst>
                                          <p:attrName>style.visibility</p:attrName>
                                        </p:attrNameLst>
                                      </p:cBhvr>
                                      <p:to>
                                        <p:strVal val="visible"/>
                                      </p:to>
                                    </p:set>
                                  </p:childTnLst>
                                </p:cTn>
                              </p:par>
                              <p:par>
                                <p:cTn id="134" presetID="1" presetClass="exit" presetSubtype="0" fill="hold" nodeType="withEffect">
                                  <p:stCondLst>
                                    <p:cond delay="1000"/>
                                  </p:stCondLst>
                                  <p:childTnLst>
                                    <p:set>
                                      <p:cBhvr>
                                        <p:cTn id="135" dur="1" fill="hold">
                                          <p:stCondLst>
                                            <p:cond delay="0"/>
                                          </p:stCondLst>
                                        </p:cTn>
                                        <p:tgtEl>
                                          <p:spTgt spid="39"/>
                                        </p:tgtEl>
                                        <p:attrNameLst>
                                          <p:attrName>style.visibility</p:attrName>
                                        </p:attrNameLst>
                                      </p:cBhvr>
                                      <p:to>
                                        <p:strVal val="hidden"/>
                                      </p:to>
                                    </p:set>
                                  </p:childTnLst>
                                </p:cTn>
                              </p:par>
                              <p:par>
                                <p:cTn id="136" presetID="1" presetClass="exit" presetSubtype="0" fill="hold" nodeType="withEffect">
                                  <p:stCondLst>
                                    <p:cond delay="1000"/>
                                  </p:stCondLst>
                                  <p:childTnLst>
                                    <p:set>
                                      <p:cBhvr>
                                        <p:cTn id="1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8" restart="whenNotActive" fill="hold" evtFilter="cancelBubble" nodeType="interactiveSeq">
                <p:stCondLst>
                  <p:cond evt="onClick" delay="0">
                    <p:tgtEl>
                      <p:spTgt spid="18"/>
                    </p:tgtEl>
                  </p:cond>
                </p:stCondLst>
                <p:endSync evt="end" delay="0">
                  <p:rtn val="all"/>
                </p:endSync>
                <p:childTnLst>
                  <p:par>
                    <p:cTn id="139" fill="hold">
                      <p:stCondLst>
                        <p:cond delay="0"/>
                      </p:stCondLst>
                      <p:childTnLst>
                        <p:par>
                          <p:cTn id="140" fill="hold">
                            <p:stCondLst>
                              <p:cond delay="0"/>
                            </p:stCondLst>
                            <p:childTnLst>
                              <p:par>
                                <p:cTn id="141" presetID="1" presetClass="entr" presetSubtype="0"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childTnLst>
                                </p:cTn>
                              </p:par>
                              <p:par>
                                <p:cTn id="143" presetID="42" presetClass="path" presetSubtype="0" accel="50000" decel="50000" fill="hold" nodeType="withEffect">
                                  <p:stCondLst>
                                    <p:cond delay="0"/>
                                  </p:stCondLst>
                                  <p:childTnLst>
                                    <p:animMotion origin="layout" path="M -2.91667E-6 -1.48148E-6 L 0.68216 -0.0625 " pathEditMode="relative" rAng="0" ptsTypes="AA">
                                      <p:cBhvr>
                                        <p:cTn id="144" dur="2000" fill="hold"/>
                                        <p:tgtEl>
                                          <p:spTgt spid="40"/>
                                        </p:tgtEl>
                                        <p:attrNameLst>
                                          <p:attrName>ppt_x</p:attrName>
                                          <p:attrName>ppt_y</p:attrName>
                                        </p:attrNameLst>
                                      </p:cBhvr>
                                      <p:rCtr x="34102" y="-3125"/>
                                    </p:animMotion>
                                  </p:childTnLst>
                                </p:cTn>
                              </p:par>
                              <p:par>
                                <p:cTn id="145" presetID="6" presetClass="emph" presetSubtype="0" fill="hold" nodeType="withEffect">
                                  <p:stCondLst>
                                    <p:cond delay="500"/>
                                  </p:stCondLst>
                                  <p:childTnLst>
                                    <p:animScale>
                                      <p:cBhvr>
                                        <p:cTn id="146" dur="1000" fill="hold"/>
                                        <p:tgtEl>
                                          <p:spTgt spid="40"/>
                                        </p:tgtEl>
                                      </p:cBhvr>
                                      <p:by x="300000" y="300000"/>
                                    </p:animScale>
                                  </p:childTnLst>
                                </p:cTn>
                              </p:par>
                              <p:par>
                                <p:cTn id="147" presetID="1" presetClass="exit" presetSubtype="0" fill="hold" nodeType="withEffect">
                                  <p:stCondLst>
                                    <p:cond delay="1500"/>
                                  </p:stCondLst>
                                  <p:childTnLst>
                                    <p:set>
                                      <p:cBhvr>
                                        <p:cTn id="148" dur="1" fill="hold">
                                          <p:stCondLst>
                                            <p:cond delay="0"/>
                                          </p:stCondLst>
                                        </p:cTn>
                                        <p:tgtEl>
                                          <p:spTgt spid="40"/>
                                        </p:tgtEl>
                                        <p:attrNameLst>
                                          <p:attrName>style.visibility</p:attrName>
                                        </p:attrNameLst>
                                      </p:cBhvr>
                                      <p:to>
                                        <p:strVal val="hidden"/>
                                      </p:to>
                                    </p:set>
                                  </p:childTnLst>
                                </p:cTn>
                              </p:par>
                            </p:childTnLst>
                          </p:cTn>
                        </p:par>
                        <p:par>
                          <p:cTn id="149" fill="hold">
                            <p:stCondLst>
                              <p:cond delay="2000"/>
                            </p:stCondLst>
                            <p:childTnLst>
                              <p:par>
                                <p:cTn id="150" presetID="1" presetClass="entr" presetSubtype="0" fill="hold" nodeType="afterEffect">
                                  <p:stCondLst>
                                    <p:cond delay="0"/>
                                  </p:stCondLst>
                                  <p:childTnLst>
                                    <p:set>
                                      <p:cBhvr>
                                        <p:cTn id="151" dur="1" fill="hold">
                                          <p:stCondLst>
                                            <p:cond delay="0"/>
                                          </p:stCondLst>
                                        </p:cTn>
                                        <p:tgtEl>
                                          <p:spTgt spid="41"/>
                                        </p:tgtEl>
                                        <p:attrNameLst>
                                          <p:attrName>style.visibility</p:attrName>
                                        </p:attrNameLst>
                                      </p:cBhvr>
                                      <p:to>
                                        <p:strVal val="visible"/>
                                      </p:to>
                                    </p:set>
                                  </p:childTnLst>
                                </p:cTn>
                              </p:par>
                              <p:par>
                                <p:cTn id="152" presetID="1" presetClass="exit" presetSubtype="0" fill="hold" nodeType="withEffect">
                                  <p:stCondLst>
                                    <p:cond delay="1000"/>
                                  </p:stCondLst>
                                  <p:childTnLst>
                                    <p:set>
                                      <p:cBhvr>
                                        <p:cTn id="153" dur="1" fill="hold">
                                          <p:stCondLst>
                                            <p:cond delay="0"/>
                                          </p:stCondLst>
                                        </p:cTn>
                                        <p:tgtEl>
                                          <p:spTgt spid="41"/>
                                        </p:tgtEl>
                                        <p:attrNameLst>
                                          <p:attrName>style.visibility</p:attrName>
                                        </p:attrNameLst>
                                      </p:cBhvr>
                                      <p:to>
                                        <p:strVal val="hidden"/>
                                      </p:to>
                                    </p:set>
                                  </p:childTnLst>
                                </p:cTn>
                              </p:par>
                              <p:par>
                                <p:cTn id="154" presetID="1" presetClass="exit" presetSubtype="0" fill="hold" nodeType="withEffect">
                                  <p:stCondLst>
                                    <p:cond delay="1000"/>
                                  </p:stCondLst>
                                  <p:childTnLst>
                                    <p:set>
                                      <p:cBhvr>
                                        <p:cTn id="15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5" descr="909398Barres_etoiles__14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07941" cy="37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5" descr="909398Barres_etoiles__14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83146" y="0"/>
            <a:ext cx="2507941" cy="37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909398Barres_etoiles__14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6292" y="0"/>
            <a:ext cx="2507941" cy="37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909398Barres_etoiles__14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25176" y="0"/>
            <a:ext cx="2507941" cy="37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909398Barres_etoiles__14_.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84059" y="0"/>
            <a:ext cx="2507941" cy="37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95460" y="2518462"/>
            <a:ext cx="11369932"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smtClean="0">
                <a:ln/>
                <a:solidFill>
                  <a:srgbClr val="FF3399"/>
                </a:solidFill>
                <a:effectLst/>
                <a:latin typeface="VNI-Times" pitchFamily="2" charset="0"/>
              </a:rPr>
              <a:t>Caûm ôn quyù thaày coâ ñaõ ñeán döï giôø tieát hoïc ngaøy hoâm nay!</a:t>
            </a:r>
            <a:endParaRPr lang="en-US" sz="5400" b="1" cap="none" spc="0">
              <a:ln/>
              <a:solidFill>
                <a:srgbClr val="FF3399"/>
              </a:solidFill>
              <a:effectLst/>
              <a:latin typeface="VNI-Times"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890">
            <a:off x="981344" y="2285115"/>
            <a:ext cx="796573" cy="796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703629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 xmlns:a16="http://schemas.microsoft.com/office/drawing/2014/main" id="{746693C8-6655-4703-8671-9990BCF6137A}"/>
              </a:ext>
            </a:extLst>
          </p:cNvPr>
          <p:cNvGrpSpPr/>
          <p:nvPr/>
        </p:nvGrpSpPr>
        <p:grpSpPr>
          <a:xfrm>
            <a:off x="540178"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4" name="Picture 23" descr="A close up of a sign&#10;&#10;Description automatically generated">
            <a:hlinkClick r:id="rId14" action="ppaction://hlinksldjump"/>
            <a:extLst>
              <a:ext uri="{FF2B5EF4-FFF2-40B4-BE49-F238E27FC236}">
                <a16:creationId xmlns="" xmlns:a16="http://schemas.microsoft.com/office/drawing/2014/main" id="{30D141F4-29EB-4166-B45A-060834695F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9987" y="5958145"/>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87" y="1297706"/>
            <a:ext cx="4787938" cy="3867181"/>
          </a:xfrm>
          <a:prstGeom prst="rect">
            <a:avLst/>
          </a:prstGeom>
        </p:spPr>
      </p:pic>
      <p:pic>
        <p:nvPicPr>
          <p:cNvPr id="32" name="Picture 31" descr="A picture containing doll, toy, drawing&#10;&#10;Description automatically generated">
            <a:extLst>
              <a:ext uri="{FF2B5EF4-FFF2-40B4-BE49-F238E27FC236}">
                <a16:creationId xmlns="" xmlns:a16="http://schemas.microsoft.com/office/drawing/2014/main" id="{3DB79855-5D64-4736-B372-1CFADAD9FF0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506072" y="3626265"/>
            <a:ext cx="907257" cy="1276880"/>
          </a:xfrm>
          <a:prstGeom prst="rect">
            <a:avLst/>
          </a:prstGeom>
        </p:spPr>
      </p:pic>
      <p:sp>
        <p:nvSpPr>
          <p:cNvPr id="37" name="DAS1">
            <a:extLst>
              <a:ext uri="{FF2B5EF4-FFF2-40B4-BE49-F238E27FC236}">
                <a16:creationId xmlns="" xmlns:a16="http://schemas.microsoft.com/office/drawing/2014/main" id="{4F90B980-A131-4479-8F8C-7BF21A70E267}"/>
              </a:ext>
            </a:extLst>
          </p:cNvPr>
          <p:cNvSpPr/>
          <p:nvPr/>
        </p:nvSpPr>
        <p:spPr>
          <a:xfrm flipH="1">
            <a:off x="1569218" y="5280918"/>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Xem</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phim</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song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thần</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A">
            <a:hlinkClick r:id="" action="ppaction://macro?name=DMAM1"/>
            <a:extLst>
              <a:ext uri="{FF2B5EF4-FFF2-40B4-BE49-F238E27FC236}">
                <a16:creationId xmlns="" xmlns:a16="http://schemas.microsoft.com/office/drawing/2014/main" id="{4F5B0786-200E-4173-A797-510C33061A42}"/>
              </a:ext>
            </a:extLst>
          </p:cNvPr>
          <p:cNvSpPr/>
          <p:nvPr/>
        </p:nvSpPr>
        <p:spPr>
          <a:xfrm>
            <a:off x="1632041" y="5428002"/>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40" name="DAD">
            <a:extLst>
              <a:ext uri="{FF2B5EF4-FFF2-40B4-BE49-F238E27FC236}">
                <a16:creationId xmlns="" xmlns:a16="http://schemas.microsoft.com/office/drawing/2014/main" id="{A8DA704D-2BB9-418F-9E09-4530A9173CCF}"/>
              </a:ext>
            </a:extLst>
          </p:cNvPr>
          <p:cNvSpPr/>
          <p:nvPr/>
        </p:nvSpPr>
        <p:spPr>
          <a:xfrm flipH="1">
            <a:off x="5887939" y="5280918"/>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Hiến</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máu</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tại</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bệnh</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viện</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82880" algn="ct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A">
            <a:hlinkClick r:id="" action="ppaction://macro?name=DMAM1"/>
            <a:extLst>
              <a:ext uri="{FF2B5EF4-FFF2-40B4-BE49-F238E27FC236}">
                <a16:creationId xmlns="" xmlns:a16="http://schemas.microsoft.com/office/drawing/2014/main" id="{0E0DBA30-C259-4EF3-B5B9-E602596C51C4}"/>
              </a:ext>
            </a:extLst>
          </p:cNvPr>
          <p:cNvSpPr/>
          <p:nvPr/>
        </p:nvSpPr>
        <p:spPr>
          <a:xfrm>
            <a:off x="5950762" y="5428002"/>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52" name="DAS2">
            <a:extLst>
              <a:ext uri="{FF2B5EF4-FFF2-40B4-BE49-F238E27FC236}">
                <a16:creationId xmlns="" xmlns:a16="http://schemas.microsoft.com/office/drawing/2014/main" id="{ED97E9B0-2EBE-4D5E-A0B4-1BD49CC97ED3}"/>
              </a:ext>
            </a:extLst>
          </p:cNvPr>
          <p:cNvSpPr/>
          <p:nvPr/>
        </p:nvSpPr>
        <p:spPr>
          <a:xfrm flipH="1">
            <a:off x="1558190" y="6044284"/>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Tặng</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quà</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giỏi</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A">
            <a:hlinkClick r:id="" action="ppaction://macro?name=DMAM1"/>
            <a:extLst>
              <a:ext uri="{FF2B5EF4-FFF2-40B4-BE49-F238E27FC236}">
                <a16:creationId xmlns="" xmlns:a16="http://schemas.microsoft.com/office/drawing/2014/main" id="{12D790D5-AAC6-4B60-80FE-6C55202140B9}"/>
              </a:ext>
            </a:extLst>
          </p:cNvPr>
          <p:cNvSpPr/>
          <p:nvPr/>
        </p:nvSpPr>
        <p:spPr>
          <a:xfrm>
            <a:off x="1621013" y="6191368"/>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
        <p:nvSpPr>
          <p:cNvPr id="55" name="DAS3">
            <a:extLst>
              <a:ext uri="{FF2B5EF4-FFF2-40B4-BE49-F238E27FC236}">
                <a16:creationId xmlns="" xmlns:a16="http://schemas.microsoft.com/office/drawing/2014/main" id="{47E3DCAB-9C97-450B-9674-B91BF34D1E70}"/>
              </a:ext>
            </a:extLst>
          </p:cNvPr>
          <p:cNvSpPr/>
          <p:nvPr/>
        </p:nvSpPr>
        <p:spPr>
          <a:xfrm flipH="1">
            <a:off x="5876911" y="6044284"/>
            <a:ext cx="409724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Trao</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tiền</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thưởng</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đội</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bóng</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6" name="RectangleA">
            <a:hlinkClick r:id="" action="ppaction://macro?name=DMAM1"/>
            <a:extLst>
              <a:ext uri="{FF2B5EF4-FFF2-40B4-BE49-F238E27FC236}">
                <a16:creationId xmlns="" xmlns:a16="http://schemas.microsoft.com/office/drawing/2014/main" id="{1922A952-296C-44CC-A171-24E6CEC7BE7A}"/>
              </a:ext>
            </a:extLst>
          </p:cNvPr>
          <p:cNvSpPr/>
          <p:nvPr/>
        </p:nvSpPr>
        <p:spPr>
          <a:xfrm>
            <a:off x="6041274" y="6191368"/>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7" name="Oval 56">
            <a:hlinkClick r:id="rId20" action="ppaction://hlinksldjump"/>
            <a:extLst>
              <a:ext uri="{FF2B5EF4-FFF2-40B4-BE49-F238E27FC236}">
                <a16:creationId xmlns="" xmlns:a16="http://schemas.microsoft.com/office/drawing/2014/main" id="{C6B39EA6-B232-4316-A062-7912749809B5}"/>
              </a:ext>
            </a:extLst>
          </p:cNvPr>
          <p:cNvSpPr/>
          <p:nvPr/>
        </p:nvSpPr>
        <p:spPr>
          <a:xfrm>
            <a:off x="11084814" y="5847501"/>
            <a:ext cx="1001935" cy="1034358"/>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 xmlns:a16="http://schemas.microsoft.com/office/drawing/2014/main" id="{E4687172-D2D3-460E-9192-0005703A5540}"/>
              </a:ext>
            </a:extLst>
          </p:cNvPr>
          <p:cNvGrpSpPr/>
          <p:nvPr/>
        </p:nvGrpSpPr>
        <p:grpSpPr>
          <a:xfrm>
            <a:off x="3341040" y="1636076"/>
            <a:ext cx="5042033" cy="3069433"/>
            <a:chOff x="3222444" y="1568692"/>
            <a:chExt cx="5042033" cy="3069433"/>
          </a:xfrm>
        </p:grpSpPr>
        <p:grpSp>
          <p:nvGrpSpPr>
            <p:cNvPr id="58" name="Group 57">
              <a:extLst>
                <a:ext uri="{FF2B5EF4-FFF2-40B4-BE49-F238E27FC236}">
                  <a16:creationId xmlns=""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 xmlns:a16="http://schemas.microsoft.com/office/drawing/2014/main" id="{32522838-BCEF-4B4F-BFDB-62A4EF240AB5}"/>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 xmlns:a16="http://schemas.microsoft.com/office/drawing/2014/main" id="{86604CA8-14A7-4244-90DB-6775A4BC83A3}"/>
                  </a:ext>
                </a:extLst>
              </p:cNvPr>
              <p:cNvSpPr txBox="1"/>
              <p:nvPr/>
            </p:nvSpPr>
            <p:spPr>
              <a:xfrm>
                <a:off x="4087072" y="2867170"/>
                <a:ext cx="3239667"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đạo</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grpSp>
        <p:pic>
          <p:nvPicPr>
            <p:cNvPr id="61" name="Picture 60" descr="A picture containing pair, black, toy, sitting&#10;&#10;Description automatically generated">
              <a:extLst>
                <a:ext uri="{FF2B5EF4-FFF2-40B4-BE49-F238E27FC236}">
                  <a16:creationId xmlns=""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9254" y="1666027"/>
              <a:ext cx="1400559" cy="1095418"/>
            </a:xfrm>
            <a:prstGeom prst="rect">
              <a:avLst/>
            </a:prstGeom>
          </p:spPr>
        </p:pic>
      </p:grpSp>
      <p:pic>
        <p:nvPicPr>
          <p:cNvPr id="45" name="Picture 44" descr="A close up of a sign&#10;&#10;Description automatically generated">
            <a:extLst>
              <a:ext uri="{FF2B5EF4-FFF2-40B4-BE49-F238E27FC236}">
                <a16:creationId xmlns="" xmlns:a16="http://schemas.microsoft.com/office/drawing/2014/main" id="{FA6E73CA-7EAE-4C9B-9D20-E333C853A3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560" y="5970726"/>
            <a:ext cx="851591" cy="8455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4088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4500" fill="hold"/>
                                        <p:tgtEl>
                                          <p:spTgt spid="40"/>
                                        </p:tgtEl>
                                        <p:attrNameLst>
                                          <p:attrName>fillcolor</p:attrName>
                                        </p:attrNameLst>
                                      </p:cBhvr>
                                      <p:to>
                                        <a:srgbClr val="F4B183"/>
                                      </p:to>
                                    </p:animClr>
                                    <p:set>
                                      <p:cBhvr>
                                        <p:cTn id="27" dur="4500" fill="hold"/>
                                        <p:tgtEl>
                                          <p:spTgt spid="40"/>
                                        </p:tgtEl>
                                        <p:attrNameLst>
                                          <p:attrName>fill.type</p:attrName>
                                        </p:attrNameLst>
                                      </p:cBhvr>
                                      <p:to>
                                        <p:strVal val="solid"/>
                                      </p:to>
                                    </p:set>
                                    <p:set>
                                      <p:cBhvr>
                                        <p:cTn id="28" dur="4500" fill="hold"/>
                                        <p:tgtEl>
                                          <p:spTgt spid="40"/>
                                        </p:tgtEl>
                                        <p:attrNameLst>
                                          <p:attrName>fill.on</p:attrName>
                                        </p:attrNameLst>
                                      </p:cBhvr>
                                      <p:to>
                                        <p:strVal val="true"/>
                                      </p:to>
                                    </p:set>
                                  </p:childTnLst>
                                </p:cTn>
                              </p:par>
                              <p:par>
                                <p:cTn id="29" presetID="35" presetClass="path" presetSubtype="0" repeatCount="indefinite" fill="hold" nodeType="withEffect">
                                  <p:stCondLst>
                                    <p:cond delay="0"/>
                                  </p:stCondLst>
                                  <p:childTnLst>
                                    <p:animMotion origin="layout" path="M 2.5E-6 0 L -0.99688 0 " pathEditMode="relative" rAng="0" ptsTypes="AA">
                                      <p:cBhvr>
                                        <p:cTn id="30" dur="4500" fill="hold"/>
                                        <p:tgtEl>
                                          <p:spTgt spid="11"/>
                                        </p:tgtEl>
                                        <p:attrNameLst>
                                          <p:attrName>ppt_x</p:attrName>
                                          <p:attrName>ppt_y</p:attrName>
                                        </p:attrNameLst>
                                      </p:cBhvr>
                                      <p:rCtr x="-49844" y="0"/>
                                    </p:animMotion>
                                  </p:childTnLst>
                                </p:cTn>
                              </p:par>
                              <p:par>
                                <p:cTn id="31" presetID="35" presetClass="path" presetSubtype="0" accel="50000" decel="50000" fill="hold" nodeType="withEffect">
                                  <p:stCondLst>
                                    <p:cond delay="0"/>
                                  </p:stCondLst>
                                  <p:childTnLst>
                                    <p:animMotion origin="layout" path="M 2.08333E-7 1.11111E-6 L -0.39674 -0.00949 " pathEditMode="relative" rAng="0" ptsTypes="AA">
                                      <p:cBhvr>
                                        <p:cTn id="32" dur="2000" fill="hold"/>
                                        <p:tgtEl>
                                          <p:spTgt spid="16"/>
                                        </p:tgtEl>
                                        <p:attrNameLst>
                                          <p:attrName>ppt_x</p:attrName>
                                          <p:attrName>ppt_y</p:attrName>
                                        </p:attrNameLst>
                                      </p:cBhvr>
                                      <p:rCtr x="-19844" y="-486"/>
                                    </p:animMotion>
                                  </p:childTnLst>
                                </p:cTn>
                              </p:par>
                              <p:par>
                                <p:cTn id="33" presetID="64" presetClass="path" presetSubtype="0" repeatCount="indefinite" autoRev="1" fill="hold" nodeType="withEffect">
                                  <p:stCondLst>
                                    <p:cond delay="0"/>
                                  </p:stCondLst>
                                  <p:childTnLst>
                                    <p:animMotion origin="layout" path="M -4.375E-6 -2.59259E-6 L 0.00326 -0.02037 " pathEditMode="relative" rAng="0" ptsTypes="AA">
                                      <p:cBhvr>
                                        <p:cTn id="34" dur="1000" fill="hold"/>
                                        <p:tgtEl>
                                          <p:spTgt spid="23"/>
                                        </p:tgtEl>
                                        <p:attrNameLst>
                                          <p:attrName>ppt_x</p:attrName>
                                          <p:attrName>ppt_y</p:attrName>
                                        </p:attrNameLst>
                                      </p:cBhvr>
                                      <p:rCtr x="156" y="-1019"/>
                                    </p:animMotion>
                                  </p:childTnLst>
                                </p:cTn>
                              </p:par>
                              <p:par>
                                <p:cTn id="35" presetID="1" presetClass="entr" presetSubtype="0" fill="hold" nodeType="withEffect">
                                  <p:stCondLst>
                                    <p:cond delay="200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nodeType="withEffect">
                                  <p:stCondLst>
                                    <p:cond delay="200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nodeType="withEffect">
                                  <p:stCondLst>
                                    <p:cond delay="200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0" presetClass="emph" presetSubtype="0" fill="hold" grpId="1" nodeType="clickEffect">
                                  <p:stCondLst>
                                    <p:cond delay="0"/>
                                  </p:stCondLst>
                                  <p:childTnLst>
                                    <p:animClr clrSpc="hsl" dir="cw">
                                      <p:cBhvr override="childStyle">
                                        <p:cTn id="44" dur="500" fill="hold"/>
                                        <p:tgtEl>
                                          <p:spTgt spid="40"/>
                                        </p:tgtEl>
                                        <p:attrNameLst>
                                          <p:attrName>style.color</p:attrName>
                                        </p:attrNameLst>
                                      </p:cBhvr>
                                      <p:by>
                                        <p:hsl h="0" s="12549" l="25098"/>
                                      </p:by>
                                    </p:animClr>
                                    <p:animClr clrSpc="hsl" dir="cw">
                                      <p:cBhvr>
                                        <p:cTn id="45" dur="500" fill="hold"/>
                                        <p:tgtEl>
                                          <p:spTgt spid="40"/>
                                        </p:tgtEl>
                                        <p:attrNameLst>
                                          <p:attrName>fillcolor</p:attrName>
                                        </p:attrNameLst>
                                      </p:cBhvr>
                                      <p:by>
                                        <p:hsl h="0" s="12549" l="25098"/>
                                      </p:by>
                                    </p:animClr>
                                    <p:animClr clrSpc="hsl" dir="cw">
                                      <p:cBhvr>
                                        <p:cTn id="46" dur="500" fill="hold"/>
                                        <p:tgtEl>
                                          <p:spTgt spid="40"/>
                                        </p:tgtEl>
                                        <p:attrNameLst>
                                          <p:attrName>stroke.color</p:attrName>
                                        </p:attrNameLst>
                                      </p:cBhvr>
                                      <p:by>
                                        <p:hsl h="0" s="12549" l="25098"/>
                                      </p:by>
                                    </p:animClr>
                                    <p:set>
                                      <p:cBhvr>
                                        <p:cTn id="47"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04167E-6 -4.07407E-6 L -0.0013 0.17593 " pathEditMode="relative" rAng="0" ptsTypes="AA">
                                      <p:cBhvr>
                                        <p:cTn id="71" dur="500" fill="hold"/>
                                        <p:tgtEl>
                                          <p:spTgt spid="3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1000"/>
                                        <p:tgtEl>
                                          <p:spTgt spid="57"/>
                                        </p:tgtEl>
                                      </p:cBhvr>
                                    </p:animEffect>
                                    <p:anim calcmode="lin" valueType="num">
                                      <p:cBhvr>
                                        <p:cTn id="80" dur="1000" fill="hold"/>
                                        <p:tgtEl>
                                          <p:spTgt spid="57"/>
                                        </p:tgtEl>
                                        <p:attrNameLst>
                                          <p:attrName>ppt_x</p:attrName>
                                        </p:attrNameLst>
                                      </p:cBhvr>
                                      <p:tavLst>
                                        <p:tav tm="0">
                                          <p:val>
                                            <p:strVal val="#ppt_x"/>
                                          </p:val>
                                        </p:tav>
                                        <p:tav tm="100000">
                                          <p:val>
                                            <p:strVal val="#ppt_x"/>
                                          </p:val>
                                        </p:tav>
                                      </p:tavLst>
                                    </p:anim>
                                    <p:anim calcmode="lin" valueType="num">
                                      <p:cBhvr>
                                        <p:cTn id="8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82" restart="whenNotActive" fill="hold" evtFilter="cancelBubble" nodeType="interactiveSeq">
                <p:stCondLst>
                  <p:cond evt="onClick" delay="0">
                    <p:tgtEl>
                      <p:spTgt spid="52"/>
                    </p:tgtEl>
                  </p:cond>
                </p:stCondLst>
                <p:endSync evt="end" delay="0">
                  <p:rtn val="all"/>
                </p:endSync>
                <p:childTnLst>
                  <p:par>
                    <p:cTn id="83" fill="hold">
                      <p:stCondLst>
                        <p:cond delay="0"/>
                      </p:stCondLst>
                      <p:childTnLst>
                        <p:par>
                          <p:cTn id="84" fill="hold">
                            <p:stCondLst>
                              <p:cond delay="0"/>
                            </p:stCondLst>
                            <p:childTnLst>
                              <p:par>
                                <p:cTn id="85" presetID="42" presetClass="entr" presetSubtype="0" fill="hold" grpId="2"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1000"/>
                                        <p:tgtEl>
                                          <p:spTgt spid="57"/>
                                        </p:tgtEl>
                                      </p:cBhvr>
                                    </p:animEffect>
                                    <p:anim calcmode="lin" valueType="num">
                                      <p:cBhvr>
                                        <p:cTn id="88" dur="1000" fill="hold"/>
                                        <p:tgtEl>
                                          <p:spTgt spid="57"/>
                                        </p:tgtEl>
                                        <p:attrNameLst>
                                          <p:attrName>ppt_x</p:attrName>
                                        </p:attrNameLst>
                                      </p:cBhvr>
                                      <p:tavLst>
                                        <p:tav tm="0">
                                          <p:val>
                                            <p:strVal val="#ppt_x"/>
                                          </p:val>
                                        </p:tav>
                                        <p:tav tm="100000">
                                          <p:val>
                                            <p:strVal val="#ppt_x"/>
                                          </p:val>
                                        </p:tav>
                                      </p:tavLst>
                                    </p:anim>
                                    <p:anim calcmode="lin" valueType="num">
                                      <p:cBhvr>
                                        <p:cTn id="8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childTnLst>
        </p:cTn>
      </p:par>
    </p:tnLst>
    <p:bldLst>
      <p:bldP spid="37" grpId="0" animBg="1"/>
      <p:bldP spid="38" grpId="0"/>
      <p:bldP spid="40" grpId="0" animBg="1"/>
      <p:bldP spid="40" grpId="1" animBg="1"/>
      <p:bldP spid="41" grpId="0"/>
      <p:bldP spid="52" grpId="0" animBg="1"/>
      <p:bldP spid="53" grpId="0"/>
      <p:bldP spid="55" grpId="0" animBg="1"/>
      <p:bldP spid="56" grpId="0"/>
      <p:bldP spid="57" grpId="0" animBg="1"/>
      <p:bldP spid="57" grpId="1" animBg="1"/>
      <p:bldP spid="5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 xmlns:a16="http://schemas.microsoft.com/office/drawing/2014/main" id="{746693C8-6655-4703-8671-9990BCF6137A}"/>
              </a:ext>
            </a:extLst>
          </p:cNvPr>
          <p:cNvGrpSpPr/>
          <p:nvPr/>
        </p:nvGrpSpPr>
        <p:grpSpPr>
          <a:xfrm>
            <a:off x="532491" y="2592537"/>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 xmlns:a16="http://schemas.microsoft.com/office/drawing/2014/main" id="{8F063F44-618F-491E-A89D-C9D3944E7028}"/>
              </a:ext>
            </a:extLst>
          </p:cNvPr>
          <p:cNvGrpSpPr/>
          <p:nvPr/>
        </p:nvGrpSpPr>
        <p:grpSpPr>
          <a:xfrm>
            <a:off x="3226806" y="1577082"/>
            <a:ext cx="5042033" cy="3069433"/>
            <a:chOff x="3226806" y="1577082"/>
            <a:chExt cx="5042033" cy="3069433"/>
          </a:xfrm>
        </p:grpSpPr>
        <p:pic>
          <p:nvPicPr>
            <p:cNvPr id="33" name="Picture 32">
              <a:extLst>
                <a:ext uri="{FF2B5EF4-FFF2-40B4-BE49-F238E27FC236}">
                  <a16:creationId xmlns=""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 xmlns:a16="http://schemas.microsoft.com/office/drawing/2014/main" id="{EE1A157C-BE87-4B57-AC9B-55A95D169D60}"/>
                </a:ext>
              </a:extLst>
            </p:cNvPr>
            <p:cNvSpPr txBox="1"/>
            <p:nvPr/>
          </p:nvSpPr>
          <p:spPr>
            <a:xfrm>
              <a:off x="4125896" y="2400300"/>
              <a:ext cx="323966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Nhập câu hỏi ở đây</a:t>
              </a:r>
            </a:p>
            <a:p>
              <a:r>
                <a:rPr lang="en-US" sz="2400" dirty="0">
                  <a:latin typeface="Times New Roman" panose="02020603050405020304" pitchFamily="18" charset="0"/>
                  <a:cs typeface="Times New Roman" panose="02020603050405020304" pitchFamily="18" charset="0"/>
                </a:rPr>
                <a:t>Thay đổi các câu hỏi</a:t>
              </a:r>
            </a:p>
          </p:txBody>
        </p:sp>
      </p:grpSp>
      <p:pic>
        <p:nvPicPr>
          <p:cNvPr id="29" name="Picture 28" descr="A picture containing invertebrate, animal&#10;&#10;Description automatically generated">
            <a:extLst>
              <a:ext uri="{FF2B5EF4-FFF2-40B4-BE49-F238E27FC236}">
                <a16:creationId xmlns=""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31687" y="1297706"/>
            <a:ext cx="4787938" cy="3867181"/>
          </a:xfrm>
          <a:prstGeom prst="rect">
            <a:avLst/>
          </a:prstGeom>
        </p:spPr>
      </p:pic>
      <p:sp>
        <p:nvSpPr>
          <p:cNvPr id="37" name="DAS1">
            <a:extLst>
              <a:ext uri="{FF2B5EF4-FFF2-40B4-BE49-F238E27FC236}">
                <a16:creationId xmlns="" xmlns:a16="http://schemas.microsoft.com/office/drawing/2014/main" id="{4F90B980-A131-4479-8F8C-7BF21A70E267}"/>
              </a:ext>
            </a:extLst>
          </p:cNvPr>
          <p:cNvSpPr/>
          <p:nvPr/>
        </p:nvSpPr>
        <p:spPr>
          <a:xfrm flipH="1">
            <a:off x="727574" y="4899267"/>
            <a:ext cx="536842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Cây</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ngay</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không</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sợ</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chết</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đứng</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DAD">
            <a:extLst>
              <a:ext uri="{FF2B5EF4-FFF2-40B4-BE49-F238E27FC236}">
                <a16:creationId xmlns="" xmlns:a16="http://schemas.microsoft.com/office/drawing/2014/main" id="{A8DA704D-2BB9-418F-9E09-4530A9173CCF}"/>
              </a:ext>
            </a:extLst>
          </p:cNvPr>
          <p:cNvSpPr/>
          <p:nvPr/>
        </p:nvSpPr>
        <p:spPr>
          <a:xfrm flipH="1">
            <a:off x="619124" y="5920391"/>
            <a:ext cx="5476875"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Lá</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lành</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đùm</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lá</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râch</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2" name="DAS2">
            <a:extLst>
              <a:ext uri="{FF2B5EF4-FFF2-40B4-BE49-F238E27FC236}">
                <a16:creationId xmlns="" xmlns:a16="http://schemas.microsoft.com/office/drawing/2014/main" id="{ED97E9B0-2EBE-4D5E-A0B4-1BD49CC97ED3}"/>
              </a:ext>
            </a:extLst>
          </p:cNvPr>
          <p:cNvSpPr/>
          <p:nvPr/>
        </p:nvSpPr>
        <p:spPr>
          <a:xfrm flipH="1">
            <a:off x="6699546" y="4961043"/>
            <a:ext cx="5753520"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Cái</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nế</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đánh</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chết</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cái</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đẹp</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5" name="DAS3">
            <a:extLst>
              <a:ext uri="{FF2B5EF4-FFF2-40B4-BE49-F238E27FC236}">
                <a16:creationId xmlns="" xmlns:a16="http://schemas.microsoft.com/office/drawing/2014/main" id="{47E3DCAB-9C97-450B-9674-B91BF34D1E70}"/>
              </a:ext>
            </a:extLst>
          </p:cNvPr>
          <p:cNvSpPr/>
          <p:nvPr/>
        </p:nvSpPr>
        <p:spPr>
          <a:xfrm flipH="1">
            <a:off x="6987567" y="5997519"/>
            <a:ext cx="5615825"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Có</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chí</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thì</a:t>
            </a: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nên</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 xmlns:a16="http://schemas.microsoft.com/office/drawing/2014/main" id="{E4687172-D2D3-460E-9192-0005703A5540}"/>
              </a:ext>
            </a:extLst>
          </p:cNvPr>
          <p:cNvGrpSpPr/>
          <p:nvPr/>
        </p:nvGrpSpPr>
        <p:grpSpPr>
          <a:xfrm>
            <a:off x="3222444" y="1416771"/>
            <a:ext cx="5042033" cy="3221354"/>
            <a:chOff x="3222444" y="1416771"/>
            <a:chExt cx="5042033" cy="3221354"/>
          </a:xfrm>
        </p:grpSpPr>
        <p:grpSp>
          <p:nvGrpSpPr>
            <p:cNvPr id="58" name="Group 57">
              <a:extLst>
                <a:ext uri="{FF2B5EF4-FFF2-40B4-BE49-F238E27FC236}">
                  <a16:creationId xmlns="" xmlns:a16="http://schemas.microsoft.com/office/drawing/2014/main" id="{F0A30B90-4341-4B97-95A0-66B483B122A5}"/>
                </a:ext>
              </a:extLst>
            </p:cNvPr>
            <p:cNvGrpSpPr/>
            <p:nvPr/>
          </p:nvGrpSpPr>
          <p:grpSpPr>
            <a:xfrm>
              <a:off x="3222444" y="1568692"/>
              <a:ext cx="5042033" cy="3069433"/>
              <a:chOff x="3226806" y="1577082"/>
              <a:chExt cx="5042033" cy="3069433"/>
            </a:xfrm>
          </p:grpSpPr>
          <p:pic>
            <p:nvPicPr>
              <p:cNvPr id="59" name="Picture 58">
                <a:extLst>
                  <a:ext uri="{FF2B5EF4-FFF2-40B4-BE49-F238E27FC236}">
                    <a16:creationId xmlns="" xmlns:a16="http://schemas.microsoft.com/office/drawing/2014/main" id="{32522838-BCEF-4B4F-BFDB-62A4EF240AB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60" name="TextBox 59">
                <a:extLst>
                  <a:ext uri="{FF2B5EF4-FFF2-40B4-BE49-F238E27FC236}">
                    <a16:creationId xmlns="" xmlns:a16="http://schemas.microsoft.com/office/drawing/2014/main" id="{86604CA8-14A7-4244-90DB-6775A4BC83A3}"/>
                  </a:ext>
                </a:extLst>
              </p:cNvPr>
              <p:cNvSpPr txBox="1"/>
              <p:nvPr/>
            </p:nvSpPr>
            <p:spPr>
              <a:xfrm>
                <a:off x="3891613" y="2878280"/>
                <a:ext cx="3638005" cy="830997"/>
              </a:xfrm>
              <a:prstGeom prst="rect">
                <a:avLst/>
              </a:prstGeom>
              <a:no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ngữ</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đạo</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grpSp>
        <p:pic>
          <p:nvPicPr>
            <p:cNvPr id="61" name="Picture 60" descr="A picture containing pair, black, toy, sitting&#10;&#10;Description automatically generated">
              <a:extLst>
                <a:ext uri="{FF2B5EF4-FFF2-40B4-BE49-F238E27FC236}">
                  <a16:creationId xmlns="" xmlns:a16="http://schemas.microsoft.com/office/drawing/2014/main" id="{A8E71491-5CFE-4301-B8D1-F6BF3C8DD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184" y="1416771"/>
              <a:ext cx="1400559" cy="1447386"/>
            </a:xfrm>
            <a:prstGeom prst="rect">
              <a:avLst/>
            </a:prstGeom>
          </p:spPr>
        </p:pic>
      </p:grpSp>
      <p:pic>
        <p:nvPicPr>
          <p:cNvPr id="43" name="Picture 42" descr="A person wearing a costume&#10;&#10;Description automatically generated">
            <a:extLst>
              <a:ext uri="{FF2B5EF4-FFF2-40B4-BE49-F238E27FC236}">
                <a16:creationId xmlns="" xmlns:a16="http://schemas.microsoft.com/office/drawing/2014/main" id="{0A305CFB-B874-451A-B896-9EBBAE0D177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5438" y="3743320"/>
            <a:ext cx="805483" cy="1196262"/>
          </a:xfrm>
          <a:prstGeom prst="rect">
            <a:avLst/>
          </a:prstGeom>
        </p:spPr>
      </p:pic>
      <p:sp>
        <p:nvSpPr>
          <p:cNvPr id="41" name="RectangleA">
            <a:hlinkClick r:id="" action="ppaction://macro?name=DMAM1"/>
            <a:extLst>
              <a:ext uri="{FF2B5EF4-FFF2-40B4-BE49-F238E27FC236}">
                <a16:creationId xmlns="" xmlns:a16="http://schemas.microsoft.com/office/drawing/2014/main" id="{0E0DBA30-C259-4EF3-B5B9-E602596C51C4}"/>
              </a:ext>
            </a:extLst>
          </p:cNvPr>
          <p:cNvSpPr/>
          <p:nvPr/>
        </p:nvSpPr>
        <p:spPr>
          <a:xfrm>
            <a:off x="7047051" y="5033317"/>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
        <p:nvSpPr>
          <p:cNvPr id="38" name="RectangleA">
            <a:hlinkClick r:id="" action="ppaction://macro?name=DMAM1"/>
            <a:extLst>
              <a:ext uri="{FF2B5EF4-FFF2-40B4-BE49-F238E27FC236}">
                <a16:creationId xmlns="" xmlns:a16="http://schemas.microsoft.com/office/drawing/2014/main" id="{4F5B0786-200E-4173-A797-510C33061A42}"/>
              </a:ext>
            </a:extLst>
          </p:cNvPr>
          <p:cNvSpPr/>
          <p:nvPr/>
        </p:nvSpPr>
        <p:spPr>
          <a:xfrm>
            <a:off x="879528" y="4978344"/>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56" name="RectangleA">
            <a:hlinkClick r:id="" action="ppaction://macro?name=DMAM1"/>
            <a:extLst>
              <a:ext uri="{FF2B5EF4-FFF2-40B4-BE49-F238E27FC236}">
                <a16:creationId xmlns="" xmlns:a16="http://schemas.microsoft.com/office/drawing/2014/main" id="{1922A952-296C-44CC-A171-24E6CEC7BE7A}"/>
              </a:ext>
            </a:extLst>
          </p:cNvPr>
          <p:cNvSpPr/>
          <p:nvPr/>
        </p:nvSpPr>
        <p:spPr>
          <a:xfrm>
            <a:off x="7098718" y="6169698"/>
            <a:ext cx="60305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D. </a:t>
            </a:r>
            <a:endParaRPr lang="en-US" sz="2400" dirty="0">
              <a:solidFill>
                <a:srgbClr val="FF0000"/>
              </a:solidFill>
            </a:endParaRPr>
          </a:p>
        </p:txBody>
      </p:sp>
      <p:sp>
        <p:nvSpPr>
          <p:cNvPr id="53" name="RectangleA">
            <a:hlinkClick r:id="" action="ppaction://macro?name=DMAM1"/>
            <a:extLst>
              <a:ext uri="{FF2B5EF4-FFF2-40B4-BE49-F238E27FC236}">
                <a16:creationId xmlns="" xmlns:a16="http://schemas.microsoft.com/office/drawing/2014/main" id="{12D790D5-AAC6-4B60-80FE-6C55202140B9}"/>
              </a:ext>
            </a:extLst>
          </p:cNvPr>
          <p:cNvSpPr/>
          <p:nvPr/>
        </p:nvSpPr>
        <p:spPr>
          <a:xfrm>
            <a:off x="735602" y="6060603"/>
            <a:ext cx="57579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C. </a:t>
            </a:r>
            <a:endParaRPr lang="en-US" sz="2400" dirty="0">
              <a:solidFill>
                <a:srgbClr val="FF0000"/>
              </a:solidFill>
            </a:endParaRPr>
          </a:p>
        </p:txBody>
      </p:sp>
    </p:spTree>
    <p:extLst>
      <p:ext uri="{BB962C8B-B14F-4D97-AF65-F5344CB8AC3E}">
        <p14:creationId xmlns:p14="http://schemas.microsoft.com/office/powerpoint/2010/main" val="4236793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35" presetClass="path" presetSubtype="0" repeatCount="indefinite" fill="hold" nodeType="withEffect">
                                  <p:stCondLst>
                                    <p:cond delay="0"/>
                                  </p:stCondLst>
                                  <p:childTnLst>
                                    <p:animMotion origin="layout" path="M 2.5E-6 0 L -0.99688 0 " pathEditMode="relative" rAng="0" ptsTypes="AA">
                                      <p:cBhvr>
                                        <p:cTn id="26" dur="4500" fill="hold"/>
                                        <p:tgtEl>
                                          <p:spTgt spid="11"/>
                                        </p:tgtEl>
                                        <p:attrNameLst>
                                          <p:attrName>ppt_x</p:attrName>
                                          <p:attrName>ppt_y</p:attrName>
                                        </p:attrNameLst>
                                      </p:cBhvr>
                                      <p:rCtr x="-49844" y="0"/>
                                    </p:animMotion>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35" presetClass="path" presetSubtype="0" accel="50000" decel="50000" fill="hold" nodeType="withEffect">
                                  <p:stCondLst>
                                    <p:cond delay="0"/>
                                  </p:stCondLst>
                                  <p:childTnLst>
                                    <p:animMotion origin="layout" path="M 2.08333E-7 1.11111E-6 L -0.39674 -0.00949 " pathEditMode="relative" rAng="0" ptsTypes="AA">
                                      <p:cBhvr>
                                        <p:cTn id="30" dur="2000" fill="hold"/>
                                        <p:tgtEl>
                                          <p:spTgt spid="16"/>
                                        </p:tgtEl>
                                        <p:attrNameLst>
                                          <p:attrName>ppt_x</p:attrName>
                                          <p:attrName>ppt_y</p:attrName>
                                        </p:attrNameLst>
                                      </p:cBhvr>
                                      <p:rCtr x="-19844" y="-486"/>
                                    </p:animMotion>
                                  </p:childTnLst>
                                </p:cTn>
                              </p:par>
                              <p:par>
                                <p:cTn id="31" presetID="64" presetClass="path" presetSubtype="0" repeatCount="indefinite" autoRev="1" fill="hold" nodeType="withEffect">
                                  <p:stCondLst>
                                    <p:cond delay="0"/>
                                  </p:stCondLst>
                                  <p:childTnLst>
                                    <p:animMotion origin="layout" path="M -4.375E-6 -2.59259E-6 L 0.00326 -0.02037 " pathEditMode="relative" rAng="0" ptsTypes="AA">
                                      <p:cBhvr>
                                        <p:cTn id="32" dur="1000" fill="hold"/>
                                        <p:tgtEl>
                                          <p:spTgt spid="23"/>
                                        </p:tgtEl>
                                        <p:attrNameLst>
                                          <p:attrName>ppt_x</p:attrName>
                                          <p:attrName>ppt_y</p:attrName>
                                        </p:attrNameLst>
                                      </p:cBhvr>
                                      <p:rCtr x="156" y="-1019"/>
                                    </p:animMotion>
                                  </p:childTnLst>
                                </p:cTn>
                              </p:par>
                              <p:par>
                                <p:cTn id="33" presetID="1" presetClass="entr" presetSubtype="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xit" presetSubtype="0" fill="hold" nodeType="withEffect">
                                  <p:stCondLst>
                                    <p:cond delay="2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200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53"/>
                                        </p:tgtEl>
                                        <p:attrNameLst>
                                          <p:attrName>fillcolor</p:attrName>
                                        </p:attrNameLst>
                                      </p:cBhvr>
                                      <p:to>
                                        <a:schemeClr val="accent2"/>
                                      </p:to>
                                    </p:animClr>
                                    <p:set>
                                      <p:cBhvr>
                                        <p:cTn id="43" dur="2000" fill="hold"/>
                                        <p:tgtEl>
                                          <p:spTgt spid="53"/>
                                        </p:tgtEl>
                                        <p:attrNameLst>
                                          <p:attrName>fill.type</p:attrName>
                                        </p:attrNameLst>
                                      </p:cBhvr>
                                      <p:to>
                                        <p:strVal val="solid"/>
                                      </p:to>
                                    </p:set>
                                    <p:set>
                                      <p:cBhvr>
                                        <p:cTn id="44" dur="2000" fill="hold"/>
                                        <p:tgtEl>
                                          <p:spTgt spid="53"/>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40"/>
                                        </p:tgtEl>
                                        <p:attrNameLst>
                                          <p:attrName>fillcolor</p:attrName>
                                        </p:attrNameLst>
                                      </p:cBhvr>
                                      <p:to>
                                        <a:schemeClr val="accent2"/>
                                      </p:to>
                                    </p:animClr>
                                    <p:set>
                                      <p:cBhvr>
                                        <p:cTn id="47" dur="2000" fill="hold"/>
                                        <p:tgtEl>
                                          <p:spTgt spid="40"/>
                                        </p:tgtEl>
                                        <p:attrNameLst>
                                          <p:attrName>fill.type</p:attrName>
                                        </p:attrNameLst>
                                      </p:cBhvr>
                                      <p:to>
                                        <p:strVal val="solid"/>
                                      </p:to>
                                    </p:set>
                                    <p:set>
                                      <p:cBhvr>
                                        <p:cTn id="48"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4.375E-6 1.11111E-6 L 0.61758 -0.00556 " pathEditMode="relative" rAng="0" ptsTypes="AA">
                                      <p:cBhvr>
                                        <p:cTn id="57" dur="2000" fill="hold"/>
                                        <p:tgtEl>
                                          <p:spTgt spid="29"/>
                                        </p:tgtEl>
                                        <p:attrNameLst>
                                          <p:attrName>ppt_x</p:attrName>
                                          <p:attrName>ppt_y</p:attrName>
                                        </p:attrNameLst>
                                      </p:cBhvr>
                                      <p:rCtr x="30872" y="-278"/>
                                    </p:animMotion>
                                  </p:childTnLst>
                                </p:cTn>
                              </p:par>
                              <p:par>
                                <p:cTn id="58" presetID="6" presetClass="emph" presetSubtype="0" fill="hold" nodeType="withEffect">
                                  <p:stCondLst>
                                    <p:cond delay="500"/>
                                  </p:stCondLst>
                                  <p:childTnLst>
                                    <p:animScale>
                                      <p:cBhvr>
                                        <p:cTn id="59" dur="1000" fill="hold"/>
                                        <p:tgtEl>
                                          <p:spTgt spid="29"/>
                                        </p:tgtEl>
                                      </p:cBhvr>
                                      <p:by x="500000" y="500000"/>
                                    </p:animScale>
                                  </p:childTnLst>
                                </p:cTn>
                              </p:par>
                              <p:par>
                                <p:cTn id="60" presetID="1" presetClass="exit" presetSubtype="0" fill="hold" nodeType="withEffect">
                                  <p:stCondLst>
                                    <p:cond delay="1500"/>
                                  </p:stCondLst>
                                  <p:childTnLst>
                                    <p:set>
                                      <p:cBhvr>
                                        <p:cTn id="61" dur="1" fill="hold">
                                          <p:stCondLst>
                                            <p:cond delay="0"/>
                                          </p:stCondLst>
                                        </p:cTn>
                                        <p:tgtEl>
                                          <p:spTgt spid="2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5749"/>
                                          </p:stCondLst>
                                        </p:cTn>
                                        <p:tgtEl>
                                          <p:spTgt spid="35"/>
                                        </p:tgtEl>
                                        <p:attrNameLst>
                                          <p:attrName>style.visibility</p:attrName>
                                        </p:attrNameLst>
                                      </p:cBhvr>
                                      <p:to>
                                        <p:strVal val="visible"/>
                                      </p:to>
                                    </p:set>
                                  </p:childTnLst>
                                </p:cTn>
                              </p:par>
                            </p:childTnLst>
                          </p:cTn>
                        </p:par>
                        <p:par>
                          <p:cTn id="66" fill="hold">
                            <p:stCondLst>
                              <p:cond delay="5750"/>
                            </p:stCondLst>
                            <p:childTnLst>
                              <p:par>
                                <p:cTn id="67" presetID="22" presetClass="exit" presetSubtype="4" fill="hold" nodeType="afterEffect">
                                  <p:stCondLst>
                                    <p:cond delay="0"/>
                                  </p:stCondLst>
                                  <p:childTnLst>
                                    <p:animEffect transition="out" filter="wipe(down)">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04167E-6 -4.07407E-6 L -0.0013 0.17593 " pathEditMode="relative" rAng="0" ptsTypes="AA">
                                      <p:cBhvr>
                                        <p:cTn id="71" dur="500" fill="hold"/>
                                        <p:tgtEl>
                                          <p:spTgt spid="13"/>
                                        </p:tgtEl>
                                        <p:attrNameLst>
                                          <p:attrName>ppt_x</p:attrName>
                                          <p:attrName>ppt_y</p:attrName>
                                        </p:attrNameLst>
                                      </p:cBhvr>
                                      <p:rCtr x="-65" y="8796"/>
                                    </p:animMotion>
                                  </p:childTnLst>
                                </p:cTn>
                              </p:par>
                              <p:par>
                                <p:cTn id="72" presetID="22" presetClass="exit" presetSubtype="4" fill="hold" nodeType="withEffect">
                                  <p:stCondLst>
                                    <p:cond delay="0"/>
                                  </p:stCondLst>
                                  <p:childTnLst>
                                    <p:animEffect transition="out" filter="wipe(down)">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par>
                                <p:cTn id="75" presetID="42" presetClass="path" presetSubtype="0" accel="50000" decel="50000" fill="hold" nodeType="withEffect">
                                  <p:stCondLst>
                                    <p:cond delay="0"/>
                                  </p:stCondLst>
                                  <p:childTnLst>
                                    <p:animMotion origin="layout" path="M -2.08333E-7 -1.85185E-6 L -0.0013 0.17593 " pathEditMode="relative" rAng="0" ptsTypes="AA">
                                      <p:cBhvr>
                                        <p:cTn id="76" dur="500" fill="hold"/>
                                        <p:tgtEl>
                                          <p:spTgt spid="43"/>
                                        </p:tgtEl>
                                        <p:attrNameLst>
                                          <p:attrName>ppt_x</p:attrName>
                                          <p:attrName>ppt_y</p:attrName>
                                        </p:attrNameLst>
                                      </p:cBhvr>
                                      <p:rCtr x="-65" y="8796"/>
                                    </p:animMotion>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5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additive="base">
                                        <p:cTn id="86" dur="500"/>
                                        <p:tgtEl>
                                          <p:spTgt spid="2"/>
                                        </p:tgtEl>
                                        <p:attrNameLst>
                                          <p:attrName>ppt_y</p:attrName>
                                        </p:attrNameLst>
                                      </p:cBhvr>
                                      <p:tavLst>
                                        <p:tav tm="0">
                                          <p:val>
                                            <p:strVal val="#ppt_y+#ppt_h*1.125000"/>
                                          </p:val>
                                        </p:tav>
                                        <p:tav tm="100000">
                                          <p:val>
                                            <p:strVal val="#ppt_y"/>
                                          </p:val>
                                        </p:tav>
                                      </p:tavLst>
                                    </p:anim>
                                    <p:animEffect transition="in" filter="wipe(up)">
                                      <p:cBhvr>
                                        <p:cTn id="87"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40" grpId="0" animBg="1"/>
      <p:bldP spid="52" grpId="0" animBg="1"/>
      <p:bldP spid="55" grpId="0" animBg="1"/>
      <p:bldP spid="41" grpId="0"/>
      <p:bldP spid="38" grpId="0"/>
      <p:bldP spid="56"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914525" y="4852687"/>
            <a:ext cx="1050925" cy="106412"/>
          </a:xfrm>
          <a:prstGeom prst="rect">
            <a:avLst/>
          </a:prstGeom>
        </p:spPr>
      </p:pic>
      <p:grpSp>
        <p:nvGrpSpPr>
          <p:cNvPr id="11" name="Group 10">
            <a:extLst>
              <a:ext uri="{FF2B5EF4-FFF2-40B4-BE49-F238E27FC236}">
                <a16:creationId xmlns="" xmlns:a16="http://schemas.microsoft.com/office/drawing/2014/main" id="{AFE38A1D-7C4A-4691-84F9-BF31175DA230}"/>
              </a:ext>
            </a:extLst>
          </p:cNvPr>
          <p:cNvGrpSpPr/>
          <p:nvPr/>
        </p:nvGrpSpPr>
        <p:grpSpPr>
          <a:xfrm>
            <a:off x="0" y="0"/>
            <a:ext cx="24345900" cy="6858000"/>
            <a:chOff x="0" y="0"/>
            <a:chExt cx="24345900" cy="6858000"/>
          </a:xfrm>
        </p:grpSpPr>
        <p:pic>
          <p:nvPicPr>
            <p:cNvPr id="5" name="Picture 4">
              <a:extLst>
                <a:ext uri="{FF2B5EF4-FFF2-40B4-BE49-F238E27FC236}">
                  <a16:creationId xmlns=""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 xmlns:a16="http://schemas.microsoft.com/office/drawing/2014/main" id="{746693C8-6655-4703-8671-9990BCF6137A}"/>
              </a:ext>
            </a:extLst>
          </p:cNvPr>
          <p:cNvGrpSpPr/>
          <p:nvPr/>
        </p:nvGrpSpPr>
        <p:grpSpPr>
          <a:xfrm>
            <a:off x="540178" y="2713635"/>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33" name="Picture 32">
            <a:extLst>
              <a:ext uri="{FF2B5EF4-FFF2-40B4-BE49-F238E27FC236}">
                <a16:creationId xmlns=""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pic>
        <p:nvPicPr>
          <p:cNvPr id="29" name="Picture 28" descr="A picture containing invertebrate, animal&#10;&#10;Description automatically generated">
            <a:extLst>
              <a:ext uri="{FF2B5EF4-FFF2-40B4-BE49-F238E27FC236}">
                <a16:creationId xmlns="" xmlns:a16="http://schemas.microsoft.com/office/drawing/2014/main" id="{11558532-F324-48C5-80F3-F3CA065D8E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0220" y="3820849"/>
            <a:ext cx="607009" cy="607008"/>
          </a:xfrm>
          <a:prstGeom prst="rect">
            <a:avLst/>
          </a:prstGeom>
        </p:spPr>
      </p:pic>
      <p:pic>
        <p:nvPicPr>
          <p:cNvPr id="35" name="Picture 34" descr="A picture containing monitor, dark, light, lit&#10;&#10;Description automatically generated">
            <a:extLst>
              <a:ext uri="{FF2B5EF4-FFF2-40B4-BE49-F238E27FC236}">
                <a16:creationId xmlns="" xmlns:a16="http://schemas.microsoft.com/office/drawing/2014/main" id="{B910E184-A34D-42C1-9A0A-2CBEED0963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87017" y="1308983"/>
            <a:ext cx="4787938" cy="3867181"/>
          </a:xfrm>
          <a:prstGeom prst="rect">
            <a:avLst/>
          </a:prstGeom>
        </p:spPr>
      </p:pic>
      <p:sp>
        <p:nvSpPr>
          <p:cNvPr id="37" name="DAS1">
            <a:extLst>
              <a:ext uri="{FF2B5EF4-FFF2-40B4-BE49-F238E27FC236}">
                <a16:creationId xmlns="" xmlns:a16="http://schemas.microsoft.com/office/drawing/2014/main" id="{4F90B980-A131-4479-8F8C-7BF21A70E267}"/>
              </a:ext>
            </a:extLst>
          </p:cNvPr>
          <p:cNvSpPr/>
          <p:nvPr/>
        </p:nvSpPr>
        <p:spPr>
          <a:xfrm flipH="1">
            <a:off x="8764199" y="5302833"/>
            <a:ext cx="4191176"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Đúng</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DAD">
            <a:extLst>
              <a:ext uri="{FF2B5EF4-FFF2-40B4-BE49-F238E27FC236}">
                <a16:creationId xmlns="" xmlns:a16="http://schemas.microsoft.com/office/drawing/2014/main" id="{A8DA704D-2BB9-418F-9E09-4530A9173CCF}"/>
              </a:ext>
            </a:extLst>
          </p:cNvPr>
          <p:cNvSpPr/>
          <p:nvPr/>
        </p:nvSpPr>
        <p:spPr>
          <a:xfrm flipH="1">
            <a:off x="1899703" y="5302833"/>
            <a:ext cx="3944247" cy="68980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Sai</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 xmlns:a16="http://schemas.microsoft.com/office/drawing/2014/main" id="{E4687172-D2D3-460E-9192-0005703A5540}"/>
              </a:ext>
            </a:extLst>
          </p:cNvPr>
          <p:cNvGrpSpPr/>
          <p:nvPr/>
        </p:nvGrpSpPr>
        <p:grpSpPr>
          <a:xfrm>
            <a:off x="4045982" y="1437780"/>
            <a:ext cx="3846434" cy="2142557"/>
            <a:chOff x="4103722" y="3539228"/>
            <a:chExt cx="3597841" cy="2142557"/>
          </a:xfrm>
        </p:grpSpPr>
        <p:sp>
          <p:nvSpPr>
            <p:cNvPr id="60" name="TextBox 59">
              <a:extLst>
                <a:ext uri="{FF2B5EF4-FFF2-40B4-BE49-F238E27FC236}">
                  <a16:creationId xmlns="" xmlns:a16="http://schemas.microsoft.com/office/drawing/2014/main" id="{86604CA8-14A7-4244-90DB-6775A4BC83A3}"/>
                </a:ext>
              </a:extLst>
            </p:cNvPr>
            <p:cNvSpPr txBox="1"/>
            <p:nvPr/>
          </p:nvSpPr>
          <p:spPr>
            <a:xfrm>
              <a:off x="4103722" y="4358346"/>
              <a:ext cx="3597841" cy="1323439"/>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Mạnh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sách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vở</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cũ</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dành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tiền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tử</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không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phải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xin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tiền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bố</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mẹ</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Hành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động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này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đúng</a:t>
              </a:r>
              <a:r>
                <a:rPr lang="en-US" sz="2000" b="1" dirty="0" smtClean="0">
                  <a:latin typeface="Times New Roman" panose="02020603050405020304" pitchFamily="18" charset="0"/>
                  <a:cs typeface="Times New Roman" panose="02020603050405020304" pitchFamily="18" charset="0"/>
                </a:rPr>
                <a:t> hay </a:t>
              </a:r>
              <a:r>
                <a:rPr lang="en-US" sz="2000" b="1" dirty="0" err="1" smtClean="0">
                  <a:latin typeface="Times New Roman" panose="02020603050405020304" pitchFamily="18" charset="0"/>
                  <a:cs typeface="Times New Roman" panose="02020603050405020304" pitchFamily="18" charset="0"/>
                </a:rPr>
                <a:t>sai</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pic>
          <p:nvPicPr>
            <p:cNvPr id="61" name="Picture 60" descr="A picture containing pair, black, toy, sitting&#10;&#10;Description automatically generated">
              <a:extLst>
                <a:ext uri="{FF2B5EF4-FFF2-40B4-BE49-F238E27FC236}">
                  <a16:creationId xmlns="" xmlns:a16="http://schemas.microsoft.com/office/drawing/2014/main" id="{A8E71491-5CFE-4301-B8D1-F6BF3C8DDE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9336" y="3539228"/>
              <a:ext cx="1103541" cy="981918"/>
            </a:xfrm>
            <a:prstGeom prst="rect">
              <a:avLst/>
            </a:prstGeom>
          </p:spPr>
        </p:pic>
      </p:grpSp>
      <p:pic>
        <p:nvPicPr>
          <p:cNvPr id="43" name="Picture 42" descr="A statue of a person&#10;&#10;Description automatically generated">
            <a:extLst>
              <a:ext uri="{FF2B5EF4-FFF2-40B4-BE49-F238E27FC236}">
                <a16:creationId xmlns="" xmlns:a16="http://schemas.microsoft.com/office/drawing/2014/main" id="{156B0251-FB36-4B6B-AE96-08C26C22E0AC}"/>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9036727" y="3418674"/>
            <a:ext cx="1055103" cy="1577284"/>
          </a:xfrm>
          <a:prstGeom prst="rect">
            <a:avLst/>
          </a:prstGeom>
        </p:spPr>
      </p:pic>
      <p:sp>
        <p:nvSpPr>
          <p:cNvPr id="38" name="RectangleA">
            <a:hlinkClick r:id="" action="ppaction://macro?name=DMAM1"/>
            <a:extLst>
              <a:ext uri="{FF2B5EF4-FFF2-40B4-BE49-F238E27FC236}">
                <a16:creationId xmlns="" xmlns:a16="http://schemas.microsoft.com/office/drawing/2014/main" id="{4F5B0786-200E-4173-A797-510C33061A42}"/>
              </a:ext>
            </a:extLst>
          </p:cNvPr>
          <p:cNvSpPr/>
          <p:nvPr/>
        </p:nvSpPr>
        <p:spPr>
          <a:xfrm>
            <a:off x="1944189" y="5379579"/>
            <a:ext cx="591454" cy="39564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endParaRPr lang="en-US" sz="2400" dirty="0">
              <a:solidFill>
                <a:srgbClr val="FF0000"/>
              </a:solidFill>
            </a:endParaRPr>
          </a:p>
        </p:txBody>
      </p:sp>
      <p:sp>
        <p:nvSpPr>
          <p:cNvPr id="54" name="RectangleA">
            <a:hlinkClick r:id="" action="ppaction://macro?name=DMAM1"/>
            <a:extLst>
              <a:ext uri="{FF2B5EF4-FFF2-40B4-BE49-F238E27FC236}">
                <a16:creationId xmlns="" xmlns:a16="http://schemas.microsoft.com/office/drawing/2014/main" id="{670F3594-71CB-434F-9A93-FAE7B06E3AEB}"/>
              </a:ext>
            </a:extLst>
          </p:cNvPr>
          <p:cNvSpPr/>
          <p:nvPr/>
        </p:nvSpPr>
        <p:spPr>
          <a:xfrm>
            <a:off x="9024653" y="5447308"/>
            <a:ext cx="582211"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 </a:t>
            </a:r>
            <a:endParaRPr lang="en-US" sz="2400" dirty="0">
              <a:solidFill>
                <a:srgbClr val="FF0000"/>
              </a:solidFill>
            </a:endParaRPr>
          </a:p>
        </p:txBody>
      </p:sp>
    </p:spTree>
    <p:extLst>
      <p:ext uri="{BB962C8B-B14F-4D97-AF65-F5344CB8AC3E}">
        <p14:creationId xmlns:p14="http://schemas.microsoft.com/office/powerpoint/2010/main" val="2906655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35" presetClass="path" presetSubtype="0" repeatCount="indefinite" fill="hold" nodeType="withEffect">
                                  <p:stCondLst>
                                    <p:cond delay="0"/>
                                  </p:stCondLst>
                                  <p:childTnLst>
                                    <p:animMotion origin="layout" path="M 2.5E-6 0 L -0.99688 0 " pathEditMode="relative" rAng="0" ptsTypes="AA">
                                      <p:cBhvr>
                                        <p:cTn id="16" dur="4500" fill="hold"/>
                                        <p:tgtEl>
                                          <p:spTgt spid="11"/>
                                        </p:tgtEl>
                                        <p:attrNameLst>
                                          <p:attrName>ppt_x</p:attrName>
                                          <p:attrName>ppt_y</p:attrName>
                                        </p:attrNameLst>
                                      </p:cBhvr>
                                      <p:rCtr x="-49844" y="0"/>
                                    </p:animMotion>
                                  </p:childTnLst>
                                </p:cTn>
                              </p:par>
                              <p:par>
                                <p:cTn id="17" presetID="35" presetClass="path" presetSubtype="0" accel="50000" decel="50000" fill="hold" nodeType="withEffect">
                                  <p:stCondLst>
                                    <p:cond delay="0"/>
                                  </p:stCondLst>
                                  <p:childTnLst>
                                    <p:animMotion origin="layout" path="M 2.08333E-7 1.11111E-6 L -0.39674 -0.00949 " pathEditMode="relative" rAng="0" ptsTypes="AA">
                                      <p:cBhvr>
                                        <p:cTn id="18" dur="2000" fill="hold"/>
                                        <p:tgtEl>
                                          <p:spTgt spid="16"/>
                                        </p:tgtEl>
                                        <p:attrNameLst>
                                          <p:attrName>ppt_x</p:attrName>
                                          <p:attrName>ppt_y</p:attrName>
                                        </p:attrNameLst>
                                      </p:cBhvr>
                                      <p:rCtr x="-19844" y="-486"/>
                                    </p:animMotion>
                                  </p:childTnLst>
                                </p:cTn>
                              </p:par>
                              <p:par>
                                <p:cTn id="19" presetID="64" presetClass="path" presetSubtype="0" repeatCount="indefinite" autoRev="1" fill="hold" nodeType="withEffect">
                                  <p:stCondLst>
                                    <p:cond delay="0"/>
                                  </p:stCondLst>
                                  <p:childTnLst>
                                    <p:animMotion origin="layout" path="M -4.375E-6 -2.59259E-6 L 0.00326 -0.02037 " pathEditMode="relative" rAng="0" ptsTypes="AA">
                                      <p:cBhvr>
                                        <p:cTn id="20" dur="1000" fill="hold"/>
                                        <p:tgtEl>
                                          <p:spTgt spid="23"/>
                                        </p:tgtEl>
                                        <p:attrNameLst>
                                          <p:attrName>ppt_x</p:attrName>
                                          <p:attrName>ppt_y</p:attrName>
                                        </p:attrNameLst>
                                      </p:cBhvr>
                                      <p:rCtr x="156" y="-1019"/>
                                    </p:animMotion>
                                  </p:childTnLst>
                                </p:cTn>
                              </p:par>
                              <p:par>
                                <p:cTn id="21" presetID="1" presetClass="entr" presetSubtype="0" fill="hold" nodeType="withEffect">
                                  <p:stCondLst>
                                    <p:cond delay="200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200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nodeType="withEffect">
                                  <p:stCondLst>
                                    <p:cond delay="200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0"/>
                                        </p:tgtEl>
                                        <p:attrNameLst>
                                          <p:attrName>fillcolor</p:attrName>
                                        </p:attrNameLst>
                                      </p:cBhvr>
                                      <p:to>
                                        <a:srgbClr val="F4B183"/>
                                      </p:to>
                                    </p:animClr>
                                    <p:set>
                                      <p:cBhvr>
                                        <p:cTn id="31" dur="2000" fill="hold"/>
                                        <p:tgtEl>
                                          <p:spTgt spid="40"/>
                                        </p:tgtEl>
                                        <p:attrNameLst>
                                          <p:attrName>fill.type</p:attrName>
                                        </p:attrNameLst>
                                      </p:cBhvr>
                                      <p:to>
                                        <p:strVal val="solid"/>
                                      </p:to>
                                    </p:set>
                                    <p:set>
                                      <p:cBhvr>
                                        <p:cTn id="32"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4.375E-6 1.11111E-6 L 0.61758 -0.00556 " pathEditMode="relative" rAng="0" ptsTypes="AA">
                                      <p:cBhvr>
                                        <p:cTn id="39" dur="2000" fill="hold"/>
                                        <p:tgtEl>
                                          <p:spTgt spid="29"/>
                                        </p:tgtEl>
                                        <p:attrNameLst>
                                          <p:attrName>ppt_x</p:attrName>
                                          <p:attrName>ppt_y</p:attrName>
                                        </p:attrNameLst>
                                      </p:cBhvr>
                                      <p:rCtr x="30872" y="-278"/>
                                    </p:animMotion>
                                  </p:childTnLst>
                                </p:cTn>
                              </p:par>
                              <p:par>
                                <p:cTn id="40" presetID="6" presetClass="emph" presetSubtype="0" fill="hold" nodeType="withEffect">
                                  <p:stCondLst>
                                    <p:cond delay="500"/>
                                  </p:stCondLst>
                                  <p:childTnLst>
                                    <p:animScale>
                                      <p:cBhvr>
                                        <p:cTn id="41" dur="1000" fill="hold"/>
                                        <p:tgtEl>
                                          <p:spTgt spid="29"/>
                                        </p:tgtEl>
                                      </p:cBhvr>
                                      <p:by x="500000" y="500000"/>
                                    </p:animScale>
                                  </p:childTnLst>
                                </p:cTn>
                              </p:par>
                              <p:par>
                                <p:cTn id="42" presetID="1" presetClass="exit" presetSubtype="0" fill="hold" nodeType="withEffect">
                                  <p:stCondLst>
                                    <p:cond delay="1500"/>
                                  </p:stCondLst>
                                  <p:childTnLst>
                                    <p:set>
                                      <p:cBhvr>
                                        <p:cTn id="43" dur="1" fill="hold">
                                          <p:stCondLst>
                                            <p:cond delay="0"/>
                                          </p:stCondLst>
                                        </p:cTn>
                                        <p:tgtEl>
                                          <p:spTgt spid="29"/>
                                        </p:tgtEl>
                                        <p:attrNameLst>
                                          <p:attrName>style.visibility</p:attrName>
                                        </p:attrNameLst>
                                      </p:cBhvr>
                                      <p:to>
                                        <p:strVal val="hidden"/>
                                      </p:to>
                                    </p:set>
                                  </p:childTnLst>
                                </p:cTn>
                              </p:par>
                              <p:par>
                                <p:cTn id="44" presetID="1" presetClass="entr" presetSubtype="0" fill="hold" nodeType="withEffect">
                                  <p:stCondLst>
                                    <p:cond delay="150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2000"/>
                            </p:stCondLst>
                            <p:childTnLst>
                              <p:par>
                                <p:cTn id="47" presetID="22" presetClass="exit" presetSubtype="4" fill="hold" nodeType="afterEffect">
                                  <p:stCondLst>
                                    <p:cond delay="0"/>
                                  </p:stCondLst>
                                  <p:childTnLst>
                                    <p:animEffect transition="out" filter="wipe(down)">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1.04167E-6 -4.07407E-6 L -0.0013 0.17593 " pathEditMode="relative" rAng="0" ptsTypes="AA">
                                      <p:cBhvr>
                                        <p:cTn id="51" dur="500" fill="hold"/>
                                        <p:tgtEl>
                                          <p:spTgt spid="13"/>
                                        </p:tgtEl>
                                        <p:attrNameLst>
                                          <p:attrName>ppt_x</p:attrName>
                                          <p:attrName>ppt_y</p:attrName>
                                        </p:attrNameLst>
                                      </p:cBhvr>
                                      <p:rCtr x="-65" y="8796"/>
                                    </p:animMotion>
                                  </p:childTnLst>
                                </p:cTn>
                              </p:par>
                              <p:par>
                                <p:cTn id="52" presetID="22" presetClass="exit" presetSubtype="4" fill="hold" nodeType="withEffect">
                                  <p:stCondLst>
                                    <p:cond delay="0"/>
                                  </p:stCondLst>
                                  <p:childTnLst>
                                    <p:animEffect transition="out" filter="wipe(down)">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6.25E-7 7.40741E-7 L -0.0013 0.17593 " pathEditMode="relative" rAng="0" ptsTypes="AA">
                                      <p:cBhvr>
                                        <p:cTn id="56" dur="500" fill="hold"/>
                                        <p:tgtEl>
                                          <p:spTgt spid="43"/>
                                        </p:tgtEl>
                                        <p:attrNameLst>
                                          <p:attrName>ppt_x</p:attrName>
                                          <p:attrName>ppt_y</p:attrName>
                                        </p:attrNameLst>
                                      </p:cBhvr>
                                      <p:rCtr x="-65" y="8796"/>
                                    </p:animMotion>
                                  </p:childTnLst>
                                </p:cTn>
                              </p:par>
                              <p:par>
                                <p:cTn id="57" presetID="1" presetClass="exit" presetSubtype="0" fill="hold" nodeType="withEffect">
                                  <p:stCondLst>
                                    <p:cond delay="50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7" grpId="0" animBg="1"/>
      <p:bldP spid="40" grpId="0" animBg="1"/>
      <p:bldP spid="38"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1104900" y="3105150"/>
            <a:ext cx="13792200" cy="4000500"/>
          </a:xfrm>
          <a:prstGeom prst="rect">
            <a:avLst/>
          </a:prstGeom>
        </p:spPr>
      </p:pic>
      <p:pic>
        <p:nvPicPr>
          <p:cNvPr id="24" name="Picture 23" descr="A close up of a toy&#10;&#10;Description automatically generated">
            <a:extLst>
              <a:ext uri="{FF2B5EF4-FFF2-40B4-BE49-F238E27FC236}">
                <a16:creationId xmlns=""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2977" y="2100099"/>
            <a:ext cx="1055104" cy="1762366"/>
          </a:xfrm>
          <a:prstGeom prst="rect">
            <a:avLst/>
          </a:prstGeom>
        </p:spPr>
      </p:pic>
      <p:pic>
        <p:nvPicPr>
          <p:cNvPr id="25" name="Picture 24" descr="A picture containing table, sitting, cake, flower&#10;&#10;Description automatically generated">
            <a:extLst>
              <a:ext uri="{FF2B5EF4-FFF2-40B4-BE49-F238E27FC236}">
                <a16:creationId xmlns=""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625117" y="2531420"/>
            <a:ext cx="1597349" cy="2371548"/>
          </a:xfrm>
          <a:prstGeom prst="rect">
            <a:avLst/>
          </a:prstGeom>
        </p:spPr>
      </p:pic>
      <p:grpSp>
        <p:nvGrpSpPr>
          <p:cNvPr id="5" name="Group 4">
            <a:extLst>
              <a:ext uri="{FF2B5EF4-FFF2-40B4-BE49-F238E27FC236}">
                <a16:creationId xmlns="" xmlns:a16="http://schemas.microsoft.com/office/drawing/2014/main" id="{AEA4C0EA-E004-4805-BC24-525DF12AEA0E}"/>
              </a:ext>
            </a:extLst>
          </p:cNvPr>
          <p:cNvGrpSpPr/>
          <p:nvPr/>
        </p:nvGrpSpPr>
        <p:grpSpPr>
          <a:xfrm>
            <a:off x="19050" y="4671392"/>
            <a:ext cx="2186608" cy="2186608"/>
            <a:chOff x="1325804" y="2750447"/>
            <a:chExt cx="2186608" cy="2186608"/>
          </a:xfrm>
        </p:grpSpPr>
        <p:pic>
          <p:nvPicPr>
            <p:cNvPr id="6" name="Picture 5" descr="A picture containing table, sitting, cake, flower&#10;&#10;Description automatically generated">
              <a:extLst>
                <a:ext uri="{FF2B5EF4-FFF2-40B4-BE49-F238E27FC236}">
                  <a16:creationId xmlns="" xmlns:a16="http://schemas.microsoft.com/office/drawing/2014/main" id="{741F4D45-0708-4F31-B269-A7BDA43E613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 xmlns:a16="http://schemas.microsoft.com/office/drawing/2014/main" id="{3B1D2928-7792-4039-87D9-840F7A296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 xmlns:a16="http://schemas.microsoft.com/office/drawing/2014/main" id="{933382FD-6DB1-4B13-A425-342C4E78681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 xmlns:a16="http://schemas.microsoft.com/office/drawing/2014/main" id="{2544D2F1-B988-4C80-ABFB-EC879F8A14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10" name="Picture 9" descr="A person wearing a costume&#10;&#10;Description automatically generated">
            <a:hlinkClick r:id="rId12" action="ppaction://hlinksldjump"/>
            <a:extLst>
              <a:ext uri="{FF2B5EF4-FFF2-40B4-BE49-F238E27FC236}">
                <a16:creationId xmlns="" xmlns:a16="http://schemas.microsoft.com/office/drawing/2014/main" id="{FDEE5888-8C8C-4719-A674-C437B08415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8373" y="2830869"/>
            <a:ext cx="805483" cy="1196262"/>
          </a:xfrm>
          <a:prstGeom prst="rect">
            <a:avLst/>
          </a:prstGeom>
        </p:spPr>
      </p:pic>
      <p:pic>
        <p:nvPicPr>
          <p:cNvPr id="12" name="Picture 11" descr="A statue of a person&#10;&#10;Description automatically generated">
            <a:hlinkClick r:id="rId14" action="ppaction://hlinksldjump"/>
            <a:extLst>
              <a:ext uri="{FF2B5EF4-FFF2-40B4-BE49-F238E27FC236}">
                <a16:creationId xmlns="" xmlns:a16="http://schemas.microsoft.com/office/drawing/2014/main" id="{F51B8BC6-8ACB-4FC4-B1B3-A25C783492C9}"/>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5238899" y="5387022"/>
            <a:ext cx="857101" cy="1255826"/>
          </a:xfrm>
          <a:prstGeom prst="rect">
            <a:avLst/>
          </a:prstGeom>
        </p:spPr>
      </p:pic>
      <p:pic>
        <p:nvPicPr>
          <p:cNvPr id="14" name="Picture 13" descr="A close up of a toy&#10;&#10;Description automatically generated">
            <a:hlinkClick r:id="rId17" action="ppaction://hlinksldjump"/>
            <a:extLst>
              <a:ext uri="{FF2B5EF4-FFF2-40B4-BE49-F238E27FC236}">
                <a16:creationId xmlns="" xmlns:a16="http://schemas.microsoft.com/office/drawing/2014/main" id="{AAB5ED5D-E98B-4E7B-914F-F92F4FFD7614}"/>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3310558" y="4073260"/>
            <a:ext cx="1055104" cy="1196263"/>
          </a:xfrm>
          <a:prstGeom prst="rect">
            <a:avLst/>
          </a:prstGeom>
        </p:spPr>
      </p:pic>
      <p:pic>
        <p:nvPicPr>
          <p:cNvPr id="18" name="Picture 17" descr="A picture containing snow&#10;&#10;Description automatically generated">
            <a:hlinkClick r:id="rId17" action="ppaction://hlinksldjump"/>
            <a:extLst>
              <a:ext uri="{FF2B5EF4-FFF2-40B4-BE49-F238E27FC236}">
                <a16:creationId xmlns="" xmlns:a16="http://schemas.microsoft.com/office/drawing/2014/main" id="{BC6B14D9-8F5C-4833-BA8F-F9FF9F755A2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9240389" y="4720068"/>
            <a:ext cx="1232834" cy="1539508"/>
          </a:xfrm>
          <a:prstGeom prst="rect">
            <a:avLst/>
          </a:prstGeom>
        </p:spPr>
      </p:pic>
      <p:pic>
        <p:nvPicPr>
          <p:cNvPr id="20" name="Picture 19" descr="A picture containing doll, toy, drawing&#10;&#10;Description automatically generated">
            <a:hlinkClick r:id="rId22" action="ppaction://hlinksldjump"/>
            <a:extLst>
              <a:ext uri="{FF2B5EF4-FFF2-40B4-BE49-F238E27FC236}">
                <a16:creationId xmlns="" xmlns:a16="http://schemas.microsoft.com/office/drawing/2014/main" id="{FE9650FD-7604-4D8E-8EE1-573ABED3228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5566846" y="3475975"/>
            <a:ext cx="907257" cy="1276880"/>
          </a:xfrm>
          <a:prstGeom prst="rect">
            <a:avLst/>
          </a:prstGeom>
        </p:spPr>
      </p:pic>
      <p:pic>
        <p:nvPicPr>
          <p:cNvPr id="22" name="Picture 21" descr="A person wearing a costume&#10;&#10;Description automatically generated">
            <a:hlinkClick r:id="rId14" action="ppaction://hlinksldjump"/>
            <a:extLst>
              <a:ext uri="{FF2B5EF4-FFF2-40B4-BE49-F238E27FC236}">
                <a16:creationId xmlns="" xmlns:a16="http://schemas.microsoft.com/office/drawing/2014/main" id="{DCB7AC18-0EE7-40A9-8DCD-AE06F216F33A}"/>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7741754" y="2531419"/>
            <a:ext cx="1055104" cy="1714544"/>
          </a:xfrm>
          <a:prstGeom prst="rect">
            <a:avLst/>
          </a:prstGeom>
        </p:spPr>
      </p:pic>
      <p:pic>
        <p:nvPicPr>
          <p:cNvPr id="30" name="Picture 29" descr="A picture containing invertebrate, animal&#10;&#10;Description automatically generated">
            <a:extLst>
              <a:ext uri="{FF2B5EF4-FFF2-40B4-BE49-F238E27FC236}">
                <a16:creationId xmlns="" xmlns:a16="http://schemas.microsoft.com/office/drawing/2014/main" id="{7FF2B8BF-4B97-42BB-8739-6221CCF1C5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2" name="Picture 31" descr="A picture containing invertebrate, animal&#10;&#10;Description automatically generated">
            <a:extLst>
              <a:ext uri="{FF2B5EF4-FFF2-40B4-BE49-F238E27FC236}">
                <a16:creationId xmlns="" xmlns:a16="http://schemas.microsoft.com/office/drawing/2014/main" id="{BED3996D-AB3E-424F-80EC-38FC7F38D0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6" name="Picture 35" descr="A picture containing invertebrate, animal&#10;&#10;Description automatically generated">
            <a:extLst>
              <a:ext uri="{FF2B5EF4-FFF2-40B4-BE49-F238E27FC236}">
                <a16:creationId xmlns="" xmlns:a16="http://schemas.microsoft.com/office/drawing/2014/main" id="{0DA8C9F0-33B1-4CC8-B4A3-3E9CA28234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38" name="Picture 37" descr="A picture containing invertebrate, animal&#10;&#10;Description automatically generated">
            <a:extLst>
              <a:ext uri="{FF2B5EF4-FFF2-40B4-BE49-F238E27FC236}">
                <a16:creationId xmlns="" xmlns:a16="http://schemas.microsoft.com/office/drawing/2014/main" id="{02322EE3-A189-4102-85C0-1FC6F1463A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pic>
        <p:nvPicPr>
          <p:cNvPr id="40" name="Picture 39" descr="A picture containing invertebrate, animal&#10;&#10;Description automatically generated">
            <a:extLst>
              <a:ext uri="{FF2B5EF4-FFF2-40B4-BE49-F238E27FC236}">
                <a16:creationId xmlns="" xmlns:a16="http://schemas.microsoft.com/office/drawing/2014/main" id="{9ADBC3EB-86B3-4DEA-8457-F3DD79C27A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781" y="5939962"/>
            <a:ext cx="295179" cy="295179"/>
          </a:xfrm>
          <a:prstGeom prst="rect">
            <a:avLst/>
          </a:prstGeom>
        </p:spPr>
      </p:pic>
    </p:spTree>
    <p:extLst>
      <p:ext uri="{BB962C8B-B14F-4D97-AF65-F5344CB8AC3E}">
        <p14:creationId xmlns:p14="http://schemas.microsoft.com/office/powerpoint/2010/main" val="303933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64" presetClass="path" presetSubtype="0" repeatCount="indefinite" autoRev="1" fill="hold" nodeType="afterEffect">
                                  <p:stCondLst>
                                    <p:cond delay="0"/>
                                  </p:stCondLst>
                                  <p:childTnLst>
                                    <p:animMotion origin="layout" path="M 4.16667E-6 7.40741E-7 L 0.00325 -0.02037 " pathEditMode="relative" rAng="0" ptsTypes="AA">
                                      <p:cBhvr>
                                        <p:cTn id="47" dur="1000" fill="hold"/>
                                        <p:tgtEl>
                                          <p:spTgt spid="5"/>
                                        </p:tgtEl>
                                        <p:attrNameLst>
                                          <p:attrName>ppt_x</p:attrName>
                                          <p:attrName>ppt_y</p:attrName>
                                        </p:attrNameLst>
                                      </p:cBhvr>
                                      <p:rCtr x="156" y="-101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2.91667E-6 -1.48148E-6 L 0.28295 -0.00532 " pathEditMode="relative" rAng="0" ptsTypes="AA">
                                      <p:cBhvr>
                                        <p:cTn id="54" dur="2000" fill="hold"/>
                                        <p:tgtEl>
                                          <p:spTgt spid="28"/>
                                        </p:tgtEl>
                                        <p:attrNameLst>
                                          <p:attrName>ppt_x</p:attrName>
                                          <p:attrName>ppt_y</p:attrName>
                                        </p:attrNameLst>
                                      </p:cBhvr>
                                      <p:rCtr x="14141" y="-278"/>
                                    </p:animMotion>
                                  </p:childTnLst>
                                </p:cTn>
                              </p:par>
                              <p:par>
                                <p:cTn id="55" presetID="6" presetClass="emph" presetSubtype="0" fill="hold" nodeType="withEffect">
                                  <p:stCondLst>
                                    <p:cond delay="500"/>
                                  </p:stCondLst>
                                  <p:childTnLst>
                                    <p:animScale>
                                      <p:cBhvr>
                                        <p:cTn id="56" dur="1000" fill="hold"/>
                                        <p:tgtEl>
                                          <p:spTgt spid="28"/>
                                        </p:tgtEl>
                                      </p:cBhvr>
                                      <p:by x="300000" y="300000"/>
                                    </p:animScale>
                                  </p:childTnLst>
                                </p:cTn>
                              </p:par>
                              <p:par>
                                <p:cTn id="57" presetID="1" presetClass="exit" presetSubtype="0" fill="hold" nodeType="withEffect">
                                  <p:stCondLst>
                                    <p:cond delay="150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nodeType="withEffect">
                                  <p:stCondLst>
                                    <p:cond delay="1000"/>
                                  </p:stCondLst>
                                  <p:childTnLst>
                                    <p:set>
                                      <p:cBhvr>
                                        <p:cTn id="6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par>
                                <p:cTn id="66" presetID="42" presetClass="path" presetSubtype="0" accel="50000" decel="50000" fill="hold" nodeType="withEffect">
                                  <p:stCondLst>
                                    <p:cond delay="0"/>
                                  </p:stCondLst>
                                  <p:childTnLst>
                                    <p:animMotion origin="layout" path="M -2.91667E-6 -1.48148E-6 L 0.34636 -0.30555 " pathEditMode="relative" rAng="0" ptsTypes="AA">
                                      <p:cBhvr>
                                        <p:cTn id="67" dur="2000" fill="hold"/>
                                        <p:tgtEl>
                                          <p:spTgt spid="30"/>
                                        </p:tgtEl>
                                        <p:attrNameLst>
                                          <p:attrName>ppt_x</p:attrName>
                                          <p:attrName>ppt_y</p:attrName>
                                        </p:attrNameLst>
                                      </p:cBhvr>
                                      <p:rCtr x="17318" y="-15278"/>
                                    </p:animMotion>
                                  </p:childTnLst>
                                </p:cTn>
                              </p:par>
                              <p:par>
                                <p:cTn id="68" presetID="6" presetClass="emph" presetSubtype="0" fill="hold" nodeType="withEffect">
                                  <p:stCondLst>
                                    <p:cond delay="500"/>
                                  </p:stCondLst>
                                  <p:childTnLst>
                                    <p:animScale>
                                      <p:cBhvr>
                                        <p:cTn id="69" dur="1000" fill="hold"/>
                                        <p:tgtEl>
                                          <p:spTgt spid="30"/>
                                        </p:tgtEl>
                                      </p:cBhvr>
                                      <p:by x="300000" y="300000"/>
                                    </p:animScale>
                                  </p:childTnLst>
                                </p:cTn>
                              </p:par>
                              <p:par>
                                <p:cTn id="70" presetID="1" presetClass="exit" presetSubtype="0" fill="hold" nodeType="withEffect">
                                  <p:stCondLst>
                                    <p:cond delay="1500"/>
                                  </p:stCondLst>
                                  <p:childTnLst>
                                    <p:set>
                                      <p:cBhvr>
                                        <p:cTn id="71" dur="1" fill="hold">
                                          <p:stCondLst>
                                            <p:cond delay="0"/>
                                          </p:stCondLst>
                                        </p:cTn>
                                        <p:tgtEl>
                                          <p:spTgt spid="30"/>
                                        </p:tgtEl>
                                        <p:attrNameLst>
                                          <p:attrName>style.visibility</p:attrName>
                                        </p:attrNameLst>
                                      </p:cBhvr>
                                      <p:to>
                                        <p:strVal val="hidden"/>
                                      </p:to>
                                    </p:set>
                                  </p:childTnLst>
                                </p:cTn>
                              </p:par>
                              <p:par>
                                <p:cTn id="72" presetID="1" presetClass="exit" presetSubtype="0" fill="hold" nodeType="withEffect">
                                  <p:stCondLst>
                                    <p:cond delay="1000"/>
                                  </p:stCondLst>
                                  <p:childTnLst>
                                    <p:set>
                                      <p:cBhvr>
                                        <p:cTn id="73"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91667E-6 -1.48148E-6 L 0.12591 -0.22384 " pathEditMode="relative" rAng="0" ptsTypes="AA">
                                      <p:cBhvr>
                                        <p:cTn id="80" dur="2000" fill="hold"/>
                                        <p:tgtEl>
                                          <p:spTgt spid="32"/>
                                        </p:tgtEl>
                                        <p:attrNameLst>
                                          <p:attrName>ppt_x</p:attrName>
                                          <p:attrName>ppt_y</p:attrName>
                                        </p:attrNameLst>
                                      </p:cBhvr>
                                      <p:rCtr x="6289" y="-11204"/>
                                    </p:animMotion>
                                  </p:childTnLst>
                                </p:cTn>
                              </p:par>
                              <p:par>
                                <p:cTn id="81" presetID="6" presetClass="emph" presetSubtype="0" fill="hold" nodeType="withEffect">
                                  <p:stCondLst>
                                    <p:cond delay="500"/>
                                  </p:stCondLst>
                                  <p:childTnLst>
                                    <p:animScale>
                                      <p:cBhvr>
                                        <p:cTn id="82" dur="1000" fill="hold"/>
                                        <p:tgtEl>
                                          <p:spTgt spid="32"/>
                                        </p:tgtEl>
                                      </p:cBhvr>
                                      <p:by x="300000" y="300000"/>
                                    </p:animScale>
                                  </p:childTnLst>
                                </p:cTn>
                              </p:par>
                              <p:par>
                                <p:cTn id="83" presetID="1" presetClass="exit" presetSubtype="0" fill="hold" nodeType="withEffect">
                                  <p:stCondLst>
                                    <p:cond delay="1500"/>
                                  </p:stCondLst>
                                  <p:childTnLst>
                                    <p:set>
                                      <p:cBhvr>
                                        <p:cTn id="84" dur="1" fill="hold">
                                          <p:stCondLst>
                                            <p:cond delay="0"/>
                                          </p:stCondLst>
                                        </p:cTn>
                                        <p:tgtEl>
                                          <p:spTgt spid="32"/>
                                        </p:tgtEl>
                                        <p:attrNameLst>
                                          <p:attrName>style.visibility</p:attrName>
                                        </p:attrNameLst>
                                      </p:cBhvr>
                                      <p:to>
                                        <p:strVal val="hidden"/>
                                      </p:to>
                                    </p:set>
                                  </p:childTnLst>
                                </p:cTn>
                              </p:par>
                              <p:par>
                                <p:cTn id="85" presetID="1" presetClass="exit" presetSubtype="0" fill="hold" nodeType="withEffect">
                                  <p:stCondLst>
                                    <p:cond delay="100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childTnLst>
                                </p:cTn>
                              </p:par>
                              <p:par>
                                <p:cTn id="92" presetID="42" presetClass="path" presetSubtype="0" accel="50000" decel="50000" fill="hold" nodeType="withEffect">
                                  <p:stCondLst>
                                    <p:cond delay="0"/>
                                  </p:stCondLst>
                                  <p:childTnLst>
                                    <p:animMotion origin="layout" path="M -2.91667E-6 -1.48148E-6 L 0.40925 -0.38079 " pathEditMode="relative" rAng="0" ptsTypes="AA">
                                      <p:cBhvr>
                                        <p:cTn id="93" dur="2000" fill="hold"/>
                                        <p:tgtEl>
                                          <p:spTgt spid="36"/>
                                        </p:tgtEl>
                                        <p:attrNameLst>
                                          <p:attrName>ppt_x</p:attrName>
                                          <p:attrName>ppt_y</p:attrName>
                                        </p:attrNameLst>
                                      </p:cBhvr>
                                      <p:rCtr x="20456" y="-19051"/>
                                    </p:animMotion>
                                  </p:childTnLst>
                                </p:cTn>
                              </p:par>
                              <p:par>
                                <p:cTn id="94" presetID="6" presetClass="emph" presetSubtype="0" fill="hold" nodeType="withEffect">
                                  <p:stCondLst>
                                    <p:cond delay="500"/>
                                  </p:stCondLst>
                                  <p:childTnLst>
                                    <p:animScale>
                                      <p:cBhvr>
                                        <p:cTn id="95" dur="1000" fill="hold"/>
                                        <p:tgtEl>
                                          <p:spTgt spid="36"/>
                                        </p:tgtEl>
                                      </p:cBhvr>
                                      <p:by x="300000" y="300000"/>
                                    </p:animScale>
                                  </p:childTnLst>
                                </p:cTn>
                              </p:par>
                              <p:par>
                                <p:cTn id="96" presetID="1" presetClass="exit" presetSubtype="0" fill="hold" nodeType="withEffect">
                                  <p:stCondLst>
                                    <p:cond delay="1500"/>
                                  </p:stCondLst>
                                  <p:childTnLst>
                                    <p:set>
                                      <p:cBhvr>
                                        <p:cTn id="97" dur="1" fill="hold">
                                          <p:stCondLst>
                                            <p:cond delay="0"/>
                                          </p:stCondLst>
                                        </p:cTn>
                                        <p:tgtEl>
                                          <p:spTgt spid="36"/>
                                        </p:tgtEl>
                                        <p:attrNameLst>
                                          <p:attrName>style.visibility</p:attrName>
                                        </p:attrNameLst>
                                      </p:cBhvr>
                                      <p:to>
                                        <p:strVal val="hidden"/>
                                      </p:to>
                                    </p:set>
                                  </p:childTnLst>
                                </p:cTn>
                              </p:par>
                              <p:par>
                                <p:cTn id="98" presetID="1" presetClass="exit" presetSubtype="0" fill="hold" nodeType="withEffect">
                                  <p:stCondLst>
                                    <p:cond delay="1000"/>
                                  </p:stCondLst>
                                  <p:childTnLst>
                                    <p:set>
                                      <p:cBhvr>
                                        <p:cTn id="9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par>
                                <p:cTn id="105" presetID="6" presetClass="emph" presetSubtype="0" fill="hold" nodeType="withEffect">
                                  <p:stCondLst>
                                    <p:cond delay="500"/>
                                  </p:stCondLst>
                                  <p:childTnLst>
                                    <p:animScale>
                                      <p:cBhvr>
                                        <p:cTn id="106" dur="1000" fill="hold"/>
                                        <p:tgtEl>
                                          <p:spTgt spid="38"/>
                                        </p:tgtEl>
                                      </p:cBhvr>
                                      <p:by x="300000" y="300000"/>
                                    </p:animScale>
                                  </p:childTnLst>
                                </p:cTn>
                              </p:par>
                              <p:par>
                                <p:cTn id="107" presetID="1" presetClass="exit" presetSubtype="0" fill="hold" nodeType="withEffect">
                                  <p:stCondLst>
                                    <p:cond delay="150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1000"/>
                                  </p:stCondLst>
                                  <p:childTnLst>
                                    <p:set>
                                      <p:cBhvr>
                                        <p:cTn id="1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1" restart="whenNotActive" fill="hold" evtFilter="cancelBubble" nodeType="interactiveSeq">
                <p:stCondLst>
                  <p:cond evt="onClick" delay="0">
                    <p:tgtEl>
                      <p:spTgt spid="18"/>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withEffect">
                                  <p:stCondLst>
                                    <p:cond delay="0"/>
                                  </p:stCondLst>
                                  <p:childTnLst>
                                    <p:set>
                                      <p:cBhvr>
                                        <p:cTn id="115" dur="1" fill="hold">
                                          <p:stCondLst>
                                            <p:cond delay="0"/>
                                          </p:stCondLst>
                                        </p:cTn>
                                        <p:tgtEl>
                                          <p:spTgt spid="40"/>
                                        </p:tgtEl>
                                        <p:attrNameLst>
                                          <p:attrName>style.visibility</p:attrName>
                                        </p:attrNameLst>
                                      </p:cBhvr>
                                      <p:to>
                                        <p:strVal val="visible"/>
                                      </p:to>
                                    </p:set>
                                  </p:childTnLst>
                                </p:cTn>
                              </p:par>
                              <p:par>
                                <p:cTn id="116" presetID="42" presetClass="path" presetSubtype="0" accel="50000" decel="50000" fill="hold" nodeType="withEffect">
                                  <p:stCondLst>
                                    <p:cond delay="0"/>
                                  </p:stCondLst>
                                  <p:childTnLst>
                                    <p:animMotion origin="layout" path="M -2.91667E-6 -1.48148E-6 L 0.68216 -0.0625 " pathEditMode="relative" rAng="0" ptsTypes="AA">
                                      <p:cBhvr>
                                        <p:cTn id="117" dur="2000" fill="hold"/>
                                        <p:tgtEl>
                                          <p:spTgt spid="40"/>
                                        </p:tgtEl>
                                        <p:attrNameLst>
                                          <p:attrName>ppt_x</p:attrName>
                                          <p:attrName>ppt_y</p:attrName>
                                        </p:attrNameLst>
                                      </p:cBhvr>
                                      <p:rCtr x="34102" y="-3125"/>
                                    </p:animMotion>
                                  </p:childTnLst>
                                </p:cTn>
                              </p:par>
                              <p:par>
                                <p:cTn id="118" presetID="6" presetClass="emph" presetSubtype="0" fill="hold" nodeType="withEffect">
                                  <p:stCondLst>
                                    <p:cond delay="500"/>
                                  </p:stCondLst>
                                  <p:childTnLst>
                                    <p:animScale>
                                      <p:cBhvr>
                                        <p:cTn id="119" dur="1000" fill="hold"/>
                                        <p:tgtEl>
                                          <p:spTgt spid="40"/>
                                        </p:tgtEl>
                                      </p:cBhvr>
                                      <p:by x="300000" y="300000"/>
                                    </p:animScale>
                                  </p:childTnLst>
                                </p:cTn>
                              </p:par>
                              <p:par>
                                <p:cTn id="120" presetID="1" presetClass="exit" presetSubtype="0" fill="hold" nodeType="withEffect">
                                  <p:stCondLst>
                                    <p:cond delay="1500"/>
                                  </p:stCondLst>
                                  <p:childTnLst>
                                    <p:set>
                                      <p:cBhvr>
                                        <p:cTn id="121" dur="1" fill="hold">
                                          <p:stCondLst>
                                            <p:cond delay="0"/>
                                          </p:stCondLst>
                                        </p:cTn>
                                        <p:tgtEl>
                                          <p:spTgt spid="40"/>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0357FFD-3397-4260-9A47-3411EC7A6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29"/>
            <a:ext cx="12192000" cy="6858000"/>
          </a:xfrm>
          <a:prstGeom prst="rect">
            <a:avLst/>
          </a:prstGeom>
        </p:spPr>
      </p:pic>
      <p:sp>
        <p:nvSpPr>
          <p:cNvPr id="43" name="Hộp Văn bản 42">
            <a:extLst>
              <a:ext uri="{FF2B5EF4-FFF2-40B4-BE49-F238E27FC236}">
                <a16:creationId xmlns="" xmlns:a16="http://schemas.microsoft.com/office/drawing/2014/main" id="{61669B78-AD29-4D24-B245-B6471DF665FD}"/>
              </a:ext>
            </a:extLst>
          </p:cNvPr>
          <p:cNvSpPr txBox="1"/>
          <p:nvPr/>
        </p:nvSpPr>
        <p:spPr>
          <a:xfrm>
            <a:off x="1777280" y="1518821"/>
            <a:ext cx="8860668" cy="3785652"/>
          </a:xfrm>
          <a:prstGeom prst="rect">
            <a:avLst/>
          </a:prstGeom>
          <a:noFill/>
        </p:spPr>
        <p:txBody>
          <a:bodyPr wrap="square" rtlCol="0">
            <a:spAutoFit/>
          </a:bodyPr>
          <a:lstStyle/>
          <a:p>
            <a:pPr algn="ctr">
              <a:lnSpc>
                <a:spcPct val="150000"/>
              </a:lnSpc>
            </a:pPr>
            <a:r>
              <a:rPr lang="en-US" sz="8000" b="1" dirty="0" smtClean="0">
                <a:latin typeface="Times New Roman" panose="02020603050405020304" pitchFamily="18" charset="0"/>
                <a:cs typeface="Times New Roman" panose="02020603050405020304" pitchFamily="18" charset="0"/>
              </a:rPr>
              <a:t>HOẠT ĐỘNG 1</a:t>
            </a:r>
          </a:p>
          <a:p>
            <a:pPr algn="ctr">
              <a:lnSpc>
                <a:spcPct val="150000"/>
              </a:lnSpc>
            </a:pPr>
            <a:endParaRPr lang="en-US" sz="8000" b="1" dirty="0" smtClean="0">
              <a:latin typeface="Times New Roman" panose="02020603050405020304" pitchFamily="18" charset="0"/>
              <a:cs typeface="Times New Roman" panose="02020603050405020304" pitchFamily="18" charset="0"/>
            </a:endParaRPr>
          </a:p>
        </p:txBody>
      </p:sp>
      <p:sp>
        <p:nvSpPr>
          <p:cNvPr id="6" name="Hộp Văn bản 42">
            <a:extLst>
              <a:ext uri="{FF2B5EF4-FFF2-40B4-BE49-F238E27FC236}">
                <a16:creationId xmlns="" xmlns:a16="http://schemas.microsoft.com/office/drawing/2014/main" id="{61669B78-AD29-4D24-B245-B6471DF665FD}"/>
              </a:ext>
            </a:extLst>
          </p:cNvPr>
          <p:cNvSpPr txBox="1"/>
          <p:nvPr/>
        </p:nvSpPr>
        <p:spPr>
          <a:xfrm>
            <a:off x="2535067" y="3296992"/>
            <a:ext cx="6955973" cy="905056"/>
          </a:xfrm>
          <a:prstGeom prst="rect">
            <a:avLst/>
          </a:prstGeom>
          <a:noFill/>
        </p:spPr>
        <p:txBody>
          <a:bodyPr wrap="square" rtlCol="0">
            <a:spAutoFit/>
          </a:bodyPr>
          <a:lstStyle/>
          <a:p>
            <a:pPr algn="ctr">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XỬ LÍ TÌNH HUỐNG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103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24884" y="944451"/>
            <a:ext cx="8686800" cy="4946650"/>
            <a:chOff x="1717" y="1169"/>
            <a:chExt cx="9022" cy="14411"/>
          </a:xfrm>
        </p:grpSpPr>
        <p:sp>
          <p:nvSpPr>
            <p:cNvPr id="16389" name="Freeform 5" descr="Sphere"/>
            <p:cNvSpPr>
              <a:spLocks/>
            </p:cNvSpPr>
            <p:nvPr/>
          </p:nvSpPr>
          <p:spPr bwMode="auto">
            <a:xfrm>
              <a:off x="9818" y="1386"/>
              <a:ext cx="541" cy="1146"/>
            </a:xfrm>
            <a:custGeom>
              <a:avLst/>
              <a:gdLst>
                <a:gd name="T0" fmla="*/ 150 w 541"/>
                <a:gd name="T1" fmla="*/ 306 h 1146"/>
                <a:gd name="T2" fmla="*/ 150 w 541"/>
                <a:gd name="T3" fmla="*/ 344 h 1146"/>
                <a:gd name="T4" fmla="*/ 134 w 541"/>
                <a:gd name="T5" fmla="*/ 388 h 1146"/>
                <a:gd name="T6" fmla="*/ 123 w 541"/>
                <a:gd name="T7" fmla="*/ 471 h 1146"/>
                <a:gd name="T8" fmla="*/ 128 w 541"/>
                <a:gd name="T9" fmla="*/ 579 h 1146"/>
                <a:gd name="T10" fmla="*/ 150 w 541"/>
                <a:gd name="T11" fmla="*/ 707 h 1146"/>
                <a:gd name="T12" fmla="*/ 201 w 541"/>
                <a:gd name="T13" fmla="*/ 822 h 1146"/>
                <a:gd name="T14" fmla="*/ 262 w 541"/>
                <a:gd name="T15" fmla="*/ 872 h 1146"/>
                <a:gd name="T16" fmla="*/ 312 w 541"/>
                <a:gd name="T17" fmla="*/ 860 h 1146"/>
                <a:gd name="T18" fmla="*/ 363 w 541"/>
                <a:gd name="T19" fmla="*/ 815 h 1146"/>
                <a:gd name="T20" fmla="*/ 418 w 541"/>
                <a:gd name="T21" fmla="*/ 675 h 1146"/>
                <a:gd name="T22" fmla="*/ 469 w 541"/>
                <a:gd name="T23" fmla="*/ 503 h 1146"/>
                <a:gd name="T24" fmla="*/ 463 w 541"/>
                <a:gd name="T25" fmla="*/ 382 h 1146"/>
                <a:gd name="T26" fmla="*/ 441 w 541"/>
                <a:gd name="T27" fmla="*/ 306 h 1146"/>
                <a:gd name="T28" fmla="*/ 446 w 541"/>
                <a:gd name="T29" fmla="*/ 261 h 1146"/>
                <a:gd name="T30" fmla="*/ 474 w 541"/>
                <a:gd name="T31" fmla="*/ 146 h 1146"/>
                <a:gd name="T32" fmla="*/ 491 w 541"/>
                <a:gd name="T33" fmla="*/ 38 h 1146"/>
                <a:gd name="T34" fmla="*/ 497 w 541"/>
                <a:gd name="T35" fmla="*/ 6 h 1146"/>
                <a:gd name="T36" fmla="*/ 502 w 541"/>
                <a:gd name="T37" fmla="*/ 0 h 1146"/>
                <a:gd name="T38" fmla="*/ 536 w 541"/>
                <a:gd name="T39" fmla="*/ 108 h 1146"/>
                <a:gd name="T40" fmla="*/ 536 w 541"/>
                <a:gd name="T41" fmla="*/ 325 h 1146"/>
                <a:gd name="T42" fmla="*/ 508 w 541"/>
                <a:gd name="T43" fmla="*/ 548 h 1146"/>
                <a:gd name="T44" fmla="*/ 446 w 541"/>
                <a:gd name="T45" fmla="*/ 758 h 1146"/>
                <a:gd name="T46" fmla="*/ 385 w 541"/>
                <a:gd name="T47" fmla="*/ 917 h 1146"/>
                <a:gd name="T48" fmla="*/ 323 w 541"/>
                <a:gd name="T49" fmla="*/ 1025 h 1146"/>
                <a:gd name="T50" fmla="*/ 268 w 541"/>
                <a:gd name="T51" fmla="*/ 1102 h 1146"/>
                <a:gd name="T52" fmla="*/ 223 w 541"/>
                <a:gd name="T53" fmla="*/ 1134 h 1146"/>
                <a:gd name="T54" fmla="*/ 173 w 541"/>
                <a:gd name="T55" fmla="*/ 1146 h 1146"/>
                <a:gd name="T56" fmla="*/ 134 w 541"/>
                <a:gd name="T57" fmla="*/ 1134 h 1146"/>
                <a:gd name="T58" fmla="*/ 72 w 541"/>
                <a:gd name="T59" fmla="*/ 1076 h 1146"/>
                <a:gd name="T60" fmla="*/ 11 w 541"/>
                <a:gd name="T61" fmla="*/ 923 h 1146"/>
                <a:gd name="T62" fmla="*/ 0 w 541"/>
                <a:gd name="T63" fmla="*/ 688 h 1146"/>
                <a:gd name="T64" fmla="*/ 33 w 541"/>
                <a:gd name="T65" fmla="*/ 471 h 1146"/>
                <a:gd name="T66" fmla="*/ 61 w 541"/>
                <a:gd name="T67" fmla="*/ 376 h 1146"/>
                <a:gd name="T68" fmla="*/ 95 w 541"/>
                <a:gd name="T69" fmla="*/ 318 h 1146"/>
                <a:gd name="T70" fmla="*/ 134 w 541"/>
                <a:gd name="T71" fmla="*/ 299 h 1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1"/>
                <a:gd name="T109" fmla="*/ 0 h 1146"/>
                <a:gd name="T110" fmla="*/ 541 w 541"/>
                <a:gd name="T111" fmla="*/ 1146 h 1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1" h="1146">
                  <a:moveTo>
                    <a:pt x="134" y="299"/>
                  </a:moveTo>
                  <a:lnTo>
                    <a:pt x="150" y="306"/>
                  </a:lnTo>
                  <a:lnTo>
                    <a:pt x="156" y="318"/>
                  </a:lnTo>
                  <a:lnTo>
                    <a:pt x="150" y="344"/>
                  </a:lnTo>
                  <a:lnTo>
                    <a:pt x="139" y="369"/>
                  </a:lnTo>
                  <a:lnTo>
                    <a:pt x="134" y="388"/>
                  </a:lnTo>
                  <a:lnTo>
                    <a:pt x="128" y="420"/>
                  </a:lnTo>
                  <a:lnTo>
                    <a:pt x="123" y="471"/>
                  </a:lnTo>
                  <a:lnTo>
                    <a:pt x="123" y="516"/>
                  </a:lnTo>
                  <a:lnTo>
                    <a:pt x="128" y="579"/>
                  </a:lnTo>
                  <a:lnTo>
                    <a:pt x="134" y="643"/>
                  </a:lnTo>
                  <a:lnTo>
                    <a:pt x="150" y="707"/>
                  </a:lnTo>
                  <a:lnTo>
                    <a:pt x="178" y="771"/>
                  </a:lnTo>
                  <a:lnTo>
                    <a:pt x="201" y="822"/>
                  </a:lnTo>
                  <a:lnTo>
                    <a:pt x="229" y="853"/>
                  </a:lnTo>
                  <a:lnTo>
                    <a:pt x="262" y="872"/>
                  </a:lnTo>
                  <a:lnTo>
                    <a:pt x="284" y="872"/>
                  </a:lnTo>
                  <a:lnTo>
                    <a:pt x="312" y="860"/>
                  </a:lnTo>
                  <a:lnTo>
                    <a:pt x="340" y="847"/>
                  </a:lnTo>
                  <a:lnTo>
                    <a:pt x="363" y="815"/>
                  </a:lnTo>
                  <a:lnTo>
                    <a:pt x="379" y="777"/>
                  </a:lnTo>
                  <a:lnTo>
                    <a:pt x="418" y="675"/>
                  </a:lnTo>
                  <a:lnTo>
                    <a:pt x="452" y="560"/>
                  </a:lnTo>
                  <a:lnTo>
                    <a:pt x="469" y="503"/>
                  </a:lnTo>
                  <a:lnTo>
                    <a:pt x="469" y="446"/>
                  </a:lnTo>
                  <a:lnTo>
                    <a:pt x="463" y="382"/>
                  </a:lnTo>
                  <a:lnTo>
                    <a:pt x="452" y="331"/>
                  </a:lnTo>
                  <a:lnTo>
                    <a:pt x="441" y="306"/>
                  </a:lnTo>
                  <a:lnTo>
                    <a:pt x="446" y="274"/>
                  </a:lnTo>
                  <a:lnTo>
                    <a:pt x="446" y="261"/>
                  </a:lnTo>
                  <a:lnTo>
                    <a:pt x="452" y="229"/>
                  </a:lnTo>
                  <a:lnTo>
                    <a:pt x="474" y="146"/>
                  </a:lnTo>
                  <a:lnTo>
                    <a:pt x="485" y="70"/>
                  </a:lnTo>
                  <a:lnTo>
                    <a:pt x="491" y="38"/>
                  </a:lnTo>
                  <a:lnTo>
                    <a:pt x="497" y="25"/>
                  </a:lnTo>
                  <a:lnTo>
                    <a:pt x="497" y="6"/>
                  </a:lnTo>
                  <a:lnTo>
                    <a:pt x="497" y="0"/>
                  </a:lnTo>
                  <a:lnTo>
                    <a:pt x="502" y="0"/>
                  </a:lnTo>
                  <a:lnTo>
                    <a:pt x="513" y="12"/>
                  </a:lnTo>
                  <a:lnTo>
                    <a:pt x="536" y="108"/>
                  </a:lnTo>
                  <a:lnTo>
                    <a:pt x="541" y="210"/>
                  </a:lnTo>
                  <a:lnTo>
                    <a:pt x="536" y="325"/>
                  </a:lnTo>
                  <a:lnTo>
                    <a:pt x="530" y="439"/>
                  </a:lnTo>
                  <a:lnTo>
                    <a:pt x="508" y="548"/>
                  </a:lnTo>
                  <a:lnTo>
                    <a:pt x="480" y="656"/>
                  </a:lnTo>
                  <a:lnTo>
                    <a:pt x="446" y="758"/>
                  </a:lnTo>
                  <a:lnTo>
                    <a:pt x="413" y="853"/>
                  </a:lnTo>
                  <a:lnTo>
                    <a:pt x="385" y="917"/>
                  </a:lnTo>
                  <a:lnTo>
                    <a:pt x="351" y="974"/>
                  </a:lnTo>
                  <a:lnTo>
                    <a:pt x="323" y="1025"/>
                  </a:lnTo>
                  <a:lnTo>
                    <a:pt x="296" y="1064"/>
                  </a:lnTo>
                  <a:lnTo>
                    <a:pt x="268" y="1102"/>
                  </a:lnTo>
                  <a:lnTo>
                    <a:pt x="240" y="1121"/>
                  </a:lnTo>
                  <a:lnTo>
                    <a:pt x="223" y="1134"/>
                  </a:lnTo>
                  <a:lnTo>
                    <a:pt x="195" y="1146"/>
                  </a:lnTo>
                  <a:lnTo>
                    <a:pt x="173" y="1146"/>
                  </a:lnTo>
                  <a:lnTo>
                    <a:pt x="150" y="1146"/>
                  </a:lnTo>
                  <a:lnTo>
                    <a:pt x="134" y="1134"/>
                  </a:lnTo>
                  <a:lnTo>
                    <a:pt x="111" y="1121"/>
                  </a:lnTo>
                  <a:lnTo>
                    <a:pt x="72" y="1076"/>
                  </a:lnTo>
                  <a:lnTo>
                    <a:pt x="44" y="1019"/>
                  </a:lnTo>
                  <a:lnTo>
                    <a:pt x="11" y="923"/>
                  </a:lnTo>
                  <a:lnTo>
                    <a:pt x="0" y="815"/>
                  </a:lnTo>
                  <a:lnTo>
                    <a:pt x="0" y="688"/>
                  </a:lnTo>
                  <a:lnTo>
                    <a:pt x="11" y="579"/>
                  </a:lnTo>
                  <a:lnTo>
                    <a:pt x="33" y="471"/>
                  </a:lnTo>
                  <a:lnTo>
                    <a:pt x="50" y="420"/>
                  </a:lnTo>
                  <a:lnTo>
                    <a:pt x="61" y="376"/>
                  </a:lnTo>
                  <a:lnTo>
                    <a:pt x="78" y="344"/>
                  </a:lnTo>
                  <a:lnTo>
                    <a:pt x="95" y="318"/>
                  </a:lnTo>
                  <a:lnTo>
                    <a:pt x="117" y="306"/>
                  </a:lnTo>
                  <a:lnTo>
                    <a:pt x="134" y="29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0" name="Freeform 6" descr="Sphere"/>
            <p:cNvSpPr>
              <a:spLocks/>
            </p:cNvSpPr>
            <p:nvPr/>
          </p:nvSpPr>
          <p:spPr bwMode="auto">
            <a:xfrm>
              <a:off x="10153" y="2055"/>
              <a:ext cx="497" cy="1248"/>
            </a:xfrm>
            <a:custGeom>
              <a:avLst/>
              <a:gdLst>
                <a:gd name="T0" fmla="*/ 368 w 497"/>
                <a:gd name="T1" fmla="*/ 904 h 1248"/>
                <a:gd name="T2" fmla="*/ 351 w 497"/>
                <a:gd name="T3" fmla="*/ 898 h 1248"/>
                <a:gd name="T4" fmla="*/ 329 w 497"/>
                <a:gd name="T5" fmla="*/ 936 h 1248"/>
                <a:gd name="T6" fmla="*/ 296 w 497"/>
                <a:gd name="T7" fmla="*/ 962 h 1248"/>
                <a:gd name="T8" fmla="*/ 245 w 497"/>
                <a:gd name="T9" fmla="*/ 955 h 1248"/>
                <a:gd name="T10" fmla="*/ 189 w 497"/>
                <a:gd name="T11" fmla="*/ 904 h 1248"/>
                <a:gd name="T12" fmla="*/ 139 w 497"/>
                <a:gd name="T13" fmla="*/ 783 h 1248"/>
                <a:gd name="T14" fmla="*/ 117 w 497"/>
                <a:gd name="T15" fmla="*/ 656 h 1248"/>
                <a:gd name="T16" fmla="*/ 117 w 497"/>
                <a:gd name="T17" fmla="*/ 528 h 1248"/>
                <a:gd name="T18" fmla="*/ 139 w 497"/>
                <a:gd name="T19" fmla="*/ 420 h 1248"/>
                <a:gd name="T20" fmla="*/ 201 w 497"/>
                <a:gd name="T21" fmla="*/ 280 h 1248"/>
                <a:gd name="T22" fmla="*/ 251 w 497"/>
                <a:gd name="T23" fmla="*/ 197 h 1248"/>
                <a:gd name="T24" fmla="*/ 307 w 497"/>
                <a:gd name="T25" fmla="*/ 165 h 1248"/>
                <a:gd name="T26" fmla="*/ 340 w 497"/>
                <a:gd name="T27" fmla="*/ 191 h 1248"/>
                <a:gd name="T28" fmla="*/ 363 w 497"/>
                <a:gd name="T29" fmla="*/ 229 h 1248"/>
                <a:gd name="T30" fmla="*/ 379 w 497"/>
                <a:gd name="T31" fmla="*/ 223 h 1248"/>
                <a:gd name="T32" fmla="*/ 396 w 497"/>
                <a:gd name="T33" fmla="*/ 203 h 1248"/>
                <a:gd name="T34" fmla="*/ 469 w 497"/>
                <a:gd name="T35" fmla="*/ 127 h 1248"/>
                <a:gd name="T36" fmla="*/ 485 w 497"/>
                <a:gd name="T37" fmla="*/ 114 h 1248"/>
                <a:gd name="T38" fmla="*/ 497 w 497"/>
                <a:gd name="T39" fmla="*/ 102 h 1248"/>
                <a:gd name="T40" fmla="*/ 491 w 497"/>
                <a:gd name="T41" fmla="*/ 76 h 1248"/>
                <a:gd name="T42" fmla="*/ 452 w 497"/>
                <a:gd name="T43" fmla="*/ 19 h 1248"/>
                <a:gd name="T44" fmla="*/ 407 w 497"/>
                <a:gd name="T45" fmla="*/ 0 h 1248"/>
                <a:gd name="T46" fmla="*/ 357 w 497"/>
                <a:gd name="T47" fmla="*/ 6 h 1248"/>
                <a:gd name="T48" fmla="*/ 256 w 497"/>
                <a:gd name="T49" fmla="*/ 82 h 1248"/>
                <a:gd name="T50" fmla="*/ 167 w 497"/>
                <a:gd name="T51" fmla="*/ 216 h 1248"/>
                <a:gd name="T52" fmla="*/ 78 w 497"/>
                <a:gd name="T53" fmla="*/ 433 h 1248"/>
                <a:gd name="T54" fmla="*/ 11 w 497"/>
                <a:gd name="T55" fmla="*/ 688 h 1248"/>
                <a:gd name="T56" fmla="*/ 0 w 497"/>
                <a:gd name="T57" fmla="*/ 904 h 1248"/>
                <a:gd name="T58" fmla="*/ 28 w 497"/>
                <a:gd name="T59" fmla="*/ 1076 h 1248"/>
                <a:gd name="T60" fmla="*/ 78 w 497"/>
                <a:gd name="T61" fmla="*/ 1191 h 1248"/>
                <a:gd name="T62" fmla="*/ 117 w 497"/>
                <a:gd name="T63" fmla="*/ 1236 h 1248"/>
                <a:gd name="T64" fmla="*/ 167 w 497"/>
                <a:gd name="T65" fmla="*/ 1248 h 1248"/>
                <a:gd name="T66" fmla="*/ 223 w 497"/>
                <a:gd name="T67" fmla="*/ 1236 h 1248"/>
                <a:gd name="T68" fmla="*/ 290 w 497"/>
                <a:gd name="T69" fmla="*/ 1172 h 1248"/>
                <a:gd name="T70" fmla="*/ 357 w 497"/>
                <a:gd name="T71" fmla="*/ 1025 h 1248"/>
                <a:gd name="T72" fmla="*/ 368 w 497"/>
                <a:gd name="T73" fmla="*/ 930 h 1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1248"/>
                <a:gd name="T113" fmla="*/ 497 w 497"/>
                <a:gd name="T114" fmla="*/ 1248 h 1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1248">
                  <a:moveTo>
                    <a:pt x="368" y="930"/>
                  </a:moveTo>
                  <a:lnTo>
                    <a:pt x="368" y="904"/>
                  </a:lnTo>
                  <a:lnTo>
                    <a:pt x="357" y="892"/>
                  </a:lnTo>
                  <a:lnTo>
                    <a:pt x="351" y="898"/>
                  </a:lnTo>
                  <a:lnTo>
                    <a:pt x="340" y="917"/>
                  </a:lnTo>
                  <a:lnTo>
                    <a:pt x="329" y="936"/>
                  </a:lnTo>
                  <a:lnTo>
                    <a:pt x="312" y="949"/>
                  </a:lnTo>
                  <a:lnTo>
                    <a:pt x="296" y="962"/>
                  </a:lnTo>
                  <a:lnTo>
                    <a:pt x="268" y="962"/>
                  </a:lnTo>
                  <a:lnTo>
                    <a:pt x="245" y="955"/>
                  </a:lnTo>
                  <a:lnTo>
                    <a:pt x="223" y="936"/>
                  </a:lnTo>
                  <a:lnTo>
                    <a:pt x="189" y="904"/>
                  </a:lnTo>
                  <a:lnTo>
                    <a:pt x="162" y="847"/>
                  </a:lnTo>
                  <a:lnTo>
                    <a:pt x="139" y="783"/>
                  </a:lnTo>
                  <a:lnTo>
                    <a:pt x="128" y="720"/>
                  </a:lnTo>
                  <a:lnTo>
                    <a:pt x="117" y="656"/>
                  </a:lnTo>
                  <a:lnTo>
                    <a:pt x="117" y="592"/>
                  </a:lnTo>
                  <a:lnTo>
                    <a:pt x="117" y="528"/>
                  </a:lnTo>
                  <a:lnTo>
                    <a:pt x="128" y="465"/>
                  </a:lnTo>
                  <a:lnTo>
                    <a:pt x="139" y="420"/>
                  </a:lnTo>
                  <a:lnTo>
                    <a:pt x="162" y="369"/>
                  </a:lnTo>
                  <a:lnTo>
                    <a:pt x="201" y="280"/>
                  </a:lnTo>
                  <a:lnTo>
                    <a:pt x="229" y="229"/>
                  </a:lnTo>
                  <a:lnTo>
                    <a:pt x="251" y="197"/>
                  </a:lnTo>
                  <a:lnTo>
                    <a:pt x="279" y="172"/>
                  </a:lnTo>
                  <a:lnTo>
                    <a:pt x="307" y="165"/>
                  </a:lnTo>
                  <a:lnTo>
                    <a:pt x="329" y="178"/>
                  </a:lnTo>
                  <a:lnTo>
                    <a:pt x="340" y="191"/>
                  </a:lnTo>
                  <a:lnTo>
                    <a:pt x="351" y="216"/>
                  </a:lnTo>
                  <a:lnTo>
                    <a:pt x="363" y="229"/>
                  </a:lnTo>
                  <a:lnTo>
                    <a:pt x="374" y="229"/>
                  </a:lnTo>
                  <a:lnTo>
                    <a:pt x="379" y="223"/>
                  </a:lnTo>
                  <a:lnTo>
                    <a:pt x="385" y="223"/>
                  </a:lnTo>
                  <a:lnTo>
                    <a:pt x="396" y="203"/>
                  </a:lnTo>
                  <a:lnTo>
                    <a:pt x="435" y="165"/>
                  </a:lnTo>
                  <a:lnTo>
                    <a:pt x="469" y="127"/>
                  </a:lnTo>
                  <a:lnTo>
                    <a:pt x="480" y="121"/>
                  </a:lnTo>
                  <a:lnTo>
                    <a:pt x="485" y="114"/>
                  </a:lnTo>
                  <a:lnTo>
                    <a:pt x="497" y="108"/>
                  </a:lnTo>
                  <a:lnTo>
                    <a:pt x="497" y="102"/>
                  </a:lnTo>
                  <a:lnTo>
                    <a:pt x="497" y="89"/>
                  </a:lnTo>
                  <a:lnTo>
                    <a:pt x="491" y="76"/>
                  </a:lnTo>
                  <a:lnTo>
                    <a:pt x="474" y="44"/>
                  </a:lnTo>
                  <a:lnTo>
                    <a:pt x="452" y="19"/>
                  </a:lnTo>
                  <a:lnTo>
                    <a:pt x="430" y="6"/>
                  </a:lnTo>
                  <a:lnTo>
                    <a:pt x="407" y="0"/>
                  </a:lnTo>
                  <a:lnTo>
                    <a:pt x="379" y="0"/>
                  </a:lnTo>
                  <a:lnTo>
                    <a:pt x="357" y="6"/>
                  </a:lnTo>
                  <a:lnTo>
                    <a:pt x="307" y="31"/>
                  </a:lnTo>
                  <a:lnTo>
                    <a:pt x="256" y="82"/>
                  </a:lnTo>
                  <a:lnTo>
                    <a:pt x="212" y="146"/>
                  </a:lnTo>
                  <a:lnTo>
                    <a:pt x="167" y="216"/>
                  </a:lnTo>
                  <a:lnTo>
                    <a:pt x="128" y="293"/>
                  </a:lnTo>
                  <a:lnTo>
                    <a:pt x="78" y="433"/>
                  </a:lnTo>
                  <a:lnTo>
                    <a:pt x="33" y="567"/>
                  </a:lnTo>
                  <a:lnTo>
                    <a:pt x="11" y="688"/>
                  </a:lnTo>
                  <a:lnTo>
                    <a:pt x="0" y="802"/>
                  </a:lnTo>
                  <a:lnTo>
                    <a:pt x="0" y="904"/>
                  </a:lnTo>
                  <a:lnTo>
                    <a:pt x="11" y="993"/>
                  </a:lnTo>
                  <a:lnTo>
                    <a:pt x="28" y="1076"/>
                  </a:lnTo>
                  <a:lnTo>
                    <a:pt x="55" y="1153"/>
                  </a:lnTo>
                  <a:lnTo>
                    <a:pt x="78" y="1191"/>
                  </a:lnTo>
                  <a:lnTo>
                    <a:pt x="95" y="1216"/>
                  </a:lnTo>
                  <a:lnTo>
                    <a:pt x="117" y="1236"/>
                  </a:lnTo>
                  <a:lnTo>
                    <a:pt x="145" y="1248"/>
                  </a:lnTo>
                  <a:lnTo>
                    <a:pt x="167" y="1248"/>
                  </a:lnTo>
                  <a:lnTo>
                    <a:pt x="195" y="1248"/>
                  </a:lnTo>
                  <a:lnTo>
                    <a:pt x="223" y="1236"/>
                  </a:lnTo>
                  <a:lnTo>
                    <a:pt x="245" y="1223"/>
                  </a:lnTo>
                  <a:lnTo>
                    <a:pt x="290" y="1172"/>
                  </a:lnTo>
                  <a:lnTo>
                    <a:pt x="329" y="1108"/>
                  </a:lnTo>
                  <a:lnTo>
                    <a:pt x="357" y="1025"/>
                  </a:lnTo>
                  <a:lnTo>
                    <a:pt x="363" y="981"/>
                  </a:lnTo>
                  <a:lnTo>
                    <a:pt x="368" y="93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1" name="Freeform 7" descr="Sphere"/>
            <p:cNvSpPr>
              <a:spLocks/>
            </p:cNvSpPr>
            <p:nvPr/>
          </p:nvSpPr>
          <p:spPr bwMode="auto">
            <a:xfrm>
              <a:off x="9834" y="1462"/>
              <a:ext cx="776" cy="1784"/>
            </a:xfrm>
            <a:custGeom>
              <a:avLst/>
              <a:gdLst>
                <a:gd name="T0" fmla="*/ 776 w 776"/>
                <a:gd name="T1" fmla="*/ 51 h 1784"/>
                <a:gd name="T2" fmla="*/ 771 w 776"/>
                <a:gd name="T3" fmla="*/ 166 h 1784"/>
                <a:gd name="T4" fmla="*/ 754 w 776"/>
                <a:gd name="T5" fmla="*/ 312 h 1784"/>
                <a:gd name="T6" fmla="*/ 754 w 776"/>
                <a:gd name="T7" fmla="*/ 421 h 1784"/>
                <a:gd name="T8" fmla="*/ 771 w 776"/>
                <a:gd name="T9" fmla="*/ 478 h 1784"/>
                <a:gd name="T10" fmla="*/ 754 w 776"/>
                <a:gd name="T11" fmla="*/ 503 h 1784"/>
                <a:gd name="T12" fmla="*/ 732 w 776"/>
                <a:gd name="T13" fmla="*/ 491 h 1784"/>
                <a:gd name="T14" fmla="*/ 665 w 776"/>
                <a:gd name="T15" fmla="*/ 529 h 1784"/>
                <a:gd name="T16" fmla="*/ 564 w 776"/>
                <a:gd name="T17" fmla="*/ 631 h 1784"/>
                <a:gd name="T18" fmla="*/ 464 w 776"/>
                <a:gd name="T19" fmla="*/ 784 h 1784"/>
                <a:gd name="T20" fmla="*/ 397 w 776"/>
                <a:gd name="T21" fmla="*/ 930 h 1784"/>
                <a:gd name="T22" fmla="*/ 341 w 776"/>
                <a:gd name="T23" fmla="*/ 1096 h 1784"/>
                <a:gd name="T24" fmla="*/ 296 w 776"/>
                <a:gd name="T25" fmla="*/ 1300 h 1784"/>
                <a:gd name="T26" fmla="*/ 285 w 776"/>
                <a:gd name="T27" fmla="*/ 1510 h 1784"/>
                <a:gd name="T28" fmla="*/ 296 w 776"/>
                <a:gd name="T29" fmla="*/ 1663 h 1784"/>
                <a:gd name="T30" fmla="*/ 296 w 776"/>
                <a:gd name="T31" fmla="*/ 1701 h 1784"/>
                <a:gd name="T32" fmla="*/ 263 w 776"/>
                <a:gd name="T33" fmla="*/ 1714 h 1784"/>
                <a:gd name="T34" fmla="*/ 207 w 776"/>
                <a:gd name="T35" fmla="*/ 1682 h 1784"/>
                <a:gd name="T36" fmla="*/ 179 w 776"/>
                <a:gd name="T37" fmla="*/ 1682 h 1784"/>
                <a:gd name="T38" fmla="*/ 118 w 776"/>
                <a:gd name="T39" fmla="*/ 1727 h 1784"/>
                <a:gd name="T40" fmla="*/ 34 w 776"/>
                <a:gd name="T41" fmla="*/ 1771 h 1784"/>
                <a:gd name="T42" fmla="*/ 6 w 776"/>
                <a:gd name="T43" fmla="*/ 1778 h 1784"/>
                <a:gd name="T44" fmla="*/ 0 w 776"/>
                <a:gd name="T45" fmla="*/ 1739 h 1784"/>
                <a:gd name="T46" fmla="*/ 17 w 776"/>
                <a:gd name="T47" fmla="*/ 1625 h 1784"/>
                <a:gd name="T48" fmla="*/ 34 w 776"/>
                <a:gd name="T49" fmla="*/ 1446 h 1784"/>
                <a:gd name="T50" fmla="*/ 45 w 776"/>
                <a:gd name="T51" fmla="*/ 1376 h 1784"/>
                <a:gd name="T52" fmla="*/ 45 w 776"/>
                <a:gd name="T53" fmla="*/ 1319 h 1784"/>
                <a:gd name="T54" fmla="*/ 34 w 776"/>
                <a:gd name="T55" fmla="*/ 1185 h 1784"/>
                <a:gd name="T56" fmla="*/ 40 w 776"/>
                <a:gd name="T57" fmla="*/ 1102 h 1784"/>
                <a:gd name="T58" fmla="*/ 56 w 776"/>
                <a:gd name="T59" fmla="*/ 1096 h 1784"/>
                <a:gd name="T60" fmla="*/ 101 w 776"/>
                <a:gd name="T61" fmla="*/ 1128 h 1784"/>
                <a:gd name="T62" fmla="*/ 140 w 776"/>
                <a:gd name="T63" fmla="*/ 1134 h 1784"/>
                <a:gd name="T64" fmla="*/ 213 w 776"/>
                <a:gd name="T65" fmla="*/ 1102 h 1784"/>
                <a:gd name="T66" fmla="*/ 296 w 776"/>
                <a:gd name="T67" fmla="*/ 1000 h 1784"/>
                <a:gd name="T68" fmla="*/ 374 w 776"/>
                <a:gd name="T69" fmla="*/ 879 h 1784"/>
                <a:gd name="T70" fmla="*/ 436 w 776"/>
                <a:gd name="T71" fmla="*/ 714 h 1784"/>
                <a:gd name="T72" fmla="*/ 503 w 776"/>
                <a:gd name="T73" fmla="*/ 478 h 1784"/>
                <a:gd name="T74" fmla="*/ 542 w 776"/>
                <a:gd name="T75" fmla="*/ 255 h 1784"/>
                <a:gd name="T76" fmla="*/ 564 w 776"/>
                <a:gd name="T77" fmla="*/ 128 h 1784"/>
                <a:gd name="T78" fmla="*/ 564 w 776"/>
                <a:gd name="T79" fmla="*/ 77 h 1784"/>
                <a:gd name="T80" fmla="*/ 559 w 776"/>
                <a:gd name="T81" fmla="*/ 45 h 1784"/>
                <a:gd name="T82" fmla="*/ 564 w 776"/>
                <a:gd name="T83" fmla="*/ 19 h 1784"/>
                <a:gd name="T84" fmla="*/ 592 w 776"/>
                <a:gd name="T85" fmla="*/ 51 h 1784"/>
                <a:gd name="T86" fmla="*/ 642 w 776"/>
                <a:gd name="T87" fmla="*/ 57 h 1784"/>
                <a:gd name="T88" fmla="*/ 704 w 776"/>
                <a:gd name="T89" fmla="*/ 19 h 1784"/>
                <a:gd name="T90" fmla="*/ 754 w 776"/>
                <a:gd name="T91" fmla="*/ 0 h 1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84"/>
                <a:gd name="T140" fmla="*/ 776 w 776"/>
                <a:gd name="T141" fmla="*/ 1784 h 1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84">
                  <a:moveTo>
                    <a:pt x="771" y="19"/>
                  </a:moveTo>
                  <a:lnTo>
                    <a:pt x="776" y="51"/>
                  </a:lnTo>
                  <a:lnTo>
                    <a:pt x="776" y="102"/>
                  </a:lnTo>
                  <a:lnTo>
                    <a:pt x="771" y="166"/>
                  </a:lnTo>
                  <a:lnTo>
                    <a:pt x="754" y="255"/>
                  </a:lnTo>
                  <a:lnTo>
                    <a:pt x="754" y="312"/>
                  </a:lnTo>
                  <a:lnTo>
                    <a:pt x="749" y="370"/>
                  </a:lnTo>
                  <a:lnTo>
                    <a:pt x="754" y="421"/>
                  </a:lnTo>
                  <a:lnTo>
                    <a:pt x="765" y="459"/>
                  </a:lnTo>
                  <a:lnTo>
                    <a:pt x="771" y="478"/>
                  </a:lnTo>
                  <a:lnTo>
                    <a:pt x="765" y="497"/>
                  </a:lnTo>
                  <a:lnTo>
                    <a:pt x="754" y="503"/>
                  </a:lnTo>
                  <a:lnTo>
                    <a:pt x="754" y="497"/>
                  </a:lnTo>
                  <a:lnTo>
                    <a:pt x="732" y="491"/>
                  </a:lnTo>
                  <a:lnTo>
                    <a:pt x="704" y="503"/>
                  </a:lnTo>
                  <a:lnTo>
                    <a:pt x="665" y="529"/>
                  </a:lnTo>
                  <a:lnTo>
                    <a:pt x="620" y="574"/>
                  </a:lnTo>
                  <a:lnTo>
                    <a:pt x="564" y="631"/>
                  </a:lnTo>
                  <a:lnTo>
                    <a:pt x="514" y="701"/>
                  </a:lnTo>
                  <a:lnTo>
                    <a:pt x="464" y="784"/>
                  </a:lnTo>
                  <a:lnTo>
                    <a:pt x="425" y="867"/>
                  </a:lnTo>
                  <a:lnTo>
                    <a:pt x="397" y="930"/>
                  </a:lnTo>
                  <a:lnTo>
                    <a:pt x="369" y="1013"/>
                  </a:lnTo>
                  <a:lnTo>
                    <a:pt x="341" y="1096"/>
                  </a:lnTo>
                  <a:lnTo>
                    <a:pt x="313" y="1198"/>
                  </a:lnTo>
                  <a:lnTo>
                    <a:pt x="296" y="1300"/>
                  </a:lnTo>
                  <a:lnTo>
                    <a:pt x="285" y="1402"/>
                  </a:lnTo>
                  <a:lnTo>
                    <a:pt x="285" y="1510"/>
                  </a:lnTo>
                  <a:lnTo>
                    <a:pt x="291" y="1612"/>
                  </a:lnTo>
                  <a:lnTo>
                    <a:pt x="296" y="1663"/>
                  </a:lnTo>
                  <a:lnTo>
                    <a:pt x="302" y="1682"/>
                  </a:lnTo>
                  <a:lnTo>
                    <a:pt x="296" y="1701"/>
                  </a:lnTo>
                  <a:lnTo>
                    <a:pt x="285" y="1714"/>
                  </a:lnTo>
                  <a:lnTo>
                    <a:pt x="263" y="1714"/>
                  </a:lnTo>
                  <a:lnTo>
                    <a:pt x="235" y="1707"/>
                  </a:lnTo>
                  <a:lnTo>
                    <a:pt x="207" y="1682"/>
                  </a:lnTo>
                  <a:lnTo>
                    <a:pt x="190" y="1682"/>
                  </a:lnTo>
                  <a:lnTo>
                    <a:pt x="179" y="1682"/>
                  </a:lnTo>
                  <a:lnTo>
                    <a:pt x="146" y="1714"/>
                  </a:lnTo>
                  <a:lnTo>
                    <a:pt x="118" y="1727"/>
                  </a:lnTo>
                  <a:lnTo>
                    <a:pt x="67" y="1746"/>
                  </a:lnTo>
                  <a:lnTo>
                    <a:pt x="34" y="1771"/>
                  </a:lnTo>
                  <a:lnTo>
                    <a:pt x="12" y="1784"/>
                  </a:lnTo>
                  <a:lnTo>
                    <a:pt x="6" y="1778"/>
                  </a:lnTo>
                  <a:lnTo>
                    <a:pt x="0" y="1758"/>
                  </a:lnTo>
                  <a:lnTo>
                    <a:pt x="0" y="1739"/>
                  </a:lnTo>
                  <a:lnTo>
                    <a:pt x="6" y="1714"/>
                  </a:lnTo>
                  <a:lnTo>
                    <a:pt x="17" y="1625"/>
                  </a:lnTo>
                  <a:lnTo>
                    <a:pt x="28" y="1523"/>
                  </a:lnTo>
                  <a:lnTo>
                    <a:pt x="34" y="1446"/>
                  </a:lnTo>
                  <a:lnTo>
                    <a:pt x="34" y="1408"/>
                  </a:lnTo>
                  <a:lnTo>
                    <a:pt x="45" y="1376"/>
                  </a:lnTo>
                  <a:lnTo>
                    <a:pt x="45" y="1344"/>
                  </a:lnTo>
                  <a:lnTo>
                    <a:pt x="45" y="1319"/>
                  </a:lnTo>
                  <a:lnTo>
                    <a:pt x="34" y="1249"/>
                  </a:lnTo>
                  <a:lnTo>
                    <a:pt x="34" y="1185"/>
                  </a:lnTo>
                  <a:lnTo>
                    <a:pt x="34" y="1134"/>
                  </a:lnTo>
                  <a:lnTo>
                    <a:pt x="40" y="1102"/>
                  </a:lnTo>
                  <a:lnTo>
                    <a:pt x="45" y="1096"/>
                  </a:lnTo>
                  <a:lnTo>
                    <a:pt x="56" y="1096"/>
                  </a:lnTo>
                  <a:lnTo>
                    <a:pt x="79" y="1115"/>
                  </a:lnTo>
                  <a:lnTo>
                    <a:pt x="101" y="1128"/>
                  </a:lnTo>
                  <a:lnTo>
                    <a:pt x="118" y="1134"/>
                  </a:lnTo>
                  <a:lnTo>
                    <a:pt x="140" y="1134"/>
                  </a:lnTo>
                  <a:lnTo>
                    <a:pt x="162" y="1128"/>
                  </a:lnTo>
                  <a:lnTo>
                    <a:pt x="213" y="1102"/>
                  </a:lnTo>
                  <a:lnTo>
                    <a:pt x="257" y="1058"/>
                  </a:lnTo>
                  <a:lnTo>
                    <a:pt x="296" y="1000"/>
                  </a:lnTo>
                  <a:lnTo>
                    <a:pt x="335" y="943"/>
                  </a:lnTo>
                  <a:lnTo>
                    <a:pt x="374" y="879"/>
                  </a:lnTo>
                  <a:lnTo>
                    <a:pt x="397" y="816"/>
                  </a:lnTo>
                  <a:lnTo>
                    <a:pt x="436" y="714"/>
                  </a:lnTo>
                  <a:lnTo>
                    <a:pt x="469" y="599"/>
                  </a:lnTo>
                  <a:lnTo>
                    <a:pt x="503" y="478"/>
                  </a:lnTo>
                  <a:lnTo>
                    <a:pt x="525" y="363"/>
                  </a:lnTo>
                  <a:lnTo>
                    <a:pt x="542" y="255"/>
                  </a:lnTo>
                  <a:lnTo>
                    <a:pt x="559" y="159"/>
                  </a:lnTo>
                  <a:lnTo>
                    <a:pt x="564" y="128"/>
                  </a:lnTo>
                  <a:lnTo>
                    <a:pt x="564" y="96"/>
                  </a:lnTo>
                  <a:lnTo>
                    <a:pt x="564" y="77"/>
                  </a:lnTo>
                  <a:lnTo>
                    <a:pt x="564" y="57"/>
                  </a:lnTo>
                  <a:lnTo>
                    <a:pt x="559" y="45"/>
                  </a:lnTo>
                  <a:lnTo>
                    <a:pt x="564" y="26"/>
                  </a:lnTo>
                  <a:lnTo>
                    <a:pt x="564" y="19"/>
                  </a:lnTo>
                  <a:lnTo>
                    <a:pt x="575" y="26"/>
                  </a:lnTo>
                  <a:lnTo>
                    <a:pt x="592" y="51"/>
                  </a:lnTo>
                  <a:lnTo>
                    <a:pt x="615" y="57"/>
                  </a:lnTo>
                  <a:lnTo>
                    <a:pt x="642" y="57"/>
                  </a:lnTo>
                  <a:lnTo>
                    <a:pt x="670" y="38"/>
                  </a:lnTo>
                  <a:lnTo>
                    <a:pt x="704" y="19"/>
                  </a:lnTo>
                  <a:lnTo>
                    <a:pt x="732" y="0"/>
                  </a:lnTo>
                  <a:lnTo>
                    <a:pt x="754" y="0"/>
                  </a:lnTo>
                  <a:lnTo>
                    <a:pt x="771" y="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2" name="Freeform 8" descr="Sphere"/>
            <p:cNvSpPr>
              <a:spLocks/>
            </p:cNvSpPr>
            <p:nvPr/>
          </p:nvSpPr>
          <p:spPr bwMode="auto">
            <a:xfrm>
              <a:off x="2097" y="1386"/>
              <a:ext cx="536" cy="1146"/>
            </a:xfrm>
            <a:custGeom>
              <a:avLst/>
              <a:gdLst>
                <a:gd name="T0" fmla="*/ 391 w 536"/>
                <a:gd name="T1" fmla="*/ 306 h 1146"/>
                <a:gd name="T2" fmla="*/ 385 w 536"/>
                <a:gd name="T3" fmla="*/ 344 h 1146"/>
                <a:gd name="T4" fmla="*/ 402 w 536"/>
                <a:gd name="T5" fmla="*/ 388 h 1146"/>
                <a:gd name="T6" fmla="*/ 413 w 536"/>
                <a:gd name="T7" fmla="*/ 471 h 1146"/>
                <a:gd name="T8" fmla="*/ 413 w 536"/>
                <a:gd name="T9" fmla="*/ 579 h 1146"/>
                <a:gd name="T10" fmla="*/ 385 w 536"/>
                <a:gd name="T11" fmla="*/ 707 h 1146"/>
                <a:gd name="T12" fmla="*/ 335 w 536"/>
                <a:gd name="T13" fmla="*/ 822 h 1146"/>
                <a:gd name="T14" fmla="*/ 279 w 536"/>
                <a:gd name="T15" fmla="*/ 872 h 1146"/>
                <a:gd name="T16" fmla="*/ 229 w 536"/>
                <a:gd name="T17" fmla="*/ 860 h 1146"/>
                <a:gd name="T18" fmla="*/ 178 w 536"/>
                <a:gd name="T19" fmla="*/ 815 h 1146"/>
                <a:gd name="T20" fmla="*/ 117 w 536"/>
                <a:gd name="T21" fmla="*/ 675 h 1146"/>
                <a:gd name="T22" fmla="*/ 72 w 536"/>
                <a:gd name="T23" fmla="*/ 503 h 1146"/>
                <a:gd name="T24" fmla="*/ 72 w 536"/>
                <a:gd name="T25" fmla="*/ 382 h 1146"/>
                <a:gd name="T26" fmla="*/ 95 w 536"/>
                <a:gd name="T27" fmla="*/ 306 h 1146"/>
                <a:gd name="T28" fmla="*/ 89 w 536"/>
                <a:gd name="T29" fmla="*/ 261 h 1146"/>
                <a:gd name="T30" fmla="*/ 67 w 536"/>
                <a:gd name="T31" fmla="*/ 146 h 1146"/>
                <a:gd name="T32" fmla="*/ 44 w 536"/>
                <a:gd name="T33" fmla="*/ 38 h 1146"/>
                <a:gd name="T34" fmla="*/ 39 w 536"/>
                <a:gd name="T35" fmla="*/ 6 h 1146"/>
                <a:gd name="T36" fmla="*/ 39 w 536"/>
                <a:gd name="T37" fmla="*/ 0 h 1146"/>
                <a:gd name="T38" fmla="*/ 5 w 536"/>
                <a:gd name="T39" fmla="*/ 108 h 1146"/>
                <a:gd name="T40" fmla="*/ 0 w 536"/>
                <a:gd name="T41" fmla="*/ 325 h 1146"/>
                <a:gd name="T42" fmla="*/ 33 w 536"/>
                <a:gd name="T43" fmla="*/ 548 h 1146"/>
                <a:gd name="T44" fmla="*/ 89 w 536"/>
                <a:gd name="T45" fmla="*/ 758 h 1146"/>
                <a:gd name="T46" fmla="*/ 156 w 536"/>
                <a:gd name="T47" fmla="*/ 917 h 1146"/>
                <a:gd name="T48" fmla="*/ 212 w 536"/>
                <a:gd name="T49" fmla="*/ 1025 h 1146"/>
                <a:gd name="T50" fmla="*/ 273 w 536"/>
                <a:gd name="T51" fmla="*/ 1102 h 1146"/>
                <a:gd name="T52" fmla="*/ 318 w 536"/>
                <a:gd name="T53" fmla="*/ 1134 h 1146"/>
                <a:gd name="T54" fmla="*/ 363 w 536"/>
                <a:gd name="T55" fmla="*/ 1146 h 1146"/>
                <a:gd name="T56" fmla="*/ 407 w 536"/>
                <a:gd name="T57" fmla="*/ 1134 h 1146"/>
                <a:gd name="T58" fmla="*/ 463 w 536"/>
                <a:gd name="T59" fmla="*/ 1076 h 1146"/>
                <a:gd name="T60" fmla="*/ 525 w 536"/>
                <a:gd name="T61" fmla="*/ 923 h 1146"/>
                <a:gd name="T62" fmla="*/ 536 w 536"/>
                <a:gd name="T63" fmla="*/ 688 h 1146"/>
                <a:gd name="T64" fmla="*/ 502 w 536"/>
                <a:gd name="T65" fmla="*/ 471 h 1146"/>
                <a:gd name="T66" fmla="*/ 474 w 536"/>
                <a:gd name="T67" fmla="*/ 376 h 1146"/>
                <a:gd name="T68" fmla="*/ 441 w 536"/>
                <a:gd name="T69" fmla="*/ 318 h 1146"/>
                <a:gd name="T70" fmla="*/ 396 w 536"/>
                <a:gd name="T71" fmla="*/ 299 h 1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6"/>
                <a:gd name="T109" fmla="*/ 0 h 1146"/>
                <a:gd name="T110" fmla="*/ 536 w 536"/>
                <a:gd name="T111" fmla="*/ 1146 h 1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6" h="1146">
                  <a:moveTo>
                    <a:pt x="396" y="299"/>
                  </a:moveTo>
                  <a:lnTo>
                    <a:pt x="391" y="306"/>
                  </a:lnTo>
                  <a:lnTo>
                    <a:pt x="385" y="318"/>
                  </a:lnTo>
                  <a:lnTo>
                    <a:pt x="385" y="344"/>
                  </a:lnTo>
                  <a:lnTo>
                    <a:pt x="396" y="369"/>
                  </a:lnTo>
                  <a:lnTo>
                    <a:pt x="402" y="388"/>
                  </a:lnTo>
                  <a:lnTo>
                    <a:pt x="407" y="420"/>
                  </a:lnTo>
                  <a:lnTo>
                    <a:pt x="413" y="471"/>
                  </a:lnTo>
                  <a:lnTo>
                    <a:pt x="413" y="516"/>
                  </a:lnTo>
                  <a:lnTo>
                    <a:pt x="413" y="579"/>
                  </a:lnTo>
                  <a:lnTo>
                    <a:pt x="402" y="643"/>
                  </a:lnTo>
                  <a:lnTo>
                    <a:pt x="385" y="707"/>
                  </a:lnTo>
                  <a:lnTo>
                    <a:pt x="363" y="771"/>
                  </a:lnTo>
                  <a:lnTo>
                    <a:pt x="335" y="822"/>
                  </a:lnTo>
                  <a:lnTo>
                    <a:pt x="307" y="853"/>
                  </a:lnTo>
                  <a:lnTo>
                    <a:pt x="279" y="872"/>
                  </a:lnTo>
                  <a:lnTo>
                    <a:pt x="251" y="872"/>
                  </a:lnTo>
                  <a:lnTo>
                    <a:pt x="229" y="860"/>
                  </a:lnTo>
                  <a:lnTo>
                    <a:pt x="201" y="847"/>
                  </a:lnTo>
                  <a:lnTo>
                    <a:pt x="178" y="815"/>
                  </a:lnTo>
                  <a:lnTo>
                    <a:pt x="156" y="777"/>
                  </a:lnTo>
                  <a:lnTo>
                    <a:pt x="117" y="675"/>
                  </a:lnTo>
                  <a:lnTo>
                    <a:pt x="84" y="560"/>
                  </a:lnTo>
                  <a:lnTo>
                    <a:pt x="72" y="503"/>
                  </a:lnTo>
                  <a:lnTo>
                    <a:pt x="67" y="446"/>
                  </a:lnTo>
                  <a:lnTo>
                    <a:pt x="72" y="382"/>
                  </a:lnTo>
                  <a:lnTo>
                    <a:pt x="89" y="331"/>
                  </a:lnTo>
                  <a:lnTo>
                    <a:pt x="95" y="306"/>
                  </a:lnTo>
                  <a:lnTo>
                    <a:pt x="95" y="274"/>
                  </a:lnTo>
                  <a:lnTo>
                    <a:pt x="89" y="261"/>
                  </a:lnTo>
                  <a:lnTo>
                    <a:pt x="84" y="229"/>
                  </a:lnTo>
                  <a:lnTo>
                    <a:pt x="67" y="146"/>
                  </a:lnTo>
                  <a:lnTo>
                    <a:pt x="50" y="70"/>
                  </a:lnTo>
                  <a:lnTo>
                    <a:pt x="44" y="38"/>
                  </a:lnTo>
                  <a:lnTo>
                    <a:pt x="39" y="25"/>
                  </a:lnTo>
                  <a:lnTo>
                    <a:pt x="39" y="6"/>
                  </a:lnTo>
                  <a:lnTo>
                    <a:pt x="39" y="0"/>
                  </a:lnTo>
                  <a:lnTo>
                    <a:pt x="28" y="12"/>
                  </a:lnTo>
                  <a:lnTo>
                    <a:pt x="5" y="108"/>
                  </a:lnTo>
                  <a:lnTo>
                    <a:pt x="0" y="210"/>
                  </a:lnTo>
                  <a:lnTo>
                    <a:pt x="0" y="325"/>
                  </a:lnTo>
                  <a:lnTo>
                    <a:pt x="11" y="439"/>
                  </a:lnTo>
                  <a:lnTo>
                    <a:pt x="33" y="548"/>
                  </a:lnTo>
                  <a:lnTo>
                    <a:pt x="61" y="656"/>
                  </a:lnTo>
                  <a:lnTo>
                    <a:pt x="89" y="758"/>
                  </a:lnTo>
                  <a:lnTo>
                    <a:pt x="123" y="853"/>
                  </a:lnTo>
                  <a:lnTo>
                    <a:pt x="156" y="917"/>
                  </a:lnTo>
                  <a:lnTo>
                    <a:pt x="184" y="974"/>
                  </a:lnTo>
                  <a:lnTo>
                    <a:pt x="212" y="1025"/>
                  </a:lnTo>
                  <a:lnTo>
                    <a:pt x="245" y="1064"/>
                  </a:lnTo>
                  <a:lnTo>
                    <a:pt x="273" y="1102"/>
                  </a:lnTo>
                  <a:lnTo>
                    <a:pt x="290" y="1121"/>
                  </a:lnTo>
                  <a:lnTo>
                    <a:pt x="318" y="1134"/>
                  </a:lnTo>
                  <a:lnTo>
                    <a:pt x="340" y="1146"/>
                  </a:lnTo>
                  <a:lnTo>
                    <a:pt x="363" y="1146"/>
                  </a:lnTo>
                  <a:lnTo>
                    <a:pt x="385" y="1146"/>
                  </a:lnTo>
                  <a:lnTo>
                    <a:pt x="407" y="1134"/>
                  </a:lnTo>
                  <a:lnTo>
                    <a:pt x="424" y="1121"/>
                  </a:lnTo>
                  <a:lnTo>
                    <a:pt x="463" y="1076"/>
                  </a:lnTo>
                  <a:lnTo>
                    <a:pt x="497" y="1019"/>
                  </a:lnTo>
                  <a:lnTo>
                    <a:pt x="525" y="923"/>
                  </a:lnTo>
                  <a:lnTo>
                    <a:pt x="536" y="815"/>
                  </a:lnTo>
                  <a:lnTo>
                    <a:pt x="536" y="688"/>
                  </a:lnTo>
                  <a:lnTo>
                    <a:pt x="525" y="579"/>
                  </a:lnTo>
                  <a:lnTo>
                    <a:pt x="502" y="471"/>
                  </a:lnTo>
                  <a:lnTo>
                    <a:pt x="491" y="420"/>
                  </a:lnTo>
                  <a:lnTo>
                    <a:pt x="474" y="376"/>
                  </a:lnTo>
                  <a:lnTo>
                    <a:pt x="463" y="344"/>
                  </a:lnTo>
                  <a:lnTo>
                    <a:pt x="441" y="318"/>
                  </a:lnTo>
                  <a:lnTo>
                    <a:pt x="418" y="306"/>
                  </a:lnTo>
                  <a:lnTo>
                    <a:pt x="396" y="29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3" name="Freeform 9" descr="Sphere"/>
            <p:cNvSpPr>
              <a:spLocks/>
            </p:cNvSpPr>
            <p:nvPr/>
          </p:nvSpPr>
          <p:spPr bwMode="auto">
            <a:xfrm>
              <a:off x="1806" y="2055"/>
              <a:ext cx="497" cy="1248"/>
            </a:xfrm>
            <a:custGeom>
              <a:avLst/>
              <a:gdLst>
                <a:gd name="T0" fmla="*/ 129 w 497"/>
                <a:gd name="T1" fmla="*/ 904 h 1248"/>
                <a:gd name="T2" fmla="*/ 140 w 497"/>
                <a:gd name="T3" fmla="*/ 898 h 1248"/>
                <a:gd name="T4" fmla="*/ 162 w 497"/>
                <a:gd name="T5" fmla="*/ 936 h 1248"/>
                <a:gd name="T6" fmla="*/ 201 w 497"/>
                <a:gd name="T7" fmla="*/ 962 h 1248"/>
                <a:gd name="T8" fmla="*/ 246 w 497"/>
                <a:gd name="T9" fmla="*/ 955 h 1248"/>
                <a:gd name="T10" fmla="*/ 302 w 497"/>
                <a:gd name="T11" fmla="*/ 904 h 1248"/>
                <a:gd name="T12" fmla="*/ 352 w 497"/>
                <a:gd name="T13" fmla="*/ 783 h 1248"/>
                <a:gd name="T14" fmla="*/ 375 w 497"/>
                <a:gd name="T15" fmla="*/ 656 h 1248"/>
                <a:gd name="T16" fmla="*/ 375 w 497"/>
                <a:gd name="T17" fmla="*/ 528 h 1248"/>
                <a:gd name="T18" fmla="*/ 352 w 497"/>
                <a:gd name="T19" fmla="*/ 420 h 1248"/>
                <a:gd name="T20" fmla="*/ 285 w 497"/>
                <a:gd name="T21" fmla="*/ 280 h 1248"/>
                <a:gd name="T22" fmla="*/ 241 w 497"/>
                <a:gd name="T23" fmla="*/ 197 h 1248"/>
                <a:gd name="T24" fmla="*/ 185 w 497"/>
                <a:gd name="T25" fmla="*/ 165 h 1248"/>
                <a:gd name="T26" fmla="*/ 151 w 497"/>
                <a:gd name="T27" fmla="*/ 191 h 1248"/>
                <a:gd name="T28" fmla="*/ 129 w 497"/>
                <a:gd name="T29" fmla="*/ 229 h 1248"/>
                <a:gd name="T30" fmla="*/ 118 w 497"/>
                <a:gd name="T31" fmla="*/ 223 h 1248"/>
                <a:gd name="T32" fmla="*/ 95 w 497"/>
                <a:gd name="T33" fmla="*/ 203 h 1248"/>
                <a:gd name="T34" fmla="*/ 28 w 497"/>
                <a:gd name="T35" fmla="*/ 127 h 1248"/>
                <a:gd name="T36" fmla="*/ 6 w 497"/>
                <a:gd name="T37" fmla="*/ 114 h 1248"/>
                <a:gd name="T38" fmla="*/ 0 w 497"/>
                <a:gd name="T39" fmla="*/ 102 h 1248"/>
                <a:gd name="T40" fmla="*/ 0 w 497"/>
                <a:gd name="T41" fmla="*/ 76 h 1248"/>
                <a:gd name="T42" fmla="*/ 45 w 497"/>
                <a:gd name="T43" fmla="*/ 19 h 1248"/>
                <a:gd name="T44" fmla="*/ 90 w 497"/>
                <a:gd name="T45" fmla="*/ 0 h 1248"/>
                <a:gd name="T46" fmla="*/ 140 w 497"/>
                <a:gd name="T47" fmla="*/ 6 h 1248"/>
                <a:gd name="T48" fmla="*/ 235 w 497"/>
                <a:gd name="T49" fmla="*/ 82 h 1248"/>
                <a:gd name="T50" fmla="*/ 330 w 497"/>
                <a:gd name="T51" fmla="*/ 216 h 1248"/>
                <a:gd name="T52" fmla="*/ 419 w 497"/>
                <a:gd name="T53" fmla="*/ 433 h 1248"/>
                <a:gd name="T54" fmla="*/ 481 w 497"/>
                <a:gd name="T55" fmla="*/ 688 h 1248"/>
                <a:gd name="T56" fmla="*/ 497 w 497"/>
                <a:gd name="T57" fmla="*/ 904 h 1248"/>
                <a:gd name="T58" fmla="*/ 464 w 497"/>
                <a:gd name="T59" fmla="*/ 1076 h 1248"/>
                <a:gd name="T60" fmla="*/ 419 w 497"/>
                <a:gd name="T61" fmla="*/ 1191 h 1248"/>
                <a:gd name="T62" fmla="*/ 375 w 497"/>
                <a:gd name="T63" fmla="*/ 1236 h 1248"/>
                <a:gd name="T64" fmla="*/ 324 w 497"/>
                <a:gd name="T65" fmla="*/ 1248 h 1248"/>
                <a:gd name="T66" fmla="*/ 268 w 497"/>
                <a:gd name="T67" fmla="*/ 1236 h 1248"/>
                <a:gd name="T68" fmla="*/ 201 w 497"/>
                <a:gd name="T69" fmla="*/ 1172 h 1248"/>
                <a:gd name="T70" fmla="*/ 140 w 497"/>
                <a:gd name="T71" fmla="*/ 1025 h 12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1248"/>
                <a:gd name="T110" fmla="*/ 497 w 497"/>
                <a:gd name="T111" fmla="*/ 1248 h 12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1248">
                  <a:moveTo>
                    <a:pt x="123" y="930"/>
                  </a:moveTo>
                  <a:lnTo>
                    <a:pt x="129" y="904"/>
                  </a:lnTo>
                  <a:lnTo>
                    <a:pt x="134" y="892"/>
                  </a:lnTo>
                  <a:lnTo>
                    <a:pt x="140" y="898"/>
                  </a:lnTo>
                  <a:lnTo>
                    <a:pt x="157" y="917"/>
                  </a:lnTo>
                  <a:lnTo>
                    <a:pt x="162" y="936"/>
                  </a:lnTo>
                  <a:lnTo>
                    <a:pt x="185" y="949"/>
                  </a:lnTo>
                  <a:lnTo>
                    <a:pt x="201" y="962"/>
                  </a:lnTo>
                  <a:lnTo>
                    <a:pt x="224" y="962"/>
                  </a:lnTo>
                  <a:lnTo>
                    <a:pt x="246" y="955"/>
                  </a:lnTo>
                  <a:lnTo>
                    <a:pt x="274" y="936"/>
                  </a:lnTo>
                  <a:lnTo>
                    <a:pt x="302" y="904"/>
                  </a:lnTo>
                  <a:lnTo>
                    <a:pt x="330" y="847"/>
                  </a:lnTo>
                  <a:lnTo>
                    <a:pt x="352" y="783"/>
                  </a:lnTo>
                  <a:lnTo>
                    <a:pt x="369" y="720"/>
                  </a:lnTo>
                  <a:lnTo>
                    <a:pt x="375" y="656"/>
                  </a:lnTo>
                  <a:lnTo>
                    <a:pt x="375" y="592"/>
                  </a:lnTo>
                  <a:lnTo>
                    <a:pt x="375" y="528"/>
                  </a:lnTo>
                  <a:lnTo>
                    <a:pt x="363" y="465"/>
                  </a:lnTo>
                  <a:lnTo>
                    <a:pt x="352" y="420"/>
                  </a:lnTo>
                  <a:lnTo>
                    <a:pt x="330" y="369"/>
                  </a:lnTo>
                  <a:lnTo>
                    <a:pt x="285" y="280"/>
                  </a:lnTo>
                  <a:lnTo>
                    <a:pt x="268" y="229"/>
                  </a:lnTo>
                  <a:lnTo>
                    <a:pt x="241" y="197"/>
                  </a:lnTo>
                  <a:lnTo>
                    <a:pt x="213" y="172"/>
                  </a:lnTo>
                  <a:lnTo>
                    <a:pt x="185" y="165"/>
                  </a:lnTo>
                  <a:lnTo>
                    <a:pt x="162" y="178"/>
                  </a:lnTo>
                  <a:lnTo>
                    <a:pt x="151" y="191"/>
                  </a:lnTo>
                  <a:lnTo>
                    <a:pt x="140" y="216"/>
                  </a:lnTo>
                  <a:lnTo>
                    <a:pt x="129" y="229"/>
                  </a:lnTo>
                  <a:lnTo>
                    <a:pt x="123" y="229"/>
                  </a:lnTo>
                  <a:lnTo>
                    <a:pt x="118" y="223"/>
                  </a:lnTo>
                  <a:lnTo>
                    <a:pt x="107" y="223"/>
                  </a:lnTo>
                  <a:lnTo>
                    <a:pt x="95" y="203"/>
                  </a:lnTo>
                  <a:lnTo>
                    <a:pt x="62" y="165"/>
                  </a:lnTo>
                  <a:lnTo>
                    <a:pt x="28" y="127"/>
                  </a:lnTo>
                  <a:lnTo>
                    <a:pt x="12" y="121"/>
                  </a:lnTo>
                  <a:lnTo>
                    <a:pt x="6" y="114"/>
                  </a:lnTo>
                  <a:lnTo>
                    <a:pt x="0" y="108"/>
                  </a:lnTo>
                  <a:lnTo>
                    <a:pt x="0" y="102"/>
                  </a:lnTo>
                  <a:lnTo>
                    <a:pt x="0" y="89"/>
                  </a:lnTo>
                  <a:lnTo>
                    <a:pt x="0" y="76"/>
                  </a:lnTo>
                  <a:lnTo>
                    <a:pt x="23" y="44"/>
                  </a:lnTo>
                  <a:lnTo>
                    <a:pt x="45" y="19"/>
                  </a:lnTo>
                  <a:lnTo>
                    <a:pt x="67" y="6"/>
                  </a:lnTo>
                  <a:lnTo>
                    <a:pt x="90" y="0"/>
                  </a:lnTo>
                  <a:lnTo>
                    <a:pt x="112" y="0"/>
                  </a:lnTo>
                  <a:lnTo>
                    <a:pt x="140" y="6"/>
                  </a:lnTo>
                  <a:lnTo>
                    <a:pt x="185" y="31"/>
                  </a:lnTo>
                  <a:lnTo>
                    <a:pt x="235" y="82"/>
                  </a:lnTo>
                  <a:lnTo>
                    <a:pt x="285" y="146"/>
                  </a:lnTo>
                  <a:lnTo>
                    <a:pt x="330" y="216"/>
                  </a:lnTo>
                  <a:lnTo>
                    <a:pt x="363" y="293"/>
                  </a:lnTo>
                  <a:lnTo>
                    <a:pt x="419" y="433"/>
                  </a:lnTo>
                  <a:lnTo>
                    <a:pt x="458" y="567"/>
                  </a:lnTo>
                  <a:lnTo>
                    <a:pt x="481" y="688"/>
                  </a:lnTo>
                  <a:lnTo>
                    <a:pt x="497" y="802"/>
                  </a:lnTo>
                  <a:lnTo>
                    <a:pt x="497" y="904"/>
                  </a:lnTo>
                  <a:lnTo>
                    <a:pt x="481" y="993"/>
                  </a:lnTo>
                  <a:lnTo>
                    <a:pt x="464" y="1076"/>
                  </a:lnTo>
                  <a:lnTo>
                    <a:pt x="436" y="1153"/>
                  </a:lnTo>
                  <a:lnTo>
                    <a:pt x="419" y="1191"/>
                  </a:lnTo>
                  <a:lnTo>
                    <a:pt x="397" y="1216"/>
                  </a:lnTo>
                  <a:lnTo>
                    <a:pt x="375" y="1236"/>
                  </a:lnTo>
                  <a:lnTo>
                    <a:pt x="352" y="1248"/>
                  </a:lnTo>
                  <a:lnTo>
                    <a:pt x="324" y="1248"/>
                  </a:lnTo>
                  <a:lnTo>
                    <a:pt x="296" y="1248"/>
                  </a:lnTo>
                  <a:lnTo>
                    <a:pt x="268" y="1236"/>
                  </a:lnTo>
                  <a:lnTo>
                    <a:pt x="246" y="1223"/>
                  </a:lnTo>
                  <a:lnTo>
                    <a:pt x="201" y="1172"/>
                  </a:lnTo>
                  <a:lnTo>
                    <a:pt x="162" y="1108"/>
                  </a:lnTo>
                  <a:lnTo>
                    <a:pt x="140" y="1025"/>
                  </a:lnTo>
                  <a:lnTo>
                    <a:pt x="123" y="93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4" name="Freeform 10" descr="Sphere"/>
            <p:cNvSpPr>
              <a:spLocks/>
            </p:cNvSpPr>
            <p:nvPr/>
          </p:nvSpPr>
          <p:spPr bwMode="auto">
            <a:xfrm>
              <a:off x="1846" y="1462"/>
              <a:ext cx="776" cy="1784"/>
            </a:xfrm>
            <a:custGeom>
              <a:avLst/>
              <a:gdLst>
                <a:gd name="T0" fmla="*/ 0 w 776"/>
                <a:gd name="T1" fmla="*/ 51 h 1784"/>
                <a:gd name="T2" fmla="*/ 5 w 776"/>
                <a:gd name="T3" fmla="*/ 166 h 1784"/>
                <a:gd name="T4" fmla="*/ 22 w 776"/>
                <a:gd name="T5" fmla="*/ 312 h 1784"/>
                <a:gd name="T6" fmla="*/ 16 w 776"/>
                <a:gd name="T7" fmla="*/ 421 h 1784"/>
                <a:gd name="T8" fmla="*/ 5 w 776"/>
                <a:gd name="T9" fmla="*/ 478 h 1784"/>
                <a:gd name="T10" fmla="*/ 16 w 776"/>
                <a:gd name="T11" fmla="*/ 503 h 1784"/>
                <a:gd name="T12" fmla="*/ 39 w 776"/>
                <a:gd name="T13" fmla="*/ 491 h 1784"/>
                <a:gd name="T14" fmla="*/ 106 w 776"/>
                <a:gd name="T15" fmla="*/ 529 h 1784"/>
                <a:gd name="T16" fmla="*/ 206 w 776"/>
                <a:gd name="T17" fmla="*/ 631 h 1784"/>
                <a:gd name="T18" fmla="*/ 307 w 776"/>
                <a:gd name="T19" fmla="*/ 784 h 1784"/>
                <a:gd name="T20" fmla="*/ 374 w 776"/>
                <a:gd name="T21" fmla="*/ 930 h 1784"/>
                <a:gd name="T22" fmla="*/ 435 w 776"/>
                <a:gd name="T23" fmla="*/ 1096 h 1784"/>
                <a:gd name="T24" fmla="*/ 480 w 776"/>
                <a:gd name="T25" fmla="*/ 1300 h 1784"/>
                <a:gd name="T26" fmla="*/ 491 w 776"/>
                <a:gd name="T27" fmla="*/ 1510 h 1784"/>
                <a:gd name="T28" fmla="*/ 474 w 776"/>
                <a:gd name="T29" fmla="*/ 1663 h 1784"/>
                <a:gd name="T30" fmla="*/ 480 w 776"/>
                <a:gd name="T31" fmla="*/ 1701 h 1784"/>
                <a:gd name="T32" fmla="*/ 513 w 776"/>
                <a:gd name="T33" fmla="*/ 1714 h 1784"/>
                <a:gd name="T34" fmla="*/ 569 w 776"/>
                <a:gd name="T35" fmla="*/ 1682 h 1784"/>
                <a:gd name="T36" fmla="*/ 597 w 776"/>
                <a:gd name="T37" fmla="*/ 1682 h 1784"/>
                <a:gd name="T38" fmla="*/ 658 w 776"/>
                <a:gd name="T39" fmla="*/ 1727 h 1784"/>
                <a:gd name="T40" fmla="*/ 742 w 776"/>
                <a:gd name="T41" fmla="*/ 1771 h 1784"/>
                <a:gd name="T42" fmla="*/ 770 w 776"/>
                <a:gd name="T43" fmla="*/ 1778 h 1784"/>
                <a:gd name="T44" fmla="*/ 770 w 776"/>
                <a:gd name="T45" fmla="*/ 1739 h 1784"/>
                <a:gd name="T46" fmla="*/ 753 w 776"/>
                <a:gd name="T47" fmla="*/ 1625 h 1784"/>
                <a:gd name="T48" fmla="*/ 742 w 776"/>
                <a:gd name="T49" fmla="*/ 1446 h 1784"/>
                <a:gd name="T50" fmla="*/ 731 w 776"/>
                <a:gd name="T51" fmla="*/ 1376 h 1784"/>
                <a:gd name="T52" fmla="*/ 731 w 776"/>
                <a:gd name="T53" fmla="*/ 1319 h 1784"/>
                <a:gd name="T54" fmla="*/ 742 w 776"/>
                <a:gd name="T55" fmla="*/ 1185 h 1784"/>
                <a:gd name="T56" fmla="*/ 731 w 776"/>
                <a:gd name="T57" fmla="*/ 1102 h 1784"/>
                <a:gd name="T58" fmla="*/ 720 w 776"/>
                <a:gd name="T59" fmla="*/ 1096 h 1784"/>
                <a:gd name="T60" fmla="*/ 675 w 776"/>
                <a:gd name="T61" fmla="*/ 1128 h 1784"/>
                <a:gd name="T62" fmla="*/ 630 w 776"/>
                <a:gd name="T63" fmla="*/ 1134 h 1784"/>
                <a:gd name="T64" fmla="*/ 563 w 776"/>
                <a:gd name="T65" fmla="*/ 1102 h 1784"/>
                <a:gd name="T66" fmla="*/ 474 w 776"/>
                <a:gd name="T67" fmla="*/ 1000 h 1784"/>
                <a:gd name="T68" fmla="*/ 402 w 776"/>
                <a:gd name="T69" fmla="*/ 879 h 1784"/>
                <a:gd name="T70" fmla="*/ 335 w 776"/>
                <a:gd name="T71" fmla="*/ 714 h 1784"/>
                <a:gd name="T72" fmla="*/ 268 w 776"/>
                <a:gd name="T73" fmla="*/ 478 h 1784"/>
                <a:gd name="T74" fmla="*/ 228 w 776"/>
                <a:gd name="T75" fmla="*/ 255 h 1784"/>
                <a:gd name="T76" fmla="*/ 212 w 776"/>
                <a:gd name="T77" fmla="*/ 128 h 1784"/>
                <a:gd name="T78" fmla="*/ 206 w 776"/>
                <a:gd name="T79" fmla="*/ 77 h 1784"/>
                <a:gd name="T80" fmla="*/ 217 w 776"/>
                <a:gd name="T81" fmla="*/ 45 h 1784"/>
                <a:gd name="T82" fmla="*/ 206 w 776"/>
                <a:gd name="T83" fmla="*/ 19 h 1784"/>
                <a:gd name="T84" fmla="*/ 178 w 776"/>
                <a:gd name="T85" fmla="*/ 51 h 1784"/>
                <a:gd name="T86" fmla="*/ 134 w 776"/>
                <a:gd name="T87" fmla="*/ 57 h 1784"/>
                <a:gd name="T88" fmla="*/ 72 w 776"/>
                <a:gd name="T89" fmla="*/ 19 h 1784"/>
                <a:gd name="T90" fmla="*/ 16 w 776"/>
                <a:gd name="T91" fmla="*/ 0 h 1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84"/>
                <a:gd name="T140" fmla="*/ 776 w 776"/>
                <a:gd name="T141" fmla="*/ 1784 h 1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84">
                  <a:moveTo>
                    <a:pt x="5" y="19"/>
                  </a:moveTo>
                  <a:lnTo>
                    <a:pt x="0" y="51"/>
                  </a:lnTo>
                  <a:lnTo>
                    <a:pt x="0" y="102"/>
                  </a:lnTo>
                  <a:lnTo>
                    <a:pt x="5" y="166"/>
                  </a:lnTo>
                  <a:lnTo>
                    <a:pt x="16" y="255"/>
                  </a:lnTo>
                  <a:lnTo>
                    <a:pt x="22" y="312"/>
                  </a:lnTo>
                  <a:lnTo>
                    <a:pt x="22" y="370"/>
                  </a:lnTo>
                  <a:lnTo>
                    <a:pt x="16" y="421"/>
                  </a:lnTo>
                  <a:lnTo>
                    <a:pt x="5" y="459"/>
                  </a:lnTo>
                  <a:lnTo>
                    <a:pt x="5" y="478"/>
                  </a:lnTo>
                  <a:lnTo>
                    <a:pt x="11" y="497"/>
                  </a:lnTo>
                  <a:lnTo>
                    <a:pt x="16" y="503"/>
                  </a:lnTo>
                  <a:lnTo>
                    <a:pt x="22" y="497"/>
                  </a:lnTo>
                  <a:lnTo>
                    <a:pt x="39" y="491"/>
                  </a:lnTo>
                  <a:lnTo>
                    <a:pt x="67" y="503"/>
                  </a:lnTo>
                  <a:lnTo>
                    <a:pt x="106" y="529"/>
                  </a:lnTo>
                  <a:lnTo>
                    <a:pt x="156" y="574"/>
                  </a:lnTo>
                  <a:lnTo>
                    <a:pt x="206" y="631"/>
                  </a:lnTo>
                  <a:lnTo>
                    <a:pt x="256" y="701"/>
                  </a:lnTo>
                  <a:lnTo>
                    <a:pt x="307" y="784"/>
                  </a:lnTo>
                  <a:lnTo>
                    <a:pt x="351" y="867"/>
                  </a:lnTo>
                  <a:lnTo>
                    <a:pt x="374" y="930"/>
                  </a:lnTo>
                  <a:lnTo>
                    <a:pt x="407" y="1013"/>
                  </a:lnTo>
                  <a:lnTo>
                    <a:pt x="435" y="1096"/>
                  </a:lnTo>
                  <a:lnTo>
                    <a:pt x="457" y="1198"/>
                  </a:lnTo>
                  <a:lnTo>
                    <a:pt x="480" y="1300"/>
                  </a:lnTo>
                  <a:lnTo>
                    <a:pt x="485" y="1402"/>
                  </a:lnTo>
                  <a:lnTo>
                    <a:pt x="491" y="1510"/>
                  </a:lnTo>
                  <a:lnTo>
                    <a:pt x="480" y="1612"/>
                  </a:lnTo>
                  <a:lnTo>
                    <a:pt x="474" y="1663"/>
                  </a:lnTo>
                  <a:lnTo>
                    <a:pt x="474" y="1682"/>
                  </a:lnTo>
                  <a:lnTo>
                    <a:pt x="480" y="1701"/>
                  </a:lnTo>
                  <a:lnTo>
                    <a:pt x="491" y="1714"/>
                  </a:lnTo>
                  <a:lnTo>
                    <a:pt x="513" y="1714"/>
                  </a:lnTo>
                  <a:lnTo>
                    <a:pt x="541" y="1707"/>
                  </a:lnTo>
                  <a:lnTo>
                    <a:pt x="569" y="1682"/>
                  </a:lnTo>
                  <a:lnTo>
                    <a:pt x="586" y="1682"/>
                  </a:lnTo>
                  <a:lnTo>
                    <a:pt x="597" y="1682"/>
                  </a:lnTo>
                  <a:lnTo>
                    <a:pt x="630" y="1714"/>
                  </a:lnTo>
                  <a:lnTo>
                    <a:pt x="658" y="1727"/>
                  </a:lnTo>
                  <a:lnTo>
                    <a:pt x="703" y="1746"/>
                  </a:lnTo>
                  <a:lnTo>
                    <a:pt x="742" y="1771"/>
                  </a:lnTo>
                  <a:lnTo>
                    <a:pt x="759" y="1784"/>
                  </a:lnTo>
                  <a:lnTo>
                    <a:pt x="770" y="1778"/>
                  </a:lnTo>
                  <a:lnTo>
                    <a:pt x="776" y="1758"/>
                  </a:lnTo>
                  <a:lnTo>
                    <a:pt x="770" y="1739"/>
                  </a:lnTo>
                  <a:lnTo>
                    <a:pt x="764" y="1714"/>
                  </a:lnTo>
                  <a:lnTo>
                    <a:pt x="753" y="1625"/>
                  </a:lnTo>
                  <a:lnTo>
                    <a:pt x="748" y="1523"/>
                  </a:lnTo>
                  <a:lnTo>
                    <a:pt x="742" y="1446"/>
                  </a:lnTo>
                  <a:lnTo>
                    <a:pt x="731" y="1408"/>
                  </a:lnTo>
                  <a:lnTo>
                    <a:pt x="731" y="1376"/>
                  </a:lnTo>
                  <a:lnTo>
                    <a:pt x="725" y="1344"/>
                  </a:lnTo>
                  <a:lnTo>
                    <a:pt x="731" y="1319"/>
                  </a:lnTo>
                  <a:lnTo>
                    <a:pt x="736" y="1249"/>
                  </a:lnTo>
                  <a:lnTo>
                    <a:pt x="742" y="1185"/>
                  </a:lnTo>
                  <a:lnTo>
                    <a:pt x="736" y="1134"/>
                  </a:lnTo>
                  <a:lnTo>
                    <a:pt x="731" y="1102"/>
                  </a:lnTo>
                  <a:lnTo>
                    <a:pt x="725" y="1096"/>
                  </a:lnTo>
                  <a:lnTo>
                    <a:pt x="720" y="1096"/>
                  </a:lnTo>
                  <a:lnTo>
                    <a:pt x="697" y="1115"/>
                  </a:lnTo>
                  <a:lnTo>
                    <a:pt x="675" y="1128"/>
                  </a:lnTo>
                  <a:lnTo>
                    <a:pt x="653" y="1134"/>
                  </a:lnTo>
                  <a:lnTo>
                    <a:pt x="630" y="1134"/>
                  </a:lnTo>
                  <a:lnTo>
                    <a:pt x="608" y="1128"/>
                  </a:lnTo>
                  <a:lnTo>
                    <a:pt x="563" y="1102"/>
                  </a:lnTo>
                  <a:lnTo>
                    <a:pt x="519" y="1058"/>
                  </a:lnTo>
                  <a:lnTo>
                    <a:pt x="474" y="1000"/>
                  </a:lnTo>
                  <a:lnTo>
                    <a:pt x="435" y="943"/>
                  </a:lnTo>
                  <a:lnTo>
                    <a:pt x="402" y="879"/>
                  </a:lnTo>
                  <a:lnTo>
                    <a:pt x="374" y="816"/>
                  </a:lnTo>
                  <a:lnTo>
                    <a:pt x="335" y="714"/>
                  </a:lnTo>
                  <a:lnTo>
                    <a:pt x="301" y="599"/>
                  </a:lnTo>
                  <a:lnTo>
                    <a:pt x="268" y="478"/>
                  </a:lnTo>
                  <a:lnTo>
                    <a:pt x="245" y="363"/>
                  </a:lnTo>
                  <a:lnTo>
                    <a:pt x="228" y="255"/>
                  </a:lnTo>
                  <a:lnTo>
                    <a:pt x="212" y="159"/>
                  </a:lnTo>
                  <a:lnTo>
                    <a:pt x="212" y="128"/>
                  </a:lnTo>
                  <a:lnTo>
                    <a:pt x="206" y="96"/>
                  </a:lnTo>
                  <a:lnTo>
                    <a:pt x="206" y="77"/>
                  </a:lnTo>
                  <a:lnTo>
                    <a:pt x="212" y="57"/>
                  </a:lnTo>
                  <a:lnTo>
                    <a:pt x="217" y="45"/>
                  </a:lnTo>
                  <a:lnTo>
                    <a:pt x="212" y="26"/>
                  </a:lnTo>
                  <a:lnTo>
                    <a:pt x="206" y="19"/>
                  </a:lnTo>
                  <a:lnTo>
                    <a:pt x="195" y="26"/>
                  </a:lnTo>
                  <a:lnTo>
                    <a:pt x="178" y="51"/>
                  </a:lnTo>
                  <a:lnTo>
                    <a:pt x="156" y="57"/>
                  </a:lnTo>
                  <a:lnTo>
                    <a:pt x="134" y="57"/>
                  </a:lnTo>
                  <a:lnTo>
                    <a:pt x="106" y="38"/>
                  </a:lnTo>
                  <a:lnTo>
                    <a:pt x="72" y="19"/>
                  </a:lnTo>
                  <a:lnTo>
                    <a:pt x="39" y="0"/>
                  </a:lnTo>
                  <a:lnTo>
                    <a:pt x="16" y="0"/>
                  </a:lnTo>
                  <a:lnTo>
                    <a:pt x="5" y="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5" name="Freeform 11" descr="Sphere"/>
            <p:cNvSpPr>
              <a:spLocks/>
            </p:cNvSpPr>
            <p:nvPr/>
          </p:nvSpPr>
          <p:spPr bwMode="auto">
            <a:xfrm>
              <a:off x="9818" y="14210"/>
              <a:ext cx="541" cy="1153"/>
            </a:xfrm>
            <a:custGeom>
              <a:avLst/>
              <a:gdLst>
                <a:gd name="T0" fmla="*/ 150 w 541"/>
                <a:gd name="T1" fmla="*/ 841 h 1153"/>
                <a:gd name="T2" fmla="*/ 150 w 541"/>
                <a:gd name="T3" fmla="*/ 809 h 1153"/>
                <a:gd name="T4" fmla="*/ 134 w 541"/>
                <a:gd name="T5" fmla="*/ 758 h 1153"/>
                <a:gd name="T6" fmla="*/ 123 w 541"/>
                <a:gd name="T7" fmla="*/ 681 h 1153"/>
                <a:gd name="T8" fmla="*/ 128 w 541"/>
                <a:gd name="T9" fmla="*/ 567 h 1153"/>
                <a:gd name="T10" fmla="*/ 150 w 541"/>
                <a:gd name="T11" fmla="*/ 446 h 1153"/>
                <a:gd name="T12" fmla="*/ 201 w 541"/>
                <a:gd name="T13" fmla="*/ 325 h 1153"/>
                <a:gd name="T14" fmla="*/ 262 w 541"/>
                <a:gd name="T15" fmla="*/ 274 h 1153"/>
                <a:gd name="T16" fmla="*/ 312 w 541"/>
                <a:gd name="T17" fmla="*/ 280 h 1153"/>
                <a:gd name="T18" fmla="*/ 363 w 541"/>
                <a:gd name="T19" fmla="*/ 337 h 1153"/>
                <a:gd name="T20" fmla="*/ 418 w 541"/>
                <a:gd name="T21" fmla="*/ 471 h 1153"/>
                <a:gd name="T22" fmla="*/ 469 w 541"/>
                <a:gd name="T23" fmla="*/ 650 h 1153"/>
                <a:gd name="T24" fmla="*/ 463 w 541"/>
                <a:gd name="T25" fmla="*/ 758 h 1153"/>
                <a:gd name="T26" fmla="*/ 441 w 541"/>
                <a:gd name="T27" fmla="*/ 841 h 1153"/>
                <a:gd name="T28" fmla="*/ 446 w 541"/>
                <a:gd name="T29" fmla="*/ 892 h 1153"/>
                <a:gd name="T30" fmla="*/ 474 w 541"/>
                <a:gd name="T31" fmla="*/ 1000 h 1153"/>
                <a:gd name="T32" fmla="*/ 491 w 541"/>
                <a:gd name="T33" fmla="*/ 1102 h 1153"/>
                <a:gd name="T34" fmla="*/ 497 w 541"/>
                <a:gd name="T35" fmla="*/ 1140 h 1153"/>
                <a:gd name="T36" fmla="*/ 502 w 541"/>
                <a:gd name="T37" fmla="*/ 1147 h 1153"/>
                <a:gd name="T38" fmla="*/ 536 w 541"/>
                <a:gd name="T39" fmla="*/ 1038 h 1153"/>
                <a:gd name="T40" fmla="*/ 536 w 541"/>
                <a:gd name="T41" fmla="*/ 828 h 1153"/>
                <a:gd name="T42" fmla="*/ 508 w 541"/>
                <a:gd name="T43" fmla="*/ 592 h 1153"/>
                <a:gd name="T44" fmla="*/ 446 w 541"/>
                <a:gd name="T45" fmla="*/ 382 h 1153"/>
                <a:gd name="T46" fmla="*/ 385 w 541"/>
                <a:gd name="T47" fmla="*/ 229 h 1153"/>
                <a:gd name="T48" fmla="*/ 323 w 541"/>
                <a:gd name="T49" fmla="*/ 121 h 1153"/>
                <a:gd name="T50" fmla="*/ 268 w 541"/>
                <a:gd name="T51" fmla="*/ 51 h 1153"/>
                <a:gd name="T52" fmla="*/ 223 w 541"/>
                <a:gd name="T53" fmla="*/ 6 h 1153"/>
                <a:gd name="T54" fmla="*/ 173 w 541"/>
                <a:gd name="T55" fmla="*/ 0 h 1153"/>
                <a:gd name="T56" fmla="*/ 111 w 541"/>
                <a:gd name="T57" fmla="*/ 25 h 1153"/>
                <a:gd name="T58" fmla="*/ 44 w 541"/>
                <a:gd name="T59" fmla="*/ 134 h 1153"/>
                <a:gd name="T60" fmla="*/ 0 w 541"/>
                <a:gd name="T61" fmla="*/ 337 h 1153"/>
                <a:gd name="T62" fmla="*/ 11 w 541"/>
                <a:gd name="T63" fmla="*/ 573 h 1153"/>
                <a:gd name="T64" fmla="*/ 50 w 541"/>
                <a:gd name="T65" fmla="*/ 720 h 1153"/>
                <a:gd name="T66" fmla="*/ 78 w 541"/>
                <a:gd name="T67" fmla="*/ 796 h 1153"/>
                <a:gd name="T68" fmla="*/ 117 w 541"/>
                <a:gd name="T69" fmla="*/ 841 h 1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1"/>
                <a:gd name="T106" fmla="*/ 0 h 1153"/>
                <a:gd name="T107" fmla="*/ 541 w 541"/>
                <a:gd name="T108" fmla="*/ 1153 h 1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1" h="1153">
                  <a:moveTo>
                    <a:pt x="134" y="847"/>
                  </a:moveTo>
                  <a:lnTo>
                    <a:pt x="150" y="841"/>
                  </a:lnTo>
                  <a:lnTo>
                    <a:pt x="156" y="828"/>
                  </a:lnTo>
                  <a:lnTo>
                    <a:pt x="150" y="809"/>
                  </a:lnTo>
                  <a:lnTo>
                    <a:pt x="139" y="783"/>
                  </a:lnTo>
                  <a:lnTo>
                    <a:pt x="134" y="758"/>
                  </a:lnTo>
                  <a:lnTo>
                    <a:pt x="128" y="720"/>
                  </a:lnTo>
                  <a:lnTo>
                    <a:pt x="123" y="681"/>
                  </a:lnTo>
                  <a:lnTo>
                    <a:pt x="123" y="624"/>
                  </a:lnTo>
                  <a:lnTo>
                    <a:pt x="128" y="567"/>
                  </a:lnTo>
                  <a:lnTo>
                    <a:pt x="134" y="509"/>
                  </a:lnTo>
                  <a:lnTo>
                    <a:pt x="150" y="446"/>
                  </a:lnTo>
                  <a:lnTo>
                    <a:pt x="178" y="376"/>
                  </a:lnTo>
                  <a:lnTo>
                    <a:pt x="201" y="325"/>
                  </a:lnTo>
                  <a:lnTo>
                    <a:pt x="229" y="293"/>
                  </a:lnTo>
                  <a:lnTo>
                    <a:pt x="262" y="274"/>
                  </a:lnTo>
                  <a:lnTo>
                    <a:pt x="284" y="274"/>
                  </a:lnTo>
                  <a:lnTo>
                    <a:pt x="312" y="280"/>
                  </a:lnTo>
                  <a:lnTo>
                    <a:pt x="340" y="306"/>
                  </a:lnTo>
                  <a:lnTo>
                    <a:pt x="363" y="337"/>
                  </a:lnTo>
                  <a:lnTo>
                    <a:pt x="379" y="376"/>
                  </a:lnTo>
                  <a:lnTo>
                    <a:pt x="418" y="471"/>
                  </a:lnTo>
                  <a:lnTo>
                    <a:pt x="452" y="586"/>
                  </a:lnTo>
                  <a:lnTo>
                    <a:pt x="469" y="650"/>
                  </a:lnTo>
                  <a:lnTo>
                    <a:pt x="469" y="707"/>
                  </a:lnTo>
                  <a:lnTo>
                    <a:pt x="463" y="758"/>
                  </a:lnTo>
                  <a:lnTo>
                    <a:pt x="452" y="815"/>
                  </a:lnTo>
                  <a:lnTo>
                    <a:pt x="441" y="841"/>
                  </a:lnTo>
                  <a:lnTo>
                    <a:pt x="446" y="866"/>
                  </a:lnTo>
                  <a:lnTo>
                    <a:pt x="446" y="892"/>
                  </a:lnTo>
                  <a:lnTo>
                    <a:pt x="452" y="924"/>
                  </a:lnTo>
                  <a:lnTo>
                    <a:pt x="474" y="1000"/>
                  </a:lnTo>
                  <a:lnTo>
                    <a:pt x="485" y="1076"/>
                  </a:lnTo>
                  <a:lnTo>
                    <a:pt x="491" y="1102"/>
                  </a:lnTo>
                  <a:lnTo>
                    <a:pt x="497" y="1121"/>
                  </a:lnTo>
                  <a:lnTo>
                    <a:pt x="497" y="1140"/>
                  </a:lnTo>
                  <a:lnTo>
                    <a:pt x="497" y="1153"/>
                  </a:lnTo>
                  <a:lnTo>
                    <a:pt x="502" y="1147"/>
                  </a:lnTo>
                  <a:lnTo>
                    <a:pt x="513" y="1134"/>
                  </a:lnTo>
                  <a:lnTo>
                    <a:pt x="536" y="1038"/>
                  </a:lnTo>
                  <a:lnTo>
                    <a:pt x="541" y="936"/>
                  </a:lnTo>
                  <a:lnTo>
                    <a:pt x="536" y="828"/>
                  </a:lnTo>
                  <a:lnTo>
                    <a:pt x="530" y="713"/>
                  </a:lnTo>
                  <a:lnTo>
                    <a:pt x="508" y="592"/>
                  </a:lnTo>
                  <a:lnTo>
                    <a:pt x="480" y="484"/>
                  </a:lnTo>
                  <a:lnTo>
                    <a:pt x="446" y="382"/>
                  </a:lnTo>
                  <a:lnTo>
                    <a:pt x="413" y="299"/>
                  </a:lnTo>
                  <a:lnTo>
                    <a:pt x="385" y="229"/>
                  </a:lnTo>
                  <a:lnTo>
                    <a:pt x="351" y="172"/>
                  </a:lnTo>
                  <a:lnTo>
                    <a:pt x="323" y="121"/>
                  </a:lnTo>
                  <a:lnTo>
                    <a:pt x="296" y="83"/>
                  </a:lnTo>
                  <a:lnTo>
                    <a:pt x="268" y="51"/>
                  </a:lnTo>
                  <a:lnTo>
                    <a:pt x="240" y="25"/>
                  </a:lnTo>
                  <a:lnTo>
                    <a:pt x="223" y="6"/>
                  </a:lnTo>
                  <a:lnTo>
                    <a:pt x="195" y="0"/>
                  </a:lnTo>
                  <a:lnTo>
                    <a:pt x="173" y="0"/>
                  </a:lnTo>
                  <a:lnTo>
                    <a:pt x="150" y="0"/>
                  </a:lnTo>
                  <a:lnTo>
                    <a:pt x="111" y="25"/>
                  </a:lnTo>
                  <a:lnTo>
                    <a:pt x="72" y="70"/>
                  </a:lnTo>
                  <a:lnTo>
                    <a:pt x="44" y="134"/>
                  </a:lnTo>
                  <a:lnTo>
                    <a:pt x="11" y="223"/>
                  </a:lnTo>
                  <a:lnTo>
                    <a:pt x="0" y="337"/>
                  </a:lnTo>
                  <a:lnTo>
                    <a:pt x="0" y="452"/>
                  </a:lnTo>
                  <a:lnTo>
                    <a:pt x="11" y="573"/>
                  </a:lnTo>
                  <a:lnTo>
                    <a:pt x="33" y="681"/>
                  </a:lnTo>
                  <a:lnTo>
                    <a:pt x="50" y="720"/>
                  </a:lnTo>
                  <a:lnTo>
                    <a:pt x="61" y="764"/>
                  </a:lnTo>
                  <a:lnTo>
                    <a:pt x="78" y="796"/>
                  </a:lnTo>
                  <a:lnTo>
                    <a:pt x="95" y="828"/>
                  </a:lnTo>
                  <a:lnTo>
                    <a:pt x="117" y="841"/>
                  </a:lnTo>
                  <a:lnTo>
                    <a:pt x="134" y="847"/>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6" name="Freeform 12" descr="Sphere"/>
            <p:cNvSpPr>
              <a:spLocks/>
            </p:cNvSpPr>
            <p:nvPr/>
          </p:nvSpPr>
          <p:spPr bwMode="auto">
            <a:xfrm>
              <a:off x="10153" y="13439"/>
              <a:ext cx="497" cy="1249"/>
            </a:xfrm>
            <a:custGeom>
              <a:avLst/>
              <a:gdLst>
                <a:gd name="T0" fmla="*/ 368 w 497"/>
                <a:gd name="T1" fmla="*/ 344 h 1249"/>
                <a:gd name="T2" fmla="*/ 351 w 497"/>
                <a:gd name="T3" fmla="*/ 350 h 1249"/>
                <a:gd name="T4" fmla="*/ 329 w 497"/>
                <a:gd name="T5" fmla="*/ 312 h 1249"/>
                <a:gd name="T6" fmla="*/ 296 w 497"/>
                <a:gd name="T7" fmla="*/ 287 h 1249"/>
                <a:gd name="T8" fmla="*/ 245 w 497"/>
                <a:gd name="T9" fmla="*/ 293 h 1249"/>
                <a:gd name="T10" fmla="*/ 189 w 497"/>
                <a:gd name="T11" fmla="*/ 350 h 1249"/>
                <a:gd name="T12" fmla="*/ 139 w 497"/>
                <a:gd name="T13" fmla="*/ 459 h 1249"/>
                <a:gd name="T14" fmla="*/ 117 w 497"/>
                <a:gd name="T15" fmla="*/ 599 h 1249"/>
                <a:gd name="T16" fmla="*/ 117 w 497"/>
                <a:gd name="T17" fmla="*/ 720 h 1249"/>
                <a:gd name="T18" fmla="*/ 139 w 497"/>
                <a:gd name="T19" fmla="*/ 835 h 1249"/>
                <a:gd name="T20" fmla="*/ 201 w 497"/>
                <a:gd name="T21" fmla="*/ 975 h 1249"/>
                <a:gd name="T22" fmla="*/ 251 w 497"/>
                <a:gd name="T23" fmla="*/ 1051 h 1249"/>
                <a:gd name="T24" fmla="*/ 307 w 497"/>
                <a:gd name="T25" fmla="*/ 1083 h 1249"/>
                <a:gd name="T26" fmla="*/ 329 w 497"/>
                <a:gd name="T27" fmla="*/ 1070 h 1249"/>
                <a:gd name="T28" fmla="*/ 351 w 497"/>
                <a:gd name="T29" fmla="*/ 1032 h 1249"/>
                <a:gd name="T30" fmla="*/ 374 w 497"/>
                <a:gd name="T31" fmla="*/ 1013 h 1249"/>
                <a:gd name="T32" fmla="*/ 385 w 497"/>
                <a:gd name="T33" fmla="*/ 1032 h 1249"/>
                <a:gd name="T34" fmla="*/ 435 w 497"/>
                <a:gd name="T35" fmla="*/ 1083 h 1249"/>
                <a:gd name="T36" fmla="*/ 480 w 497"/>
                <a:gd name="T37" fmla="*/ 1134 h 1249"/>
                <a:gd name="T38" fmla="*/ 497 w 497"/>
                <a:gd name="T39" fmla="*/ 1140 h 1249"/>
                <a:gd name="T40" fmla="*/ 497 w 497"/>
                <a:gd name="T41" fmla="*/ 1159 h 1249"/>
                <a:gd name="T42" fmla="*/ 474 w 497"/>
                <a:gd name="T43" fmla="*/ 1204 h 1249"/>
                <a:gd name="T44" fmla="*/ 430 w 497"/>
                <a:gd name="T45" fmla="*/ 1242 h 1249"/>
                <a:gd name="T46" fmla="*/ 379 w 497"/>
                <a:gd name="T47" fmla="*/ 1249 h 1249"/>
                <a:gd name="T48" fmla="*/ 307 w 497"/>
                <a:gd name="T49" fmla="*/ 1217 h 1249"/>
                <a:gd name="T50" fmla="*/ 212 w 497"/>
                <a:gd name="T51" fmla="*/ 1108 h 1249"/>
                <a:gd name="T52" fmla="*/ 128 w 497"/>
                <a:gd name="T53" fmla="*/ 949 h 1249"/>
                <a:gd name="T54" fmla="*/ 33 w 497"/>
                <a:gd name="T55" fmla="*/ 682 h 1249"/>
                <a:gd name="T56" fmla="*/ 0 w 497"/>
                <a:gd name="T57" fmla="*/ 452 h 1249"/>
                <a:gd name="T58" fmla="*/ 11 w 497"/>
                <a:gd name="T59" fmla="*/ 255 h 1249"/>
                <a:gd name="T60" fmla="*/ 55 w 497"/>
                <a:gd name="T61" fmla="*/ 96 h 1249"/>
                <a:gd name="T62" fmla="*/ 95 w 497"/>
                <a:gd name="T63" fmla="*/ 38 h 1249"/>
                <a:gd name="T64" fmla="*/ 145 w 497"/>
                <a:gd name="T65" fmla="*/ 6 h 1249"/>
                <a:gd name="T66" fmla="*/ 195 w 497"/>
                <a:gd name="T67" fmla="*/ 6 h 1249"/>
                <a:gd name="T68" fmla="*/ 245 w 497"/>
                <a:gd name="T69" fmla="*/ 32 h 1249"/>
                <a:gd name="T70" fmla="*/ 329 w 497"/>
                <a:gd name="T71" fmla="*/ 147 h 1249"/>
                <a:gd name="T72" fmla="*/ 363 w 497"/>
                <a:gd name="T73" fmla="*/ 268 h 12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1249"/>
                <a:gd name="T113" fmla="*/ 497 w 497"/>
                <a:gd name="T114" fmla="*/ 1249 h 12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1249">
                  <a:moveTo>
                    <a:pt x="368" y="319"/>
                  </a:moveTo>
                  <a:lnTo>
                    <a:pt x="368" y="344"/>
                  </a:lnTo>
                  <a:lnTo>
                    <a:pt x="357" y="357"/>
                  </a:lnTo>
                  <a:lnTo>
                    <a:pt x="351" y="350"/>
                  </a:lnTo>
                  <a:lnTo>
                    <a:pt x="340" y="325"/>
                  </a:lnTo>
                  <a:lnTo>
                    <a:pt x="329" y="312"/>
                  </a:lnTo>
                  <a:lnTo>
                    <a:pt x="312" y="299"/>
                  </a:lnTo>
                  <a:lnTo>
                    <a:pt x="296" y="287"/>
                  </a:lnTo>
                  <a:lnTo>
                    <a:pt x="268" y="287"/>
                  </a:lnTo>
                  <a:lnTo>
                    <a:pt x="245" y="293"/>
                  </a:lnTo>
                  <a:lnTo>
                    <a:pt x="223" y="312"/>
                  </a:lnTo>
                  <a:lnTo>
                    <a:pt x="189" y="350"/>
                  </a:lnTo>
                  <a:lnTo>
                    <a:pt x="162" y="401"/>
                  </a:lnTo>
                  <a:lnTo>
                    <a:pt x="139" y="459"/>
                  </a:lnTo>
                  <a:lnTo>
                    <a:pt x="128" y="529"/>
                  </a:lnTo>
                  <a:lnTo>
                    <a:pt x="117" y="599"/>
                  </a:lnTo>
                  <a:lnTo>
                    <a:pt x="117" y="663"/>
                  </a:lnTo>
                  <a:lnTo>
                    <a:pt x="117" y="720"/>
                  </a:lnTo>
                  <a:lnTo>
                    <a:pt x="128" y="777"/>
                  </a:lnTo>
                  <a:lnTo>
                    <a:pt x="139" y="835"/>
                  </a:lnTo>
                  <a:lnTo>
                    <a:pt x="162" y="873"/>
                  </a:lnTo>
                  <a:lnTo>
                    <a:pt x="201" y="975"/>
                  </a:lnTo>
                  <a:lnTo>
                    <a:pt x="229" y="1013"/>
                  </a:lnTo>
                  <a:lnTo>
                    <a:pt x="251" y="1051"/>
                  </a:lnTo>
                  <a:lnTo>
                    <a:pt x="279" y="1077"/>
                  </a:lnTo>
                  <a:lnTo>
                    <a:pt x="307" y="1083"/>
                  </a:lnTo>
                  <a:lnTo>
                    <a:pt x="318" y="1077"/>
                  </a:lnTo>
                  <a:lnTo>
                    <a:pt x="329" y="1070"/>
                  </a:lnTo>
                  <a:lnTo>
                    <a:pt x="340" y="1051"/>
                  </a:lnTo>
                  <a:lnTo>
                    <a:pt x="351" y="1032"/>
                  </a:lnTo>
                  <a:lnTo>
                    <a:pt x="363" y="1019"/>
                  </a:lnTo>
                  <a:lnTo>
                    <a:pt x="374" y="1013"/>
                  </a:lnTo>
                  <a:lnTo>
                    <a:pt x="379" y="1019"/>
                  </a:lnTo>
                  <a:lnTo>
                    <a:pt x="385" y="1032"/>
                  </a:lnTo>
                  <a:lnTo>
                    <a:pt x="396" y="1045"/>
                  </a:lnTo>
                  <a:lnTo>
                    <a:pt x="435" y="1083"/>
                  </a:lnTo>
                  <a:lnTo>
                    <a:pt x="469" y="1121"/>
                  </a:lnTo>
                  <a:lnTo>
                    <a:pt x="480" y="1134"/>
                  </a:lnTo>
                  <a:lnTo>
                    <a:pt x="485" y="1140"/>
                  </a:lnTo>
                  <a:lnTo>
                    <a:pt x="497" y="1140"/>
                  </a:lnTo>
                  <a:lnTo>
                    <a:pt x="497" y="1147"/>
                  </a:lnTo>
                  <a:lnTo>
                    <a:pt x="497" y="1159"/>
                  </a:lnTo>
                  <a:lnTo>
                    <a:pt x="491" y="1179"/>
                  </a:lnTo>
                  <a:lnTo>
                    <a:pt x="474" y="1204"/>
                  </a:lnTo>
                  <a:lnTo>
                    <a:pt x="452" y="1230"/>
                  </a:lnTo>
                  <a:lnTo>
                    <a:pt x="430" y="1242"/>
                  </a:lnTo>
                  <a:lnTo>
                    <a:pt x="407" y="1249"/>
                  </a:lnTo>
                  <a:lnTo>
                    <a:pt x="379" y="1249"/>
                  </a:lnTo>
                  <a:lnTo>
                    <a:pt x="357" y="1249"/>
                  </a:lnTo>
                  <a:lnTo>
                    <a:pt x="307" y="1217"/>
                  </a:lnTo>
                  <a:lnTo>
                    <a:pt x="256" y="1166"/>
                  </a:lnTo>
                  <a:lnTo>
                    <a:pt x="212" y="1108"/>
                  </a:lnTo>
                  <a:lnTo>
                    <a:pt x="167" y="1032"/>
                  </a:lnTo>
                  <a:lnTo>
                    <a:pt x="128" y="949"/>
                  </a:lnTo>
                  <a:lnTo>
                    <a:pt x="78" y="809"/>
                  </a:lnTo>
                  <a:lnTo>
                    <a:pt x="33" y="682"/>
                  </a:lnTo>
                  <a:lnTo>
                    <a:pt x="11" y="561"/>
                  </a:lnTo>
                  <a:lnTo>
                    <a:pt x="0" y="452"/>
                  </a:lnTo>
                  <a:lnTo>
                    <a:pt x="0" y="350"/>
                  </a:lnTo>
                  <a:lnTo>
                    <a:pt x="11" y="255"/>
                  </a:lnTo>
                  <a:lnTo>
                    <a:pt x="28" y="172"/>
                  </a:lnTo>
                  <a:lnTo>
                    <a:pt x="55" y="96"/>
                  </a:lnTo>
                  <a:lnTo>
                    <a:pt x="78" y="64"/>
                  </a:lnTo>
                  <a:lnTo>
                    <a:pt x="95" y="38"/>
                  </a:lnTo>
                  <a:lnTo>
                    <a:pt x="117" y="13"/>
                  </a:lnTo>
                  <a:lnTo>
                    <a:pt x="145" y="6"/>
                  </a:lnTo>
                  <a:lnTo>
                    <a:pt x="167" y="0"/>
                  </a:lnTo>
                  <a:lnTo>
                    <a:pt x="195" y="6"/>
                  </a:lnTo>
                  <a:lnTo>
                    <a:pt x="223" y="13"/>
                  </a:lnTo>
                  <a:lnTo>
                    <a:pt x="245" y="32"/>
                  </a:lnTo>
                  <a:lnTo>
                    <a:pt x="290" y="76"/>
                  </a:lnTo>
                  <a:lnTo>
                    <a:pt x="329" y="147"/>
                  </a:lnTo>
                  <a:lnTo>
                    <a:pt x="357" y="223"/>
                  </a:lnTo>
                  <a:lnTo>
                    <a:pt x="363" y="268"/>
                  </a:lnTo>
                  <a:lnTo>
                    <a:pt x="368" y="3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7" name="Freeform 13" descr="Sphere"/>
            <p:cNvSpPr>
              <a:spLocks/>
            </p:cNvSpPr>
            <p:nvPr/>
          </p:nvSpPr>
          <p:spPr bwMode="auto">
            <a:xfrm>
              <a:off x="9834" y="13496"/>
              <a:ext cx="776" cy="1778"/>
            </a:xfrm>
            <a:custGeom>
              <a:avLst/>
              <a:gdLst>
                <a:gd name="T0" fmla="*/ 776 w 776"/>
                <a:gd name="T1" fmla="*/ 1740 h 1778"/>
                <a:gd name="T2" fmla="*/ 771 w 776"/>
                <a:gd name="T3" fmla="*/ 1612 h 1778"/>
                <a:gd name="T4" fmla="*/ 754 w 776"/>
                <a:gd name="T5" fmla="*/ 1472 h 1778"/>
                <a:gd name="T6" fmla="*/ 754 w 776"/>
                <a:gd name="T7" fmla="*/ 1364 h 1778"/>
                <a:gd name="T8" fmla="*/ 771 w 776"/>
                <a:gd name="T9" fmla="*/ 1306 h 1778"/>
                <a:gd name="T10" fmla="*/ 754 w 776"/>
                <a:gd name="T11" fmla="*/ 1281 h 1778"/>
                <a:gd name="T12" fmla="*/ 732 w 776"/>
                <a:gd name="T13" fmla="*/ 1300 h 1778"/>
                <a:gd name="T14" fmla="*/ 665 w 776"/>
                <a:gd name="T15" fmla="*/ 1255 h 1778"/>
                <a:gd name="T16" fmla="*/ 564 w 776"/>
                <a:gd name="T17" fmla="*/ 1153 h 1778"/>
                <a:gd name="T18" fmla="*/ 464 w 776"/>
                <a:gd name="T19" fmla="*/ 1007 h 1778"/>
                <a:gd name="T20" fmla="*/ 397 w 776"/>
                <a:gd name="T21" fmla="*/ 848 h 1778"/>
                <a:gd name="T22" fmla="*/ 341 w 776"/>
                <a:gd name="T23" fmla="*/ 682 h 1778"/>
                <a:gd name="T24" fmla="*/ 296 w 776"/>
                <a:gd name="T25" fmla="*/ 484 h 1778"/>
                <a:gd name="T26" fmla="*/ 285 w 776"/>
                <a:gd name="T27" fmla="*/ 274 h 1778"/>
                <a:gd name="T28" fmla="*/ 296 w 776"/>
                <a:gd name="T29" fmla="*/ 128 h 1778"/>
                <a:gd name="T30" fmla="*/ 296 w 776"/>
                <a:gd name="T31" fmla="*/ 90 h 1778"/>
                <a:gd name="T32" fmla="*/ 263 w 776"/>
                <a:gd name="T33" fmla="*/ 70 h 1778"/>
                <a:gd name="T34" fmla="*/ 207 w 776"/>
                <a:gd name="T35" fmla="*/ 102 h 1778"/>
                <a:gd name="T36" fmla="*/ 179 w 776"/>
                <a:gd name="T37" fmla="*/ 102 h 1778"/>
                <a:gd name="T38" fmla="*/ 118 w 776"/>
                <a:gd name="T39" fmla="*/ 58 h 1778"/>
                <a:gd name="T40" fmla="*/ 34 w 776"/>
                <a:gd name="T41" fmla="*/ 13 h 1778"/>
                <a:gd name="T42" fmla="*/ 6 w 776"/>
                <a:gd name="T43" fmla="*/ 7 h 1778"/>
                <a:gd name="T44" fmla="*/ 0 w 776"/>
                <a:gd name="T45" fmla="*/ 45 h 1778"/>
                <a:gd name="T46" fmla="*/ 17 w 776"/>
                <a:gd name="T47" fmla="*/ 160 h 1778"/>
                <a:gd name="T48" fmla="*/ 34 w 776"/>
                <a:gd name="T49" fmla="*/ 332 h 1778"/>
                <a:gd name="T50" fmla="*/ 45 w 776"/>
                <a:gd name="T51" fmla="*/ 408 h 1778"/>
                <a:gd name="T52" fmla="*/ 45 w 776"/>
                <a:gd name="T53" fmla="*/ 465 h 1778"/>
                <a:gd name="T54" fmla="*/ 34 w 776"/>
                <a:gd name="T55" fmla="*/ 606 h 1778"/>
                <a:gd name="T56" fmla="*/ 40 w 776"/>
                <a:gd name="T57" fmla="*/ 676 h 1778"/>
                <a:gd name="T58" fmla="*/ 56 w 776"/>
                <a:gd name="T59" fmla="*/ 688 h 1778"/>
                <a:gd name="T60" fmla="*/ 101 w 776"/>
                <a:gd name="T61" fmla="*/ 656 h 1778"/>
                <a:gd name="T62" fmla="*/ 140 w 776"/>
                <a:gd name="T63" fmla="*/ 644 h 1778"/>
                <a:gd name="T64" fmla="*/ 213 w 776"/>
                <a:gd name="T65" fmla="*/ 676 h 1778"/>
                <a:gd name="T66" fmla="*/ 296 w 776"/>
                <a:gd name="T67" fmla="*/ 778 h 1778"/>
                <a:gd name="T68" fmla="*/ 374 w 776"/>
                <a:gd name="T69" fmla="*/ 911 h 1778"/>
                <a:gd name="T70" fmla="*/ 436 w 776"/>
                <a:gd name="T71" fmla="*/ 1071 h 1778"/>
                <a:gd name="T72" fmla="*/ 503 w 776"/>
                <a:gd name="T73" fmla="*/ 1300 h 1778"/>
                <a:gd name="T74" fmla="*/ 542 w 776"/>
                <a:gd name="T75" fmla="*/ 1529 h 1778"/>
                <a:gd name="T76" fmla="*/ 564 w 776"/>
                <a:gd name="T77" fmla="*/ 1657 h 1778"/>
                <a:gd name="T78" fmla="*/ 564 w 776"/>
                <a:gd name="T79" fmla="*/ 1714 h 1778"/>
                <a:gd name="T80" fmla="*/ 559 w 776"/>
                <a:gd name="T81" fmla="*/ 1746 h 1778"/>
                <a:gd name="T82" fmla="*/ 564 w 776"/>
                <a:gd name="T83" fmla="*/ 1771 h 1778"/>
                <a:gd name="T84" fmla="*/ 592 w 776"/>
                <a:gd name="T85" fmla="*/ 1740 h 1778"/>
                <a:gd name="T86" fmla="*/ 642 w 776"/>
                <a:gd name="T87" fmla="*/ 1727 h 1778"/>
                <a:gd name="T88" fmla="*/ 704 w 776"/>
                <a:gd name="T89" fmla="*/ 1771 h 1778"/>
                <a:gd name="T90" fmla="*/ 754 w 776"/>
                <a:gd name="T91" fmla="*/ 1778 h 17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78"/>
                <a:gd name="T140" fmla="*/ 776 w 776"/>
                <a:gd name="T141" fmla="*/ 1778 h 17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78">
                  <a:moveTo>
                    <a:pt x="771" y="1771"/>
                  </a:moveTo>
                  <a:lnTo>
                    <a:pt x="776" y="1740"/>
                  </a:lnTo>
                  <a:lnTo>
                    <a:pt x="776" y="1682"/>
                  </a:lnTo>
                  <a:lnTo>
                    <a:pt x="771" y="1612"/>
                  </a:lnTo>
                  <a:lnTo>
                    <a:pt x="754" y="1536"/>
                  </a:lnTo>
                  <a:lnTo>
                    <a:pt x="754" y="1472"/>
                  </a:lnTo>
                  <a:lnTo>
                    <a:pt x="749" y="1415"/>
                  </a:lnTo>
                  <a:lnTo>
                    <a:pt x="754" y="1364"/>
                  </a:lnTo>
                  <a:lnTo>
                    <a:pt x="765" y="1325"/>
                  </a:lnTo>
                  <a:lnTo>
                    <a:pt x="771" y="1306"/>
                  </a:lnTo>
                  <a:lnTo>
                    <a:pt x="765" y="1294"/>
                  </a:lnTo>
                  <a:lnTo>
                    <a:pt x="754" y="1281"/>
                  </a:lnTo>
                  <a:lnTo>
                    <a:pt x="754" y="1294"/>
                  </a:lnTo>
                  <a:lnTo>
                    <a:pt x="732" y="1300"/>
                  </a:lnTo>
                  <a:lnTo>
                    <a:pt x="704" y="1287"/>
                  </a:lnTo>
                  <a:lnTo>
                    <a:pt x="665" y="1255"/>
                  </a:lnTo>
                  <a:lnTo>
                    <a:pt x="620" y="1211"/>
                  </a:lnTo>
                  <a:lnTo>
                    <a:pt x="564" y="1153"/>
                  </a:lnTo>
                  <a:lnTo>
                    <a:pt x="514" y="1083"/>
                  </a:lnTo>
                  <a:lnTo>
                    <a:pt x="464" y="1007"/>
                  </a:lnTo>
                  <a:lnTo>
                    <a:pt x="425" y="918"/>
                  </a:lnTo>
                  <a:lnTo>
                    <a:pt x="397" y="848"/>
                  </a:lnTo>
                  <a:lnTo>
                    <a:pt x="369" y="778"/>
                  </a:lnTo>
                  <a:lnTo>
                    <a:pt x="341" y="682"/>
                  </a:lnTo>
                  <a:lnTo>
                    <a:pt x="313" y="586"/>
                  </a:lnTo>
                  <a:lnTo>
                    <a:pt x="296" y="484"/>
                  </a:lnTo>
                  <a:lnTo>
                    <a:pt x="285" y="383"/>
                  </a:lnTo>
                  <a:lnTo>
                    <a:pt x="285" y="274"/>
                  </a:lnTo>
                  <a:lnTo>
                    <a:pt x="291" y="166"/>
                  </a:lnTo>
                  <a:lnTo>
                    <a:pt x="296" y="128"/>
                  </a:lnTo>
                  <a:lnTo>
                    <a:pt x="302" y="102"/>
                  </a:lnTo>
                  <a:lnTo>
                    <a:pt x="296" y="90"/>
                  </a:lnTo>
                  <a:lnTo>
                    <a:pt x="285" y="70"/>
                  </a:lnTo>
                  <a:lnTo>
                    <a:pt x="263" y="70"/>
                  </a:lnTo>
                  <a:lnTo>
                    <a:pt x="235" y="77"/>
                  </a:lnTo>
                  <a:lnTo>
                    <a:pt x="207" y="102"/>
                  </a:lnTo>
                  <a:lnTo>
                    <a:pt x="190" y="109"/>
                  </a:lnTo>
                  <a:lnTo>
                    <a:pt x="179" y="102"/>
                  </a:lnTo>
                  <a:lnTo>
                    <a:pt x="146" y="77"/>
                  </a:lnTo>
                  <a:lnTo>
                    <a:pt x="118" y="58"/>
                  </a:lnTo>
                  <a:lnTo>
                    <a:pt x="67" y="45"/>
                  </a:lnTo>
                  <a:lnTo>
                    <a:pt x="34" y="13"/>
                  </a:lnTo>
                  <a:lnTo>
                    <a:pt x="12" y="0"/>
                  </a:lnTo>
                  <a:lnTo>
                    <a:pt x="6" y="7"/>
                  </a:lnTo>
                  <a:lnTo>
                    <a:pt x="0" y="26"/>
                  </a:lnTo>
                  <a:lnTo>
                    <a:pt x="0" y="45"/>
                  </a:lnTo>
                  <a:lnTo>
                    <a:pt x="6" y="70"/>
                  </a:lnTo>
                  <a:lnTo>
                    <a:pt x="17" y="160"/>
                  </a:lnTo>
                  <a:lnTo>
                    <a:pt x="28" y="262"/>
                  </a:lnTo>
                  <a:lnTo>
                    <a:pt x="34" y="332"/>
                  </a:lnTo>
                  <a:lnTo>
                    <a:pt x="34" y="376"/>
                  </a:lnTo>
                  <a:lnTo>
                    <a:pt x="45" y="408"/>
                  </a:lnTo>
                  <a:lnTo>
                    <a:pt x="45" y="434"/>
                  </a:lnTo>
                  <a:lnTo>
                    <a:pt x="45" y="465"/>
                  </a:lnTo>
                  <a:lnTo>
                    <a:pt x="34" y="542"/>
                  </a:lnTo>
                  <a:lnTo>
                    <a:pt x="34" y="606"/>
                  </a:lnTo>
                  <a:lnTo>
                    <a:pt x="34" y="650"/>
                  </a:lnTo>
                  <a:lnTo>
                    <a:pt x="40" y="676"/>
                  </a:lnTo>
                  <a:lnTo>
                    <a:pt x="45" y="688"/>
                  </a:lnTo>
                  <a:lnTo>
                    <a:pt x="56" y="688"/>
                  </a:lnTo>
                  <a:lnTo>
                    <a:pt x="79" y="669"/>
                  </a:lnTo>
                  <a:lnTo>
                    <a:pt x="101" y="656"/>
                  </a:lnTo>
                  <a:lnTo>
                    <a:pt x="118" y="644"/>
                  </a:lnTo>
                  <a:lnTo>
                    <a:pt x="140" y="644"/>
                  </a:lnTo>
                  <a:lnTo>
                    <a:pt x="162" y="650"/>
                  </a:lnTo>
                  <a:lnTo>
                    <a:pt x="213" y="676"/>
                  </a:lnTo>
                  <a:lnTo>
                    <a:pt x="257" y="727"/>
                  </a:lnTo>
                  <a:lnTo>
                    <a:pt x="296" y="778"/>
                  </a:lnTo>
                  <a:lnTo>
                    <a:pt x="335" y="848"/>
                  </a:lnTo>
                  <a:lnTo>
                    <a:pt x="374" y="911"/>
                  </a:lnTo>
                  <a:lnTo>
                    <a:pt x="397" y="975"/>
                  </a:lnTo>
                  <a:lnTo>
                    <a:pt x="436" y="1071"/>
                  </a:lnTo>
                  <a:lnTo>
                    <a:pt x="469" y="1185"/>
                  </a:lnTo>
                  <a:lnTo>
                    <a:pt x="503" y="1300"/>
                  </a:lnTo>
                  <a:lnTo>
                    <a:pt x="525" y="1421"/>
                  </a:lnTo>
                  <a:lnTo>
                    <a:pt x="542" y="1529"/>
                  </a:lnTo>
                  <a:lnTo>
                    <a:pt x="559" y="1625"/>
                  </a:lnTo>
                  <a:lnTo>
                    <a:pt x="564" y="1657"/>
                  </a:lnTo>
                  <a:lnTo>
                    <a:pt x="564" y="1689"/>
                  </a:lnTo>
                  <a:lnTo>
                    <a:pt x="564" y="1714"/>
                  </a:lnTo>
                  <a:lnTo>
                    <a:pt x="564" y="1720"/>
                  </a:lnTo>
                  <a:lnTo>
                    <a:pt x="559" y="1746"/>
                  </a:lnTo>
                  <a:lnTo>
                    <a:pt x="564" y="1759"/>
                  </a:lnTo>
                  <a:lnTo>
                    <a:pt x="564" y="1771"/>
                  </a:lnTo>
                  <a:lnTo>
                    <a:pt x="575" y="1765"/>
                  </a:lnTo>
                  <a:lnTo>
                    <a:pt x="592" y="1740"/>
                  </a:lnTo>
                  <a:lnTo>
                    <a:pt x="615" y="1727"/>
                  </a:lnTo>
                  <a:lnTo>
                    <a:pt x="642" y="1727"/>
                  </a:lnTo>
                  <a:lnTo>
                    <a:pt x="670" y="1746"/>
                  </a:lnTo>
                  <a:lnTo>
                    <a:pt x="704" y="1771"/>
                  </a:lnTo>
                  <a:lnTo>
                    <a:pt x="732" y="1778"/>
                  </a:lnTo>
                  <a:lnTo>
                    <a:pt x="754" y="1778"/>
                  </a:lnTo>
                  <a:lnTo>
                    <a:pt x="771" y="177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8" name="Freeform 14" descr="Sphere"/>
            <p:cNvSpPr>
              <a:spLocks/>
            </p:cNvSpPr>
            <p:nvPr/>
          </p:nvSpPr>
          <p:spPr bwMode="auto">
            <a:xfrm>
              <a:off x="2097" y="14210"/>
              <a:ext cx="536" cy="1153"/>
            </a:xfrm>
            <a:custGeom>
              <a:avLst/>
              <a:gdLst>
                <a:gd name="T0" fmla="*/ 391 w 536"/>
                <a:gd name="T1" fmla="*/ 841 h 1153"/>
                <a:gd name="T2" fmla="*/ 385 w 536"/>
                <a:gd name="T3" fmla="*/ 809 h 1153"/>
                <a:gd name="T4" fmla="*/ 402 w 536"/>
                <a:gd name="T5" fmla="*/ 758 h 1153"/>
                <a:gd name="T6" fmla="*/ 413 w 536"/>
                <a:gd name="T7" fmla="*/ 681 h 1153"/>
                <a:gd name="T8" fmla="*/ 413 w 536"/>
                <a:gd name="T9" fmla="*/ 567 h 1153"/>
                <a:gd name="T10" fmla="*/ 385 w 536"/>
                <a:gd name="T11" fmla="*/ 446 h 1153"/>
                <a:gd name="T12" fmla="*/ 335 w 536"/>
                <a:gd name="T13" fmla="*/ 325 h 1153"/>
                <a:gd name="T14" fmla="*/ 279 w 536"/>
                <a:gd name="T15" fmla="*/ 274 h 1153"/>
                <a:gd name="T16" fmla="*/ 229 w 536"/>
                <a:gd name="T17" fmla="*/ 280 h 1153"/>
                <a:gd name="T18" fmla="*/ 178 w 536"/>
                <a:gd name="T19" fmla="*/ 337 h 1153"/>
                <a:gd name="T20" fmla="*/ 117 w 536"/>
                <a:gd name="T21" fmla="*/ 471 h 1153"/>
                <a:gd name="T22" fmla="*/ 72 w 536"/>
                <a:gd name="T23" fmla="*/ 650 h 1153"/>
                <a:gd name="T24" fmla="*/ 72 w 536"/>
                <a:gd name="T25" fmla="*/ 758 h 1153"/>
                <a:gd name="T26" fmla="*/ 95 w 536"/>
                <a:gd name="T27" fmla="*/ 841 h 1153"/>
                <a:gd name="T28" fmla="*/ 89 w 536"/>
                <a:gd name="T29" fmla="*/ 892 h 1153"/>
                <a:gd name="T30" fmla="*/ 67 w 536"/>
                <a:gd name="T31" fmla="*/ 1000 h 1153"/>
                <a:gd name="T32" fmla="*/ 44 w 536"/>
                <a:gd name="T33" fmla="*/ 1102 h 1153"/>
                <a:gd name="T34" fmla="*/ 39 w 536"/>
                <a:gd name="T35" fmla="*/ 1140 h 1153"/>
                <a:gd name="T36" fmla="*/ 39 w 536"/>
                <a:gd name="T37" fmla="*/ 1147 h 1153"/>
                <a:gd name="T38" fmla="*/ 5 w 536"/>
                <a:gd name="T39" fmla="*/ 1038 h 1153"/>
                <a:gd name="T40" fmla="*/ 0 w 536"/>
                <a:gd name="T41" fmla="*/ 828 h 1153"/>
                <a:gd name="T42" fmla="*/ 33 w 536"/>
                <a:gd name="T43" fmla="*/ 592 h 1153"/>
                <a:gd name="T44" fmla="*/ 89 w 536"/>
                <a:gd name="T45" fmla="*/ 382 h 1153"/>
                <a:gd name="T46" fmla="*/ 156 w 536"/>
                <a:gd name="T47" fmla="*/ 229 h 1153"/>
                <a:gd name="T48" fmla="*/ 212 w 536"/>
                <a:gd name="T49" fmla="*/ 121 h 1153"/>
                <a:gd name="T50" fmla="*/ 273 w 536"/>
                <a:gd name="T51" fmla="*/ 51 h 1153"/>
                <a:gd name="T52" fmla="*/ 318 w 536"/>
                <a:gd name="T53" fmla="*/ 6 h 1153"/>
                <a:gd name="T54" fmla="*/ 363 w 536"/>
                <a:gd name="T55" fmla="*/ 0 h 1153"/>
                <a:gd name="T56" fmla="*/ 424 w 536"/>
                <a:gd name="T57" fmla="*/ 25 h 1153"/>
                <a:gd name="T58" fmla="*/ 497 w 536"/>
                <a:gd name="T59" fmla="*/ 134 h 1153"/>
                <a:gd name="T60" fmla="*/ 536 w 536"/>
                <a:gd name="T61" fmla="*/ 337 h 1153"/>
                <a:gd name="T62" fmla="*/ 525 w 536"/>
                <a:gd name="T63" fmla="*/ 573 h 1153"/>
                <a:gd name="T64" fmla="*/ 491 w 536"/>
                <a:gd name="T65" fmla="*/ 720 h 1153"/>
                <a:gd name="T66" fmla="*/ 463 w 536"/>
                <a:gd name="T67" fmla="*/ 796 h 1153"/>
                <a:gd name="T68" fmla="*/ 418 w 536"/>
                <a:gd name="T69" fmla="*/ 841 h 1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6"/>
                <a:gd name="T106" fmla="*/ 0 h 1153"/>
                <a:gd name="T107" fmla="*/ 536 w 536"/>
                <a:gd name="T108" fmla="*/ 1153 h 1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6" h="1153">
                  <a:moveTo>
                    <a:pt x="396" y="847"/>
                  </a:moveTo>
                  <a:lnTo>
                    <a:pt x="391" y="841"/>
                  </a:lnTo>
                  <a:lnTo>
                    <a:pt x="385" y="828"/>
                  </a:lnTo>
                  <a:lnTo>
                    <a:pt x="385" y="809"/>
                  </a:lnTo>
                  <a:lnTo>
                    <a:pt x="396" y="783"/>
                  </a:lnTo>
                  <a:lnTo>
                    <a:pt x="402" y="758"/>
                  </a:lnTo>
                  <a:lnTo>
                    <a:pt x="407" y="720"/>
                  </a:lnTo>
                  <a:lnTo>
                    <a:pt x="413" y="681"/>
                  </a:lnTo>
                  <a:lnTo>
                    <a:pt x="413" y="624"/>
                  </a:lnTo>
                  <a:lnTo>
                    <a:pt x="413" y="567"/>
                  </a:lnTo>
                  <a:lnTo>
                    <a:pt x="402" y="509"/>
                  </a:lnTo>
                  <a:lnTo>
                    <a:pt x="385" y="446"/>
                  </a:lnTo>
                  <a:lnTo>
                    <a:pt x="363" y="376"/>
                  </a:lnTo>
                  <a:lnTo>
                    <a:pt x="335" y="325"/>
                  </a:lnTo>
                  <a:lnTo>
                    <a:pt x="307" y="293"/>
                  </a:lnTo>
                  <a:lnTo>
                    <a:pt x="279" y="274"/>
                  </a:lnTo>
                  <a:lnTo>
                    <a:pt x="251" y="274"/>
                  </a:lnTo>
                  <a:lnTo>
                    <a:pt x="229" y="280"/>
                  </a:lnTo>
                  <a:lnTo>
                    <a:pt x="201" y="306"/>
                  </a:lnTo>
                  <a:lnTo>
                    <a:pt x="178" y="337"/>
                  </a:lnTo>
                  <a:lnTo>
                    <a:pt x="156" y="376"/>
                  </a:lnTo>
                  <a:lnTo>
                    <a:pt x="117" y="471"/>
                  </a:lnTo>
                  <a:lnTo>
                    <a:pt x="84" y="586"/>
                  </a:lnTo>
                  <a:lnTo>
                    <a:pt x="72" y="650"/>
                  </a:lnTo>
                  <a:lnTo>
                    <a:pt x="67" y="707"/>
                  </a:lnTo>
                  <a:lnTo>
                    <a:pt x="72" y="758"/>
                  </a:lnTo>
                  <a:lnTo>
                    <a:pt x="89" y="815"/>
                  </a:lnTo>
                  <a:lnTo>
                    <a:pt x="95" y="841"/>
                  </a:lnTo>
                  <a:lnTo>
                    <a:pt x="95" y="866"/>
                  </a:lnTo>
                  <a:lnTo>
                    <a:pt x="89" y="892"/>
                  </a:lnTo>
                  <a:lnTo>
                    <a:pt x="84" y="924"/>
                  </a:lnTo>
                  <a:lnTo>
                    <a:pt x="67" y="1000"/>
                  </a:lnTo>
                  <a:lnTo>
                    <a:pt x="50" y="1076"/>
                  </a:lnTo>
                  <a:lnTo>
                    <a:pt x="44" y="1102"/>
                  </a:lnTo>
                  <a:lnTo>
                    <a:pt x="39" y="1121"/>
                  </a:lnTo>
                  <a:lnTo>
                    <a:pt x="39" y="1140"/>
                  </a:lnTo>
                  <a:lnTo>
                    <a:pt x="39" y="1153"/>
                  </a:lnTo>
                  <a:lnTo>
                    <a:pt x="39" y="1147"/>
                  </a:lnTo>
                  <a:lnTo>
                    <a:pt x="28" y="1134"/>
                  </a:lnTo>
                  <a:lnTo>
                    <a:pt x="5" y="1038"/>
                  </a:lnTo>
                  <a:lnTo>
                    <a:pt x="0" y="936"/>
                  </a:lnTo>
                  <a:lnTo>
                    <a:pt x="0" y="828"/>
                  </a:lnTo>
                  <a:lnTo>
                    <a:pt x="11" y="713"/>
                  </a:lnTo>
                  <a:lnTo>
                    <a:pt x="33" y="592"/>
                  </a:lnTo>
                  <a:lnTo>
                    <a:pt x="61" y="484"/>
                  </a:lnTo>
                  <a:lnTo>
                    <a:pt x="89" y="382"/>
                  </a:lnTo>
                  <a:lnTo>
                    <a:pt x="123" y="299"/>
                  </a:lnTo>
                  <a:lnTo>
                    <a:pt x="156" y="229"/>
                  </a:lnTo>
                  <a:lnTo>
                    <a:pt x="184" y="172"/>
                  </a:lnTo>
                  <a:lnTo>
                    <a:pt x="212" y="121"/>
                  </a:lnTo>
                  <a:lnTo>
                    <a:pt x="245" y="83"/>
                  </a:lnTo>
                  <a:lnTo>
                    <a:pt x="273" y="51"/>
                  </a:lnTo>
                  <a:lnTo>
                    <a:pt x="290" y="25"/>
                  </a:lnTo>
                  <a:lnTo>
                    <a:pt x="318" y="6"/>
                  </a:lnTo>
                  <a:lnTo>
                    <a:pt x="340" y="0"/>
                  </a:lnTo>
                  <a:lnTo>
                    <a:pt x="363" y="0"/>
                  </a:lnTo>
                  <a:lnTo>
                    <a:pt x="385" y="0"/>
                  </a:lnTo>
                  <a:lnTo>
                    <a:pt x="424" y="25"/>
                  </a:lnTo>
                  <a:lnTo>
                    <a:pt x="463" y="70"/>
                  </a:lnTo>
                  <a:lnTo>
                    <a:pt x="497" y="134"/>
                  </a:lnTo>
                  <a:lnTo>
                    <a:pt x="525" y="223"/>
                  </a:lnTo>
                  <a:lnTo>
                    <a:pt x="536" y="337"/>
                  </a:lnTo>
                  <a:lnTo>
                    <a:pt x="536" y="452"/>
                  </a:lnTo>
                  <a:lnTo>
                    <a:pt x="525" y="573"/>
                  </a:lnTo>
                  <a:lnTo>
                    <a:pt x="502" y="681"/>
                  </a:lnTo>
                  <a:lnTo>
                    <a:pt x="491" y="720"/>
                  </a:lnTo>
                  <a:lnTo>
                    <a:pt x="474" y="764"/>
                  </a:lnTo>
                  <a:lnTo>
                    <a:pt x="463" y="796"/>
                  </a:lnTo>
                  <a:lnTo>
                    <a:pt x="441" y="828"/>
                  </a:lnTo>
                  <a:lnTo>
                    <a:pt x="418" y="841"/>
                  </a:lnTo>
                  <a:lnTo>
                    <a:pt x="396" y="847"/>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399" name="Freeform 15" descr="Sphere"/>
            <p:cNvSpPr>
              <a:spLocks/>
            </p:cNvSpPr>
            <p:nvPr/>
          </p:nvSpPr>
          <p:spPr bwMode="auto">
            <a:xfrm>
              <a:off x="1806" y="13439"/>
              <a:ext cx="497" cy="1249"/>
            </a:xfrm>
            <a:custGeom>
              <a:avLst/>
              <a:gdLst>
                <a:gd name="T0" fmla="*/ 129 w 497"/>
                <a:gd name="T1" fmla="*/ 344 h 1249"/>
                <a:gd name="T2" fmla="*/ 140 w 497"/>
                <a:gd name="T3" fmla="*/ 350 h 1249"/>
                <a:gd name="T4" fmla="*/ 162 w 497"/>
                <a:gd name="T5" fmla="*/ 312 h 1249"/>
                <a:gd name="T6" fmla="*/ 201 w 497"/>
                <a:gd name="T7" fmla="*/ 287 h 1249"/>
                <a:gd name="T8" fmla="*/ 246 w 497"/>
                <a:gd name="T9" fmla="*/ 293 h 1249"/>
                <a:gd name="T10" fmla="*/ 302 w 497"/>
                <a:gd name="T11" fmla="*/ 350 h 1249"/>
                <a:gd name="T12" fmla="*/ 352 w 497"/>
                <a:gd name="T13" fmla="*/ 459 h 1249"/>
                <a:gd name="T14" fmla="*/ 375 w 497"/>
                <a:gd name="T15" fmla="*/ 599 h 1249"/>
                <a:gd name="T16" fmla="*/ 375 w 497"/>
                <a:gd name="T17" fmla="*/ 720 h 1249"/>
                <a:gd name="T18" fmla="*/ 352 w 497"/>
                <a:gd name="T19" fmla="*/ 835 h 1249"/>
                <a:gd name="T20" fmla="*/ 285 w 497"/>
                <a:gd name="T21" fmla="*/ 975 h 1249"/>
                <a:gd name="T22" fmla="*/ 241 w 497"/>
                <a:gd name="T23" fmla="*/ 1051 h 1249"/>
                <a:gd name="T24" fmla="*/ 185 w 497"/>
                <a:gd name="T25" fmla="*/ 1083 h 1249"/>
                <a:gd name="T26" fmla="*/ 162 w 497"/>
                <a:gd name="T27" fmla="*/ 1070 h 1249"/>
                <a:gd name="T28" fmla="*/ 140 w 497"/>
                <a:gd name="T29" fmla="*/ 1032 h 1249"/>
                <a:gd name="T30" fmla="*/ 123 w 497"/>
                <a:gd name="T31" fmla="*/ 1013 h 1249"/>
                <a:gd name="T32" fmla="*/ 107 w 497"/>
                <a:gd name="T33" fmla="*/ 1032 h 1249"/>
                <a:gd name="T34" fmla="*/ 62 w 497"/>
                <a:gd name="T35" fmla="*/ 1083 h 1249"/>
                <a:gd name="T36" fmla="*/ 12 w 497"/>
                <a:gd name="T37" fmla="*/ 1134 h 1249"/>
                <a:gd name="T38" fmla="*/ 0 w 497"/>
                <a:gd name="T39" fmla="*/ 1140 h 1249"/>
                <a:gd name="T40" fmla="*/ 0 w 497"/>
                <a:gd name="T41" fmla="*/ 1159 h 1249"/>
                <a:gd name="T42" fmla="*/ 23 w 497"/>
                <a:gd name="T43" fmla="*/ 1204 h 1249"/>
                <a:gd name="T44" fmla="*/ 67 w 497"/>
                <a:gd name="T45" fmla="*/ 1242 h 1249"/>
                <a:gd name="T46" fmla="*/ 112 w 497"/>
                <a:gd name="T47" fmla="*/ 1249 h 1249"/>
                <a:gd name="T48" fmla="*/ 185 w 497"/>
                <a:gd name="T49" fmla="*/ 1217 h 1249"/>
                <a:gd name="T50" fmla="*/ 285 w 497"/>
                <a:gd name="T51" fmla="*/ 1108 h 1249"/>
                <a:gd name="T52" fmla="*/ 363 w 497"/>
                <a:gd name="T53" fmla="*/ 949 h 1249"/>
                <a:gd name="T54" fmla="*/ 458 w 497"/>
                <a:gd name="T55" fmla="*/ 682 h 1249"/>
                <a:gd name="T56" fmla="*/ 497 w 497"/>
                <a:gd name="T57" fmla="*/ 452 h 1249"/>
                <a:gd name="T58" fmla="*/ 481 w 497"/>
                <a:gd name="T59" fmla="*/ 255 h 1249"/>
                <a:gd name="T60" fmla="*/ 436 w 497"/>
                <a:gd name="T61" fmla="*/ 96 h 1249"/>
                <a:gd name="T62" fmla="*/ 397 w 497"/>
                <a:gd name="T63" fmla="*/ 38 h 1249"/>
                <a:gd name="T64" fmla="*/ 352 w 497"/>
                <a:gd name="T65" fmla="*/ 6 h 1249"/>
                <a:gd name="T66" fmla="*/ 296 w 497"/>
                <a:gd name="T67" fmla="*/ 6 h 1249"/>
                <a:gd name="T68" fmla="*/ 246 w 497"/>
                <a:gd name="T69" fmla="*/ 32 h 1249"/>
                <a:gd name="T70" fmla="*/ 162 w 497"/>
                <a:gd name="T71" fmla="*/ 147 h 1249"/>
                <a:gd name="T72" fmla="*/ 123 w 497"/>
                <a:gd name="T73" fmla="*/ 319 h 12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1249"/>
                <a:gd name="T113" fmla="*/ 497 w 497"/>
                <a:gd name="T114" fmla="*/ 1249 h 12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1249">
                  <a:moveTo>
                    <a:pt x="123" y="319"/>
                  </a:moveTo>
                  <a:lnTo>
                    <a:pt x="129" y="344"/>
                  </a:lnTo>
                  <a:lnTo>
                    <a:pt x="134" y="357"/>
                  </a:lnTo>
                  <a:lnTo>
                    <a:pt x="140" y="350"/>
                  </a:lnTo>
                  <a:lnTo>
                    <a:pt x="157" y="325"/>
                  </a:lnTo>
                  <a:lnTo>
                    <a:pt x="162" y="312"/>
                  </a:lnTo>
                  <a:lnTo>
                    <a:pt x="185" y="299"/>
                  </a:lnTo>
                  <a:lnTo>
                    <a:pt x="201" y="287"/>
                  </a:lnTo>
                  <a:lnTo>
                    <a:pt x="224" y="287"/>
                  </a:lnTo>
                  <a:lnTo>
                    <a:pt x="246" y="293"/>
                  </a:lnTo>
                  <a:lnTo>
                    <a:pt x="274" y="312"/>
                  </a:lnTo>
                  <a:lnTo>
                    <a:pt x="302" y="350"/>
                  </a:lnTo>
                  <a:lnTo>
                    <a:pt x="330" y="401"/>
                  </a:lnTo>
                  <a:lnTo>
                    <a:pt x="352" y="459"/>
                  </a:lnTo>
                  <a:lnTo>
                    <a:pt x="369" y="529"/>
                  </a:lnTo>
                  <a:lnTo>
                    <a:pt x="375" y="599"/>
                  </a:lnTo>
                  <a:lnTo>
                    <a:pt x="375" y="663"/>
                  </a:lnTo>
                  <a:lnTo>
                    <a:pt x="375" y="720"/>
                  </a:lnTo>
                  <a:lnTo>
                    <a:pt x="363" y="777"/>
                  </a:lnTo>
                  <a:lnTo>
                    <a:pt x="352" y="835"/>
                  </a:lnTo>
                  <a:lnTo>
                    <a:pt x="330" y="873"/>
                  </a:lnTo>
                  <a:lnTo>
                    <a:pt x="285" y="975"/>
                  </a:lnTo>
                  <a:lnTo>
                    <a:pt x="268" y="1013"/>
                  </a:lnTo>
                  <a:lnTo>
                    <a:pt x="241" y="1051"/>
                  </a:lnTo>
                  <a:lnTo>
                    <a:pt x="213" y="1077"/>
                  </a:lnTo>
                  <a:lnTo>
                    <a:pt x="185" y="1083"/>
                  </a:lnTo>
                  <a:lnTo>
                    <a:pt x="179" y="1077"/>
                  </a:lnTo>
                  <a:lnTo>
                    <a:pt x="162" y="1070"/>
                  </a:lnTo>
                  <a:lnTo>
                    <a:pt x="151" y="1051"/>
                  </a:lnTo>
                  <a:lnTo>
                    <a:pt x="140" y="1032"/>
                  </a:lnTo>
                  <a:lnTo>
                    <a:pt x="129" y="1019"/>
                  </a:lnTo>
                  <a:lnTo>
                    <a:pt x="123" y="1013"/>
                  </a:lnTo>
                  <a:lnTo>
                    <a:pt x="118" y="1019"/>
                  </a:lnTo>
                  <a:lnTo>
                    <a:pt x="107" y="1032"/>
                  </a:lnTo>
                  <a:lnTo>
                    <a:pt x="95" y="1045"/>
                  </a:lnTo>
                  <a:lnTo>
                    <a:pt x="62" y="1083"/>
                  </a:lnTo>
                  <a:lnTo>
                    <a:pt x="28" y="1121"/>
                  </a:lnTo>
                  <a:lnTo>
                    <a:pt x="12" y="1134"/>
                  </a:lnTo>
                  <a:lnTo>
                    <a:pt x="6" y="1140"/>
                  </a:lnTo>
                  <a:lnTo>
                    <a:pt x="0" y="1140"/>
                  </a:lnTo>
                  <a:lnTo>
                    <a:pt x="0" y="1147"/>
                  </a:lnTo>
                  <a:lnTo>
                    <a:pt x="0" y="1159"/>
                  </a:lnTo>
                  <a:lnTo>
                    <a:pt x="0" y="1179"/>
                  </a:lnTo>
                  <a:lnTo>
                    <a:pt x="23" y="1204"/>
                  </a:lnTo>
                  <a:lnTo>
                    <a:pt x="45" y="1230"/>
                  </a:lnTo>
                  <a:lnTo>
                    <a:pt x="67" y="1242"/>
                  </a:lnTo>
                  <a:lnTo>
                    <a:pt x="90" y="1249"/>
                  </a:lnTo>
                  <a:lnTo>
                    <a:pt x="112" y="1249"/>
                  </a:lnTo>
                  <a:lnTo>
                    <a:pt x="140" y="1249"/>
                  </a:lnTo>
                  <a:lnTo>
                    <a:pt x="185" y="1217"/>
                  </a:lnTo>
                  <a:lnTo>
                    <a:pt x="235" y="1166"/>
                  </a:lnTo>
                  <a:lnTo>
                    <a:pt x="285" y="1108"/>
                  </a:lnTo>
                  <a:lnTo>
                    <a:pt x="330" y="1032"/>
                  </a:lnTo>
                  <a:lnTo>
                    <a:pt x="363" y="949"/>
                  </a:lnTo>
                  <a:lnTo>
                    <a:pt x="419" y="809"/>
                  </a:lnTo>
                  <a:lnTo>
                    <a:pt x="458" y="682"/>
                  </a:lnTo>
                  <a:lnTo>
                    <a:pt x="481" y="561"/>
                  </a:lnTo>
                  <a:lnTo>
                    <a:pt x="497" y="452"/>
                  </a:lnTo>
                  <a:lnTo>
                    <a:pt x="497" y="350"/>
                  </a:lnTo>
                  <a:lnTo>
                    <a:pt x="481" y="255"/>
                  </a:lnTo>
                  <a:lnTo>
                    <a:pt x="464" y="172"/>
                  </a:lnTo>
                  <a:lnTo>
                    <a:pt x="436" y="96"/>
                  </a:lnTo>
                  <a:lnTo>
                    <a:pt x="419" y="64"/>
                  </a:lnTo>
                  <a:lnTo>
                    <a:pt x="397" y="38"/>
                  </a:lnTo>
                  <a:lnTo>
                    <a:pt x="375" y="13"/>
                  </a:lnTo>
                  <a:lnTo>
                    <a:pt x="352" y="6"/>
                  </a:lnTo>
                  <a:lnTo>
                    <a:pt x="324" y="0"/>
                  </a:lnTo>
                  <a:lnTo>
                    <a:pt x="296" y="6"/>
                  </a:lnTo>
                  <a:lnTo>
                    <a:pt x="268" y="13"/>
                  </a:lnTo>
                  <a:lnTo>
                    <a:pt x="246" y="32"/>
                  </a:lnTo>
                  <a:lnTo>
                    <a:pt x="201" y="76"/>
                  </a:lnTo>
                  <a:lnTo>
                    <a:pt x="162" y="147"/>
                  </a:lnTo>
                  <a:lnTo>
                    <a:pt x="140" y="223"/>
                  </a:lnTo>
                  <a:lnTo>
                    <a:pt x="123" y="31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0" name="Freeform 16" descr="Sphere"/>
            <p:cNvSpPr>
              <a:spLocks/>
            </p:cNvSpPr>
            <p:nvPr/>
          </p:nvSpPr>
          <p:spPr bwMode="auto">
            <a:xfrm>
              <a:off x="1846" y="13496"/>
              <a:ext cx="776" cy="1778"/>
            </a:xfrm>
            <a:custGeom>
              <a:avLst/>
              <a:gdLst>
                <a:gd name="T0" fmla="*/ 0 w 776"/>
                <a:gd name="T1" fmla="*/ 1740 h 1778"/>
                <a:gd name="T2" fmla="*/ 5 w 776"/>
                <a:gd name="T3" fmla="*/ 1612 h 1778"/>
                <a:gd name="T4" fmla="*/ 22 w 776"/>
                <a:gd name="T5" fmla="*/ 1472 h 1778"/>
                <a:gd name="T6" fmla="*/ 16 w 776"/>
                <a:gd name="T7" fmla="*/ 1364 h 1778"/>
                <a:gd name="T8" fmla="*/ 5 w 776"/>
                <a:gd name="T9" fmla="*/ 1306 h 1778"/>
                <a:gd name="T10" fmla="*/ 16 w 776"/>
                <a:gd name="T11" fmla="*/ 1281 h 1778"/>
                <a:gd name="T12" fmla="*/ 39 w 776"/>
                <a:gd name="T13" fmla="*/ 1300 h 1778"/>
                <a:gd name="T14" fmla="*/ 106 w 776"/>
                <a:gd name="T15" fmla="*/ 1255 h 1778"/>
                <a:gd name="T16" fmla="*/ 206 w 776"/>
                <a:gd name="T17" fmla="*/ 1153 h 1778"/>
                <a:gd name="T18" fmla="*/ 307 w 776"/>
                <a:gd name="T19" fmla="*/ 1007 h 1778"/>
                <a:gd name="T20" fmla="*/ 374 w 776"/>
                <a:gd name="T21" fmla="*/ 848 h 1778"/>
                <a:gd name="T22" fmla="*/ 435 w 776"/>
                <a:gd name="T23" fmla="*/ 682 h 1778"/>
                <a:gd name="T24" fmla="*/ 480 w 776"/>
                <a:gd name="T25" fmla="*/ 484 h 1778"/>
                <a:gd name="T26" fmla="*/ 491 w 776"/>
                <a:gd name="T27" fmla="*/ 274 h 1778"/>
                <a:gd name="T28" fmla="*/ 474 w 776"/>
                <a:gd name="T29" fmla="*/ 128 h 1778"/>
                <a:gd name="T30" fmla="*/ 480 w 776"/>
                <a:gd name="T31" fmla="*/ 90 h 1778"/>
                <a:gd name="T32" fmla="*/ 513 w 776"/>
                <a:gd name="T33" fmla="*/ 70 h 1778"/>
                <a:gd name="T34" fmla="*/ 569 w 776"/>
                <a:gd name="T35" fmla="*/ 102 h 1778"/>
                <a:gd name="T36" fmla="*/ 597 w 776"/>
                <a:gd name="T37" fmla="*/ 102 h 1778"/>
                <a:gd name="T38" fmla="*/ 658 w 776"/>
                <a:gd name="T39" fmla="*/ 58 h 1778"/>
                <a:gd name="T40" fmla="*/ 742 w 776"/>
                <a:gd name="T41" fmla="*/ 13 h 1778"/>
                <a:gd name="T42" fmla="*/ 770 w 776"/>
                <a:gd name="T43" fmla="*/ 7 h 1778"/>
                <a:gd name="T44" fmla="*/ 770 w 776"/>
                <a:gd name="T45" fmla="*/ 45 h 1778"/>
                <a:gd name="T46" fmla="*/ 753 w 776"/>
                <a:gd name="T47" fmla="*/ 160 h 1778"/>
                <a:gd name="T48" fmla="*/ 742 w 776"/>
                <a:gd name="T49" fmla="*/ 332 h 1778"/>
                <a:gd name="T50" fmla="*/ 731 w 776"/>
                <a:gd name="T51" fmla="*/ 408 h 1778"/>
                <a:gd name="T52" fmla="*/ 731 w 776"/>
                <a:gd name="T53" fmla="*/ 465 h 1778"/>
                <a:gd name="T54" fmla="*/ 742 w 776"/>
                <a:gd name="T55" fmla="*/ 606 h 1778"/>
                <a:gd name="T56" fmla="*/ 731 w 776"/>
                <a:gd name="T57" fmla="*/ 676 h 1778"/>
                <a:gd name="T58" fmla="*/ 720 w 776"/>
                <a:gd name="T59" fmla="*/ 688 h 1778"/>
                <a:gd name="T60" fmla="*/ 675 w 776"/>
                <a:gd name="T61" fmla="*/ 656 h 1778"/>
                <a:gd name="T62" fmla="*/ 630 w 776"/>
                <a:gd name="T63" fmla="*/ 644 h 1778"/>
                <a:gd name="T64" fmla="*/ 563 w 776"/>
                <a:gd name="T65" fmla="*/ 676 h 1778"/>
                <a:gd name="T66" fmla="*/ 474 w 776"/>
                <a:gd name="T67" fmla="*/ 778 h 1778"/>
                <a:gd name="T68" fmla="*/ 402 w 776"/>
                <a:gd name="T69" fmla="*/ 911 h 1778"/>
                <a:gd name="T70" fmla="*/ 335 w 776"/>
                <a:gd name="T71" fmla="*/ 1071 h 1778"/>
                <a:gd name="T72" fmla="*/ 268 w 776"/>
                <a:gd name="T73" fmla="*/ 1300 h 1778"/>
                <a:gd name="T74" fmla="*/ 228 w 776"/>
                <a:gd name="T75" fmla="*/ 1529 h 1778"/>
                <a:gd name="T76" fmla="*/ 212 w 776"/>
                <a:gd name="T77" fmla="*/ 1657 h 1778"/>
                <a:gd name="T78" fmla="*/ 206 w 776"/>
                <a:gd name="T79" fmla="*/ 1714 h 1778"/>
                <a:gd name="T80" fmla="*/ 217 w 776"/>
                <a:gd name="T81" fmla="*/ 1746 h 1778"/>
                <a:gd name="T82" fmla="*/ 206 w 776"/>
                <a:gd name="T83" fmla="*/ 1771 h 1778"/>
                <a:gd name="T84" fmla="*/ 178 w 776"/>
                <a:gd name="T85" fmla="*/ 1740 h 1778"/>
                <a:gd name="T86" fmla="*/ 134 w 776"/>
                <a:gd name="T87" fmla="*/ 1727 h 1778"/>
                <a:gd name="T88" fmla="*/ 72 w 776"/>
                <a:gd name="T89" fmla="*/ 1771 h 1778"/>
                <a:gd name="T90" fmla="*/ 16 w 776"/>
                <a:gd name="T91" fmla="*/ 1778 h 17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6"/>
                <a:gd name="T139" fmla="*/ 0 h 1778"/>
                <a:gd name="T140" fmla="*/ 776 w 776"/>
                <a:gd name="T141" fmla="*/ 1778 h 17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6" h="1778">
                  <a:moveTo>
                    <a:pt x="5" y="1771"/>
                  </a:moveTo>
                  <a:lnTo>
                    <a:pt x="0" y="1740"/>
                  </a:lnTo>
                  <a:lnTo>
                    <a:pt x="0" y="1682"/>
                  </a:lnTo>
                  <a:lnTo>
                    <a:pt x="5" y="1612"/>
                  </a:lnTo>
                  <a:lnTo>
                    <a:pt x="16" y="1536"/>
                  </a:lnTo>
                  <a:lnTo>
                    <a:pt x="22" y="1472"/>
                  </a:lnTo>
                  <a:lnTo>
                    <a:pt x="22" y="1415"/>
                  </a:lnTo>
                  <a:lnTo>
                    <a:pt x="16" y="1364"/>
                  </a:lnTo>
                  <a:lnTo>
                    <a:pt x="5" y="1325"/>
                  </a:lnTo>
                  <a:lnTo>
                    <a:pt x="5" y="1306"/>
                  </a:lnTo>
                  <a:lnTo>
                    <a:pt x="11" y="1294"/>
                  </a:lnTo>
                  <a:lnTo>
                    <a:pt x="16" y="1281"/>
                  </a:lnTo>
                  <a:lnTo>
                    <a:pt x="22" y="1294"/>
                  </a:lnTo>
                  <a:lnTo>
                    <a:pt x="39" y="1300"/>
                  </a:lnTo>
                  <a:lnTo>
                    <a:pt x="67" y="1287"/>
                  </a:lnTo>
                  <a:lnTo>
                    <a:pt x="106" y="1255"/>
                  </a:lnTo>
                  <a:lnTo>
                    <a:pt x="156" y="1211"/>
                  </a:lnTo>
                  <a:lnTo>
                    <a:pt x="206" y="1153"/>
                  </a:lnTo>
                  <a:lnTo>
                    <a:pt x="256" y="1083"/>
                  </a:lnTo>
                  <a:lnTo>
                    <a:pt x="307" y="1007"/>
                  </a:lnTo>
                  <a:lnTo>
                    <a:pt x="351" y="918"/>
                  </a:lnTo>
                  <a:lnTo>
                    <a:pt x="374" y="848"/>
                  </a:lnTo>
                  <a:lnTo>
                    <a:pt x="407" y="778"/>
                  </a:lnTo>
                  <a:lnTo>
                    <a:pt x="435" y="682"/>
                  </a:lnTo>
                  <a:lnTo>
                    <a:pt x="457" y="586"/>
                  </a:lnTo>
                  <a:lnTo>
                    <a:pt x="480" y="484"/>
                  </a:lnTo>
                  <a:lnTo>
                    <a:pt x="485" y="383"/>
                  </a:lnTo>
                  <a:lnTo>
                    <a:pt x="491" y="274"/>
                  </a:lnTo>
                  <a:lnTo>
                    <a:pt x="480" y="166"/>
                  </a:lnTo>
                  <a:lnTo>
                    <a:pt x="474" y="128"/>
                  </a:lnTo>
                  <a:lnTo>
                    <a:pt x="474" y="102"/>
                  </a:lnTo>
                  <a:lnTo>
                    <a:pt x="480" y="90"/>
                  </a:lnTo>
                  <a:lnTo>
                    <a:pt x="491" y="70"/>
                  </a:lnTo>
                  <a:lnTo>
                    <a:pt x="513" y="70"/>
                  </a:lnTo>
                  <a:lnTo>
                    <a:pt x="541" y="77"/>
                  </a:lnTo>
                  <a:lnTo>
                    <a:pt x="569" y="102"/>
                  </a:lnTo>
                  <a:lnTo>
                    <a:pt x="586" y="109"/>
                  </a:lnTo>
                  <a:lnTo>
                    <a:pt x="597" y="102"/>
                  </a:lnTo>
                  <a:lnTo>
                    <a:pt x="630" y="77"/>
                  </a:lnTo>
                  <a:lnTo>
                    <a:pt x="658" y="58"/>
                  </a:lnTo>
                  <a:lnTo>
                    <a:pt x="703" y="45"/>
                  </a:lnTo>
                  <a:lnTo>
                    <a:pt x="742" y="13"/>
                  </a:lnTo>
                  <a:lnTo>
                    <a:pt x="759" y="0"/>
                  </a:lnTo>
                  <a:lnTo>
                    <a:pt x="770" y="7"/>
                  </a:lnTo>
                  <a:lnTo>
                    <a:pt x="776" y="26"/>
                  </a:lnTo>
                  <a:lnTo>
                    <a:pt x="770" y="45"/>
                  </a:lnTo>
                  <a:lnTo>
                    <a:pt x="764" y="70"/>
                  </a:lnTo>
                  <a:lnTo>
                    <a:pt x="753" y="160"/>
                  </a:lnTo>
                  <a:lnTo>
                    <a:pt x="748" y="262"/>
                  </a:lnTo>
                  <a:lnTo>
                    <a:pt x="742" y="332"/>
                  </a:lnTo>
                  <a:lnTo>
                    <a:pt x="731" y="376"/>
                  </a:lnTo>
                  <a:lnTo>
                    <a:pt x="731" y="408"/>
                  </a:lnTo>
                  <a:lnTo>
                    <a:pt x="725" y="434"/>
                  </a:lnTo>
                  <a:lnTo>
                    <a:pt x="731" y="465"/>
                  </a:lnTo>
                  <a:lnTo>
                    <a:pt x="736" y="542"/>
                  </a:lnTo>
                  <a:lnTo>
                    <a:pt x="742" y="606"/>
                  </a:lnTo>
                  <a:lnTo>
                    <a:pt x="736" y="650"/>
                  </a:lnTo>
                  <a:lnTo>
                    <a:pt x="731" y="676"/>
                  </a:lnTo>
                  <a:lnTo>
                    <a:pt x="725" y="688"/>
                  </a:lnTo>
                  <a:lnTo>
                    <a:pt x="720" y="688"/>
                  </a:lnTo>
                  <a:lnTo>
                    <a:pt x="697" y="669"/>
                  </a:lnTo>
                  <a:lnTo>
                    <a:pt x="675" y="656"/>
                  </a:lnTo>
                  <a:lnTo>
                    <a:pt x="653" y="644"/>
                  </a:lnTo>
                  <a:lnTo>
                    <a:pt x="630" y="644"/>
                  </a:lnTo>
                  <a:lnTo>
                    <a:pt x="608" y="650"/>
                  </a:lnTo>
                  <a:lnTo>
                    <a:pt x="563" y="676"/>
                  </a:lnTo>
                  <a:lnTo>
                    <a:pt x="519" y="727"/>
                  </a:lnTo>
                  <a:lnTo>
                    <a:pt x="474" y="778"/>
                  </a:lnTo>
                  <a:lnTo>
                    <a:pt x="435" y="848"/>
                  </a:lnTo>
                  <a:lnTo>
                    <a:pt x="402" y="911"/>
                  </a:lnTo>
                  <a:lnTo>
                    <a:pt x="374" y="975"/>
                  </a:lnTo>
                  <a:lnTo>
                    <a:pt x="335" y="1071"/>
                  </a:lnTo>
                  <a:lnTo>
                    <a:pt x="301" y="1185"/>
                  </a:lnTo>
                  <a:lnTo>
                    <a:pt x="268" y="1300"/>
                  </a:lnTo>
                  <a:lnTo>
                    <a:pt x="245" y="1421"/>
                  </a:lnTo>
                  <a:lnTo>
                    <a:pt x="228" y="1529"/>
                  </a:lnTo>
                  <a:lnTo>
                    <a:pt x="212" y="1625"/>
                  </a:lnTo>
                  <a:lnTo>
                    <a:pt x="212" y="1657"/>
                  </a:lnTo>
                  <a:lnTo>
                    <a:pt x="206" y="1689"/>
                  </a:lnTo>
                  <a:lnTo>
                    <a:pt x="206" y="1714"/>
                  </a:lnTo>
                  <a:lnTo>
                    <a:pt x="212" y="1720"/>
                  </a:lnTo>
                  <a:lnTo>
                    <a:pt x="217" y="1746"/>
                  </a:lnTo>
                  <a:lnTo>
                    <a:pt x="212" y="1759"/>
                  </a:lnTo>
                  <a:lnTo>
                    <a:pt x="206" y="1771"/>
                  </a:lnTo>
                  <a:lnTo>
                    <a:pt x="195" y="1765"/>
                  </a:lnTo>
                  <a:lnTo>
                    <a:pt x="178" y="1740"/>
                  </a:lnTo>
                  <a:lnTo>
                    <a:pt x="156" y="1727"/>
                  </a:lnTo>
                  <a:lnTo>
                    <a:pt x="134" y="1727"/>
                  </a:lnTo>
                  <a:lnTo>
                    <a:pt x="106" y="1746"/>
                  </a:lnTo>
                  <a:lnTo>
                    <a:pt x="72" y="1771"/>
                  </a:lnTo>
                  <a:lnTo>
                    <a:pt x="39" y="1778"/>
                  </a:lnTo>
                  <a:lnTo>
                    <a:pt x="16" y="1778"/>
                  </a:lnTo>
                  <a:lnTo>
                    <a:pt x="5" y="177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1" name="Freeform 17" descr="Sphere"/>
            <p:cNvSpPr>
              <a:spLocks/>
            </p:cNvSpPr>
            <p:nvPr/>
          </p:nvSpPr>
          <p:spPr bwMode="auto">
            <a:xfrm>
              <a:off x="9879" y="2526"/>
              <a:ext cx="285" cy="663"/>
            </a:xfrm>
            <a:custGeom>
              <a:avLst/>
              <a:gdLst>
                <a:gd name="T0" fmla="*/ 168 w 285"/>
                <a:gd name="T1" fmla="*/ 593 h 663"/>
                <a:gd name="T2" fmla="*/ 179 w 285"/>
                <a:gd name="T3" fmla="*/ 612 h 663"/>
                <a:gd name="T4" fmla="*/ 201 w 285"/>
                <a:gd name="T5" fmla="*/ 618 h 663"/>
                <a:gd name="T6" fmla="*/ 223 w 285"/>
                <a:gd name="T7" fmla="*/ 624 h 663"/>
                <a:gd name="T8" fmla="*/ 235 w 285"/>
                <a:gd name="T9" fmla="*/ 618 h 663"/>
                <a:gd name="T10" fmla="*/ 240 w 285"/>
                <a:gd name="T11" fmla="*/ 593 h 663"/>
                <a:gd name="T12" fmla="*/ 235 w 285"/>
                <a:gd name="T13" fmla="*/ 554 h 663"/>
                <a:gd name="T14" fmla="*/ 229 w 285"/>
                <a:gd name="T15" fmla="*/ 510 h 663"/>
                <a:gd name="T16" fmla="*/ 223 w 285"/>
                <a:gd name="T17" fmla="*/ 440 h 663"/>
                <a:gd name="T18" fmla="*/ 223 w 285"/>
                <a:gd name="T19" fmla="*/ 357 h 663"/>
                <a:gd name="T20" fmla="*/ 229 w 285"/>
                <a:gd name="T21" fmla="*/ 268 h 663"/>
                <a:gd name="T22" fmla="*/ 246 w 285"/>
                <a:gd name="T23" fmla="*/ 159 h 663"/>
                <a:gd name="T24" fmla="*/ 279 w 285"/>
                <a:gd name="T25" fmla="*/ 38 h 663"/>
                <a:gd name="T26" fmla="*/ 285 w 285"/>
                <a:gd name="T27" fmla="*/ 0 h 663"/>
                <a:gd name="T28" fmla="*/ 285 w 285"/>
                <a:gd name="T29" fmla="*/ 0 h 663"/>
                <a:gd name="T30" fmla="*/ 279 w 285"/>
                <a:gd name="T31" fmla="*/ 0 h 663"/>
                <a:gd name="T32" fmla="*/ 268 w 285"/>
                <a:gd name="T33" fmla="*/ 13 h 663"/>
                <a:gd name="T34" fmla="*/ 262 w 285"/>
                <a:gd name="T35" fmla="*/ 38 h 663"/>
                <a:gd name="T36" fmla="*/ 246 w 285"/>
                <a:gd name="T37" fmla="*/ 70 h 663"/>
                <a:gd name="T38" fmla="*/ 229 w 285"/>
                <a:gd name="T39" fmla="*/ 108 h 663"/>
                <a:gd name="T40" fmla="*/ 184 w 285"/>
                <a:gd name="T41" fmla="*/ 204 h 663"/>
                <a:gd name="T42" fmla="*/ 140 w 285"/>
                <a:gd name="T43" fmla="*/ 319 h 663"/>
                <a:gd name="T44" fmla="*/ 89 w 285"/>
                <a:gd name="T45" fmla="*/ 427 h 663"/>
                <a:gd name="T46" fmla="*/ 50 w 285"/>
                <a:gd name="T47" fmla="*/ 522 h 663"/>
                <a:gd name="T48" fmla="*/ 34 w 285"/>
                <a:gd name="T49" fmla="*/ 561 h 663"/>
                <a:gd name="T50" fmla="*/ 17 w 285"/>
                <a:gd name="T51" fmla="*/ 593 h 663"/>
                <a:gd name="T52" fmla="*/ 11 w 285"/>
                <a:gd name="T53" fmla="*/ 618 h 663"/>
                <a:gd name="T54" fmla="*/ 6 w 285"/>
                <a:gd name="T55" fmla="*/ 624 h 663"/>
                <a:gd name="T56" fmla="*/ 0 w 285"/>
                <a:gd name="T57" fmla="*/ 643 h 663"/>
                <a:gd name="T58" fmla="*/ 0 w 285"/>
                <a:gd name="T59" fmla="*/ 650 h 663"/>
                <a:gd name="T60" fmla="*/ 11 w 285"/>
                <a:gd name="T61" fmla="*/ 663 h 663"/>
                <a:gd name="T62" fmla="*/ 56 w 285"/>
                <a:gd name="T63" fmla="*/ 643 h 663"/>
                <a:gd name="T64" fmla="*/ 95 w 285"/>
                <a:gd name="T65" fmla="*/ 624 h 663"/>
                <a:gd name="T66" fmla="*/ 140 w 285"/>
                <a:gd name="T67" fmla="*/ 580 h 663"/>
                <a:gd name="T68" fmla="*/ 151 w 285"/>
                <a:gd name="T69" fmla="*/ 580 h 663"/>
                <a:gd name="T70" fmla="*/ 162 w 285"/>
                <a:gd name="T71" fmla="*/ 580 h 663"/>
                <a:gd name="T72" fmla="*/ 168 w 285"/>
                <a:gd name="T73" fmla="*/ 593 h 6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663"/>
                <a:gd name="T113" fmla="*/ 285 w 285"/>
                <a:gd name="T114" fmla="*/ 663 h 6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663">
                  <a:moveTo>
                    <a:pt x="168" y="593"/>
                  </a:moveTo>
                  <a:lnTo>
                    <a:pt x="179" y="612"/>
                  </a:lnTo>
                  <a:lnTo>
                    <a:pt x="201" y="618"/>
                  </a:lnTo>
                  <a:lnTo>
                    <a:pt x="223" y="624"/>
                  </a:lnTo>
                  <a:lnTo>
                    <a:pt x="235" y="618"/>
                  </a:lnTo>
                  <a:lnTo>
                    <a:pt x="240" y="593"/>
                  </a:lnTo>
                  <a:lnTo>
                    <a:pt x="235" y="554"/>
                  </a:lnTo>
                  <a:lnTo>
                    <a:pt x="229" y="510"/>
                  </a:lnTo>
                  <a:lnTo>
                    <a:pt x="223" y="440"/>
                  </a:lnTo>
                  <a:lnTo>
                    <a:pt x="223" y="357"/>
                  </a:lnTo>
                  <a:lnTo>
                    <a:pt x="229" y="268"/>
                  </a:lnTo>
                  <a:lnTo>
                    <a:pt x="246" y="159"/>
                  </a:lnTo>
                  <a:lnTo>
                    <a:pt x="279" y="38"/>
                  </a:lnTo>
                  <a:lnTo>
                    <a:pt x="285" y="0"/>
                  </a:lnTo>
                  <a:lnTo>
                    <a:pt x="279" y="0"/>
                  </a:lnTo>
                  <a:lnTo>
                    <a:pt x="268" y="13"/>
                  </a:lnTo>
                  <a:lnTo>
                    <a:pt x="262" y="38"/>
                  </a:lnTo>
                  <a:lnTo>
                    <a:pt x="246" y="70"/>
                  </a:lnTo>
                  <a:lnTo>
                    <a:pt x="229" y="108"/>
                  </a:lnTo>
                  <a:lnTo>
                    <a:pt x="184" y="204"/>
                  </a:lnTo>
                  <a:lnTo>
                    <a:pt x="140" y="319"/>
                  </a:lnTo>
                  <a:lnTo>
                    <a:pt x="89" y="427"/>
                  </a:lnTo>
                  <a:lnTo>
                    <a:pt x="50" y="522"/>
                  </a:lnTo>
                  <a:lnTo>
                    <a:pt x="34" y="561"/>
                  </a:lnTo>
                  <a:lnTo>
                    <a:pt x="17" y="593"/>
                  </a:lnTo>
                  <a:lnTo>
                    <a:pt x="11" y="618"/>
                  </a:lnTo>
                  <a:lnTo>
                    <a:pt x="6" y="624"/>
                  </a:lnTo>
                  <a:lnTo>
                    <a:pt x="0" y="643"/>
                  </a:lnTo>
                  <a:lnTo>
                    <a:pt x="0" y="650"/>
                  </a:lnTo>
                  <a:lnTo>
                    <a:pt x="11" y="663"/>
                  </a:lnTo>
                  <a:lnTo>
                    <a:pt x="56" y="643"/>
                  </a:lnTo>
                  <a:lnTo>
                    <a:pt x="95" y="624"/>
                  </a:lnTo>
                  <a:lnTo>
                    <a:pt x="140" y="580"/>
                  </a:lnTo>
                  <a:lnTo>
                    <a:pt x="151" y="580"/>
                  </a:lnTo>
                  <a:lnTo>
                    <a:pt x="162" y="580"/>
                  </a:lnTo>
                  <a:lnTo>
                    <a:pt x="168" y="59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2" name="Freeform 18" descr="Sphere"/>
            <p:cNvSpPr>
              <a:spLocks/>
            </p:cNvSpPr>
            <p:nvPr/>
          </p:nvSpPr>
          <p:spPr bwMode="auto">
            <a:xfrm>
              <a:off x="10214" y="2450"/>
              <a:ext cx="78" cy="503"/>
            </a:xfrm>
            <a:custGeom>
              <a:avLst/>
              <a:gdLst>
                <a:gd name="T0" fmla="*/ 56 w 78"/>
                <a:gd name="T1" fmla="*/ 0 h 503"/>
                <a:gd name="T2" fmla="*/ 34 w 78"/>
                <a:gd name="T3" fmla="*/ 70 h 503"/>
                <a:gd name="T4" fmla="*/ 17 w 78"/>
                <a:gd name="T5" fmla="*/ 140 h 503"/>
                <a:gd name="T6" fmla="*/ 6 w 78"/>
                <a:gd name="T7" fmla="*/ 210 h 503"/>
                <a:gd name="T8" fmla="*/ 0 w 78"/>
                <a:gd name="T9" fmla="*/ 274 h 503"/>
                <a:gd name="T10" fmla="*/ 0 w 78"/>
                <a:gd name="T11" fmla="*/ 344 h 503"/>
                <a:gd name="T12" fmla="*/ 6 w 78"/>
                <a:gd name="T13" fmla="*/ 401 h 503"/>
                <a:gd name="T14" fmla="*/ 17 w 78"/>
                <a:gd name="T15" fmla="*/ 452 h 503"/>
                <a:gd name="T16" fmla="*/ 28 w 78"/>
                <a:gd name="T17" fmla="*/ 490 h 503"/>
                <a:gd name="T18" fmla="*/ 34 w 78"/>
                <a:gd name="T19" fmla="*/ 503 h 503"/>
                <a:gd name="T20" fmla="*/ 45 w 78"/>
                <a:gd name="T21" fmla="*/ 503 h 503"/>
                <a:gd name="T22" fmla="*/ 56 w 78"/>
                <a:gd name="T23" fmla="*/ 490 h 503"/>
                <a:gd name="T24" fmla="*/ 67 w 78"/>
                <a:gd name="T25" fmla="*/ 484 h 503"/>
                <a:gd name="T26" fmla="*/ 78 w 78"/>
                <a:gd name="T27" fmla="*/ 452 h 503"/>
                <a:gd name="T28" fmla="*/ 78 w 78"/>
                <a:gd name="T29" fmla="*/ 414 h 503"/>
                <a:gd name="T30" fmla="*/ 50 w 78"/>
                <a:gd name="T31" fmla="*/ 305 h 503"/>
                <a:gd name="T32" fmla="*/ 39 w 78"/>
                <a:gd name="T33" fmla="*/ 203 h 503"/>
                <a:gd name="T34" fmla="*/ 45 w 78"/>
                <a:gd name="T35" fmla="*/ 108 h 503"/>
                <a:gd name="T36" fmla="*/ 67 w 78"/>
                <a:gd name="T37" fmla="*/ 25 h 503"/>
                <a:gd name="T38" fmla="*/ 67 w 78"/>
                <a:gd name="T39" fmla="*/ 0 h 503"/>
                <a:gd name="T40" fmla="*/ 61 w 78"/>
                <a:gd name="T41" fmla="*/ 0 h 503"/>
                <a:gd name="T42" fmla="*/ 56 w 78"/>
                <a:gd name="T43" fmla="*/ 0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56" y="0"/>
                  </a:moveTo>
                  <a:lnTo>
                    <a:pt x="34" y="70"/>
                  </a:lnTo>
                  <a:lnTo>
                    <a:pt x="17" y="140"/>
                  </a:lnTo>
                  <a:lnTo>
                    <a:pt x="6" y="210"/>
                  </a:lnTo>
                  <a:lnTo>
                    <a:pt x="0" y="274"/>
                  </a:lnTo>
                  <a:lnTo>
                    <a:pt x="0" y="344"/>
                  </a:lnTo>
                  <a:lnTo>
                    <a:pt x="6" y="401"/>
                  </a:lnTo>
                  <a:lnTo>
                    <a:pt x="17" y="452"/>
                  </a:lnTo>
                  <a:lnTo>
                    <a:pt x="28" y="490"/>
                  </a:lnTo>
                  <a:lnTo>
                    <a:pt x="34" y="503"/>
                  </a:lnTo>
                  <a:lnTo>
                    <a:pt x="45" y="503"/>
                  </a:lnTo>
                  <a:lnTo>
                    <a:pt x="56" y="490"/>
                  </a:lnTo>
                  <a:lnTo>
                    <a:pt x="67" y="484"/>
                  </a:lnTo>
                  <a:lnTo>
                    <a:pt x="78" y="452"/>
                  </a:lnTo>
                  <a:lnTo>
                    <a:pt x="78" y="414"/>
                  </a:lnTo>
                  <a:lnTo>
                    <a:pt x="50" y="305"/>
                  </a:lnTo>
                  <a:lnTo>
                    <a:pt x="39" y="203"/>
                  </a:lnTo>
                  <a:lnTo>
                    <a:pt x="45" y="108"/>
                  </a:lnTo>
                  <a:lnTo>
                    <a:pt x="67" y="25"/>
                  </a:lnTo>
                  <a:lnTo>
                    <a:pt x="67" y="0"/>
                  </a:lnTo>
                  <a:lnTo>
                    <a:pt x="61" y="0"/>
                  </a:lnTo>
                  <a:lnTo>
                    <a:pt x="56" y="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3" name="Freeform 19" descr="Sphere"/>
            <p:cNvSpPr>
              <a:spLocks/>
            </p:cNvSpPr>
            <p:nvPr/>
          </p:nvSpPr>
          <p:spPr bwMode="auto">
            <a:xfrm>
              <a:off x="10208" y="3061"/>
              <a:ext cx="213" cy="217"/>
            </a:xfrm>
            <a:custGeom>
              <a:avLst/>
              <a:gdLst>
                <a:gd name="T0" fmla="*/ 12 w 213"/>
                <a:gd name="T1" fmla="*/ 121 h 217"/>
                <a:gd name="T2" fmla="*/ 45 w 213"/>
                <a:gd name="T3" fmla="*/ 179 h 217"/>
                <a:gd name="T4" fmla="*/ 67 w 213"/>
                <a:gd name="T5" fmla="*/ 198 h 217"/>
                <a:gd name="T6" fmla="*/ 95 w 213"/>
                <a:gd name="T7" fmla="*/ 210 h 217"/>
                <a:gd name="T8" fmla="*/ 123 w 213"/>
                <a:gd name="T9" fmla="*/ 217 h 217"/>
                <a:gd name="T10" fmla="*/ 146 w 213"/>
                <a:gd name="T11" fmla="*/ 210 h 217"/>
                <a:gd name="T12" fmla="*/ 174 w 213"/>
                <a:gd name="T13" fmla="*/ 191 h 217"/>
                <a:gd name="T14" fmla="*/ 196 w 213"/>
                <a:gd name="T15" fmla="*/ 172 h 217"/>
                <a:gd name="T16" fmla="*/ 213 w 213"/>
                <a:gd name="T17" fmla="*/ 147 h 217"/>
                <a:gd name="T18" fmla="*/ 213 w 213"/>
                <a:gd name="T19" fmla="*/ 128 h 217"/>
                <a:gd name="T20" fmla="*/ 207 w 213"/>
                <a:gd name="T21" fmla="*/ 121 h 217"/>
                <a:gd name="T22" fmla="*/ 185 w 213"/>
                <a:gd name="T23" fmla="*/ 121 h 217"/>
                <a:gd name="T24" fmla="*/ 146 w 213"/>
                <a:gd name="T25" fmla="*/ 121 h 217"/>
                <a:gd name="T26" fmla="*/ 112 w 213"/>
                <a:gd name="T27" fmla="*/ 108 h 217"/>
                <a:gd name="T28" fmla="*/ 73 w 213"/>
                <a:gd name="T29" fmla="*/ 77 h 217"/>
                <a:gd name="T30" fmla="*/ 56 w 213"/>
                <a:gd name="T31" fmla="*/ 45 h 217"/>
                <a:gd name="T32" fmla="*/ 40 w 213"/>
                <a:gd name="T33" fmla="*/ 13 h 217"/>
                <a:gd name="T34" fmla="*/ 28 w 213"/>
                <a:gd name="T35" fmla="*/ 0 h 217"/>
                <a:gd name="T36" fmla="*/ 23 w 213"/>
                <a:gd name="T37" fmla="*/ 0 h 217"/>
                <a:gd name="T38" fmla="*/ 12 w 213"/>
                <a:gd name="T39" fmla="*/ 13 h 217"/>
                <a:gd name="T40" fmla="*/ 6 w 213"/>
                <a:gd name="T41" fmla="*/ 26 h 217"/>
                <a:gd name="T42" fmla="*/ 0 w 213"/>
                <a:gd name="T43" fmla="*/ 70 h 217"/>
                <a:gd name="T44" fmla="*/ 0 w 213"/>
                <a:gd name="T45" fmla="*/ 96 h 217"/>
                <a:gd name="T46" fmla="*/ 12 w 213"/>
                <a:gd name="T47" fmla="*/ 121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
                <a:gd name="T73" fmla="*/ 0 h 217"/>
                <a:gd name="T74" fmla="*/ 213 w 213"/>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 h="217">
                  <a:moveTo>
                    <a:pt x="12" y="121"/>
                  </a:moveTo>
                  <a:lnTo>
                    <a:pt x="45" y="179"/>
                  </a:lnTo>
                  <a:lnTo>
                    <a:pt x="67" y="198"/>
                  </a:lnTo>
                  <a:lnTo>
                    <a:pt x="95" y="210"/>
                  </a:lnTo>
                  <a:lnTo>
                    <a:pt x="123" y="217"/>
                  </a:lnTo>
                  <a:lnTo>
                    <a:pt x="146" y="210"/>
                  </a:lnTo>
                  <a:lnTo>
                    <a:pt x="174" y="191"/>
                  </a:lnTo>
                  <a:lnTo>
                    <a:pt x="196" y="172"/>
                  </a:lnTo>
                  <a:lnTo>
                    <a:pt x="213" y="147"/>
                  </a:lnTo>
                  <a:lnTo>
                    <a:pt x="213" y="128"/>
                  </a:lnTo>
                  <a:lnTo>
                    <a:pt x="207" y="121"/>
                  </a:lnTo>
                  <a:lnTo>
                    <a:pt x="185" y="121"/>
                  </a:lnTo>
                  <a:lnTo>
                    <a:pt x="146" y="121"/>
                  </a:lnTo>
                  <a:lnTo>
                    <a:pt x="112" y="108"/>
                  </a:lnTo>
                  <a:lnTo>
                    <a:pt x="73" y="77"/>
                  </a:lnTo>
                  <a:lnTo>
                    <a:pt x="56" y="45"/>
                  </a:lnTo>
                  <a:lnTo>
                    <a:pt x="40" y="13"/>
                  </a:lnTo>
                  <a:lnTo>
                    <a:pt x="28" y="0"/>
                  </a:lnTo>
                  <a:lnTo>
                    <a:pt x="23" y="0"/>
                  </a:lnTo>
                  <a:lnTo>
                    <a:pt x="12" y="13"/>
                  </a:lnTo>
                  <a:lnTo>
                    <a:pt x="6" y="26"/>
                  </a:lnTo>
                  <a:lnTo>
                    <a:pt x="0" y="70"/>
                  </a:lnTo>
                  <a:lnTo>
                    <a:pt x="0" y="96"/>
                  </a:lnTo>
                  <a:lnTo>
                    <a:pt x="12" y="121"/>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4" name="Freeform 20" descr="Sphere"/>
            <p:cNvSpPr>
              <a:spLocks/>
            </p:cNvSpPr>
            <p:nvPr/>
          </p:nvSpPr>
          <p:spPr bwMode="auto">
            <a:xfrm>
              <a:off x="10426" y="2150"/>
              <a:ext cx="173" cy="96"/>
            </a:xfrm>
            <a:custGeom>
              <a:avLst/>
              <a:gdLst>
                <a:gd name="T0" fmla="*/ 17 w 173"/>
                <a:gd name="T1" fmla="*/ 32 h 96"/>
                <a:gd name="T2" fmla="*/ 28 w 173"/>
                <a:gd name="T3" fmla="*/ 26 h 96"/>
                <a:gd name="T4" fmla="*/ 50 w 173"/>
                <a:gd name="T5" fmla="*/ 32 h 96"/>
                <a:gd name="T6" fmla="*/ 67 w 173"/>
                <a:gd name="T7" fmla="*/ 51 h 96"/>
                <a:gd name="T8" fmla="*/ 78 w 173"/>
                <a:gd name="T9" fmla="*/ 77 h 96"/>
                <a:gd name="T10" fmla="*/ 90 w 173"/>
                <a:gd name="T11" fmla="*/ 89 h 96"/>
                <a:gd name="T12" fmla="*/ 101 w 173"/>
                <a:gd name="T13" fmla="*/ 96 h 96"/>
                <a:gd name="T14" fmla="*/ 101 w 173"/>
                <a:gd name="T15" fmla="*/ 96 h 96"/>
                <a:gd name="T16" fmla="*/ 112 w 173"/>
                <a:gd name="T17" fmla="*/ 89 h 96"/>
                <a:gd name="T18" fmla="*/ 117 w 173"/>
                <a:gd name="T19" fmla="*/ 77 h 96"/>
                <a:gd name="T20" fmla="*/ 140 w 173"/>
                <a:gd name="T21" fmla="*/ 58 h 96"/>
                <a:gd name="T22" fmla="*/ 157 w 173"/>
                <a:gd name="T23" fmla="*/ 32 h 96"/>
                <a:gd name="T24" fmla="*/ 168 w 173"/>
                <a:gd name="T25" fmla="*/ 26 h 96"/>
                <a:gd name="T26" fmla="*/ 173 w 173"/>
                <a:gd name="T27" fmla="*/ 13 h 96"/>
                <a:gd name="T28" fmla="*/ 173 w 173"/>
                <a:gd name="T29" fmla="*/ 7 h 96"/>
                <a:gd name="T30" fmla="*/ 162 w 173"/>
                <a:gd name="T31" fmla="*/ 0 h 96"/>
                <a:gd name="T32" fmla="*/ 134 w 173"/>
                <a:gd name="T33" fmla="*/ 19 h 96"/>
                <a:gd name="T34" fmla="*/ 117 w 173"/>
                <a:gd name="T35" fmla="*/ 26 h 96"/>
                <a:gd name="T36" fmla="*/ 112 w 173"/>
                <a:gd name="T37" fmla="*/ 32 h 96"/>
                <a:gd name="T38" fmla="*/ 101 w 173"/>
                <a:gd name="T39" fmla="*/ 38 h 96"/>
                <a:gd name="T40" fmla="*/ 95 w 173"/>
                <a:gd name="T41" fmla="*/ 26 h 96"/>
                <a:gd name="T42" fmla="*/ 78 w 173"/>
                <a:gd name="T43" fmla="*/ 13 h 96"/>
                <a:gd name="T44" fmla="*/ 56 w 173"/>
                <a:gd name="T45" fmla="*/ 0 h 96"/>
                <a:gd name="T46" fmla="*/ 34 w 173"/>
                <a:gd name="T47" fmla="*/ 0 h 96"/>
                <a:gd name="T48" fmla="*/ 17 w 173"/>
                <a:gd name="T49" fmla="*/ 13 h 96"/>
                <a:gd name="T50" fmla="*/ 0 w 173"/>
                <a:gd name="T51" fmla="*/ 26 h 96"/>
                <a:gd name="T52" fmla="*/ 0 w 173"/>
                <a:gd name="T53" fmla="*/ 32 h 96"/>
                <a:gd name="T54" fmla="*/ 6 w 173"/>
                <a:gd name="T55" fmla="*/ 38 h 96"/>
                <a:gd name="T56" fmla="*/ 17 w 173"/>
                <a:gd name="T57" fmla="*/ 32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3"/>
                <a:gd name="T88" fmla="*/ 0 h 96"/>
                <a:gd name="T89" fmla="*/ 173 w 173"/>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3" h="96">
                  <a:moveTo>
                    <a:pt x="17" y="32"/>
                  </a:moveTo>
                  <a:lnTo>
                    <a:pt x="28" y="26"/>
                  </a:lnTo>
                  <a:lnTo>
                    <a:pt x="50" y="32"/>
                  </a:lnTo>
                  <a:lnTo>
                    <a:pt x="67" y="51"/>
                  </a:lnTo>
                  <a:lnTo>
                    <a:pt x="78" y="77"/>
                  </a:lnTo>
                  <a:lnTo>
                    <a:pt x="90" y="89"/>
                  </a:lnTo>
                  <a:lnTo>
                    <a:pt x="101" y="96"/>
                  </a:lnTo>
                  <a:lnTo>
                    <a:pt x="112" y="89"/>
                  </a:lnTo>
                  <a:lnTo>
                    <a:pt x="117" y="77"/>
                  </a:lnTo>
                  <a:lnTo>
                    <a:pt x="140" y="58"/>
                  </a:lnTo>
                  <a:lnTo>
                    <a:pt x="157" y="32"/>
                  </a:lnTo>
                  <a:lnTo>
                    <a:pt x="168" y="26"/>
                  </a:lnTo>
                  <a:lnTo>
                    <a:pt x="173" y="13"/>
                  </a:lnTo>
                  <a:lnTo>
                    <a:pt x="173" y="7"/>
                  </a:lnTo>
                  <a:lnTo>
                    <a:pt x="162" y="0"/>
                  </a:lnTo>
                  <a:lnTo>
                    <a:pt x="134" y="19"/>
                  </a:lnTo>
                  <a:lnTo>
                    <a:pt x="117" y="26"/>
                  </a:lnTo>
                  <a:lnTo>
                    <a:pt x="112" y="32"/>
                  </a:lnTo>
                  <a:lnTo>
                    <a:pt x="101" y="38"/>
                  </a:lnTo>
                  <a:lnTo>
                    <a:pt x="95" y="26"/>
                  </a:lnTo>
                  <a:lnTo>
                    <a:pt x="78" y="13"/>
                  </a:lnTo>
                  <a:lnTo>
                    <a:pt x="56" y="0"/>
                  </a:lnTo>
                  <a:lnTo>
                    <a:pt x="34" y="0"/>
                  </a:lnTo>
                  <a:lnTo>
                    <a:pt x="17" y="13"/>
                  </a:lnTo>
                  <a:lnTo>
                    <a:pt x="0" y="26"/>
                  </a:lnTo>
                  <a:lnTo>
                    <a:pt x="0" y="32"/>
                  </a:lnTo>
                  <a:lnTo>
                    <a:pt x="6" y="38"/>
                  </a:lnTo>
                  <a:lnTo>
                    <a:pt x="17" y="3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5" name="Freeform 21" descr="Sphere"/>
            <p:cNvSpPr>
              <a:spLocks/>
            </p:cNvSpPr>
            <p:nvPr/>
          </p:nvSpPr>
          <p:spPr bwMode="auto">
            <a:xfrm>
              <a:off x="10320" y="1532"/>
              <a:ext cx="274" cy="631"/>
            </a:xfrm>
            <a:custGeom>
              <a:avLst/>
              <a:gdLst>
                <a:gd name="T0" fmla="*/ 6 w 274"/>
                <a:gd name="T1" fmla="*/ 612 h 631"/>
                <a:gd name="T2" fmla="*/ 6 w 274"/>
                <a:gd name="T3" fmla="*/ 599 h 631"/>
                <a:gd name="T4" fmla="*/ 17 w 274"/>
                <a:gd name="T5" fmla="*/ 574 h 631"/>
                <a:gd name="T6" fmla="*/ 28 w 274"/>
                <a:gd name="T7" fmla="*/ 542 h 631"/>
                <a:gd name="T8" fmla="*/ 45 w 274"/>
                <a:gd name="T9" fmla="*/ 504 h 631"/>
                <a:gd name="T10" fmla="*/ 84 w 274"/>
                <a:gd name="T11" fmla="*/ 414 h 631"/>
                <a:gd name="T12" fmla="*/ 134 w 274"/>
                <a:gd name="T13" fmla="*/ 306 h 631"/>
                <a:gd name="T14" fmla="*/ 179 w 274"/>
                <a:gd name="T15" fmla="*/ 198 h 631"/>
                <a:gd name="T16" fmla="*/ 223 w 274"/>
                <a:gd name="T17" fmla="*/ 109 h 631"/>
                <a:gd name="T18" fmla="*/ 235 w 274"/>
                <a:gd name="T19" fmla="*/ 70 h 631"/>
                <a:gd name="T20" fmla="*/ 251 w 274"/>
                <a:gd name="T21" fmla="*/ 38 h 631"/>
                <a:gd name="T22" fmla="*/ 263 w 274"/>
                <a:gd name="T23" fmla="*/ 13 h 631"/>
                <a:gd name="T24" fmla="*/ 268 w 274"/>
                <a:gd name="T25" fmla="*/ 0 h 631"/>
                <a:gd name="T26" fmla="*/ 268 w 274"/>
                <a:gd name="T27" fmla="*/ 0 h 631"/>
                <a:gd name="T28" fmla="*/ 274 w 274"/>
                <a:gd name="T29" fmla="*/ 26 h 631"/>
                <a:gd name="T30" fmla="*/ 274 w 274"/>
                <a:gd name="T31" fmla="*/ 70 h 631"/>
                <a:gd name="T32" fmla="*/ 263 w 274"/>
                <a:gd name="T33" fmla="*/ 147 h 631"/>
                <a:gd name="T34" fmla="*/ 251 w 274"/>
                <a:gd name="T35" fmla="*/ 230 h 631"/>
                <a:gd name="T36" fmla="*/ 246 w 274"/>
                <a:gd name="T37" fmla="*/ 300 h 631"/>
                <a:gd name="T38" fmla="*/ 263 w 274"/>
                <a:gd name="T39" fmla="*/ 370 h 631"/>
                <a:gd name="T40" fmla="*/ 263 w 274"/>
                <a:gd name="T41" fmla="*/ 389 h 631"/>
                <a:gd name="T42" fmla="*/ 257 w 274"/>
                <a:gd name="T43" fmla="*/ 395 h 631"/>
                <a:gd name="T44" fmla="*/ 251 w 274"/>
                <a:gd name="T45" fmla="*/ 389 h 631"/>
                <a:gd name="T46" fmla="*/ 229 w 274"/>
                <a:gd name="T47" fmla="*/ 389 h 631"/>
                <a:gd name="T48" fmla="*/ 207 w 274"/>
                <a:gd name="T49" fmla="*/ 402 h 631"/>
                <a:gd name="T50" fmla="*/ 173 w 274"/>
                <a:gd name="T51" fmla="*/ 427 h 631"/>
                <a:gd name="T52" fmla="*/ 140 w 274"/>
                <a:gd name="T53" fmla="*/ 459 h 631"/>
                <a:gd name="T54" fmla="*/ 78 w 274"/>
                <a:gd name="T55" fmla="*/ 542 h 631"/>
                <a:gd name="T56" fmla="*/ 45 w 274"/>
                <a:gd name="T57" fmla="*/ 574 h 631"/>
                <a:gd name="T58" fmla="*/ 28 w 274"/>
                <a:gd name="T59" fmla="*/ 612 h 631"/>
                <a:gd name="T60" fmla="*/ 11 w 274"/>
                <a:gd name="T61" fmla="*/ 625 h 631"/>
                <a:gd name="T62" fmla="*/ 0 w 274"/>
                <a:gd name="T63" fmla="*/ 631 h 631"/>
                <a:gd name="T64" fmla="*/ 0 w 274"/>
                <a:gd name="T65" fmla="*/ 618 h 631"/>
                <a:gd name="T66" fmla="*/ 6 w 274"/>
                <a:gd name="T67" fmla="*/ 612 h 6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4"/>
                <a:gd name="T103" fmla="*/ 0 h 631"/>
                <a:gd name="T104" fmla="*/ 274 w 274"/>
                <a:gd name="T105" fmla="*/ 631 h 6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4" h="631">
                  <a:moveTo>
                    <a:pt x="6" y="612"/>
                  </a:moveTo>
                  <a:lnTo>
                    <a:pt x="6" y="599"/>
                  </a:lnTo>
                  <a:lnTo>
                    <a:pt x="17" y="574"/>
                  </a:lnTo>
                  <a:lnTo>
                    <a:pt x="28" y="542"/>
                  </a:lnTo>
                  <a:lnTo>
                    <a:pt x="45" y="504"/>
                  </a:lnTo>
                  <a:lnTo>
                    <a:pt x="84" y="414"/>
                  </a:lnTo>
                  <a:lnTo>
                    <a:pt x="134" y="306"/>
                  </a:lnTo>
                  <a:lnTo>
                    <a:pt x="179" y="198"/>
                  </a:lnTo>
                  <a:lnTo>
                    <a:pt x="223" y="109"/>
                  </a:lnTo>
                  <a:lnTo>
                    <a:pt x="235" y="70"/>
                  </a:lnTo>
                  <a:lnTo>
                    <a:pt x="251" y="38"/>
                  </a:lnTo>
                  <a:lnTo>
                    <a:pt x="263" y="13"/>
                  </a:lnTo>
                  <a:lnTo>
                    <a:pt x="268" y="0"/>
                  </a:lnTo>
                  <a:lnTo>
                    <a:pt x="274" y="26"/>
                  </a:lnTo>
                  <a:lnTo>
                    <a:pt x="274" y="70"/>
                  </a:lnTo>
                  <a:lnTo>
                    <a:pt x="263" y="147"/>
                  </a:lnTo>
                  <a:lnTo>
                    <a:pt x="251" y="230"/>
                  </a:lnTo>
                  <a:lnTo>
                    <a:pt x="246" y="300"/>
                  </a:lnTo>
                  <a:lnTo>
                    <a:pt x="263" y="370"/>
                  </a:lnTo>
                  <a:lnTo>
                    <a:pt x="263" y="389"/>
                  </a:lnTo>
                  <a:lnTo>
                    <a:pt x="257" y="395"/>
                  </a:lnTo>
                  <a:lnTo>
                    <a:pt x="251" y="389"/>
                  </a:lnTo>
                  <a:lnTo>
                    <a:pt x="229" y="389"/>
                  </a:lnTo>
                  <a:lnTo>
                    <a:pt x="207" y="402"/>
                  </a:lnTo>
                  <a:lnTo>
                    <a:pt x="173" y="427"/>
                  </a:lnTo>
                  <a:lnTo>
                    <a:pt x="140" y="459"/>
                  </a:lnTo>
                  <a:lnTo>
                    <a:pt x="78" y="542"/>
                  </a:lnTo>
                  <a:lnTo>
                    <a:pt x="45" y="574"/>
                  </a:lnTo>
                  <a:lnTo>
                    <a:pt x="28" y="612"/>
                  </a:lnTo>
                  <a:lnTo>
                    <a:pt x="11" y="625"/>
                  </a:lnTo>
                  <a:lnTo>
                    <a:pt x="0" y="631"/>
                  </a:lnTo>
                  <a:lnTo>
                    <a:pt x="0" y="618"/>
                  </a:lnTo>
                  <a:lnTo>
                    <a:pt x="6" y="61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6" name="Freeform 22" descr="Sphere"/>
            <p:cNvSpPr>
              <a:spLocks/>
            </p:cNvSpPr>
            <p:nvPr/>
          </p:nvSpPr>
          <p:spPr bwMode="auto">
            <a:xfrm>
              <a:off x="10298" y="1411"/>
              <a:ext cx="44" cy="459"/>
            </a:xfrm>
            <a:custGeom>
              <a:avLst/>
              <a:gdLst>
                <a:gd name="T0" fmla="*/ 17 w 44"/>
                <a:gd name="T1" fmla="*/ 26 h 459"/>
                <a:gd name="T2" fmla="*/ 0 w 44"/>
                <a:gd name="T3" fmla="*/ 108 h 459"/>
                <a:gd name="T4" fmla="*/ 0 w 44"/>
                <a:gd name="T5" fmla="*/ 147 h 459"/>
                <a:gd name="T6" fmla="*/ 0 w 44"/>
                <a:gd name="T7" fmla="*/ 159 h 459"/>
                <a:gd name="T8" fmla="*/ 5 w 44"/>
                <a:gd name="T9" fmla="*/ 185 h 459"/>
                <a:gd name="T10" fmla="*/ 17 w 44"/>
                <a:gd name="T11" fmla="*/ 223 h 459"/>
                <a:gd name="T12" fmla="*/ 17 w 44"/>
                <a:gd name="T13" fmla="*/ 281 h 459"/>
                <a:gd name="T14" fmla="*/ 17 w 44"/>
                <a:gd name="T15" fmla="*/ 338 h 459"/>
                <a:gd name="T16" fmla="*/ 11 w 44"/>
                <a:gd name="T17" fmla="*/ 395 h 459"/>
                <a:gd name="T18" fmla="*/ 5 w 44"/>
                <a:gd name="T19" fmla="*/ 440 h 459"/>
                <a:gd name="T20" fmla="*/ 11 w 44"/>
                <a:gd name="T21" fmla="*/ 459 h 459"/>
                <a:gd name="T22" fmla="*/ 17 w 44"/>
                <a:gd name="T23" fmla="*/ 453 h 459"/>
                <a:gd name="T24" fmla="*/ 22 w 44"/>
                <a:gd name="T25" fmla="*/ 433 h 459"/>
                <a:gd name="T26" fmla="*/ 39 w 44"/>
                <a:gd name="T27" fmla="*/ 338 h 459"/>
                <a:gd name="T28" fmla="*/ 44 w 44"/>
                <a:gd name="T29" fmla="*/ 223 h 459"/>
                <a:gd name="T30" fmla="*/ 39 w 44"/>
                <a:gd name="T31" fmla="*/ 108 h 459"/>
                <a:gd name="T32" fmla="*/ 28 w 44"/>
                <a:gd name="T33" fmla="*/ 7 h 459"/>
                <a:gd name="T34" fmla="*/ 22 w 44"/>
                <a:gd name="T35" fmla="*/ 0 h 459"/>
                <a:gd name="T36" fmla="*/ 17 w 44"/>
                <a:gd name="T37" fmla="*/ 0 h 459"/>
                <a:gd name="T38" fmla="*/ 17 w 44"/>
                <a:gd name="T39" fmla="*/ 26 h 4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459"/>
                <a:gd name="T62" fmla="*/ 44 w 44"/>
                <a:gd name="T63" fmla="*/ 459 h 4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459">
                  <a:moveTo>
                    <a:pt x="17" y="26"/>
                  </a:moveTo>
                  <a:lnTo>
                    <a:pt x="0" y="108"/>
                  </a:lnTo>
                  <a:lnTo>
                    <a:pt x="0" y="147"/>
                  </a:lnTo>
                  <a:lnTo>
                    <a:pt x="0" y="159"/>
                  </a:lnTo>
                  <a:lnTo>
                    <a:pt x="5" y="185"/>
                  </a:lnTo>
                  <a:lnTo>
                    <a:pt x="17" y="223"/>
                  </a:lnTo>
                  <a:lnTo>
                    <a:pt x="17" y="281"/>
                  </a:lnTo>
                  <a:lnTo>
                    <a:pt x="17" y="338"/>
                  </a:lnTo>
                  <a:lnTo>
                    <a:pt x="11" y="395"/>
                  </a:lnTo>
                  <a:lnTo>
                    <a:pt x="5" y="440"/>
                  </a:lnTo>
                  <a:lnTo>
                    <a:pt x="11" y="459"/>
                  </a:lnTo>
                  <a:lnTo>
                    <a:pt x="17" y="453"/>
                  </a:lnTo>
                  <a:lnTo>
                    <a:pt x="22" y="433"/>
                  </a:lnTo>
                  <a:lnTo>
                    <a:pt x="39" y="338"/>
                  </a:lnTo>
                  <a:lnTo>
                    <a:pt x="44" y="223"/>
                  </a:lnTo>
                  <a:lnTo>
                    <a:pt x="39" y="108"/>
                  </a:lnTo>
                  <a:lnTo>
                    <a:pt x="28" y="7"/>
                  </a:lnTo>
                  <a:lnTo>
                    <a:pt x="22" y="0"/>
                  </a:lnTo>
                  <a:lnTo>
                    <a:pt x="17" y="0"/>
                  </a:lnTo>
                  <a:lnTo>
                    <a:pt x="17" y="2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7" name="Freeform 23" descr="Sphere"/>
            <p:cNvSpPr>
              <a:spLocks/>
            </p:cNvSpPr>
            <p:nvPr/>
          </p:nvSpPr>
          <p:spPr bwMode="auto">
            <a:xfrm>
              <a:off x="9941" y="2278"/>
              <a:ext cx="228" cy="203"/>
            </a:xfrm>
            <a:custGeom>
              <a:avLst/>
              <a:gdLst>
                <a:gd name="T0" fmla="*/ 228 w 228"/>
                <a:gd name="T1" fmla="*/ 19 h 203"/>
                <a:gd name="T2" fmla="*/ 206 w 228"/>
                <a:gd name="T3" fmla="*/ 63 h 203"/>
                <a:gd name="T4" fmla="*/ 184 w 228"/>
                <a:gd name="T5" fmla="*/ 108 h 203"/>
                <a:gd name="T6" fmla="*/ 150 w 228"/>
                <a:gd name="T7" fmla="*/ 140 h 203"/>
                <a:gd name="T8" fmla="*/ 117 w 228"/>
                <a:gd name="T9" fmla="*/ 172 h 203"/>
                <a:gd name="T10" fmla="*/ 83 w 228"/>
                <a:gd name="T11" fmla="*/ 197 h 203"/>
                <a:gd name="T12" fmla="*/ 55 w 228"/>
                <a:gd name="T13" fmla="*/ 203 h 203"/>
                <a:gd name="T14" fmla="*/ 27 w 228"/>
                <a:gd name="T15" fmla="*/ 184 h 203"/>
                <a:gd name="T16" fmla="*/ 11 w 228"/>
                <a:gd name="T17" fmla="*/ 172 h 203"/>
                <a:gd name="T18" fmla="*/ 5 w 228"/>
                <a:gd name="T19" fmla="*/ 153 h 203"/>
                <a:gd name="T20" fmla="*/ 0 w 228"/>
                <a:gd name="T21" fmla="*/ 108 h 203"/>
                <a:gd name="T22" fmla="*/ 0 w 228"/>
                <a:gd name="T23" fmla="*/ 76 h 203"/>
                <a:gd name="T24" fmla="*/ 0 w 228"/>
                <a:gd name="T25" fmla="*/ 70 h 203"/>
                <a:gd name="T26" fmla="*/ 11 w 228"/>
                <a:gd name="T27" fmla="*/ 63 h 203"/>
                <a:gd name="T28" fmla="*/ 11 w 228"/>
                <a:gd name="T29" fmla="*/ 63 h 203"/>
                <a:gd name="T30" fmla="*/ 22 w 228"/>
                <a:gd name="T31" fmla="*/ 70 h 203"/>
                <a:gd name="T32" fmla="*/ 39 w 228"/>
                <a:gd name="T33" fmla="*/ 102 h 203"/>
                <a:gd name="T34" fmla="*/ 61 w 228"/>
                <a:gd name="T35" fmla="*/ 108 h 203"/>
                <a:gd name="T36" fmla="*/ 94 w 228"/>
                <a:gd name="T37" fmla="*/ 108 h 203"/>
                <a:gd name="T38" fmla="*/ 122 w 228"/>
                <a:gd name="T39" fmla="*/ 108 h 203"/>
                <a:gd name="T40" fmla="*/ 156 w 228"/>
                <a:gd name="T41" fmla="*/ 89 h 203"/>
                <a:gd name="T42" fmla="*/ 184 w 228"/>
                <a:gd name="T43" fmla="*/ 63 h 203"/>
                <a:gd name="T44" fmla="*/ 206 w 228"/>
                <a:gd name="T45" fmla="*/ 38 h 203"/>
                <a:gd name="T46" fmla="*/ 223 w 228"/>
                <a:gd name="T47" fmla="*/ 0 h 203"/>
                <a:gd name="T48" fmla="*/ 223 w 228"/>
                <a:gd name="T49" fmla="*/ 0 h 203"/>
                <a:gd name="T50" fmla="*/ 228 w 228"/>
                <a:gd name="T51" fmla="*/ 0 h 203"/>
                <a:gd name="T52" fmla="*/ 228 w 228"/>
                <a:gd name="T53" fmla="*/ 19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03"/>
                <a:gd name="T83" fmla="*/ 228 w 228"/>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03">
                  <a:moveTo>
                    <a:pt x="228" y="19"/>
                  </a:moveTo>
                  <a:lnTo>
                    <a:pt x="206" y="63"/>
                  </a:lnTo>
                  <a:lnTo>
                    <a:pt x="184" y="108"/>
                  </a:lnTo>
                  <a:lnTo>
                    <a:pt x="150" y="140"/>
                  </a:lnTo>
                  <a:lnTo>
                    <a:pt x="117" y="172"/>
                  </a:lnTo>
                  <a:lnTo>
                    <a:pt x="83" y="197"/>
                  </a:lnTo>
                  <a:lnTo>
                    <a:pt x="55" y="203"/>
                  </a:lnTo>
                  <a:lnTo>
                    <a:pt x="27" y="184"/>
                  </a:lnTo>
                  <a:lnTo>
                    <a:pt x="11" y="172"/>
                  </a:lnTo>
                  <a:lnTo>
                    <a:pt x="5" y="153"/>
                  </a:lnTo>
                  <a:lnTo>
                    <a:pt x="0" y="108"/>
                  </a:lnTo>
                  <a:lnTo>
                    <a:pt x="0" y="76"/>
                  </a:lnTo>
                  <a:lnTo>
                    <a:pt x="0" y="70"/>
                  </a:lnTo>
                  <a:lnTo>
                    <a:pt x="11" y="63"/>
                  </a:lnTo>
                  <a:lnTo>
                    <a:pt x="22" y="70"/>
                  </a:lnTo>
                  <a:lnTo>
                    <a:pt x="39" y="102"/>
                  </a:lnTo>
                  <a:lnTo>
                    <a:pt x="61" y="108"/>
                  </a:lnTo>
                  <a:lnTo>
                    <a:pt x="94" y="108"/>
                  </a:lnTo>
                  <a:lnTo>
                    <a:pt x="122" y="108"/>
                  </a:lnTo>
                  <a:lnTo>
                    <a:pt x="156" y="89"/>
                  </a:lnTo>
                  <a:lnTo>
                    <a:pt x="184" y="63"/>
                  </a:lnTo>
                  <a:lnTo>
                    <a:pt x="206" y="38"/>
                  </a:lnTo>
                  <a:lnTo>
                    <a:pt x="223" y="0"/>
                  </a:lnTo>
                  <a:lnTo>
                    <a:pt x="228" y="0"/>
                  </a:lnTo>
                  <a:lnTo>
                    <a:pt x="228"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8" name="Freeform 24" descr="Sphere"/>
            <p:cNvSpPr>
              <a:spLocks/>
            </p:cNvSpPr>
            <p:nvPr/>
          </p:nvSpPr>
          <p:spPr bwMode="auto">
            <a:xfrm>
              <a:off x="9874" y="1736"/>
              <a:ext cx="83" cy="446"/>
            </a:xfrm>
            <a:custGeom>
              <a:avLst/>
              <a:gdLst>
                <a:gd name="T0" fmla="*/ 78 w 83"/>
                <a:gd name="T1" fmla="*/ 440 h 446"/>
                <a:gd name="T2" fmla="*/ 72 w 83"/>
                <a:gd name="T3" fmla="*/ 446 h 446"/>
                <a:gd name="T4" fmla="*/ 61 w 83"/>
                <a:gd name="T5" fmla="*/ 446 h 446"/>
                <a:gd name="T6" fmla="*/ 44 w 83"/>
                <a:gd name="T7" fmla="*/ 433 h 446"/>
                <a:gd name="T8" fmla="*/ 27 w 83"/>
                <a:gd name="T9" fmla="*/ 401 h 446"/>
                <a:gd name="T10" fmla="*/ 16 w 83"/>
                <a:gd name="T11" fmla="*/ 370 h 446"/>
                <a:gd name="T12" fmla="*/ 5 w 83"/>
                <a:gd name="T13" fmla="*/ 338 h 446"/>
                <a:gd name="T14" fmla="*/ 0 w 83"/>
                <a:gd name="T15" fmla="*/ 249 h 446"/>
                <a:gd name="T16" fmla="*/ 0 w 83"/>
                <a:gd name="T17" fmla="*/ 198 h 446"/>
                <a:gd name="T18" fmla="*/ 11 w 83"/>
                <a:gd name="T19" fmla="*/ 147 h 446"/>
                <a:gd name="T20" fmla="*/ 22 w 83"/>
                <a:gd name="T21" fmla="*/ 96 h 446"/>
                <a:gd name="T22" fmla="*/ 44 w 83"/>
                <a:gd name="T23" fmla="*/ 32 h 446"/>
                <a:gd name="T24" fmla="*/ 61 w 83"/>
                <a:gd name="T25" fmla="*/ 6 h 446"/>
                <a:gd name="T26" fmla="*/ 61 w 83"/>
                <a:gd name="T27" fmla="*/ 0 h 446"/>
                <a:gd name="T28" fmla="*/ 67 w 83"/>
                <a:gd name="T29" fmla="*/ 6 h 446"/>
                <a:gd name="T30" fmla="*/ 72 w 83"/>
                <a:gd name="T31" fmla="*/ 13 h 446"/>
                <a:gd name="T32" fmla="*/ 72 w 83"/>
                <a:gd name="T33" fmla="*/ 26 h 446"/>
                <a:gd name="T34" fmla="*/ 67 w 83"/>
                <a:gd name="T35" fmla="*/ 45 h 446"/>
                <a:gd name="T36" fmla="*/ 61 w 83"/>
                <a:gd name="T37" fmla="*/ 70 h 446"/>
                <a:gd name="T38" fmla="*/ 55 w 83"/>
                <a:gd name="T39" fmla="*/ 140 h 446"/>
                <a:gd name="T40" fmla="*/ 55 w 83"/>
                <a:gd name="T41" fmla="*/ 198 h 446"/>
                <a:gd name="T42" fmla="*/ 61 w 83"/>
                <a:gd name="T43" fmla="*/ 255 h 446"/>
                <a:gd name="T44" fmla="*/ 67 w 83"/>
                <a:gd name="T45" fmla="*/ 300 h 446"/>
                <a:gd name="T46" fmla="*/ 83 w 83"/>
                <a:gd name="T47" fmla="*/ 376 h 446"/>
                <a:gd name="T48" fmla="*/ 83 w 83"/>
                <a:gd name="T49" fmla="*/ 408 h 446"/>
                <a:gd name="T50" fmla="*/ 78 w 83"/>
                <a:gd name="T51" fmla="*/ 44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
                <a:gd name="T79" fmla="*/ 0 h 446"/>
                <a:gd name="T80" fmla="*/ 83 w 83"/>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 h="446">
                  <a:moveTo>
                    <a:pt x="78" y="440"/>
                  </a:moveTo>
                  <a:lnTo>
                    <a:pt x="72" y="446"/>
                  </a:lnTo>
                  <a:lnTo>
                    <a:pt x="61" y="446"/>
                  </a:lnTo>
                  <a:lnTo>
                    <a:pt x="44" y="433"/>
                  </a:lnTo>
                  <a:lnTo>
                    <a:pt x="27" y="401"/>
                  </a:lnTo>
                  <a:lnTo>
                    <a:pt x="16" y="370"/>
                  </a:lnTo>
                  <a:lnTo>
                    <a:pt x="5" y="338"/>
                  </a:lnTo>
                  <a:lnTo>
                    <a:pt x="0" y="249"/>
                  </a:lnTo>
                  <a:lnTo>
                    <a:pt x="0" y="198"/>
                  </a:lnTo>
                  <a:lnTo>
                    <a:pt x="11" y="147"/>
                  </a:lnTo>
                  <a:lnTo>
                    <a:pt x="22" y="96"/>
                  </a:lnTo>
                  <a:lnTo>
                    <a:pt x="44" y="32"/>
                  </a:lnTo>
                  <a:lnTo>
                    <a:pt x="61" y="6"/>
                  </a:lnTo>
                  <a:lnTo>
                    <a:pt x="61" y="0"/>
                  </a:lnTo>
                  <a:lnTo>
                    <a:pt x="67" y="6"/>
                  </a:lnTo>
                  <a:lnTo>
                    <a:pt x="72" y="13"/>
                  </a:lnTo>
                  <a:lnTo>
                    <a:pt x="72" y="26"/>
                  </a:lnTo>
                  <a:lnTo>
                    <a:pt x="67" y="45"/>
                  </a:lnTo>
                  <a:lnTo>
                    <a:pt x="61" y="70"/>
                  </a:lnTo>
                  <a:lnTo>
                    <a:pt x="55" y="140"/>
                  </a:lnTo>
                  <a:lnTo>
                    <a:pt x="55" y="198"/>
                  </a:lnTo>
                  <a:lnTo>
                    <a:pt x="61" y="255"/>
                  </a:lnTo>
                  <a:lnTo>
                    <a:pt x="67" y="300"/>
                  </a:lnTo>
                  <a:lnTo>
                    <a:pt x="83" y="376"/>
                  </a:lnTo>
                  <a:lnTo>
                    <a:pt x="83" y="408"/>
                  </a:lnTo>
                  <a:lnTo>
                    <a:pt x="78" y="44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09" name="Freeform 25" descr="Sphere"/>
            <p:cNvSpPr>
              <a:spLocks/>
            </p:cNvSpPr>
            <p:nvPr/>
          </p:nvSpPr>
          <p:spPr bwMode="auto">
            <a:xfrm>
              <a:off x="2292" y="2526"/>
              <a:ext cx="279" cy="663"/>
            </a:xfrm>
            <a:custGeom>
              <a:avLst/>
              <a:gdLst>
                <a:gd name="T0" fmla="*/ 117 w 279"/>
                <a:gd name="T1" fmla="*/ 593 h 663"/>
                <a:gd name="T2" fmla="*/ 95 w 279"/>
                <a:gd name="T3" fmla="*/ 612 h 663"/>
                <a:gd name="T4" fmla="*/ 78 w 279"/>
                <a:gd name="T5" fmla="*/ 618 h 663"/>
                <a:gd name="T6" fmla="*/ 56 w 279"/>
                <a:gd name="T7" fmla="*/ 624 h 663"/>
                <a:gd name="T8" fmla="*/ 45 w 279"/>
                <a:gd name="T9" fmla="*/ 618 h 663"/>
                <a:gd name="T10" fmla="*/ 45 w 279"/>
                <a:gd name="T11" fmla="*/ 593 h 663"/>
                <a:gd name="T12" fmla="*/ 50 w 279"/>
                <a:gd name="T13" fmla="*/ 554 h 663"/>
                <a:gd name="T14" fmla="*/ 56 w 279"/>
                <a:gd name="T15" fmla="*/ 510 h 663"/>
                <a:gd name="T16" fmla="*/ 56 w 279"/>
                <a:gd name="T17" fmla="*/ 440 h 663"/>
                <a:gd name="T18" fmla="*/ 56 w 279"/>
                <a:gd name="T19" fmla="*/ 357 h 663"/>
                <a:gd name="T20" fmla="*/ 50 w 279"/>
                <a:gd name="T21" fmla="*/ 268 h 663"/>
                <a:gd name="T22" fmla="*/ 34 w 279"/>
                <a:gd name="T23" fmla="*/ 159 h 663"/>
                <a:gd name="T24" fmla="*/ 0 w 279"/>
                <a:gd name="T25" fmla="*/ 38 h 663"/>
                <a:gd name="T26" fmla="*/ 0 w 279"/>
                <a:gd name="T27" fmla="*/ 0 h 663"/>
                <a:gd name="T28" fmla="*/ 0 w 279"/>
                <a:gd name="T29" fmla="*/ 0 h 663"/>
                <a:gd name="T30" fmla="*/ 6 w 279"/>
                <a:gd name="T31" fmla="*/ 0 h 663"/>
                <a:gd name="T32" fmla="*/ 11 w 279"/>
                <a:gd name="T33" fmla="*/ 13 h 663"/>
                <a:gd name="T34" fmla="*/ 23 w 279"/>
                <a:gd name="T35" fmla="*/ 38 h 663"/>
                <a:gd name="T36" fmla="*/ 34 w 279"/>
                <a:gd name="T37" fmla="*/ 70 h 663"/>
                <a:gd name="T38" fmla="*/ 56 w 279"/>
                <a:gd name="T39" fmla="*/ 108 h 663"/>
                <a:gd name="T40" fmla="*/ 95 w 279"/>
                <a:gd name="T41" fmla="*/ 204 h 663"/>
                <a:gd name="T42" fmla="*/ 140 w 279"/>
                <a:gd name="T43" fmla="*/ 319 h 663"/>
                <a:gd name="T44" fmla="*/ 190 w 279"/>
                <a:gd name="T45" fmla="*/ 427 h 663"/>
                <a:gd name="T46" fmla="*/ 229 w 279"/>
                <a:gd name="T47" fmla="*/ 522 h 663"/>
                <a:gd name="T48" fmla="*/ 246 w 279"/>
                <a:gd name="T49" fmla="*/ 561 h 663"/>
                <a:gd name="T50" fmla="*/ 263 w 279"/>
                <a:gd name="T51" fmla="*/ 593 h 663"/>
                <a:gd name="T52" fmla="*/ 268 w 279"/>
                <a:gd name="T53" fmla="*/ 618 h 663"/>
                <a:gd name="T54" fmla="*/ 274 w 279"/>
                <a:gd name="T55" fmla="*/ 624 h 663"/>
                <a:gd name="T56" fmla="*/ 279 w 279"/>
                <a:gd name="T57" fmla="*/ 643 h 663"/>
                <a:gd name="T58" fmla="*/ 279 w 279"/>
                <a:gd name="T59" fmla="*/ 650 h 663"/>
                <a:gd name="T60" fmla="*/ 268 w 279"/>
                <a:gd name="T61" fmla="*/ 663 h 663"/>
                <a:gd name="T62" fmla="*/ 223 w 279"/>
                <a:gd name="T63" fmla="*/ 643 h 663"/>
                <a:gd name="T64" fmla="*/ 184 w 279"/>
                <a:gd name="T65" fmla="*/ 624 h 663"/>
                <a:gd name="T66" fmla="*/ 145 w 279"/>
                <a:gd name="T67" fmla="*/ 580 h 663"/>
                <a:gd name="T68" fmla="*/ 134 w 279"/>
                <a:gd name="T69" fmla="*/ 580 h 663"/>
                <a:gd name="T70" fmla="*/ 123 w 279"/>
                <a:gd name="T71" fmla="*/ 580 h 663"/>
                <a:gd name="T72" fmla="*/ 117 w 279"/>
                <a:gd name="T73" fmla="*/ 593 h 6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663"/>
                <a:gd name="T113" fmla="*/ 279 w 279"/>
                <a:gd name="T114" fmla="*/ 663 h 6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663">
                  <a:moveTo>
                    <a:pt x="117" y="593"/>
                  </a:moveTo>
                  <a:lnTo>
                    <a:pt x="95" y="612"/>
                  </a:lnTo>
                  <a:lnTo>
                    <a:pt x="78" y="618"/>
                  </a:lnTo>
                  <a:lnTo>
                    <a:pt x="56" y="624"/>
                  </a:lnTo>
                  <a:lnTo>
                    <a:pt x="45" y="618"/>
                  </a:lnTo>
                  <a:lnTo>
                    <a:pt x="45" y="593"/>
                  </a:lnTo>
                  <a:lnTo>
                    <a:pt x="50" y="554"/>
                  </a:lnTo>
                  <a:lnTo>
                    <a:pt x="56" y="510"/>
                  </a:lnTo>
                  <a:lnTo>
                    <a:pt x="56" y="440"/>
                  </a:lnTo>
                  <a:lnTo>
                    <a:pt x="56" y="357"/>
                  </a:lnTo>
                  <a:lnTo>
                    <a:pt x="50" y="268"/>
                  </a:lnTo>
                  <a:lnTo>
                    <a:pt x="34" y="159"/>
                  </a:lnTo>
                  <a:lnTo>
                    <a:pt x="0" y="38"/>
                  </a:lnTo>
                  <a:lnTo>
                    <a:pt x="0" y="0"/>
                  </a:lnTo>
                  <a:lnTo>
                    <a:pt x="6" y="0"/>
                  </a:lnTo>
                  <a:lnTo>
                    <a:pt x="11" y="13"/>
                  </a:lnTo>
                  <a:lnTo>
                    <a:pt x="23" y="38"/>
                  </a:lnTo>
                  <a:lnTo>
                    <a:pt x="34" y="70"/>
                  </a:lnTo>
                  <a:lnTo>
                    <a:pt x="56" y="108"/>
                  </a:lnTo>
                  <a:lnTo>
                    <a:pt x="95" y="204"/>
                  </a:lnTo>
                  <a:lnTo>
                    <a:pt x="140" y="319"/>
                  </a:lnTo>
                  <a:lnTo>
                    <a:pt x="190" y="427"/>
                  </a:lnTo>
                  <a:lnTo>
                    <a:pt x="229" y="522"/>
                  </a:lnTo>
                  <a:lnTo>
                    <a:pt x="246" y="561"/>
                  </a:lnTo>
                  <a:lnTo>
                    <a:pt x="263" y="593"/>
                  </a:lnTo>
                  <a:lnTo>
                    <a:pt x="268" y="618"/>
                  </a:lnTo>
                  <a:lnTo>
                    <a:pt x="274" y="624"/>
                  </a:lnTo>
                  <a:lnTo>
                    <a:pt x="279" y="643"/>
                  </a:lnTo>
                  <a:lnTo>
                    <a:pt x="279" y="650"/>
                  </a:lnTo>
                  <a:lnTo>
                    <a:pt x="268" y="663"/>
                  </a:lnTo>
                  <a:lnTo>
                    <a:pt x="223" y="643"/>
                  </a:lnTo>
                  <a:lnTo>
                    <a:pt x="184" y="624"/>
                  </a:lnTo>
                  <a:lnTo>
                    <a:pt x="145" y="580"/>
                  </a:lnTo>
                  <a:lnTo>
                    <a:pt x="134" y="580"/>
                  </a:lnTo>
                  <a:lnTo>
                    <a:pt x="123" y="580"/>
                  </a:lnTo>
                  <a:lnTo>
                    <a:pt x="117" y="59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0" name="Freeform 26" descr="Sphere"/>
            <p:cNvSpPr>
              <a:spLocks/>
            </p:cNvSpPr>
            <p:nvPr/>
          </p:nvSpPr>
          <p:spPr bwMode="auto">
            <a:xfrm>
              <a:off x="2164" y="2450"/>
              <a:ext cx="78" cy="503"/>
            </a:xfrm>
            <a:custGeom>
              <a:avLst/>
              <a:gdLst>
                <a:gd name="T0" fmla="*/ 17 w 78"/>
                <a:gd name="T1" fmla="*/ 0 h 503"/>
                <a:gd name="T2" fmla="*/ 39 w 78"/>
                <a:gd name="T3" fmla="*/ 70 h 503"/>
                <a:gd name="T4" fmla="*/ 56 w 78"/>
                <a:gd name="T5" fmla="*/ 140 h 503"/>
                <a:gd name="T6" fmla="*/ 72 w 78"/>
                <a:gd name="T7" fmla="*/ 210 h 503"/>
                <a:gd name="T8" fmla="*/ 78 w 78"/>
                <a:gd name="T9" fmla="*/ 274 h 503"/>
                <a:gd name="T10" fmla="*/ 78 w 78"/>
                <a:gd name="T11" fmla="*/ 344 h 503"/>
                <a:gd name="T12" fmla="*/ 72 w 78"/>
                <a:gd name="T13" fmla="*/ 401 h 503"/>
                <a:gd name="T14" fmla="*/ 61 w 78"/>
                <a:gd name="T15" fmla="*/ 452 h 503"/>
                <a:gd name="T16" fmla="*/ 50 w 78"/>
                <a:gd name="T17" fmla="*/ 490 h 503"/>
                <a:gd name="T18" fmla="*/ 39 w 78"/>
                <a:gd name="T19" fmla="*/ 503 h 503"/>
                <a:gd name="T20" fmla="*/ 28 w 78"/>
                <a:gd name="T21" fmla="*/ 503 h 503"/>
                <a:gd name="T22" fmla="*/ 17 w 78"/>
                <a:gd name="T23" fmla="*/ 490 h 503"/>
                <a:gd name="T24" fmla="*/ 5 w 78"/>
                <a:gd name="T25" fmla="*/ 484 h 503"/>
                <a:gd name="T26" fmla="*/ 0 w 78"/>
                <a:gd name="T27" fmla="*/ 452 h 503"/>
                <a:gd name="T28" fmla="*/ 0 w 78"/>
                <a:gd name="T29" fmla="*/ 414 h 503"/>
                <a:gd name="T30" fmla="*/ 28 w 78"/>
                <a:gd name="T31" fmla="*/ 305 h 503"/>
                <a:gd name="T32" fmla="*/ 33 w 78"/>
                <a:gd name="T33" fmla="*/ 203 h 503"/>
                <a:gd name="T34" fmla="*/ 28 w 78"/>
                <a:gd name="T35" fmla="*/ 108 h 503"/>
                <a:gd name="T36" fmla="*/ 5 w 78"/>
                <a:gd name="T37" fmla="*/ 25 h 503"/>
                <a:gd name="T38" fmla="*/ 11 w 78"/>
                <a:gd name="T39" fmla="*/ 0 h 503"/>
                <a:gd name="T40" fmla="*/ 17 w 78"/>
                <a:gd name="T41" fmla="*/ 0 h 503"/>
                <a:gd name="T42" fmla="*/ 17 w 78"/>
                <a:gd name="T43" fmla="*/ 0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17" y="0"/>
                  </a:moveTo>
                  <a:lnTo>
                    <a:pt x="39" y="70"/>
                  </a:lnTo>
                  <a:lnTo>
                    <a:pt x="56" y="140"/>
                  </a:lnTo>
                  <a:lnTo>
                    <a:pt x="72" y="210"/>
                  </a:lnTo>
                  <a:lnTo>
                    <a:pt x="78" y="274"/>
                  </a:lnTo>
                  <a:lnTo>
                    <a:pt x="78" y="344"/>
                  </a:lnTo>
                  <a:lnTo>
                    <a:pt x="72" y="401"/>
                  </a:lnTo>
                  <a:lnTo>
                    <a:pt x="61" y="452"/>
                  </a:lnTo>
                  <a:lnTo>
                    <a:pt x="50" y="490"/>
                  </a:lnTo>
                  <a:lnTo>
                    <a:pt x="39" y="503"/>
                  </a:lnTo>
                  <a:lnTo>
                    <a:pt x="28" y="503"/>
                  </a:lnTo>
                  <a:lnTo>
                    <a:pt x="17" y="490"/>
                  </a:lnTo>
                  <a:lnTo>
                    <a:pt x="5" y="484"/>
                  </a:lnTo>
                  <a:lnTo>
                    <a:pt x="0" y="452"/>
                  </a:lnTo>
                  <a:lnTo>
                    <a:pt x="0" y="414"/>
                  </a:lnTo>
                  <a:lnTo>
                    <a:pt x="28" y="305"/>
                  </a:lnTo>
                  <a:lnTo>
                    <a:pt x="33" y="203"/>
                  </a:lnTo>
                  <a:lnTo>
                    <a:pt x="28" y="108"/>
                  </a:lnTo>
                  <a:lnTo>
                    <a:pt x="5" y="25"/>
                  </a:lnTo>
                  <a:lnTo>
                    <a:pt x="11" y="0"/>
                  </a:lnTo>
                  <a:lnTo>
                    <a:pt x="17" y="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1" name="Freeform 27" descr="Sphere"/>
            <p:cNvSpPr>
              <a:spLocks/>
            </p:cNvSpPr>
            <p:nvPr/>
          </p:nvSpPr>
          <p:spPr bwMode="auto">
            <a:xfrm>
              <a:off x="2035" y="3061"/>
              <a:ext cx="207" cy="217"/>
            </a:xfrm>
            <a:custGeom>
              <a:avLst/>
              <a:gdLst>
                <a:gd name="T0" fmla="*/ 201 w 207"/>
                <a:gd name="T1" fmla="*/ 121 h 217"/>
                <a:gd name="T2" fmla="*/ 162 w 207"/>
                <a:gd name="T3" fmla="*/ 179 h 217"/>
                <a:gd name="T4" fmla="*/ 140 w 207"/>
                <a:gd name="T5" fmla="*/ 198 h 217"/>
                <a:gd name="T6" fmla="*/ 112 w 207"/>
                <a:gd name="T7" fmla="*/ 210 h 217"/>
                <a:gd name="T8" fmla="*/ 84 w 207"/>
                <a:gd name="T9" fmla="*/ 217 h 217"/>
                <a:gd name="T10" fmla="*/ 62 w 207"/>
                <a:gd name="T11" fmla="*/ 210 h 217"/>
                <a:gd name="T12" fmla="*/ 39 w 207"/>
                <a:gd name="T13" fmla="*/ 191 h 217"/>
                <a:gd name="T14" fmla="*/ 12 w 207"/>
                <a:gd name="T15" fmla="*/ 172 h 217"/>
                <a:gd name="T16" fmla="*/ 0 w 207"/>
                <a:gd name="T17" fmla="*/ 147 h 217"/>
                <a:gd name="T18" fmla="*/ 0 w 207"/>
                <a:gd name="T19" fmla="*/ 128 h 217"/>
                <a:gd name="T20" fmla="*/ 6 w 207"/>
                <a:gd name="T21" fmla="*/ 121 h 217"/>
                <a:gd name="T22" fmla="*/ 23 w 207"/>
                <a:gd name="T23" fmla="*/ 121 h 217"/>
                <a:gd name="T24" fmla="*/ 56 w 207"/>
                <a:gd name="T25" fmla="*/ 121 h 217"/>
                <a:gd name="T26" fmla="*/ 101 w 207"/>
                <a:gd name="T27" fmla="*/ 108 h 217"/>
                <a:gd name="T28" fmla="*/ 134 w 207"/>
                <a:gd name="T29" fmla="*/ 77 h 217"/>
                <a:gd name="T30" fmla="*/ 151 w 207"/>
                <a:gd name="T31" fmla="*/ 45 h 217"/>
                <a:gd name="T32" fmla="*/ 168 w 207"/>
                <a:gd name="T33" fmla="*/ 13 h 217"/>
                <a:gd name="T34" fmla="*/ 179 w 207"/>
                <a:gd name="T35" fmla="*/ 0 h 217"/>
                <a:gd name="T36" fmla="*/ 185 w 207"/>
                <a:gd name="T37" fmla="*/ 0 h 217"/>
                <a:gd name="T38" fmla="*/ 196 w 207"/>
                <a:gd name="T39" fmla="*/ 13 h 217"/>
                <a:gd name="T40" fmla="*/ 207 w 207"/>
                <a:gd name="T41" fmla="*/ 26 h 217"/>
                <a:gd name="T42" fmla="*/ 207 w 207"/>
                <a:gd name="T43" fmla="*/ 70 h 217"/>
                <a:gd name="T44" fmla="*/ 207 w 207"/>
                <a:gd name="T45" fmla="*/ 96 h 217"/>
                <a:gd name="T46" fmla="*/ 201 w 207"/>
                <a:gd name="T47" fmla="*/ 121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7"/>
                <a:gd name="T73" fmla="*/ 0 h 217"/>
                <a:gd name="T74" fmla="*/ 207 w 207"/>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7" h="217">
                  <a:moveTo>
                    <a:pt x="201" y="121"/>
                  </a:moveTo>
                  <a:lnTo>
                    <a:pt x="162" y="179"/>
                  </a:lnTo>
                  <a:lnTo>
                    <a:pt x="140" y="198"/>
                  </a:lnTo>
                  <a:lnTo>
                    <a:pt x="112" y="210"/>
                  </a:lnTo>
                  <a:lnTo>
                    <a:pt x="84" y="217"/>
                  </a:lnTo>
                  <a:lnTo>
                    <a:pt x="62" y="210"/>
                  </a:lnTo>
                  <a:lnTo>
                    <a:pt x="39" y="191"/>
                  </a:lnTo>
                  <a:lnTo>
                    <a:pt x="12" y="172"/>
                  </a:lnTo>
                  <a:lnTo>
                    <a:pt x="0" y="147"/>
                  </a:lnTo>
                  <a:lnTo>
                    <a:pt x="0" y="128"/>
                  </a:lnTo>
                  <a:lnTo>
                    <a:pt x="6" y="121"/>
                  </a:lnTo>
                  <a:lnTo>
                    <a:pt x="23" y="121"/>
                  </a:lnTo>
                  <a:lnTo>
                    <a:pt x="56" y="121"/>
                  </a:lnTo>
                  <a:lnTo>
                    <a:pt x="101" y="108"/>
                  </a:lnTo>
                  <a:lnTo>
                    <a:pt x="134" y="77"/>
                  </a:lnTo>
                  <a:lnTo>
                    <a:pt x="151" y="45"/>
                  </a:lnTo>
                  <a:lnTo>
                    <a:pt x="168" y="13"/>
                  </a:lnTo>
                  <a:lnTo>
                    <a:pt x="179" y="0"/>
                  </a:lnTo>
                  <a:lnTo>
                    <a:pt x="185" y="0"/>
                  </a:lnTo>
                  <a:lnTo>
                    <a:pt x="196" y="13"/>
                  </a:lnTo>
                  <a:lnTo>
                    <a:pt x="207" y="26"/>
                  </a:lnTo>
                  <a:lnTo>
                    <a:pt x="207" y="70"/>
                  </a:lnTo>
                  <a:lnTo>
                    <a:pt x="207" y="96"/>
                  </a:lnTo>
                  <a:lnTo>
                    <a:pt x="201" y="121"/>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2" name="Freeform 28" descr="Sphere"/>
            <p:cNvSpPr>
              <a:spLocks/>
            </p:cNvSpPr>
            <p:nvPr/>
          </p:nvSpPr>
          <p:spPr bwMode="auto">
            <a:xfrm>
              <a:off x="1851" y="2150"/>
              <a:ext cx="179" cy="96"/>
            </a:xfrm>
            <a:custGeom>
              <a:avLst/>
              <a:gdLst>
                <a:gd name="T0" fmla="*/ 156 w 179"/>
                <a:gd name="T1" fmla="*/ 32 h 96"/>
                <a:gd name="T2" fmla="*/ 145 w 179"/>
                <a:gd name="T3" fmla="*/ 26 h 96"/>
                <a:gd name="T4" fmla="*/ 129 w 179"/>
                <a:gd name="T5" fmla="*/ 32 h 96"/>
                <a:gd name="T6" fmla="*/ 112 w 179"/>
                <a:gd name="T7" fmla="*/ 51 h 96"/>
                <a:gd name="T8" fmla="*/ 95 w 179"/>
                <a:gd name="T9" fmla="*/ 77 h 96"/>
                <a:gd name="T10" fmla="*/ 89 w 179"/>
                <a:gd name="T11" fmla="*/ 89 h 96"/>
                <a:gd name="T12" fmla="*/ 78 w 179"/>
                <a:gd name="T13" fmla="*/ 96 h 96"/>
                <a:gd name="T14" fmla="*/ 73 w 179"/>
                <a:gd name="T15" fmla="*/ 96 h 96"/>
                <a:gd name="T16" fmla="*/ 62 w 179"/>
                <a:gd name="T17" fmla="*/ 89 h 96"/>
                <a:gd name="T18" fmla="*/ 50 w 179"/>
                <a:gd name="T19" fmla="*/ 77 h 96"/>
                <a:gd name="T20" fmla="*/ 34 w 179"/>
                <a:gd name="T21" fmla="*/ 58 h 96"/>
                <a:gd name="T22" fmla="*/ 17 w 179"/>
                <a:gd name="T23" fmla="*/ 32 h 96"/>
                <a:gd name="T24" fmla="*/ 6 w 179"/>
                <a:gd name="T25" fmla="*/ 26 h 96"/>
                <a:gd name="T26" fmla="*/ 0 w 179"/>
                <a:gd name="T27" fmla="*/ 13 h 96"/>
                <a:gd name="T28" fmla="*/ 0 w 179"/>
                <a:gd name="T29" fmla="*/ 7 h 96"/>
                <a:gd name="T30" fmla="*/ 11 w 179"/>
                <a:gd name="T31" fmla="*/ 0 h 96"/>
                <a:gd name="T32" fmla="*/ 45 w 179"/>
                <a:gd name="T33" fmla="*/ 19 h 96"/>
                <a:gd name="T34" fmla="*/ 56 w 179"/>
                <a:gd name="T35" fmla="*/ 26 h 96"/>
                <a:gd name="T36" fmla="*/ 67 w 179"/>
                <a:gd name="T37" fmla="*/ 32 h 96"/>
                <a:gd name="T38" fmla="*/ 73 w 179"/>
                <a:gd name="T39" fmla="*/ 38 h 96"/>
                <a:gd name="T40" fmla="*/ 84 w 179"/>
                <a:gd name="T41" fmla="*/ 26 h 96"/>
                <a:gd name="T42" fmla="*/ 95 w 179"/>
                <a:gd name="T43" fmla="*/ 13 h 96"/>
                <a:gd name="T44" fmla="*/ 117 w 179"/>
                <a:gd name="T45" fmla="*/ 0 h 96"/>
                <a:gd name="T46" fmla="*/ 140 w 179"/>
                <a:gd name="T47" fmla="*/ 0 h 96"/>
                <a:gd name="T48" fmla="*/ 156 w 179"/>
                <a:gd name="T49" fmla="*/ 13 h 96"/>
                <a:gd name="T50" fmla="*/ 173 w 179"/>
                <a:gd name="T51" fmla="*/ 26 h 96"/>
                <a:gd name="T52" fmla="*/ 179 w 179"/>
                <a:gd name="T53" fmla="*/ 32 h 96"/>
                <a:gd name="T54" fmla="*/ 173 w 179"/>
                <a:gd name="T55" fmla="*/ 38 h 96"/>
                <a:gd name="T56" fmla="*/ 156 w 179"/>
                <a:gd name="T57" fmla="*/ 32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96"/>
                <a:gd name="T89" fmla="*/ 179 w 179"/>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96">
                  <a:moveTo>
                    <a:pt x="156" y="32"/>
                  </a:moveTo>
                  <a:lnTo>
                    <a:pt x="145" y="26"/>
                  </a:lnTo>
                  <a:lnTo>
                    <a:pt x="129" y="32"/>
                  </a:lnTo>
                  <a:lnTo>
                    <a:pt x="112" y="51"/>
                  </a:lnTo>
                  <a:lnTo>
                    <a:pt x="95" y="77"/>
                  </a:lnTo>
                  <a:lnTo>
                    <a:pt x="89" y="89"/>
                  </a:lnTo>
                  <a:lnTo>
                    <a:pt x="78" y="96"/>
                  </a:lnTo>
                  <a:lnTo>
                    <a:pt x="73" y="96"/>
                  </a:lnTo>
                  <a:lnTo>
                    <a:pt x="62" y="89"/>
                  </a:lnTo>
                  <a:lnTo>
                    <a:pt x="50" y="77"/>
                  </a:lnTo>
                  <a:lnTo>
                    <a:pt x="34" y="58"/>
                  </a:lnTo>
                  <a:lnTo>
                    <a:pt x="17" y="32"/>
                  </a:lnTo>
                  <a:lnTo>
                    <a:pt x="6" y="26"/>
                  </a:lnTo>
                  <a:lnTo>
                    <a:pt x="0" y="13"/>
                  </a:lnTo>
                  <a:lnTo>
                    <a:pt x="0" y="7"/>
                  </a:lnTo>
                  <a:lnTo>
                    <a:pt x="11" y="0"/>
                  </a:lnTo>
                  <a:lnTo>
                    <a:pt x="45" y="19"/>
                  </a:lnTo>
                  <a:lnTo>
                    <a:pt x="56" y="26"/>
                  </a:lnTo>
                  <a:lnTo>
                    <a:pt x="67" y="32"/>
                  </a:lnTo>
                  <a:lnTo>
                    <a:pt x="73" y="38"/>
                  </a:lnTo>
                  <a:lnTo>
                    <a:pt x="84" y="26"/>
                  </a:lnTo>
                  <a:lnTo>
                    <a:pt x="95" y="13"/>
                  </a:lnTo>
                  <a:lnTo>
                    <a:pt x="117" y="0"/>
                  </a:lnTo>
                  <a:lnTo>
                    <a:pt x="140" y="0"/>
                  </a:lnTo>
                  <a:lnTo>
                    <a:pt x="156" y="13"/>
                  </a:lnTo>
                  <a:lnTo>
                    <a:pt x="173" y="26"/>
                  </a:lnTo>
                  <a:lnTo>
                    <a:pt x="179" y="32"/>
                  </a:lnTo>
                  <a:lnTo>
                    <a:pt x="173" y="38"/>
                  </a:lnTo>
                  <a:lnTo>
                    <a:pt x="156" y="3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3" name="Freeform 29" descr="Sphere"/>
            <p:cNvSpPr>
              <a:spLocks/>
            </p:cNvSpPr>
            <p:nvPr/>
          </p:nvSpPr>
          <p:spPr bwMode="auto">
            <a:xfrm>
              <a:off x="1862" y="1532"/>
              <a:ext cx="274" cy="631"/>
            </a:xfrm>
            <a:custGeom>
              <a:avLst/>
              <a:gdLst>
                <a:gd name="T0" fmla="*/ 268 w 274"/>
                <a:gd name="T1" fmla="*/ 612 h 631"/>
                <a:gd name="T2" fmla="*/ 263 w 274"/>
                <a:gd name="T3" fmla="*/ 599 h 631"/>
                <a:gd name="T4" fmla="*/ 252 w 274"/>
                <a:gd name="T5" fmla="*/ 574 h 631"/>
                <a:gd name="T6" fmla="*/ 240 w 274"/>
                <a:gd name="T7" fmla="*/ 542 h 631"/>
                <a:gd name="T8" fmla="*/ 224 w 274"/>
                <a:gd name="T9" fmla="*/ 504 h 631"/>
                <a:gd name="T10" fmla="*/ 185 w 274"/>
                <a:gd name="T11" fmla="*/ 414 h 631"/>
                <a:gd name="T12" fmla="*/ 140 w 274"/>
                <a:gd name="T13" fmla="*/ 306 h 631"/>
                <a:gd name="T14" fmla="*/ 90 w 274"/>
                <a:gd name="T15" fmla="*/ 198 h 631"/>
                <a:gd name="T16" fmla="*/ 51 w 274"/>
                <a:gd name="T17" fmla="*/ 109 h 631"/>
                <a:gd name="T18" fmla="*/ 34 w 274"/>
                <a:gd name="T19" fmla="*/ 70 h 631"/>
                <a:gd name="T20" fmla="*/ 23 w 274"/>
                <a:gd name="T21" fmla="*/ 38 h 631"/>
                <a:gd name="T22" fmla="*/ 11 w 274"/>
                <a:gd name="T23" fmla="*/ 13 h 631"/>
                <a:gd name="T24" fmla="*/ 0 w 274"/>
                <a:gd name="T25" fmla="*/ 0 h 631"/>
                <a:gd name="T26" fmla="*/ 0 w 274"/>
                <a:gd name="T27" fmla="*/ 0 h 631"/>
                <a:gd name="T28" fmla="*/ 0 w 274"/>
                <a:gd name="T29" fmla="*/ 26 h 631"/>
                <a:gd name="T30" fmla="*/ 0 w 274"/>
                <a:gd name="T31" fmla="*/ 70 h 631"/>
                <a:gd name="T32" fmla="*/ 11 w 274"/>
                <a:gd name="T33" fmla="*/ 147 h 631"/>
                <a:gd name="T34" fmla="*/ 23 w 274"/>
                <a:gd name="T35" fmla="*/ 230 h 631"/>
                <a:gd name="T36" fmla="*/ 23 w 274"/>
                <a:gd name="T37" fmla="*/ 300 h 631"/>
                <a:gd name="T38" fmla="*/ 11 w 274"/>
                <a:gd name="T39" fmla="*/ 370 h 631"/>
                <a:gd name="T40" fmla="*/ 11 w 274"/>
                <a:gd name="T41" fmla="*/ 389 h 631"/>
                <a:gd name="T42" fmla="*/ 11 w 274"/>
                <a:gd name="T43" fmla="*/ 395 h 631"/>
                <a:gd name="T44" fmla="*/ 23 w 274"/>
                <a:gd name="T45" fmla="*/ 389 h 631"/>
                <a:gd name="T46" fmla="*/ 39 w 274"/>
                <a:gd name="T47" fmla="*/ 389 h 631"/>
                <a:gd name="T48" fmla="*/ 67 w 274"/>
                <a:gd name="T49" fmla="*/ 402 h 631"/>
                <a:gd name="T50" fmla="*/ 101 w 274"/>
                <a:gd name="T51" fmla="*/ 427 h 631"/>
                <a:gd name="T52" fmla="*/ 129 w 274"/>
                <a:gd name="T53" fmla="*/ 459 h 631"/>
                <a:gd name="T54" fmla="*/ 196 w 274"/>
                <a:gd name="T55" fmla="*/ 542 h 631"/>
                <a:gd name="T56" fmla="*/ 224 w 274"/>
                <a:gd name="T57" fmla="*/ 574 h 631"/>
                <a:gd name="T58" fmla="*/ 246 w 274"/>
                <a:gd name="T59" fmla="*/ 612 h 631"/>
                <a:gd name="T60" fmla="*/ 257 w 274"/>
                <a:gd name="T61" fmla="*/ 625 h 631"/>
                <a:gd name="T62" fmla="*/ 268 w 274"/>
                <a:gd name="T63" fmla="*/ 631 h 631"/>
                <a:gd name="T64" fmla="*/ 274 w 274"/>
                <a:gd name="T65" fmla="*/ 618 h 631"/>
                <a:gd name="T66" fmla="*/ 268 w 274"/>
                <a:gd name="T67" fmla="*/ 612 h 6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4"/>
                <a:gd name="T103" fmla="*/ 0 h 631"/>
                <a:gd name="T104" fmla="*/ 274 w 274"/>
                <a:gd name="T105" fmla="*/ 631 h 6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4" h="631">
                  <a:moveTo>
                    <a:pt x="268" y="612"/>
                  </a:moveTo>
                  <a:lnTo>
                    <a:pt x="263" y="599"/>
                  </a:lnTo>
                  <a:lnTo>
                    <a:pt x="252" y="574"/>
                  </a:lnTo>
                  <a:lnTo>
                    <a:pt x="240" y="542"/>
                  </a:lnTo>
                  <a:lnTo>
                    <a:pt x="224" y="504"/>
                  </a:lnTo>
                  <a:lnTo>
                    <a:pt x="185" y="414"/>
                  </a:lnTo>
                  <a:lnTo>
                    <a:pt x="140" y="306"/>
                  </a:lnTo>
                  <a:lnTo>
                    <a:pt x="90" y="198"/>
                  </a:lnTo>
                  <a:lnTo>
                    <a:pt x="51" y="109"/>
                  </a:lnTo>
                  <a:lnTo>
                    <a:pt x="34" y="70"/>
                  </a:lnTo>
                  <a:lnTo>
                    <a:pt x="23" y="38"/>
                  </a:lnTo>
                  <a:lnTo>
                    <a:pt x="11" y="13"/>
                  </a:lnTo>
                  <a:lnTo>
                    <a:pt x="0" y="0"/>
                  </a:lnTo>
                  <a:lnTo>
                    <a:pt x="0" y="26"/>
                  </a:lnTo>
                  <a:lnTo>
                    <a:pt x="0" y="70"/>
                  </a:lnTo>
                  <a:lnTo>
                    <a:pt x="11" y="147"/>
                  </a:lnTo>
                  <a:lnTo>
                    <a:pt x="23" y="230"/>
                  </a:lnTo>
                  <a:lnTo>
                    <a:pt x="23" y="300"/>
                  </a:lnTo>
                  <a:lnTo>
                    <a:pt x="11" y="370"/>
                  </a:lnTo>
                  <a:lnTo>
                    <a:pt x="11" y="389"/>
                  </a:lnTo>
                  <a:lnTo>
                    <a:pt x="11" y="395"/>
                  </a:lnTo>
                  <a:lnTo>
                    <a:pt x="23" y="389"/>
                  </a:lnTo>
                  <a:lnTo>
                    <a:pt x="39" y="389"/>
                  </a:lnTo>
                  <a:lnTo>
                    <a:pt x="67" y="402"/>
                  </a:lnTo>
                  <a:lnTo>
                    <a:pt x="101" y="427"/>
                  </a:lnTo>
                  <a:lnTo>
                    <a:pt x="129" y="459"/>
                  </a:lnTo>
                  <a:lnTo>
                    <a:pt x="196" y="542"/>
                  </a:lnTo>
                  <a:lnTo>
                    <a:pt x="224" y="574"/>
                  </a:lnTo>
                  <a:lnTo>
                    <a:pt x="246" y="612"/>
                  </a:lnTo>
                  <a:lnTo>
                    <a:pt x="257" y="625"/>
                  </a:lnTo>
                  <a:lnTo>
                    <a:pt x="268" y="631"/>
                  </a:lnTo>
                  <a:lnTo>
                    <a:pt x="274" y="618"/>
                  </a:lnTo>
                  <a:lnTo>
                    <a:pt x="268" y="612"/>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4" name="Freeform 30" descr="Sphere"/>
            <p:cNvSpPr>
              <a:spLocks/>
            </p:cNvSpPr>
            <p:nvPr/>
          </p:nvSpPr>
          <p:spPr bwMode="auto">
            <a:xfrm>
              <a:off x="2108" y="1411"/>
              <a:ext cx="50" cy="459"/>
            </a:xfrm>
            <a:custGeom>
              <a:avLst/>
              <a:gdLst>
                <a:gd name="T0" fmla="*/ 28 w 50"/>
                <a:gd name="T1" fmla="*/ 26 h 459"/>
                <a:gd name="T2" fmla="*/ 45 w 50"/>
                <a:gd name="T3" fmla="*/ 108 h 459"/>
                <a:gd name="T4" fmla="*/ 50 w 50"/>
                <a:gd name="T5" fmla="*/ 147 h 459"/>
                <a:gd name="T6" fmla="*/ 50 w 50"/>
                <a:gd name="T7" fmla="*/ 159 h 459"/>
                <a:gd name="T8" fmla="*/ 39 w 50"/>
                <a:gd name="T9" fmla="*/ 185 h 459"/>
                <a:gd name="T10" fmla="*/ 33 w 50"/>
                <a:gd name="T11" fmla="*/ 223 h 459"/>
                <a:gd name="T12" fmla="*/ 28 w 50"/>
                <a:gd name="T13" fmla="*/ 281 h 459"/>
                <a:gd name="T14" fmla="*/ 28 w 50"/>
                <a:gd name="T15" fmla="*/ 338 h 459"/>
                <a:gd name="T16" fmla="*/ 33 w 50"/>
                <a:gd name="T17" fmla="*/ 395 h 459"/>
                <a:gd name="T18" fmla="*/ 39 w 50"/>
                <a:gd name="T19" fmla="*/ 440 h 459"/>
                <a:gd name="T20" fmla="*/ 33 w 50"/>
                <a:gd name="T21" fmla="*/ 459 h 459"/>
                <a:gd name="T22" fmla="*/ 28 w 50"/>
                <a:gd name="T23" fmla="*/ 453 h 459"/>
                <a:gd name="T24" fmla="*/ 22 w 50"/>
                <a:gd name="T25" fmla="*/ 433 h 459"/>
                <a:gd name="T26" fmla="*/ 6 w 50"/>
                <a:gd name="T27" fmla="*/ 338 h 459"/>
                <a:gd name="T28" fmla="*/ 0 w 50"/>
                <a:gd name="T29" fmla="*/ 223 h 459"/>
                <a:gd name="T30" fmla="*/ 6 w 50"/>
                <a:gd name="T31" fmla="*/ 108 h 459"/>
                <a:gd name="T32" fmla="*/ 22 w 50"/>
                <a:gd name="T33" fmla="*/ 7 h 459"/>
                <a:gd name="T34" fmla="*/ 28 w 50"/>
                <a:gd name="T35" fmla="*/ 0 h 459"/>
                <a:gd name="T36" fmla="*/ 28 w 50"/>
                <a:gd name="T37" fmla="*/ 26 h 4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459"/>
                <a:gd name="T59" fmla="*/ 50 w 50"/>
                <a:gd name="T60" fmla="*/ 459 h 4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459">
                  <a:moveTo>
                    <a:pt x="28" y="26"/>
                  </a:moveTo>
                  <a:lnTo>
                    <a:pt x="45" y="108"/>
                  </a:lnTo>
                  <a:lnTo>
                    <a:pt x="50" y="147"/>
                  </a:lnTo>
                  <a:lnTo>
                    <a:pt x="50" y="159"/>
                  </a:lnTo>
                  <a:lnTo>
                    <a:pt x="39" y="185"/>
                  </a:lnTo>
                  <a:lnTo>
                    <a:pt x="33" y="223"/>
                  </a:lnTo>
                  <a:lnTo>
                    <a:pt x="28" y="281"/>
                  </a:lnTo>
                  <a:lnTo>
                    <a:pt x="28" y="338"/>
                  </a:lnTo>
                  <a:lnTo>
                    <a:pt x="33" y="395"/>
                  </a:lnTo>
                  <a:lnTo>
                    <a:pt x="39" y="440"/>
                  </a:lnTo>
                  <a:lnTo>
                    <a:pt x="33" y="459"/>
                  </a:lnTo>
                  <a:lnTo>
                    <a:pt x="28" y="453"/>
                  </a:lnTo>
                  <a:lnTo>
                    <a:pt x="22" y="433"/>
                  </a:lnTo>
                  <a:lnTo>
                    <a:pt x="6" y="338"/>
                  </a:lnTo>
                  <a:lnTo>
                    <a:pt x="0" y="223"/>
                  </a:lnTo>
                  <a:lnTo>
                    <a:pt x="6" y="108"/>
                  </a:lnTo>
                  <a:lnTo>
                    <a:pt x="22" y="7"/>
                  </a:lnTo>
                  <a:lnTo>
                    <a:pt x="28" y="0"/>
                  </a:lnTo>
                  <a:lnTo>
                    <a:pt x="28" y="2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5" name="Freeform 31" descr="Sphere"/>
            <p:cNvSpPr>
              <a:spLocks/>
            </p:cNvSpPr>
            <p:nvPr/>
          </p:nvSpPr>
          <p:spPr bwMode="auto">
            <a:xfrm>
              <a:off x="2281" y="2278"/>
              <a:ext cx="234" cy="203"/>
            </a:xfrm>
            <a:custGeom>
              <a:avLst/>
              <a:gdLst>
                <a:gd name="T0" fmla="*/ 0 w 234"/>
                <a:gd name="T1" fmla="*/ 19 h 203"/>
                <a:gd name="T2" fmla="*/ 22 w 234"/>
                <a:gd name="T3" fmla="*/ 63 h 203"/>
                <a:gd name="T4" fmla="*/ 45 w 234"/>
                <a:gd name="T5" fmla="*/ 108 h 203"/>
                <a:gd name="T6" fmla="*/ 78 w 234"/>
                <a:gd name="T7" fmla="*/ 140 h 203"/>
                <a:gd name="T8" fmla="*/ 112 w 234"/>
                <a:gd name="T9" fmla="*/ 172 h 203"/>
                <a:gd name="T10" fmla="*/ 145 w 234"/>
                <a:gd name="T11" fmla="*/ 197 h 203"/>
                <a:gd name="T12" fmla="*/ 173 w 234"/>
                <a:gd name="T13" fmla="*/ 203 h 203"/>
                <a:gd name="T14" fmla="*/ 207 w 234"/>
                <a:gd name="T15" fmla="*/ 184 h 203"/>
                <a:gd name="T16" fmla="*/ 218 w 234"/>
                <a:gd name="T17" fmla="*/ 172 h 203"/>
                <a:gd name="T18" fmla="*/ 229 w 234"/>
                <a:gd name="T19" fmla="*/ 153 h 203"/>
                <a:gd name="T20" fmla="*/ 234 w 234"/>
                <a:gd name="T21" fmla="*/ 108 h 203"/>
                <a:gd name="T22" fmla="*/ 234 w 234"/>
                <a:gd name="T23" fmla="*/ 76 h 203"/>
                <a:gd name="T24" fmla="*/ 229 w 234"/>
                <a:gd name="T25" fmla="*/ 70 h 203"/>
                <a:gd name="T26" fmla="*/ 223 w 234"/>
                <a:gd name="T27" fmla="*/ 63 h 203"/>
                <a:gd name="T28" fmla="*/ 212 w 234"/>
                <a:gd name="T29" fmla="*/ 63 h 203"/>
                <a:gd name="T30" fmla="*/ 212 w 234"/>
                <a:gd name="T31" fmla="*/ 70 h 203"/>
                <a:gd name="T32" fmla="*/ 195 w 234"/>
                <a:gd name="T33" fmla="*/ 102 h 203"/>
                <a:gd name="T34" fmla="*/ 168 w 234"/>
                <a:gd name="T35" fmla="*/ 108 h 203"/>
                <a:gd name="T36" fmla="*/ 140 w 234"/>
                <a:gd name="T37" fmla="*/ 108 h 203"/>
                <a:gd name="T38" fmla="*/ 106 w 234"/>
                <a:gd name="T39" fmla="*/ 108 h 203"/>
                <a:gd name="T40" fmla="*/ 78 w 234"/>
                <a:gd name="T41" fmla="*/ 89 h 203"/>
                <a:gd name="T42" fmla="*/ 50 w 234"/>
                <a:gd name="T43" fmla="*/ 63 h 203"/>
                <a:gd name="T44" fmla="*/ 22 w 234"/>
                <a:gd name="T45" fmla="*/ 38 h 203"/>
                <a:gd name="T46" fmla="*/ 6 w 234"/>
                <a:gd name="T47" fmla="*/ 0 h 203"/>
                <a:gd name="T48" fmla="*/ 0 w 234"/>
                <a:gd name="T49" fmla="*/ 0 h 203"/>
                <a:gd name="T50" fmla="*/ 0 w 234"/>
                <a:gd name="T51" fmla="*/ 0 h 203"/>
                <a:gd name="T52" fmla="*/ 0 w 234"/>
                <a:gd name="T53" fmla="*/ 19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4"/>
                <a:gd name="T82" fmla="*/ 0 h 203"/>
                <a:gd name="T83" fmla="*/ 234 w 23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4" h="203">
                  <a:moveTo>
                    <a:pt x="0" y="19"/>
                  </a:moveTo>
                  <a:lnTo>
                    <a:pt x="22" y="63"/>
                  </a:lnTo>
                  <a:lnTo>
                    <a:pt x="45" y="108"/>
                  </a:lnTo>
                  <a:lnTo>
                    <a:pt x="78" y="140"/>
                  </a:lnTo>
                  <a:lnTo>
                    <a:pt x="112" y="172"/>
                  </a:lnTo>
                  <a:lnTo>
                    <a:pt x="145" y="197"/>
                  </a:lnTo>
                  <a:lnTo>
                    <a:pt x="173" y="203"/>
                  </a:lnTo>
                  <a:lnTo>
                    <a:pt x="207" y="184"/>
                  </a:lnTo>
                  <a:lnTo>
                    <a:pt x="218" y="172"/>
                  </a:lnTo>
                  <a:lnTo>
                    <a:pt x="229" y="153"/>
                  </a:lnTo>
                  <a:lnTo>
                    <a:pt x="234" y="108"/>
                  </a:lnTo>
                  <a:lnTo>
                    <a:pt x="234" y="76"/>
                  </a:lnTo>
                  <a:lnTo>
                    <a:pt x="229" y="70"/>
                  </a:lnTo>
                  <a:lnTo>
                    <a:pt x="223" y="63"/>
                  </a:lnTo>
                  <a:lnTo>
                    <a:pt x="212" y="63"/>
                  </a:lnTo>
                  <a:lnTo>
                    <a:pt x="212" y="70"/>
                  </a:lnTo>
                  <a:lnTo>
                    <a:pt x="195" y="102"/>
                  </a:lnTo>
                  <a:lnTo>
                    <a:pt x="168" y="108"/>
                  </a:lnTo>
                  <a:lnTo>
                    <a:pt x="140" y="108"/>
                  </a:lnTo>
                  <a:lnTo>
                    <a:pt x="106" y="108"/>
                  </a:lnTo>
                  <a:lnTo>
                    <a:pt x="78" y="89"/>
                  </a:lnTo>
                  <a:lnTo>
                    <a:pt x="50" y="63"/>
                  </a:lnTo>
                  <a:lnTo>
                    <a:pt x="22" y="38"/>
                  </a:lnTo>
                  <a:lnTo>
                    <a:pt x="6" y="0"/>
                  </a:lnTo>
                  <a:lnTo>
                    <a:pt x="0" y="0"/>
                  </a:lnTo>
                  <a:lnTo>
                    <a:pt x="0"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6" name="Freeform 32" descr="Sphere"/>
            <p:cNvSpPr>
              <a:spLocks/>
            </p:cNvSpPr>
            <p:nvPr/>
          </p:nvSpPr>
          <p:spPr bwMode="auto">
            <a:xfrm>
              <a:off x="2493" y="1736"/>
              <a:ext cx="84" cy="446"/>
            </a:xfrm>
            <a:custGeom>
              <a:avLst/>
              <a:gdLst>
                <a:gd name="T0" fmla="*/ 6 w 84"/>
                <a:gd name="T1" fmla="*/ 440 h 446"/>
                <a:gd name="T2" fmla="*/ 17 w 84"/>
                <a:gd name="T3" fmla="*/ 446 h 446"/>
                <a:gd name="T4" fmla="*/ 22 w 84"/>
                <a:gd name="T5" fmla="*/ 446 h 446"/>
                <a:gd name="T6" fmla="*/ 45 w 84"/>
                <a:gd name="T7" fmla="*/ 433 h 446"/>
                <a:gd name="T8" fmla="*/ 56 w 84"/>
                <a:gd name="T9" fmla="*/ 401 h 446"/>
                <a:gd name="T10" fmla="*/ 67 w 84"/>
                <a:gd name="T11" fmla="*/ 370 h 446"/>
                <a:gd name="T12" fmla="*/ 78 w 84"/>
                <a:gd name="T13" fmla="*/ 338 h 446"/>
                <a:gd name="T14" fmla="*/ 84 w 84"/>
                <a:gd name="T15" fmla="*/ 249 h 446"/>
                <a:gd name="T16" fmla="*/ 84 w 84"/>
                <a:gd name="T17" fmla="*/ 198 h 446"/>
                <a:gd name="T18" fmla="*/ 78 w 84"/>
                <a:gd name="T19" fmla="*/ 147 h 446"/>
                <a:gd name="T20" fmla="*/ 67 w 84"/>
                <a:gd name="T21" fmla="*/ 96 h 446"/>
                <a:gd name="T22" fmla="*/ 45 w 84"/>
                <a:gd name="T23" fmla="*/ 32 h 446"/>
                <a:gd name="T24" fmla="*/ 28 w 84"/>
                <a:gd name="T25" fmla="*/ 6 h 446"/>
                <a:gd name="T26" fmla="*/ 22 w 84"/>
                <a:gd name="T27" fmla="*/ 0 h 446"/>
                <a:gd name="T28" fmla="*/ 22 w 84"/>
                <a:gd name="T29" fmla="*/ 6 h 446"/>
                <a:gd name="T30" fmla="*/ 17 w 84"/>
                <a:gd name="T31" fmla="*/ 13 h 446"/>
                <a:gd name="T32" fmla="*/ 17 w 84"/>
                <a:gd name="T33" fmla="*/ 26 h 446"/>
                <a:gd name="T34" fmla="*/ 17 w 84"/>
                <a:gd name="T35" fmla="*/ 45 h 446"/>
                <a:gd name="T36" fmla="*/ 22 w 84"/>
                <a:gd name="T37" fmla="*/ 70 h 446"/>
                <a:gd name="T38" fmla="*/ 34 w 84"/>
                <a:gd name="T39" fmla="*/ 140 h 446"/>
                <a:gd name="T40" fmla="*/ 34 w 84"/>
                <a:gd name="T41" fmla="*/ 198 h 446"/>
                <a:gd name="T42" fmla="*/ 22 w 84"/>
                <a:gd name="T43" fmla="*/ 255 h 446"/>
                <a:gd name="T44" fmla="*/ 17 w 84"/>
                <a:gd name="T45" fmla="*/ 300 h 446"/>
                <a:gd name="T46" fmla="*/ 0 w 84"/>
                <a:gd name="T47" fmla="*/ 376 h 446"/>
                <a:gd name="T48" fmla="*/ 0 w 84"/>
                <a:gd name="T49" fmla="*/ 408 h 446"/>
                <a:gd name="T50" fmla="*/ 6 w 84"/>
                <a:gd name="T51" fmla="*/ 44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4"/>
                <a:gd name="T79" fmla="*/ 0 h 446"/>
                <a:gd name="T80" fmla="*/ 84 w 84"/>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4" h="446">
                  <a:moveTo>
                    <a:pt x="6" y="440"/>
                  </a:moveTo>
                  <a:lnTo>
                    <a:pt x="17" y="446"/>
                  </a:lnTo>
                  <a:lnTo>
                    <a:pt x="22" y="446"/>
                  </a:lnTo>
                  <a:lnTo>
                    <a:pt x="45" y="433"/>
                  </a:lnTo>
                  <a:lnTo>
                    <a:pt x="56" y="401"/>
                  </a:lnTo>
                  <a:lnTo>
                    <a:pt x="67" y="370"/>
                  </a:lnTo>
                  <a:lnTo>
                    <a:pt x="78" y="338"/>
                  </a:lnTo>
                  <a:lnTo>
                    <a:pt x="84" y="249"/>
                  </a:lnTo>
                  <a:lnTo>
                    <a:pt x="84" y="198"/>
                  </a:lnTo>
                  <a:lnTo>
                    <a:pt x="78" y="147"/>
                  </a:lnTo>
                  <a:lnTo>
                    <a:pt x="67" y="96"/>
                  </a:lnTo>
                  <a:lnTo>
                    <a:pt x="45" y="32"/>
                  </a:lnTo>
                  <a:lnTo>
                    <a:pt x="28" y="6"/>
                  </a:lnTo>
                  <a:lnTo>
                    <a:pt x="22" y="0"/>
                  </a:lnTo>
                  <a:lnTo>
                    <a:pt x="22" y="6"/>
                  </a:lnTo>
                  <a:lnTo>
                    <a:pt x="17" y="13"/>
                  </a:lnTo>
                  <a:lnTo>
                    <a:pt x="17" y="26"/>
                  </a:lnTo>
                  <a:lnTo>
                    <a:pt x="17" y="45"/>
                  </a:lnTo>
                  <a:lnTo>
                    <a:pt x="22" y="70"/>
                  </a:lnTo>
                  <a:lnTo>
                    <a:pt x="34" y="140"/>
                  </a:lnTo>
                  <a:lnTo>
                    <a:pt x="34" y="198"/>
                  </a:lnTo>
                  <a:lnTo>
                    <a:pt x="22" y="255"/>
                  </a:lnTo>
                  <a:lnTo>
                    <a:pt x="17" y="300"/>
                  </a:lnTo>
                  <a:lnTo>
                    <a:pt x="0" y="376"/>
                  </a:lnTo>
                  <a:lnTo>
                    <a:pt x="0" y="408"/>
                  </a:lnTo>
                  <a:lnTo>
                    <a:pt x="6" y="440"/>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7" name="Freeform 33" descr="Sphere"/>
            <p:cNvSpPr>
              <a:spLocks/>
            </p:cNvSpPr>
            <p:nvPr/>
          </p:nvSpPr>
          <p:spPr bwMode="auto">
            <a:xfrm>
              <a:off x="9879" y="13560"/>
              <a:ext cx="285" cy="656"/>
            </a:xfrm>
            <a:custGeom>
              <a:avLst/>
              <a:gdLst>
                <a:gd name="T0" fmla="*/ 168 w 285"/>
                <a:gd name="T1" fmla="*/ 64 h 656"/>
                <a:gd name="T2" fmla="*/ 179 w 285"/>
                <a:gd name="T3" fmla="*/ 45 h 656"/>
                <a:gd name="T4" fmla="*/ 201 w 285"/>
                <a:gd name="T5" fmla="*/ 32 h 656"/>
                <a:gd name="T6" fmla="*/ 223 w 285"/>
                <a:gd name="T7" fmla="*/ 32 h 656"/>
                <a:gd name="T8" fmla="*/ 235 w 285"/>
                <a:gd name="T9" fmla="*/ 38 h 656"/>
                <a:gd name="T10" fmla="*/ 240 w 285"/>
                <a:gd name="T11" fmla="*/ 64 h 656"/>
                <a:gd name="T12" fmla="*/ 235 w 285"/>
                <a:gd name="T13" fmla="*/ 96 h 656"/>
                <a:gd name="T14" fmla="*/ 229 w 285"/>
                <a:gd name="T15" fmla="*/ 153 h 656"/>
                <a:gd name="T16" fmla="*/ 223 w 285"/>
                <a:gd name="T17" fmla="*/ 217 h 656"/>
                <a:gd name="T18" fmla="*/ 223 w 285"/>
                <a:gd name="T19" fmla="*/ 299 h 656"/>
                <a:gd name="T20" fmla="*/ 229 w 285"/>
                <a:gd name="T21" fmla="*/ 395 h 656"/>
                <a:gd name="T22" fmla="*/ 246 w 285"/>
                <a:gd name="T23" fmla="*/ 503 h 656"/>
                <a:gd name="T24" fmla="*/ 279 w 285"/>
                <a:gd name="T25" fmla="*/ 618 h 656"/>
                <a:gd name="T26" fmla="*/ 285 w 285"/>
                <a:gd name="T27" fmla="*/ 650 h 656"/>
                <a:gd name="T28" fmla="*/ 285 w 285"/>
                <a:gd name="T29" fmla="*/ 656 h 656"/>
                <a:gd name="T30" fmla="*/ 279 w 285"/>
                <a:gd name="T31" fmla="*/ 650 h 656"/>
                <a:gd name="T32" fmla="*/ 268 w 285"/>
                <a:gd name="T33" fmla="*/ 643 h 656"/>
                <a:gd name="T34" fmla="*/ 262 w 285"/>
                <a:gd name="T35" fmla="*/ 618 h 656"/>
                <a:gd name="T36" fmla="*/ 246 w 285"/>
                <a:gd name="T37" fmla="*/ 586 h 656"/>
                <a:gd name="T38" fmla="*/ 229 w 285"/>
                <a:gd name="T39" fmla="*/ 542 h 656"/>
                <a:gd name="T40" fmla="*/ 184 w 285"/>
                <a:gd name="T41" fmla="*/ 446 h 656"/>
                <a:gd name="T42" fmla="*/ 140 w 285"/>
                <a:gd name="T43" fmla="*/ 338 h 656"/>
                <a:gd name="T44" fmla="*/ 89 w 285"/>
                <a:gd name="T45" fmla="*/ 229 h 656"/>
                <a:gd name="T46" fmla="*/ 50 w 285"/>
                <a:gd name="T47" fmla="*/ 134 h 656"/>
                <a:gd name="T48" fmla="*/ 34 w 285"/>
                <a:gd name="T49" fmla="*/ 96 h 656"/>
                <a:gd name="T50" fmla="*/ 17 w 285"/>
                <a:gd name="T51" fmla="*/ 64 h 656"/>
                <a:gd name="T52" fmla="*/ 11 w 285"/>
                <a:gd name="T53" fmla="*/ 38 h 656"/>
                <a:gd name="T54" fmla="*/ 6 w 285"/>
                <a:gd name="T55" fmla="*/ 26 h 656"/>
                <a:gd name="T56" fmla="*/ 0 w 285"/>
                <a:gd name="T57" fmla="*/ 13 h 656"/>
                <a:gd name="T58" fmla="*/ 0 w 285"/>
                <a:gd name="T59" fmla="*/ 0 h 656"/>
                <a:gd name="T60" fmla="*/ 11 w 285"/>
                <a:gd name="T61" fmla="*/ 0 h 656"/>
                <a:gd name="T62" fmla="*/ 56 w 285"/>
                <a:gd name="T63" fmla="*/ 19 h 656"/>
                <a:gd name="T64" fmla="*/ 95 w 285"/>
                <a:gd name="T65" fmla="*/ 32 h 656"/>
                <a:gd name="T66" fmla="*/ 140 w 285"/>
                <a:gd name="T67" fmla="*/ 70 h 656"/>
                <a:gd name="T68" fmla="*/ 151 w 285"/>
                <a:gd name="T69" fmla="*/ 76 h 656"/>
                <a:gd name="T70" fmla="*/ 162 w 285"/>
                <a:gd name="T71" fmla="*/ 70 h 656"/>
                <a:gd name="T72" fmla="*/ 168 w 285"/>
                <a:gd name="T73" fmla="*/ 64 h 6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656"/>
                <a:gd name="T113" fmla="*/ 285 w 285"/>
                <a:gd name="T114" fmla="*/ 656 h 6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656">
                  <a:moveTo>
                    <a:pt x="168" y="64"/>
                  </a:moveTo>
                  <a:lnTo>
                    <a:pt x="179" y="45"/>
                  </a:lnTo>
                  <a:lnTo>
                    <a:pt x="201" y="32"/>
                  </a:lnTo>
                  <a:lnTo>
                    <a:pt x="223" y="32"/>
                  </a:lnTo>
                  <a:lnTo>
                    <a:pt x="235" y="38"/>
                  </a:lnTo>
                  <a:lnTo>
                    <a:pt x="240" y="64"/>
                  </a:lnTo>
                  <a:lnTo>
                    <a:pt x="235" y="96"/>
                  </a:lnTo>
                  <a:lnTo>
                    <a:pt x="229" y="153"/>
                  </a:lnTo>
                  <a:lnTo>
                    <a:pt x="223" y="217"/>
                  </a:lnTo>
                  <a:lnTo>
                    <a:pt x="223" y="299"/>
                  </a:lnTo>
                  <a:lnTo>
                    <a:pt x="229" y="395"/>
                  </a:lnTo>
                  <a:lnTo>
                    <a:pt x="246" y="503"/>
                  </a:lnTo>
                  <a:lnTo>
                    <a:pt x="279" y="618"/>
                  </a:lnTo>
                  <a:lnTo>
                    <a:pt x="285" y="650"/>
                  </a:lnTo>
                  <a:lnTo>
                    <a:pt x="285" y="656"/>
                  </a:lnTo>
                  <a:lnTo>
                    <a:pt x="279" y="650"/>
                  </a:lnTo>
                  <a:lnTo>
                    <a:pt x="268" y="643"/>
                  </a:lnTo>
                  <a:lnTo>
                    <a:pt x="262" y="618"/>
                  </a:lnTo>
                  <a:lnTo>
                    <a:pt x="246" y="586"/>
                  </a:lnTo>
                  <a:lnTo>
                    <a:pt x="229" y="542"/>
                  </a:lnTo>
                  <a:lnTo>
                    <a:pt x="184" y="446"/>
                  </a:lnTo>
                  <a:lnTo>
                    <a:pt x="140" y="338"/>
                  </a:lnTo>
                  <a:lnTo>
                    <a:pt x="89" y="229"/>
                  </a:lnTo>
                  <a:lnTo>
                    <a:pt x="50" y="134"/>
                  </a:lnTo>
                  <a:lnTo>
                    <a:pt x="34" y="96"/>
                  </a:lnTo>
                  <a:lnTo>
                    <a:pt x="17" y="64"/>
                  </a:lnTo>
                  <a:lnTo>
                    <a:pt x="11" y="38"/>
                  </a:lnTo>
                  <a:lnTo>
                    <a:pt x="6" y="26"/>
                  </a:lnTo>
                  <a:lnTo>
                    <a:pt x="0" y="13"/>
                  </a:lnTo>
                  <a:lnTo>
                    <a:pt x="0" y="0"/>
                  </a:lnTo>
                  <a:lnTo>
                    <a:pt x="11" y="0"/>
                  </a:lnTo>
                  <a:lnTo>
                    <a:pt x="56" y="19"/>
                  </a:lnTo>
                  <a:lnTo>
                    <a:pt x="95" y="32"/>
                  </a:lnTo>
                  <a:lnTo>
                    <a:pt x="140" y="70"/>
                  </a:lnTo>
                  <a:lnTo>
                    <a:pt x="151" y="76"/>
                  </a:lnTo>
                  <a:lnTo>
                    <a:pt x="162" y="70"/>
                  </a:lnTo>
                  <a:lnTo>
                    <a:pt x="168" y="6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8" name="Freeform 34" descr="Sphere"/>
            <p:cNvSpPr>
              <a:spLocks/>
            </p:cNvSpPr>
            <p:nvPr/>
          </p:nvSpPr>
          <p:spPr bwMode="auto">
            <a:xfrm>
              <a:off x="10214" y="13796"/>
              <a:ext cx="78" cy="503"/>
            </a:xfrm>
            <a:custGeom>
              <a:avLst/>
              <a:gdLst>
                <a:gd name="T0" fmla="*/ 56 w 78"/>
                <a:gd name="T1" fmla="*/ 497 h 503"/>
                <a:gd name="T2" fmla="*/ 34 w 78"/>
                <a:gd name="T3" fmla="*/ 433 h 503"/>
                <a:gd name="T4" fmla="*/ 17 w 78"/>
                <a:gd name="T5" fmla="*/ 363 h 503"/>
                <a:gd name="T6" fmla="*/ 6 w 78"/>
                <a:gd name="T7" fmla="*/ 293 h 503"/>
                <a:gd name="T8" fmla="*/ 0 w 78"/>
                <a:gd name="T9" fmla="*/ 223 h 503"/>
                <a:gd name="T10" fmla="*/ 0 w 78"/>
                <a:gd name="T11" fmla="*/ 159 h 503"/>
                <a:gd name="T12" fmla="*/ 6 w 78"/>
                <a:gd name="T13" fmla="*/ 102 h 503"/>
                <a:gd name="T14" fmla="*/ 17 w 78"/>
                <a:gd name="T15" fmla="*/ 44 h 503"/>
                <a:gd name="T16" fmla="*/ 28 w 78"/>
                <a:gd name="T17" fmla="*/ 6 h 503"/>
                <a:gd name="T18" fmla="*/ 34 w 78"/>
                <a:gd name="T19" fmla="*/ 0 h 503"/>
                <a:gd name="T20" fmla="*/ 45 w 78"/>
                <a:gd name="T21" fmla="*/ 0 h 503"/>
                <a:gd name="T22" fmla="*/ 56 w 78"/>
                <a:gd name="T23" fmla="*/ 0 h 503"/>
                <a:gd name="T24" fmla="*/ 67 w 78"/>
                <a:gd name="T25" fmla="*/ 19 h 503"/>
                <a:gd name="T26" fmla="*/ 78 w 78"/>
                <a:gd name="T27" fmla="*/ 44 h 503"/>
                <a:gd name="T28" fmla="*/ 78 w 78"/>
                <a:gd name="T29" fmla="*/ 83 h 503"/>
                <a:gd name="T30" fmla="*/ 50 w 78"/>
                <a:gd name="T31" fmla="*/ 197 h 503"/>
                <a:gd name="T32" fmla="*/ 39 w 78"/>
                <a:gd name="T33" fmla="*/ 299 h 503"/>
                <a:gd name="T34" fmla="*/ 45 w 78"/>
                <a:gd name="T35" fmla="*/ 388 h 503"/>
                <a:gd name="T36" fmla="*/ 67 w 78"/>
                <a:gd name="T37" fmla="*/ 478 h 503"/>
                <a:gd name="T38" fmla="*/ 67 w 78"/>
                <a:gd name="T39" fmla="*/ 497 h 503"/>
                <a:gd name="T40" fmla="*/ 61 w 78"/>
                <a:gd name="T41" fmla="*/ 503 h 503"/>
                <a:gd name="T42" fmla="*/ 56 w 78"/>
                <a:gd name="T43" fmla="*/ 497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56" y="497"/>
                  </a:moveTo>
                  <a:lnTo>
                    <a:pt x="34" y="433"/>
                  </a:lnTo>
                  <a:lnTo>
                    <a:pt x="17" y="363"/>
                  </a:lnTo>
                  <a:lnTo>
                    <a:pt x="6" y="293"/>
                  </a:lnTo>
                  <a:lnTo>
                    <a:pt x="0" y="223"/>
                  </a:lnTo>
                  <a:lnTo>
                    <a:pt x="0" y="159"/>
                  </a:lnTo>
                  <a:lnTo>
                    <a:pt x="6" y="102"/>
                  </a:lnTo>
                  <a:lnTo>
                    <a:pt x="17" y="44"/>
                  </a:lnTo>
                  <a:lnTo>
                    <a:pt x="28" y="6"/>
                  </a:lnTo>
                  <a:lnTo>
                    <a:pt x="34" y="0"/>
                  </a:lnTo>
                  <a:lnTo>
                    <a:pt x="45" y="0"/>
                  </a:lnTo>
                  <a:lnTo>
                    <a:pt x="56" y="0"/>
                  </a:lnTo>
                  <a:lnTo>
                    <a:pt x="67" y="19"/>
                  </a:lnTo>
                  <a:lnTo>
                    <a:pt x="78" y="44"/>
                  </a:lnTo>
                  <a:lnTo>
                    <a:pt x="78" y="83"/>
                  </a:lnTo>
                  <a:lnTo>
                    <a:pt x="50" y="197"/>
                  </a:lnTo>
                  <a:lnTo>
                    <a:pt x="39" y="299"/>
                  </a:lnTo>
                  <a:lnTo>
                    <a:pt x="45" y="388"/>
                  </a:lnTo>
                  <a:lnTo>
                    <a:pt x="67" y="478"/>
                  </a:lnTo>
                  <a:lnTo>
                    <a:pt x="67" y="497"/>
                  </a:lnTo>
                  <a:lnTo>
                    <a:pt x="61" y="503"/>
                  </a:lnTo>
                  <a:lnTo>
                    <a:pt x="56" y="49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19" name="Freeform 35" descr="Sphere"/>
            <p:cNvSpPr>
              <a:spLocks/>
            </p:cNvSpPr>
            <p:nvPr/>
          </p:nvSpPr>
          <p:spPr bwMode="auto">
            <a:xfrm>
              <a:off x="10208" y="13464"/>
              <a:ext cx="213" cy="217"/>
            </a:xfrm>
            <a:custGeom>
              <a:avLst/>
              <a:gdLst>
                <a:gd name="T0" fmla="*/ 12 w 213"/>
                <a:gd name="T1" fmla="*/ 96 h 217"/>
                <a:gd name="T2" fmla="*/ 45 w 213"/>
                <a:gd name="T3" fmla="*/ 39 h 217"/>
                <a:gd name="T4" fmla="*/ 67 w 213"/>
                <a:gd name="T5" fmla="*/ 20 h 217"/>
                <a:gd name="T6" fmla="*/ 95 w 213"/>
                <a:gd name="T7" fmla="*/ 7 h 217"/>
                <a:gd name="T8" fmla="*/ 123 w 213"/>
                <a:gd name="T9" fmla="*/ 0 h 217"/>
                <a:gd name="T10" fmla="*/ 146 w 213"/>
                <a:gd name="T11" fmla="*/ 7 h 217"/>
                <a:gd name="T12" fmla="*/ 174 w 213"/>
                <a:gd name="T13" fmla="*/ 20 h 217"/>
                <a:gd name="T14" fmla="*/ 196 w 213"/>
                <a:gd name="T15" fmla="*/ 51 h 217"/>
                <a:gd name="T16" fmla="*/ 213 w 213"/>
                <a:gd name="T17" fmla="*/ 77 h 217"/>
                <a:gd name="T18" fmla="*/ 213 w 213"/>
                <a:gd name="T19" fmla="*/ 90 h 217"/>
                <a:gd name="T20" fmla="*/ 207 w 213"/>
                <a:gd name="T21" fmla="*/ 96 h 217"/>
                <a:gd name="T22" fmla="*/ 185 w 213"/>
                <a:gd name="T23" fmla="*/ 90 h 217"/>
                <a:gd name="T24" fmla="*/ 146 w 213"/>
                <a:gd name="T25" fmla="*/ 90 h 217"/>
                <a:gd name="T26" fmla="*/ 112 w 213"/>
                <a:gd name="T27" fmla="*/ 109 h 217"/>
                <a:gd name="T28" fmla="*/ 73 w 213"/>
                <a:gd name="T29" fmla="*/ 147 h 217"/>
                <a:gd name="T30" fmla="*/ 56 w 213"/>
                <a:gd name="T31" fmla="*/ 172 h 217"/>
                <a:gd name="T32" fmla="*/ 40 w 213"/>
                <a:gd name="T33" fmla="*/ 204 h 217"/>
                <a:gd name="T34" fmla="*/ 28 w 213"/>
                <a:gd name="T35" fmla="*/ 217 h 217"/>
                <a:gd name="T36" fmla="*/ 23 w 213"/>
                <a:gd name="T37" fmla="*/ 217 h 217"/>
                <a:gd name="T38" fmla="*/ 12 w 213"/>
                <a:gd name="T39" fmla="*/ 211 h 217"/>
                <a:gd name="T40" fmla="*/ 6 w 213"/>
                <a:gd name="T41" fmla="*/ 192 h 217"/>
                <a:gd name="T42" fmla="*/ 0 w 213"/>
                <a:gd name="T43" fmla="*/ 147 h 217"/>
                <a:gd name="T44" fmla="*/ 0 w 213"/>
                <a:gd name="T45" fmla="*/ 122 h 217"/>
                <a:gd name="T46" fmla="*/ 12 w 213"/>
                <a:gd name="T47" fmla="*/ 96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
                <a:gd name="T73" fmla="*/ 0 h 217"/>
                <a:gd name="T74" fmla="*/ 213 w 213"/>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 h="217">
                  <a:moveTo>
                    <a:pt x="12" y="96"/>
                  </a:moveTo>
                  <a:lnTo>
                    <a:pt x="45" y="39"/>
                  </a:lnTo>
                  <a:lnTo>
                    <a:pt x="67" y="20"/>
                  </a:lnTo>
                  <a:lnTo>
                    <a:pt x="95" y="7"/>
                  </a:lnTo>
                  <a:lnTo>
                    <a:pt x="123" y="0"/>
                  </a:lnTo>
                  <a:lnTo>
                    <a:pt x="146" y="7"/>
                  </a:lnTo>
                  <a:lnTo>
                    <a:pt x="174" y="20"/>
                  </a:lnTo>
                  <a:lnTo>
                    <a:pt x="196" y="51"/>
                  </a:lnTo>
                  <a:lnTo>
                    <a:pt x="213" y="77"/>
                  </a:lnTo>
                  <a:lnTo>
                    <a:pt x="213" y="90"/>
                  </a:lnTo>
                  <a:lnTo>
                    <a:pt x="207" y="96"/>
                  </a:lnTo>
                  <a:lnTo>
                    <a:pt x="185" y="90"/>
                  </a:lnTo>
                  <a:lnTo>
                    <a:pt x="146" y="90"/>
                  </a:lnTo>
                  <a:lnTo>
                    <a:pt x="112" y="109"/>
                  </a:lnTo>
                  <a:lnTo>
                    <a:pt x="73" y="147"/>
                  </a:lnTo>
                  <a:lnTo>
                    <a:pt x="56" y="172"/>
                  </a:lnTo>
                  <a:lnTo>
                    <a:pt x="40" y="204"/>
                  </a:lnTo>
                  <a:lnTo>
                    <a:pt x="28" y="217"/>
                  </a:lnTo>
                  <a:lnTo>
                    <a:pt x="23" y="217"/>
                  </a:lnTo>
                  <a:lnTo>
                    <a:pt x="12" y="211"/>
                  </a:lnTo>
                  <a:lnTo>
                    <a:pt x="6" y="192"/>
                  </a:lnTo>
                  <a:lnTo>
                    <a:pt x="0" y="147"/>
                  </a:lnTo>
                  <a:lnTo>
                    <a:pt x="0" y="122"/>
                  </a:lnTo>
                  <a:lnTo>
                    <a:pt x="12" y="9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0" name="Freeform 36" descr="Sphere"/>
            <p:cNvSpPr>
              <a:spLocks/>
            </p:cNvSpPr>
            <p:nvPr/>
          </p:nvSpPr>
          <p:spPr bwMode="auto">
            <a:xfrm>
              <a:off x="10426" y="14497"/>
              <a:ext cx="173" cy="95"/>
            </a:xfrm>
            <a:custGeom>
              <a:avLst/>
              <a:gdLst>
                <a:gd name="T0" fmla="*/ 17 w 173"/>
                <a:gd name="T1" fmla="*/ 63 h 95"/>
                <a:gd name="T2" fmla="*/ 28 w 173"/>
                <a:gd name="T3" fmla="*/ 63 h 95"/>
                <a:gd name="T4" fmla="*/ 50 w 173"/>
                <a:gd name="T5" fmla="*/ 57 h 95"/>
                <a:gd name="T6" fmla="*/ 67 w 173"/>
                <a:gd name="T7" fmla="*/ 50 h 95"/>
                <a:gd name="T8" fmla="*/ 78 w 173"/>
                <a:gd name="T9" fmla="*/ 19 h 95"/>
                <a:gd name="T10" fmla="*/ 90 w 173"/>
                <a:gd name="T11" fmla="*/ 6 h 95"/>
                <a:gd name="T12" fmla="*/ 101 w 173"/>
                <a:gd name="T13" fmla="*/ 0 h 95"/>
                <a:gd name="T14" fmla="*/ 101 w 173"/>
                <a:gd name="T15" fmla="*/ 0 h 95"/>
                <a:gd name="T16" fmla="*/ 112 w 173"/>
                <a:gd name="T17" fmla="*/ 6 h 95"/>
                <a:gd name="T18" fmla="*/ 117 w 173"/>
                <a:gd name="T19" fmla="*/ 19 h 95"/>
                <a:gd name="T20" fmla="*/ 140 w 173"/>
                <a:gd name="T21" fmla="*/ 38 h 95"/>
                <a:gd name="T22" fmla="*/ 157 w 173"/>
                <a:gd name="T23" fmla="*/ 57 h 95"/>
                <a:gd name="T24" fmla="*/ 168 w 173"/>
                <a:gd name="T25" fmla="*/ 76 h 95"/>
                <a:gd name="T26" fmla="*/ 173 w 173"/>
                <a:gd name="T27" fmla="*/ 82 h 95"/>
                <a:gd name="T28" fmla="*/ 173 w 173"/>
                <a:gd name="T29" fmla="*/ 89 h 95"/>
                <a:gd name="T30" fmla="*/ 162 w 173"/>
                <a:gd name="T31" fmla="*/ 95 h 95"/>
                <a:gd name="T32" fmla="*/ 134 w 173"/>
                <a:gd name="T33" fmla="*/ 82 h 95"/>
                <a:gd name="T34" fmla="*/ 117 w 173"/>
                <a:gd name="T35" fmla="*/ 70 h 95"/>
                <a:gd name="T36" fmla="*/ 112 w 173"/>
                <a:gd name="T37" fmla="*/ 63 h 95"/>
                <a:gd name="T38" fmla="*/ 101 w 173"/>
                <a:gd name="T39" fmla="*/ 57 h 95"/>
                <a:gd name="T40" fmla="*/ 95 w 173"/>
                <a:gd name="T41" fmla="*/ 63 h 95"/>
                <a:gd name="T42" fmla="*/ 78 w 173"/>
                <a:gd name="T43" fmla="*/ 89 h 95"/>
                <a:gd name="T44" fmla="*/ 56 w 173"/>
                <a:gd name="T45" fmla="*/ 89 h 95"/>
                <a:gd name="T46" fmla="*/ 34 w 173"/>
                <a:gd name="T47" fmla="*/ 89 h 95"/>
                <a:gd name="T48" fmla="*/ 17 w 173"/>
                <a:gd name="T49" fmla="*/ 89 h 95"/>
                <a:gd name="T50" fmla="*/ 0 w 173"/>
                <a:gd name="T51" fmla="*/ 70 h 95"/>
                <a:gd name="T52" fmla="*/ 0 w 173"/>
                <a:gd name="T53" fmla="*/ 57 h 95"/>
                <a:gd name="T54" fmla="*/ 6 w 173"/>
                <a:gd name="T55" fmla="*/ 57 h 95"/>
                <a:gd name="T56" fmla="*/ 17 w 173"/>
                <a:gd name="T57" fmla="*/ 63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3"/>
                <a:gd name="T88" fmla="*/ 0 h 95"/>
                <a:gd name="T89" fmla="*/ 173 w 17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3" h="95">
                  <a:moveTo>
                    <a:pt x="17" y="63"/>
                  </a:moveTo>
                  <a:lnTo>
                    <a:pt x="28" y="63"/>
                  </a:lnTo>
                  <a:lnTo>
                    <a:pt x="50" y="57"/>
                  </a:lnTo>
                  <a:lnTo>
                    <a:pt x="67" y="50"/>
                  </a:lnTo>
                  <a:lnTo>
                    <a:pt x="78" y="19"/>
                  </a:lnTo>
                  <a:lnTo>
                    <a:pt x="90" y="6"/>
                  </a:lnTo>
                  <a:lnTo>
                    <a:pt x="101" y="0"/>
                  </a:lnTo>
                  <a:lnTo>
                    <a:pt x="112" y="6"/>
                  </a:lnTo>
                  <a:lnTo>
                    <a:pt x="117" y="19"/>
                  </a:lnTo>
                  <a:lnTo>
                    <a:pt x="140" y="38"/>
                  </a:lnTo>
                  <a:lnTo>
                    <a:pt x="157" y="57"/>
                  </a:lnTo>
                  <a:lnTo>
                    <a:pt x="168" y="76"/>
                  </a:lnTo>
                  <a:lnTo>
                    <a:pt x="173" y="82"/>
                  </a:lnTo>
                  <a:lnTo>
                    <a:pt x="173" y="89"/>
                  </a:lnTo>
                  <a:lnTo>
                    <a:pt x="162" y="95"/>
                  </a:lnTo>
                  <a:lnTo>
                    <a:pt x="134" y="82"/>
                  </a:lnTo>
                  <a:lnTo>
                    <a:pt x="117" y="70"/>
                  </a:lnTo>
                  <a:lnTo>
                    <a:pt x="112" y="63"/>
                  </a:lnTo>
                  <a:lnTo>
                    <a:pt x="101" y="57"/>
                  </a:lnTo>
                  <a:lnTo>
                    <a:pt x="95" y="63"/>
                  </a:lnTo>
                  <a:lnTo>
                    <a:pt x="78" y="89"/>
                  </a:lnTo>
                  <a:lnTo>
                    <a:pt x="56" y="89"/>
                  </a:lnTo>
                  <a:lnTo>
                    <a:pt x="34" y="89"/>
                  </a:lnTo>
                  <a:lnTo>
                    <a:pt x="17" y="89"/>
                  </a:lnTo>
                  <a:lnTo>
                    <a:pt x="0" y="70"/>
                  </a:lnTo>
                  <a:lnTo>
                    <a:pt x="0" y="57"/>
                  </a:lnTo>
                  <a:lnTo>
                    <a:pt x="6" y="57"/>
                  </a:lnTo>
                  <a:lnTo>
                    <a:pt x="17" y="6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1" name="Freeform 37" descr="Sphere"/>
            <p:cNvSpPr>
              <a:spLocks/>
            </p:cNvSpPr>
            <p:nvPr/>
          </p:nvSpPr>
          <p:spPr bwMode="auto">
            <a:xfrm>
              <a:off x="10320" y="14586"/>
              <a:ext cx="274" cy="624"/>
            </a:xfrm>
            <a:custGeom>
              <a:avLst/>
              <a:gdLst>
                <a:gd name="T0" fmla="*/ 6 w 274"/>
                <a:gd name="T1" fmla="*/ 19 h 624"/>
                <a:gd name="T2" fmla="*/ 6 w 274"/>
                <a:gd name="T3" fmla="*/ 32 h 624"/>
                <a:gd name="T4" fmla="*/ 17 w 274"/>
                <a:gd name="T5" fmla="*/ 44 h 624"/>
                <a:gd name="T6" fmla="*/ 28 w 274"/>
                <a:gd name="T7" fmla="*/ 76 h 624"/>
                <a:gd name="T8" fmla="*/ 45 w 274"/>
                <a:gd name="T9" fmla="*/ 114 h 624"/>
                <a:gd name="T10" fmla="*/ 84 w 274"/>
                <a:gd name="T11" fmla="*/ 210 h 624"/>
                <a:gd name="T12" fmla="*/ 134 w 274"/>
                <a:gd name="T13" fmla="*/ 312 h 624"/>
                <a:gd name="T14" fmla="*/ 179 w 274"/>
                <a:gd name="T15" fmla="*/ 420 h 624"/>
                <a:gd name="T16" fmla="*/ 223 w 274"/>
                <a:gd name="T17" fmla="*/ 516 h 624"/>
                <a:gd name="T18" fmla="*/ 235 w 274"/>
                <a:gd name="T19" fmla="*/ 554 h 624"/>
                <a:gd name="T20" fmla="*/ 251 w 274"/>
                <a:gd name="T21" fmla="*/ 586 h 624"/>
                <a:gd name="T22" fmla="*/ 263 w 274"/>
                <a:gd name="T23" fmla="*/ 611 h 624"/>
                <a:gd name="T24" fmla="*/ 268 w 274"/>
                <a:gd name="T25" fmla="*/ 624 h 624"/>
                <a:gd name="T26" fmla="*/ 268 w 274"/>
                <a:gd name="T27" fmla="*/ 624 h 624"/>
                <a:gd name="T28" fmla="*/ 268 w 274"/>
                <a:gd name="T29" fmla="*/ 624 h 624"/>
                <a:gd name="T30" fmla="*/ 274 w 274"/>
                <a:gd name="T31" fmla="*/ 605 h 624"/>
                <a:gd name="T32" fmla="*/ 274 w 274"/>
                <a:gd name="T33" fmla="*/ 554 h 624"/>
                <a:gd name="T34" fmla="*/ 263 w 274"/>
                <a:gd name="T35" fmla="*/ 477 h 624"/>
                <a:gd name="T36" fmla="*/ 251 w 274"/>
                <a:gd name="T37" fmla="*/ 395 h 624"/>
                <a:gd name="T38" fmla="*/ 246 w 274"/>
                <a:gd name="T39" fmla="*/ 318 h 624"/>
                <a:gd name="T40" fmla="*/ 263 w 274"/>
                <a:gd name="T41" fmla="*/ 255 h 624"/>
                <a:gd name="T42" fmla="*/ 263 w 274"/>
                <a:gd name="T43" fmla="*/ 235 h 624"/>
                <a:gd name="T44" fmla="*/ 257 w 274"/>
                <a:gd name="T45" fmla="*/ 235 h 624"/>
                <a:gd name="T46" fmla="*/ 251 w 274"/>
                <a:gd name="T47" fmla="*/ 235 h 624"/>
                <a:gd name="T48" fmla="*/ 229 w 274"/>
                <a:gd name="T49" fmla="*/ 235 h 624"/>
                <a:gd name="T50" fmla="*/ 207 w 274"/>
                <a:gd name="T51" fmla="*/ 223 h 624"/>
                <a:gd name="T52" fmla="*/ 173 w 274"/>
                <a:gd name="T53" fmla="*/ 197 h 624"/>
                <a:gd name="T54" fmla="*/ 140 w 274"/>
                <a:gd name="T55" fmla="*/ 165 h 624"/>
                <a:gd name="T56" fmla="*/ 78 w 274"/>
                <a:gd name="T57" fmla="*/ 89 h 624"/>
                <a:gd name="T58" fmla="*/ 45 w 274"/>
                <a:gd name="T59" fmla="*/ 51 h 624"/>
                <a:gd name="T60" fmla="*/ 28 w 274"/>
                <a:gd name="T61" fmla="*/ 19 h 624"/>
                <a:gd name="T62" fmla="*/ 11 w 274"/>
                <a:gd name="T63" fmla="*/ 0 h 624"/>
                <a:gd name="T64" fmla="*/ 0 w 274"/>
                <a:gd name="T65" fmla="*/ 0 h 624"/>
                <a:gd name="T66" fmla="*/ 0 w 274"/>
                <a:gd name="T67" fmla="*/ 0 h 624"/>
                <a:gd name="T68" fmla="*/ 6 w 274"/>
                <a:gd name="T69" fmla="*/ 19 h 6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4"/>
                <a:gd name="T106" fmla="*/ 0 h 624"/>
                <a:gd name="T107" fmla="*/ 274 w 274"/>
                <a:gd name="T108" fmla="*/ 624 h 6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4" h="624">
                  <a:moveTo>
                    <a:pt x="6" y="19"/>
                  </a:moveTo>
                  <a:lnTo>
                    <a:pt x="6" y="32"/>
                  </a:lnTo>
                  <a:lnTo>
                    <a:pt x="17" y="44"/>
                  </a:lnTo>
                  <a:lnTo>
                    <a:pt x="28" y="76"/>
                  </a:lnTo>
                  <a:lnTo>
                    <a:pt x="45" y="114"/>
                  </a:lnTo>
                  <a:lnTo>
                    <a:pt x="84" y="210"/>
                  </a:lnTo>
                  <a:lnTo>
                    <a:pt x="134" y="312"/>
                  </a:lnTo>
                  <a:lnTo>
                    <a:pt x="179" y="420"/>
                  </a:lnTo>
                  <a:lnTo>
                    <a:pt x="223" y="516"/>
                  </a:lnTo>
                  <a:lnTo>
                    <a:pt x="235" y="554"/>
                  </a:lnTo>
                  <a:lnTo>
                    <a:pt x="251" y="586"/>
                  </a:lnTo>
                  <a:lnTo>
                    <a:pt x="263" y="611"/>
                  </a:lnTo>
                  <a:lnTo>
                    <a:pt x="268" y="624"/>
                  </a:lnTo>
                  <a:lnTo>
                    <a:pt x="274" y="605"/>
                  </a:lnTo>
                  <a:lnTo>
                    <a:pt x="274" y="554"/>
                  </a:lnTo>
                  <a:lnTo>
                    <a:pt x="263" y="477"/>
                  </a:lnTo>
                  <a:lnTo>
                    <a:pt x="251" y="395"/>
                  </a:lnTo>
                  <a:lnTo>
                    <a:pt x="246" y="318"/>
                  </a:lnTo>
                  <a:lnTo>
                    <a:pt x="263" y="255"/>
                  </a:lnTo>
                  <a:lnTo>
                    <a:pt x="263" y="235"/>
                  </a:lnTo>
                  <a:lnTo>
                    <a:pt x="257" y="235"/>
                  </a:lnTo>
                  <a:lnTo>
                    <a:pt x="251" y="235"/>
                  </a:lnTo>
                  <a:lnTo>
                    <a:pt x="229" y="235"/>
                  </a:lnTo>
                  <a:lnTo>
                    <a:pt x="207" y="223"/>
                  </a:lnTo>
                  <a:lnTo>
                    <a:pt x="173" y="197"/>
                  </a:lnTo>
                  <a:lnTo>
                    <a:pt x="140" y="165"/>
                  </a:lnTo>
                  <a:lnTo>
                    <a:pt x="78" y="89"/>
                  </a:lnTo>
                  <a:lnTo>
                    <a:pt x="45" y="51"/>
                  </a:lnTo>
                  <a:lnTo>
                    <a:pt x="28" y="19"/>
                  </a:lnTo>
                  <a:lnTo>
                    <a:pt x="11" y="0"/>
                  </a:lnTo>
                  <a:lnTo>
                    <a:pt x="0" y="0"/>
                  </a:lnTo>
                  <a:lnTo>
                    <a:pt x="6"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2" name="Freeform 38" descr="Sphere"/>
            <p:cNvSpPr>
              <a:spLocks/>
            </p:cNvSpPr>
            <p:nvPr/>
          </p:nvSpPr>
          <p:spPr bwMode="auto">
            <a:xfrm>
              <a:off x="10298" y="14872"/>
              <a:ext cx="44" cy="465"/>
            </a:xfrm>
            <a:custGeom>
              <a:avLst/>
              <a:gdLst>
                <a:gd name="T0" fmla="*/ 17 w 44"/>
                <a:gd name="T1" fmla="*/ 434 h 465"/>
                <a:gd name="T2" fmla="*/ 0 w 44"/>
                <a:gd name="T3" fmla="*/ 344 h 465"/>
                <a:gd name="T4" fmla="*/ 0 w 44"/>
                <a:gd name="T5" fmla="*/ 313 h 465"/>
                <a:gd name="T6" fmla="*/ 0 w 44"/>
                <a:gd name="T7" fmla="*/ 300 h 465"/>
                <a:gd name="T8" fmla="*/ 5 w 44"/>
                <a:gd name="T9" fmla="*/ 274 h 465"/>
                <a:gd name="T10" fmla="*/ 17 w 44"/>
                <a:gd name="T11" fmla="*/ 230 h 465"/>
                <a:gd name="T12" fmla="*/ 17 w 44"/>
                <a:gd name="T13" fmla="*/ 185 h 465"/>
                <a:gd name="T14" fmla="*/ 17 w 44"/>
                <a:gd name="T15" fmla="*/ 128 h 465"/>
                <a:gd name="T16" fmla="*/ 11 w 44"/>
                <a:gd name="T17" fmla="*/ 58 h 465"/>
                <a:gd name="T18" fmla="*/ 5 w 44"/>
                <a:gd name="T19" fmla="*/ 26 h 465"/>
                <a:gd name="T20" fmla="*/ 11 w 44"/>
                <a:gd name="T21" fmla="*/ 0 h 465"/>
                <a:gd name="T22" fmla="*/ 17 w 44"/>
                <a:gd name="T23" fmla="*/ 0 h 465"/>
                <a:gd name="T24" fmla="*/ 22 w 44"/>
                <a:gd name="T25" fmla="*/ 26 h 465"/>
                <a:gd name="T26" fmla="*/ 39 w 44"/>
                <a:gd name="T27" fmla="*/ 128 h 465"/>
                <a:gd name="T28" fmla="*/ 44 w 44"/>
                <a:gd name="T29" fmla="*/ 236 h 465"/>
                <a:gd name="T30" fmla="*/ 39 w 44"/>
                <a:gd name="T31" fmla="*/ 351 h 465"/>
                <a:gd name="T32" fmla="*/ 28 w 44"/>
                <a:gd name="T33" fmla="*/ 453 h 465"/>
                <a:gd name="T34" fmla="*/ 22 w 44"/>
                <a:gd name="T35" fmla="*/ 465 h 465"/>
                <a:gd name="T36" fmla="*/ 17 w 44"/>
                <a:gd name="T37" fmla="*/ 459 h 465"/>
                <a:gd name="T38" fmla="*/ 17 w 44"/>
                <a:gd name="T39" fmla="*/ 434 h 4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465"/>
                <a:gd name="T62" fmla="*/ 44 w 44"/>
                <a:gd name="T63" fmla="*/ 465 h 4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465">
                  <a:moveTo>
                    <a:pt x="17" y="434"/>
                  </a:moveTo>
                  <a:lnTo>
                    <a:pt x="0" y="344"/>
                  </a:lnTo>
                  <a:lnTo>
                    <a:pt x="0" y="313"/>
                  </a:lnTo>
                  <a:lnTo>
                    <a:pt x="0" y="300"/>
                  </a:lnTo>
                  <a:lnTo>
                    <a:pt x="5" y="274"/>
                  </a:lnTo>
                  <a:lnTo>
                    <a:pt x="17" y="230"/>
                  </a:lnTo>
                  <a:lnTo>
                    <a:pt x="17" y="185"/>
                  </a:lnTo>
                  <a:lnTo>
                    <a:pt x="17" y="128"/>
                  </a:lnTo>
                  <a:lnTo>
                    <a:pt x="11" y="58"/>
                  </a:lnTo>
                  <a:lnTo>
                    <a:pt x="5" y="26"/>
                  </a:lnTo>
                  <a:lnTo>
                    <a:pt x="11" y="0"/>
                  </a:lnTo>
                  <a:lnTo>
                    <a:pt x="17" y="0"/>
                  </a:lnTo>
                  <a:lnTo>
                    <a:pt x="22" y="26"/>
                  </a:lnTo>
                  <a:lnTo>
                    <a:pt x="39" y="128"/>
                  </a:lnTo>
                  <a:lnTo>
                    <a:pt x="44" y="236"/>
                  </a:lnTo>
                  <a:lnTo>
                    <a:pt x="39" y="351"/>
                  </a:lnTo>
                  <a:lnTo>
                    <a:pt x="28" y="453"/>
                  </a:lnTo>
                  <a:lnTo>
                    <a:pt x="22" y="465"/>
                  </a:lnTo>
                  <a:lnTo>
                    <a:pt x="17" y="459"/>
                  </a:lnTo>
                  <a:lnTo>
                    <a:pt x="17" y="43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3" name="Freeform 39" descr="Sphere"/>
            <p:cNvSpPr>
              <a:spLocks/>
            </p:cNvSpPr>
            <p:nvPr/>
          </p:nvSpPr>
          <p:spPr bwMode="auto">
            <a:xfrm>
              <a:off x="9941" y="14267"/>
              <a:ext cx="228" cy="198"/>
            </a:xfrm>
            <a:custGeom>
              <a:avLst/>
              <a:gdLst>
                <a:gd name="T0" fmla="*/ 228 w 228"/>
                <a:gd name="T1" fmla="*/ 179 h 198"/>
                <a:gd name="T2" fmla="*/ 206 w 228"/>
                <a:gd name="T3" fmla="*/ 134 h 198"/>
                <a:gd name="T4" fmla="*/ 184 w 228"/>
                <a:gd name="T5" fmla="*/ 89 h 198"/>
                <a:gd name="T6" fmla="*/ 150 w 228"/>
                <a:gd name="T7" fmla="*/ 51 h 198"/>
                <a:gd name="T8" fmla="*/ 117 w 228"/>
                <a:gd name="T9" fmla="*/ 19 h 198"/>
                <a:gd name="T10" fmla="*/ 83 w 228"/>
                <a:gd name="T11" fmla="*/ 7 h 198"/>
                <a:gd name="T12" fmla="*/ 55 w 228"/>
                <a:gd name="T13" fmla="*/ 0 h 198"/>
                <a:gd name="T14" fmla="*/ 27 w 228"/>
                <a:gd name="T15" fmla="*/ 7 h 198"/>
                <a:gd name="T16" fmla="*/ 11 w 228"/>
                <a:gd name="T17" fmla="*/ 26 h 198"/>
                <a:gd name="T18" fmla="*/ 5 w 228"/>
                <a:gd name="T19" fmla="*/ 45 h 198"/>
                <a:gd name="T20" fmla="*/ 0 w 228"/>
                <a:gd name="T21" fmla="*/ 83 h 198"/>
                <a:gd name="T22" fmla="*/ 0 w 228"/>
                <a:gd name="T23" fmla="*/ 115 h 198"/>
                <a:gd name="T24" fmla="*/ 0 w 228"/>
                <a:gd name="T25" fmla="*/ 134 h 198"/>
                <a:gd name="T26" fmla="*/ 11 w 228"/>
                <a:gd name="T27" fmla="*/ 140 h 198"/>
                <a:gd name="T28" fmla="*/ 11 w 228"/>
                <a:gd name="T29" fmla="*/ 140 h 198"/>
                <a:gd name="T30" fmla="*/ 22 w 228"/>
                <a:gd name="T31" fmla="*/ 128 h 198"/>
                <a:gd name="T32" fmla="*/ 39 w 228"/>
                <a:gd name="T33" fmla="*/ 102 h 198"/>
                <a:gd name="T34" fmla="*/ 61 w 228"/>
                <a:gd name="T35" fmla="*/ 83 h 198"/>
                <a:gd name="T36" fmla="*/ 94 w 228"/>
                <a:gd name="T37" fmla="*/ 83 h 198"/>
                <a:gd name="T38" fmla="*/ 122 w 228"/>
                <a:gd name="T39" fmla="*/ 96 h 198"/>
                <a:gd name="T40" fmla="*/ 156 w 228"/>
                <a:gd name="T41" fmla="*/ 115 h 198"/>
                <a:gd name="T42" fmla="*/ 184 w 228"/>
                <a:gd name="T43" fmla="*/ 134 h 198"/>
                <a:gd name="T44" fmla="*/ 206 w 228"/>
                <a:gd name="T45" fmla="*/ 166 h 198"/>
                <a:gd name="T46" fmla="*/ 223 w 228"/>
                <a:gd name="T47" fmla="*/ 191 h 198"/>
                <a:gd name="T48" fmla="*/ 223 w 228"/>
                <a:gd name="T49" fmla="*/ 198 h 198"/>
                <a:gd name="T50" fmla="*/ 228 w 228"/>
                <a:gd name="T51" fmla="*/ 198 h 198"/>
                <a:gd name="T52" fmla="*/ 228 w 228"/>
                <a:gd name="T53" fmla="*/ 179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198"/>
                <a:gd name="T83" fmla="*/ 228 w 228"/>
                <a:gd name="T84" fmla="*/ 198 h 1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198">
                  <a:moveTo>
                    <a:pt x="228" y="179"/>
                  </a:moveTo>
                  <a:lnTo>
                    <a:pt x="206" y="134"/>
                  </a:lnTo>
                  <a:lnTo>
                    <a:pt x="184" y="89"/>
                  </a:lnTo>
                  <a:lnTo>
                    <a:pt x="150" y="51"/>
                  </a:lnTo>
                  <a:lnTo>
                    <a:pt x="117" y="19"/>
                  </a:lnTo>
                  <a:lnTo>
                    <a:pt x="83" y="7"/>
                  </a:lnTo>
                  <a:lnTo>
                    <a:pt x="55" y="0"/>
                  </a:lnTo>
                  <a:lnTo>
                    <a:pt x="27" y="7"/>
                  </a:lnTo>
                  <a:lnTo>
                    <a:pt x="11" y="26"/>
                  </a:lnTo>
                  <a:lnTo>
                    <a:pt x="5" y="45"/>
                  </a:lnTo>
                  <a:lnTo>
                    <a:pt x="0" y="83"/>
                  </a:lnTo>
                  <a:lnTo>
                    <a:pt x="0" y="115"/>
                  </a:lnTo>
                  <a:lnTo>
                    <a:pt x="0" y="134"/>
                  </a:lnTo>
                  <a:lnTo>
                    <a:pt x="11" y="140"/>
                  </a:lnTo>
                  <a:lnTo>
                    <a:pt x="22" y="128"/>
                  </a:lnTo>
                  <a:lnTo>
                    <a:pt x="39" y="102"/>
                  </a:lnTo>
                  <a:lnTo>
                    <a:pt x="61" y="83"/>
                  </a:lnTo>
                  <a:lnTo>
                    <a:pt x="94" y="83"/>
                  </a:lnTo>
                  <a:lnTo>
                    <a:pt x="122" y="96"/>
                  </a:lnTo>
                  <a:lnTo>
                    <a:pt x="156" y="115"/>
                  </a:lnTo>
                  <a:lnTo>
                    <a:pt x="184" y="134"/>
                  </a:lnTo>
                  <a:lnTo>
                    <a:pt x="206" y="166"/>
                  </a:lnTo>
                  <a:lnTo>
                    <a:pt x="223" y="191"/>
                  </a:lnTo>
                  <a:lnTo>
                    <a:pt x="223" y="198"/>
                  </a:lnTo>
                  <a:lnTo>
                    <a:pt x="228" y="198"/>
                  </a:lnTo>
                  <a:lnTo>
                    <a:pt x="228" y="17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4" name="Freeform 40" descr="Sphere"/>
            <p:cNvSpPr>
              <a:spLocks/>
            </p:cNvSpPr>
            <p:nvPr/>
          </p:nvSpPr>
          <p:spPr bwMode="auto">
            <a:xfrm>
              <a:off x="9874" y="14560"/>
              <a:ext cx="83" cy="440"/>
            </a:xfrm>
            <a:custGeom>
              <a:avLst/>
              <a:gdLst>
                <a:gd name="T0" fmla="*/ 78 w 83"/>
                <a:gd name="T1" fmla="*/ 7 h 440"/>
                <a:gd name="T2" fmla="*/ 72 w 83"/>
                <a:gd name="T3" fmla="*/ 0 h 440"/>
                <a:gd name="T4" fmla="*/ 61 w 83"/>
                <a:gd name="T5" fmla="*/ 0 h 440"/>
                <a:gd name="T6" fmla="*/ 44 w 83"/>
                <a:gd name="T7" fmla="*/ 13 h 440"/>
                <a:gd name="T8" fmla="*/ 27 w 83"/>
                <a:gd name="T9" fmla="*/ 45 h 440"/>
                <a:gd name="T10" fmla="*/ 5 w 83"/>
                <a:gd name="T11" fmla="*/ 115 h 440"/>
                <a:gd name="T12" fmla="*/ 0 w 83"/>
                <a:gd name="T13" fmla="*/ 198 h 440"/>
                <a:gd name="T14" fmla="*/ 0 w 83"/>
                <a:gd name="T15" fmla="*/ 249 h 440"/>
                <a:gd name="T16" fmla="*/ 11 w 83"/>
                <a:gd name="T17" fmla="*/ 300 h 440"/>
                <a:gd name="T18" fmla="*/ 22 w 83"/>
                <a:gd name="T19" fmla="*/ 357 h 440"/>
                <a:gd name="T20" fmla="*/ 44 w 83"/>
                <a:gd name="T21" fmla="*/ 408 h 440"/>
                <a:gd name="T22" fmla="*/ 61 w 83"/>
                <a:gd name="T23" fmla="*/ 440 h 440"/>
                <a:gd name="T24" fmla="*/ 61 w 83"/>
                <a:gd name="T25" fmla="*/ 440 h 440"/>
                <a:gd name="T26" fmla="*/ 67 w 83"/>
                <a:gd name="T27" fmla="*/ 440 h 440"/>
                <a:gd name="T28" fmla="*/ 72 w 83"/>
                <a:gd name="T29" fmla="*/ 440 h 440"/>
                <a:gd name="T30" fmla="*/ 72 w 83"/>
                <a:gd name="T31" fmla="*/ 421 h 440"/>
                <a:gd name="T32" fmla="*/ 67 w 83"/>
                <a:gd name="T33" fmla="*/ 402 h 440"/>
                <a:gd name="T34" fmla="*/ 61 w 83"/>
                <a:gd name="T35" fmla="*/ 370 h 440"/>
                <a:gd name="T36" fmla="*/ 55 w 83"/>
                <a:gd name="T37" fmla="*/ 306 h 440"/>
                <a:gd name="T38" fmla="*/ 55 w 83"/>
                <a:gd name="T39" fmla="*/ 249 h 440"/>
                <a:gd name="T40" fmla="*/ 61 w 83"/>
                <a:gd name="T41" fmla="*/ 198 h 440"/>
                <a:gd name="T42" fmla="*/ 67 w 83"/>
                <a:gd name="T43" fmla="*/ 147 h 440"/>
                <a:gd name="T44" fmla="*/ 83 w 83"/>
                <a:gd name="T45" fmla="*/ 70 h 440"/>
                <a:gd name="T46" fmla="*/ 83 w 83"/>
                <a:gd name="T47" fmla="*/ 32 h 440"/>
                <a:gd name="T48" fmla="*/ 78 w 83"/>
                <a:gd name="T49" fmla="*/ 7 h 4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440"/>
                <a:gd name="T77" fmla="*/ 83 w 83"/>
                <a:gd name="T78" fmla="*/ 440 h 4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440">
                  <a:moveTo>
                    <a:pt x="78" y="7"/>
                  </a:moveTo>
                  <a:lnTo>
                    <a:pt x="72" y="0"/>
                  </a:lnTo>
                  <a:lnTo>
                    <a:pt x="61" y="0"/>
                  </a:lnTo>
                  <a:lnTo>
                    <a:pt x="44" y="13"/>
                  </a:lnTo>
                  <a:lnTo>
                    <a:pt x="27" y="45"/>
                  </a:lnTo>
                  <a:lnTo>
                    <a:pt x="5" y="115"/>
                  </a:lnTo>
                  <a:lnTo>
                    <a:pt x="0" y="198"/>
                  </a:lnTo>
                  <a:lnTo>
                    <a:pt x="0" y="249"/>
                  </a:lnTo>
                  <a:lnTo>
                    <a:pt x="11" y="300"/>
                  </a:lnTo>
                  <a:lnTo>
                    <a:pt x="22" y="357"/>
                  </a:lnTo>
                  <a:lnTo>
                    <a:pt x="44" y="408"/>
                  </a:lnTo>
                  <a:lnTo>
                    <a:pt x="61" y="440"/>
                  </a:lnTo>
                  <a:lnTo>
                    <a:pt x="67" y="440"/>
                  </a:lnTo>
                  <a:lnTo>
                    <a:pt x="72" y="440"/>
                  </a:lnTo>
                  <a:lnTo>
                    <a:pt x="72" y="421"/>
                  </a:lnTo>
                  <a:lnTo>
                    <a:pt x="67" y="402"/>
                  </a:lnTo>
                  <a:lnTo>
                    <a:pt x="61" y="370"/>
                  </a:lnTo>
                  <a:lnTo>
                    <a:pt x="55" y="306"/>
                  </a:lnTo>
                  <a:lnTo>
                    <a:pt x="55" y="249"/>
                  </a:lnTo>
                  <a:lnTo>
                    <a:pt x="61" y="198"/>
                  </a:lnTo>
                  <a:lnTo>
                    <a:pt x="67" y="147"/>
                  </a:lnTo>
                  <a:lnTo>
                    <a:pt x="83" y="70"/>
                  </a:lnTo>
                  <a:lnTo>
                    <a:pt x="83" y="32"/>
                  </a:lnTo>
                  <a:lnTo>
                    <a:pt x="78" y="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5" name="Freeform 41" descr="Sphere"/>
            <p:cNvSpPr>
              <a:spLocks/>
            </p:cNvSpPr>
            <p:nvPr/>
          </p:nvSpPr>
          <p:spPr bwMode="auto">
            <a:xfrm>
              <a:off x="2292" y="13560"/>
              <a:ext cx="279" cy="656"/>
            </a:xfrm>
            <a:custGeom>
              <a:avLst/>
              <a:gdLst>
                <a:gd name="T0" fmla="*/ 117 w 279"/>
                <a:gd name="T1" fmla="*/ 64 h 656"/>
                <a:gd name="T2" fmla="*/ 95 w 279"/>
                <a:gd name="T3" fmla="*/ 45 h 656"/>
                <a:gd name="T4" fmla="*/ 78 w 279"/>
                <a:gd name="T5" fmla="*/ 32 h 656"/>
                <a:gd name="T6" fmla="*/ 56 w 279"/>
                <a:gd name="T7" fmla="*/ 32 h 656"/>
                <a:gd name="T8" fmla="*/ 45 w 279"/>
                <a:gd name="T9" fmla="*/ 38 h 656"/>
                <a:gd name="T10" fmla="*/ 45 w 279"/>
                <a:gd name="T11" fmla="*/ 64 h 656"/>
                <a:gd name="T12" fmla="*/ 50 w 279"/>
                <a:gd name="T13" fmla="*/ 96 h 656"/>
                <a:gd name="T14" fmla="*/ 56 w 279"/>
                <a:gd name="T15" fmla="*/ 153 h 656"/>
                <a:gd name="T16" fmla="*/ 56 w 279"/>
                <a:gd name="T17" fmla="*/ 217 h 656"/>
                <a:gd name="T18" fmla="*/ 56 w 279"/>
                <a:gd name="T19" fmla="*/ 299 h 656"/>
                <a:gd name="T20" fmla="*/ 50 w 279"/>
                <a:gd name="T21" fmla="*/ 395 h 656"/>
                <a:gd name="T22" fmla="*/ 34 w 279"/>
                <a:gd name="T23" fmla="*/ 503 h 656"/>
                <a:gd name="T24" fmla="*/ 0 w 279"/>
                <a:gd name="T25" fmla="*/ 618 h 656"/>
                <a:gd name="T26" fmla="*/ 0 w 279"/>
                <a:gd name="T27" fmla="*/ 650 h 656"/>
                <a:gd name="T28" fmla="*/ 0 w 279"/>
                <a:gd name="T29" fmla="*/ 656 h 656"/>
                <a:gd name="T30" fmla="*/ 6 w 279"/>
                <a:gd name="T31" fmla="*/ 650 h 656"/>
                <a:gd name="T32" fmla="*/ 11 w 279"/>
                <a:gd name="T33" fmla="*/ 643 h 656"/>
                <a:gd name="T34" fmla="*/ 23 w 279"/>
                <a:gd name="T35" fmla="*/ 618 h 656"/>
                <a:gd name="T36" fmla="*/ 34 w 279"/>
                <a:gd name="T37" fmla="*/ 586 h 656"/>
                <a:gd name="T38" fmla="*/ 56 w 279"/>
                <a:gd name="T39" fmla="*/ 542 h 656"/>
                <a:gd name="T40" fmla="*/ 95 w 279"/>
                <a:gd name="T41" fmla="*/ 446 h 656"/>
                <a:gd name="T42" fmla="*/ 140 w 279"/>
                <a:gd name="T43" fmla="*/ 338 h 656"/>
                <a:gd name="T44" fmla="*/ 190 w 279"/>
                <a:gd name="T45" fmla="*/ 229 h 656"/>
                <a:gd name="T46" fmla="*/ 229 w 279"/>
                <a:gd name="T47" fmla="*/ 134 h 656"/>
                <a:gd name="T48" fmla="*/ 246 w 279"/>
                <a:gd name="T49" fmla="*/ 96 h 656"/>
                <a:gd name="T50" fmla="*/ 263 w 279"/>
                <a:gd name="T51" fmla="*/ 64 h 656"/>
                <a:gd name="T52" fmla="*/ 268 w 279"/>
                <a:gd name="T53" fmla="*/ 38 h 656"/>
                <a:gd name="T54" fmla="*/ 274 w 279"/>
                <a:gd name="T55" fmla="*/ 26 h 656"/>
                <a:gd name="T56" fmla="*/ 279 w 279"/>
                <a:gd name="T57" fmla="*/ 13 h 656"/>
                <a:gd name="T58" fmla="*/ 279 w 279"/>
                <a:gd name="T59" fmla="*/ 0 h 656"/>
                <a:gd name="T60" fmla="*/ 268 w 279"/>
                <a:gd name="T61" fmla="*/ 0 h 656"/>
                <a:gd name="T62" fmla="*/ 223 w 279"/>
                <a:gd name="T63" fmla="*/ 19 h 656"/>
                <a:gd name="T64" fmla="*/ 184 w 279"/>
                <a:gd name="T65" fmla="*/ 32 h 656"/>
                <a:gd name="T66" fmla="*/ 145 w 279"/>
                <a:gd name="T67" fmla="*/ 70 h 656"/>
                <a:gd name="T68" fmla="*/ 134 w 279"/>
                <a:gd name="T69" fmla="*/ 76 h 656"/>
                <a:gd name="T70" fmla="*/ 123 w 279"/>
                <a:gd name="T71" fmla="*/ 70 h 656"/>
                <a:gd name="T72" fmla="*/ 117 w 279"/>
                <a:gd name="T73" fmla="*/ 64 h 6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656"/>
                <a:gd name="T113" fmla="*/ 279 w 279"/>
                <a:gd name="T114" fmla="*/ 656 h 6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656">
                  <a:moveTo>
                    <a:pt x="117" y="64"/>
                  </a:moveTo>
                  <a:lnTo>
                    <a:pt x="95" y="45"/>
                  </a:lnTo>
                  <a:lnTo>
                    <a:pt x="78" y="32"/>
                  </a:lnTo>
                  <a:lnTo>
                    <a:pt x="56" y="32"/>
                  </a:lnTo>
                  <a:lnTo>
                    <a:pt x="45" y="38"/>
                  </a:lnTo>
                  <a:lnTo>
                    <a:pt x="45" y="64"/>
                  </a:lnTo>
                  <a:lnTo>
                    <a:pt x="50" y="96"/>
                  </a:lnTo>
                  <a:lnTo>
                    <a:pt x="56" y="153"/>
                  </a:lnTo>
                  <a:lnTo>
                    <a:pt x="56" y="217"/>
                  </a:lnTo>
                  <a:lnTo>
                    <a:pt x="56" y="299"/>
                  </a:lnTo>
                  <a:lnTo>
                    <a:pt x="50" y="395"/>
                  </a:lnTo>
                  <a:lnTo>
                    <a:pt x="34" y="503"/>
                  </a:lnTo>
                  <a:lnTo>
                    <a:pt x="0" y="618"/>
                  </a:lnTo>
                  <a:lnTo>
                    <a:pt x="0" y="650"/>
                  </a:lnTo>
                  <a:lnTo>
                    <a:pt x="0" y="656"/>
                  </a:lnTo>
                  <a:lnTo>
                    <a:pt x="6" y="650"/>
                  </a:lnTo>
                  <a:lnTo>
                    <a:pt x="11" y="643"/>
                  </a:lnTo>
                  <a:lnTo>
                    <a:pt x="23" y="618"/>
                  </a:lnTo>
                  <a:lnTo>
                    <a:pt x="34" y="586"/>
                  </a:lnTo>
                  <a:lnTo>
                    <a:pt x="56" y="542"/>
                  </a:lnTo>
                  <a:lnTo>
                    <a:pt x="95" y="446"/>
                  </a:lnTo>
                  <a:lnTo>
                    <a:pt x="140" y="338"/>
                  </a:lnTo>
                  <a:lnTo>
                    <a:pt x="190" y="229"/>
                  </a:lnTo>
                  <a:lnTo>
                    <a:pt x="229" y="134"/>
                  </a:lnTo>
                  <a:lnTo>
                    <a:pt x="246" y="96"/>
                  </a:lnTo>
                  <a:lnTo>
                    <a:pt x="263" y="64"/>
                  </a:lnTo>
                  <a:lnTo>
                    <a:pt x="268" y="38"/>
                  </a:lnTo>
                  <a:lnTo>
                    <a:pt x="274" y="26"/>
                  </a:lnTo>
                  <a:lnTo>
                    <a:pt x="279" y="13"/>
                  </a:lnTo>
                  <a:lnTo>
                    <a:pt x="279" y="0"/>
                  </a:lnTo>
                  <a:lnTo>
                    <a:pt x="268" y="0"/>
                  </a:lnTo>
                  <a:lnTo>
                    <a:pt x="223" y="19"/>
                  </a:lnTo>
                  <a:lnTo>
                    <a:pt x="184" y="32"/>
                  </a:lnTo>
                  <a:lnTo>
                    <a:pt x="145" y="70"/>
                  </a:lnTo>
                  <a:lnTo>
                    <a:pt x="134" y="76"/>
                  </a:lnTo>
                  <a:lnTo>
                    <a:pt x="123" y="70"/>
                  </a:lnTo>
                  <a:lnTo>
                    <a:pt x="117" y="6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6" name="Freeform 42" descr="Sphere"/>
            <p:cNvSpPr>
              <a:spLocks/>
            </p:cNvSpPr>
            <p:nvPr/>
          </p:nvSpPr>
          <p:spPr bwMode="auto">
            <a:xfrm>
              <a:off x="2164" y="13796"/>
              <a:ext cx="78" cy="503"/>
            </a:xfrm>
            <a:custGeom>
              <a:avLst/>
              <a:gdLst>
                <a:gd name="T0" fmla="*/ 17 w 78"/>
                <a:gd name="T1" fmla="*/ 497 h 503"/>
                <a:gd name="T2" fmla="*/ 39 w 78"/>
                <a:gd name="T3" fmla="*/ 433 h 503"/>
                <a:gd name="T4" fmla="*/ 56 w 78"/>
                <a:gd name="T5" fmla="*/ 363 h 503"/>
                <a:gd name="T6" fmla="*/ 72 w 78"/>
                <a:gd name="T7" fmla="*/ 293 h 503"/>
                <a:gd name="T8" fmla="*/ 78 w 78"/>
                <a:gd name="T9" fmla="*/ 223 h 503"/>
                <a:gd name="T10" fmla="*/ 78 w 78"/>
                <a:gd name="T11" fmla="*/ 159 h 503"/>
                <a:gd name="T12" fmla="*/ 72 w 78"/>
                <a:gd name="T13" fmla="*/ 102 h 503"/>
                <a:gd name="T14" fmla="*/ 61 w 78"/>
                <a:gd name="T15" fmla="*/ 44 h 503"/>
                <a:gd name="T16" fmla="*/ 50 w 78"/>
                <a:gd name="T17" fmla="*/ 6 h 503"/>
                <a:gd name="T18" fmla="*/ 39 w 78"/>
                <a:gd name="T19" fmla="*/ 0 h 503"/>
                <a:gd name="T20" fmla="*/ 28 w 78"/>
                <a:gd name="T21" fmla="*/ 0 h 503"/>
                <a:gd name="T22" fmla="*/ 17 w 78"/>
                <a:gd name="T23" fmla="*/ 0 h 503"/>
                <a:gd name="T24" fmla="*/ 5 w 78"/>
                <a:gd name="T25" fmla="*/ 19 h 503"/>
                <a:gd name="T26" fmla="*/ 0 w 78"/>
                <a:gd name="T27" fmla="*/ 44 h 503"/>
                <a:gd name="T28" fmla="*/ 0 w 78"/>
                <a:gd name="T29" fmla="*/ 83 h 503"/>
                <a:gd name="T30" fmla="*/ 28 w 78"/>
                <a:gd name="T31" fmla="*/ 197 h 503"/>
                <a:gd name="T32" fmla="*/ 33 w 78"/>
                <a:gd name="T33" fmla="*/ 299 h 503"/>
                <a:gd name="T34" fmla="*/ 28 w 78"/>
                <a:gd name="T35" fmla="*/ 388 h 503"/>
                <a:gd name="T36" fmla="*/ 5 w 78"/>
                <a:gd name="T37" fmla="*/ 478 h 503"/>
                <a:gd name="T38" fmla="*/ 11 w 78"/>
                <a:gd name="T39" fmla="*/ 497 h 503"/>
                <a:gd name="T40" fmla="*/ 17 w 78"/>
                <a:gd name="T41" fmla="*/ 503 h 503"/>
                <a:gd name="T42" fmla="*/ 17 w 78"/>
                <a:gd name="T43" fmla="*/ 497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3"/>
                <a:gd name="T68" fmla="*/ 78 w 78"/>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3">
                  <a:moveTo>
                    <a:pt x="17" y="497"/>
                  </a:moveTo>
                  <a:lnTo>
                    <a:pt x="39" y="433"/>
                  </a:lnTo>
                  <a:lnTo>
                    <a:pt x="56" y="363"/>
                  </a:lnTo>
                  <a:lnTo>
                    <a:pt x="72" y="293"/>
                  </a:lnTo>
                  <a:lnTo>
                    <a:pt x="78" y="223"/>
                  </a:lnTo>
                  <a:lnTo>
                    <a:pt x="78" y="159"/>
                  </a:lnTo>
                  <a:lnTo>
                    <a:pt x="72" y="102"/>
                  </a:lnTo>
                  <a:lnTo>
                    <a:pt x="61" y="44"/>
                  </a:lnTo>
                  <a:lnTo>
                    <a:pt x="50" y="6"/>
                  </a:lnTo>
                  <a:lnTo>
                    <a:pt x="39" y="0"/>
                  </a:lnTo>
                  <a:lnTo>
                    <a:pt x="28" y="0"/>
                  </a:lnTo>
                  <a:lnTo>
                    <a:pt x="17" y="0"/>
                  </a:lnTo>
                  <a:lnTo>
                    <a:pt x="5" y="19"/>
                  </a:lnTo>
                  <a:lnTo>
                    <a:pt x="0" y="44"/>
                  </a:lnTo>
                  <a:lnTo>
                    <a:pt x="0" y="83"/>
                  </a:lnTo>
                  <a:lnTo>
                    <a:pt x="28" y="197"/>
                  </a:lnTo>
                  <a:lnTo>
                    <a:pt x="33" y="299"/>
                  </a:lnTo>
                  <a:lnTo>
                    <a:pt x="28" y="388"/>
                  </a:lnTo>
                  <a:lnTo>
                    <a:pt x="5" y="478"/>
                  </a:lnTo>
                  <a:lnTo>
                    <a:pt x="11" y="497"/>
                  </a:lnTo>
                  <a:lnTo>
                    <a:pt x="17" y="503"/>
                  </a:lnTo>
                  <a:lnTo>
                    <a:pt x="17" y="49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7" name="Freeform 43" descr="Sphere"/>
            <p:cNvSpPr>
              <a:spLocks/>
            </p:cNvSpPr>
            <p:nvPr/>
          </p:nvSpPr>
          <p:spPr bwMode="auto">
            <a:xfrm>
              <a:off x="2035" y="13464"/>
              <a:ext cx="207" cy="217"/>
            </a:xfrm>
            <a:custGeom>
              <a:avLst/>
              <a:gdLst>
                <a:gd name="T0" fmla="*/ 201 w 207"/>
                <a:gd name="T1" fmla="*/ 96 h 217"/>
                <a:gd name="T2" fmla="*/ 162 w 207"/>
                <a:gd name="T3" fmla="*/ 39 h 217"/>
                <a:gd name="T4" fmla="*/ 140 w 207"/>
                <a:gd name="T5" fmla="*/ 20 h 217"/>
                <a:gd name="T6" fmla="*/ 112 w 207"/>
                <a:gd name="T7" fmla="*/ 7 h 217"/>
                <a:gd name="T8" fmla="*/ 84 w 207"/>
                <a:gd name="T9" fmla="*/ 0 h 217"/>
                <a:gd name="T10" fmla="*/ 62 w 207"/>
                <a:gd name="T11" fmla="*/ 7 h 217"/>
                <a:gd name="T12" fmla="*/ 39 w 207"/>
                <a:gd name="T13" fmla="*/ 20 h 217"/>
                <a:gd name="T14" fmla="*/ 12 w 207"/>
                <a:gd name="T15" fmla="*/ 51 h 217"/>
                <a:gd name="T16" fmla="*/ 0 w 207"/>
                <a:gd name="T17" fmla="*/ 77 h 217"/>
                <a:gd name="T18" fmla="*/ 0 w 207"/>
                <a:gd name="T19" fmla="*/ 90 h 217"/>
                <a:gd name="T20" fmla="*/ 6 w 207"/>
                <a:gd name="T21" fmla="*/ 96 h 217"/>
                <a:gd name="T22" fmla="*/ 23 w 207"/>
                <a:gd name="T23" fmla="*/ 90 h 217"/>
                <a:gd name="T24" fmla="*/ 56 w 207"/>
                <a:gd name="T25" fmla="*/ 90 h 217"/>
                <a:gd name="T26" fmla="*/ 101 w 207"/>
                <a:gd name="T27" fmla="*/ 109 h 217"/>
                <a:gd name="T28" fmla="*/ 134 w 207"/>
                <a:gd name="T29" fmla="*/ 147 h 217"/>
                <a:gd name="T30" fmla="*/ 151 w 207"/>
                <a:gd name="T31" fmla="*/ 172 h 217"/>
                <a:gd name="T32" fmla="*/ 168 w 207"/>
                <a:gd name="T33" fmla="*/ 204 h 217"/>
                <a:gd name="T34" fmla="*/ 179 w 207"/>
                <a:gd name="T35" fmla="*/ 217 h 217"/>
                <a:gd name="T36" fmla="*/ 185 w 207"/>
                <a:gd name="T37" fmla="*/ 217 h 217"/>
                <a:gd name="T38" fmla="*/ 196 w 207"/>
                <a:gd name="T39" fmla="*/ 211 h 217"/>
                <a:gd name="T40" fmla="*/ 207 w 207"/>
                <a:gd name="T41" fmla="*/ 192 h 217"/>
                <a:gd name="T42" fmla="*/ 207 w 207"/>
                <a:gd name="T43" fmla="*/ 147 h 217"/>
                <a:gd name="T44" fmla="*/ 207 w 207"/>
                <a:gd name="T45" fmla="*/ 122 h 217"/>
                <a:gd name="T46" fmla="*/ 201 w 207"/>
                <a:gd name="T47" fmla="*/ 96 h 2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7"/>
                <a:gd name="T73" fmla="*/ 0 h 217"/>
                <a:gd name="T74" fmla="*/ 207 w 207"/>
                <a:gd name="T75" fmla="*/ 217 h 2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7" h="217">
                  <a:moveTo>
                    <a:pt x="201" y="96"/>
                  </a:moveTo>
                  <a:lnTo>
                    <a:pt x="162" y="39"/>
                  </a:lnTo>
                  <a:lnTo>
                    <a:pt x="140" y="20"/>
                  </a:lnTo>
                  <a:lnTo>
                    <a:pt x="112" y="7"/>
                  </a:lnTo>
                  <a:lnTo>
                    <a:pt x="84" y="0"/>
                  </a:lnTo>
                  <a:lnTo>
                    <a:pt x="62" y="7"/>
                  </a:lnTo>
                  <a:lnTo>
                    <a:pt x="39" y="20"/>
                  </a:lnTo>
                  <a:lnTo>
                    <a:pt x="12" y="51"/>
                  </a:lnTo>
                  <a:lnTo>
                    <a:pt x="0" y="77"/>
                  </a:lnTo>
                  <a:lnTo>
                    <a:pt x="0" y="90"/>
                  </a:lnTo>
                  <a:lnTo>
                    <a:pt x="6" y="96"/>
                  </a:lnTo>
                  <a:lnTo>
                    <a:pt x="23" y="90"/>
                  </a:lnTo>
                  <a:lnTo>
                    <a:pt x="56" y="90"/>
                  </a:lnTo>
                  <a:lnTo>
                    <a:pt x="101" y="109"/>
                  </a:lnTo>
                  <a:lnTo>
                    <a:pt x="134" y="147"/>
                  </a:lnTo>
                  <a:lnTo>
                    <a:pt x="151" y="172"/>
                  </a:lnTo>
                  <a:lnTo>
                    <a:pt x="168" y="204"/>
                  </a:lnTo>
                  <a:lnTo>
                    <a:pt x="179" y="217"/>
                  </a:lnTo>
                  <a:lnTo>
                    <a:pt x="185" y="217"/>
                  </a:lnTo>
                  <a:lnTo>
                    <a:pt x="196" y="211"/>
                  </a:lnTo>
                  <a:lnTo>
                    <a:pt x="207" y="192"/>
                  </a:lnTo>
                  <a:lnTo>
                    <a:pt x="207" y="147"/>
                  </a:lnTo>
                  <a:lnTo>
                    <a:pt x="207" y="122"/>
                  </a:lnTo>
                  <a:lnTo>
                    <a:pt x="201" y="96"/>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8" name="Freeform 44" descr="Sphere"/>
            <p:cNvSpPr>
              <a:spLocks/>
            </p:cNvSpPr>
            <p:nvPr/>
          </p:nvSpPr>
          <p:spPr bwMode="auto">
            <a:xfrm>
              <a:off x="1851" y="14497"/>
              <a:ext cx="179" cy="95"/>
            </a:xfrm>
            <a:custGeom>
              <a:avLst/>
              <a:gdLst>
                <a:gd name="T0" fmla="*/ 156 w 179"/>
                <a:gd name="T1" fmla="*/ 63 h 95"/>
                <a:gd name="T2" fmla="*/ 145 w 179"/>
                <a:gd name="T3" fmla="*/ 63 h 95"/>
                <a:gd name="T4" fmla="*/ 129 w 179"/>
                <a:gd name="T5" fmla="*/ 57 h 95"/>
                <a:gd name="T6" fmla="*/ 112 w 179"/>
                <a:gd name="T7" fmla="*/ 50 h 95"/>
                <a:gd name="T8" fmla="*/ 95 w 179"/>
                <a:gd name="T9" fmla="*/ 19 h 95"/>
                <a:gd name="T10" fmla="*/ 89 w 179"/>
                <a:gd name="T11" fmla="*/ 6 h 95"/>
                <a:gd name="T12" fmla="*/ 78 w 179"/>
                <a:gd name="T13" fmla="*/ 0 h 95"/>
                <a:gd name="T14" fmla="*/ 73 w 179"/>
                <a:gd name="T15" fmla="*/ 0 h 95"/>
                <a:gd name="T16" fmla="*/ 62 w 179"/>
                <a:gd name="T17" fmla="*/ 6 h 95"/>
                <a:gd name="T18" fmla="*/ 50 w 179"/>
                <a:gd name="T19" fmla="*/ 19 h 95"/>
                <a:gd name="T20" fmla="*/ 34 w 179"/>
                <a:gd name="T21" fmla="*/ 38 h 95"/>
                <a:gd name="T22" fmla="*/ 17 w 179"/>
                <a:gd name="T23" fmla="*/ 57 h 95"/>
                <a:gd name="T24" fmla="*/ 6 w 179"/>
                <a:gd name="T25" fmla="*/ 76 h 95"/>
                <a:gd name="T26" fmla="*/ 0 w 179"/>
                <a:gd name="T27" fmla="*/ 82 h 95"/>
                <a:gd name="T28" fmla="*/ 0 w 179"/>
                <a:gd name="T29" fmla="*/ 89 h 95"/>
                <a:gd name="T30" fmla="*/ 11 w 179"/>
                <a:gd name="T31" fmla="*/ 95 h 95"/>
                <a:gd name="T32" fmla="*/ 45 w 179"/>
                <a:gd name="T33" fmla="*/ 82 h 95"/>
                <a:gd name="T34" fmla="*/ 56 w 179"/>
                <a:gd name="T35" fmla="*/ 70 h 95"/>
                <a:gd name="T36" fmla="*/ 67 w 179"/>
                <a:gd name="T37" fmla="*/ 63 h 95"/>
                <a:gd name="T38" fmla="*/ 73 w 179"/>
                <a:gd name="T39" fmla="*/ 57 h 95"/>
                <a:gd name="T40" fmla="*/ 84 w 179"/>
                <a:gd name="T41" fmla="*/ 63 h 95"/>
                <a:gd name="T42" fmla="*/ 95 w 179"/>
                <a:gd name="T43" fmla="*/ 89 h 95"/>
                <a:gd name="T44" fmla="*/ 117 w 179"/>
                <a:gd name="T45" fmla="*/ 89 h 95"/>
                <a:gd name="T46" fmla="*/ 140 w 179"/>
                <a:gd name="T47" fmla="*/ 89 h 95"/>
                <a:gd name="T48" fmla="*/ 156 w 179"/>
                <a:gd name="T49" fmla="*/ 89 h 95"/>
                <a:gd name="T50" fmla="*/ 173 w 179"/>
                <a:gd name="T51" fmla="*/ 70 h 95"/>
                <a:gd name="T52" fmla="*/ 179 w 179"/>
                <a:gd name="T53" fmla="*/ 57 h 95"/>
                <a:gd name="T54" fmla="*/ 173 w 179"/>
                <a:gd name="T55" fmla="*/ 57 h 95"/>
                <a:gd name="T56" fmla="*/ 156 w 179"/>
                <a:gd name="T57" fmla="*/ 63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95"/>
                <a:gd name="T89" fmla="*/ 179 w 179"/>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95">
                  <a:moveTo>
                    <a:pt x="156" y="63"/>
                  </a:moveTo>
                  <a:lnTo>
                    <a:pt x="145" y="63"/>
                  </a:lnTo>
                  <a:lnTo>
                    <a:pt x="129" y="57"/>
                  </a:lnTo>
                  <a:lnTo>
                    <a:pt x="112" y="50"/>
                  </a:lnTo>
                  <a:lnTo>
                    <a:pt x="95" y="19"/>
                  </a:lnTo>
                  <a:lnTo>
                    <a:pt x="89" y="6"/>
                  </a:lnTo>
                  <a:lnTo>
                    <a:pt x="78" y="0"/>
                  </a:lnTo>
                  <a:lnTo>
                    <a:pt x="73" y="0"/>
                  </a:lnTo>
                  <a:lnTo>
                    <a:pt x="62" y="6"/>
                  </a:lnTo>
                  <a:lnTo>
                    <a:pt x="50" y="19"/>
                  </a:lnTo>
                  <a:lnTo>
                    <a:pt x="34" y="38"/>
                  </a:lnTo>
                  <a:lnTo>
                    <a:pt x="17" y="57"/>
                  </a:lnTo>
                  <a:lnTo>
                    <a:pt x="6" y="76"/>
                  </a:lnTo>
                  <a:lnTo>
                    <a:pt x="0" y="82"/>
                  </a:lnTo>
                  <a:lnTo>
                    <a:pt x="0" y="89"/>
                  </a:lnTo>
                  <a:lnTo>
                    <a:pt x="11" y="95"/>
                  </a:lnTo>
                  <a:lnTo>
                    <a:pt x="45" y="82"/>
                  </a:lnTo>
                  <a:lnTo>
                    <a:pt x="56" y="70"/>
                  </a:lnTo>
                  <a:lnTo>
                    <a:pt x="67" y="63"/>
                  </a:lnTo>
                  <a:lnTo>
                    <a:pt x="73" y="57"/>
                  </a:lnTo>
                  <a:lnTo>
                    <a:pt x="84" y="63"/>
                  </a:lnTo>
                  <a:lnTo>
                    <a:pt x="95" y="89"/>
                  </a:lnTo>
                  <a:lnTo>
                    <a:pt x="117" y="89"/>
                  </a:lnTo>
                  <a:lnTo>
                    <a:pt x="140" y="89"/>
                  </a:lnTo>
                  <a:lnTo>
                    <a:pt x="156" y="89"/>
                  </a:lnTo>
                  <a:lnTo>
                    <a:pt x="173" y="70"/>
                  </a:lnTo>
                  <a:lnTo>
                    <a:pt x="179" y="57"/>
                  </a:lnTo>
                  <a:lnTo>
                    <a:pt x="173" y="57"/>
                  </a:lnTo>
                  <a:lnTo>
                    <a:pt x="156" y="63"/>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29" name="Freeform 45" descr="Sphere"/>
            <p:cNvSpPr>
              <a:spLocks/>
            </p:cNvSpPr>
            <p:nvPr/>
          </p:nvSpPr>
          <p:spPr bwMode="auto">
            <a:xfrm>
              <a:off x="1862" y="14586"/>
              <a:ext cx="274" cy="624"/>
            </a:xfrm>
            <a:custGeom>
              <a:avLst/>
              <a:gdLst>
                <a:gd name="T0" fmla="*/ 268 w 274"/>
                <a:gd name="T1" fmla="*/ 19 h 624"/>
                <a:gd name="T2" fmla="*/ 263 w 274"/>
                <a:gd name="T3" fmla="*/ 32 h 624"/>
                <a:gd name="T4" fmla="*/ 252 w 274"/>
                <a:gd name="T5" fmla="*/ 44 h 624"/>
                <a:gd name="T6" fmla="*/ 240 w 274"/>
                <a:gd name="T7" fmla="*/ 76 h 624"/>
                <a:gd name="T8" fmla="*/ 224 w 274"/>
                <a:gd name="T9" fmla="*/ 114 h 624"/>
                <a:gd name="T10" fmla="*/ 185 w 274"/>
                <a:gd name="T11" fmla="*/ 210 h 624"/>
                <a:gd name="T12" fmla="*/ 140 w 274"/>
                <a:gd name="T13" fmla="*/ 312 h 624"/>
                <a:gd name="T14" fmla="*/ 90 w 274"/>
                <a:gd name="T15" fmla="*/ 420 h 624"/>
                <a:gd name="T16" fmla="*/ 51 w 274"/>
                <a:gd name="T17" fmla="*/ 516 h 624"/>
                <a:gd name="T18" fmla="*/ 34 w 274"/>
                <a:gd name="T19" fmla="*/ 554 h 624"/>
                <a:gd name="T20" fmla="*/ 23 w 274"/>
                <a:gd name="T21" fmla="*/ 586 h 624"/>
                <a:gd name="T22" fmla="*/ 11 w 274"/>
                <a:gd name="T23" fmla="*/ 611 h 624"/>
                <a:gd name="T24" fmla="*/ 0 w 274"/>
                <a:gd name="T25" fmla="*/ 624 h 624"/>
                <a:gd name="T26" fmla="*/ 0 w 274"/>
                <a:gd name="T27" fmla="*/ 624 h 624"/>
                <a:gd name="T28" fmla="*/ 0 w 274"/>
                <a:gd name="T29" fmla="*/ 624 h 624"/>
                <a:gd name="T30" fmla="*/ 0 w 274"/>
                <a:gd name="T31" fmla="*/ 605 h 624"/>
                <a:gd name="T32" fmla="*/ 0 w 274"/>
                <a:gd name="T33" fmla="*/ 554 h 624"/>
                <a:gd name="T34" fmla="*/ 11 w 274"/>
                <a:gd name="T35" fmla="*/ 477 h 624"/>
                <a:gd name="T36" fmla="*/ 23 w 274"/>
                <a:gd name="T37" fmla="*/ 395 h 624"/>
                <a:gd name="T38" fmla="*/ 23 w 274"/>
                <a:gd name="T39" fmla="*/ 318 h 624"/>
                <a:gd name="T40" fmla="*/ 11 w 274"/>
                <a:gd name="T41" fmla="*/ 255 h 624"/>
                <a:gd name="T42" fmla="*/ 11 w 274"/>
                <a:gd name="T43" fmla="*/ 235 h 624"/>
                <a:gd name="T44" fmla="*/ 23 w 274"/>
                <a:gd name="T45" fmla="*/ 235 h 624"/>
                <a:gd name="T46" fmla="*/ 39 w 274"/>
                <a:gd name="T47" fmla="*/ 235 h 624"/>
                <a:gd name="T48" fmla="*/ 67 w 274"/>
                <a:gd name="T49" fmla="*/ 223 h 624"/>
                <a:gd name="T50" fmla="*/ 101 w 274"/>
                <a:gd name="T51" fmla="*/ 197 h 624"/>
                <a:gd name="T52" fmla="*/ 129 w 274"/>
                <a:gd name="T53" fmla="*/ 165 h 624"/>
                <a:gd name="T54" fmla="*/ 196 w 274"/>
                <a:gd name="T55" fmla="*/ 89 h 624"/>
                <a:gd name="T56" fmla="*/ 224 w 274"/>
                <a:gd name="T57" fmla="*/ 51 h 624"/>
                <a:gd name="T58" fmla="*/ 246 w 274"/>
                <a:gd name="T59" fmla="*/ 19 h 624"/>
                <a:gd name="T60" fmla="*/ 257 w 274"/>
                <a:gd name="T61" fmla="*/ 0 h 624"/>
                <a:gd name="T62" fmla="*/ 268 w 274"/>
                <a:gd name="T63" fmla="*/ 0 h 624"/>
                <a:gd name="T64" fmla="*/ 274 w 274"/>
                <a:gd name="T65" fmla="*/ 0 h 624"/>
                <a:gd name="T66" fmla="*/ 268 w 274"/>
                <a:gd name="T67" fmla="*/ 19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4"/>
                <a:gd name="T103" fmla="*/ 0 h 624"/>
                <a:gd name="T104" fmla="*/ 274 w 274"/>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4" h="624">
                  <a:moveTo>
                    <a:pt x="268" y="19"/>
                  </a:moveTo>
                  <a:lnTo>
                    <a:pt x="263" y="32"/>
                  </a:lnTo>
                  <a:lnTo>
                    <a:pt x="252" y="44"/>
                  </a:lnTo>
                  <a:lnTo>
                    <a:pt x="240" y="76"/>
                  </a:lnTo>
                  <a:lnTo>
                    <a:pt x="224" y="114"/>
                  </a:lnTo>
                  <a:lnTo>
                    <a:pt x="185" y="210"/>
                  </a:lnTo>
                  <a:lnTo>
                    <a:pt x="140" y="312"/>
                  </a:lnTo>
                  <a:lnTo>
                    <a:pt x="90" y="420"/>
                  </a:lnTo>
                  <a:lnTo>
                    <a:pt x="51" y="516"/>
                  </a:lnTo>
                  <a:lnTo>
                    <a:pt x="34" y="554"/>
                  </a:lnTo>
                  <a:lnTo>
                    <a:pt x="23" y="586"/>
                  </a:lnTo>
                  <a:lnTo>
                    <a:pt x="11" y="611"/>
                  </a:lnTo>
                  <a:lnTo>
                    <a:pt x="0" y="624"/>
                  </a:lnTo>
                  <a:lnTo>
                    <a:pt x="0" y="605"/>
                  </a:lnTo>
                  <a:lnTo>
                    <a:pt x="0" y="554"/>
                  </a:lnTo>
                  <a:lnTo>
                    <a:pt x="11" y="477"/>
                  </a:lnTo>
                  <a:lnTo>
                    <a:pt x="23" y="395"/>
                  </a:lnTo>
                  <a:lnTo>
                    <a:pt x="23" y="318"/>
                  </a:lnTo>
                  <a:lnTo>
                    <a:pt x="11" y="255"/>
                  </a:lnTo>
                  <a:lnTo>
                    <a:pt x="11" y="235"/>
                  </a:lnTo>
                  <a:lnTo>
                    <a:pt x="23" y="235"/>
                  </a:lnTo>
                  <a:lnTo>
                    <a:pt x="39" y="235"/>
                  </a:lnTo>
                  <a:lnTo>
                    <a:pt x="67" y="223"/>
                  </a:lnTo>
                  <a:lnTo>
                    <a:pt x="101" y="197"/>
                  </a:lnTo>
                  <a:lnTo>
                    <a:pt x="129" y="165"/>
                  </a:lnTo>
                  <a:lnTo>
                    <a:pt x="196" y="89"/>
                  </a:lnTo>
                  <a:lnTo>
                    <a:pt x="224" y="51"/>
                  </a:lnTo>
                  <a:lnTo>
                    <a:pt x="246" y="19"/>
                  </a:lnTo>
                  <a:lnTo>
                    <a:pt x="257" y="0"/>
                  </a:lnTo>
                  <a:lnTo>
                    <a:pt x="268" y="0"/>
                  </a:lnTo>
                  <a:lnTo>
                    <a:pt x="274" y="0"/>
                  </a:lnTo>
                  <a:lnTo>
                    <a:pt x="268" y="1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0" name="Freeform 46" descr="Sphere"/>
            <p:cNvSpPr>
              <a:spLocks/>
            </p:cNvSpPr>
            <p:nvPr/>
          </p:nvSpPr>
          <p:spPr bwMode="auto">
            <a:xfrm>
              <a:off x="2108" y="14872"/>
              <a:ext cx="50" cy="465"/>
            </a:xfrm>
            <a:custGeom>
              <a:avLst/>
              <a:gdLst>
                <a:gd name="T0" fmla="*/ 28 w 50"/>
                <a:gd name="T1" fmla="*/ 434 h 465"/>
                <a:gd name="T2" fmla="*/ 45 w 50"/>
                <a:gd name="T3" fmla="*/ 344 h 465"/>
                <a:gd name="T4" fmla="*/ 50 w 50"/>
                <a:gd name="T5" fmla="*/ 313 h 465"/>
                <a:gd name="T6" fmla="*/ 50 w 50"/>
                <a:gd name="T7" fmla="*/ 300 h 465"/>
                <a:gd name="T8" fmla="*/ 39 w 50"/>
                <a:gd name="T9" fmla="*/ 274 h 465"/>
                <a:gd name="T10" fmla="*/ 33 w 50"/>
                <a:gd name="T11" fmla="*/ 230 h 465"/>
                <a:gd name="T12" fmla="*/ 28 w 50"/>
                <a:gd name="T13" fmla="*/ 185 h 465"/>
                <a:gd name="T14" fmla="*/ 28 w 50"/>
                <a:gd name="T15" fmla="*/ 128 h 465"/>
                <a:gd name="T16" fmla="*/ 33 w 50"/>
                <a:gd name="T17" fmla="*/ 58 h 465"/>
                <a:gd name="T18" fmla="*/ 39 w 50"/>
                <a:gd name="T19" fmla="*/ 26 h 465"/>
                <a:gd name="T20" fmla="*/ 33 w 50"/>
                <a:gd name="T21" fmla="*/ 0 h 465"/>
                <a:gd name="T22" fmla="*/ 28 w 50"/>
                <a:gd name="T23" fmla="*/ 0 h 465"/>
                <a:gd name="T24" fmla="*/ 22 w 50"/>
                <a:gd name="T25" fmla="*/ 26 h 465"/>
                <a:gd name="T26" fmla="*/ 6 w 50"/>
                <a:gd name="T27" fmla="*/ 128 h 465"/>
                <a:gd name="T28" fmla="*/ 0 w 50"/>
                <a:gd name="T29" fmla="*/ 236 h 465"/>
                <a:gd name="T30" fmla="*/ 6 w 50"/>
                <a:gd name="T31" fmla="*/ 351 h 465"/>
                <a:gd name="T32" fmla="*/ 22 w 50"/>
                <a:gd name="T33" fmla="*/ 453 h 465"/>
                <a:gd name="T34" fmla="*/ 28 w 50"/>
                <a:gd name="T35" fmla="*/ 465 h 465"/>
                <a:gd name="T36" fmla="*/ 28 w 50"/>
                <a:gd name="T37" fmla="*/ 459 h 465"/>
                <a:gd name="T38" fmla="*/ 28 w 50"/>
                <a:gd name="T39" fmla="*/ 434 h 4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465"/>
                <a:gd name="T62" fmla="*/ 50 w 50"/>
                <a:gd name="T63" fmla="*/ 465 h 4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465">
                  <a:moveTo>
                    <a:pt x="28" y="434"/>
                  </a:moveTo>
                  <a:lnTo>
                    <a:pt x="45" y="344"/>
                  </a:lnTo>
                  <a:lnTo>
                    <a:pt x="50" y="313"/>
                  </a:lnTo>
                  <a:lnTo>
                    <a:pt x="50" y="300"/>
                  </a:lnTo>
                  <a:lnTo>
                    <a:pt x="39" y="274"/>
                  </a:lnTo>
                  <a:lnTo>
                    <a:pt x="33" y="230"/>
                  </a:lnTo>
                  <a:lnTo>
                    <a:pt x="28" y="185"/>
                  </a:lnTo>
                  <a:lnTo>
                    <a:pt x="28" y="128"/>
                  </a:lnTo>
                  <a:lnTo>
                    <a:pt x="33" y="58"/>
                  </a:lnTo>
                  <a:lnTo>
                    <a:pt x="39" y="26"/>
                  </a:lnTo>
                  <a:lnTo>
                    <a:pt x="33" y="0"/>
                  </a:lnTo>
                  <a:lnTo>
                    <a:pt x="28" y="0"/>
                  </a:lnTo>
                  <a:lnTo>
                    <a:pt x="22" y="26"/>
                  </a:lnTo>
                  <a:lnTo>
                    <a:pt x="6" y="128"/>
                  </a:lnTo>
                  <a:lnTo>
                    <a:pt x="0" y="236"/>
                  </a:lnTo>
                  <a:lnTo>
                    <a:pt x="6" y="351"/>
                  </a:lnTo>
                  <a:lnTo>
                    <a:pt x="22" y="453"/>
                  </a:lnTo>
                  <a:lnTo>
                    <a:pt x="28" y="465"/>
                  </a:lnTo>
                  <a:lnTo>
                    <a:pt x="28" y="459"/>
                  </a:lnTo>
                  <a:lnTo>
                    <a:pt x="28" y="434"/>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1" name="Freeform 47" descr="Sphere"/>
            <p:cNvSpPr>
              <a:spLocks/>
            </p:cNvSpPr>
            <p:nvPr/>
          </p:nvSpPr>
          <p:spPr bwMode="auto">
            <a:xfrm>
              <a:off x="2281" y="14267"/>
              <a:ext cx="234" cy="198"/>
            </a:xfrm>
            <a:custGeom>
              <a:avLst/>
              <a:gdLst>
                <a:gd name="T0" fmla="*/ 0 w 234"/>
                <a:gd name="T1" fmla="*/ 179 h 198"/>
                <a:gd name="T2" fmla="*/ 22 w 234"/>
                <a:gd name="T3" fmla="*/ 134 h 198"/>
                <a:gd name="T4" fmla="*/ 45 w 234"/>
                <a:gd name="T5" fmla="*/ 89 h 198"/>
                <a:gd name="T6" fmla="*/ 78 w 234"/>
                <a:gd name="T7" fmla="*/ 51 h 198"/>
                <a:gd name="T8" fmla="*/ 112 w 234"/>
                <a:gd name="T9" fmla="*/ 19 h 198"/>
                <a:gd name="T10" fmla="*/ 145 w 234"/>
                <a:gd name="T11" fmla="*/ 7 h 198"/>
                <a:gd name="T12" fmla="*/ 173 w 234"/>
                <a:gd name="T13" fmla="*/ 0 h 198"/>
                <a:gd name="T14" fmla="*/ 207 w 234"/>
                <a:gd name="T15" fmla="*/ 7 h 198"/>
                <a:gd name="T16" fmla="*/ 218 w 234"/>
                <a:gd name="T17" fmla="*/ 26 h 198"/>
                <a:gd name="T18" fmla="*/ 229 w 234"/>
                <a:gd name="T19" fmla="*/ 45 h 198"/>
                <a:gd name="T20" fmla="*/ 234 w 234"/>
                <a:gd name="T21" fmla="*/ 83 h 198"/>
                <a:gd name="T22" fmla="*/ 234 w 234"/>
                <a:gd name="T23" fmla="*/ 115 h 198"/>
                <a:gd name="T24" fmla="*/ 229 w 234"/>
                <a:gd name="T25" fmla="*/ 134 h 198"/>
                <a:gd name="T26" fmla="*/ 223 w 234"/>
                <a:gd name="T27" fmla="*/ 140 h 198"/>
                <a:gd name="T28" fmla="*/ 212 w 234"/>
                <a:gd name="T29" fmla="*/ 140 h 198"/>
                <a:gd name="T30" fmla="*/ 212 w 234"/>
                <a:gd name="T31" fmla="*/ 128 h 198"/>
                <a:gd name="T32" fmla="*/ 195 w 234"/>
                <a:gd name="T33" fmla="*/ 102 h 198"/>
                <a:gd name="T34" fmla="*/ 168 w 234"/>
                <a:gd name="T35" fmla="*/ 83 h 198"/>
                <a:gd name="T36" fmla="*/ 140 w 234"/>
                <a:gd name="T37" fmla="*/ 83 h 198"/>
                <a:gd name="T38" fmla="*/ 106 w 234"/>
                <a:gd name="T39" fmla="*/ 96 h 198"/>
                <a:gd name="T40" fmla="*/ 78 w 234"/>
                <a:gd name="T41" fmla="*/ 115 h 198"/>
                <a:gd name="T42" fmla="*/ 50 w 234"/>
                <a:gd name="T43" fmla="*/ 134 h 198"/>
                <a:gd name="T44" fmla="*/ 22 w 234"/>
                <a:gd name="T45" fmla="*/ 166 h 198"/>
                <a:gd name="T46" fmla="*/ 6 w 234"/>
                <a:gd name="T47" fmla="*/ 191 h 198"/>
                <a:gd name="T48" fmla="*/ 0 w 234"/>
                <a:gd name="T49" fmla="*/ 198 h 198"/>
                <a:gd name="T50" fmla="*/ 0 w 234"/>
                <a:gd name="T51" fmla="*/ 198 h 198"/>
                <a:gd name="T52" fmla="*/ 0 w 234"/>
                <a:gd name="T53" fmla="*/ 179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4"/>
                <a:gd name="T82" fmla="*/ 0 h 198"/>
                <a:gd name="T83" fmla="*/ 234 w 234"/>
                <a:gd name="T84" fmla="*/ 198 h 1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4" h="198">
                  <a:moveTo>
                    <a:pt x="0" y="179"/>
                  </a:moveTo>
                  <a:lnTo>
                    <a:pt x="22" y="134"/>
                  </a:lnTo>
                  <a:lnTo>
                    <a:pt x="45" y="89"/>
                  </a:lnTo>
                  <a:lnTo>
                    <a:pt x="78" y="51"/>
                  </a:lnTo>
                  <a:lnTo>
                    <a:pt x="112" y="19"/>
                  </a:lnTo>
                  <a:lnTo>
                    <a:pt x="145" y="7"/>
                  </a:lnTo>
                  <a:lnTo>
                    <a:pt x="173" y="0"/>
                  </a:lnTo>
                  <a:lnTo>
                    <a:pt x="207" y="7"/>
                  </a:lnTo>
                  <a:lnTo>
                    <a:pt x="218" y="26"/>
                  </a:lnTo>
                  <a:lnTo>
                    <a:pt x="229" y="45"/>
                  </a:lnTo>
                  <a:lnTo>
                    <a:pt x="234" y="83"/>
                  </a:lnTo>
                  <a:lnTo>
                    <a:pt x="234" y="115"/>
                  </a:lnTo>
                  <a:lnTo>
                    <a:pt x="229" y="134"/>
                  </a:lnTo>
                  <a:lnTo>
                    <a:pt x="223" y="140"/>
                  </a:lnTo>
                  <a:lnTo>
                    <a:pt x="212" y="140"/>
                  </a:lnTo>
                  <a:lnTo>
                    <a:pt x="212" y="128"/>
                  </a:lnTo>
                  <a:lnTo>
                    <a:pt x="195" y="102"/>
                  </a:lnTo>
                  <a:lnTo>
                    <a:pt x="168" y="83"/>
                  </a:lnTo>
                  <a:lnTo>
                    <a:pt x="140" y="83"/>
                  </a:lnTo>
                  <a:lnTo>
                    <a:pt x="106" y="96"/>
                  </a:lnTo>
                  <a:lnTo>
                    <a:pt x="78" y="115"/>
                  </a:lnTo>
                  <a:lnTo>
                    <a:pt x="50" y="134"/>
                  </a:lnTo>
                  <a:lnTo>
                    <a:pt x="22" y="166"/>
                  </a:lnTo>
                  <a:lnTo>
                    <a:pt x="6" y="191"/>
                  </a:lnTo>
                  <a:lnTo>
                    <a:pt x="0" y="198"/>
                  </a:lnTo>
                  <a:lnTo>
                    <a:pt x="0" y="179"/>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2" name="Freeform 48" descr="Sphere"/>
            <p:cNvSpPr>
              <a:spLocks/>
            </p:cNvSpPr>
            <p:nvPr/>
          </p:nvSpPr>
          <p:spPr bwMode="auto">
            <a:xfrm>
              <a:off x="2493" y="14560"/>
              <a:ext cx="84" cy="440"/>
            </a:xfrm>
            <a:custGeom>
              <a:avLst/>
              <a:gdLst>
                <a:gd name="T0" fmla="*/ 6 w 84"/>
                <a:gd name="T1" fmla="*/ 7 h 440"/>
                <a:gd name="T2" fmla="*/ 17 w 84"/>
                <a:gd name="T3" fmla="*/ 0 h 440"/>
                <a:gd name="T4" fmla="*/ 22 w 84"/>
                <a:gd name="T5" fmla="*/ 0 h 440"/>
                <a:gd name="T6" fmla="*/ 45 w 84"/>
                <a:gd name="T7" fmla="*/ 13 h 440"/>
                <a:gd name="T8" fmla="*/ 56 w 84"/>
                <a:gd name="T9" fmla="*/ 45 h 440"/>
                <a:gd name="T10" fmla="*/ 78 w 84"/>
                <a:gd name="T11" fmla="*/ 115 h 440"/>
                <a:gd name="T12" fmla="*/ 84 w 84"/>
                <a:gd name="T13" fmla="*/ 198 h 440"/>
                <a:gd name="T14" fmla="*/ 84 w 84"/>
                <a:gd name="T15" fmla="*/ 249 h 440"/>
                <a:gd name="T16" fmla="*/ 78 w 84"/>
                <a:gd name="T17" fmla="*/ 300 h 440"/>
                <a:gd name="T18" fmla="*/ 67 w 84"/>
                <a:gd name="T19" fmla="*/ 357 h 440"/>
                <a:gd name="T20" fmla="*/ 45 w 84"/>
                <a:gd name="T21" fmla="*/ 408 h 440"/>
                <a:gd name="T22" fmla="*/ 28 w 84"/>
                <a:gd name="T23" fmla="*/ 440 h 440"/>
                <a:gd name="T24" fmla="*/ 22 w 84"/>
                <a:gd name="T25" fmla="*/ 440 h 440"/>
                <a:gd name="T26" fmla="*/ 17 w 84"/>
                <a:gd name="T27" fmla="*/ 440 h 440"/>
                <a:gd name="T28" fmla="*/ 17 w 84"/>
                <a:gd name="T29" fmla="*/ 421 h 440"/>
                <a:gd name="T30" fmla="*/ 17 w 84"/>
                <a:gd name="T31" fmla="*/ 402 h 440"/>
                <a:gd name="T32" fmla="*/ 22 w 84"/>
                <a:gd name="T33" fmla="*/ 370 h 440"/>
                <a:gd name="T34" fmla="*/ 34 w 84"/>
                <a:gd name="T35" fmla="*/ 306 h 440"/>
                <a:gd name="T36" fmla="*/ 34 w 84"/>
                <a:gd name="T37" fmla="*/ 249 h 440"/>
                <a:gd name="T38" fmla="*/ 22 w 84"/>
                <a:gd name="T39" fmla="*/ 198 h 440"/>
                <a:gd name="T40" fmla="*/ 17 w 84"/>
                <a:gd name="T41" fmla="*/ 147 h 440"/>
                <a:gd name="T42" fmla="*/ 0 w 84"/>
                <a:gd name="T43" fmla="*/ 70 h 440"/>
                <a:gd name="T44" fmla="*/ 0 w 84"/>
                <a:gd name="T45" fmla="*/ 32 h 440"/>
                <a:gd name="T46" fmla="*/ 6 w 84"/>
                <a:gd name="T47" fmla="*/ 7 h 4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440"/>
                <a:gd name="T74" fmla="*/ 84 w 84"/>
                <a:gd name="T75" fmla="*/ 440 h 4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440">
                  <a:moveTo>
                    <a:pt x="6" y="7"/>
                  </a:moveTo>
                  <a:lnTo>
                    <a:pt x="17" y="0"/>
                  </a:lnTo>
                  <a:lnTo>
                    <a:pt x="22" y="0"/>
                  </a:lnTo>
                  <a:lnTo>
                    <a:pt x="45" y="13"/>
                  </a:lnTo>
                  <a:lnTo>
                    <a:pt x="56" y="45"/>
                  </a:lnTo>
                  <a:lnTo>
                    <a:pt x="78" y="115"/>
                  </a:lnTo>
                  <a:lnTo>
                    <a:pt x="84" y="198"/>
                  </a:lnTo>
                  <a:lnTo>
                    <a:pt x="84" y="249"/>
                  </a:lnTo>
                  <a:lnTo>
                    <a:pt x="78" y="300"/>
                  </a:lnTo>
                  <a:lnTo>
                    <a:pt x="67" y="357"/>
                  </a:lnTo>
                  <a:lnTo>
                    <a:pt x="45" y="408"/>
                  </a:lnTo>
                  <a:lnTo>
                    <a:pt x="28" y="440"/>
                  </a:lnTo>
                  <a:lnTo>
                    <a:pt x="22" y="440"/>
                  </a:lnTo>
                  <a:lnTo>
                    <a:pt x="17" y="440"/>
                  </a:lnTo>
                  <a:lnTo>
                    <a:pt x="17" y="421"/>
                  </a:lnTo>
                  <a:lnTo>
                    <a:pt x="17" y="402"/>
                  </a:lnTo>
                  <a:lnTo>
                    <a:pt x="22" y="370"/>
                  </a:lnTo>
                  <a:lnTo>
                    <a:pt x="34" y="306"/>
                  </a:lnTo>
                  <a:lnTo>
                    <a:pt x="34" y="249"/>
                  </a:lnTo>
                  <a:lnTo>
                    <a:pt x="22" y="198"/>
                  </a:lnTo>
                  <a:lnTo>
                    <a:pt x="17" y="147"/>
                  </a:lnTo>
                  <a:lnTo>
                    <a:pt x="0" y="70"/>
                  </a:lnTo>
                  <a:lnTo>
                    <a:pt x="0" y="32"/>
                  </a:lnTo>
                  <a:lnTo>
                    <a:pt x="6" y="7"/>
                  </a:lnTo>
                  <a:close/>
                </a:path>
              </a:pathLst>
            </a:custGeom>
            <a:pattFill prst="sphere">
              <a:fgClr>
                <a:srgbClr val="FFFF00"/>
              </a:fgClr>
              <a:bgClr>
                <a:srgbClr val="FF0000"/>
              </a:bgClr>
            </a:pattFill>
            <a:ln w="3810">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3" name="Freeform 49" descr="Sphere"/>
            <p:cNvSpPr>
              <a:spLocks/>
            </p:cNvSpPr>
            <p:nvPr/>
          </p:nvSpPr>
          <p:spPr bwMode="auto">
            <a:xfrm>
              <a:off x="2197" y="1398"/>
              <a:ext cx="8056" cy="784"/>
            </a:xfrm>
            <a:custGeom>
              <a:avLst/>
              <a:gdLst>
                <a:gd name="T0" fmla="*/ 157 w 8056"/>
                <a:gd name="T1" fmla="*/ 121 h 784"/>
                <a:gd name="T2" fmla="*/ 67 w 8056"/>
                <a:gd name="T3" fmla="*/ 236 h 784"/>
                <a:gd name="T4" fmla="*/ 39 w 8056"/>
                <a:gd name="T5" fmla="*/ 421 h 784"/>
                <a:gd name="T6" fmla="*/ 62 w 8056"/>
                <a:gd name="T7" fmla="*/ 574 h 784"/>
                <a:gd name="T8" fmla="*/ 106 w 8056"/>
                <a:gd name="T9" fmla="*/ 663 h 784"/>
                <a:gd name="T10" fmla="*/ 168 w 8056"/>
                <a:gd name="T11" fmla="*/ 688 h 784"/>
                <a:gd name="T12" fmla="*/ 218 w 8056"/>
                <a:gd name="T13" fmla="*/ 650 h 784"/>
                <a:gd name="T14" fmla="*/ 246 w 8056"/>
                <a:gd name="T15" fmla="*/ 536 h 784"/>
                <a:gd name="T16" fmla="*/ 235 w 8056"/>
                <a:gd name="T17" fmla="*/ 383 h 784"/>
                <a:gd name="T18" fmla="*/ 173 w 8056"/>
                <a:gd name="T19" fmla="*/ 325 h 784"/>
                <a:gd name="T20" fmla="*/ 140 w 8056"/>
                <a:gd name="T21" fmla="*/ 421 h 784"/>
                <a:gd name="T22" fmla="*/ 168 w 8056"/>
                <a:gd name="T23" fmla="*/ 491 h 784"/>
                <a:gd name="T24" fmla="*/ 190 w 8056"/>
                <a:gd name="T25" fmla="*/ 440 h 784"/>
                <a:gd name="T26" fmla="*/ 201 w 8056"/>
                <a:gd name="T27" fmla="*/ 446 h 784"/>
                <a:gd name="T28" fmla="*/ 190 w 8056"/>
                <a:gd name="T29" fmla="*/ 555 h 784"/>
                <a:gd name="T30" fmla="*/ 140 w 8056"/>
                <a:gd name="T31" fmla="*/ 574 h 784"/>
                <a:gd name="T32" fmla="*/ 106 w 8056"/>
                <a:gd name="T33" fmla="*/ 523 h 784"/>
                <a:gd name="T34" fmla="*/ 95 w 8056"/>
                <a:gd name="T35" fmla="*/ 421 h 784"/>
                <a:gd name="T36" fmla="*/ 112 w 8056"/>
                <a:gd name="T37" fmla="*/ 294 h 784"/>
                <a:gd name="T38" fmla="*/ 157 w 8056"/>
                <a:gd name="T39" fmla="*/ 243 h 784"/>
                <a:gd name="T40" fmla="*/ 212 w 8056"/>
                <a:gd name="T41" fmla="*/ 249 h 784"/>
                <a:gd name="T42" fmla="*/ 257 w 8056"/>
                <a:gd name="T43" fmla="*/ 313 h 784"/>
                <a:gd name="T44" fmla="*/ 285 w 8056"/>
                <a:gd name="T45" fmla="*/ 440 h 784"/>
                <a:gd name="T46" fmla="*/ 279 w 8056"/>
                <a:gd name="T47" fmla="*/ 606 h 784"/>
                <a:gd name="T48" fmla="*/ 212 w 8056"/>
                <a:gd name="T49" fmla="*/ 759 h 784"/>
                <a:gd name="T50" fmla="*/ 129 w 8056"/>
                <a:gd name="T51" fmla="*/ 778 h 784"/>
                <a:gd name="T52" fmla="*/ 45 w 8056"/>
                <a:gd name="T53" fmla="*/ 663 h 784"/>
                <a:gd name="T54" fmla="*/ 0 w 8056"/>
                <a:gd name="T55" fmla="*/ 466 h 784"/>
                <a:gd name="T56" fmla="*/ 17 w 8056"/>
                <a:gd name="T57" fmla="*/ 249 h 784"/>
                <a:gd name="T58" fmla="*/ 101 w 8056"/>
                <a:gd name="T59" fmla="*/ 71 h 784"/>
                <a:gd name="T60" fmla="*/ 257 w 8056"/>
                <a:gd name="T61" fmla="*/ 0 h 784"/>
                <a:gd name="T62" fmla="*/ 7917 w 8056"/>
                <a:gd name="T63" fmla="*/ 32 h 784"/>
                <a:gd name="T64" fmla="*/ 8023 w 8056"/>
                <a:gd name="T65" fmla="*/ 179 h 784"/>
                <a:gd name="T66" fmla="*/ 8056 w 8056"/>
                <a:gd name="T67" fmla="*/ 395 h 784"/>
                <a:gd name="T68" fmla="*/ 8034 w 8056"/>
                <a:gd name="T69" fmla="*/ 606 h 784"/>
                <a:gd name="T70" fmla="*/ 7961 w 8056"/>
                <a:gd name="T71" fmla="*/ 752 h 784"/>
                <a:gd name="T72" fmla="*/ 7866 w 8056"/>
                <a:gd name="T73" fmla="*/ 778 h 784"/>
                <a:gd name="T74" fmla="*/ 7805 w 8056"/>
                <a:gd name="T75" fmla="*/ 695 h 784"/>
                <a:gd name="T76" fmla="*/ 7771 w 8056"/>
                <a:gd name="T77" fmla="*/ 497 h 784"/>
                <a:gd name="T78" fmla="*/ 7788 w 8056"/>
                <a:gd name="T79" fmla="*/ 351 h 784"/>
                <a:gd name="T80" fmla="*/ 7827 w 8056"/>
                <a:gd name="T81" fmla="*/ 262 h 784"/>
                <a:gd name="T82" fmla="*/ 7883 w 8056"/>
                <a:gd name="T83" fmla="*/ 236 h 784"/>
                <a:gd name="T84" fmla="*/ 7928 w 8056"/>
                <a:gd name="T85" fmla="*/ 274 h 784"/>
                <a:gd name="T86" fmla="*/ 7961 w 8056"/>
                <a:gd name="T87" fmla="*/ 370 h 784"/>
                <a:gd name="T88" fmla="*/ 7956 w 8056"/>
                <a:gd name="T89" fmla="*/ 497 h 784"/>
                <a:gd name="T90" fmla="*/ 7928 w 8056"/>
                <a:gd name="T91" fmla="*/ 567 h 784"/>
                <a:gd name="T92" fmla="*/ 7883 w 8056"/>
                <a:gd name="T93" fmla="*/ 574 h 784"/>
                <a:gd name="T94" fmla="*/ 7855 w 8056"/>
                <a:gd name="T95" fmla="*/ 478 h 784"/>
                <a:gd name="T96" fmla="*/ 7861 w 8056"/>
                <a:gd name="T97" fmla="*/ 434 h 784"/>
                <a:gd name="T98" fmla="*/ 7877 w 8056"/>
                <a:gd name="T99" fmla="*/ 478 h 784"/>
                <a:gd name="T100" fmla="*/ 7911 w 8056"/>
                <a:gd name="T101" fmla="*/ 466 h 784"/>
                <a:gd name="T102" fmla="*/ 7905 w 8056"/>
                <a:gd name="T103" fmla="*/ 332 h 784"/>
                <a:gd name="T104" fmla="*/ 7844 w 8056"/>
                <a:gd name="T105" fmla="*/ 344 h 784"/>
                <a:gd name="T106" fmla="*/ 7810 w 8056"/>
                <a:gd name="T107" fmla="*/ 485 h 784"/>
                <a:gd name="T108" fmla="*/ 7827 w 8056"/>
                <a:gd name="T109" fmla="*/ 618 h 784"/>
                <a:gd name="T110" fmla="*/ 7877 w 8056"/>
                <a:gd name="T111" fmla="*/ 682 h 784"/>
                <a:gd name="T112" fmla="*/ 7933 w 8056"/>
                <a:gd name="T113" fmla="*/ 676 h 784"/>
                <a:gd name="T114" fmla="*/ 7989 w 8056"/>
                <a:gd name="T115" fmla="*/ 606 h 784"/>
                <a:gd name="T116" fmla="*/ 8011 w 8056"/>
                <a:gd name="T117" fmla="*/ 478 h 784"/>
                <a:gd name="T118" fmla="*/ 8006 w 8056"/>
                <a:gd name="T119" fmla="*/ 294 h 784"/>
                <a:gd name="T120" fmla="*/ 7933 w 8056"/>
                <a:gd name="T121" fmla="*/ 153 h 784"/>
                <a:gd name="T122" fmla="*/ 7810 w 8056"/>
                <a:gd name="T123" fmla="*/ 102 h 7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56"/>
                <a:gd name="T187" fmla="*/ 0 h 784"/>
                <a:gd name="T188" fmla="*/ 8056 w 8056"/>
                <a:gd name="T189" fmla="*/ 784 h 7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56" h="784">
                  <a:moveTo>
                    <a:pt x="246" y="102"/>
                  </a:moveTo>
                  <a:lnTo>
                    <a:pt x="201" y="109"/>
                  </a:lnTo>
                  <a:lnTo>
                    <a:pt x="157" y="121"/>
                  </a:lnTo>
                  <a:lnTo>
                    <a:pt x="123" y="153"/>
                  </a:lnTo>
                  <a:lnTo>
                    <a:pt x="95" y="192"/>
                  </a:lnTo>
                  <a:lnTo>
                    <a:pt x="67" y="236"/>
                  </a:lnTo>
                  <a:lnTo>
                    <a:pt x="56" y="294"/>
                  </a:lnTo>
                  <a:lnTo>
                    <a:pt x="45" y="357"/>
                  </a:lnTo>
                  <a:lnTo>
                    <a:pt x="39" y="421"/>
                  </a:lnTo>
                  <a:lnTo>
                    <a:pt x="45" y="478"/>
                  </a:lnTo>
                  <a:lnTo>
                    <a:pt x="51" y="529"/>
                  </a:lnTo>
                  <a:lnTo>
                    <a:pt x="62" y="574"/>
                  </a:lnTo>
                  <a:lnTo>
                    <a:pt x="73" y="606"/>
                  </a:lnTo>
                  <a:lnTo>
                    <a:pt x="84" y="638"/>
                  </a:lnTo>
                  <a:lnTo>
                    <a:pt x="106" y="663"/>
                  </a:lnTo>
                  <a:lnTo>
                    <a:pt x="129" y="676"/>
                  </a:lnTo>
                  <a:lnTo>
                    <a:pt x="145" y="688"/>
                  </a:lnTo>
                  <a:lnTo>
                    <a:pt x="168" y="688"/>
                  </a:lnTo>
                  <a:lnTo>
                    <a:pt x="185" y="682"/>
                  </a:lnTo>
                  <a:lnTo>
                    <a:pt x="201" y="676"/>
                  </a:lnTo>
                  <a:lnTo>
                    <a:pt x="218" y="650"/>
                  </a:lnTo>
                  <a:lnTo>
                    <a:pt x="235" y="618"/>
                  </a:lnTo>
                  <a:lnTo>
                    <a:pt x="240" y="587"/>
                  </a:lnTo>
                  <a:lnTo>
                    <a:pt x="246" y="536"/>
                  </a:lnTo>
                  <a:lnTo>
                    <a:pt x="252" y="485"/>
                  </a:lnTo>
                  <a:lnTo>
                    <a:pt x="246" y="427"/>
                  </a:lnTo>
                  <a:lnTo>
                    <a:pt x="235" y="383"/>
                  </a:lnTo>
                  <a:lnTo>
                    <a:pt x="212" y="344"/>
                  </a:lnTo>
                  <a:lnTo>
                    <a:pt x="190" y="332"/>
                  </a:lnTo>
                  <a:lnTo>
                    <a:pt x="173" y="325"/>
                  </a:lnTo>
                  <a:lnTo>
                    <a:pt x="157" y="332"/>
                  </a:lnTo>
                  <a:lnTo>
                    <a:pt x="145" y="364"/>
                  </a:lnTo>
                  <a:lnTo>
                    <a:pt x="140" y="421"/>
                  </a:lnTo>
                  <a:lnTo>
                    <a:pt x="145" y="466"/>
                  </a:lnTo>
                  <a:lnTo>
                    <a:pt x="151" y="478"/>
                  </a:lnTo>
                  <a:lnTo>
                    <a:pt x="168" y="491"/>
                  </a:lnTo>
                  <a:lnTo>
                    <a:pt x="185" y="478"/>
                  </a:lnTo>
                  <a:lnTo>
                    <a:pt x="190" y="459"/>
                  </a:lnTo>
                  <a:lnTo>
                    <a:pt x="190" y="440"/>
                  </a:lnTo>
                  <a:lnTo>
                    <a:pt x="190" y="434"/>
                  </a:lnTo>
                  <a:lnTo>
                    <a:pt x="196" y="434"/>
                  </a:lnTo>
                  <a:lnTo>
                    <a:pt x="201" y="446"/>
                  </a:lnTo>
                  <a:lnTo>
                    <a:pt x="207" y="478"/>
                  </a:lnTo>
                  <a:lnTo>
                    <a:pt x="201" y="523"/>
                  </a:lnTo>
                  <a:lnTo>
                    <a:pt x="190" y="555"/>
                  </a:lnTo>
                  <a:lnTo>
                    <a:pt x="173" y="574"/>
                  </a:lnTo>
                  <a:lnTo>
                    <a:pt x="157" y="580"/>
                  </a:lnTo>
                  <a:lnTo>
                    <a:pt x="140" y="574"/>
                  </a:lnTo>
                  <a:lnTo>
                    <a:pt x="129" y="567"/>
                  </a:lnTo>
                  <a:lnTo>
                    <a:pt x="118" y="548"/>
                  </a:lnTo>
                  <a:lnTo>
                    <a:pt x="106" y="523"/>
                  </a:lnTo>
                  <a:lnTo>
                    <a:pt x="106" y="497"/>
                  </a:lnTo>
                  <a:lnTo>
                    <a:pt x="101" y="466"/>
                  </a:lnTo>
                  <a:lnTo>
                    <a:pt x="95" y="421"/>
                  </a:lnTo>
                  <a:lnTo>
                    <a:pt x="101" y="370"/>
                  </a:lnTo>
                  <a:lnTo>
                    <a:pt x="106" y="332"/>
                  </a:lnTo>
                  <a:lnTo>
                    <a:pt x="112" y="294"/>
                  </a:lnTo>
                  <a:lnTo>
                    <a:pt x="129" y="274"/>
                  </a:lnTo>
                  <a:lnTo>
                    <a:pt x="145" y="255"/>
                  </a:lnTo>
                  <a:lnTo>
                    <a:pt x="157" y="243"/>
                  </a:lnTo>
                  <a:lnTo>
                    <a:pt x="173" y="236"/>
                  </a:lnTo>
                  <a:lnTo>
                    <a:pt x="190" y="236"/>
                  </a:lnTo>
                  <a:lnTo>
                    <a:pt x="212" y="249"/>
                  </a:lnTo>
                  <a:lnTo>
                    <a:pt x="229" y="262"/>
                  </a:lnTo>
                  <a:lnTo>
                    <a:pt x="246" y="281"/>
                  </a:lnTo>
                  <a:lnTo>
                    <a:pt x="257" y="313"/>
                  </a:lnTo>
                  <a:lnTo>
                    <a:pt x="274" y="351"/>
                  </a:lnTo>
                  <a:lnTo>
                    <a:pt x="279" y="389"/>
                  </a:lnTo>
                  <a:lnTo>
                    <a:pt x="285" y="440"/>
                  </a:lnTo>
                  <a:lnTo>
                    <a:pt x="291" y="497"/>
                  </a:lnTo>
                  <a:lnTo>
                    <a:pt x="285" y="548"/>
                  </a:lnTo>
                  <a:lnTo>
                    <a:pt x="279" y="606"/>
                  </a:lnTo>
                  <a:lnTo>
                    <a:pt x="252" y="695"/>
                  </a:lnTo>
                  <a:lnTo>
                    <a:pt x="235" y="733"/>
                  </a:lnTo>
                  <a:lnTo>
                    <a:pt x="212" y="759"/>
                  </a:lnTo>
                  <a:lnTo>
                    <a:pt x="190" y="778"/>
                  </a:lnTo>
                  <a:lnTo>
                    <a:pt x="168" y="784"/>
                  </a:lnTo>
                  <a:lnTo>
                    <a:pt x="129" y="778"/>
                  </a:lnTo>
                  <a:lnTo>
                    <a:pt x="95" y="752"/>
                  </a:lnTo>
                  <a:lnTo>
                    <a:pt x="67" y="708"/>
                  </a:lnTo>
                  <a:lnTo>
                    <a:pt x="45" y="663"/>
                  </a:lnTo>
                  <a:lnTo>
                    <a:pt x="23" y="606"/>
                  </a:lnTo>
                  <a:lnTo>
                    <a:pt x="11" y="536"/>
                  </a:lnTo>
                  <a:lnTo>
                    <a:pt x="0" y="466"/>
                  </a:lnTo>
                  <a:lnTo>
                    <a:pt x="0" y="395"/>
                  </a:lnTo>
                  <a:lnTo>
                    <a:pt x="6" y="319"/>
                  </a:lnTo>
                  <a:lnTo>
                    <a:pt x="17" y="249"/>
                  </a:lnTo>
                  <a:lnTo>
                    <a:pt x="39" y="179"/>
                  </a:lnTo>
                  <a:lnTo>
                    <a:pt x="67" y="121"/>
                  </a:lnTo>
                  <a:lnTo>
                    <a:pt x="101" y="71"/>
                  </a:lnTo>
                  <a:lnTo>
                    <a:pt x="140" y="32"/>
                  </a:lnTo>
                  <a:lnTo>
                    <a:pt x="190" y="7"/>
                  </a:lnTo>
                  <a:lnTo>
                    <a:pt x="257" y="0"/>
                  </a:lnTo>
                  <a:lnTo>
                    <a:pt x="7805" y="0"/>
                  </a:lnTo>
                  <a:lnTo>
                    <a:pt x="7861" y="7"/>
                  </a:lnTo>
                  <a:lnTo>
                    <a:pt x="7917" y="32"/>
                  </a:lnTo>
                  <a:lnTo>
                    <a:pt x="7961" y="71"/>
                  </a:lnTo>
                  <a:lnTo>
                    <a:pt x="7995" y="121"/>
                  </a:lnTo>
                  <a:lnTo>
                    <a:pt x="8023" y="179"/>
                  </a:lnTo>
                  <a:lnTo>
                    <a:pt x="8039" y="249"/>
                  </a:lnTo>
                  <a:lnTo>
                    <a:pt x="8051" y="319"/>
                  </a:lnTo>
                  <a:lnTo>
                    <a:pt x="8056" y="395"/>
                  </a:lnTo>
                  <a:lnTo>
                    <a:pt x="8056" y="466"/>
                  </a:lnTo>
                  <a:lnTo>
                    <a:pt x="8051" y="536"/>
                  </a:lnTo>
                  <a:lnTo>
                    <a:pt x="8034" y="606"/>
                  </a:lnTo>
                  <a:lnTo>
                    <a:pt x="8017" y="663"/>
                  </a:lnTo>
                  <a:lnTo>
                    <a:pt x="7989" y="708"/>
                  </a:lnTo>
                  <a:lnTo>
                    <a:pt x="7961" y="752"/>
                  </a:lnTo>
                  <a:lnTo>
                    <a:pt x="7928" y="778"/>
                  </a:lnTo>
                  <a:lnTo>
                    <a:pt x="7889" y="784"/>
                  </a:lnTo>
                  <a:lnTo>
                    <a:pt x="7866" y="778"/>
                  </a:lnTo>
                  <a:lnTo>
                    <a:pt x="7844" y="759"/>
                  </a:lnTo>
                  <a:lnTo>
                    <a:pt x="7822" y="733"/>
                  </a:lnTo>
                  <a:lnTo>
                    <a:pt x="7805" y="695"/>
                  </a:lnTo>
                  <a:lnTo>
                    <a:pt x="7777" y="606"/>
                  </a:lnTo>
                  <a:lnTo>
                    <a:pt x="7771" y="548"/>
                  </a:lnTo>
                  <a:lnTo>
                    <a:pt x="7771" y="497"/>
                  </a:lnTo>
                  <a:lnTo>
                    <a:pt x="7771" y="440"/>
                  </a:lnTo>
                  <a:lnTo>
                    <a:pt x="7777" y="389"/>
                  </a:lnTo>
                  <a:lnTo>
                    <a:pt x="7788" y="351"/>
                  </a:lnTo>
                  <a:lnTo>
                    <a:pt x="7799" y="313"/>
                  </a:lnTo>
                  <a:lnTo>
                    <a:pt x="7816" y="281"/>
                  </a:lnTo>
                  <a:lnTo>
                    <a:pt x="7827" y="262"/>
                  </a:lnTo>
                  <a:lnTo>
                    <a:pt x="7844" y="249"/>
                  </a:lnTo>
                  <a:lnTo>
                    <a:pt x="7861" y="236"/>
                  </a:lnTo>
                  <a:lnTo>
                    <a:pt x="7883" y="236"/>
                  </a:lnTo>
                  <a:lnTo>
                    <a:pt x="7900" y="243"/>
                  </a:lnTo>
                  <a:lnTo>
                    <a:pt x="7917" y="255"/>
                  </a:lnTo>
                  <a:lnTo>
                    <a:pt x="7928" y="274"/>
                  </a:lnTo>
                  <a:lnTo>
                    <a:pt x="7944" y="294"/>
                  </a:lnTo>
                  <a:lnTo>
                    <a:pt x="7950" y="332"/>
                  </a:lnTo>
                  <a:lnTo>
                    <a:pt x="7961" y="370"/>
                  </a:lnTo>
                  <a:lnTo>
                    <a:pt x="7961" y="421"/>
                  </a:lnTo>
                  <a:lnTo>
                    <a:pt x="7961" y="466"/>
                  </a:lnTo>
                  <a:lnTo>
                    <a:pt x="7956" y="497"/>
                  </a:lnTo>
                  <a:lnTo>
                    <a:pt x="7950" y="523"/>
                  </a:lnTo>
                  <a:lnTo>
                    <a:pt x="7939" y="548"/>
                  </a:lnTo>
                  <a:lnTo>
                    <a:pt x="7928" y="567"/>
                  </a:lnTo>
                  <a:lnTo>
                    <a:pt x="7922" y="574"/>
                  </a:lnTo>
                  <a:lnTo>
                    <a:pt x="7905" y="580"/>
                  </a:lnTo>
                  <a:lnTo>
                    <a:pt x="7883" y="574"/>
                  </a:lnTo>
                  <a:lnTo>
                    <a:pt x="7866" y="555"/>
                  </a:lnTo>
                  <a:lnTo>
                    <a:pt x="7861" y="523"/>
                  </a:lnTo>
                  <a:lnTo>
                    <a:pt x="7855" y="478"/>
                  </a:lnTo>
                  <a:lnTo>
                    <a:pt x="7855" y="446"/>
                  </a:lnTo>
                  <a:lnTo>
                    <a:pt x="7861" y="434"/>
                  </a:lnTo>
                  <a:lnTo>
                    <a:pt x="7866" y="440"/>
                  </a:lnTo>
                  <a:lnTo>
                    <a:pt x="7872" y="459"/>
                  </a:lnTo>
                  <a:lnTo>
                    <a:pt x="7877" y="478"/>
                  </a:lnTo>
                  <a:lnTo>
                    <a:pt x="7889" y="491"/>
                  </a:lnTo>
                  <a:lnTo>
                    <a:pt x="7905" y="478"/>
                  </a:lnTo>
                  <a:lnTo>
                    <a:pt x="7911" y="466"/>
                  </a:lnTo>
                  <a:lnTo>
                    <a:pt x="7922" y="421"/>
                  </a:lnTo>
                  <a:lnTo>
                    <a:pt x="7911" y="364"/>
                  </a:lnTo>
                  <a:lnTo>
                    <a:pt x="7905" y="332"/>
                  </a:lnTo>
                  <a:lnTo>
                    <a:pt x="7883" y="325"/>
                  </a:lnTo>
                  <a:lnTo>
                    <a:pt x="7861" y="332"/>
                  </a:lnTo>
                  <a:lnTo>
                    <a:pt x="7844" y="344"/>
                  </a:lnTo>
                  <a:lnTo>
                    <a:pt x="7822" y="383"/>
                  </a:lnTo>
                  <a:lnTo>
                    <a:pt x="7816" y="427"/>
                  </a:lnTo>
                  <a:lnTo>
                    <a:pt x="7810" y="485"/>
                  </a:lnTo>
                  <a:lnTo>
                    <a:pt x="7810" y="536"/>
                  </a:lnTo>
                  <a:lnTo>
                    <a:pt x="7822" y="587"/>
                  </a:lnTo>
                  <a:lnTo>
                    <a:pt x="7827" y="618"/>
                  </a:lnTo>
                  <a:lnTo>
                    <a:pt x="7844" y="650"/>
                  </a:lnTo>
                  <a:lnTo>
                    <a:pt x="7861" y="676"/>
                  </a:lnTo>
                  <a:lnTo>
                    <a:pt x="7877" y="682"/>
                  </a:lnTo>
                  <a:lnTo>
                    <a:pt x="7894" y="688"/>
                  </a:lnTo>
                  <a:lnTo>
                    <a:pt x="7911" y="688"/>
                  </a:lnTo>
                  <a:lnTo>
                    <a:pt x="7933" y="676"/>
                  </a:lnTo>
                  <a:lnTo>
                    <a:pt x="7950" y="663"/>
                  </a:lnTo>
                  <a:lnTo>
                    <a:pt x="7967" y="638"/>
                  </a:lnTo>
                  <a:lnTo>
                    <a:pt x="7989" y="606"/>
                  </a:lnTo>
                  <a:lnTo>
                    <a:pt x="8000" y="574"/>
                  </a:lnTo>
                  <a:lnTo>
                    <a:pt x="8011" y="529"/>
                  </a:lnTo>
                  <a:lnTo>
                    <a:pt x="8011" y="478"/>
                  </a:lnTo>
                  <a:lnTo>
                    <a:pt x="8017" y="421"/>
                  </a:lnTo>
                  <a:lnTo>
                    <a:pt x="8011" y="357"/>
                  </a:lnTo>
                  <a:lnTo>
                    <a:pt x="8006" y="294"/>
                  </a:lnTo>
                  <a:lnTo>
                    <a:pt x="7989" y="236"/>
                  </a:lnTo>
                  <a:lnTo>
                    <a:pt x="7967" y="192"/>
                  </a:lnTo>
                  <a:lnTo>
                    <a:pt x="7933" y="153"/>
                  </a:lnTo>
                  <a:lnTo>
                    <a:pt x="7900" y="121"/>
                  </a:lnTo>
                  <a:lnTo>
                    <a:pt x="7861" y="109"/>
                  </a:lnTo>
                  <a:lnTo>
                    <a:pt x="7810" y="102"/>
                  </a:lnTo>
                  <a:lnTo>
                    <a:pt x="246" y="102"/>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4" name="Freeform 50" descr="Sphere"/>
            <p:cNvSpPr>
              <a:spLocks/>
            </p:cNvSpPr>
            <p:nvPr/>
          </p:nvSpPr>
          <p:spPr bwMode="auto">
            <a:xfrm>
              <a:off x="10303" y="2297"/>
              <a:ext cx="347" cy="12149"/>
            </a:xfrm>
            <a:custGeom>
              <a:avLst/>
              <a:gdLst>
                <a:gd name="T0" fmla="*/ 330 w 347"/>
                <a:gd name="T1" fmla="*/ 11824 h 12149"/>
                <a:gd name="T2" fmla="*/ 263 w 347"/>
                <a:gd name="T3" fmla="*/ 12066 h 12149"/>
                <a:gd name="T4" fmla="*/ 173 w 347"/>
                <a:gd name="T5" fmla="*/ 12149 h 12149"/>
                <a:gd name="T6" fmla="*/ 79 w 347"/>
                <a:gd name="T7" fmla="*/ 12098 h 12149"/>
                <a:gd name="T8" fmla="*/ 12 w 347"/>
                <a:gd name="T9" fmla="*/ 11926 h 12149"/>
                <a:gd name="T10" fmla="*/ 6 w 347"/>
                <a:gd name="T11" fmla="*/ 11709 h 12149"/>
                <a:gd name="T12" fmla="*/ 56 w 347"/>
                <a:gd name="T13" fmla="*/ 11531 h 12149"/>
                <a:gd name="T14" fmla="*/ 129 w 347"/>
                <a:gd name="T15" fmla="*/ 11480 h 12149"/>
                <a:gd name="T16" fmla="*/ 190 w 347"/>
                <a:gd name="T17" fmla="*/ 11524 h 12149"/>
                <a:gd name="T18" fmla="*/ 240 w 347"/>
                <a:gd name="T19" fmla="*/ 11703 h 12149"/>
                <a:gd name="T20" fmla="*/ 213 w 347"/>
                <a:gd name="T21" fmla="*/ 11881 h 12149"/>
                <a:gd name="T22" fmla="*/ 162 w 347"/>
                <a:gd name="T23" fmla="*/ 11926 h 12149"/>
                <a:gd name="T24" fmla="*/ 106 w 347"/>
                <a:gd name="T25" fmla="*/ 11875 h 12149"/>
                <a:gd name="T26" fmla="*/ 95 w 347"/>
                <a:gd name="T27" fmla="*/ 11754 h 12149"/>
                <a:gd name="T28" fmla="*/ 140 w 347"/>
                <a:gd name="T29" fmla="*/ 11677 h 12149"/>
                <a:gd name="T30" fmla="*/ 151 w 347"/>
                <a:gd name="T31" fmla="*/ 11709 h 12149"/>
                <a:gd name="T32" fmla="*/ 129 w 347"/>
                <a:gd name="T33" fmla="*/ 11766 h 12149"/>
                <a:gd name="T34" fmla="*/ 151 w 347"/>
                <a:gd name="T35" fmla="*/ 11824 h 12149"/>
                <a:gd name="T36" fmla="*/ 196 w 347"/>
                <a:gd name="T37" fmla="*/ 11792 h 12149"/>
                <a:gd name="T38" fmla="*/ 190 w 347"/>
                <a:gd name="T39" fmla="*/ 11658 h 12149"/>
                <a:gd name="T40" fmla="*/ 134 w 347"/>
                <a:gd name="T41" fmla="*/ 11575 h 12149"/>
                <a:gd name="T42" fmla="*/ 73 w 347"/>
                <a:gd name="T43" fmla="*/ 11620 h 12149"/>
                <a:gd name="T44" fmla="*/ 45 w 347"/>
                <a:gd name="T45" fmla="*/ 11817 h 12149"/>
                <a:gd name="T46" fmla="*/ 95 w 347"/>
                <a:gd name="T47" fmla="*/ 12015 h 12149"/>
                <a:gd name="T48" fmla="*/ 157 w 347"/>
                <a:gd name="T49" fmla="*/ 12059 h 12149"/>
                <a:gd name="T50" fmla="*/ 240 w 347"/>
                <a:gd name="T51" fmla="*/ 11983 h 12149"/>
                <a:gd name="T52" fmla="*/ 285 w 347"/>
                <a:gd name="T53" fmla="*/ 11779 h 12149"/>
                <a:gd name="T54" fmla="*/ 302 w 347"/>
                <a:gd name="T55" fmla="*/ 567 h 12149"/>
                <a:gd name="T56" fmla="*/ 274 w 347"/>
                <a:gd name="T57" fmla="*/ 286 h 12149"/>
                <a:gd name="T58" fmla="*/ 218 w 347"/>
                <a:gd name="T59" fmla="*/ 121 h 12149"/>
                <a:gd name="T60" fmla="*/ 134 w 347"/>
                <a:gd name="T61" fmla="*/ 95 h 12149"/>
                <a:gd name="T62" fmla="*/ 73 w 347"/>
                <a:gd name="T63" fmla="*/ 165 h 12149"/>
                <a:gd name="T64" fmla="*/ 45 w 347"/>
                <a:gd name="T65" fmla="*/ 420 h 12149"/>
                <a:gd name="T66" fmla="*/ 90 w 347"/>
                <a:gd name="T67" fmla="*/ 554 h 12149"/>
                <a:gd name="T68" fmla="*/ 157 w 347"/>
                <a:gd name="T69" fmla="*/ 567 h 12149"/>
                <a:gd name="T70" fmla="*/ 201 w 347"/>
                <a:gd name="T71" fmla="*/ 446 h 12149"/>
                <a:gd name="T72" fmla="*/ 179 w 347"/>
                <a:gd name="T73" fmla="*/ 331 h 12149"/>
                <a:gd name="T74" fmla="*/ 140 w 347"/>
                <a:gd name="T75" fmla="*/ 331 h 12149"/>
                <a:gd name="T76" fmla="*/ 134 w 347"/>
                <a:gd name="T77" fmla="*/ 420 h 12149"/>
                <a:gd name="T78" fmla="*/ 157 w 347"/>
                <a:gd name="T79" fmla="*/ 446 h 12149"/>
                <a:gd name="T80" fmla="*/ 118 w 347"/>
                <a:gd name="T81" fmla="*/ 465 h 12149"/>
                <a:gd name="T82" fmla="*/ 90 w 347"/>
                <a:gd name="T83" fmla="*/ 363 h 12149"/>
                <a:gd name="T84" fmla="*/ 129 w 347"/>
                <a:gd name="T85" fmla="*/ 235 h 12149"/>
                <a:gd name="T86" fmla="*/ 179 w 347"/>
                <a:gd name="T87" fmla="*/ 229 h 12149"/>
                <a:gd name="T88" fmla="*/ 224 w 347"/>
                <a:gd name="T89" fmla="*/ 293 h 12149"/>
                <a:gd name="T90" fmla="*/ 229 w 347"/>
                <a:gd name="T91" fmla="*/ 528 h 12149"/>
                <a:gd name="T92" fmla="*/ 173 w 347"/>
                <a:gd name="T93" fmla="*/ 650 h 12149"/>
                <a:gd name="T94" fmla="*/ 101 w 347"/>
                <a:gd name="T95" fmla="*/ 662 h 12149"/>
                <a:gd name="T96" fmla="*/ 39 w 347"/>
                <a:gd name="T97" fmla="*/ 579 h 12149"/>
                <a:gd name="T98" fmla="*/ 0 w 347"/>
                <a:gd name="T99" fmla="*/ 388 h 12149"/>
                <a:gd name="T100" fmla="*/ 34 w 347"/>
                <a:gd name="T101" fmla="*/ 153 h 12149"/>
                <a:gd name="T102" fmla="*/ 112 w 347"/>
                <a:gd name="T103" fmla="*/ 19 h 12149"/>
                <a:gd name="T104" fmla="*/ 201 w 347"/>
                <a:gd name="T105" fmla="*/ 12 h 12149"/>
                <a:gd name="T106" fmla="*/ 285 w 347"/>
                <a:gd name="T107" fmla="*/ 146 h 12149"/>
                <a:gd name="T108" fmla="*/ 341 w 347"/>
                <a:gd name="T109" fmla="*/ 446 h 121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7"/>
                <a:gd name="T166" fmla="*/ 0 h 12149"/>
                <a:gd name="T167" fmla="*/ 347 w 347"/>
                <a:gd name="T168" fmla="*/ 12149 h 121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7" h="12149">
                  <a:moveTo>
                    <a:pt x="347" y="11569"/>
                  </a:moveTo>
                  <a:lnTo>
                    <a:pt x="341" y="11703"/>
                  </a:lnTo>
                  <a:lnTo>
                    <a:pt x="330" y="11824"/>
                  </a:lnTo>
                  <a:lnTo>
                    <a:pt x="307" y="11919"/>
                  </a:lnTo>
                  <a:lnTo>
                    <a:pt x="285" y="12002"/>
                  </a:lnTo>
                  <a:lnTo>
                    <a:pt x="263" y="12066"/>
                  </a:lnTo>
                  <a:lnTo>
                    <a:pt x="235" y="12110"/>
                  </a:lnTo>
                  <a:lnTo>
                    <a:pt x="201" y="12136"/>
                  </a:lnTo>
                  <a:lnTo>
                    <a:pt x="173" y="12149"/>
                  </a:lnTo>
                  <a:lnTo>
                    <a:pt x="140" y="12149"/>
                  </a:lnTo>
                  <a:lnTo>
                    <a:pt x="112" y="12129"/>
                  </a:lnTo>
                  <a:lnTo>
                    <a:pt x="79" y="12098"/>
                  </a:lnTo>
                  <a:lnTo>
                    <a:pt x="51" y="12047"/>
                  </a:lnTo>
                  <a:lnTo>
                    <a:pt x="34" y="11996"/>
                  </a:lnTo>
                  <a:lnTo>
                    <a:pt x="12" y="11926"/>
                  </a:lnTo>
                  <a:lnTo>
                    <a:pt x="6" y="11849"/>
                  </a:lnTo>
                  <a:lnTo>
                    <a:pt x="0" y="11766"/>
                  </a:lnTo>
                  <a:lnTo>
                    <a:pt x="6" y="11709"/>
                  </a:lnTo>
                  <a:lnTo>
                    <a:pt x="12" y="11664"/>
                  </a:lnTo>
                  <a:lnTo>
                    <a:pt x="39" y="11569"/>
                  </a:lnTo>
                  <a:lnTo>
                    <a:pt x="56" y="11531"/>
                  </a:lnTo>
                  <a:lnTo>
                    <a:pt x="79" y="11505"/>
                  </a:lnTo>
                  <a:lnTo>
                    <a:pt x="101" y="11486"/>
                  </a:lnTo>
                  <a:lnTo>
                    <a:pt x="129" y="11480"/>
                  </a:lnTo>
                  <a:lnTo>
                    <a:pt x="151" y="11486"/>
                  </a:lnTo>
                  <a:lnTo>
                    <a:pt x="173" y="11499"/>
                  </a:lnTo>
                  <a:lnTo>
                    <a:pt x="190" y="11524"/>
                  </a:lnTo>
                  <a:lnTo>
                    <a:pt x="207" y="11550"/>
                  </a:lnTo>
                  <a:lnTo>
                    <a:pt x="229" y="11620"/>
                  </a:lnTo>
                  <a:lnTo>
                    <a:pt x="240" y="11703"/>
                  </a:lnTo>
                  <a:lnTo>
                    <a:pt x="240" y="11785"/>
                  </a:lnTo>
                  <a:lnTo>
                    <a:pt x="224" y="11855"/>
                  </a:lnTo>
                  <a:lnTo>
                    <a:pt x="213" y="11881"/>
                  </a:lnTo>
                  <a:lnTo>
                    <a:pt x="201" y="11906"/>
                  </a:lnTo>
                  <a:lnTo>
                    <a:pt x="179" y="11919"/>
                  </a:lnTo>
                  <a:lnTo>
                    <a:pt x="162" y="11926"/>
                  </a:lnTo>
                  <a:lnTo>
                    <a:pt x="140" y="11919"/>
                  </a:lnTo>
                  <a:lnTo>
                    <a:pt x="129" y="11913"/>
                  </a:lnTo>
                  <a:lnTo>
                    <a:pt x="106" y="11875"/>
                  </a:lnTo>
                  <a:lnTo>
                    <a:pt x="95" y="11836"/>
                  </a:lnTo>
                  <a:lnTo>
                    <a:pt x="90" y="11785"/>
                  </a:lnTo>
                  <a:lnTo>
                    <a:pt x="95" y="11754"/>
                  </a:lnTo>
                  <a:lnTo>
                    <a:pt x="101" y="11715"/>
                  </a:lnTo>
                  <a:lnTo>
                    <a:pt x="118" y="11690"/>
                  </a:lnTo>
                  <a:lnTo>
                    <a:pt x="140" y="11677"/>
                  </a:lnTo>
                  <a:lnTo>
                    <a:pt x="151" y="11683"/>
                  </a:lnTo>
                  <a:lnTo>
                    <a:pt x="157" y="11703"/>
                  </a:lnTo>
                  <a:lnTo>
                    <a:pt x="151" y="11709"/>
                  </a:lnTo>
                  <a:lnTo>
                    <a:pt x="140" y="11715"/>
                  </a:lnTo>
                  <a:lnTo>
                    <a:pt x="134" y="11734"/>
                  </a:lnTo>
                  <a:lnTo>
                    <a:pt x="129" y="11766"/>
                  </a:lnTo>
                  <a:lnTo>
                    <a:pt x="134" y="11798"/>
                  </a:lnTo>
                  <a:lnTo>
                    <a:pt x="140" y="11811"/>
                  </a:lnTo>
                  <a:lnTo>
                    <a:pt x="151" y="11824"/>
                  </a:lnTo>
                  <a:lnTo>
                    <a:pt x="162" y="11830"/>
                  </a:lnTo>
                  <a:lnTo>
                    <a:pt x="179" y="11817"/>
                  </a:lnTo>
                  <a:lnTo>
                    <a:pt x="196" y="11792"/>
                  </a:lnTo>
                  <a:lnTo>
                    <a:pt x="201" y="11747"/>
                  </a:lnTo>
                  <a:lnTo>
                    <a:pt x="201" y="11703"/>
                  </a:lnTo>
                  <a:lnTo>
                    <a:pt x="190" y="11658"/>
                  </a:lnTo>
                  <a:lnTo>
                    <a:pt x="179" y="11613"/>
                  </a:lnTo>
                  <a:lnTo>
                    <a:pt x="157" y="11588"/>
                  </a:lnTo>
                  <a:lnTo>
                    <a:pt x="134" y="11575"/>
                  </a:lnTo>
                  <a:lnTo>
                    <a:pt x="106" y="11582"/>
                  </a:lnTo>
                  <a:lnTo>
                    <a:pt x="90" y="11601"/>
                  </a:lnTo>
                  <a:lnTo>
                    <a:pt x="73" y="11620"/>
                  </a:lnTo>
                  <a:lnTo>
                    <a:pt x="56" y="11652"/>
                  </a:lnTo>
                  <a:lnTo>
                    <a:pt x="45" y="11728"/>
                  </a:lnTo>
                  <a:lnTo>
                    <a:pt x="45" y="11817"/>
                  </a:lnTo>
                  <a:lnTo>
                    <a:pt x="51" y="11906"/>
                  </a:lnTo>
                  <a:lnTo>
                    <a:pt x="73" y="11983"/>
                  </a:lnTo>
                  <a:lnTo>
                    <a:pt x="95" y="12015"/>
                  </a:lnTo>
                  <a:lnTo>
                    <a:pt x="112" y="12040"/>
                  </a:lnTo>
                  <a:lnTo>
                    <a:pt x="134" y="12053"/>
                  </a:lnTo>
                  <a:lnTo>
                    <a:pt x="157" y="12059"/>
                  </a:lnTo>
                  <a:lnTo>
                    <a:pt x="190" y="12047"/>
                  </a:lnTo>
                  <a:lnTo>
                    <a:pt x="218" y="12027"/>
                  </a:lnTo>
                  <a:lnTo>
                    <a:pt x="240" y="11983"/>
                  </a:lnTo>
                  <a:lnTo>
                    <a:pt x="263" y="11932"/>
                  </a:lnTo>
                  <a:lnTo>
                    <a:pt x="274" y="11868"/>
                  </a:lnTo>
                  <a:lnTo>
                    <a:pt x="285" y="11779"/>
                  </a:lnTo>
                  <a:lnTo>
                    <a:pt x="296" y="11690"/>
                  </a:lnTo>
                  <a:lnTo>
                    <a:pt x="302" y="11575"/>
                  </a:lnTo>
                  <a:lnTo>
                    <a:pt x="302" y="567"/>
                  </a:lnTo>
                  <a:lnTo>
                    <a:pt x="296" y="465"/>
                  </a:lnTo>
                  <a:lnTo>
                    <a:pt x="285" y="363"/>
                  </a:lnTo>
                  <a:lnTo>
                    <a:pt x="274" y="286"/>
                  </a:lnTo>
                  <a:lnTo>
                    <a:pt x="263" y="216"/>
                  </a:lnTo>
                  <a:lnTo>
                    <a:pt x="240" y="159"/>
                  </a:lnTo>
                  <a:lnTo>
                    <a:pt x="218" y="121"/>
                  </a:lnTo>
                  <a:lnTo>
                    <a:pt x="190" y="95"/>
                  </a:lnTo>
                  <a:lnTo>
                    <a:pt x="157" y="89"/>
                  </a:lnTo>
                  <a:lnTo>
                    <a:pt x="134" y="95"/>
                  </a:lnTo>
                  <a:lnTo>
                    <a:pt x="112" y="114"/>
                  </a:lnTo>
                  <a:lnTo>
                    <a:pt x="95" y="134"/>
                  </a:lnTo>
                  <a:lnTo>
                    <a:pt x="73" y="165"/>
                  </a:lnTo>
                  <a:lnTo>
                    <a:pt x="51" y="242"/>
                  </a:lnTo>
                  <a:lnTo>
                    <a:pt x="45" y="331"/>
                  </a:lnTo>
                  <a:lnTo>
                    <a:pt x="45" y="420"/>
                  </a:lnTo>
                  <a:lnTo>
                    <a:pt x="56" y="497"/>
                  </a:lnTo>
                  <a:lnTo>
                    <a:pt x="73" y="528"/>
                  </a:lnTo>
                  <a:lnTo>
                    <a:pt x="90" y="554"/>
                  </a:lnTo>
                  <a:lnTo>
                    <a:pt x="106" y="567"/>
                  </a:lnTo>
                  <a:lnTo>
                    <a:pt x="134" y="573"/>
                  </a:lnTo>
                  <a:lnTo>
                    <a:pt x="157" y="567"/>
                  </a:lnTo>
                  <a:lnTo>
                    <a:pt x="179" y="535"/>
                  </a:lnTo>
                  <a:lnTo>
                    <a:pt x="190" y="497"/>
                  </a:lnTo>
                  <a:lnTo>
                    <a:pt x="201" y="446"/>
                  </a:lnTo>
                  <a:lnTo>
                    <a:pt x="201" y="395"/>
                  </a:lnTo>
                  <a:lnTo>
                    <a:pt x="196" y="363"/>
                  </a:lnTo>
                  <a:lnTo>
                    <a:pt x="179" y="331"/>
                  </a:lnTo>
                  <a:lnTo>
                    <a:pt x="162" y="325"/>
                  </a:lnTo>
                  <a:lnTo>
                    <a:pt x="151" y="325"/>
                  </a:lnTo>
                  <a:lnTo>
                    <a:pt x="140" y="331"/>
                  </a:lnTo>
                  <a:lnTo>
                    <a:pt x="134" y="356"/>
                  </a:lnTo>
                  <a:lnTo>
                    <a:pt x="129" y="388"/>
                  </a:lnTo>
                  <a:lnTo>
                    <a:pt x="134" y="420"/>
                  </a:lnTo>
                  <a:lnTo>
                    <a:pt x="140" y="433"/>
                  </a:lnTo>
                  <a:lnTo>
                    <a:pt x="151" y="439"/>
                  </a:lnTo>
                  <a:lnTo>
                    <a:pt x="157" y="446"/>
                  </a:lnTo>
                  <a:lnTo>
                    <a:pt x="151" y="465"/>
                  </a:lnTo>
                  <a:lnTo>
                    <a:pt x="140" y="471"/>
                  </a:lnTo>
                  <a:lnTo>
                    <a:pt x="118" y="465"/>
                  </a:lnTo>
                  <a:lnTo>
                    <a:pt x="101" y="433"/>
                  </a:lnTo>
                  <a:lnTo>
                    <a:pt x="95" y="395"/>
                  </a:lnTo>
                  <a:lnTo>
                    <a:pt x="90" y="363"/>
                  </a:lnTo>
                  <a:lnTo>
                    <a:pt x="95" y="318"/>
                  </a:lnTo>
                  <a:lnTo>
                    <a:pt x="106" y="267"/>
                  </a:lnTo>
                  <a:lnTo>
                    <a:pt x="129" y="235"/>
                  </a:lnTo>
                  <a:lnTo>
                    <a:pt x="140" y="223"/>
                  </a:lnTo>
                  <a:lnTo>
                    <a:pt x="162" y="223"/>
                  </a:lnTo>
                  <a:lnTo>
                    <a:pt x="179" y="229"/>
                  </a:lnTo>
                  <a:lnTo>
                    <a:pt x="201" y="242"/>
                  </a:lnTo>
                  <a:lnTo>
                    <a:pt x="213" y="261"/>
                  </a:lnTo>
                  <a:lnTo>
                    <a:pt x="224" y="293"/>
                  </a:lnTo>
                  <a:lnTo>
                    <a:pt x="240" y="363"/>
                  </a:lnTo>
                  <a:lnTo>
                    <a:pt x="240" y="446"/>
                  </a:lnTo>
                  <a:lnTo>
                    <a:pt x="229" y="528"/>
                  </a:lnTo>
                  <a:lnTo>
                    <a:pt x="207" y="605"/>
                  </a:lnTo>
                  <a:lnTo>
                    <a:pt x="190" y="630"/>
                  </a:lnTo>
                  <a:lnTo>
                    <a:pt x="173" y="650"/>
                  </a:lnTo>
                  <a:lnTo>
                    <a:pt x="151" y="669"/>
                  </a:lnTo>
                  <a:lnTo>
                    <a:pt x="129" y="669"/>
                  </a:lnTo>
                  <a:lnTo>
                    <a:pt x="101" y="662"/>
                  </a:lnTo>
                  <a:lnTo>
                    <a:pt x="79" y="643"/>
                  </a:lnTo>
                  <a:lnTo>
                    <a:pt x="56" y="618"/>
                  </a:lnTo>
                  <a:lnTo>
                    <a:pt x="39" y="579"/>
                  </a:lnTo>
                  <a:lnTo>
                    <a:pt x="12" y="490"/>
                  </a:lnTo>
                  <a:lnTo>
                    <a:pt x="6" y="439"/>
                  </a:lnTo>
                  <a:lnTo>
                    <a:pt x="0" y="388"/>
                  </a:lnTo>
                  <a:lnTo>
                    <a:pt x="6" y="299"/>
                  </a:lnTo>
                  <a:lnTo>
                    <a:pt x="12" y="223"/>
                  </a:lnTo>
                  <a:lnTo>
                    <a:pt x="34" y="153"/>
                  </a:lnTo>
                  <a:lnTo>
                    <a:pt x="51" y="95"/>
                  </a:lnTo>
                  <a:lnTo>
                    <a:pt x="79" y="51"/>
                  </a:lnTo>
                  <a:lnTo>
                    <a:pt x="112" y="19"/>
                  </a:lnTo>
                  <a:lnTo>
                    <a:pt x="140" y="6"/>
                  </a:lnTo>
                  <a:lnTo>
                    <a:pt x="173" y="0"/>
                  </a:lnTo>
                  <a:lnTo>
                    <a:pt x="201" y="12"/>
                  </a:lnTo>
                  <a:lnTo>
                    <a:pt x="235" y="38"/>
                  </a:lnTo>
                  <a:lnTo>
                    <a:pt x="263" y="89"/>
                  </a:lnTo>
                  <a:lnTo>
                    <a:pt x="285" y="146"/>
                  </a:lnTo>
                  <a:lnTo>
                    <a:pt x="307" y="223"/>
                  </a:lnTo>
                  <a:lnTo>
                    <a:pt x="330" y="325"/>
                  </a:lnTo>
                  <a:lnTo>
                    <a:pt x="341" y="446"/>
                  </a:lnTo>
                  <a:lnTo>
                    <a:pt x="347" y="586"/>
                  </a:lnTo>
                  <a:lnTo>
                    <a:pt x="347" y="1156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5" name="Freeform 51" descr="Sphere"/>
            <p:cNvSpPr>
              <a:spLocks/>
            </p:cNvSpPr>
            <p:nvPr/>
          </p:nvSpPr>
          <p:spPr bwMode="auto">
            <a:xfrm>
              <a:off x="2197" y="14560"/>
              <a:ext cx="8056" cy="784"/>
            </a:xfrm>
            <a:custGeom>
              <a:avLst/>
              <a:gdLst>
                <a:gd name="T0" fmla="*/ 157 w 8056"/>
                <a:gd name="T1" fmla="*/ 663 h 784"/>
                <a:gd name="T2" fmla="*/ 67 w 8056"/>
                <a:gd name="T3" fmla="*/ 542 h 784"/>
                <a:gd name="T4" fmla="*/ 39 w 8056"/>
                <a:gd name="T5" fmla="*/ 363 h 784"/>
                <a:gd name="T6" fmla="*/ 62 w 8056"/>
                <a:gd name="T7" fmla="*/ 210 h 784"/>
                <a:gd name="T8" fmla="*/ 106 w 8056"/>
                <a:gd name="T9" fmla="*/ 121 h 784"/>
                <a:gd name="T10" fmla="*/ 168 w 8056"/>
                <a:gd name="T11" fmla="*/ 96 h 784"/>
                <a:gd name="T12" fmla="*/ 218 w 8056"/>
                <a:gd name="T13" fmla="*/ 134 h 784"/>
                <a:gd name="T14" fmla="*/ 246 w 8056"/>
                <a:gd name="T15" fmla="*/ 242 h 784"/>
                <a:gd name="T16" fmla="*/ 235 w 8056"/>
                <a:gd name="T17" fmla="*/ 408 h 784"/>
                <a:gd name="T18" fmla="*/ 173 w 8056"/>
                <a:gd name="T19" fmla="*/ 465 h 784"/>
                <a:gd name="T20" fmla="*/ 140 w 8056"/>
                <a:gd name="T21" fmla="*/ 370 h 784"/>
                <a:gd name="T22" fmla="*/ 168 w 8056"/>
                <a:gd name="T23" fmla="*/ 300 h 784"/>
                <a:gd name="T24" fmla="*/ 190 w 8056"/>
                <a:gd name="T25" fmla="*/ 344 h 784"/>
                <a:gd name="T26" fmla="*/ 201 w 8056"/>
                <a:gd name="T27" fmla="*/ 338 h 784"/>
                <a:gd name="T28" fmla="*/ 190 w 8056"/>
                <a:gd name="T29" fmla="*/ 236 h 784"/>
                <a:gd name="T30" fmla="*/ 140 w 8056"/>
                <a:gd name="T31" fmla="*/ 210 h 784"/>
                <a:gd name="T32" fmla="*/ 106 w 8056"/>
                <a:gd name="T33" fmla="*/ 287 h 784"/>
                <a:gd name="T34" fmla="*/ 101 w 8056"/>
                <a:gd name="T35" fmla="*/ 414 h 784"/>
                <a:gd name="T36" fmla="*/ 129 w 8056"/>
                <a:gd name="T37" fmla="*/ 510 h 784"/>
                <a:gd name="T38" fmla="*/ 173 w 8056"/>
                <a:gd name="T39" fmla="*/ 548 h 784"/>
                <a:gd name="T40" fmla="*/ 229 w 8056"/>
                <a:gd name="T41" fmla="*/ 523 h 784"/>
                <a:gd name="T42" fmla="*/ 274 w 8056"/>
                <a:gd name="T43" fmla="*/ 440 h 784"/>
                <a:gd name="T44" fmla="*/ 291 w 8056"/>
                <a:gd name="T45" fmla="*/ 287 h 784"/>
                <a:gd name="T46" fmla="*/ 252 w 8056"/>
                <a:gd name="T47" fmla="*/ 89 h 784"/>
                <a:gd name="T48" fmla="*/ 190 w 8056"/>
                <a:gd name="T49" fmla="*/ 7 h 784"/>
                <a:gd name="T50" fmla="*/ 95 w 8056"/>
                <a:gd name="T51" fmla="*/ 32 h 784"/>
                <a:gd name="T52" fmla="*/ 23 w 8056"/>
                <a:gd name="T53" fmla="*/ 185 h 784"/>
                <a:gd name="T54" fmla="*/ 0 w 8056"/>
                <a:gd name="T55" fmla="*/ 395 h 784"/>
                <a:gd name="T56" fmla="*/ 39 w 8056"/>
                <a:gd name="T57" fmla="*/ 605 h 784"/>
                <a:gd name="T58" fmla="*/ 140 w 8056"/>
                <a:gd name="T59" fmla="*/ 752 h 784"/>
                <a:gd name="T60" fmla="*/ 7805 w 8056"/>
                <a:gd name="T61" fmla="*/ 784 h 784"/>
                <a:gd name="T62" fmla="*/ 7961 w 8056"/>
                <a:gd name="T63" fmla="*/ 714 h 784"/>
                <a:gd name="T64" fmla="*/ 8039 w 8056"/>
                <a:gd name="T65" fmla="*/ 542 h 784"/>
                <a:gd name="T66" fmla="*/ 8056 w 8056"/>
                <a:gd name="T67" fmla="*/ 319 h 784"/>
                <a:gd name="T68" fmla="*/ 8017 w 8056"/>
                <a:gd name="T69" fmla="*/ 128 h 784"/>
                <a:gd name="T70" fmla="*/ 7928 w 8056"/>
                <a:gd name="T71" fmla="*/ 7 h 784"/>
                <a:gd name="T72" fmla="*/ 7844 w 8056"/>
                <a:gd name="T73" fmla="*/ 26 h 784"/>
                <a:gd name="T74" fmla="*/ 7777 w 8056"/>
                <a:gd name="T75" fmla="*/ 185 h 784"/>
                <a:gd name="T76" fmla="*/ 7771 w 8056"/>
                <a:gd name="T77" fmla="*/ 344 h 784"/>
                <a:gd name="T78" fmla="*/ 7799 w 8056"/>
                <a:gd name="T79" fmla="*/ 478 h 784"/>
                <a:gd name="T80" fmla="*/ 7844 w 8056"/>
                <a:gd name="T81" fmla="*/ 542 h 784"/>
                <a:gd name="T82" fmla="*/ 7900 w 8056"/>
                <a:gd name="T83" fmla="*/ 542 h 784"/>
                <a:gd name="T84" fmla="*/ 7944 w 8056"/>
                <a:gd name="T85" fmla="*/ 484 h 784"/>
                <a:gd name="T86" fmla="*/ 7961 w 8056"/>
                <a:gd name="T87" fmla="*/ 370 h 784"/>
                <a:gd name="T88" fmla="*/ 7950 w 8056"/>
                <a:gd name="T89" fmla="*/ 261 h 784"/>
                <a:gd name="T90" fmla="*/ 7905 w 8056"/>
                <a:gd name="T91" fmla="*/ 198 h 784"/>
                <a:gd name="T92" fmla="*/ 7861 w 8056"/>
                <a:gd name="T93" fmla="*/ 268 h 784"/>
                <a:gd name="T94" fmla="*/ 7861 w 8056"/>
                <a:gd name="T95" fmla="*/ 351 h 784"/>
                <a:gd name="T96" fmla="*/ 7872 w 8056"/>
                <a:gd name="T97" fmla="*/ 325 h 784"/>
                <a:gd name="T98" fmla="*/ 7905 w 8056"/>
                <a:gd name="T99" fmla="*/ 300 h 784"/>
                <a:gd name="T100" fmla="*/ 7911 w 8056"/>
                <a:gd name="T101" fmla="*/ 421 h 784"/>
                <a:gd name="T102" fmla="*/ 7861 w 8056"/>
                <a:gd name="T103" fmla="*/ 459 h 784"/>
                <a:gd name="T104" fmla="*/ 7816 w 8056"/>
                <a:gd name="T105" fmla="*/ 357 h 784"/>
                <a:gd name="T106" fmla="*/ 7822 w 8056"/>
                <a:gd name="T107" fmla="*/ 198 h 784"/>
                <a:gd name="T108" fmla="*/ 7861 w 8056"/>
                <a:gd name="T109" fmla="*/ 115 h 784"/>
                <a:gd name="T110" fmla="*/ 7911 w 8056"/>
                <a:gd name="T111" fmla="*/ 96 h 784"/>
                <a:gd name="T112" fmla="*/ 7967 w 8056"/>
                <a:gd name="T113" fmla="*/ 147 h 784"/>
                <a:gd name="T114" fmla="*/ 8011 w 8056"/>
                <a:gd name="T115" fmla="*/ 255 h 784"/>
                <a:gd name="T116" fmla="*/ 8011 w 8056"/>
                <a:gd name="T117" fmla="*/ 433 h 784"/>
                <a:gd name="T118" fmla="*/ 7967 w 8056"/>
                <a:gd name="T119" fmla="*/ 593 h 784"/>
                <a:gd name="T120" fmla="*/ 7861 w 8056"/>
                <a:gd name="T121" fmla="*/ 682 h 7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6"/>
                <a:gd name="T184" fmla="*/ 0 h 784"/>
                <a:gd name="T185" fmla="*/ 8056 w 8056"/>
                <a:gd name="T186" fmla="*/ 784 h 7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6" h="784">
                  <a:moveTo>
                    <a:pt x="246" y="682"/>
                  </a:moveTo>
                  <a:lnTo>
                    <a:pt x="201" y="682"/>
                  </a:lnTo>
                  <a:lnTo>
                    <a:pt x="157" y="663"/>
                  </a:lnTo>
                  <a:lnTo>
                    <a:pt x="123" y="631"/>
                  </a:lnTo>
                  <a:lnTo>
                    <a:pt x="95" y="593"/>
                  </a:lnTo>
                  <a:lnTo>
                    <a:pt x="67" y="542"/>
                  </a:lnTo>
                  <a:lnTo>
                    <a:pt x="56" y="491"/>
                  </a:lnTo>
                  <a:lnTo>
                    <a:pt x="45" y="433"/>
                  </a:lnTo>
                  <a:lnTo>
                    <a:pt x="39" y="363"/>
                  </a:lnTo>
                  <a:lnTo>
                    <a:pt x="45" y="306"/>
                  </a:lnTo>
                  <a:lnTo>
                    <a:pt x="51" y="255"/>
                  </a:lnTo>
                  <a:lnTo>
                    <a:pt x="62" y="210"/>
                  </a:lnTo>
                  <a:lnTo>
                    <a:pt x="73" y="172"/>
                  </a:lnTo>
                  <a:lnTo>
                    <a:pt x="84" y="147"/>
                  </a:lnTo>
                  <a:lnTo>
                    <a:pt x="106" y="121"/>
                  </a:lnTo>
                  <a:lnTo>
                    <a:pt x="129" y="102"/>
                  </a:lnTo>
                  <a:lnTo>
                    <a:pt x="145" y="96"/>
                  </a:lnTo>
                  <a:lnTo>
                    <a:pt x="168" y="96"/>
                  </a:lnTo>
                  <a:lnTo>
                    <a:pt x="185" y="96"/>
                  </a:lnTo>
                  <a:lnTo>
                    <a:pt x="201" y="115"/>
                  </a:lnTo>
                  <a:lnTo>
                    <a:pt x="218" y="134"/>
                  </a:lnTo>
                  <a:lnTo>
                    <a:pt x="235" y="166"/>
                  </a:lnTo>
                  <a:lnTo>
                    <a:pt x="240" y="198"/>
                  </a:lnTo>
                  <a:lnTo>
                    <a:pt x="246" y="242"/>
                  </a:lnTo>
                  <a:lnTo>
                    <a:pt x="252" y="300"/>
                  </a:lnTo>
                  <a:lnTo>
                    <a:pt x="246" y="357"/>
                  </a:lnTo>
                  <a:lnTo>
                    <a:pt x="235" y="408"/>
                  </a:lnTo>
                  <a:lnTo>
                    <a:pt x="212" y="440"/>
                  </a:lnTo>
                  <a:lnTo>
                    <a:pt x="190" y="459"/>
                  </a:lnTo>
                  <a:lnTo>
                    <a:pt x="173" y="465"/>
                  </a:lnTo>
                  <a:lnTo>
                    <a:pt x="157" y="446"/>
                  </a:lnTo>
                  <a:lnTo>
                    <a:pt x="145" y="421"/>
                  </a:lnTo>
                  <a:lnTo>
                    <a:pt x="140" y="370"/>
                  </a:lnTo>
                  <a:lnTo>
                    <a:pt x="145" y="325"/>
                  </a:lnTo>
                  <a:lnTo>
                    <a:pt x="151" y="300"/>
                  </a:lnTo>
                  <a:lnTo>
                    <a:pt x="168" y="300"/>
                  </a:lnTo>
                  <a:lnTo>
                    <a:pt x="185" y="300"/>
                  </a:lnTo>
                  <a:lnTo>
                    <a:pt x="190" y="325"/>
                  </a:lnTo>
                  <a:lnTo>
                    <a:pt x="190" y="344"/>
                  </a:lnTo>
                  <a:lnTo>
                    <a:pt x="190" y="351"/>
                  </a:lnTo>
                  <a:lnTo>
                    <a:pt x="196" y="351"/>
                  </a:lnTo>
                  <a:lnTo>
                    <a:pt x="201" y="338"/>
                  </a:lnTo>
                  <a:lnTo>
                    <a:pt x="207" y="306"/>
                  </a:lnTo>
                  <a:lnTo>
                    <a:pt x="201" y="268"/>
                  </a:lnTo>
                  <a:lnTo>
                    <a:pt x="190" y="236"/>
                  </a:lnTo>
                  <a:lnTo>
                    <a:pt x="173" y="210"/>
                  </a:lnTo>
                  <a:lnTo>
                    <a:pt x="157" y="198"/>
                  </a:lnTo>
                  <a:lnTo>
                    <a:pt x="140" y="210"/>
                  </a:lnTo>
                  <a:lnTo>
                    <a:pt x="118" y="236"/>
                  </a:lnTo>
                  <a:lnTo>
                    <a:pt x="106" y="261"/>
                  </a:lnTo>
                  <a:lnTo>
                    <a:pt x="106" y="287"/>
                  </a:lnTo>
                  <a:lnTo>
                    <a:pt x="101" y="325"/>
                  </a:lnTo>
                  <a:lnTo>
                    <a:pt x="95" y="370"/>
                  </a:lnTo>
                  <a:lnTo>
                    <a:pt x="101" y="414"/>
                  </a:lnTo>
                  <a:lnTo>
                    <a:pt x="106" y="453"/>
                  </a:lnTo>
                  <a:lnTo>
                    <a:pt x="112" y="484"/>
                  </a:lnTo>
                  <a:lnTo>
                    <a:pt x="129" y="510"/>
                  </a:lnTo>
                  <a:lnTo>
                    <a:pt x="145" y="535"/>
                  </a:lnTo>
                  <a:lnTo>
                    <a:pt x="157" y="542"/>
                  </a:lnTo>
                  <a:lnTo>
                    <a:pt x="173" y="548"/>
                  </a:lnTo>
                  <a:lnTo>
                    <a:pt x="190" y="548"/>
                  </a:lnTo>
                  <a:lnTo>
                    <a:pt x="212" y="542"/>
                  </a:lnTo>
                  <a:lnTo>
                    <a:pt x="229" y="523"/>
                  </a:lnTo>
                  <a:lnTo>
                    <a:pt x="246" y="503"/>
                  </a:lnTo>
                  <a:lnTo>
                    <a:pt x="257" y="478"/>
                  </a:lnTo>
                  <a:lnTo>
                    <a:pt x="274" y="440"/>
                  </a:lnTo>
                  <a:lnTo>
                    <a:pt x="279" y="395"/>
                  </a:lnTo>
                  <a:lnTo>
                    <a:pt x="285" y="344"/>
                  </a:lnTo>
                  <a:lnTo>
                    <a:pt x="291" y="287"/>
                  </a:lnTo>
                  <a:lnTo>
                    <a:pt x="285" y="236"/>
                  </a:lnTo>
                  <a:lnTo>
                    <a:pt x="279" y="185"/>
                  </a:lnTo>
                  <a:lnTo>
                    <a:pt x="252" y="89"/>
                  </a:lnTo>
                  <a:lnTo>
                    <a:pt x="235" y="58"/>
                  </a:lnTo>
                  <a:lnTo>
                    <a:pt x="212" y="26"/>
                  </a:lnTo>
                  <a:lnTo>
                    <a:pt x="190" y="7"/>
                  </a:lnTo>
                  <a:lnTo>
                    <a:pt x="168" y="0"/>
                  </a:lnTo>
                  <a:lnTo>
                    <a:pt x="129" y="7"/>
                  </a:lnTo>
                  <a:lnTo>
                    <a:pt x="95" y="32"/>
                  </a:lnTo>
                  <a:lnTo>
                    <a:pt x="67" y="70"/>
                  </a:lnTo>
                  <a:lnTo>
                    <a:pt x="45" y="128"/>
                  </a:lnTo>
                  <a:lnTo>
                    <a:pt x="23" y="185"/>
                  </a:lnTo>
                  <a:lnTo>
                    <a:pt x="11" y="249"/>
                  </a:lnTo>
                  <a:lnTo>
                    <a:pt x="0" y="319"/>
                  </a:lnTo>
                  <a:lnTo>
                    <a:pt x="0" y="395"/>
                  </a:lnTo>
                  <a:lnTo>
                    <a:pt x="6" y="465"/>
                  </a:lnTo>
                  <a:lnTo>
                    <a:pt x="17" y="542"/>
                  </a:lnTo>
                  <a:lnTo>
                    <a:pt x="39" y="605"/>
                  </a:lnTo>
                  <a:lnTo>
                    <a:pt x="67" y="663"/>
                  </a:lnTo>
                  <a:lnTo>
                    <a:pt x="101" y="714"/>
                  </a:lnTo>
                  <a:lnTo>
                    <a:pt x="140" y="752"/>
                  </a:lnTo>
                  <a:lnTo>
                    <a:pt x="190" y="777"/>
                  </a:lnTo>
                  <a:lnTo>
                    <a:pt x="257" y="784"/>
                  </a:lnTo>
                  <a:lnTo>
                    <a:pt x="7805" y="784"/>
                  </a:lnTo>
                  <a:lnTo>
                    <a:pt x="7861" y="777"/>
                  </a:lnTo>
                  <a:lnTo>
                    <a:pt x="7917" y="752"/>
                  </a:lnTo>
                  <a:lnTo>
                    <a:pt x="7961" y="714"/>
                  </a:lnTo>
                  <a:lnTo>
                    <a:pt x="7995" y="663"/>
                  </a:lnTo>
                  <a:lnTo>
                    <a:pt x="8023" y="605"/>
                  </a:lnTo>
                  <a:lnTo>
                    <a:pt x="8039" y="542"/>
                  </a:lnTo>
                  <a:lnTo>
                    <a:pt x="8051" y="465"/>
                  </a:lnTo>
                  <a:lnTo>
                    <a:pt x="8056" y="395"/>
                  </a:lnTo>
                  <a:lnTo>
                    <a:pt x="8056" y="319"/>
                  </a:lnTo>
                  <a:lnTo>
                    <a:pt x="8051" y="249"/>
                  </a:lnTo>
                  <a:lnTo>
                    <a:pt x="8034" y="185"/>
                  </a:lnTo>
                  <a:lnTo>
                    <a:pt x="8017" y="128"/>
                  </a:lnTo>
                  <a:lnTo>
                    <a:pt x="7989" y="70"/>
                  </a:lnTo>
                  <a:lnTo>
                    <a:pt x="7961" y="32"/>
                  </a:lnTo>
                  <a:lnTo>
                    <a:pt x="7928" y="7"/>
                  </a:lnTo>
                  <a:lnTo>
                    <a:pt x="7889" y="0"/>
                  </a:lnTo>
                  <a:lnTo>
                    <a:pt x="7866" y="7"/>
                  </a:lnTo>
                  <a:lnTo>
                    <a:pt x="7844" y="26"/>
                  </a:lnTo>
                  <a:lnTo>
                    <a:pt x="7822" y="58"/>
                  </a:lnTo>
                  <a:lnTo>
                    <a:pt x="7805" y="89"/>
                  </a:lnTo>
                  <a:lnTo>
                    <a:pt x="7777" y="185"/>
                  </a:lnTo>
                  <a:lnTo>
                    <a:pt x="7771" y="236"/>
                  </a:lnTo>
                  <a:lnTo>
                    <a:pt x="7771" y="287"/>
                  </a:lnTo>
                  <a:lnTo>
                    <a:pt x="7771" y="344"/>
                  </a:lnTo>
                  <a:lnTo>
                    <a:pt x="7777" y="395"/>
                  </a:lnTo>
                  <a:lnTo>
                    <a:pt x="7788" y="440"/>
                  </a:lnTo>
                  <a:lnTo>
                    <a:pt x="7799" y="478"/>
                  </a:lnTo>
                  <a:lnTo>
                    <a:pt x="7816" y="503"/>
                  </a:lnTo>
                  <a:lnTo>
                    <a:pt x="7827" y="523"/>
                  </a:lnTo>
                  <a:lnTo>
                    <a:pt x="7844" y="542"/>
                  </a:lnTo>
                  <a:lnTo>
                    <a:pt x="7861" y="548"/>
                  </a:lnTo>
                  <a:lnTo>
                    <a:pt x="7883" y="548"/>
                  </a:lnTo>
                  <a:lnTo>
                    <a:pt x="7900" y="542"/>
                  </a:lnTo>
                  <a:lnTo>
                    <a:pt x="7917" y="535"/>
                  </a:lnTo>
                  <a:lnTo>
                    <a:pt x="7928" y="510"/>
                  </a:lnTo>
                  <a:lnTo>
                    <a:pt x="7944" y="484"/>
                  </a:lnTo>
                  <a:lnTo>
                    <a:pt x="7950" y="453"/>
                  </a:lnTo>
                  <a:lnTo>
                    <a:pt x="7961" y="414"/>
                  </a:lnTo>
                  <a:lnTo>
                    <a:pt x="7961" y="370"/>
                  </a:lnTo>
                  <a:lnTo>
                    <a:pt x="7961" y="325"/>
                  </a:lnTo>
                  <a:lnTo>
                    <a:pt x="7956" y="287"/>
                  </a:lnTo>
                  <a:lnTo>
                    <a:pt x="7950" y="261"/>
                  </a:lnTo>
                  <a:lnTo>
                    <a:pt x="7939" y="236"/>
                  </a:lnTo>
                  <a:lnTo>
                    <a:pt x="7922" y="210"/>
                  </a:lnTo>
                  <a:lnTo>
                    <a:pt x="7905" y="198"/>
                  </a:lnTo>
                  <a:lnTo>
                    <a:pt x="7883" y="210"/>
                  </a:lnTo>
                  <a:lnTo>
                    <a:pt x="7866" y="236"/>
                  </a:lnTo>
                  <a:lnTo>
                    <a:pt x="7861" y="268"/>
                  </a:lnTo>
                  <a:lnTo>
                    <a:pt x="7855" y="306"/>
                  </a:lnTo>
                  <a:lnTo>
                    <a:pt x="7855" y="338"/>
                  </a:lnTo>
                  <a:lnTo>
                    <a:pt x="7861" y="351"/>
                  </a:lnTo>
                  <a:lnTo>
                    <a:pt x="7866" y="344"/>
                  </a:lnTo>
                  <a:lnTo>
                    <a:pt x="7872" y="325"/>
                  </a:lnTo>
                  <a:lnTo>
                    <a:pt x="7877" y="300"/>
                  </a:lnTo>
                  <a:lnTo>
                    <a:pt x="7889" y="300"/>
                  </a:lnTo>
                  <a:lnTo>
                    <a:pt x="7905" y="300"/>
                  </a:lnTo>
                  <a:lnTo>
                    <a:pt x="7911" y="325"/>
                  </a:lnTo>
                  <a:lnTo>
                    <a:pt x="7922" y="370"/>
                  </a:lnTo>
                  <a:lnTo>
                    <a:pt x="7911" y="421"/>
                  </a:lnTo>
                  <a:lnTo>
                    <a:pt x="7905" y="446"/>
                  </a:lnTo>
                  <a:lnTo>
                    <a:pt x="7883" y="465"/>
                  </a:lnTo>
                  <a:lnTo>
                    <a:pt x="7861" y="459"/>
                  </a:lnTo>
                  <a:lnTo>
                    <a:pt x="7844" y="440"/>
                  </a:lnTo>
                  <a:lnTo>
                    <a:pt x="7822" y="408"/>
                  </a:lnTo>
                  <a:lnTo>
                    <a:pt x="7816" y="357"/>
                  </a:lnTo>
                  <a:lnTo>
                    <a:pt x="7810" y="300"/>
                  </a:lnTo>
                  <a:lnTo>
                    <a:pt x="7810" y="242"/>
                  </a:lnTo>
                  <a:lnTo>
                    <a:pt x="7822" y="198"/>
                  </a:lnTo>
                  <a:lnTo>
                    <a:pt x="7827" y="166"/>
                  </a:lnTo>
                  <a:lnTo>
                    <a:pt x="7844" y="134"/>
                  </a:lnTo>
                  <a:lnTo>
                    <a:pt x="7861" y="115"/>
                  </a:lnTo>
                  <a:lnTo>
                    <a:pt x="7877" y="96"/>
                  </a:lnTo>
                  <a:lnTo>
                    <a:pt x="7894" y="96"/>
                  </a:lnTo>
                  <a:lnTo>
                    <a:pt x="7911" y="96"/>
                  </a:lnTo>
                  <a:lnTo>
                    <a:pt x="7933" y="102"/>
                  </a:lnTo>
                  <a:lnTo>
                    <a:pt x="7950" y="121"/>
                  </a:lnTo>
                  <a:lnTo>
                    <a:pt x="7967" y="147"/>
                  </a:lnTo>
                  <a:lnTo>
                    <a:pt x="7989" y="172"/>
                  </a:lnTo>
                  <a:lnTo>
                    <a:pt x="8000" y="210"/>
                  </a:lnTo>
                  <a:lnTo>
                    <a:pt x="8011" y="255"/>
                  </a:lnTo>
                  <a:lnTo>
                    <a:pt x="8011" y="306"/>
                  </a:lnTo>
                  <a:lnTo>
                    <a:pt x="8017" y="363"/>
                  </a:lnTo>
                  <a:lnTo>
                    <a:pt x="8011" y="433"/>
                  </a:lnTo>
                  <a:lnTo>
                    <a:pt x="8006" y="491"/>
                  </a:lnTo>
                  <a:lnTo>
                    <a:pt x="7989" y="542"/>
                  </a:lnTo>
                  <a:lnTo>
                    <a:pt x="7967" y="593"/>
                  </a:lnTo>
                  <a:lnTo>
                    <a:pt x="7933" y="631"/>
                  </a:lnTo>
                  <a:lnTo>
                    <a:pt x="7900" y="663"/>
                  </a:lnTo>
                  <a:lnTo>
                    <a:pt x="7861" y="682"/>
                  </a:lnTo>
                  <a:lnTo>
                    <a:pt x="7810" y="682"/>
                  </a:lnTo>
                  <a:lnTo>
                    <a:pt x="246" y="682"/>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6" name="Freeform 52" descr="Sphere"/>
            <p:cNvSpPr>
              <a:spLocks/>
            </p:cNvSpPr>
            <p:nvPr/>
          </p:nvSpPr>
          <p:spPr bwMode="auto">
            <a:xfrm>
              <a:off x="1806" y="2297"/>
              <a:ext cx="341" cy="12149"/>
            </a:xfrm>
            <a:custGeom>
              <a:avLst/>
              <a:gdLst>
                <a:gd name="T0" fmla="*/ 56 w 341"/>
                <a:gd name="T1" fmla="*/ 11779 h 12149"/>
                <a:gd name="T2" fmla="*/ 101 w 341"/>
                <a:gd name="T3" fmla="*/ 11983 h 12149"/>
                <a:gd name="T4" fmla="*/ 185 w 341"/>
                <a:gd name="T5" fmla="*/ 12059 h 12149"/>
                <a:gd name="T6" fmla="*/ 246 w 341"/>
                <a:gd name="T7" fmla="*/ 12015 h 12149"/>
                <a:gd name="T8" fmla="*/ 302 w 341"/>
                <a:gd name="T9" fmla="*/ 11817 h 12149"/>
                <a:gd name="T10" fmla="*/ 268 w 341"/>
                <a:gd name="T11" fmla="*/ 11620 h 12149"/>
                <a:gd name="T12" fmla="*/ 213 w 341"/>
                <a:gd name="T13" fmla="*/ 11575 h 12149"/>
                <a:gd name="T14" fmla="*/ 151 w 341"/>
                <a:gd name="T15" fmla="*/ 11658 h 12149"/>
                <a:gd name="T16" fmla="*/ 146 w 341"/>
                <a:gd name="T17" fmla="*/ 11792 h 12149"/>
                <a:gd name="T18" fmla="*/ 190 w 341"/>
                <a:gd name="T19" fmla="*/ 11824 h 12149"/>
                <a:gd name="T20" fmla="*/ 213 w 341"/>
                <a:gd name="T21" fmla="*/ 11766 h 12149"/>
                <a:gd name="T22" fmla="*/ 190 w 341"/>
                <a:gd name="T23" fmla="*/ 11709 h 12149"/>
                <a:gd name="T24" fmla="*/ 207 w 341"/>
                <a:gd name="T25" fmla="*/ 11677 h 12149"/>
                <a:gd name="T26" fmla="*/ 252 w 341"/>
                <a:gd name="T27" fmla="*/ 11754 h 12149"/>
                <a:gd name="T28" fmla="*/ 241 w 341"/>
                <a:gd name="T29" fmla="*/ 11875 h 12149"/>
                <a:gd name="T30" fmla="*/ 185 w 341"/>
                <a:gd name="T31" fmla="*/ 11926 h 12149"/>
                <a:gd name="T32" fmla="*/ 129 w 341"/>
                <a:gd name="T33" fmla="*/ 11881 h 12149"/>
                <a:gd name="T34" fmla="*/ 101 w 341"/>
                <a:gd name="T35" fmla="*/ 11703 h 12149"/>
                <a:gd name="T36" fmla="*/ 151 w 341"/>
                <a:gd name="T37" fmla="*/ 11524 h 12149"/>
                <a:gd name="T38" fmla="*/ 218 w 341"/>
                <a:gd name="T39" fmla="*/ 11480 h 12149"/>
                <a:gd name="T40" fmla="*/ 285 w 341"/>
                <a:gd name="T41" fmla="*/ 11531 h 12149"/>
                <a:gd name="T42" fmla="*/ 341 w 341"/>
                <a:gd name="T43" fmla="*/ 11709 h 12149"/>
                <a:gd name="T44" fmla="*/ 330 w 341"/>
                <a:gd name="T45" fmla="*/ 11926 h 12149"/>
                <a:gd name="T46" fmla="*/ 268 w 341"/>
                <a:gd name="T47" fmla="*/ 12098 h 12149"/>
                <a:gd name="T48" fmla="*/ 174 w 341"/>
                <a:gd name="T49" fmla="*/ 12149 h 12149"/>
                <a:gd name="T50" fmla="*/ 79 w 341"/>
                <a:gd name="T51" fmla="*/ 12066 h 12149"/>
                <a:gd name="T52" fmla="*/ 12 w 341"/>
                <a:gd name="T53" fmla="*/ 11824 h 12149"/>
                <a:gd name="T54" fmla="*/ 0 w 341"/>
                <a:gd name="T55" fmla="*/ 586 h 12149"/>
                <a:gd name="T56" fmla="*/ 34 w 341"/>
                <a:gd name="T57" fmla="*/ 223 h 12149"/>
                <a:gd name="T58" fmla="*/ 112 w 341"/>
                <a:gd name="T59" fmla="*/ 38 h 12149"/>
                <a:gd name="T60" fmla="*/ 201 w 341"/>
                <a:gd name="T61" fmla="*/ 6 h 12149"/>
                <a:gd name="T62" fmla="*/ 285 w 341"/>
                <a:gd name="T63" fmla="*/ 95 h 12149"/>
                <a:gd name="T64" fmla="*/ 341 w 341"/>
                <a:gd name="T65" fmla="*/ 299 h 12149"/>
                <a:gd name="T66" fmla="*/ 330 w 341"/>
                <a:gd name="T67" fmla="*/ 490 h 12149"/>
                <a:gd name="T68" fmla="*/ 263 w 341"/>
                <a:gd name="T69" fmla="*/ 643 h 12149"/>
                <a:gd name="T70" fmla="*/ 190 w 341"/>
                <a:gd name="T71" fmla="*/ 669 h 12149"/>
                <a:gd name="T72" fmla="*/ 140 w 341"/>
                <a:gd name="T73" fmla="*/ 605 h 12149"/>
                <a:gd name="T74" fmla="*/ 107 w 341"/>
                <a:gd name="T75" fmla="*/ 363 h 12149"/>
                <a:gd name="T76" fmla="*/ 146 w 341"/>
                <a:gd name="T77" fmla="*/ 242 h 12149"/>
                <a:gd name="T78" fmla="*/ 201 w 341"/>
                <a:gd name="T79" fmla="*/ 223 h 12149"/>
                <a:gd name="T80" fmla="*/ 252 w 341"/>
                <a:gd name="T81" fmla="*/ 318 h 12149"/>
                <a:gd name="T82" fmla="*/ 241 w 341"/>
                <a:gd name="T83" fmla="*/ 433 h 12149"/>
                <a:gd name="T84" fmla="*/ 196 w 341"/>
                <a:gd name="T85" fmla="*/ 465 h 12149"/>
                <a:gd name="T86" fmla="*/ 201 w 341"/>
                <a:gd name="T87" fmla="*/ 433 h 12149"/>
                <a:gd name="T88" fmla="*/ 213 w 341"/>
                <a:gd name="T89" fmla="*/ 356 h 12149"/>
                <a:gd name="T90" fmla="*/ 185 w 341"/>
                <a:gd name="T91" fmla="*/ 325 h 12149"/>
                <a:gd name="T92" fmla="*/ 140 w 341"/>
                <a:gd name="T93" fmla="*/ 395 h 12149"/>
                <a:gd name="T94" fmla="*/ 168 w 341"/>
                <a:gd name="T95" fmla="*/ 535 h 12149"/>
                <a:gd name="T96" fmla="*/ 235 w 341"/>
                <a:gd name="T97" fmla="*/ 567 h 12149"/>
                <a:gd name="T98" fmla="*/ 285 w 341"/>
                <a:gd name="T99" fmla="*/ 497 h 12149"/>
                <a:gd name="T100" fmla="*/ 285 w 341"/>
                <a:gd name="T101" fmla="*/ 242 h 12149"/>
                <a:gd name="T102" fmla="*/ 229 w 341"/>
                <a:gd name="T103" fmla="*/ 114 h 12149"/>
                <a:gd name="T104" fmla="*/ 157 w 341"/>
                <a:gd name="T105" fmla="*/ 95 h 12149"/>
                <a:gd name="T106" fmla="*/ 84 w 341"/>
                <a:gd name="T107" fmla="*/ 216 h 12149"/>
                <a:gd name="T108" fmla="*/ 51 w 341"/>
                <a:gd name="T109" fmla="*/ 465 h 121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1"/>
                <a:gd name="T166" fmla="*/ 0 h 12149"/>
                <a:gd name="T167" fmla="*/ 341 w 341"/>
                <a:gd name="T168" fmla="*/ 12149 h 121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1" h="12149">
                  <a:moveTo>
                    <a:pt x="45" y="11575"/>
                  </a:moveTo>
                  <a:lnTo>
                    <a:pt x="51" y="11690"/>
                  </a:lnTo>
                  <a:lnTo>
                    <a:pt x="56" y="11779"/>
                  </a:lnTo>
                  <a:lnTo>
                    <a:pt x="67" y="11868"/>
                  </a:lnTo>
                  <a:lnTo>
                    <a:pt x="84" y="11932"/>
                  </a:lnTo>
                  <a:lnTo>
                    <a:pt x="101" y="11983"/>
                  </a:lnTo>
                  <a:lnTo>
                    <a:pt x="129" y="12027"/>
                  </a:lnTo>
                  <a:lnTo>
                    <a:pt x="157" y="12047"/>
                  </a:lnTo>
                  <a:lnTo>
                    <a:pt x="185" y="12059"/>
                  </a:lnTo>
                  <a:lnTo>
                    <a:pt x="207" y="12053"/>
                  </a:lnTo>
                  <a:lnTo>
                    <a:pt x="229" y="12040"/>
                  </a:lnTo>
                  <a:lnTo>
                    <a:pt x="246" y="12015"/>
                  </a:lnTo>
                  <a:lnTo>
                    <a:pt x="268" y="11983"/>
                  </a:lnTo>
                  <a:lnTo>
                    <a:pt x="285" y="11906"/>
                  </a:lnTo>
                  <a:lnTo>
                    <a:pt x="302" y="11817"/>
                  </a:lnTo>
                  <a:lnTo>
                    <a:pt x="296" y="11728"/>
                  </a:lnTo>
                  <a:lnTo>
                    <a:pt x="285" y="11652"/>
                  </a:lnTo>
                  <a:lnTo>
                    <a:pt x="268" y="11620"/>
                  </a:lnTo>
                  <a:lnTo>
                    <a:pt x="257" y="11601"/>
                  </a:lnTo>
                  <a:lnTo>
                    <a:pt x="235" y="11582"/>
                  </a:lnTo>
                  <a:lnTo>
                    <a:pt x="213" y="11575"/>
                  </a:lnTo>
                  <a:lnTo>
                    <a:pt x="185" y="11588"/>
                  </a:lnTo>
                  <a:lnTo>
                    <a:pt x="168" y="11613"/>
                  </a:lnTo>
                  <a:lnTo>
                    <a:pt x="151" y="11658"/>
                  </a:lnTo>
                  <a:lnTo>
                    <a:pt x="140" y="11703"/>
                  </a:lnTo>
                  <a:lnTo>
                    <a:pt x="140" y="11747"/>
                  </a:lnTo>
                  <a:lnTo>
                    <a:pt x="146" y="11792"/>
                  </a:lnTo>
                  <a:lnTo>
                    <a:pt x="162" y="11817"/>
                  </a:lnTo>
                  <a:lnTo>
                    <a:pt x="185" y="11830"/>
                  </a:lnTo>
                  <a:lnTo>
                    <a:pt x="190" y="11824"/>
                  </a:lnTo>
                  <a:lnTo>
                    <a:pt x="201" y="11811"/>
                  </a:lnTo>
                  <a:lnTo>
                    <a:pt x="213" y="11798"/>
                  </a:lnTo>
                  <a:lnTo>
                    <a:pt x="213" y="11766"/>
                  </a:lnTo>
                  <a:lnTo>
                    <a:pt x="213" y="11734"/>
                  </a:lnTo>
                  <a:lnTo>
                    <a:pt x="201" y="11715"/>
                  </a:lnTo>
                  <a:lnTo>
                    <a:pt x="190" y="11709"/>
                  </a:lnTo>
                  <a:lnTo>
                    <a:pt x="185" y="11703"/>
                  </a:lnTo>
                  <a:lnTo>
                    <a:pt x="196" y="11683"/>
                  </a:lnTo>
                  <a:lnTo>
                    <a:pt x="207" y="11677"/>
                  </a:lnTo>
                  <a:lnTo>
                    <a:pt x="224" y="11690"/>
                  </a:lnTo>
                  <a:lnTo>
                    <a:pt x="241" y="11715"/>
                  </a:lnTo>
                  <a:lnTo>
                    <a:pt x="252" y="11754"/>
                  </a:lnTo>
                  <a:lnTo>
                    <a:pt x="252" y="11785"/>
                  </a:lnTo>
                  <a:lnTo>
                    <a:pt x="252" y="11836"/>
                  </a:lnTo>
                  <a:lnTo>
                    <a:pt x="241" y="11875"/>
                  </a:lnTo>
                  <a:lnTo>
                    <a:pt x="218" y="11913"/>
                  </a:lnTo>
                  <a:lnTo>
                    <a:pt x="201" y="11919"/>
                  </a:lnTo>
                  <a:lnTo>
                    <a:pt x="185" y="11926"/>
                  </a:lnTo>
                  <a:lnTo>
                    <a:pt x="162" y="11919"/>
                  </a:lnTo>
                  <a:lnTo>
                    <a:pt x="146" y="11906"/>
                  </a:lnTo>
                  <a:lnTo>
                    <a:pt x="129" y="11881"/>
                  </a:lnTo>
                  <a:lnTo>
                    <a:pt x="118" y="11855"/>
                  </a:lnTo>
                  <a:lnTo>
                    <a:pt x="107" y="11785"/>
                  </a:lnTo>
                  <a:lnTo>
                    <a:pt x="101" y="11703"/>
                  </a:lnTo>
                  <a:lnTo>
                    <a:pt x="118" y="11620"/>
                  </a:lnTo>
                  <a:lnTo>
                    <a:pt x="140" y="11550"/>
                  </a:lnTo>
                  <a:lnTo>
                    <a:pt x="151" y="11524"/>
                  </a:lnTo>
                  <a:lnTo>
                    <a:pt x="174" y="11499"/>
                  </a:lnTo>
                  <a:lnTo>
                    <a:pt x="190" y="11486"/>
                  </a:lnTo>
                  <a:lnTo>
                    <a:pt x="218" y="11480"/>
                  </a:lnTo>
                  <a:lnTo>
                    <a:pt x="241" y="11486"/>
                  </a:lnTo>
                  <a:lnTo>
                    <a:pt x="263" y="11505"/>
                  </a:lnTo>
                  <a:lnTo>
                    <a:pt x="285" y="11531"/>
                  </a:lnTo>
                  <a:lnTo>
                    <a:pt x="302" y="11569"/>
                  </a:lnTo>
                  <a:lnTo>
                    <a:pt x="330" y="11664"/>
                  </a:lnTo>
                  <a:lnTo>
                    <a:pt x="341" y="11709"/>
                  </a:lnTo>
                  <a:lnTo>
                    <a:pt x="341" y="11766"/>
                  </a:lnTo>
                  <a:lnTo>
                    <a:pt x="341" y="11849"/>
                  </a:lnTo>
                  <a:lnTo>
                    <a:pt x="330" y="11926"/>
                  </a:lnTo>
                  <a:lnTo>
                    <a:pt x="308" y="11996"/>
                  </a:lnTo>
                  <a:lnTo>
                    <a:pt x="285" y="12047"/>
                  </a:lnTo>
                  <a:lnTo>
                    <a:pt x="268" y="12098"/>
                  </a:lnTo>
                  <a:lnTo>
                    <a:pt x="235" y="12129"/>
                  </a:lnTo>
                  <a:lnTo>
                    <a:pt x="201" y="12149"/>
                  </a:lnTo>
                  <a:lnTo>
                    <a:pt x="174" y="12149"/>
                  </a:lnTo>
                  <a:lnTo>
                    <a:pt x="140" y="12136"/>
                  </a:lnTo>
                  <a:lnTo>
                    <a:pt x="112" y="12110"/>
                  </a:lnTo>
                  <a:lnTo>
                    <a:pt x="79" y="12066"/>
                  </a:lnTo>
                  <a:lnTo>
                    <a:pt x="56" y="12002"/>
                  </a:lnTo>
                  <a:lnTo>
                    <a:pt x="34" y="11919"/>
                  </a:lnTo>
                  <a:lnTo>
                    <a:pt x="12" y="11824"/>
                  </a:lnTo>
                  <a:lnTo>
                    <a:pt x="6" y="11703"/>
                  </a:lnTo>
                  <a:lnTo>
                    <a:pt x="0" y="11569"/>
                  </a:lnTo>
                  <a:lnTo>
                    <a:pt x="0" y="586"/>
                  </a:lnTo>
                  <a:lnTo>
                    <a:pt x="6" y="446"/>
                  </a:lnTo>
                  <a:lnTo>
                    <a:pt x="12" y="325"/>
                  </a:lnTo>
                  <a:lnTo>
                    <a:pt x="34" y="223"/>
                  </a:lnTo>
                  <a:lnTo>
                    <a:pt x="56" y="146"/>
                  </a:lnTo>
                  <a:lnTo>
                    <a:pt x="79" y="89"/>
                  </a:lnTo>
                  <a:lnTo>
                    <a:pt x="112" y="38"/>
                  </a:lnTo>
                  <a:lnTo>
                    <a:pt x="140" y="12"/>
                  </a:lnTo>
                  <a:lnTo>
                    <a:pt x="174" y="0"/>
                  </a:lnTo>
                  <a:lnTo>
                    <a:pt x="201" y="6"/>
                  </a:lnTo>
                  <a:lnTo>
                    <a:pt x="235" y="19"/>
                  </a:lnTo>
                  <a:lnTo>
                    <a:pt x="268" y="51"/>
                  </a:lnTo>
                  <a:lnTo>
                    <a:pt x="285" y="95"/>
                  </a:lnTo>
                  <a:lnTo>
                    <a:pt x="308" y="153"/>
                  </a:lnTo>
                  <a:lnTo>
                    <a:pt x="330" y="223"/>
                  </a:lnTo>
                  <a:lnTo>
                    <a:pt x="341" y="299"/>
                  </a:lnTo>
                  <a:lnTo>
                    <a:pt x="341" y="388"/>
                  </a:lnTo>
                  <a:lnTo>
                    <a:pt x="341" y="439"/>
                  </a:lnTo>
                  <a:lnTo>
                    <a:pt x="330" y="490"/>
                  </a:lnTo>
                  <a:lnTo>
                    <a:pt x="302" y="579"/>
                  </a:lnTo>
                  <a:lnTo>
                    <a:pt x="285" y="618"/>
                  </a:lnTo>
                  <a:lnTo>
                    <a:pt x="263" y="643"/>
                  </a:lnTo>
                  <a:lnTo>
                    <a:pt x="241" y="662"/>
                  </a:lnTo>
                  <a:lnTo>
                    <a:pt x="218" y="669"/>
                  </a:lnTo>
                  <a:lnTo>
                    <a:pt x="190" y="669"/>
                  </a:lnTo>
                  <a:lnTo>
                    <a:pt x="174" y="650"/>
                  </a:lnTo>
                  <a:lnTo>
                    <a:pt x="151" y="630"/>
                  </a:lnTo>
                  <a:lnTo>
                    <a:pt x="140" y="605"/>
                  </a:lnTo>
                  <a:lnTo>
                    <a:pt x="118" y="528"/>
                  </a:lnTo>
                  <a:lnTo>
                    <a:pt x="101" y="446"/>
                  </a:lnTo>
                  <a:lnTo>
                    <a:pt x="107" y="363"/>
                  </a:lnTo>
                  <a:lnTo>
                    <a:pt x="118" y="293"/>
                  </a:lnTo>
                  <a:lnTo>
                    <a:pt x="129" y="261"/>
                  </a:lnTo>
                  <a:lnTo>
                    <a:pt x="146" y="242"/>
                  </a:lnTo>
                  <a:lnTo>
                    <a:pt x="162" y="229"/>
                  </a:lnTo>
                  <a:lnTo>
                    <a:pt x="185" y="223"/>
                  </a:lnTo>
                  <a:lnTo>
                    <a:pt x="201" y="223"/>
                  </a:lnTo>
                  <a:lnTo>
                    <a:pt x="218" y="235"/>
                  </a:lnTo>
                  <a:lnTo>
                    <a:pt x="241" y="267"/>
                  </a:lnTo>
                  <a:lnTo>
                    <a:pt x="252" y="318"/>
                  </a:lnTo>
                  <a:lnTo>
                    <a:pt x="252" y="363"/>
                  </a:lnTo>
                  <a:lnTo>
                    <a:pt x="252" y="395"/>
                  </a:lnTo>
                  <a:lnTo>
                    <a:pt x="241" y="433"/>
                  </a:lnTo>
                  <a:lnTo>
                    <a:pt x="224" y="465"/>
                  </a:lnTo>
                  <a:lnTo>
                    <a:pt x="207" y="471"/>
                  </a:lnTo>
                  <a:lnTo>
                    <a:pt x="196" y="465"/>
                  </a:lnTo>
                  <a:lnTo>
                    <a:pt x="185" y="446"/>
                  </a:lnTo>
                  <a:lnTo>
                    <a:pt x="190" y="439"/>
                  </a:lnTo>
                  <a:lnTo>
                    <a:pt x="201" y="433"/>
                  </a:lnTo>
                  <a:lnTo>
                    <a:pt x="213" y="420"/>
                  </a:lnTo>
                  <a:lnTo>
                    <a:pt x="213" y="388"/>
                  </a:lnTo>
                  <a:lnTo>
                    <a:pt x="213" y="356"/>
                  </a:lnTo>
                  <a:lnTo>
                    <a:pt x="201" y="331"/>
                  </a:lnTo>
                  <a:lnTo>
                    <a:pt x="190" y="325"/>
                  </a:lnTo>
                  <a:lnTo>
                    <a:pt x="185" y="325"/>
                  </a:lnTo>
                  <a:lnTo>
                    <a:pt x="162" y="331"/>
                  </a:lnTo>
                  <a:lnTo>
                    <a:pt x="146" y="363"/>
                  </a:lnTo>
                  <a:lnTo>
                    <a:pt x="140" y="395"/>
                  </a:lnTo>
                  <a:lnTo>
                    <a:pt x="140" y="446"/>
                  </a:lnTo>
                  <a:lnTo>
                    <a:pt x="151" y="497"/>
                  </a:lnTo>
                  <a:lnTo>
                    <a:pt x="168" y="535"/>
                  </a:lnTo>
                  <a:lnTo>
                    <a:pt x="185" y="567"/>
                  </a:lnTo>
                  <a:lnTo>
                    <a:pt x="213" y="573"/>
                  </a:lnTo>
                  <a:lnTo>
                    <a:pt x="235" y="567"/>
                  </a:lnTo>
                  <a:lnTo>
                    <a:pt x="257" y="554"/>
                  </a:lnTo>
                  <a:lnTo>
                    <a:pt x="268" y="528"/>
                  </a:lnTo>
                  <a:lnTo>
                    <a:pt x="285" y="497"/>
                  </a:lnTo>
                  <a:lnTo>
                    <a:pt x="296" y="420"/>
                  </a:lnTo>
                  <a:lnTo>
                    <a:pt x="302" y="331"/>
                  </a:lnTo>
                  <a:lnTo>
                    <a:pt x="285" y="242"/>
                  </a:lnTo>
                  <a:lnTo>
                    <a:pt x="268" y="165"/>
                  </a:lnTo>
                  <a:lnTo>
                    <a:pt x="246" y="134"/>
                  </a:lnTo>
                  <a:lnTo>
                    <a:pt x="229" y="114"/>
                  </a:lnTo>
                  <a:lnTo>
                    <a:pt x="207" y="95"/>
                  </a:lnTo>
                  <a:lnTo>
                    <a:pt x="185" y="89"/>
                  </a:lnTo>
                  <a:lnTo>
                    <a:pt x="157" y="95"/>
                  </a:lnTo>
                  <a:lnTo>
                    <a:pt x="129" y="121"/>
                  </a:lnTo>
                  <a:lnTo>
                    <a:pt x="101" y="159"/>
                  </a:lnTo>
                  <a:lnTo>
                    <a:pt x="84" y="216"/>
                  </a:lnTo>
                  <a:lnTo>
                    <a:pt x="67" y="286"/>
                  </a:lnTo>
                  <a:lnTo>
                    <a:pt x="56" y="363"/>
                  </a:lnTo>
                  <a:lnTo>
                    <a:pt x="51" y="465"/>
                  </a:lnTo>
                  <a:lnTo>
                    <a:pt x="45" y="567"/>
                  </a:lnTo>
                  <a:lnTo>
                    <a:pt x="45" y="11575"/>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7" name="Freeform 53" descr="Sphere"/>
            <p:cNvSpPr>
              <a:spLocks/>
            </p:cNvSpPr>
            <p:nvPr/>
          </p:nvSpPr>
          <p:spPr bwMode="auto">
            <a:xfrm>
              <a:off x="10130" y="1914"/>
              <a:ext cx="285" cy="657"/>
            </a:xfrm>
            <a:custGeom>
              <a:avLst/>
              <a:gdLst>
                <a:gd name="T0" fmla="*/ 51 w 285"/>
                <a:gd name="T1" fmla="*/ 20 h 657"/>
                <a:gd name="T2" fmla="*/ 34 w 285"/>
                <a:gd name="T3" fmla="*/ 7 h 657"/>
                <a:gd name="T4" fmla="*/ 28 w 285"/>
                <a:gd name="T5" fmla="*/ 0 h 657"/>
                <a:gd name="T6" fmla="*/ 17 w 285"/>
                <a:gd name="T7" fmla="*/ 7 h 657"/>
                <a:gd name="T8" fmla="*/ 11 w 285"/>
                <a:gd name="T9" fmla="*/ 20 h 657"/>
                <a:gd name="T10" fmla="*/ 0 w 285"/>
                <a:gd name="T11" fmla="*/ 64 h 657"/>
                <a:gd name="T12" fmla="*/ 0 w 285"/>
                <a:gd name="T13" fmla="*/ 90 h 657"/>
                <a:gd name="T14" fmla="*/ 11 w 285"/>
                <a:gd name="T15" fmla="*/ 109 h 657"/>
                <a:gd name="T16" fmla="*/ 240 w 285"/>
                <a:gd name="T17" fmla="*/ 638 h 657"/>
                <a:gd name="T18" fmla="*/ 246 w 285"/>
                <a:gd name="T19" fmla="*/ 650 h 657"/>
                <a:gd name="T20" fmla="*/ 257 w 285"/>
                <a:gd name="T21" fmla="*/ 657 h 657"/>
                <a:gd name="T22" fmla="*/ 268 w 285"/>
                <a:gd name="T23" fmla="*/ 650 h 657"/>
                <a:gd name="T24" fmla="*/ 274 w 285"/>
                <a:gd name="T25" fmla="*/ 638 h 657"/>
                <a:gd name="T26" fmla="*/ 285 w 285"/>
                <a:gd name="T27" fmla="*/ 599 h 657"/>
                <a:gd name="T28" fmla="*/ 285 w 285"/>
                <a:gd name="T29" fmla="*/ 574 h 657"/>
                <a:gd name="T30" fmla="*/ 274 w 285"/>
                <a:gd name="T31" fmla="*/ 548 h 657"/>
                <a:gd name="T32" fmla="*/ 51 w 285"/>
                <a:gd name="T33" fmla="*/ 20 h 6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7"/>
                <a:gd name="T53" fmla="*/ 285 w 285"/>
                <a:gd name="T54" fmla="*/ 657 h 6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7">
                  <a:moveTo>
                    <a:pt x="51" y="20"/>
                  </a:moveTo>
                  <a:lnTo>
                    <a:pt x="34" y="7"/>
                  </a:lnTo>
                  <a:lnTo>
                    <a:pt x="28" y="0"/>
                  </a:lnTo>
                  <a:lnTo>
                    <a:pt x="17" y="7"/>
                  </a:lnTo>
                  <a:lnTo>
                    <a:pt x="11" y="20"/>
                  </a:lnTo>
                  <a:lnTo>
                    <a:pt x="0" y="64"/>
                  </a:lnTo>
                  <a:lnTo>
                    <a:pt x="0" y="90"/>
                  </a:lnTo>
                  <a:lnTo>
                    <a:pt x="11" y="109"/>
                  </a:lnTo>
                  <a:lnTo>
                    <a:pt x="240" y="638"/>
                  </a:lnTo>
                  <a:lnTo>
                    <a:pt x="246" y="650"/>
                  </a:lnTo>
                  <a:lnTo>
                    <a:pt x="257" y="657"/>
                  </a:lnTo>
                  <a:lnTo>
                    <a:pt x="268" y="650"/>
                  </a:lnTo>
                  <a:lnTo>
                    <a:pt x="274" y="638"/>
                  </a:lnTo>
                  <a:lnTo>
                    <a:pt x="285" y="599"/>
                  </a:lnTo>
                  <a:lnTo>
                    <a:pt x="285" y="574"/>
                  </a:lnTo>
                  <a:lnTo>
                    <a:pt x="274" y="548"/>
                  </a:lnTo>
                  <a:lnTo>
                    <a:pt x="51" y="2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8" name="Freeform 54" descr="Sphere"/>
            <p:cNvSpPr>
              <a:spLocks/>
            </p:cNvSpPr>
            <p:nvPr/>
          </p:nvSpPr>
          <p:spPr bwMode="auto">
            <a:xfrm>
              <a:off x="2041" y="1914"/>
              <a:ext cx="285" cy="657"/>
            </a:xfrm>
            <a:custGeom>
              <a:avLst/>
              <a:gdLst>
                <a:gd name="T0" fmla="*/ 234 w 285"/>
                <a:gd name="T1" fmla="*/ 20 h 657"/>
                <a:gd name="T2" fmla="*/ 240 w 285"/>
                <a:gd name="T3" fmla="*/ 7 h 657"/>
                <a:gd name="T4" fmla="*/ 257 w 285"/>
                <a:gd name="T5" fmla="*/ 0 h 657"/>
                <a:gd name="T6" fmla="*/ 262 w 285"/>
                <a:gd name="T7" fmla="*/ 7 h 657"/>
                <a:gd name="T8" fmla="*/ 274 w 285"/>
                <a:gd name="T9" fmla="*/ 20 h 657"/>
                <a:gd name="T10" fmla="*/ 285 w 285"/>
                <a:gd name="T11" fmla="*/ 64 h 657"/>
                <a:gd name="T12" fmla="*/ 279 w 285"/>
                <a:gd name="T13" fmla="*/ 90 h 657"/>
                <a:gd name="T14" fmla="*/ 268 w 285"/>
                <a:gd name="T15" fmla="*/ 109 h 657"/>
                <a:gd name="T16" fmla="*/ 45 w 285"/>
                <a:gd name="T17" fmla="*/ 638 h 657"/>
                <a:gd name="T18" fmla="*/ 33 w 285"/>
                <a:gd name="T19" fmla="*/ 650 h 657"/>
                <a:gd name="T20" fmla="*/ 22 w 285"/>
                <a:gd name="T21" fmla="*/ 657 h 657"/>
                <a:gd name="T22" fmla="*/ 11 w 285"/>
                <a:gd name="T23" fmla="*/ 650 h 657"/>
                <a:gd name="T24" fmla="*/ 6 w 285"/>
                <a:gd name="T25" fmla="*/ 638 h 657"/>
                <a:gd name="T26" fmla="*/ 0 w 285"/>
                <a:gd name="T27" fmla="*/ 599 h 657"/>
                <a:gd name="T28" fmla="*/ 0 w 285"/>
                <a:gd name="T29" fmla="*/ 574 h 657"/>
                <a:gd name="T30" fmla="*/ 6 w 285"/>
                <a:gd name="T31" fmla="*/ 548 h 657"/>
                <a:gd name="T32" fmla="*/ 234 w 285"/>
                <a:gd name="T33" fmla="*/ 20 h 6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7"/>
                <a:gd name="T53" fmla="*/ 285 w 285"/>
                <a:gd name="T54" fmla="*/ 657 h 6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7">
                  <a:moveTo>
                    <a:pt x="234" y="20"/>
                  </a:moveTo>
                  <a:lnTo>
                    <a:pt x="240" y="7"/>
                  </a:lnTo>
                  <a:lnTo>
                    <a:pt x="257" y="0"/>
                  </a:lnTo>
                  <a:lnTo>
                    <a:pt x="262" y="7"/>
                  </a:lnTo>
                  <a:lnTo>
                    <a:pt x="274" y="20"/>
                  </a:lnTo>
                  <a:lnTo>
                    <a:pt x="285" y="64"/>
                  </a:lnTo>
                  <a:lnTo>
                    <a:pt x="279" y="90"/>
                  </a:lnTo>
                  <a:lnTo>
                    <a:pt x="268" y="109"/>
                  </a:lnTo>
                  <a:lnTo>
                    <a:pt x="45" y="638"/>
                  </a:lnTo>
                  <a:lnTo>
                    <a:pt x="33" y="650"/>
                  </a:lnTo>
                  <a:lnTo>
                    <a:pt x="22" y="657"/>
                  </a:lnTo>
                  <a:lnTo>
                    <a:pt x="11" y="650"/>
                  </a:lnTo>
                  <a:lnTo>
                    <a:pt x="6" y="638"/>
                  </a:lnTo>
                  <a:lnTo>
                    <a:pt x="0" y="599"/>
                  </a:lnTo>
                  <a:lnTo>
                    <a:pt x="0" y="574"/>
                  </a:lnTo>
                  <a:lnTo>
                    <a:pt x="6" y="548"/>
                  </a:lnTo>
                  <a:lnTo>
                    <a:pt x="234" y="2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39" name="Freeform 55" descr="Sphere"/>
            <p:cNvSpPr>
              <a:spLocks/>
            </p:cNvSpPr>
            <p:nvPr/>
          </p:nvSpPr>
          <p:spPr bwMode="auto">
            <a:xfrm>
              <a:off x="10130" y="14178"/>
              <a:ext cx="285" cy="650"/>
            </a:xfrm>
            <a:custGeom>
              <a:avLst/>
              <a:gdLst>
                <a:gd name="T0" fmla="*/ 51 w 285"/>
                <a:gd name="T1" fmla="*/ 631 h 650"/>
                <a:gd name="T2" fmla="*/ 34 w 285"/>
                <a:gd name="T3" fmla="*/ 650 h 650"/>
                <a:gd name="T4" fmla="*/ 28 w 285"/>
                <a:gd name="T5" fmla="*/ 650 h 650"/>
                <a:gd name="T6" fmla="*/ 17 w 285"/>
                <a:gd name="T7" fmla="*/ 643 h 650"/>
                <a:gd name="T8" fmla="*/ 11 w 285"/>
                <a:gd name="T9" fmla="*/ 631 h 650"/>
                <a:gd name="T10" fmla="*/ 0 w 285"/>
                <a:gd name="T11" fmla="*/ 586 h 650"/>
                <a:gd name="T12" fmla="*/ 0 w 285"/>
                <a:gd name="T13" fmla="*/ 561 h 650"/>
                <a:gd name="T14" fmla="*/ 11 w 285"/>
                <a:gd name="T15" fmla="*/ 541 h 650"/>
                <a:gd name="T16" fmla="*/ 240 w 285"/>
                <a:gd name="T17" fmla="*/ 13 h 650"/>
                <a:gd name="T18" fmla="*/ 246 w 285"/>
                <a:gd name="T19" fmla="*/ 0 h 650"/>
                <a:gd name="T20" fmla="*/ 257 w 285"/>
                <a:gd name="T21" fmla="*/ 0 h 650"/>
                <a:gd name="T22" fmla="*/ 268 w 285"/>
                <a:gd name="T23" fmla="*/ 0 h 650"/>
                <a:gd name="T24" fmla="*/ 274 w 285"/>
                <a:gd name="T25" fmla="*/ 13 h 650"/>
                <a:gd name="T26" fmla="*/ 285 w 285"/>
                <a:gd name="T27" fmla="*/ 57 h 650"/>
                <a:gd name="T28" fmla="*/ 285 w 285"/>
                <a:gd name="T29" fmla="*/ 76 h 650"/>
                <a:gd name="T30" fmla="*/ 274 w 285"/>
                <a:gd name="T31" fmla="*/ 102 h 650"/>
                <a:gd name="T32" fmla="*/ 51 w 285"/>
                <a:gd name="T33" fmla="*/ 631 h 6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0"/>
                <a:gd name="T53" fmla="*/ 285 w 285"/>
                <a:gd name="T54" fmla="*/ 650 h 6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0">
                  <a:moveTo>
                    <a:pt x="51" y="631"/>
                  </a:moveTo>
                  <a:lnTo>
                    <a:pt x="34" y="650"/>
                  </a:lnTo>
                  <a:lnTo>
                    <a:pt x="28" y="650"/>
                  </a:lnTo>
                  <a:lnTo>
                    <a:pt x="17" y="643"/>
                  </a:lnTo>
                  <a:lnTo>
                    <a:pt x="11" y="631"/>
                  </a:lnTo>
                  <a:lnTo>
                    <a:pt x="0" y="586"/>
                  </a:lnTo>
                  <a:lnTo>
                    <a:pt x="0" y="561"/>
                  </a:lnTo>
                  <a:lnTo>
                    <a:pt x="11" y="541"/>
                  </a:lnTo>
                  <a:lnTo>
                    <a:pt x="240" y="13"/>
                  </a:lnTo>
                  <a:lnTo>
                    <a:pt x="246" y="0"/>
                  </a:lnTo>
                  <a:lnTo>
                    <a:pt x="257" y="0"/>
                  </a:lnTo>
                  <a:lnTo>
                    <a:pt x="268" y="0"/>
                  </a:lnTo>
                  <a:lnTo>
                    <a:pt x="274" y="13"/>
                  </a:lnTo>
                  <a:lnTo>
                    <a:pt x="285" y="57"/>
                  </a:lnTo>
                  <a:lnTo>
                    <a:pt x="285" y="76"/>
                  </a:lnTo>
                  <a:lnTo>
                    <a:pt x="274" y="102"/>
                  </a:lnTo>
                  <a:lnTo>
                    <a:pt x="51" y="63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0" name="Freeform 56" descr="Sphere"/>
            <p:cNvSpPr>
              <a:spLocks/>
            </p:cNvSpPr>
            <p:nvPr/>
          </p:nvSpPr>
          <p:spPr bwMode="auto">
            <a:xfrm>
              <a:off x="2041" y="14178"/>
              <a:ext cx="285" cy="650"/>
            </a:xfrm>
            <a:custGeom>
              <a:avLst/>
              <a:gdLst>
                <a:gd name="T0" fmla="*/ 234 w 285"/>
                <a:gd name="T1" fmla="*/ 631 h 650"/>
                <a:gd name="T2" fmla="*/ 240 w 285"/>
                <a:gd name="T3" fmla="*/ 650 h 650"/>
                <a:gd name="T4" fmla="*/ 257 w 285"/>
                <a:gd name="T5" fmla="*/ 650 h 650"/>
                <a:gd name="T6" fmla="*/ 262 w 285"/>
                <a:gd name="T7" fmla="*/ 643 h 650"/>
                <a:gd name="T8" fmla="*/ 274 w 285"/>
                <a:gd name="T9" fmla="*/ 631 h 650"/>
                <a:gd name="T10" fmla="*/ 285 w 285"/>
                <a:gd name="T11" fmla="*/ 586 h 650"/>
                <a:gd name="T12" fmla="*/ 279 w 285"/>
                <a:gd name="T13" fmla="*/ 561 h 650"/>
                <a:gd name="T14" fmla="*/ 268 w 285"/>
                <a:gd name="T15" fmla="*/ 541 h 650"/>
                <a:gd name="T16" fmla="*/ 45 w 285"/>
                <a:gd name="T17" fmla="*/ 13 h 650"/>
                <a:gd name="T18" fmla="*/ 33 w 285"/>
                <a:gd name="T19" fmla="*/ 0 h 650"/>
                <a:gd name="T20" fmla="*/ 22 w 285"/>
                <a:gd name="T21" fmla="*/ 0 h 650"/>
                <a:gd name="T22" fmla="*/ 11 w 285"/>
                <a:gd name="T23" fmla="*/ 0 h 650"/>
                <a:gd name="T24" fmla="*/ 6 w 285"/>
                <a:gd name="T25" fmla="*/ 13 h 650"/>
                <a:gd name="T26" fmla="*/ 0 w 285"/>
                <a:gd name="T27" fmla="*/ 57 h 650"/>
                <a:gd name="T28" fmla="*/ 0 w 285"/>
                <a:gd name="T29" fmla="*/ 76 h 650"/>
                <a:gd name="T30" fmla="*/ 6 w 285"/>
                <a:gd name="T31" fmla="*/ 102 h 650"/>
                <a:gd name="T32" fmla="*/ 234 w 285"/>
                <a:gd name="T33" fmla="*/ 631 h 6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5"/>
                <a:gd name="T52" fmla="*/ 0 h 650"/>
                <a:gd name="T53" fmla="*/ 285 w 285"/>
                <a:gd name="T54" fmla="*/ 650 h 6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5" h="650">
                  <a:moveTo>
                    <a:pt x="234" y="631"/>
                  </a:moveTo>
                  <a:lnTo>
                    <a:pt x="240" y="650"/>
                  </a:lnTo>
                  <a:lnTo>
                    <a:pt x="257" y="650"/>
                  </a:lnTo>
                  <a:lnTo>
                    <a:pt x="262" y="643"/>
                  </a:lnTo>
                  <a:lnTo>
                    <a:pt x="274" y="631"/>
                  </a:lnTo>
                  <a:lnTo>
                    <a:pt x="285" y="586"/>
                  </a:lnTo>
                  <a:lnTo>
                    <a:pt x="279" y="561"/>
                  </a:lnTo>
                  <a:lnTo>
                    <a:pt x="268" y="541"/>
                  </a:lnTo>
                  <a:lnTo>
                    <a:pt x="45" y="13"/>
                  </a:lnTo>
                  <a:lnTo>
                    <a:pt x="33" y="0"/>
                  </a:lnTo>
                  <a:lnTo>
                    <a:pt x="22" y="0"/>
                  </a:lnTo>
                  <a:lnTo>
                    <a:pt x="11" y="0"/>
                  </a:lnTo>
                  <a:lnTo>
                    <a:pt x="6" y="13"/>
                  </a:lnTo>
                  <a:lnTo>
                    <a:pt x="0" y="57"/>
                  </a:lnTo>
                  <a:lnTo>
                    <a:pt x="0" y="76"/>
                  </a:lnTo>
                  <a:lnTo>
                    <a:pt x="6" y="102"/>
                  </a:lnTo>
                  <a:lnTo>
                    <a:pt x="234" y="631"/>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1" name="Freeform 57" descr="Sphere"/>
            <p:cNvSpPr>
              <a:spLocks/>
            </p:cNvSpPr>
            <p:nvPr/>
          </p:nvSpPr>
          <p:spPr bwMode="auto">
            <a:xfrm>
              <a:off x="1717" y="1169"/>
              <a:ext cx="9022" cy="102"/>
            </a:xfrm>
            <a:custGeom>
              <a:avLst/>
              <a:gdLst>
                <a:gd name="T0" fmla="*/ 39 w 9022"/>
                <a:gd name="T1" fmla="*/ 102 h 102"/>
                <a:gd name="T2" fmla="*/ 0 w 9022"/>
                <a:gd name="T3" fmla="*/ 0 h 102"/>
                <a:gd name="T4" fmla="*/ 9022 w 9022"/>
                <a:gd name="T5" fmla="*/ 0 h 102"/>
                <a:gd name="T6" fmla="*/ 8977 w 9022"/>
                <a:gd name="T7" fmla="*/ 102 h 102"/>
                <a:gd name="T8" fmla="*/ 39 w 9022"/>
                <a:gd name="T9" fmla="*/ 102 h 102"/>
                <a:gd name="T10" fmla="*/ 0 60000 65536"/>
                <a:gd name="T11" fmla="*/ 0 60000 65536"/>
                <a:gd name="T12" fmla="*/ 0 60000 65536"/>
                <a:gd name="T13" fmla="*/ 0 60000 65536"/>
                <a:gd name="T14" fmla="*/ 0 60000 65536"/>
                <a:gd name="T15" fmla="*/ 0 w 9022"/>
                <a:gd name="T16" fmla="*/ 0 h 102"/>
                <a:gd name="T17" fmla="*/ 9022 w 9022"/>
                <a:gd name="T18" fmla="*/ 102 h 102"/>
              </a:gdLst>
              <a:ahLst/>
              <a:cxnLst>
                <a:cxn ang="T10">
                  <a:pos x="T0" y="T1"/>
                </a:cxn>
                <a:cxn ang="T11">
                  <a:pos x="T2" y="T3"/>
                </a:cxn>
                <a:cxn ang="T12">
                  <a:pos x="T4" y="T5"/>
                </a:cxn>
                <a:cxn ang="T13">
                  <a:pos x="T6" y="T7"/>
                </a:cxn>
                <a:cxn ang="T14">
                  <a:pos x="T8" y="T9"/>
                </a:cxn>
              </a:cxnLst>
              <a:rect l="T15" t="T16" r="T17" b="T18"/>
              <a:pathLst>
                <a:path w="9022" h="102">
                  <a:moveTo>
                    <a:pt x="39" y="102"/>
                  </a:moveTo>
                  <a:lnTo>
                    <a:pt x="0" y="0"/>
                  </a:lnTo>
                  <a:lnTo>
                    <a:pt x="9022" y="0"/>
                  </a:lnTo>
                  <a:lnTo>
                    <a:pt x="8977" y="102"/>
                  </a:lnTo>
                  <a:lnTo>
                    <a:pt x="39" y="102"/>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2" name="Freeform 58" descr="Sphere"/>
            <p:cNvSpPr>
              <a:spLocks/>
            </p:cNvSpPr>
            <p:nvPr/>
          </p:nvSpPr>
          <p:spPr bwMode="auto">
            <a:xfrm>
              <a:off x="10694" y="1169"/>
              <a:ext cx="45" cy="14411"/>
            </a:xfrm>
            <a:custGeom>
              <a:avLst/>
              <a:gdLst>
                <a:gd name="T0" fmla="*/ 0 w 45"/>
                <a:gd name="T1" fmla="*/ 14309 h 14411"/>
                <a:gd name="T2" fmla="*/ 45 w 45"/>
                <a:gd name="T3" fmla="*/ 14411 h 14411"/>
                <a:gd name="T4" fmla="*/ 45 w 45"/>
                <a:gd name="T5" fmla="*/ 0 h 14411"/>
                <a:gd name="T6" fmla="*/ 0 w 45"/>
                <a:gd name="T7" fmla="*/ 102 h 14411"/>
                <a:gd name="T8" fmla="*/ 0 w 45"/>
                <a:gd name="T9" fmla="*/ 14309 h 14411"/>
                <a:gd name="T10" fmla="*/ 0 60000 65536"/>
                <a:gd name="T11" fmla="*/ 0 60000 65536"/>
                <a:gd name="T12" fmla="*/ 0 60000 65536"/>
                <a:gd name="T13" fmla="*/ 0 60000 65536"/>
                <a:gd name="T14" fmla="*/ 0 60000 65536"/>
                <a:gd name="T15" fmla="*/ 0 w 45"/>
                <a:gd name="T16" fmla="*/ 0 h 14411"/>
                <a:gd name="T17" fmla="*/ 45 w 45"/>
                <a:gd name="T18" fmla="*/ 14411 h 14411"/>
              </a:gdLst>
              <a:ahLst/>
              <a:cxnLst>
                <a:cxn ang="T10">
                  <a:pos x="T0" y="T1"/>
                </a:cxn>
                <a:cxn ang="T11">
                  <a:pos x="T2" y="T3"/>
                </a:cxn>
                <a:cxn ang="T12">
                  <a:pos x="T4" y="T5"/>
                </a:cxn>
                <a:cxn ang="T13">
                  <a:pos x="T6" y="T7"/>
                </a:cxn>
                <a:cxn ang="T14">
                  <a:pos x="T8" y="T9"/>
                </a:cxn>
              </a:cxnLst>
              <a:rect l="T15" t="T16" r="T17" b="T18"/>
              <a:pathLst>
                <a:path w="45" h="14411">
                  <a:moveTo>
                    <a:pt x="0" y="14309"/>
                  </a:moveTo>
                  <a:lnTo>
                    <a:pt x="45" y="14411"/>
                  </a:lnTo>
                  <a:lnTo>
                    <a:pt x="45" y="0"/>
                  </a:lnTo>
                  <a:lnTo>
                    <a:pt x="0" y="102"/>
                  </a:lnTo>
                  <a:lnTo>
                    <a:pt x="0" y="1430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3" name="Freeform 59" descr="Sphere"/>
            <p:cNvSpPr>
              <a:spLocks/>
            </p:cNvSpPr>
            <p:nvPr/>
          </p:nvSpPr>
          <p:spPr bwMode="auto">
            <a:xfrm>
              <a:off x="1717" y="15478"/>
              <a:ext cx="9022" cy="102"/>
            </a:xfrm>
            <a:custGeom>
              <a:avLst/>
              <a:gdLst>
                <a:gd name="T0" fmla="*/ 39 w 9022"/>
                <a:gd name="T1" fmla="*/ 0 h 102"/>
                <a:gd name="T2" fmla="*/ 0 w 9022"/>
                <a:gd name="T3" fmla="*/ 102 h 102"/>
                <a:gd name="T4" fmla="*/ 9022 w 9022"/>
                <a:gd name="T5" fmla="*/ 102 h 102"/>
                <a:gd name="T6" fmla="*/ 8977 w 9022"/>
                <a:gd name="T7" fmla="*/ 0 h 102"/>
                <a:gd name="T8" fmla="*/ 39 w 9022"/>
                <a:gd name="T9" fmla="*/ 0 h 102"/>
                <a:gd name="T10" fmla="*/ 0 60000 65536"/>
                <a:gd name="T11" fmla="*/ 0 60000 65536"/>
                <a:gd name="T12" fmla="*/ 0 60000 65536"/>
                <a:gd name="T13" fmla="*/ 0 60000 65536"/>
                <a:gd name="T14" fmla="*/ 0 60000 65536"/>
                <a:gd name="T15" fmla="*/ 0 w 9022"/>
                <a:gd name="T16" fmla="*/ 0 h 102"/>
                <a:gd name="T17" fmla="*/ 9022 w 9022"/>
                <a:gd name="T18" fmla="*/ 102 h 102"/>
              </a:gdLst>
              <a:ahLst/>
              <a:cxnLst>
                <a:cxn ang="T10">
                  <a:pos x="T0" y="T1"/>
                </a:cxn>
                <a:cxn ang="T11">
                  <a:pos x="T2" y="T3"/>
                </a:cxn>
                <a:cxn ang="T12">
                  <a:pos x="T4" y="T5"/>
                </a:cxn>
                <a:cxn ang="T13">
                  <a:pos x="T6" y="T7"/>
                </a:cxn>
                <a:cxn ang="T14">
                  <a:pos x="T8" y="T9"/>
                </a:cxn>
              </a:cxnLst>
              <a:rect l="T15" t="T16" r="T17" b="T18"/>
              <a:pathLst>
                <a:path w="9022" h="102">
                  <a:moveTo>
                    <a:pt x="39" y="0"/>
                  </a:moveTo>
                  <a:lnTo>
                    <a:pt x="0" y="102"/>
                  </a:lnTo>
                  <a:lnTo>
                    <a:pt x="9022" y="102"/>
                  </a:lnTo>
                  <a:lnTo>
                    <a:pt x="8977" y="0"/>
                  </a:lnTo>
                  <a:lnTo>
                    <a:pt x="39" y="0"/>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6444" name="Freeform 60" descr="Sphere"/>
            <p:cNvSpPr>
              <a:spLocks/>
            </p:cNvSpPr>
            <p:nvPr/>
          </p:nvSpPr>
          <p:spPr bwMode="auto">
            <a:xfrm>
              <a:off x="1717" y="1169"/>
              <a:ext cx="39" cy="14411"/>
            </a:xfrm>
            <a:custGeom>
              <a:avLst/>
              <a:gdLst>
                <a:gd name="T0" fmla="*/ 39 w 39"/>
                <a:gd name="T1" fmla="*/ 14309 h 14411"/>
                <a:gd name="T2" fmla="*/ 0 w 39"/>
                <a:gd name="T3" fmla="*/ 14411 h 14411"/>
                <a:gd name="T4" fmla="*/ 0 w 39"/>
                <a:gd name="T5" fmla="*/ 0 h 14411"/>
                <a:gd name="T6" fmla="*/ 39 w 39"/>
                <a:gd name="T7" fmla="*/ 102 h 14411"/>
                <a:gd name="T8" fmla="*/ 39 w 39"/>
                <a:gd name="T9" fmla="*/ 14309 h 14411"/>
                <a:gd name="T10" fmla="*/ 0 60000 65536"/>
                <a:gd name="T11" fmla="*/ 0 60000 65536"/>
                <a:gd name="T12" fmla="*/ 0 60000 65536"/>
                <a:gd name="T13" fmla="*/ 0 60000 65536"/>
                <a:gd name="T14" fmla="*/ 0 60000 65536"/>
                <a:gd name="T15" fmla="*/ 0 w 39"/>
                <a:gd name="T16" fmla="*/ 0 h 14411"/>
                <a:gd name="T17" fmla="*/ 39 w 39"/>
                <a:gd name="T18" fmla="*/ 14411 h 14411"/>
              </a:gdLst>
              <a:ahLst/>
              <a:cxnLst>
                <a:cxn ang="T10">
                  <a:pos x="T0" y="T1"/>
                </a:cxn>
                <a:cxn ang="T11">
                  <a:pos x="T2" y="T3"/>
                </a:cxn>
                <a:cxn ang="T12">
                  <a:pos x="T4" y="T5"/>
                </a:cxn>
                <a:cxn ang="T13">
                  <a:pos x="T6" y="T7"/>
                </a:cxn>
                <a:cxn ang="T14">
                  <a:pos x="T8" y="T9"/>
                </a:cxn>
              </a:cxnLst>
              <a:rect l="T15" t="T16" r="T17" b="T18"/>
              <a:pathLst>
                <a:path w="39" h="14411">
                  <a:moveTo>
                    <a:pt x="39" y="14309"/>
                  </a:moveTo>
                  <a:lnTo>
                    <a:pt x="0" y="14411"/>
                  </a:lnTo>
                  <a:lnTo>
                    <a:pt x="0" y="0"/>
                  </a:lnTo>
                  <a:lnTo>
                    <a:pt x="39" y="102"/>
                  </a:lnTo>
                  <a:lnTo>
                    <a:pt x="39" y="14309"/>
                  </a:lnTo>
                  <a:close/>
                </a:path>
              </a:pathLst>
            </a:custGeom>
            <a:pattFill prst="sphere">
              <a:fgClr>
                <a:srgbClr val="FFFF00"/>
              </a:fgClr>
              <a:bgClr>
                <a:srgbClr val="FF0000"/>
              </a:bgClr>
            </a:pattFill>
            <a:ln w="9525">
              <a:solidFill>
                <a:srgbClr val="8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sp>
        <p:nvSpPr>
          <p:cNvPr id="63" name="Rectangle 4"/>
          <p:cNvSpPr>
            <a:spLocks noChangeArrowheads="1"/>
          </p:cNvSpPr>
          <p:nvPr/>
        </p:nvSpPr>
        <p:spPr bwMode="auto">
          <a:xfrm>
            <a:off x="2845197" y="1292168"/>
            <a:ext cx="6638439" cy="113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800" b="1" dirty="0" err="1" smtClean="0">
                <a:solidFill>
                  <a:srgbClr val="0000FF"/>
                </a:solidFill>
                <a:latin typeface="Times New Roman" panose="02020603050405020304" pitchFamily="18" charset="0"/>
              </a:rPr>
              <a:t>Em</a:t>
            </a:r>
            <a:r>
              <a:rPr lang="en-US" sz="2800" b="1" dirty="0" smtClean="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hãy</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cùng</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các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bạn</a:t>
            </a:r>
            <a:r>
              <a:rPr lang="en-US" sz="2800" b="1" dirty="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thảo</a:t>
            </a:r>
            <a:r>
              <a:rPr lang="en-US" sz="2800" b="1" dirty="0" smtClean="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luận</a:t>
            </a:r>
            <a:r>
              <a:rPr lang="en-US" sz="2800" b="1" dirty="0" smtClean="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về</a:t>
            </a:r>
            <a:r>
              <a:rPr lang="en-US" sz="2800" b="1" dirty="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cách</a:t>
            </a:r>
            <a:r>
              <a:rPr lang="en-US" sz="2800" b="1" dirty="0">
                <a:solidFill>
                  <a:srgbClr val="0000FF"/>
                </a:solidFill>
                <a:latin typeface="Times New Roman" panose="02020603050405020304" pitchFamily="18" charset="0"/>
              </a:rPr>
              <a:t> </a:t>
            </a:r>
            <a:endParaRPr lang="en-US" sz="2800" b="1" dirty="0" smtClean="0">
              <a:solidFill>
                <a:srgbClr val="0000FF"/>
              </a:solidFill>
              <a:latin typeface="Times New Roman" panose="02020603050405020304" pitchFamily="18" charset="0"/>
            </a:endParaRPr>
          </a:p>
          <a:p>
            <a:pPr eaLnBrk="1" hangingPunct="1">
              <a:spcBef>
                <a:spcPct val="20000"/>
              </a:spcBef>
            </a:pPr>
            <a:r>
              <a:rPr lang="en-US" sz="2800" b="1" dirty="0" err="1" smtClean="0">
                <a:solidFill>
                  <a:srgbClr val="0000FF"/>
                </a:solidFill>
                <a:latin typeface="Times New Roman" panose="02020603050405020304" pitchFamily="18" charset="0"/>
              </a:rPr>
              <a:t>ứng</a:t>
            </a:r>
            <a:r>
              <a:rPr lang="en-US" sz="2800" b="1" dirty="0" smtClean="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xử</a:t>
            </a:r>
            <a:r>
              <a:rPr lang="en-US" sz="2800" b="1" dirty="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trongcác</a:t>
            </a:r>
            <a:r>
              <a:rPr lang="en-US" sz="2800" b="1" dirty="0" smtClean="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tình</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huống</a:t>
            </a:r>
            <a:r>
              <a:rPr lang="en-US" sz="2800" b="1" dirty="0">
                <a:solidFill>
                  <a:srgbClr val="0000FF"/>
                </a:solidFill>
                <a:latin typeface="Times New Roman" panose="02020603050405020304" pitchFamily="18" charset="0"/>
              </a:rPr>
              <a:t> </a:t>
            </a:r>
            <a:r>
              <a:rPr lang="en-US" sz="2800" b="1" dirty="0" err="1" smtClean="0">
                <a:solidFill>
                  <a:srgbClr val="0000FF"/>
                </a:solidFill>
                <a:latin typeface="Times New Roman" panose="02020603050405020304" pitchFamily="18" charset="0"/>
              </a:rPr>
              <a:t>sau</a:t>
            </a:r>
            <a:endParaRPr lang="en-US" sz="2800" b="1" dirty="0">
              <a:solidFill>
                <a:srgbClr val="0000FF"/>
              </a:solidFill>
              <a:latin typeface="Times New Roman" panose="02020603050405020304" pitchFamily="18" charset="0"/>
            </a:endParaRPr>
          </a:p>
        </p:txBody>
      </p:sp>
      <p:sp>
        <p:nvSpPr>
          <p:cNvPr id="64" name="Rectangle 4"/>
          <p:cNvSpPr>
            <a:spLocks noChangeArrowheads="1"/>
          </p:cNvSpPr>
          <p:nvPr/>
        </p:nvSpPr>
        <p:spPr bwMode="auto">
          <a:xfrm>
            <a:off x="2788097" y="3572788"/>
            <a:ext cx="6378056" cy="86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cs typeface="Times New Roman" panose="02020603050405020304" pitchFamily="18" charset="0"/>
              </a:rPr>
              <a:t>Tình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huống</a:t>
            </a:r>
            <a:r>
              <a:rPr lang="en-US" sz="2800" b="1" dirty="0" smtClean="0">
                <a:solidFill>
                  <a:srgbClr val="FF0000"/>
                </a:solidFill>
                <a:latin typeface="Times New Roman" panose="02020603050405020304" pitchFamily="18" charset="0"/>
                <a:cs typeface="Times New Roman" panose="02020603050405020304" pitchFamily="18" charset="0"/>
              </a:rPr>
              <a:t> b: </a:t>
            </a:r>
            <a:r>
              <a:rPr lang="en-US" sz="2800" b="1" dirty="0" err="1" smtClean="0">
                <a:solidFill>
                  <a:srgbClr val="FF0000"/>
                </a:solidFill>
                <a:latin typeface="Times New Roman" panose="02020603050405020304" pitchFamily="18" charset="0"/>
                <a:cs typeface="Times New Roman" panose="02020603050405020304" pitchFamily="18" charset="0"/>
              </a:rPr>
              <a:t>Nếu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65" name="Rectangle 4"/>
          <p:cNvSpPr>
            <a:spLocks noChangeArrowheads="1"/>
          </p:cNvSpPr>
          <p:nvPr/>
        </p:nvSpPr>
        <p:spPr bwMode="auto">
          <a:xfrm>
            <a:off x="2788097" y="2522017"/>
            <a:ext cx="6635842" cy="69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800" b="1" dirty="0" smtClean="0">
                <a:solidFill>
                  <a:srgbClr val="FF0000"/>
                </a:solidFill>
                <a:latin typeface="Times New Roman" panose="02020603050405020304" pitchFamily="18" charset="0"/>
                <a:cs typeface="Times New Roman" panose="02020603050405020304" pitchFamily="18" charset="0"/>
              </a:rPr>
              <a:t>1.Tình </a:t>
            </a:r>
            <a:r>
              <a:rPr lang="en-US" sz="2800" b="1" dirty="0" err="1" smtClean="0">
                <a:solidFill>
                  <a:srgbClr val="FF0000"/>
                </a:solidFill>
                <a:latin typeface="Times New Roman" panose="02020603050405020304" pitchFamily="18" charset="0"/>
                <a:cs typeface="Times New Roman" panose="02020603050405020304" pitchFamily="18" charset="0"/>
              </a:rPr>
              <a:t>huống</a:t>
            </a:r>
            <a:r>
              <a:rPr lang="en-US" sz="2800" b="1" dirty="0" smtClean="0">
                <a:solidFill>
                  <a:srgbClr val="FF0000"/>
                </a:solidFill>
                <a:latin typeface="Times New Roman" panose="02020603050405020304" pitchFamily="18" charset="0"/>
                <a:cs typeface="Times New Roman" panose="02020603050405020304" pitchFamily="18" charset="0"/>
              </a:rPr>
              <a:t> a: </a:t>
            </a:r>
            <a:r>
              <a:rPr lang="en-US" sz="2800" b="1" dirty="0" err="1" smtClean="0">
                <a:solidFill>
                  <a:srgbClr val="FF0000"/>
                </a:solidFill>
                <a:latin typeface="Times New Roman" panose="02020603050405020304" pitchFamily="18" charset="0"/>
                <a:cs typeface="Times New Roman" panose="02020603050405020304" pitchFamily="18" charset="0"/>
              </a:rPr>
              <a:t>Nếu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lớp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khuyết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tật</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3281385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Effect transition="in" filter="wedge">
                                      <p:cBhvr>
                                        <p:cTn id="12" dur="2000"/>
                                        <p:tgtEl>
                                          <p:spTgt spid="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3">
                                            <p:txEl>
                                              <p:pRg st="1" end="1"/>
                                            </p:txEl>
                                          </p:spTgt>
                                        </p:tgtEl>
                                        <p:attrNameLst>
                                          <p:attrName>style.visibility</p:attrName>
                                        </p:attrNameLst>
                                      </p:cBhvr>
                                      <p:to>
                                        <p:strVal val="visible"/>
                                      </p:to>
                                    </p:set>
                                    <p:animEffect transition="in" filter="wedge">
                                      <p:cBhvr>
                                        <p:cTn id="17" dur="2000"/>
                                        <p:tgtEl>
                                          <p:spTgt spid="63">
                                            <p:txEl>
                                              <p:pRg st="1" end="1"/>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64">
                                            <p:txEl>
                                              <p:pRg st="0" end="0"/>
                                            </p:txEl>
                                          </p:spTgt>
                                        </p:tgtEl>
                                        <p:attrNameLst>
                                          <p:attrName>style.visibility</p:attrName>
                                        </p:attrNameLst>
                                      </p:cBhvr>
                                      <p:to>
                                        <p:strVal val="visible"/>
                                      </p:to>
                                    </p:set>
                                    <p:animEffect transition="in" filter="wedge">
                                      <p:cBhvr>
                                        <p:cTn id="20" dur="2000"/>
                                        <p:tgtEl>
                                          <p:spTgt spid="64">
                                            <p:txEl>
                                              <p:pRg st="0" end="0"/>
                                            </p:txEl>
                                          </p:spTgt>
                                        </p:tgtEl>
                                      </p:cBhvr>
                                    </p:animEffect>
                                  </p:childTnLst>
                                </p:cTn>
                              </p:par>
                              <p:par>
                                <p:cTn id="21" presetID="20" presetClass="entr" presetSubtype="0" fill="hold" nodeType="withEffect">
                                  <p:stCondLst>
                                    <p:cond delay="0"/>
                                  </p:stCondLst>
                                  <p:childTnLst>
                                    <p:set>
                                      <p:cBhvr>
                                        <p:cTn id="22" dur="1" fill="hold">
                                          <p:stCondLst>
                                            <p:cond delay="0"/>
                                          </p:stCondLst>
                                        </p:cTn>
                                        <p:tgtEl>
                                          <p:spTgt spid="65">
                                            <p:txEl>
                                              <p:pRg st="0" end="0"/>
                                            </p:txEl>
                                          </p:spTgt>
                                        </p:tgtEl>
                                        <p:attrNameLst>
                                          <p:attrName>style.visibility</p:attrName>
                                        </p:attrNameLst>
                                      </p:cBhvr>
                                      <p:to>
                                        <p:strVal val="visible"/>
                                      </p:to>
                                    </p:set>
                                    <p:animEffect transition="in" filter="wedge">
                                      <p:cBhvr>
                                        <p:cTn id="23" dur="20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TS001140807 2">
      <a:dk1>
        <a:srgbClr val="006666"/>
      </a:dk1>
      <a:lt1>
        <a:srgbClr val="FFFFFF"/>
      </a:lt1>
      <a:dk2>
        <a:srgbClr val="006666"/>
      </a:dk2>
      <a:lt2>
        <a:srgbClr val="220011"/>
      </a:lt2>
      <a:accent1>
        <a:srgbClr val="009900"/>
      </a:accent1>
      <a:accent2>
        <a:srgbClr val="669900"/>
      </a:accent2>
      <a:accent3>
        <a:srgbClr val="FFFFFF"/>
      </a:accent3>
      <a:accent4>
        <a:srgbClr val="005656"/>
      </a:accent4>
      <a:accent5>
        <a:srgbClr val="AACAAA"/>
      </a:accent5>
      <a:accent6>
        <a:srgbClr val="5C8A00"/>
      </a:accent6>
      <a:hlink>
        <a:srgbClr val="99CC00"/>
      </a:hlink>
      <a:folHlink>
        <a:srgbClr val="CCFF33"/>
      </a:folHlink>
    </a:clrScheme>
    <a:fontScheme name="TS0011408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S001140807 1">
        <a:dk1>
          <a:srgbClr val="220011"/>
        </a:dk1>
        <a:lt1>
          <a:srgbClr val="FFFFFF"/>
        </a:lt1>
        <a:dk2>
          <a:srgbClr val="003366"/>
        </a:dk2>
        <a:lt2>
          <a:srgbClr val="FFFFFF"/>
        </a:lt2>
        <a:accent1>
          <a:srgbClr val="87B0C7"/>
        </a:accent1>
        <a:accent2>
          <a:srgbClr val="68BEC0"/>
        </a:accent2>
        <a:accent3>
          <a:srgbClr val="AAADB8"/>
        </a:accent3>
        <a:accent4>
          <a:srgbClr val="DADADA"/>
        </a:accent4>
        <a:accent5>
          <a:srgbClr val="C3D4E0"/>
        </a:accent5>
        <a:accent6>
          <a:srgbClr val="5EACAE"/>
        </a:accent6>
        <a:hlink>
          <a:srgbClr val="D99A45"/>
        </a:hlink>
        <a:folHlink>
          <a:srgbClr val="B9B395"/>
        </a:folHlink>
      </a:clrScheme>
      <a:clrMap bg1="dk2" tx1="lt1" bg2="dk1" tx2="lt2" accent1="accent1" accent2="accent2" accent3="accent3" accent4="accent4" accent5="accent5" accent6="accent6" hlink="hlink" folHlink="folHlink"/>
    </a:extraClrScheme>
    <a:extraClrScheme>
      <a:clrScheme name="TS001140807 2">
        <a:dk1>
          <a:srgbClr val="006666"/>
        </a:dk1>
        <a:lt1>
          <a:srgbClr val="FFFFFF"/>
        </a:lt1>
        <a:dk2>
          <a:srgbClr val="006666"/>
        </a:dk2>
        <a:lt2>
          <a:srgbClr val="220011"/>
        </a:lt2>
        <a:accent1>
          <a:srgbClr val="009900"/>
        </a:accent1>
        <a:accent2>
          <a:srgbClr val="669900"/>
        </a:accent2>
        <a:accent3>
          <a:srgbClr val="FFFFFF"/>
        </a:accent3>
        <a:accent4>
          <a:srgbClr val="005656"/>
        </a:accent4>
        <a:accent5>
          <a:srgbClr val="AACAAA"/>
        </a:accent5>
        <a:accent6>
          <a:srgbClr val="5C8A00"/>
        </a:accent6>
        <a:hlink>
          <a:srgbClr val="99CC00"/>
        </a:hlink>
        <a:folHlink>
          <a:srgbClr val="CCFF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960</Words>
  <Application>Microsoft Office PowerPoint</Application>
  <PresentationFormat>Widescreen</PresentationFormat>
  <Paragraphs>106</Paragraphs>
  <Slides>30</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Tahoma</vt:lpstr>
      <vt:lpstr>Times New Roman</vt:lpstr>
      <vt:lpstr>VNI-Times</vt:lpstr>
      <vt:lpstr>Wingdings</vt:lpstr>
      <vt:lpstr>等线</vt:lpstr>
      <vt:lpstr>等线 Light</vt:lpstr>
      <vt:lpstr>千图网拥有20W+精美PPT模板 更多PPT模板下载至：www.58pic.com/office/ppt​​</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Administrator</cp:lastModifiedBy>
  <cp:revision>253</cp:revision>
  <dcterms:created xsi:type="dcterms:W3CDTF">2018-02-23T07:21:57Z</dcterms:created>
  <dcterms:modified xsi:type="dcterms:W3CDTF">2022-03-14T13:34:16Z</dcterms:modified>
</cp:coreProperties>
</file>