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60" r:id="rId3"/>
    <p:sldId id="648" r:id="rId4"/>
    <p:sldId id="673" r:id="rId5"/>
    <p:sldId id="674" r:id="rId6"/>
    <p:sldId id="317" r:id="rId7"/>
    <p:sldId id="258" r:id="rId8"/>
    <p:sldId id="668" r:id="rId9"/>
    <p:sldId id="671" r:id="rId10"/>
    <p:sldId id="672" r:id="rId11"/>
    <p:sldId id="675" r:id="rId12"/>
    <p:sldId id="269" r:id="rId13"/>
    <p:sldId id="268" r:id="rId14"/>
    <p:sldId id="644" r:id="rId15"/>
    <p:sldId id="669" r:id="rId16"/>
    <p:sldId id="670" r:id="rId17"/>
    <p:sldId id="666" r:id="rId18"/>
    <p:sldId id="270" r:id="rId19"/>
    <p:sldId id="288" r:id="rId20"/>
  </p:sldIdLst>
  <p:sldSz cx="9144000" cy="5143500" type="screen16x9"/>
  <p:notesSz cx="6858000" cy="9144000"/>
  <p:embeddedFontLst>
    <p:embeddedFont>
      <p:font typeface="#9Slide03 Arima Madurai Black" panose="020B0604020202020204" charset="0"/>
      <p:bold r:id="rId22"/>
    </p:embeddedFont>
    <p:embeddedFont>
      <p:font typeface="Lato" panose="020F0502020204030203" pitchFamily="34" charset="0"/>
      <p:regular r:id="rId23"/>
      <p:bold r:id="rId24"/>
      <p:italic r:id="rId25"/>
      <p:boldItalic r:id="rId26"/>
    </p:embeddedFont>
    <p:embeddedFont>
      <p:font typeface="iCiel Cadena" panose="02000503000000020004" charset="0"/>
      <p:bold r:id="rId27"/>
    </p:embeddedFont>
    <p:embeddedFont>
      <p:font typeface="Roboto Condensed Light" panose="020B0604020202020204" charset="0"/>
      <p:regular r:id="rId28"/>
      <p:italic r:id="rId29"/>
    </p:embeddedFont>
    <p:embeddedFont>
      <p:font typeface="Patrick Hand" panose="020B0604020202020204" charset="0"/>
      <p:regular r:id="rId30"/>
    </p:embeddedFont>
    <p:embeddedFont>
      <p:font typeface="Life Savers" panose="020B0604020202020204" charset="0"/>
      <p:regular r:id="rId31"/>
    </p:embeddedFont>
    <p:embeddedFont>
      <p:font typeface="Open Sans" panose="020B0604020202020204" charset="0"/>
      <p:regular r:id="rId32"/>
      <p:bold r:id="rId33"/>
      <p:italic r:id="rId34"/>
      <p:boldItalic r:id="rId35"/>
    </p:embeddedFont>
    <p:embeddedFont>
      <p:font typeface="#9Slide07 SVNZero" panose="02040603050506020204" charset="0"/>
      <p:regular r:id="rId36"/>
    </p:embeddedFont>
    <p:embeddedFont>
      <p:font typeface="Roboto" panose="020B0604020202020204" charset="0"/>
      <p:regular r:id="rId37"/>
      <p:bold r:id="rId38"/>
      <p:italic r:id="rId39"/>
      <p:boldItalic r:id="rId40"/>
    </p:embeddedFont>
    <p:embeddedFont>
      <p:font typeface="Ubuntu"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pos="453">
          <p15:clr>
            <a:srgbClr val="A4A3A4"/>
          </p15:clr>
        </p15:guide>
        <p15:guide id="2" orient="horz" pos="69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a linh" initials="hl"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80808"/>
    <a:srgbClr val="FF9900"/>
    <a:srgbClr val="9BE1F2"/>
    <a:srgbClr val="FEBA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24D87B7-4F94-4FFB-A494-4130C12B96A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62"/>
      </p:cViewPr>
      <p:guideLst>
        <p:guide pos="453"/>
        <p:guide orient="horz" pos="69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8.fntdata"/><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font" Target="fonts/font2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f6d133436f_0_26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f6d133436f_0_2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8b385fd27f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8b385fd27f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8b385fd27f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8b385fd27f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8b385fd27f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8b385fd27f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1284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1"/>
        <p:cNvGrpSpPr/>
        <p:nvPr/>
      </p:nvGrpSpPr>
      <p:grpSpPr>
        <a:xfrm>
          <a:off x="0" y="0"/>
          <a:ext cx="0" cy="0"/>
          <a:chOff x="0" y="0"/>
          <a:chExt cx="0" cy="0"/>
        </a:xfrm>
      </p:grpSpPr>
      <p:sp>
        <p:nvSpPr>
          <p:cNvPr id="1452" name="Google Shape;1452;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3" name="Google Shape;1453;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8b385fd27f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8b385fd27f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031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ga1242414e1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2" name="Google Shape;1592;ga1242414e1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7"/>
        <p:cNvGrpSpPr/>
        <p:nvPr/>
      </p:nvGrpSpPr>
      <p:grpSpPr>
        <a:xfrm>
          <a:off x="0" y="0"/>
          <a:ext cx="0" cy="0"/>
          <a:chOff x="0" y="0"/>
          <a:chExt cx="0" cy="0"/>
        </a:xfrm>
      </p:grpSpPr>
      <p:sp>
        <p:nvSpPr>
          <p:cNvPr id="6778" name="Google Shape;6778;g8b385fd27f_2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9" name="Google Shape;6779;g8b385fd27f_2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slide" Target="../slides/slide1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s://slidesgo.com/"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freepik.com/" TargetMode="External"/><Relationship Id="rId4" Type="http://schemas.openxmlformats.org/officeDocument/2006/relationships/hyperlink" Target="https://www.flaticon.com/" TargetMode="Externa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stretch>
            <a:fillRect/>
          </a:stretch>
        </p:blipFill>
        <p:spPr>
          <a:xfrm>
            <a:off x="0" y="-1"/>
            <a:ext cx="9143956" cy="5143501"/>
          </a:xfrm>
          <a:prstGeom prst="rect">
            <a:avLst/>
          </a:prstGeom>
          <a:noFill/>
          <a:ln>
            <a:noFill/>
          </a:ln>
        </p:spPr>
      </p:pic>
      <p:sp>
        <p:nvSpPr>
          <p:cNvPr id="10" name="Google Shape;10;p2"/>
          <p:cNvSpPr/>
          <p:nvPr/>
        </p:nvSpPr>
        <p:spPr>
          <a:xfrm>
            <a:off x="713225" y="549275"/>
            <a:ext cx="7717500" cy="4063500"/>
          </a:xfrm>
          <a:prstGeom prst="roundRect">
            <a:avLst>
              <a:gd name="adj" fmla="val 8626"/>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215650" y="1684600"/>
            <a:ext cx="6712800" cy="15681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46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2436425" y="3101588"/>
            <a:ext cx="4271100" cy="54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3500" b="1"/>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59"/>
        <p:cNvGrpSpPr/>
        <p:nvPr/>
      </p:nvGrpSpPr>
      <p:grpSpPr>
        <a:xfrm>
          <a:off x="0" y="0"/>
          <a:ext cx="0" cy="0"/>
          <a:chOff x="0" y="0"/>
          <a:chExt cx="0" cy="0"/>
        </a:xfrm>
      </p:grpSpPr>
      <p:pic>
        <p:nvPicPr>
          <p:cNvPr id="60" name="Google Shape;60;p13"/>
          <p:cNvPicPr preferRelativeResize="0"/>
          <p:nvPr/>
        </p:nvPicPr>
        <p:blipFill>
          <a:blip r:embed="rId2"/>
          <a:stretch>
            <a:fillRect/>
          </a:stretch>
        </p:blipFill>
        <p:spPr>
          <a:xfrm>
            <a:off x="0" y="-1"/>
            <a:ext cx="9143956" cy="5143501"/>
          </a:xfrm>
          <a:prstGeom prst="rect">
            <a:avLst/>
          </a:prstGeom>
          <a:noFill/>
          <a:ln>
            <a:noFill/>
          </a:ln>
        </p:spPr>
      </p:pic>
      <p:sp>
        <p:nvSpPr>
          <p:cNvPr id="61" name="Google Shape;61;p13"/>
          <p:cNvSpPr/>
          <p:nvPr/>
        </p:nvSpPr>
        <p:spPr>
          <a:xfrm>
            <a:off x="713225" y="549275"/>
            <a:ext cx="7717500" cy="4063500"/>
          </a:xfrm>
          <a:prstGeom prst="roundRect">
            <a:avLst>
              <a:gd name="adj" fmla="val 8626"/>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txBox="1">
            <a:spLocks noGrp="1"/>
          </p:cNvSpPr>
          <p:nvPr>
            <p:ph type="title"/>
          </p:nvPr>
        </p:nvSpPr>
        <p:spPr>
          <a:xfrm>
            <a:off x="1949100" y="540000"/>
            <a:ext cx="52458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Clr>
                <a:schemeClr val="dk2"/>
              </a:buClr>
              <a:buSzPts val="2800"/>
              <a:buNone/>
              <a:defRPr>
                <a:solidFill>
                  <a:schemeClr val="dk2"/>
                </a:solidFill>
                <a:latin typeface="Roboto" panose="02000000000000000000"/>
                <a:ea typeface="Roboto" panose="02000000000000000000"/>
                <a:cs typeface="Roboto" panose="02000000000000000000"/>
                <a:sym typeface="Roboto" panose="02000000000000000000"/>
              </a:defRPr>
            </a:lvl2pPr>
            <a:lvl3pPr lvl="2" rtl="0">
              <a:spcBef>
                <a:spcPts val="0"/>
              </a:spcBef>
              <a:spcAft>
                <a:spcPts val="0"/>
              </a:spcAft>
              <a:buClr>
                <a:schemeClr val="dk2"/>
              </a:buClr>
              <a:buSzPts val="2800"/>
              <a:buNone/>
              <a:defRPr>
                <a:solidFill>
                  <a:schemeClr val="dk2"/>
                </a:solidFill>
                <a:latin typeface="Roboto" panose="02000000000000000000"/>
                <a:ea typeface="Roboto" panose="02000000000000000000"/>
                <a:cs typeface="Roboto" panose="02000000000000000000"/>
                <a:sym typeface="Roboto" panose="02000000000000000000"/>
              </a:defRPr>
            </a:lvl3pPr>
            <a:lvl4pPr lvl="3" rtl="0">
              <a:spcBef>
                <a:spcPts val="0"/>
              </a:spcBef>
              <a:spcAft>
                <a:spcPts val="0"/>
              </a:spcAft>
              <a:buClr>
                <a:schemeClr val="dk2"/>
              </a:buClr>
              <a:buSzPts val="2800"/>
              <a:buNone/>
              <a:defRPr>
                <a:solidFill>
                  <a:schemeClr val="dk2"/>
                </a:solidFill>
                <a:latin typeface="Roboto" panose="02000000000000000000"/>
                <a:ea typeface="Roboto" panose="02000000000000000000"/>
                <a:cs typeface="Roboto" panose="02000000000000000000"/>
                <a:sym typeface="Roboto" panose="02000000000000000000"/>
              </a:defRPr>
            </a:lvl4pPr>
            <a:lvl5pPr lvl="4" rtl="0">
              <a:spcBef>
                <a:spcPts val="0"/>
              </a:spcBef>
              <a:spcAft>
                <a:spcPts val="0"/>
              </a:spcAft>
              <a:buClr>
                <a:schemeClr val="dk2"/>
              </a:buClr>
              <a:buSzPts val="2800"/>
              <a:buNone/>
              <a:defRPr>
                <a:solidFill>
                  <a:schemeClr val="dk2"/>
                </a:solidFill>
                <a:latin typeface="Roboto" panose="02000000000000000000"/>
                <a:ea typeface="Roboto" panose="02000000000000000000"/>
                <a:cs typeface="Roboto" panose="02000000000000000000"/>
                <a:sym typeface="Roboto" panose="02000000000000000000"/>
              </a:defRPr>
            </a:lvl5pPr>
            <a:lvl6pPr lvl="5" rtl="0">
              <a:spcBef>
                <a:spcPts val="0"/>
              </a:spcBef>
              <a:spcAft>
                <a:spcPts val="0"/>
              </a:spcAft>
              <a:buClr>
                <a:schemeClr val="dk2"/>
              </a:buClr>
              <a:buSzPts val="2800"/>
              <a:buNone/>
              <a:defRPr>
                <a:solidFill>
                  <a:schemeClr val="dk2"/>
                </a:solidFill>
                <a:latin typeface="Roboto" panose="02000000000000000000"/>
                <a:ea typeface="Roboto" panose="02000000000000000000"/>
                <a:cs typeface="Roboto" panose="02000000000000000000"/>
                <a:sym typeface="Roboto" panose="02000000000000000000"/>
              </a:defRPr>
            </a:lvl6pPr>
            <a:lvl7pPr lvl="6" rtl="0">
              <a:spcBef>
                <a:spcPts val="0"/>
              </a:spcBef>
              <a:spcAft>
                <a:spcPts val="0"/>
              </a:spcAft>
              <a:buClr>
                <a:schemeClr val="dk2"/>
              </a:buClr>
              <a:buSzPts val="2800"/>
              <a:buNone/>
              <a:defRPr>
                <a:solidFill>
                  <a:schemeClr val="dk2"/>
                </a:solidFill>
                <a:latin typeface="Roboto" panose="02000000000000000000"/>
                <a:ea typeface="Roboto" panose="02000000000000000000"/>
                <a:cs typeface="Roboto" panose="02000000000000000000"/>
                <a:sym typeface="Roboto" panose="02000000000000000000"/>
              </a:defRPr>
            </a:lvl7pPr>
            <a:lvl8pPr lvl="7" rtl="0">
              <a:spcBef>
                <a:spcPts val="0"/>
              </a:spcBef>
              <a:spcAft>
                <a:spcPts val="0"/>
              </a:spcAft>
              <a:buClr>
                <a:schemeClr val="dk2"/>
              </a:buClr>
              <a:buSzPts val="2800"/>
              <a:buNone/>
              <a:defRPr>
                <a:solidFill>
                  <a:schemeClr val="dk2"/>
                </a:solidFill>
                <a:latin typeface="Roboto" panose="02000000000000000000"/>
                <a:ea typeface="Roboto" panose="02000000000000000000"/>
                <a:cs typeface="Roboto" panose="02000000000000000000"/>
                <a:sym typeface="Roboto" panose="02000000000000000000"/>
              </a:defRPr>
            </a:lvl8pPr>
            <a:lvl9pPr lvl="8" rtl="0">
              <a:spcBef>
                <a:spcPts val="0"/>
              </a:spcBef>
              <a:spcAft>
                <a:spcPts val="0"/>
              </a:spcAft>
              <a:buClr>
                <a:schemeClr val="dk2"/>
              </a:buClr>
              <a:buSzPts val="2800"/>
              <a:buNone/>
              <a:defRPr>
                <a:solidFill>
                  <a:schemeClr val="dk2"/>
                </a:solidFill>
                <a:latin typeface="Roboto" panose="02000000000000000000"/>
                <a:ea typeface="Roboto" panose="02000000000000000000"/>
                <a:cs typeface="Roboto" panose="02000000000000000000"/>
                <a:sym typeface="Roboto" panose="02000000000000000000"/>
              </a:defRPr>
            </a:lvl9pPr>
          </a:lstStyle>
          <a:p>
            <a:endParaRPr/>
          </a:p>
        </p:txBody>
      </p:sp>
      <p:sp>
        <p:nvSpPr>
          <p:cNvPr id="63" name="Google Shape;63;p13"/>
          <p:cNvSpPr txBox="1">
            <a:spLocks noGrp="1"/>
          </p:cNvSpPr>
          <p:nvPr>
            <p:ph type="subTitle" idx="1"/>
          </p:nvPr>
        </p:nvSpPr>
        <p:spPr>
          <a:xfrm>
            <a:off x="3049675" y="2174650"/>
            <a:ext cx="2150100" cy="69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4" name="Google Shape;64;p13">
            <a:hlinkClick r:id="rId3" action="ppaction://hlinksldjump"/>
          </p:cNvPr>
          <p:cNvSpPr txBox="1">
            <a:spLocks noGrp="1"/>
          </p:cNvSpPr>
          <p:nvPr>
            <p:ph type="title" idx="2"/>
          </p:nvPr>
        </p:nvSpPr>
        <p:spPr>
          <a:xfrm>
            <a:off x="3049675" y="1783200"/>
            <a:ext cx="2037600" cy="439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800"/>
              <a:buNone/>
              <a:defRPr sz="2400"/>
            </a:lvl1pPr>
            <a:lvl2pPr lvl="1" rtl="0">
              <a:spcBef>
                <a:spcPts val="0"/>
              </a:spcBef>
              <a:spcAft>
                <a:spcPts val="0"/>
              </a:spcAft>
              <a:buClr>
                <a:schemeClr val="dk2"/>
              </a:buClr>
              <a:buSzPts val="2800"/>
              <a:buFont typeface="Patrick Hand" panose="00000500000000000000"/>
              <a:buNone/>
              <a:defRPr>
                <a:solidFill>
                  <a:schemeClr val="dk2"/>
                </a:solidFill>
                <a:latin typeface="Patrick Hand" panose="00000500000000000000"/>
                <a:ea typeface="Patrick Hand" panose="00000500000000000000"/>
                <a:cs typeface="Patrick Hand" panose="00000500000000000000"/>
                <a:sym typeface="Patrick Hand" panose="00000500000000000000"/>
              </a:defRPr>
            </a:lvl2pPr>
            <a:lvl3pPr lvl="2" rtl="0">
              <a:spcBef>
                <a:spcPts val="0"/>
              </a:spcBef>
              <a:spcAft>
                <a:spcPts val="0"/>
              </a:spcAft>
              <a:buClr>
                <a:schemeClr val="dk2"/>
              </a:buClr>
              <a:buSzPts val="2800"/>
              <a:buFont typeface="Patrick Hand" panose="00000500000000000000"/>
              <a:buNone/>
              <a:defRPr>
                <a:solidFill>
                  <a:schemeClr val="dk2"/>
                </a:solidFill>
                <a:latin typeface="Patrick Hand" panose="00000500000000000000"/>
                <a:ea typeface="Patrick Hand" panose="00000500000000000000"/>
                <a:cs typeface="Patrick Hand" panose="00000500000000000000"/>
                <a:sym typeface="Patrick Hand" panose="00000500000000000000"/>
              </a:defRPr>
            </a:lvl3pPr>
            <a:lvl4pPr lvl="3" rtl="0">
              <a:spcBef>
                <a:spcPts val="0"/>
              </a:spcBef>
              <a:spcAft>
                <a:spcPts val="0"/>
              </a:spcAft>
              <a:buClr>
                <a:schemeClr val="dk2"/>
              </a:buClr>
              <a:buSzPts val="2800"/>
              <a:buFont typeface="Patrick Hand" panose="00000500000000000000"/>
              <a:buNone/>
              <a:defRPr>
                <a:solidFill>
                  <a:schemeClr val="dk2"/>
                </a:solidFill>
                <a:latin typeface="Patrick Hand" panose="00000500000000000000"/>
                <a:ea typeface="Patrick Hand" panose="00000500000000000000"/>
                <a:cs typeface="Patrick Hand" panose="00000500000000000000"/>
                <a:sym typeface="Patrick Hand" panose="00000500000000000000"/>
              </a:defRPr>
            </a:lvl4pPr>
            <a:lvl5pPr lvl="4" rtl="0">
              <a:spcBef>
                <a:spcPts val="0"/>
              </a:spcBef>
              <a:spcAft>
                <a:spcPts val="0"/>
              </a:spcAft>
              <a:buClr>
                <a:schemeClr val="dk2"/>
              </a:buClr>
              <a:buSzPts val="2800"/>
              <a:buFont typeface="Patrick Hand" panose="00000500000000000000"/>
              <a:buNone/>
              <a:defRPr>
                <a:solidFill>
                  <a:schemeClr val="dk2"/>
                </a:solidFill>
                <a:latin typeface="Patrick Hand" panose="00000500000000000000"/>
                <a:ea typeface="Patrick Hand" panose="00000500000000000000"/>
                <a:cs typeface="Patrick Hand" panose="00000500000000000000"/>
                <a:sym typeface="Patrick Hand" panose="00000500000000000000"/>
              </a:defRPr>
            </a:lvl5pPr>
            <a:lvl6pPr lvl="5" rtl="0">
              <a:spcBef>
                <a:spcPts val="0"/>
              </a:spcBef>
              <a:spcAft>
                <a:spcPts val="0"/>
              </a:spcAft>
              <a:buClr>
                <a:schemeClr val="dk2"/>
              </a:buClr>
              <a:buSzPts val="2800"/>
              <a:buFont typeface="Patrick Hand" panose="00000500000000000000"/>
              <a:buNone/>
              <a:defRPr>
                <a:solidFill>
                  <a:schemeClr val="dk2"/>
                </a:solidFill>
                <a:latin typeface="Patrick Hand" panose="00000500000000000000"/>
                <a:ea typeface="Patrick Hand" panose="00000500000000000000"/>
                <a:cs typeface="Patrick Hand" panose="00000500000000000000"/>
                <a:sym typeface="Patrick Hand" panose="00000500000000000000"/>
              </a:defRPr>
            </a:lvl6pPr>
            <a:lvl7pPr lvl="6" rtl="0">
              <a:spcBef>
                <a:spcPts val="0"/>
              </a:spcBef>
              <a:spcAft>
                <a:spcPts val="0"/>
              </a:spcAft>
              <a:buClr>
                <a:schemeClr val="dk2"/>
              </a:buClr>
              <a:buSzPts val="2800"/>
              <a:buFont typeface="Patrick Hand" panose="00000500000000000000"/>
              <a:buNone/>
              <a:defRPr>
                <a:solidFill>
                  <a:schemeClr val="dk2"/>
                </a:solidFill>
                <a:latin typeface="Patrick Hand" panose="00000500000000000000"/>
                <a:ea typeface="Patrick Hand" panose="00000500000000000000"/>
                <a:cs typeface="Patrick Hand" panose="00000500000000000000"/>
                <a:sym typeface="Patrick Hand" panose="00000500000000000000"/>
              </a:defRPr>
            </a:lvl7pPr>
            <a:lvl8pPr lvl="7" rtl="0">
              <a:spcBef>
                <a:spcPts val="0"/>
              </a:spcBef>
              <a:spcAft>
                <a:spcPts val="0"/>
              </a:spcAft>
              <a:buClr>
                <a:schemeClr val="dk2"/>
              </a:buClr>
              <a:buSzPts val="2800"/>
              <a:buFont typeface="Patrick Hand" panose="00000500000000000000"/>
              <a:buNone/>
              <a:defRPr>
                <a:solidFill>
                  <a:schemeClr val="dk2"/>
                </a:solidFill>
                <a:latin typeface="Patrick Hand" panose="00000500000000000000"/>
                <a:ea typeface="Patrick Hand" panose="00000500000000000000"/>
                <a:cs typeface="Patrick Hand" panose="00000500000000000000"/>
                <a:sym typeface="Patrick Hand" panose="00000500000000000000"/>
              </a:defRPr>
            </a:lvl8pPr>
            <a:lvl9pPr lvl="8" rtl="0">
              <a:spcBef>
                <a:spcPts val="0"/>
              </a:spcBef>
              <a:spcAft>
                <a:spcPts val="0"/>
              </a:spcAft>
              <a:buClr>
                <a:schemeClr val="dk2"/>
              </a:buClr>
              <a:buSzPts val="2800"/>
              <a:buFont typeface="Patrick Hand" panose="00000500000000000000"/>
              <a:buNone/>
              <a:defRPr>
                <a:solidFill>
                  <a:schemeClr val="dk2"/>
                </a:solidFill>
                <a:latin typeface="Patrick Hand" panose="00000500000000000000"/>
                <a:ea typeface="Patrick Hand" panose="00000500000000000000"/>
                <a:cs typeface="Patrick Hand" panose="00000500000000000000"/>
                <a:sym typeface="Patrick Hand" panose="00000500000000000000"/>
              </a:defRPr>
            </a:lvl9pPr>
          </a:lstStyle>
          <a:p>
            <a:endParaRPr/>
          </a:p>
        </p:txBody>
      </p:sp>
      <p:sp>
        <p:nvSpPr>
          <p:cNvPr id="65" name="Google Shape;65;p13">
            <a:hlinkClick r:id="rId3" action="ppaction://hlinksldjump"/>
          </p:cNvPr>
          <p:cNvSpPr txBox="1">
            <a:spLocks noGrp="1"/>
          </p:cNvSpPr>
          <p:nvPr>
            <p:ph type="title" idx="3" hasCustomPrompt="1"/>
          </p:nvPr>
        </p:nvSpPr>
        <p:spPr>
          <a:xfrm>
            <a:off x="2134685" y="1741552"/>
            <a:ext cx="915000" cy="43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000"/>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66" name="Google Shape;66;p13"/>
          <p:cNvSpPr txBox="1">
            <a:spLocks noGrp="1"/>
          </p:cNvSpPr>
          <p:nvPr>
            <p:ph type="subTitle" idx="4"/>
          </p:nvPr>
        </p:nvSpPr>
        <p:spPr>
          <a:xfrm>
            <a:off x="6280675" y="2174650"/>
            <a:ext cx="2150100" cy="69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7" name="Google Shape;67;p13">
            <a:hlinkClick r:id="rId4" action="ppaction://hlinksldjump"/>
          </p:cNvPr>
          <p:cNvSpPr txBox="1">
            <a:spLocks noGrp="1"/>
          </p:cNvSpPr>
          <p:nvPr>
            <p:ph type="title" idx="5"/>
          </p:nvPr>
        </p:nvSpPr>
        <p:spPr>
          <a:xfrm>
            <a:off x="6280674" y="1783200"/>
            <a:ext cx="2037600" cy="439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800"/>
              <a:buNone/>
              <a:defRPr sz="2400"/>
            </a:lvl1pPr>
            <a:lvl2pPr lvl="1" rtl="0">
              <a:spcBef>
                <a:spcPts val="0"/>
              </a:spcBef>
              <a:spcAft>
                <a:spcPts val="0"/>
              </a:spcAft>
              <a:buClr>
                <a:schemeClr val="dk2"/>
              </a:buClr>
              <a:buSzPts val="2800"/>
              <a:buFont typeface="Patrick Hand" panose="00000500000000000000"/>
              <a:buNone/>
              <a:defRPr>
                <a:solidFill>
                  <a:schemeClr val="dk2"/>
                </a:solidFill>
                <a:latin typeface="Patrick Hand" panose="00000500000000000000"/>
                <a:ea typeface="Patrick Hand" panose="00000500000000000000"/>
                <a:cs typeface="Patrick Hand" panose="00000500000000000000"/>
                <a:sym typeface="Patrick Hand" panose="00000500000000000000"/>
              </a:defRPr>
            </a:lvl2pPr>
            <a:lvl3pPr lvl="2" rtl="0">
              <a:spcBef>
                <a:spcPts val="0"/>
              </a:spcBef>
              <a:spcAft>
                <a:spcPts val="0"/>
              </a:spcAft>
              <a:buClr>
                <a:schemeClr val="dk2"/>
              </a:buClr>
              <a:buSzPts val="2800"/>
              <a:buFont typeface="Patrick Hand" panose="00000500000000000000"/>
              <a:buNone/>
              <a:defRPr>
                <a:solidFill>
                  <a:schemeClr val="dk2"/>
                </a:solidFill>
                <a:latin typeface="Patrick Hand" panose="00000500000000000000"/>
                <a:ea typeface="Patrick Hand" panose="00000500000000000000"/>
                <a:cs typeface="Patrick Hand" panose="00000500000000000000"/>
                <a:sym typeface="Patrick Hand" panose="00000500000000000000"/>
              </a:defRPr>
            </a:lvl3pPr>
            <a:lvl4pPr lvl="3" rtl="0">
              <a:spcBef>
                <a:spcPts val="0"/>
              </a:spcBef>
              <a:spcAft>
                <a:spcPts val="0"/>
              </a:spcAft>
              <a:buClr>
                <a:schemeClr val="dk2"/>
              </a:buClr>
              <a:buSzPts val="2800"/>
              <a:buFont typeface="Patrick Hand" panose="00000500000000000000"/>
              <a:buNone/>
              <a:defRPr>
                <a:solidFill>
                  <a:schemeClr val="dk2"/>
                </a:solidFill>
                <a:latin typeface="Patrick Hand" panose="00000500000000000000"/>
                <a:ea typeface="Patrick Hand" panose="00000500000000000000"/>
                <a:cs typeface="Patrick Hand" panose="00000500000000000000"/>
                <a:sym typeface="Patrick Hand" panose="00000500000000000000"/>
              </a:defRPr>
            </a:lvl4pPr>
            <a:lvl5pPr lvl="4" rtl="0">
              <a:spcBef>
                <a:spcPts val="0"/>
              </a:spcBef>
              <a:spcAft>
                <a:spcPts val="0"/>
              </a:spcAft>
              <a:buClr>
                <a:schemeClr val="dk2"/>
              </a:buClr>
              <a:buSzPts val="2800"/>
              <a:buFont typeface="Patrick Hand" panose="00000500000000000000"/>
              <a:buNone/>
              <a:defRPr>
                <a:solidFill>
                  <a:schemeClr val="dk2"/>
                </a:solidFill>
                <a:latin typeface="Patrick Hand" panose="00000500000000000000"/>
                <a:ea typeface="Patrick Hand" panose="00000500000000000000"/>
                <a:cs typeface="Patrick Hand" panose="00000500000000000000"/>
                <a:sym typeface="Patrick Hand" panose="00000500000000000000"/>
              </a:defRPr>
            </a:lvl5pPr>
            <a:lvl6pPr lvl="5" rtl="0">
              <a:spcBef>
                <a:spcPts val="0"/>
              </a:spcBef>
              <a:spcAft>
                <a:spcPts val="0"/>
              </a:spcAft>
              <a:buClr>
                <a:schemeClr val="dk2"/>
              </a:buClr>
              <a:buSzPts val="2800"/>
              <a:buFont typeface="Patrick Hand" panose="00000500000000000000"/>
              <a:buNone/>
              <a:defRPr>
                <a:solidFill>
                  <a:schemeClr val="dk2"/>
                </a:solidFill>
                <a:latin typeface="Patrick Hand" panose="00000500000000000000"/>
                <a:ea typeface="Patrick Hand" panose="00000500000000000000"/>
                <a:cs typeface="Patrick Hand" panose="00000500000000000000"/>
                <a:sym typeface="Patrick Hand" panose="00000500000000000000"/>
              </a:defRPr>
            </a:lvl6pPr>
            <a:lvl7pPr lvl="6" rtl="0">
              <a:spcBef>
                <a:spcPts val="0"/>
              </a:spcBef>
              <a:spcAft>
                <a:spcPts val="0"/>
              </a:spcAft>
              <a:buClr>
                <a:schemeClr val="dk2"/>
              </a:buClr>
              <a:buSzPts val="2800"/>
              <a:buFont typeface="Patrick Hand" panose="00000500000000000000"/>
              <a:buNone/>
              <a:defRPr>
                <a:solidFill>
                  <a:schemeClr val="dk2"/>
                </a:solidFill>
                <a:latin typeface="Patrick Hand" panose="00000500000000000000"/>
                <a:ea typeface="Patrick Hand" panose="00000500000000000000"/>
                <a:cs typeface="Patrick Hand" panose="00000500000000000000"/>
                <a:sym typeface="Patrick Hand" panose="00000500000000000000"/>
              </a:defRPr>
            </a:lvl7pPr>
            <a:lvl8pPr lvl="7" rtl="0">
              <a:spcBef>
                <a:spcPts val="0"/>
              </a:spcBef>
              <a:spcAft>
                <a:spcPts val="0"/>
              </a:spcAft>
              <a:buClr>
                <a:schemeClr val="dk2"/>
              </a:buClr>
              <a:buSzPts val="2800"/>
              <a:buFont typeface="Patrick Hand" panose="00000500000000000000"/>
              <a:buNone/>
              <a:defRPr>
                <a:solidFill>
                  <a:schemeClr val="dk2"/>
                </a:solidFill>
                <a:latin typeface="Patrick Hand" panose="00000500000000000000"/>
                <a:ea typeface="Patrick Hand" panose="00000500000000000000"/>
                <a:cs typeface="Patrick Hand" panose="00000500000000000000"/>
                <a:sym typeface="Patrick Hand" panose="00000500000000000000"/>
              </a:defRPr>
            </a:lvl8pPr>
            <a:lvl9pPr lvl="8" rtl="0">
              <a:spcBef>
                <a:spcPts val="0"/>
              </a:spcBef>
              <a:spcAft>
                <a:spcPts val="0"/>
              </a:spcAft>
              <a:buClr>
                <a:schemeClr val="dk2"/>
              </a:buClr>
              <a:buSzPts val="2800"/>
              <a:buFont typeface="Patrick Hand" panose="00000500000000000000"/>
              <a:buNone/>
              <a:defRPr>
                <a:solidFill>
                  <a:schemeClr val="dk2"/>
                </a:solidFill>
                <a:latin typeface="Patrick Hand" panose="00000500000000000000"/>
                <a:ea typeface="Patrick Hand" panose="00000500000000000000"/>
                <a:cs typeface="Patrick Hand" panose="00000500000000000000"/>
                <a:sym typeface="Patrick Hand" panose="00000500000000000000"/>
              </a:defRPr>
            </a:lvl9pPr>
          </a:lstStyle>
          <a:p>
            <a:endParaRPr/>
          </a:p>
        </p:txBody>
      </p:sp>
      <p:sp>
        <p:nvSpPr>
          <p:cNvPr id="68" name="Google Shape;68;p13">
            <a:hlinkClick r:id="rId4" action="ppaction://hlinksldjump"/>
          </p:cNvPr>
          <p:cNvSpPr txBox="1">
            <a:spLocks noGrp="1"/>
          </p:cNvSpPr>
          <p:nvPr>
            <p:ph type="title" idx="6" hasCustomPrompt="1"/>
          </p:nvPr>
        </p:nvSpPr>
        <p:spPr>
          <a:xfrm>
            <a:off x="5365672" y="1741552"/>
            <a:ext cx="915000" cy="43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000"/>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69" name="Google Shape;69;p13"/>
          <p:cNvSpPr txBox="1">
            <a:spLocks noGrp="1"/>
          </p:cNvSpPr>
          <p:nvPr>
            <p:ph type="subTitle" idx="7"/>
          </p:nvPr>
        </p:nvSpPr>
        <p:spPr>
          <a:xfrm>
            <a:off x="3049675" y="3368806"/>
            <a:ext cx="2150100" cy="69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0" name="Google Shape;70;p13">
            <a:hlinkClick r:id="" action="ppaction://noaction"/>
          </p:cNvPr>
          <p:cNvSpPr txBox="1">
            <a:spLocks noGrp="1"/>
          </p:cNvSpPr>
          <p:nvPr>
            <p:ph type="title" idx="8"/>
          </p:nvPr>
        </p:nvSpPr>
        <p:spPr>
          <a:xfrm>
            <a:off x="3049675" y="2977350"/>
            <a:ext cx="2037600" cy="439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800"/>
              <a:buNone/>
              <a:defRPr sz="2400"/>
            </a:lvl1pPr>
            <a:lvl2pPr lvl="1" rtl="0">
              <a:spcBef>
                <a:spcPts val="0"/>
              </a:spcBef>
              <a:spcAft>
                <a:spcPts val="0"/>
              </a:spcAft>
              <a:buClr>
                <a:schemeClr val="dk2"/>
              </a:buClr>
              <a:buSzPts val="2800"/>
              <a:buFont typeface="Patrick Hand" panose="00000500000000000000"/>
              <a:buNone/>
              <a:defRPr>
                <a:solidFill>
                  <a:schemeClr val="dk2"/>
                </a:solidFill>
                <a:latin typeface="Patrick Hand" panose="00000500000000000000"/>
                <a:ea typeface="Patrick Hand" panose="00000500000000000000"/>
                <a:cs typeface="Patrick Hand" panose="00000500000000000000"/>
                <a:sym typeface="Patrick Hand" panose="00000500000000000000"/>
              </a:defRPr>
            </a:lvl2pPr>
            <a:lvl3pPr lvl="2" rtl="0">
              <a:spcBef>
                <a:spcPts val="0"/>
              </a:spcBef>
              <a:spcAft>
                <a:spcPts val="0"/>
              </a:spcAft>
              <a:buClr>
                <a:schemeClr val="dk2"/>
              </a:buClr>
              <a:buSzPts val="2800"/>
              <a:buFont typeface="Patrick Hand" panose="00000500000000000000"/>
              <a:buNone/>
              <a:defRPr>
                <a:solidFill>
                  <a:schemeClr val="dk2"/>
                </a:solidFill>
                <a:latin typeface="Patrick Hand" panose="00000500000000000000"/>
                <a:ea typeface="Patrick Hand" panose="00000500000000000000"/>
                <a:cs typeface="Patrick Hand" panose="00000500000000000000"/>
                <a:sym typeface="Patrick Hand" panose="00000500000000000000"/>
              </a:defRPr>
            </a:lvl3pPr>
            <a:lvl4pPr lvl="3" rtl="0">
              <a:spcBef>
                <a:spcPts val="0"/>
              </a:spcBef>
              <a:spcAft>
                <a:spcPts val="0"/>
              </a:spcAft>
              <a:buClr>
                <a:schemeClr val="dk2"/>
              </a:buClr>
              <a:buSzPts val="2800"/>
              <a:buFont typeface="Patrick Hand" panose="00000500000000000000"/>
              <a:buNone/>
              <a:defRPr>
                <a:solidFill>
                  <a:schemeClr val="dk2"/>
                </a:solidFill>
                <a:latin typeface="Patrick Hand" panose="00000500000000000000"/>
                <a:ea typeface="Patrick Hand" panose="00000500000000000000"/>
                <a:cs typeface="Patrick Hand" panose="00000500000000000000"/>
                <a:sym typeface="Patrick Hand" panose="00000500000000000000"/>
              </a:defRPr>
            </a:lvl4pPr>
            <a:lvl5pPr lvl="4" rtl="0">
              <a:spcBef>
                <a:spcPts val="0"/>
              </a:spcBef>
              <a:spcAft>
                <a:spcPts val="0"/>
              </a:spcAft>
              <a:buClr>
                <a:schemeClr val="dk2"/>
              </a:buClr>
              <a:buSzPts val="2800"/>
              <a:buFont typeface="Patrick Hand" panose="00000500000000000000"/>
              <a:buNone/>
              <a:defRPr>
                <a:solidFill>
                  <a:schemeClr val="dk2"/>
                </a:solidFill>
                <a:latin typeface="Patrick Hand" panose="00000500000000000000"/>
                <a:ea typeface="Patrick Hand" panose="00000500000000000000"/>
                <a:cs typeface="Patrick Hand" panose="00000500000000000000"/>
                <a:sym typeface="Patrick Hand" panose="00000500000000000000"/>
              </a:defRPr>
            </a:lvl5pPr>
            <a:lvl6pPr lvl="5" rtl="0">
              <a:spcBef>
                <a:spcPts val="0"/>
              </a:spcBef>
              <a:spcAft>
                <a:spcPts val="0"/>
              </a:spcAft>
              <a:buClr>
                <a:schemeClr val="dk2"/>
              </a:buClr>
              <a:buSzPts val="2800"/>
              <a:buFont typeface="Patrick Hand" panose="00000500000000000000"/>
              <a:buNone/>
              <a:defRPr>
                <a:solidFill>
                  <a:schemeClr val="dk2"/>
                </a:solidFill>
                <a:latin typeface="Patrick Hand" panose="00000500000000000000"/>
                <a:ea typeface="Patrick Hand" panose="00000500000000000000"/>
                <a:cs typeface="Patrick Hand" panose="00000500000000000000"/>
                <a:sym typeface="Patrick Hand" panose="00000500000000000000"/>
              </a:defRPr>
            </a:lvl6pPr>
            <a:lvl7pPr lvl="6" rtl="0">
              <a:spcBef>
                <a:spcPts val="0"/>
              </a:spcBef>
              <a:spcAft>
                <a:spcPts val="0"/>
              </a:spcAft>
              <a:buClr>
                <a:schemeClr val="dk2"/>
              </a:buClr>
              <a:buSzPts val="2800"/>
              <a:buFont typeface="Patrick Hand" panose="00000500000000000000"/>
              <a:buNone/>
              <a:defRPr>
                <a:solidFill>
                  <a:schemeClr val="dk2"/>
                </a:solidFill>
                <a:latin typeface="Patrick Hand" panose="00000500000000000000"/>
                <a:ea typeface="Patrick Hand" panose="00000500000000000000"/>
                <a:cs typeface="Patrick Hand" panose="00000500000000000000"/>
                <a:sym typeface="Patrick Hand" panose="00000500000000000000"/>
              </a:defRPr>
            </a:lvl7pPr>
            <a:lvl8pPr lvl="7" rtl="0">
              <a:spcBef>
                <a:spcPts val="0"/>
              </a:spcBef>
              <a:spcAft>
                <a:spcPts val="0"/>
              </a:spcAft>
              <a:buClr>
                <a:schemeClr val="dk2"/>
              </a:buClr>
              <a:buSzPts val="2800"/>
              <a:buFont typeface="Patrick Hand" panose="00000500000000000000"/>
              <a:buNone/>
              <a:defRPr>
                <a:solidFill>
                  <a:schemeClr val="dk2"/>
                </a:solidFill>
                <a:latin typeface="Patrick Hand" panose="00000500000000000000"/>
                <a:ea typeface="Patrick Hand" panose="00000500000000000000"/>
                <a:cs typeface="Patrick Hand" panose="00000500000000000000"/>
                <a:sym typeface="Patrick Hand" panose="00000500000000000000"/>
              </a:defRPr>
            </a:lvl8pPr>
            <a:lvl9pPr lvl="8" rtl="0">
              <a:spcBef>
                <a:spcPts val="0"/>
              </a:spcBef>
              <a:spcAft>
                <a:spcPts val="0"/>
              </a:spcAft>
              <a:buClr>
                <a:schemeClr val="dk2"/>
              </a:buClr>
              <a:buSzPts val="2800"/>
              <a:buFont typeface="Patrick Hand" panose="00000500000000000000"/>
              <a:buNone/>
              <a:defRPr>
                <a:solidFill>
                  <a:schemeClr val="dk2"/>
                </a:solidFill>
                <a:latin typeface="Patrick Hand" panose="00000500000000000000"/>
                <a:ea typeface="Patrick Hand" panose="00000500000000000000"/>
                <a:cs typeface="Patrick Hand" panose="00000500000000000000"/>
                <a:sym typeface="Patrick Hand" panose="00000500000000000000"/>
              </a:defRPr>
            </a:lvl9pPr>
          </a:lstStyle>
          <a:p>
            <a:endParaRPr/>
          </a:p>
        </p:txBody>
      </p:sp>
      <p:sp>
        <p:nvSpPr>
          <p:cNvPr id="71" name="Google Shape;71;p13">
            <a:hlinkClick r:id="" action="ppaction://noaction"/>
          </p:cNvPr>
          <p:cNvSpPr txBox="1">
            <a:spLocks noGrp="1"/>
          </p:cNvSpPr>
          <p:nvPr>
            <p:ph type="title" idx="9" hasCustomPrompt="1"/>
          </p:nvPr>
        </p:nvSpPr>
        <p:spPr>
          <a:xfrm>
            <a:off x="2134675" y="2935673"/>
            <a:ext cx="915000" cy="43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000"/>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72" name="Google Shape;72;p13"/>
          <p:cNvSpPr txBox="1">
            <a:spLocks noGrp="1"/>
          </p:cNvSpPr>
          <p:nvPr>
            <p:ph type="subTitle" idx="13"/>
          </p:nvPr>
        </p:nvSpPr>
        <p:spPr>
          <a:xfrm>
            <a:off x="6280675" y="3368806"/>
            <a:ext cx="2150100" cy="69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3" name="Google Shape;73;p13">
            <a:hlinkClick r:id="" action="ppaction://noaction"/>
          </p:cNvPr>
          <p:cNvSpPr txBox="1">
            <a:spLocks noGrp="1"/>
          </p:cNvSpPr>
          <p:nvPr>
            <p:ph type="title" idx="14"/>
          </p:nvPr>
        </p:nvSpPr>
        <p:spPr>
          <a:xfrm>
            <a:off x="6280674" y="2977350"/>
            <a:ext cx="2037600" cy="439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800"/>
              <a:buNone/>
              <a:defRPr sz="2400"/>
            </a:lvl1pPr>
            <a:lvl2pPr lvl="1" rtl="0">
              <a:spcBef>
                <a:spcPts val="0"/>
              </a:spcBef>
              <a:spcAft>
                <a:spcPts val="0"/>
              </a:spcAft>
              <a:buClr>
                <a:schemeClr val="dk2"/>
              </a:buClr>
              <a:buSzPts val="2800"/>
              <a:buFont typeface="Patrick Hand" panose="00000500000000000000"/>
              <a:buNone/>
              <a:defRPr>
                <a:solidFill>
                  <a:schemeClr val="dk2"/>
                </a:solidFill>
                <a:latin typeface="Patrick Hand" panose="00000500000000000000"/>
                <a:ea typeface="Patrick Hand" panose="00000500000000000000"/>
                <a:cs typeface="Patrick Hand" panose="00000500000000000000"/>
                <a:sym typeface="Patrick Hand" panose="00000500000000000000"/>
              </a:defRPr>
            </a:lvl2pPr>
            <a:lvl3pPr lvl="2" rtl="0">
              <a:spcBef>
                <a:spcPts val="0"/>
              </a:spcBef>
              <a:spcAft>
                <a:spcPts val="0"/>
              </a:spcAft>
              <a:buClr>
                <a:schemeClr val="dk2"/>
              </a:buClr>
              <a:buSzPts val="2800"/>
              <a:buFont typeface="Patrick Hand" panose="00000500000000000000"/>
              <a:buNone/>
              <a:defRPr>
                <a:solidFill>
                  <a:schemeClr val="dk2"/>
                </a:solidFill>
                <a:latin typeface="Patrick Hand" panose="00000500000000000000"/>
                <a:ea typeface="Patrick Hand" panose="00000500000000000000"/>
                <a:cs typeface="Patrick Hand" panose="00000500000000000000"/>
                <a:sym typeface="Patrick Hand" panose="00000500000000000000"/>
              </a:defRPr>
            </a:lvl3pPr>
            <a:lvl4pPr lvl="3" rtl="0">
              <a:spcBef>
                <a:spcPts val="0"/>
              </a:spcBef>
              <a:spcAft>
                <a:spcPts val="0"/>
              </a:spcAft>
              <a:buClr>
                <a:schemeClr val="dk2"/>
              </a:buClr>
              <a:buSzPts val="2800"/>
              <a:buFont typeface="Patrick Hand" panose="00000500000000000000"/>
              <a:buNone/>
              <a:defRPr>
                <a:solidFill>
                  <a:schemeClr val="dk2"/>
                </a:solidFill>
                <a:latin typeface="Patrick Hand" panose="00000500000000000000"/>
                <a:ea typeface="Patrick Hand" panose="00000500000000000000"/>
                <a:cs typeface="Patrick Hand" panose="00000500000000000000"/>
                <a:sym typeface="Patrick Hand" panose="00000500000000000000"/>
              </a:defRPr>
            </a:lvl4pPr>
            <a:lvl5pPr lvl="4" rtl="0">
              <a:spcBef>
                <a:spcPts val="0"/>
              </a:spcBef>
              <a:spcAft>
                <a:spcPts val="0"/>
              </a:spcAft>
              <a:buClr>
                <a:schemeClr val="dk2"/>
              </a:buClr>
              <a:buSzPts val="2800"/>
              <a:buFont typeface="Patrick Hand" panose="00000500000000000000"/>
              <a:buNone/>
              <a:defRPr>
                <a:solidFill>
                  <a:schemeClr val="dk2"/>
                </a:solidFill>
                <a:latin typeface="Patrick Hand" panose="00000500000000000000"/>
                <a:ea typeface="Patrick Hand" panose="00000500000000000000"/>
                <a:cs typeface="Patrick Hand" panose="00000500000000000000"/>
                <a:sym typeface="Patrick Hand" panose="00000500000000000000"/>
              </a:defRPr>
            </a:lvl5pPr>
            <a:lvl6pPr lvl="5" rtl="0">
              <a:spcBef>
                <a:spcPts val="0"/>
              </a:spcBef>
              <a:spcAft>
                <a:spcPts val="0"/>
              </a:spcAft>
              <a:buClr>
                <a:schemeClr val="dk2"/>
              </a:buClr>
              <a:buSzPts val="2800"/>
              <a:buFont typeface="Patrick Hand" panose="00000500000000000000"/>
              <a:buNone/>
              <a:defRPr>
                <a:solidFill>
                  <a:schemeClr val="dk2"/>
                </a:solidFill>
                <a:latin typeface="Patrick Hand" panose="00000500000000000000"/>
                <a:ea typeface="Patrick Hand" panose="00000500000000000000"/>
                <a:cs typeface="Patrick Hand" panose="00000500000000000000"/>
                <a:sym typeface="Patrick Hand" panose="00000500000000000000"/>
              </a:defRPr>
            </a:lvl6pPr>
            <a:lvl7pPr lvl="6" rtl="0">
              <a:spcBef>
                <a:spcPts val="0"/>
              </a:spcBef>
              <a:spcAft>
                <a:spcPts val="0"/>
              </a:spcAft>
              <a:buClr>
                <a:schemeClr val="dk2"/>
              </a:buClr>
              <a:buSzPts val="2800"/>
              <a:buFont typeface="Patrick Hand" panose="00000500000000000000"/>
              <a:buNone/>
              <a:defRPr>
                <a:solidFill>
                  <a:schemeClr val="dk2"/>
                </a:solidFill>
                <a:latin typeface="Patrick Hand" panose="00000500000000000000"/>
                <a:ea typeface="Patrick Hand" panose="00000500000000000000"/>
                <a:cs typeface="Patrick Hand" panose="00000500000000000000"/>
                <a:sym typeface="Patrick Hand" panose="00000500000000000000"/>
              </a:defRPr>
            </a:lvl7pPr>
            <a:lvl8pPr lvl="7" rtl="0">
              <a:spcBef>
                <a:spcPts val="0"/>
              </a:spcBef>
              <a:spcAft>
                <a:spcPts val="0"/>
              </a:spcAft>
              <a:buClr>
                <a:schemeClr val="dk2"/>
              </a:buClr>
              <a:buSzPts val="2800"/>
              <a:buFont typeface="Patrick Hand" panose="00000500000000000000"/>
              <a:buNone/>
              <a:defRPr>
                <a:solidFill>
                  <a:schemeClr val="dk2"/>
                </a:solidFill>
                <a:latin typeface="Patrick Hand" panose="00000500000000000000"/>
                <a:ea typeface="Patrick Hand" panose="00000500000000000000"/>
                <a:cs typeface="Patrick Hand" panose="00000500000000000000"/>
                <a:sym typeface="Patrick Hand" panose="00000500000000000000"/>
              </a:defRPr>
            </a:lvl8pPr>
            <a:lvl9pPr lvl="8" rtl="0">
              <a:spcBef>
                <a:spcPts val="0"/>
              </a:spcBef>
              <a:spcAft>
                <a:spcPts val="0"/>
              </a:spcAft>
              <a:buClr>
                <a:schemeClr val="dk2"/>
              </a:buClr>
              <a:buSzPts val="2800"/>
              <a:buFont typeface="Patrick Hand" panose="00000500000000000000"/>
              <a:buNone/>
              <a:defRPr>
                <a:solidFill>
                  <a:schemeClr val="dk2"/>
                </a:solidFill>
                <a:latin typeface="Patrick Hand" panose="00000500000000000000"/>
                <a:ea typeface="Patrick Hand" panose="00000500000000000000"/>
                <a:cs typeface="Patrick Hand" panose="00000500000000000000"/>
                <a:sym typeface="Patrick Hand" panose="00000500000000000000"/>
              </a:defRPr>
            </a:lvl9pPr>
          </a:lstStyle>
          <a:p>
            <a:endParaRPr/>
          </a:p>
        </p:txBody>
      </p:sp>
      <p:sp>
        <p:nvSpPr>
          <p:cNvPr id="74" name="Google Shape;74;p13">
            <a:hlinkClick r:id="" action="ppaction://noaction"/>
          </p:cNvPr>
          <p:cNvSpPr txBox="1">
            <a:spLocks noGrp="1"/>
          </p:cNvSpPr>
          <p:nvPr>
            <p:ph type="title" idx="15" hasCustomPrompt="1"/>
          </p:nvPr>
        </p:nvSpPr>
        <p:spPr>
          <a:xfrm>
            <a:off x="5365672" y="2935725"/>
            <a:ext cx="915000" cy="43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000"/>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7">
    <p:spTree>
      <p:nvGrpSpPr>
        <p:cNvPr id="1" name="Shape 75"/>
        <p:cNvGrpSpPr/>
        <p:nvPr/>
      </p:nvGrpSpPr>
      <p:grpSpPr>
        <a:xfrm>
          <a:off x="0" y="0"/>
          <a:ext cx="0" cy="0"/>
          <a:chOff x="0" y="0"/>
          <a:chExt cx="0" cy="0"/>
        </a:xfrm>
      </p:grpSpPr>
      <p:pic>
        <p:nvPicPr>
          <p:cNvPr id="76" name="Google Shape;76;p14"/>
          <p:cNvPicPr preferRelativeResize="0"/>
          <p:nvPr/>
        </p:nvPicPr>
        <p:blipFill>
          <a:blip r:embed="rId2"/>
          <a:stretch>
            <a:fillRect/>
          </a:stretch>
        </p:blipFill>
        <p:spPr>
          <a:xfrm>
            <a:off x="0" y="-1"/>
            <a:ext cx="9143956" cy="5143501"/>
          </a:xfrm>
          <a:prstGeom prst="rect">
            <a:avLst/>
          </a:prstGeom>
          <a:noFill/>
          <a:ln>
            <a:noFill/>
          </a:ln>
        </p:spPr>
      </p:pic>
      <p:sp>
        <p:nvSpPr>
          <p:cNvPr id="77" name="Google Shape;77;p14"/>
          <p:cNvSpPr/>
          <p:nvPr/>
        </p:nvSpPr>
        <p:spPr>
          <a:xfrm>
            <a:off x="713225" y="549275"/>
            <a:ext cx="7717500" cy="4063500"/>
          </a:xfrm>
          <a:prstGeom prst="roundRect">
            <a:avLst>
              <a:gd name="adj" fmla="val 8626"/>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4"/>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9" name="Google Shape;79;p14"/>
          <p:cNvSpPr txBox="1">
            <a:spLocks noGrp="1"/>
          </p:cNvSpPr>
          <p:nvPr>
            <p:ph type="subTitle" idx="1"/>
          </p:nvPr>
        </p:nvSpPr>
        <p:spPr>
          <a:xfrm>
            <a:off x="986689" y="3013228"/>
            <a:ext cx="1859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80" name="Google Shape;80;p14"/>
          <p:cNvSpPr txBox="1">
            <a:spLocks noGrp="1"/>
          </p:cNvSpPr>
          <p:nvPr>
            <p:ph type="title" idx="2"/>
          </p:nvPr>
        </p:nvSpPr>
        <p:spPr>
          <a:xfrm>
            <a:off x="986689" y="2624750"/>
            <a:ext cx="1859700" cy="420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2pPr>
            <a:lvl3pPr lvl="2"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3pPr>
            <a:lvl4pPr lvl="3"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4pPr>
            <a:lvl5pPr lvl="4"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5pPr>
            <a:lvl6pPr lvl="5"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6pPr>
            <a:lvl7pPr lvl="6"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7pPr>
            <a:lvl8pPr lvl="7"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8pPr>
            <a:lvl9pPr lvl="8"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9pPr>
          </a:lstStyle>
          <a:p>
            <a:endParaRPr/>
          </a:p>
        </p:txBody>
      </p:sp>
      <p:sp>
        <p:nvSpPr>
          <p:cNvPr id="81" name="Google Shape;81;p14"/>
          <p:cNvSpPr txBox="1">
            <a:spLocks noGrp="1"/>
          </p:cNvSpPr>
          <p:nvPr>
            <p:ph type="subTitle" idx="3"/>
          </p:nvPr>
        </p:nvSpPr>
        <p:spPr>
          <a:xfrm>
            <a:off x="6298595" y="3013228"/>
            <a:ext cx="1859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82" name="Google Shape;82;p14"/>
          <p:cNvSpPr txBox="1">
            <a:spLocks noGrp="1"/>
          </p:cNvSpPr>
          <p:nvPr>
            <p:ph type="title" idx="4"/>
          </p:nvPr>
        </p:nvSpPr>
        <p:spPr>
          <a:xfrm>
            <a:off x="6298590" y="2624750"/>
            <a:ext cx="1859700" cy="420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2pPr>
            <a:lvl3pPr lvl="2"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3pPr>
            <a:lvl4pPr lvl="3"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4pPr>
            <a:lvl5pPr lvl="4"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5pPr>
            <a:lvl6pPr lvl="5"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6pPr>
            <a:lvl7pPr lvl="6"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7pPr>
            <a:lvl8pPr lvl="7"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8pPr>
            <a:lvl9pPr lvl="8"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9pPr>
          </a:lstStyle>
          <a:p>
            <a:endParaRPr/>
          </a:p>
        </p:txBody>
      </p:sp>
      <p:sp>
        <p:nvSpPr>
          <p:cNvPr id="83" name="Google Shape;83;p14"/>
          <p:cNvSpPr txBox="1">
            <a:spLocks noGrp="1"/>
          </p:cNvSpPr>
          <p:nvPr>
            <p:ph type="subTitle" idx="5"/>
          </p:nvPr>
        </p:nvSpPr>
        <p:spPr>
          <a:xfrm>
            <a:off x="3642642" y="3013228"/>
            <a:ext cx="1859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84" name="Google Shape;84;p14"/>
          <p:cNvSpPr txBox="1">
            <a:spLocks noGrp="1"/>
          </p:cNvSpPr>
          <p:nvPr>
            <p:ph type="title" idx="6"/>
          </p:nvPr>
        </p:nvSpPr>
        <p:spPr>
          <a:xfrm>
            <a:off x="3634841" y="2624750"/>
            <a:ext cx="1859700" cy="420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2pPr>
            <a:lvl3pPr lvl="2"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3pPr>
            <a:lvl4pPr lvl="3"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4pPr>
            <a:lvl5pPr lvl="4"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5pPr>
            <a:lvl6pPr lvl="5"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6pPr>
            <a:lvl7pPr lvl="6"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7pPr>
            <a:lvl8pPr lvl="7"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8pPr>
            <a:lvl9pPr lvl="8"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85"/>
        <p:cNvGrpSpPr/>
        <p:nvPr/>
      </p:nvGrpSpPr>
      <p:grpSpPr>
        <a:xfrm>
          <a:off x="0" y="0"/>
          <a:ext cx="0" cy="0"/>
          <a:chOff x="0" y="0"/>
          <a:chExt cx="0" cy="0"/>
        </a:xfrm>
      </p:grpSpPr>
      <p:pic>
        <p:nvPicPr>
          <p:cNvPr id="86" name="Google Shape;86;p15"/>
          <p:cNvPicPr preferRelativeResize="0"/>
          <p:nvPr/>
        </p:nvPicPr>
        <p:blipFill>
          <a:blip r:embed="rId2"/>
          <a:stretch>
            <a:fillRect/>
          </a:stretch>
        </p:blipFill>
        <p:spPr>
          <a:xfrm>
            <a:off x="0" y="-1"/>
            <a:ext cx="9143956" cy="5143501"/>
          </a:xfrm>
          <a:prstGeom prst="rect">
            <a:avLst/>
          </a:prstGeom>
          <a:noFill/>
          <a:ln>
            <a:noFill/>
          </a:ln>
        </p:spPr>
      </p:pic>
      <p:sp>
        <p:nvSpPr>
          <p:cNvPr id="87" name="Google Shape;87;p15"/>
          <p:cNvSpPr/>
          <p:nvPr/>
        </p:nvSpPr>
        <p:spPr>
          <a:xfrm>
            <a:off x="713225" y="549275"/>
            <a:ext cx="7717500" cy="4063500"/>
          </a:xfrm>
          <a:prstGeom prst="roundRect">
            <a:avLst>
              <a:gd name="adj" fmla="val 8626"/>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txBox="1">
            <a:spLocks noGrp="1"/>
          </p:cNvSpPr>
          <p:nvPr>
            <p:ph type="title"/>
          </p:nvPr>
        </p:nvSpPr>
        <p:spPr>
          <a:xfrm>
            <a:off x="989125" y="3300213"/>
            <a:ext cx="3848700" cy="3981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2"/>
              </a:buClr>
              <a:buSzPts val="1400"/>
              <a:buNone/>
              <a:defRPr sz="2400"/>
            </a:lvl1pPr>
            <a:lvl2pPr lvl="1" rtl="0">
              <a:spcBef>
                <a:spcPts val="0"/>
              </a:spcBef>
              <a:spcAft>
                <a:spcPts val="0"/>
              </a:spcAft>
              <a:buSzPts val="2800"/>
              <a:buNone/>
              <a:defRPr>
                <a:latin typeface="Lato" panose="020F0502020204030203"/>
                <a:ea typeface="Lato" panose="020F0502020204030203"/>
                <a:cs typeface="Lato" panose="020F0502020204030203"/>
                <a:sym typeface="Lato" panose="020F0502020204030203"/>
              </a:defRPr>
            </a:lvl2pPr>
            <a:lvl3pPr lvl="2" rtl="0">
              <a:spcBef>
                <a:spcPts val="0"/>
              </a:spcBef>
              <a:spcAft>
                <a:spcPts val="0"/>
              </a:spcAft>
              <a:buSzPts val="2800"/>
              <a:buNone/>
              <a:defRPr>
                <a:latin typeface="Lato" panose="020F0502020204030203"/>
                <a:ea typeface="Lato" panose="020F0502020204030203"/>
                <a:cs typeface="Lato" panose="020F0502020204030203"/>
                <a:sym typeface="Lato" panose="020F0502020204030203"/>
              </a:defRPr>
            </a:lvl3pPr>
            <a:lvl4pPr lvl="3" rtl="0">
              <a:spcBef>
                <a:spcPts val="0"/>
              </a:spcBef>
              <a:spcAft>
                <a:spcPts val="0"/>
              </a:spcAft>
              <a:buSzPts val="2800"/>
              <a:buNone/>
              <a:defRPr>
                <a:latin typeface="Lato" panose="020F0502020204030203"/>
                <a:ea typeface="Lato" panose="020F0502020204030203"/>
                <a:cs typeface="Lato" panose="020F0502020204030203"/>
                <a:sym typeface="Lato" panose="020F0502020204030203"/>
              </a:defRPr>
            </a:lvl4pPr>
            <a:lvl5pPr lvl="4" rtl="0">
              <a:spcBef>
                <a:spcPts val="0"/>
              </a:spcBef>
              <a:spcAft>
                <a:spcPts val="0"/>
              </a:spcAft>
              <a:buSzPts val="2800"/>
              <a:buNone/>
              <a:defRPr>
                <a:latin typeface="Lato" panose="020F0502020204030203"/>
                <a:ea typeface="Lato" panose="020F0502020204030203"/>
                <a:cs typeface="Lato" panose="020F0502020204030203"/>
                <a:sym typeface="Lato" panose="020F0502020204030203"/>
              </a:defRPr>
            </a:lvl5pPr>
            <a:lvl6pPr lvl="5" rtl="0">
              <a:spcBef>
                <a:spcPts val="0"/>
              </a:spcBef>
              <a:spcAft>
                <a:spcPts val="0"/>
              </a:spcAft>
              <a:buSzPts val="2800"/>
              <a:buNone/>
              <a:defRPr>
                <a:latin typeface="Lato" panose="020F0502020204030203"/>
                <a:ea typeface="Lato" panose="020F0502020204030203"/>
                <a:cs typeface="Lato" panose="020F0502020204030203"/>
                <a:sym typeface="Lato" panose="020F0502020204030203"/>
              </a:defRPr>
            </a:lvl6pPr>
            <a:lvl7pPr lvl="6" rtl="0">
              <a:spcBef>
                <a:spcPts val="0"/>
              </a:spcBef>
              <a:spcAft>
                <a:spcPts val="0"/>
              </a:spcAft>
              <a:buSzPts val="2800"/>
              <a:buNone/>
              <a:defRPr>
                <a:latin typeface="Lato" panose="020F0502020204030203"/>
                <a:ea typeface="Lato" panose="020F0502020204030203"/>
                <a:cs typeface="Lato" panose="020F0502020204030203"/>
                <a:sym typeface="Lato" panose="020F0502020204030203"/>
              </a:defRPr>
            </a:lvl7pPr>
            <a:lvl8pPr lvl="7" rtl="0">
              <a:spcBef>
                <a:spcPts val="0"/>
              </a:spcBef>
              <a:spcAft>
                <a:spcPts val="0"/>
              </a:spcAft>
              <a:buSzPts val="2800"/>
              <a:buNone/>
              <a:defRPr>
                <a:latin typeface="Lato" panose="020F0502020204030203"/>
                <a:ea typeface="Lato" panose="020F0502020204030203"/>
                <a:cs typeface="Lato" panose="020F0502020204030203"/>
                <a:sym typeface="Lato" panose="020F0502020204030203"/>
              </a:defRPr>
            </a:lvl8pPr>
            <a:lvl9pPr lvl="8" rtl="0">
              <a:spcBef>
                <a:spcPts val="0"/>
              </a:spcBef>
              <a:spcAft>
                <a:spcPts val="0"/>
              </a:spcAft>
              <a:buSzPts val="2800"/>
              <a:buNone/>
              <a:defRPr>
                <a:latin typeface="Lato" panose="020F0502020204030203"/>
                <a:ea typeface="Lato" panose="020F0502020204030203"/>
                <a:cs typeface="Lato" panose="020F0502020204030203"/>
                <a:sym typeface="Lato" panose="020F0502020204030203"/>
              </a:defRPr>
            </a:lvl9pPr>
          </a:lstStyle>
          <a:p>
            <a:endParaRPr/>
          </a:p>
        </p:txBody>
      </p:sp>
      <p:sp>
        <p:nvSpPr>
          <p:cNvPr id="89" name="Google Shape;89;p15"/>
          <p:cNvSpPr txBox="1">
            <a:spLocks noGrp="1"/>
          </p:cNvSpPr>
          <p:nvPr>
            <p:ph type="subTitle" idx="1"/>
          </p:nvPr>
        </p:nvSpPr>
        <p:spPr>
          <a:xfrm>
            <a:off x="989125" y="741250"/>
            <a:ext cx="43011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
  <p:cSld name="CUSTOM_1_1">
    <p:spTree>
      <p:nvGrpSpPr>
        <p:cNvPr id="1" name="Shape 90"/>
        <p:cNvGrpSpPr/>
        <p:nvPr/>
      </p:nvGrpSpPr>
      <p:grpSpPr>
        <a:xfrm>
          <a:off x="0" y="0"/>
          <a:ext cx="0" cy="0"/>
          <a:chOff x="0" y="0"/>
          <a:chExt cx="0" cy="0"/>
        </a:xfrm>
      </p:grpSpPr>
      <p:pic>
        <p:nvPicPr>
          <p:cNvPr id="91" name="Google Shape;91;p16"/>
          <p:cNvPicPr preferRelativeResize="0"/>
          <p:nvPr/>
        </p:nvPicPr>
        <p:blipFill>
          <a:blip r:embed="rId2"/>
          <a:stretch>
            <a:fillRect/>
          </a:stretch>
        </p:blipFill>
        <p:spPr>
          <a:xfrm>
            <a:off x="0" y="-1"/>
            <a:ext cx="9143956" cy="5143501"/>
          </a:xfrm>
          <a:prstGeom prst="rect">
            <a:avLst/>
          </a:prstGeom>
          <a:noFill/>
          <a:ln>
            <a:noFill/>
          </a:ln>
        </p:spPr>
      </p:pic>
      <p:sp>
        <p:nvSpPr>
          <p:cNvPr id="92" name="Google Shape;92;p16"/>
          <p:cNvSpPr/>
          <p:nvPr/>
        </p:nvSpPr>
        <p:spPr>
          <a:xfrm>
            <a:off x="713225" y="549275"/>
            <a:ext cx="7717500" cy="4063500"/>
          </a:xfrm>
          <a:prstGeom prst="roundRect">
            <a:avLst>
              <a:gd name="adj" fmla="val 8626"/>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6"/>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2pPr>
            <a:lvl3pPr lvl="2"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3pPr>
            <a:lvl4pPr lvl="3"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4pPr>
            <a:lvl5pPr lvl="4"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5pPr>
            <a:lvl6pPr lvl="5"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6pPr>
            <a:lvl7pPr lvl="6"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7pPr>
            <a:lvl8pPr lvl="7"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8pPr>
            <a:lvl9pPr lvl="8"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94" name="Google Shape;94;p16"/>
          <p:cNvSpPr txBox="1">
            <a:spLocks noGrp="1"/>
          </p:cNvSpPr>
          <p:nvPr>
            <p:ph type="subTitle" idx="1"/>
          </p:nvPr>
        </p:nvSpPr>
        <p:spPr>
          <a:xfrm>
            <a:off x="800325" y="2242073"/>
            <a:ext cx="2316000" cy="55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5" name="Google Shape;95;p16"/>
          <p:cNvSpPr txBox="1">
            <a:spLocks noGrp="1"/>
          </p:cNvSpPr>
          <p:nvPr>
            <p:ph type="title" idx="2"/>
          </p:nvPr>
        </p:nvSpPr>
        <p:spPr>
          <a:xfrm>
            <a:off x="800325" y="1852991"/>
            <a:ext cx="2316000" cy="373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2pPr>
            <a:lvl3pPr lvl="2"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3pPr>
            <a:lvl4pPr lvl="3"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4pPr>
            <a:lvl5pPr lvl="4"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5pPr>
            <a:lvl6pPr lvl="5"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6pPr>
            <a:lvl7pPr lvl="6"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7pPr>
            <a:lvl8pPr lvl="7"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8pPr>
            <a:lvl9pPr lvl="8"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9pPr>
          </a:lstStyle>
          <a:p>
            <a:endParaRPr/>
          </a:p>
        </p:txBody>
      </p:sp>
      <p:sp>
        <p:nvSpPr>
          <p:cNvPr id="96" name="Google Shape;96;p16"/>
          <p:cNvSpPr txBox="1">
            <a:spLocks noGrp="1"/>
          </p:cNvSpPr>
          <p:nvPr>
            <p:ph type="subTitle" idx="3"/>
          </p:nvPr>
        </p:nvSpPr>
        <p:spPr>
          <a:xfrm>
            <a:off x="3413999" y="2242073"/>
            <a:ext cx="2316000" cy="55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7" name="Google Shape;97;p16"/>
          <p:cNvSpPr txBox="1">
            <a:spLocks noGrp="1"/>
          </p:cNvSpPr>
          <p:nvPr>
            <p:ph type="title" idx="4"/>
          </p:nvPr>
        </p:nvSpPr>
        <p:spPr>
          <a:xfrm>
            <a:off x="3414000" y="1852991"/>
            <a:ext cx="2316000" cy="373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2pPr>
            <a:lvl3pPr lvl="2"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3pPr>
            <a:lvl4pPr lvl="3"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4pPr>
            <a:lvl5pPr lvl="4"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5pPr>
            <a:lvl6pPr lvl="5"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6pPr>
            <a:lvl7pPr lvl="6"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7pPr>
            <a:lvl8pPr lvl="7"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8pPr>
            <a:lvl9pPr lvl="8"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9pPr>
          </a:lstStyle>
          <a:p>
            <a:endParaRPr/>
          </a:p>
        </p:txBody>
      </p:sp>
      <p:sp>
        <p:nvSpPr>
          <p:cNvPr id="98" name="Google Shape;98;p16"/>
          <p:cNvSpPr txBox="1">
            <a:spLocks noGrp="1"/>
          </p:cNvSpPr>
          <p:nvPr>
            <p:ph type="subTitle" idx="5"/>
          </p:nvPr>
        </p:nvSpPr>
        <p:spPr>
          <a:xfrm>
            <a:off x="6027672" y="2242073"/>
            <a:ext cx="2316000" cy="55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9" name="Google Shape;99;p16"/>
          <p:cNvSpPr txBox="1">
            <a:spLocks noGrp="1"/>
          </p:cNvSpPr>
          <p:nvPr>
            <p:ph type="title" idx="6"/>
          </p:nvPr>
        </p:nvSpPr>
        <p:spPr>
          <a:xfrm>
            <a:off x="6027674" y="1852991"/>
            <a:ext cx="2316000" cy="373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2pPr>
            <a:lvl3pPr lvl="2"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3pPr>
            <a:lvl4pPr lvl="3"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4pPr>
            <a:lvl5pPr lvl="4"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5pPr>
            <a:lvl6pPr lvl="5"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6pPr>
            <a:lvl7pPr lvl="6"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7pPr>
            <a:lvl8pPr lvl="7"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8pPr>
            <a:lvl9pPr lvl="8"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9pPr>
          </a:lstStyle>
          <a:p>
            <a:endParaRPr/>
          </a:p>
        </p:txBody>
      </p:sp>
      <p:sp>
        <p:nvSpPr>
          <p:cNvPr id="100" name="Google Shape;100;p16"/>
          <p:cNvSpPr txBox="1">
            <a:spLocks noGrp="1"/>
          </p:cNvSpPr>
          <p:nvPr>
            <p:ph type="subTitle" idx="7"/>
          </p:nvPr>
        </p:nvSpPr>
        <p:spPr>
          <a:xfrm>
            <a:off x="800325" y="3770425"/>
            <a:ext cx="2316000" cy="55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1" name="Google Shape;101;p16"/>
          <p:cNvSpPr txBox="1">
            <a:spLocks noGrp="1"/>
          </p:cNvSpPr>
          <p:nvPr>
            <p:ph type="title" idx="8"/>
          </p:nvPr>
        </p:nvSpPr>
        <p:spPr>
          <a:xfrm>
            <a:off x="800325" y="3381321"/>
            <a:ext cx="2316000" cy="373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2pPr>
            <a:lvl3pPr lvl="2"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3pPr>
            <a:lvl4pPr lvl="3"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4pPr>
            <a:lvl5pPr lvl="4"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5pPr>
            <a:lvl6pPr lvl="5"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6pPr>
            <a:lvl7pPr lvl="6"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7pPr>
            <a:lvl8pPr lvl="7"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8pPr>
            <a:lvl9pPr lvl="8"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9pPr>
          </a:lstStyle>
          <a:p>
            <a:endParaRPr/>
          </a:p>
        </p:txBody>
      </p:sp>
      <p:sp>
        <p:nvSpPr>
          <p:cNvPr id="102" name="Google Shape;102;p16"/>
          <p:cNvSpPr txBox="1">
            <a:spLocks noGrp="1"/>
          </p:cNvSpPr>
          <p:nvPr>
            <p:ph type="subTitle" idx="9"/>
          </p:nvPr>
        </p:nvSpPr>
        <p:spPr>
          <a:xfrm>
            <a:off x="3414000" y="3770425"/>
            <a:ext cx="2316000" cy="55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3" name="Google Shape;103;p16"/>
          <p:cNvSpPr txBox="1">
            <a:spLocks noGrp="1"/>
          </p:cNvSpPr>
          <p:nvPr>
            <p:ph type="title" idx="13"/>
          </p:nvPr>
        </p:nvSpPr>
        <p:spPr>
          <a:xfrm>
            <a:off x="3414000" y="3381321"/>
            <a:ext cx="2316000" cy="373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2pPr>
            <a:lvl3pPr lvl="2"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3pPr>
            <a:lvl4pPr lvl="3"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4pPr>
            <a:lvl5pPr lvl="4"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5pPr>
            <a:lvl6pPr lvl="5"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6pPr>
            <a:lvl7pPr lvl="6"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7pPr>
            <a:lvl8pPr lvl="7"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8pPr>
            <a:lvl9pPr lvl="8"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9pPr>
          </a:lstStyle>
          <a:p>
            <a:endParaRPr/>
          </a:p>
        </p:txBody>
      </p:sp>
      <p:sp>
        <p:nvSpPr>
          <p:cNvPr id="104" name="Google Shape;104;p16"/>
          <p:cNvSpPr txBox="1">
            <a:spLocks noGrp="1"/>
          </p:cNvSpPr>
          <p:nvPr>
            <p:ph type="subTitle" idx="14"/>
          </p:nvPr>
        </p:nvSpPr>
        <p:spPr>
          <a:xfrm>
            <a:off x="6027675" y="3770425"/>
            <a:ext cx="2316000" cy="55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5" name="Google Shape;105;p16"/>
          <p:cNvSpPr txBox="1">
            <a:spLocks noGrp="1"/>
          </p:cNvSpPr>
          <p:nvPr>
            <p:ph type="title" idx="15"/>
          </p:nvPr>
        </p:nvSpPr>
        <p:spPr>
          <a:xfrm>
            <a:off x="6027674" y="3381321"/>
            <a:ext cx="2316000" cy="373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2pPr>
            <a:lvl3pPr lvl="2"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3pPr>
            <a:lvl4pPr lvl="3"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4pPr>
            <a:lvl5pPr lvl="4"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5pPr>
            <a:lvl6pPr lvl="5"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6pPr>
            <a:lvl7pPr lvl="6"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7pPr>
            <a:lvl8pPr lvl="7"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8pPr>
            <a:lvl9pPr lvl="8"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CUSTOM_5">
    <p:spTree>
      <p:nvGrpSpPr>
        <p:cNvPr id="1" name="Shape 106"/>
        <p:cNvGrpSpPr/>
        <p:nvPr/>
      </p:nvGrpSpPr>
      <p:grpSpPr>
        <a:xfrm>
          <a:off x="0" y="0"/>
          <a:ext cx="0" cy="0"/>
          <a:chOff x="0" y="0"/>
          <a:chExt cx="0" cy="0"/>
        </a:xfrm>
      </p:grpSpPr>
      <p:pic>
        <p:nvPicPr>
          <p:cNvPr id="107" name="Google Shape;107;p17"/>
          <p:cNvPicPr preferRelativeResize="0"/>
          <p:nvPr/>
        </p:nvPicPr>
        <p:blipFill>
          <a:blip r:embed="rId2"/>
          <a:stretch>
            <a:fillRect/>
          </a:stretch>
        </p:blipFill>
        <p:spPr>
          <a:xfrm>
            <a:off x="0" y="-1"/>
            <a:ext cx="9143956" cy="5143501"/>
          </a:xfrm>
          <a:prstGeom prst="rect">
            <a:avLst/>
          </a:prstGeom>
          <a:noFill/>
          <a:ln>
            <a:noFill/>
          </a:ln>
        </p:spPr>
      </p:pic>
      <p:sp>
        <p:nvSpPr>
          <p:cNvPr id="108" name="Google Shape;108;p17"/>
          <p:cNvSpPr/>
          <p:nvPr/>
        </p:nvSpPr>
        <p:spPr>
          <a:xfrm>
            <a:off x="713225" y="555920"/>
            <a:ext cx="7717500" cy="4063500"/>
          </a:xfrm>
          <a:prstGeom prst="roundRect">
            <a:avLst>
              <a:gd name="adj" fmla="val 8626"/>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2">
  <p:cSld name="CUSTOM_5_1">
    <p:spTree>
      <p:nvGrpSpPr>
        <p:cNvPr id="1" name="Shape 110"/>
        <p:cNvGrpSpPr/>
        <p:nvPr/>
      </p:nvGrpSpPr>
      <p:grpSpPr>
        <a:xfrm>
          <a:off x="0" y="0"/>
          <a:ext cx="0" cy="0"/>
          <a:chOff x="0" y="0"/>
          <a:chExt cx="0" cy="0"/>
        </a:xfrm>
      </p:grpSpPr>
      <p:pic>
        <p:nvPicPr>
          <p:cNvPr id="111" name="Google Shape;111;p18"/>
          <p:cNvPicPr preferRelativeResize="0"/>
          <p:nvPr/>
        </p:nvPicPr>
        <p:blipFill>
          <a:blip r:embed="rId2"/>
          <a:stretch>
            <a:fillRect/>
          </a:stretch>
        </p:blipFill>
        <p:spPr>
          <a:xfrm>
            <a:off x="0" y="-1"/>
            <a:ext cx="9143956" cy="5143501"/>
          </a:xfrm>
          <a:prstGeom prst="rect">
            <a:avLst/>
          </a:prstGeom>
          <a:noFill/>
          <a:ln>
            <a:noFill/>
          </a:ln>
        </p:spPr>
      </p:pic>
      <p:sp>
        <p:nvSpPr>
          <p:cNvPr id="112" name="Google Shape;112;p18"/>
          <p:cNvSpPr/>
          <p:nvPr/>
        </p:nvSpPr>
        <p:spPr>
          <a:xfrm>
            <a:off x="713225" y="549275"/>
            <a:ext cx="7717500" cy="4063500"/>
          </a:xfrm>
          <a:prstGeom prst="roundRect">
            <a:avLst>
              <a:gd name="adj" fmla="val 8626"/>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8"/>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3">
  <p:cSld name="CUSTOM_5_2">
    <p:spTree>
      <p:nvGrpSpPr>
        <p:cNvPr id="1" name="Shape 114"/>
        <p:cNvGrpSpPr/>
        <p:nvPr/>
      </p:nvGrpSpPr>
      <p:grpSpPr>
        <a:xfrm>
          <a:off x="0" y="0"/>
          <a:ext cx="0" cy="0"/>
          <a:chOff x="0" y="0"/>
          <a:chExt cx="0" cy="0"/>
        </a:xfrm>
      </p:grpSpPr>
      <p:pic>
        <p:nvPicPr>
          <p:cNvPr id="115" name="Google Shape;115;p19"/>
          <p:cNvPicPr preferRelativeResize="0"/>
          <p:nvPr/>
        </p:nvPicPr>
        <p:blipFill>
          <a:blip r:embed="rId2"/>
          <a:stretch>
            <a:fillRect/>
          </a:stretch>
        </p:blipFill>
        <p:spPr>
          <a:xfrm>
            <a:off x="0" y="-1"/>
            <a:ext cx="9143956" cy="5143501"/>
          </a:xfrm>
          <a:prstGeom prst="rect">
            <a:avLst/>
          </a:prstGeom>
          <a:noFill/>
          <a:ln>
            <a:noFill/>
          </a:ln>
        </p:spPr>
      </p:pic>
      <p:sp>
        <p:nvSpPr>
          <p:cNvPr id="116" name="Google Shape;116;p19"/>
          <p:cNvSpPr/>
          <p:nvPr/>
        </p:nvSpPr>
        <p:spPr>
          <a:xfrm>
            <a:off x="713225" y="549275"/>
            <a:ext cx="7717500" cy="4063500"/>
          </a:xfrm>
          <a:prstGeom prst="roundRect">
            <a:avLst>
              <a:gd name="adj" fmla="val 8626"/>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9"/>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4">
  <p:cSld name="CUSTOM_5_2_1">
    <p:spTree>
      <p:nvGrpSpPr>
        <p:cNvPr id="1" name="Shape 118"/>
        <p:cNvGrpSpPr/>
        <p:nvPr/>
      </p:nvGrpSpPr>
      <p:grpSpPr>
        <a:xfrm>
          <a:off x="0" y="0"/>
          <a:ext cx="0" cy="0"/>
          <a:chOff x="0" y="0"/>
          <a:chExt cx="0" cy="0"/>
        </a:xfrm>
      </p:grpSpPr>
      <p:pic>
        <p:nvPicPr>
          <p:cNvPr id="119" name="Google Shape;119;p20"/>
          <p:cNvPicPr preferRelativeResize="0"/>
          <p:nvPr/>
        </p:nvPicPr>
        <p:blipFill>
          <a:blip r:embed="rId2"/>
          <a:stretch>
            <a:fillRect/>
          </a:stretch>
        </p:blipFill>
        <p:spPr>
          <a:xfrm>
            <a:off x="0" y="-1"/>
            <a:ext cx="9143956" cy="5143501"/>
          </a:xfrm>
          <a:prstGeom prst="rect">
            <a:avLst/>
          </a:prstGeom>
          <a:noFill/>
          <a:ln>
            <a:noFill/>
          </a:ln>
        </p:spPr>
      </p:pic>
      <p:sp>
        <p:nvSpPr>
          <p:cNvPr id="120" name="Google Shape;120;p20"/>
          <p:cNvSpPr/>
          <p:nvPr/>
        </p:nvSpPr>
        <p:spPr>
          <a:xfrm>
            <a:off x="713225" y="549275"/>
            <a:ext cx="7717500" cy="4063500"/>
          </a:xfrm>
          <a:prstGeom prst="roundRect">
            <a:avLst>
              <a:gd name="adj" fmla="val 8626"/>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0"/>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2">
  <p:cSld name="CUSTOM_5_2_1_1">
    <p:spTree>
      <p:nvGrpSpPr>
        <p:cNvPr id="1" name="Shape 122"/>
        <p:cNvGrpSpPr/>
        <p:nvPr/>
      </p:nvGrpSpPr>
      <p:grpSpPr>
        <a:xfrm>
          <a:off x="0" y="0"/>
          <a:ext cx="0" cy="0"/>
          <a:chOff x="0" y="0"/>
          <a:chExt cx="0" cy="0"/>
        </a:xfrm>
      </p:grpSpPr>
      <p:pic>
        <p:nvPicPr>
          <p:cNvPr id="123" name="Google Shape;123;p21"/>
          <p:cNvPicPr preferRelativeResize="0"/>
          <p:nvPr/>
        </p:nvPicPr>
        <p:blipFill>
          <a:blip r:embed="rId2"/>
          <a:stretch>
            <a:fillRect/>
          </a:stretch>
        </p:blipFill>
        <p:spPr>
          <a:xfrm>
            <a:off x="0" y="-1"/>
            <a:ext cx="9143956" cy="5143501"/>
          </a:xfrm>
          <a:prstGeom prst="rect">
            <a:avLst/>
          </a:prstGeom>
          <a:noFill/>
          <a:ln>
            <a:noFill/>
          </a:ln>
        </p:spPr>
      </p:pic>
      <p:sp>
        <p:nvSpPr>
          <p:cNvPr id="124" name="Google Shape;124;p21"/>
          <p:cNvSpPr/>
          <p:nvPr/>
        </p:nvSpPr>
        <p:spPr>
          <a:xfrm>
            <a:off x="713225" y="549275"/>
            <a:ext cx="7717500" cy="4063500"/>
          </a:xfrm>
          <a:prstGeom prst="roundRect">
            <a:avLst>
              <a:gd name="adj" fmla="val 8626"/>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1"/>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6" name="Google Shape;126;p21"/>
          <p:cNvSpPr txBox="1">
            <a:spLocks noGrp="1"/>
          </p:cNvSpPr>
          <p:nvPr>
            <p:ph type="subTitle" idx="1"/>
          </p:nvPr>
        </p:nvSpPr>
        <p:spPr>
          <a:xfrm>
            <a:off x="5773750" y="1871058"/>
            <a:ext cx="1859700" cy="52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27" name="Google Shape;127;p21"/>
          <p:cNvSpPr txBox="1">
            <a:spLocks noGrp="1"/>
          </p:cNvSpPr>
          <p:nvPr>
            <p:ph type="title" idx="2"/>
          </p:nvPr>
        </p:nvSpPr>
        <p:spPr>
          <a:xfrm>
            <a:off x="5773751" y="1482588"/>
            <a:ext cx="1859700" cy="420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2pPr>
            <a:lvl3pPr lvl="2"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3pPr>
            <a:lvl4pPr lvl="3"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4pPr>
            <a:lvl5pPr lvl="4"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5pPr>
            <a:lvl6pPr lvl="5"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6pPr>
            <a:lvl7pPr lvl="6"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7pPr>
            <a:lvl8pPr lvl="7"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8pPr>
            <a:lvl9pPr lvl="8"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9pPr>
          </a:lstStyle>
          <a:p>
            <a:endParaRPr/>
          </a:p>
        </p:txBody>
      </p:sp>
      <p:sp>
        <p:nvSpPr>
          <p:cNvPr id="128" name="Google Shape;128;p21"/>
          <p:cNvSpPr txBox="1">
            <a:spLocks noGrp="1"/>
          </p:cNvSpPr>
          <p:nvPr>
            <p:ph type="subTitle" idx="3"/>
          </p:nvPr>
        </p:nvSpPr>
        <p:spPr>
          <a:xfrm>
            <a:off x="5773751" y="3797421"/>
            <a:ext cx="1859700" cy="52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29" name="Google Shape;129;p21"/>
          <p:cNvSpPr txBox="1">
            <a:spLocks noGrp="1"/>
          </p:cNvSpPr>
          <p:nvPr>
            <p:ph type="title" idx="4"/>
          </p:nvPr>
        </p:nvSpPr>
        <p:spPr>
          <a:xfrm>
            <a:off x="5773752" y="3408950"/>
            <a:ext cx="1859700" cy="420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2pPr>
            <a:lvl3pPr lvl="2"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3pPr>
            <a:lvl4pPr lvl="3"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4pPr>
            <a:lvl5pPr lvl="4"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5pPr>
            <a:lvl6pPr lvl="5"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6pPr>
            <a:lvl7pPr lvl="6"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7pPr>
            <a:lvl8pPr lvl="7"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8pPr>
            <a:lvl9pPr lvl="8"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9pPr>
          </a:lstStyle>
          <a:p>
            <a:endParaRPr/>
          </a:p>
        </p:txBody>
      </p:sp>
      <p:sp>
        <p:nvSpPr>
          <p:cNvPr id="130" name="Google Shape;130;p21"/>
          <p:cNvSpPr txBox="1">
            <a:spLocks noGrp="1"/>
          </p:cNvSpPr>
          <p:nvPr>
            <p:ph type="subTitle" idx="5"/>
          </p:nvPr>
        </p:nvSpPr>
        <p:spPr>
          <a:xfrm>
            <a:off x="5773740" y="2825221"/>
            <a:ext cx="1859700" cy="52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31" name="Google Shape;131;p21"/>
          <p:cNvSpPr txBox="1">
            <a:spLocks noGrp="1"/>
          </p:cNvSpPr>
          <p:nvPr>
            <p:ph type="title" idx="6"/>
          </p:nvPr>
        </p:nvSpPr>
        <p:spPr>
          <a:xfrm>
            <a:off x="5773741" y="2436750"/>
            <a:ext cx="1859700" cy="420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2pPr>
            <a:lvl3pPr lvl="2"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3pPr>
            <a:lvl4pPr lvl="3"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4pPr>
            <a:lvl5pPr lvl="4"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5pPr>
            <a:lvl6pPr lvl="5"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6pPr>
            <a:lvl7pPr lvl="6"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7pPr>
            <a:lvl8pPr lvl="7"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8pPr>
            <a:lvl9pPr lvl="8"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5">
  <p:cSld name="CUSTOM_5_2_1_1_1">
    <p:spTree>
      <p:nvGrpSpPr>
        <p:cNvPr id="1" name="Shape 132"/>
        <p:cNvGrpSpPr/>
        <p:nvPr/>
      </p:nvGrpSpPr>
      <p:grpSpPr>
        <a:xfrm>
          <a:off x="0" y="0"/>
          <a:ext cx="0" cy="0"/>
          <a:chOff x="0" y="0"/>
          <a:chExt cx="0" cy="0"/>
        </a:xfrm>
      </p:grpSpPr>
      <p:pic>
        <p:nvPicPr>
          <p:cNvPr id="133" name="Google Shape;133;p22"/>
          <p:cNvPicPr preferRelativeResize="0"/>
          <p:nvPr/>
        </p:nvPicPr>
        <p:blipFill>
          <a:blip r:embed="rId2"/>
          <a:stretch>
            <a:fillRect/>
          </a:stretch>
        </p:blipFill>
        <p:spPr>
          <a:xfrm>
            <a:off x="0" y="-1"/>
            <a:ext cx="9143956" cy="5143501"/>
          </a:xfrm>
          <a:prstGeom prst="rect">
            <a:avLst/>
          </a:prstGeom>
          <a:noFill/>
          <a:ln>
            <a:noFill/>
          </a:ln>
        </p:spPr>
      </p:pic>
      <p:sp>
        <p:nvSpPr>
          <p:cNvPr id="134" name="Google Shape;134;p22"/>
          <p:cNvSpPr/>
          <p:nvPr/>
        </p:nvSpPr>
        <p:spPr>
          <a:xfrm>
            <a:off x="713225" y="549275"/>
            <a:ext cx="7717500" cy="4063500"/>
          </a:xfrm>
          <a:prstGeom prst="roundRect">
            <a:avLst>
              <a:gd name="adj" fmla="val 8626"/>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2"/>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pic>
        <p:nvPicPr>
          <p:cNvPr id="14" name="Google Shape;14;p3"/>
          <p:cNvPicPr preferRelativeResize="0"/>
          <p:nvPr/>
        </p:nvPicPr>
        <p:blipFill>
          <a:blip r:embed="rId2"/>
          <a:stretch>
            <a:fillRect/>
          </a:stretch>
        </p:blipFill>
        <p:spPr>
          <a:xfrm>
            <a:off x="0" y="-1"/>
            <a:ext cx="9143956" cy="5143501"/>
          </a:xfrm>
          <a:prstGeom prst="rect">
            <a:avLst/>
          </a:prstGeom>
          <a:noFill/>
          <a:ln>
            <a:noFill/>
          </a:ln>
        </p:spPr>
      </p:pic>
      <p:sp>
        <p:nvSpPr>
          <p:cNvPr id="15" name="Google Shape;15;p3"/>
          <p:cNvSpPr/>
          <p:nvPr/>
        </p:nvSpPr>
        <p:spPr>
          <a:xfrm>
            <a:off x="713225" y="549275"/>
            <a:ext cx="7717500" cy="4063500"/>
          </a:xfrm>
          <a:prstGeom prst="roundRect">
            <a:avLst>
              <a:gd name="adj" fmla="val 8626"/>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4666075" y="2829500"/>
            <a:ext cx="3764700" cy="781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7" name="Google Shape;17;p3"/>
          <p:cNvSpPr txBox="1">
            <a:spLocks noGrp="1"/>
          </p:cNvSpPr>
          <p:nvPr>
            <p:ph type="body" idx="1"/>
          </p:nvPr>
        </p:nvSpPr>
        <p:spPr>
          <a:xfrm>
            <a:off x="4666075" y="3527956"/>
            <a:ext cx="3729000" cy="322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8" name="Google Shape;18;p3"/>
          <p:cNvSpPr txBox="1">
            <a:spLocks noGrp="1"/>
          </p:cNvSpPr>
          <p:nvPr>
            <p:ph type="title" idx="2" hasCustomPrompt="1"/>
          </p:nvPr>
        </p:nvSpPr>
        <p:spPr>
          <a:xfrm>
            <a:off x="4666075" y="1469213"/>
            <a:ext cx="1262700" cy="11031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800"/>
              <a:buNone/>
              <a:defRPr sz="7200">
                <a:solidFill>
                  <a:schemeClr val="dk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6">
  <p:cSld name="CUSTOM_5_2_1_1_1_2">
    <p:spTree>
      <p:nvGrpSpPr>
        <p:cNvPr id="1" name="Shape 136"/>
        <p:cNvGrpSpPr/>
        <p:nvPr/>
      </p:nvGrpSpPr>
      <p:grpSpPr>
        <a:xfrm>
          <a:off x="0" y="0"/>
          <a:ext cx="0" cy="0"/>
          <a:chOff x="0" y="0"/>
          <a:chExt cx="0" cy="0"/>
        </a:xfrm>
      </p:grpSpPr>
      <p:pic>
        <p:nvPicPr>
          <p:cNvPr id="137" name="Google Shape;137;p23"/>
          <p:cNvPicPr preferRelativeResize="0"/>
          <p:nvPr/>
        </p:nvPicPr>
        <p:blipFill>
          <a:blip r:embed="rId2"/>
          <a:stretch>
            <a:fillRect/>
          </a:stretch>
        </p:blipFill>
        <p:spPr>
          <a:xfrm>
            <a:off x="0" y="-1"/>
            <a:ext cx="9143956" cy="5143501"/>
          </a:xfrm>
          <a:prstGeom prst="rect">
            <a:avLst/>
          </a:prstGeom>
          <a:noFill/>
          <a:ln>
            <a:noFill/>
          </a:ln>
        </p:spPr>
      </p:pic>
      <p:sp>
        <p:nvSpPr>
          <p:cNvPr id="138" name="Google Shape;138;p23"/>
          <p:cNvSpPr/>
          <p:nvPr/>
        </p:nvSpPr>
        <p:spPr>
          <a:xfrm>
            <a:off x="713225" y="549275"/>
            <a:ext cx="7717500" cy="4063500"/>
          </a:xfrm>
          <a:prstGeom prst="roundRect">
            <a:avLst>
              <a:gd name="adj" fmla="val 8626"/>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3"/>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7">
  <p:cSld name="CUSTOM_5_2_1_1_1_2_1">
    <p:spTree>
      <p:nvGrpSpPr>
        <p:cNvPr id="1" name="Shape 140"/>
        <p:cNvGrpSpPr/>
        <p:nvPr/>
      </p:nvGrpSpPr>
      <p:grpSpPr>
        <a:xfrm>
          <a:off x="0" y="0"/>
          <a:ext cx="0" cy="0"/>
          <a:chOff x="0" y="0"/>
          <a:chExt cx="0" cy="0"/>
        </a:xfrm>
      </p:grpSpPr>
      <p:pic>
        <p:nvPicPr>
          <p:cNvPr id="141" name="Google Shape;141;p24"/>
          <p:cNvPicPr preferRelativeResize="0"/>
          <p:nvPr/>
        </p:nvPicPr>
        <p:blipFill>
          <a:blip r:embed="rId2"/>
          <a:stretch>
            <a:fillRect/>
          </a:stretch>
        </p:blipFill>
        <p:spPr>
          <a:xfrm>
            <a:off x="0" y="-1"/>
            <a:ext cx="9143956" cy="5143501"/>
          </a:xfrm>
          <a:prstGeom prst="rect">
            <a:avLst/>
          </a:prstGeom>
          <a:noFill/>
          <a:ln>
            <a:noFill/>
          </a:ln>
        </p:spPr>
      </p:pic>
      <p:sp>
        <p:nvSpPr>
          <p:cNvPr id="142" name="Google Shape;142;p24"/>
          <p:cNvSpPr/>
          <p:nvPr/>
        </p:nvSpPr>
        <p:spPr>
          <a:xfrm>
            <a:off x="713225" y="549275"/>
            <a:ext cx="7717500" cy="4063500"/>
          </a:xfrm>
          <a:prstGeom prst="roundRect">
            <a:avLst>
              <a:gd name="adj" fmla="val 8626"/>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4"/>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1">
  <p:cSld name="CUSTOM_5_2_1_1_1_1_1">
    <p:spTree>
      <p:nvGrpSpPr>
        <p:cNvPr id="1" name="Shape 144"/>
        <p:cNvGrpSpPr/>
        <p:nvPr/>
      </p:nvGrpSpPr>
      <p:grpSpPr>
        <a:xfrm>
          <a:off x="0" y="0"/>
          <a:ext cx="0" cy="0"/>
          <a:chOff x="0" y="0"/>
          <a:chExt cx="0" cy="0"/>
        </a:xfrm>
      </p:grpSpPr>
      <p:pic>
        <p:nvPicPr>
          <p:cNvPr id="145" name="Google Shape;145;p25"/>
          <p:cNvPicPr preferRelativeResize="0"/>
          <p:nvPr/>
        </p:nvPicPr>
        <p:blipFill>
          <a:blip r:embed="rId2"/>
          <a:stretch>
            <a:fillRect/>
          </a:stretch>
        </p:blipFill>
        <p:spPr>
          <a:xfrm>
            <a:off x="0" y="-1"/>
            <a:ext cx="9143956" cy="5143501"/>
          </a:xfrm>
          <a:prstGeom prst="rect">
            <a:avLst/>
          </a:prstGeom>
          <a:noFill/>
          <a:ln>
            <a:noFill/>
          </a:ln>
        </p:spPr>
      </p:pic>
      <p:sp>
        <p:nvSpPr>
          <p:cNvPr id="146" name="Google Shape;146;p25"/>
          <p:cNvSpPr/>
          <p:nvPr/>
        </p:nvSpPr>
        <p:spPr>
          <a:xfrm>
            <a:off x="713225" y="549275"/>
            <a:ext cx="7717500" cy="4063500"/>
          </a:xfrm>
          <a:prstGeom prst="roundRect">
            <a:avLst>
              <a:gd name="adj" fmla="val 8626"/>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5"/>
          <p:cNvSpPr txBox="1">
            <a:spLocks noGrp="1"/>
          </p:cNvSpPr>
          <p:nvPr>
            <p:ph type="title"/>
          </p:nvPr>
        </p:nvSpPr>
        <p:spPr>
          <a:xfrm>
            <a:off x="1140100" y="2700913"/>
            <a:ext cx="2932200" cy="765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8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8" name="Google Shape;148;p25"/>
          <p:cNvSpPr txBox="1">
            <a:spLocks noGrp="1"/>
          </p:cNvSpPr>
          <p:nvPr>
            <p:ph type="body" idx="1"/>
          </p:nvPr>
        </p:nvSpPr>
        <p:spPr>
          <a:xfrm>
            <a:off x="1140100" y="3404206"/>
            <a:ext cx="3838500" cy="351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49" name="Google Shape;149;p25"/>
          <p:cNvSpPr txBox="1">
            <a:spLocks noGrp="1"/>
          </p:cNvSpPr>
          <p:nvPr>
            <p:ph type="title" idx="2" hasCustomPrompt="1"/>
          </p:nvPr>
        </p:nvSpPr>
        <p:spPr>
          <a:xfrm>
            <a:off x="1140100" y="1496225"/>
            <a:ext cx="1480500" cy="1007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800"/>
              <a:buNone/>
              <a:defRPr sz="7200">
                <a:solidFill>
                  <a:schemeClr val="dk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2">
  <p:cSld name="CUSTOM_5_2_1_1_1_1_1_1">
    <p:spTree>
      <p:nvGrpSpPr>
        <p:cNvPr id="1" name="Shape 150"/>
        <p:cNvGrpSpPr/>
        <p:nvPr/>
      </p:nvGrpSpPr>
      <p:grpSpPr>
        <a:xfrm>
          <a:off x="0" y="0"/>
          <a:ext cx="0" cy="0"/>
          <a:chOff x="0" y="0"/>
          <a:chExt cx="0" cy="0"/>
        </a:xfrm>
      </p:grpSpPr>
      <p:pic>
        <p:nvPicPr>
          <p:cNvPr id="151" name="Google Shape;151;p26"/>
          <p:cNvPicPr preferRelativeResize="0"/>
          <p:nvPr/>
        </p:nvPicPr>
        <p:blipFill>
          <a:blip r:embed="rId2"/>
          <a:stretch>
            <a:fillRect/>
          </a:stretch>
        </p:blipFill>
        <p:spPr>
          <a:xfrm>
            <a:off x="0" y="-1"/>
            <a:ext cx="9143956" cy="5143501"/>
          </a:xfrm>
          <a:prstGeom prst="rect">
            <a:avLst/>
          </a:prstGeom>
          <a:noFill/>
          <a:ln>
            <a:noFill/>
          </a:ln>
        </p:spPr>
      </p:pic>
      <p:sp>
        <p:nvSpPr>
          <p:cNvPr id="152" name="Google Shape;152;p26"/>
          <p:cNvSpPr/>
          <p:nvPr/>
        </p:nvSpPr>
        <p:spPr>
          <a:xfrm>
            <a:off x="713225" y="549275"/>
            <a:ext cx="7717500" cy="4063500"/>
          </a:xfrm>
          <a:prstGeom prst="roundRect">
            <a:avLst>
              <a:gd name="adj" fmla="val 8626"/>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6"/>
          <p:cNvSpPr txBox="1">
            <a:spLocks noGrp="1"/>
          </p:cNvSpPr>
          <p:nvPr>
            <p:ph type="title"/>
          </p:nvPr>
        </p:nvSpPr>
        <p:spPr>
          <a:xfrm>
            <a:off x="3168000" y="2551310"/>
            <a:ext cx="2808000" cy="7689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48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4" name="Google Shape;154;p26"/>
          <p:cNvSpPr txBox="1">
            <a:spLocks noGrp="1"/>
          </p:cNvSpPr>
          <p:nvPr>
            <p:ph type="body" idx="1"/>
          </p:nvPr>
        </p:nvSpPr>
        <p:spPr>
          <a:xfrm>
            <a:off x="2775900" y="3244000"/>
            <a:ext cx="3592200" cy="3420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55" name="Google Shape;155;p26"/>
          <p:cNvSpPr txBox="1">
            <a:spLocks noGrp="1"/>
          </p:cNvSpPr>
          <p:nvPr>
            <p:ph type="title" idx="2" hasCustomPrompt="1"/>
          </p:nvPr>
        </p:nvSpPr>
        <p:spPr>
          <a:xfrm>
            <a:off x="3168000" y="1466425"/>
            <a:ext cx="2808000" cy="9864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7200">
                <a:solidFill>
                  <a:schemeClr val="dk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3">
  <p:cSld name="CUSTOM_5_2_1_1_1_1_1_2">
    <p:spTree>
      <p:nvGrpSpPr>
        <p:cNvPr id="1" name="Shape 156"/>
        <p:cNvGrpSpPr/>
        <p:nvPr/>
      </p:nvGrpSpPr>
      <p:grpSpPr>
        <a:xfrm>
          <a:off x="0" y="0"/>
          <a:ext cx="0" cy="0"/>
          <a:chOff x="0" y="0"/>
          <a:chExt cx="0" cy="0"/>
        </a:xfrm>
      </p:grpSpPr>
      <p:pic>
        <p:nvPicPr>
          <p:cNvPr id="157" name="Google Shape;157;p27"/>
          <p:cNvPicPr preferRelativeResize="0"/>
          <p:nvPr/>
        </p:nvPicPr>
        <p:blipFill>
          <a:blip r:embed="rId2"/>
          <a:stretch>
            <a:fillRect/>
          </a:stretch>
        </p:blipFill>
        <p:spPr>
          <a:xfrm>
            <a:off x="0" y="-1"/>
            <a:ext cx="9143956" cy="5143501"/>
          </a:xfrm>
          <a:prstGeom prst="rect">
            <a:avLst/>
          </a:prstGeom>
          <a:noFill/>
          <a:ln>
            <a:noFill/>
          </a:ln>
        </p:spPr>
      </p:pic>
      <p:sp>
        <p:nvSpPr>
          <p:cNvPr id="158" name="Google Shape;158;p27"/>
          <p:cNvSpPr/>
          <p:nvPr/>
        </p:nvSpPr>
        <p:spPr>
          <a:xfrm>
            <a:off x="713225" y="549275"/>
            <a:ext cx="7717500" cy="4063500"/>
          </a:xfrm>
          <a:prstGeom prst="roundRect">
            <a:avLst>
              <a:gd name="adj" fmla="val 8626"/>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7"/>
          <p:cNvSpPr txBox="1">
            <a:spLocks noGrp="1"/>
          </p:cNvSpPr>
          <p:nvPr>
            <p:ph type="title"/>
          </p:nvPr>
        </p:nvSpPr>
        <p:spPr>
          <a:xfrm>
            <a:off x="4624125" y="2700925"/>
            <a:ext cx="3504300" cy="721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4800">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60" name="Google Shape;160;p27"/>
          <p:cNvSpPr txBox="1">
            <a:spLocks noGrp="1"/>
          </p:cNvSpPr>
          <p:nvPr>
            <p:ph type="body" idx="1"/>
          </p:nvPr>
        </p:nvSpPr>
        <p:spPr>
          <a:xfrm>
            <a:off x="4250050" y="3394681"/>
            <a:ext cx="3878400" cy="365400"/>
          </a:xfrm>
          <a:prstGeom prst="rect">
            <a:avLst/>
          </a:prstGeom>
        </p:spPr>
        <p:txBody>
          <a:bodyPr spcFirstLastPara="1" wrap="square" lIns="91425" tIns="91425" rIns="91425" bIns="91425" anchor="t" anchorCtr="0">
            <a:noAutofit/>
          </a:bodyPr>
          <a:lstStyle>
            <a:lvl1pPr marL="457200" lvl="0" indent="-317500" algn="r"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1" name="Google Shape;161;p27"/>
          <p:cNvSpPr txBox="1">
            <a:spLocks noGrp="1"/>
          </p:cNvSpPr>
          <p:nvPr>
            <p:ph type="title" idx="2" hasCustomPrompt="1"/>
          </p:nvPr>
        </p:nvSpPr>
        <p:spPr>
          <a:xfrm>
            <a:off x="5320400" y="1537472"/>
            <a:ext cx="2808000" cy="925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800"/>
              <a:buNone/>
              <a:defRPr sz="7200">
                <a:solidFill>
                  <a:schemeClr val="dk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62"/>
        <p:cNvGrpSpPr/>
        <p:nvPr/>
      </p:nvGrpSpPr>
      <p:grpSpPr>
        <a:xfrm>
          <a:off x="0" y="0"/>
          <a:ext cx="0" cy="0"/>
          <a:chOff x="0" y="0"/>
          <a:chExt cx="0" cy="0"/>
        </a:xfrm>
      </p:grpSpPr>
      <p:pic>
        <p:nvPicPr>
          <p:cNvPr id="163" name="Google Shape;163;p28"/>
          <p:cNvPicPr preferRelativeResize="0"/>
          <p:nvPr/>
        </p:nvPicPr>
        <p:blipFill>
          <a:blip r:embed="rId2"/>
          <a:stretch>
            <a:fillRect/>
          </a:stretch>
        </p:blipFill>
        <p:spPr>
          <a:xfrm>
            <a:off x="0" y="-1"/>
            <a:ext cx="9143956" cy="5143501"/>
          </a:xfrm>
          <a:prstGeom prst="rect">
            <a:avLst/>
          </a:prstGeom>
          <a:noFill/>
          <a:ln>
            <a:noFill/>
          </a:ln>
        </p:spPr>
      </p:pic>
      <p:sp>
        <p:nvSpPr>
          <p:cNvPr id="164" name="Google Shape;164;p28"/>
          <p:cNvSpPr/>
          <p:nvPr/>
        </p:nvSpPr>
        <p:spPr>
          <a:xfrm>
            <a:off x="713225" y="549275"/>
            <a:ext cx="7717500" cy="4063500"/>
          </a:xfrm>
          <a:prstGeom prst="roundRect">
            <a:avLst>
              <a:gd name="adj" fmla="val 8626"/>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8"/>
          <p:cNvSpPr txBox="1">
            <a:spLocks noGrp="1"/>
          </p:cNvSpPr>
          <p:nvPr>
            <p:ph type="title" hasCustomPrompt="1"/>
          </p:nvPr>
        </p:nvSpPr>
        <p:spPr>
          <a:xfrm>
            <a:off x="2027908" y="647050"/>
            <a:ext cx="5088300" cy="104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60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66" name="Google Shape;166;p28"/>
          <p:cNvSpPr txBox="1">
            <a:spLocks noGrp="1"/>
          </p:cNvSpPr>
          <p:nvPr>
            <p:ph type="subTitle" idx="1"/>
          </p:nvPr>
        </p:nvSpPr>
        <p:spPr>
          <a:xfrm>
            <a:off x="2027853" y="1531500"/>
            <a:ext cx="5088300" cy="432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167" name="Google Shape;167;p28"/>
          <p:cNvSpPr txBox="1">
            <a:spLocks noGrp="1"/>
          </p:cNvSpPr>
          <p:nvPr>
            <p:ph type="title" idx="2" hasCustomPrompt="1"/>
          </p:nvPr>
        </p:nvSpPr>
        <p:spPr>
          <a:xfrm>
            <a:off x="2027974" y="1913062"/>
            <a:ext cx="5088300" cy="104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60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68" name="Google Shape;168;p28"/>
          <p:cNvSpPr txBox="1">
            <a:spLocks noGrp="1"/>
          </p:cNvSpPr>
          <p:nvPr>
            <p:ph type="subTitle" idx="3"/>
          </p:nvPr>
        </p:nvSpPr>
        <p:spPr>
          <a:xfrm>
            <a:off x="2027827" y="2797513"/>
            <a:ext cx="5088300" cy="432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169" name="Google Shape;169;p28"/>
          <p:cNvSpPr txBox="1">
            <a:spLocks noGrp="1"/>
          </p:cNvSpPr>
          <p:nvPr>
            <p:ph type="title" idx="4" hasCustomPrompt="1"/>
          </p:nvPr>
        </p:nvSpPr>
        <p:spPr>
          <a:xfrm>
            <a:off x="2027974" y="3179073"/>
            <a:ext cx="5088300" cy="104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60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70" name="Google Shape;170;p28"/>
          <p:cNvSpPr txBox="1">
            <a:spLocks noGrp="1"/>
          </p:cNvSpPr>
          <p:nvPr>
            <p:ph type="subTitle" idx="5"/>
          </p:nvPr>
        </p:nvSpPr>
        <p:spPr>
          <a:xfrm>
            <a:off x="2027853" y="4063525"/>
            <a:ext cx="5088300" cy="432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four columns">
  <p:cSld name="CUSTOM_10">
    <p:spTree>
      <p:nvGrpSpPr>
        <p:cNvPr id="1" name="Shape 171"/>
        <p:cNvGrpSpPr/>
        <p:nvPr/>
      </p:nvGrpSpPr>
      <p:grpSpPr>
        <a:xfrm>
          <a:off x="0" y="0"/>
          <a:ext cx="0" cy="0"/>
          <a:chOff x="0" y="0"/>
          <a:chExt cx="0" cy="0"/>
        </a:xfrm>
      </p:grpSpPr>
      <p:pic>
        <p:nvPicPr>
          <p:cNvPr id="172" name="Google Shape;172;p29"/>
          <p:cNvPicPr preferRelativeResize="0"/>
          <p:nvPr/>
        </p:nvPicPr>
        <p:blipFill>
          <a:blip r:embed="rId2"/>
          <a:stretch>
            <a:fillRect/>
          </a:stretch>
        </p:blipFill>
        <p:spPr>
          <a:xfrm>
            <a:off x="0" y="-1"/>
            <a:ext cx="9143956" cy="5143501"/>
          </a:xfrm>
          <a:prstGeom prst="rect">
            <a:avLst/>
          </a:prstGeom>
          <a:noFill/>
          <a:ln>
            <a:noFill/>
          </a:ln>
        </p:spPr>
      </p:pic>
      <p:sp>
        <p:nvSpPr>
          <p:cNvPr id="173" name="Google Shape;173;p29"/>
          <p:cNvSpPr/>
          <p:nvPr/>
        </p:nvSpPr>
        <p:spPr>
          <a:xfrm>
            <a:off x="713225" y="549275"/>
            <a:ext cx="7717500" cy="4063500"/>
          </a:xfrm>
          <a:prstGeom prst="roundRect">
            <a:avLst>
              <a:gd name="adj" fmla="val 8626"/>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9"/>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2pPr>
            <a:lvl3pPr lvl="2"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3pPr>
            <a:lvl4pPr lvl="3"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4pPr>
            <a:lvl5pPr lvl="4"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5pPr>
            <a:lvl6pPr lvl="5"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6pPr>
            <a:lvl7pPr lvl="6"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7pPr>
            <a:lvl8pPr lvl="7"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8pPr>
            <a:lvl9pPr lvl="8"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175" name="Google Shape;175;p29"/>
          <p:cNvSpPr txBox="1">
            <a:spLocks noGrp="1"/>
          </p:cNvSpPr>
          <p:nvPr>
            <p:ph type="subTitle" idx="1"/>
          </p:nvPr>
        </p:nvSpPr>
        <p:spPr>
          <a:xfrm>
            <a:off x="1916650" y="1999382"/>
            <a:ext cx="2316000" cy="512700"/>
          </a:xfrm>
          <a:prstGeom prst="rect">
            <a:avLst/>
          </a:prstGeom>
        </p:spPr>
        <p:txBody>
          <a:bodyPr spcFirstLastPara="1" wrap="square" lIns="91425" tIns="91425" rIns="91425" bIns="91425" anchor="t" anchorCtr="0">
            <a:noAutofit/>
          </a:bodyPr>
          <a:lstStyle>
            <a:lvl1pPr marR="23495"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76" name="Google Shape;176;p29"/>
          <p:cNvSpPr txBox="1">
            <a:spLocks noGrp="1"/>
          </p:cNvSpPr>
          <p:nvPr>
            <p:ph type="title" idx="2"/>
          </p:nvPr>
        </p:nvSpPr>
        <p:spPr>
          <a:xfrm>
            <a:off x="1796700" y="1602194"/>
            <a:ext cx="2555700" cy="377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2pPr>
            <a:lvl3pPr lvl="2"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3pPr>
            <a:lvl4pPr lvl="3"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4pPr>
            <a:lvl5pPr lvl="4"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5pPr>
            <a:lvl6pPr lvl="5"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6pPr>
            <a:lvl7pPr lvl="6"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7pPr>
            <a:lvl8pPr lvl="7"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8pPr>
            <a:lvl9pPr lvl="8"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9pPr>
          </a:lstStyle>
          <a:p>
            <a:endParaRPr/>
          </a:p>
        </p:txBody>
      </p:sp>
      <p:sp>
        <p:nvSpPr>
          <p:cNvPr id="177" name="Google Shape;177;p29"/>
          <p:cNvSpPr txBox="1">
            <a:spLocks noGrp="1"/>
          </p:cNvSpPr>
          <p:nvPr>
            <p:ph type="subTitle" idx="3"/>
          </p:nvPr>
        </p:nvSpPr>
        <p:spPr>
          <a:xfrm>
            <a:off x="4911348" y="1999382"/>
            <a:ext cx="2316000" cy="512700"/>
          </a:xfrm>
          <a:prstGeom prst="rect">
            <a:avLst/>
          </a:prstGeom>
        </p:spPr>
        <p:txBody>
          <a:bodyPr spcFirstLastPara="1" wrap="square" lIns="91425" tIns="91425" rIns="91425" bIns="91425" anchor="t" anchorCtr="0">
            <a:noAutofit/>
          </a:bodyPr>
          <a:lstStyle>
            <a:lvl1pPr marR="16510"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78" name="Google Shape;178;p29"/>
          <p:cNvSpPr txBox="1">
            <a:spLocks noGrp="1"/>
          </p:cNvSpPr>
          <p:nvPr>
            <p:ph type="title" idx="4"/>
          </p:nvPr>
        </p:nvSpPr>
        <p:spPr>
          <a:xfrm>
            <a:off x="4791400" y="1602194"/>
            <a:ext cx="2555700" cy="377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2pPr>
            <a:lvl3pPr lvl="2"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3pPr>
            <a:lvl4pPr lvl="3"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4pPr>
            <a:lvl5pPr lvl="4"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5pPr>
            <a:lvl6pPr lvl="5"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6pPr>
            <a:lvl7pPr lvl="6"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7pPr>
            <a:lvl8pPr lvl="7"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8pPr>
            <a:lvl9pPr lvl="8"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9pPr>
          </a:lstStyle>
          <a:p>
            <a:endParaRPr/>
          </a:p>
        </p:txBody>
      </p:sp>
      <p:sp>
        <p:nvSpPr>
          <p:cNvPr id="179" name="Google Shape;179;p29"/>
          <p:cNvSpPr txBox="1">
            <a:spLocks noGrp="1"/>
          </p:cNvSpPr>
          <p:nvPr>
            <p:ph type="subTitle" idx="5"/>
          </p:nvPr>
        </p:nvSpPr>
        <p:spPr>
          <a:xfrm>
            <a:off x="1916550" y="3560830"/>
            <a:ext cx="2316000" cy="512700"/>
          </a:xfrm>
          <a:prstGeom prst="rect">
            <a:avLst/>
          </a:prstGeom>
        </p:spPr>
        <p:txBody>
          <a:bodyPr spcFirstLastPara="1" wrap="square" lIns="91425" tIns="91425" rIns="91425" bIns="91425" anchor="t" anchorCtr="0">
            <a:noAutofit/>
          </a:bodyPr>
          <a:lstStyle>
            <a:lvl1pPr marR="23495"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80" name="Google Shape;180;p29"/>
          <p:cNvSpPr txBox="1">
            <a:spLocks noGrp="1"/>
          </p:cNvSpPr>
          <p:nvPr>
            <p:ph type="title" idx="6"/>
          </p:nvPr>
        </p:nvSpPr>
        <p:spPr>
          <a:xfrm>
            <a:off x="1796700" y="3163620"/>
            <a:ext cx="2555700" cy="377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2pPr>
            <a:lvl3pPr lvl="2"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3pPr>
            <a:lvl4pPr lvl="3"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4pPr>
            <a:lvl5pPr lvl="4"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5pPr>
            <a:lvl6pPr lvl="5"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6pPr>
            <a:lvl7pPr lvl="6"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7pPr>
            <a:lvl8pPr lvl="7"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8pPr>
            <a:lvl9pPr lvl="8"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9pPr>
          </a:lstStyle>
          <a:p>
            <a:endParaRPr/>
          </a:p>
        </p:txBody>
      </p:sp>
      <p:sp>
        <p:nvSpPr>
          <p:cNvPr id="181" name="Google Shape;181;p29"/>
          <p:cNvSpPr txBox="1">
            <a:spLocks noGrp="1"/>
          </p:cNvSpPr>
          <p:nvPr>
            <p:ph type="subTitle" idx="7"/>
          </p:nvPr>
        </p:nvSpPr>
        <p:spPr>
          <a:xfrm>
            <a:off x="4911209" y="3560830"/>
            <a:ext cx="2316000" cy="512700"/>
          </a:xfrm>
          <a:prstGeom prst="rect">
            <a:avLst/>
          </a:prstGeom>
        </p:spPr>
        <p:txBody>
          <a:bodyPr spcFirstLastPara="1" wrap="square" lIns="91425" tIns="91425" rIns="91425" bIns="91425" anchor="t" anchorCtr="0">
            <a:noAutofit/>
          </a:bodyPr>
          <a:lstStyle>
            <a:lvl1pPr marR="73660"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82" name="Google Shape;182;p29"/>
          <p:cNvSpPr txBox="1">
            <a:spLocks noGrp="1"/>
          </p:cNvSpPr>
          <p:nvPr>
            <p:ph type="title" idx="8"/>
          </p:nvPr>
        </p:nvSpPr>
        <p:spPr>
          <a:xfrm>
            <a:off x="4791369" y="3163620"/>
            <a:ext cx="2555700" cy="377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2pPr>
            <a:lvl3pPr lvl="2"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3pPr>
            <a:lvl4pPr lvl="3"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4pPr>
            <a:lvl5pPr lvl="4"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5pPr>
            <a:lvl6pPr lvl="5"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6pPr>
            <a:lvl7pPr lvl="6"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7pPr>
            <a:lvl8pPr lvl="7"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8pPr>
            <a:lvl9pPr lvl="8"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our columns 1">
  <p:cSld name="CUSTOM_10_1">
    <p:spTree>
      <p:nvGrpSpPr>
        <p:cNvPr id="1" name="Shape 183"/>
        <p:cNvGrpSpPr/>
        <p:nvPr/>
      </p:nvGrpSpPr>
      <p:grpSpPr>
        <a:xfrm>
          <a:off x="0" y="0"/>
          <a:ext cx="0" cy="0"/>
          <a:chOff x="0" y="0"/>
          <a:chExt cx="0" cy="0"/>
        </a:xfrm>
      </p:grpSpPr>
      <p:pic>
        <p:nvPicPr>
          <p:cNvPr id="184" name="Google Shape;184;p30"/>
          <p:cNvPicPr preferRelativeResize="0"/>
          <p:nvPr/>
        </p:nvPicPr>
        <p:blipFill>
          <a:blip r:embed="rId2"/>
          <a:stretch>
            <a:fillRect/>
          </a:stretch>
        </p:blipFill>
        <p:spPr>
          <a:xfrm>
            <a:off x="0" y="-1"/>
            <a:ext cx="9143956" cy="5143501"/>
          </a:xfrm>
          <a:prstGeom prst="rect">
            <a:avLst/>
          </a:prstGeom>
          <a:noFill/>
          <a:ln>
            <a:noFill/>
          </a:ln>
        </p:spPr>
      </p:pic>
      <p:sp>
        <p:nvSpPr>
          <p:cNvPr id="185" name="Google Shape;185;p30"/>
          <p:cNvSpPr/>
          <p:nvPr/>
        </p:nvSpPr>
        <p:spPr>
          <a:xfrm>
            <a:off x="713225" y="549275"/>
            <a:ext cx="7717500" cy="4063500"/>
          </a:xfrm>
          <a:prstGeom prst="roundRect">
            <a:avLst>
              <a:gd name="adj" fmla="val 8626"/>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0"/>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2pPr>
            <a:lvl3pPr lvl="2"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3pPr>
            <a:lvl4pPr lvl="3"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4pPr>
            <a:lvl5pPr lvl="4"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5pPr>
            <a:lvl6pPr lvl="5"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6pPr>
            <a:lvl7pPr lvl="6"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7pPr>
            <a:lvl8pPr lvl="7"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8pPr>
            <a:lvl9pPr lvl="8"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187" name="Google Shape;187;p30"/>
          <p:cNvSpPr txBox="1">
            <a:spLocks noGrp="1"/>
          </p:cNvSpPr>
          <p:nvPr>
            <p:ph type="subTitle" idx="1"/>
          </p:nvPr>
        </p:nvSpPr>
        <p:spPr>
          <a:xfrm>
            <a:off x="4722704" y="3422296"/>
            <a:ext cx="15489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88" name="Google Shape;188;p30"/>
          <p:cNvSpPr txBox="1">
            <a:spLocks noGrp="1"/>
          </p:cNvSpPr>
          <p:nvPr>
            <p:ph type="title" idx="2"/>
          </p:nvPr>
        </p:nvSpPr>
        <p:spPr>
          <a:xfrm>
            <a:off x="4642483" y="3032250"/>
            <a:ext cx="1709400" cy="377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2pPr>
            <a:lvl3pPr lvl="2"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3pPr>
            <a:lvl4pPr lvl="3"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4pPr>
            <a:lvl5pPr lvl="4"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5pPr>
            <a:lvl6pPr lvl="5"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6pPr>
            <a:lvl7pPr lvl="6"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7pPr>
            <a:lvl8pPr lvl="7"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8pPr>
            <a:lvl9pPr lvl="8"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9pPr>
          </a:lstStyle>
          <a:p>
            <a:endParaRPr/>
          </a:p>
        </p:txBody>
      </p:sp>
      <p:sp>
        <p:nvSpPr>
          <p:cNvPr id="189" name="Google Shape;189;p30"/>
          <p:cNvSpPr txBox="1">
            <a:spLocks noGrp="1"/>
          </p:cNvSpPr>
          <p:nvPr>
            <p:ph type="subTitle" idx="3"/>
          </p:nvPr>
        </p:nvSpPr>
        <p:spPr>
          <a:xfrm>
            <a:off x="6573118" y="3422296"/>
            <a:ext cx="15489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90" name="Google Shape;190;p30"/>
          <p:cNvSpPr txBox="1">
            <a:spLocks noGrp="1"/>
          </p:cNvSpPr>
          <p:nvPr>
            <p:ph type="title" idx="4"/>
          </p:nvPr>
        </p:nvSpPr>
        <p:spPr>
          <a:xfrm>
            <a:off x="6492900" y="3032250"/>
            <a:ext cx="1709400" cy="377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2pPr>
            <a:lvl3pPr lvl="2"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3pPr>
            <a:lvl4pPr lvl="3"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4pPr>
            <a:lvl5pPr lvl="4"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5pPr>
            <a:lvl6pPr lvl="5"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6pPr>
            <a:lvl7pPr lvl="6"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7pPr>
            <a:lvl8pPr lvl="7"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8pPr>
            <a:lvl9pPr lvl="8"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9pPr>
          </a:lstStyle>
          <a:p>
            <a:endParaRPr/>
          </a:p>
        </p:txBody>
      </p:sp>
      <p:sp>
        <p:nvSpPr>
          <p:cNvPr id="191" name="Google Shape;191;p30"/>
          <p:cNvSpPr txBox="1">
            <a:spLocks noGrp="1"/>
          </p:cNvSpPr>
          <p:nvPr>
            <p:ph type="subTitle" idx="5"/>
          </p:nvPr>
        </p:nvSpPr>
        <p:spPr>
          <a:xfrm>
            <a:off x="1021846" y="3422312"/>
            <a:ext cx="1548900" cy="698700"/>
          </a:xfrm>
          <a:prstGeom prst="rect">
            <a:avLst/>
          </a:prstGeom>
        </p:spPr>
        <p:txBody>
          <a:bodyPr spcFirstLastPara="1" wrap="square" lIns="91425" tIns="91425" rIns="91425" bIns="91425" anchor="t" anchorCtr="0">
            <a:noAutofit/>
          </a:bodyPr>
          <a:lstStyle>
            <a:lvl1pPr marR="23495"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92" name="Google Shape;192;p30"/>
          <p:cNvSpPr txBox="1">
            <a:spLocks noGrp="1"/>
          </p:cNvSpPr>
          <p:nvPr>
            <p:ph type="title" idx="6"/>
          </p:nvPr>
        </p:nvSpPr>
        <p:spPr>
          <a:xfrm>
            <a:off x="941700" y="3032250"/>
            <a:ext cx="1709400" cy="377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2pPr>
            <a:lvl3pPr lvl="2"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3pPr>
            <a:lvl4pPr lvl="3"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4pPr>
            <a:lvl5pPr lvl="4"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5pPr>
            <a:lvl6pPr lvl="5"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6pPr>
            <a:lvl7pPr lvl="6"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7pPr>
            <a:lvl8pPr lvl="7"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8pPr>
            <a:lvl9pPr lvl="8"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9pPr>
          </a:lstStyle>
          <a:p>
            <a:endParaRPr/>
          </a:p>
        </p:txBody>
      </p:sp>
      <p:sp>
        <p:nvSpPr>
          <p:cNvPr id="193" name="Google Shape;193;p30"/>
          <p:cNvSpPr txBox="1">
            <a:spLocks noGrp="1"/>
          </p:cNvSpPr>
          <p:nvPr>
            <p:ph type="subTitle" idx="7"/>
          </p:nvPr>
        </p:nvSpPr>
        <p:spPr>
          <a:xfrm>
            <a:off x="2872243" y="3422312"/>
            <a:ext cx="1548900" cy="698700"/>
          </a:xfrm>
          <a:prstGeom prst="rect">
            <a:avLst/>
          </a:prstGeom>
        </p:spPr>
        <p:txBody>
          <a:bodyPr spcFirstLastPara="1" wrap="square" lIns="91425" tIns="91425" rIns="91425" bIns="91425" anchor="t" anchorCtr="0">
            <a:noAutofit/>
          </a:bodyPr>
          <a:lstStyle>
            <a:lvl1pPr marR="73660"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94" name="Google Shape;194;p30"/>
          <p:cNvSpPr txBox="1">
            <a:spLocks noGrp="1"/>
          </p:cNvSpPr>
          <p:nvPr>
            <p:ph type="title" idx="8"/>
          </p:nvPr>
        </p:nvSpPr>
        <p:spPr>
          <a:xfrm>
            <a:off x="2792097" y="3032250"/>
            <a:ext cx="1709400" cy="377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2pPr>
            <a:lvl3pPr lvl="2"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3pPr>
            <a:lvl4pPr lvl="3"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4pPr>
            <a:lvl5pPr lvl="4"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5pPr>
            <a:lvl6pPr lvl="5"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6pPr>
            <a:lvl7pPr lvl="6"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7pPr>
            <a:lvl8pPr lvl="7"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8pPr>
            <a:lvl9pPr lvl="8"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
  <p:cSld name="CUSTOM_9">
    <p:spTree>
      <p:nvGrpSpPr>
        <p:cNvPr id="1" name="Shape 195"/>
        <p:cNvGrpSpPr/>
        <p:nvPr/>
      </p:nvGrpSpPr>
      <p:grpSpPr>
        <a:xfrm>
          <a:off x="0" y="0"/>
          <a:ext cx="0" cy="0"/>
          <a:chOff x="0" y="0"/>
          <a:chExt cx="0" cy="0"/>
        </a:xfrm>
      </p:grpSpPr>
      <p:pic>
        <p:nvPicPr>
          <p:cNvPr id="196" name="Google Shape;196;p31"/>
          <p:cNvPicPr preferRelativeResize="0"/>
          <p:nvPr/>
        </p:nvPicPr>
        <p:blipFill>
          <a:blip r:embed="rId2"/>
          <a:stretch>
            <a:fillRect/>
          </a:stretch>
        </p:blipFill>
        <p:spPr>
          <a:xfrm>
            <a:off x="0" y="-1"/>
            <a:ext cx="9143956" cy="5143501"/>
          </a:xfrm>
          <a:prstGeom prst="rect">
            <a:avLst/>
          </a:prstGeom>
          <a:noFill/>
          <a:ln>
            <a:noFill/>
          </a:ln>
        </p:spPr>
      </p:pic>
      <p:sp>
        <p:nvSpPr>
          <p:cNvPr id="197" name="Google Shape;197;p31"/>
          <p:cNvSpPr/>
          <p:nvPr/>
        </p:nvSpPr>
        <p:spPr>
          <a:xfrm>
            <a:off x="713225" y="549275"/>
            <a:ext cx="7717500" cy="4063500"/>
          </a:xfrm>
          <a:prstGeom prst="roundRect">
            <a:avLst>
              <a:gd name="adj" fmla="val 8626"/>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1"/>
          <p:cNvSpPr txBox="1">
            <a:spLocks noGrp="1"/>
          </p:cNvSpPr>
          <p:nvPr>
            <p:ph type="title"/>
          </p:nvPr>
        </p:nvSpPr>
        <p:spPr>
          <a:xfrm>
            <a:off x="1421350" y="1875525"/>
            <a:ext cx="2316000" cy="9669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2pPr>
            <a:lvl3pPr lvl="2"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3pPr>
            <a:lvl4pPr lvl="3"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4pPr>
            <a:lvl5pPr lvl="4"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5pPr>
            <a:lvl6pPr lvl="5"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6pPr>
            <a:lvl7pPr lvl="6"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7pPr>
            <a:lvl8pPr lvl="7"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8pPr>
            <a:lvl9pPr lvl="8"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199" name="Google Shape;199;p31"/>
          <p:cNvSpPr txBox="1">
            <a:spLocks noGrp="1"/>
          </p:cNvSpPr>
          <p:nvPr>
            <p:ph type="subTitle" idx="1"/>
          </p:nvPr>
        </p:nvSpPr>
        <p:spPr>
          <a:xfrm>
            <a:off x="1421346" y="2787865"/>
            <a:ext cx="2316000" cy="69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1">
  <p:cSld name="CUSTOM_9_1">
    <p:spTree>
      <p:nvGrpSpPr>
        <p:cNvPr id="1" name="Shape 200"/>
        <p:cNvGrpSpPr/>
        <p:nvPr/>
      </p:nvGrpSpPr>
      <p:grpSpPr>
        <a:xfrm>
          <a:off x="0" y="0"/>
          <a:ext cx="0" cy="0"/>
          <a:chOff x="0" y="0"/>
          <a:chExt cx="0" cy="0"/>
        </a:xfrm>
      </p:grpSpPr>
      <p:pic>
        <p:nvPicPr>
          <p:cNvPr id="201" name="Google Shape;201;p32"/>
          <p:cNvPicPr preferRelativeResize="0"/>
          <p:nvPr/>
        </p:nvPicPr>
        <p:blipFill>
          <a:blip r:embed="rId2"/>
          <a:stretch>
            <a:fillRect/>
          </a:stretch>
        </p:blipFill>
        <p:spPr>
          <a:xfrm>
            <a:off x="0" y="-1"/>
            <a:ext cx="9143956" cy="5143501"/>
          </a:xfrm>
          <a:prstGeom prst="rect">
            <a:avLst/>
          </a:prstGeom>
          <a:noFill/>
          <a:ln>
            <a:noFill/>
          </a:ln>
        </p:spPr>
      </p:pic>
      <p:sp>
        <p:nvSpPr>
          <p:cNvPr id="202" name="Google Shape;202;p32"/>
          <p:cNvSpPr/>
          <p:nvPr/>
        </p:nvSpPr>
        <p:spPr>
          <a:xfrm>
            <a:off x="713225" y="549275"/>
            <a:ext cx="7717500" cy="4063500"/>
          </a:xfrm>
          <a:prstGeom prst="roundRect">
            <a:avLst>
              <a:gd name="adj" fmla="val 8626"/>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2"/>
          <p:cNvSpPr txBox="1">
            <a:spLocks noGrp="1"/>
          </p:cNvSpPr>
          <p:nvPr>
            <p:ph type="title"/>
          </p:nvPr>
        </p:nvSpPr>
        <p:spPr>
          <a:xfrm>
            <a:off x="1421350" y="2310900"/>
            <a:ext cx="2316000" cy="521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2pPr>
            <a:lvl3pPr lvl="2"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3pPr>
            <a:lvl4pPr lvl="3"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4pPr>
            <a:lvl5pPr lvl="4"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5pPr>
            <a:lvl6pPr lvl="5"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6pPr>
            <a:lvl7pPr lvl="6"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7pPr>
            <a:lvl8pPr lvl="7"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8pPr>
            <a:lvl9pPr lvl="8"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204" name="Google Shape;204;p32"/>
          <p:cNvSpPr txBox="1">
            <a:spLocks noGrp="1"/>
          </p:cNvSpPr>
          <p:nvPr>
            <p:ph type="subTitle" idx="1"/>
          </p:nvPr>
        </p:nvSpPr>
        <p:spPr>
          <a:xfrm>
            <a:off x="1421346" y="2772278"/>
            <a:ext cx="2316000" cy="69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pic>
        <p:nvPicPr>
          <p:cNvPr id="20" name="Google Shape;20;p4"/>
          <p:cNvPicPr preferRelativeResize="0"/>
          <p:nvPr/>
        </p:nvPicPr>
        <p:blipFill>
          <a:blip r:embed="rId2"/>
          <a:stretch>
            <a:fillRect/>
          </a:stretch>
        </p:blipFill>
        <p:spPr>
          <a:xfrm>
            <a:off x="0" y="-1"/>
            <a:ext cx="9143956" cy="5143501"/>
          </a:xfrm>
          <a:prstGeom prst="rect">
            <a:avLst/>
          </a:prstGeom>
          <a:noFill/>
          <a:ln>
            <a:noFill/>
          </a:ln>
        </p:spPr>
      </p:pic>
      <p:sp>
        <p:nvSpPr>
          <p:cNvPr id="21" name="Google Shape;21;p4"/>
          <p:cNvSpPr/>
          <p:nvPr/>
        </p:nvSpPr>
        <p:spPr>
          <a:xfrm>
            <a:off x="713225" y="549275"/>
            <a:ext cx="7717500" cy="4063500"/>
          </a:xfrm>
          <a:prstGeom prst="roundRect">
            <a:avLst>
              <a:gd name="adj" fmla="val 8626"/>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 name="Google Shape;23;p4"/>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Open Sans" panose="020B0606030504020204"/>
              <a:buAutoNum type="arabicPeriod"/>
              <a:defRPr sz="1200"/>
            </a:lvl1pPr>
            <a:lvl2pPr marL="914400" lvl="1" indent="-304800" rtl="0">
              <a:lnSpc>
                <a:spcPct val="100000"/>
              </a:lnSpc>
              <a:spcBef>
                <a:spcPts val="0"/>
              </a:spcBef>
              <a:spcAft>
                <a:spcPts val="0"/>
              </a:spcAft>
              <a:buClr>
                <a:srgbClr val="434343"/>
              </a:buClr>
              <a:buSzPts val="1200"/>
              <a:buFont typeface="Roboto Condensed Light" panose="02000000000000000000"/>
              <a:buAutoNum type="alphaLcPeriod"/>
              <a:defRPr/>
            </a:lvl2pPr>
            <a:lvl3pPr marL="1371600" lvl="2" indent="-304800" rtl="0">
              <a:lnSpc>
                <a:spcPct val="100000"/>
              </a:lnSpc>
              <a:spcBef>
                <a:spcPts val="0"/>
              </a:spcBef>
              <a:spcAft>
                <a:spcPts val="0"/>
              </a:spcAft>
              <a:buClr>
                <a:srgbClr val="434343"/>
              </a:buClr>
              <a:buSzPts val="1200"/>
              <a:buFont typeface="Roboto Condensed Light" panose="02000000000000000000"/>
              <a:buAutoNum type="romanLcPeriod"/>
              <a:defRPr/>
            </a:lvl3pPr>
            <a:lvl4pPr marL="1828800" lvl="3" indent="-304800" rtl="0">
              <a:lnSpc>
                <a:spcPct val="100000"/>
              </a:lnSpc>
              <a:spcBef>
                <a:spcPts val="0"/>
              </a:spcBef>
              <a:spcAft>
                <a:spcPts val="0"/>
              </a:spcAft>
              <a:buClr>
                <a:srgbClr val="434343"/>
              </a:buClr>
              <a:buSzPts val="1200"/>
              <a:buFont typeface="Roboto Condensed Light" panose="02000000000000000000"/>
              <a:buAutoNum type="arabicPeriod"/>
              <a:defRPr/>
            </a:lvl4pPr>
            <a:lvl5pPr marL="2286000" lvl="4" indent="-304800" rtl="0">
              <a:lnSpc>
                <a:spcPct val="100000"/>
              </a:lnSpc>
              <a:spcBef>
                <a:spcPts val="0"/>
              </a:spcBef>
              <a:spcAft>
                <a:spcPts val="0"/>
              </a:spcAft>
              <a:buClr>
                <a:srgbClr val="434343"/>
              </a:buClr>
              <a:buSzPts val="1200"/>
              <a:buFont typeface="Roboto Condensed Light" panose="02000000000000000000"/>
              <a:buAutoNum type="alphaLcPeriod"/>
              <a:defRPr/>
            </a:lvl5pPr>
            <a:lvl6pPr marL="2743200" lvl="5" indent="-304800" rtl="0">
              <a:lnSpc>
                <a:spcPct val="100000"/>
              </a:lnSpc>
              <a:spcBef>
                <a:spcPts val="0"/>
              </a:spcBef>
              <a:spcAft>
                <a:spcPts val="0"/>
              </a:spcAft>
              <a:buClr>
                <a:srgbClr val="434343"/>
              </a:buClr>
              <a:buSzPts val="1200"/>
              <a:buFont typeface="Roboto Condensed Light" panose="02000000000000000000"/>
              <a:buAutoNum type="romanLcPeriod"/>
              <a:defRPr/>
            </a:lvl6pPr>
            <a:lvl7pPr marL="3200400" lvl="6" indent="-304800" rtl="0">
              <a:lnSpc>
                <a:spcPct val="100000"/>
              </a:lnSpc>
              <a:spcBef>
                <a:spcPts val="0"/>
              </a:spcBef>
              <a:spcAft>
                <a:spcPts val="0"/>
              </a:spcAft>
              <a:buClr>
                <a:srgbClr val="434343"/>
              </a:buClr>
              <a:buSzPts val="1200"/>
              <a:buFont typeface="Roboto Condensed Light" panose="02000000000000000000"/>
              <a:buAutoNum type="arabicPeriod"/>
              <a:defRPr/>
            </a:lvl7pPr>
            <a:lvl8pPr marL="3657600" lvl="7" indent="-304800" rtl="0">
              <a:lnSpc>
                <a:spcPct val="100000"/>
              </a:lnSpc>
              <a:spcBef>
                <a:spcPts val="0"/>
              </a:spcBef>
              <a:spcAft>
                <a:spcPts val="0"/>
              </a:spcAft>
              <a:buClr>
                <a:srgbClr val="434343"/>
              </a:buClr>
              <a:buSzPts val="1200"/>
              <a:buFont typeface="Roboto Condensed Light" panose="02000000000000000000"/>
              <a:buAutoNum type="alphaLcPeriod"/>
              <a:defRPr/>
            </a:lvl8pPr>
            <a:lvl9pPr marL="4114800" lvl="8" indent="-304800" rtl="0">
              <a:lnSpc>
                <a:spcPct val="100000"/>
              </a:lnSpc>
              <a:spcBef>
                <a:spcPts val="0"/>
              </a:spcBef>
              <a:spcAft>
                <a:spcPts val="0"/>
              </a:spcAft>
              <a:buClr>
                <a:srgbClr val="434343"/>
              </a:buClr>
              <a:buSzPts val="1200"/>
              <a:buFont typeface="Roboto Condensed Light" panose="02000000000000000000"/>
              <a:buAutoNum type="romanLcPeriod"/>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2">
  <p:cSld name="CUSTOM_9_1_1">
    <p:spTree>
      <p:nvGrpSpPr>
        <p:cNvPr id="1" name="Shape 205"/>
        <p:cNvGrpSpPr/>
        <p:nvPr/>
      </p:nvGrpSpPr>
      <p:grpSpPr>
        <a:xfrm>
          <a:off x="0" y="0"/>
          <a:ext cx="0" cy="0"/>
          <a:chOff x="0" y="0"/>
          <a:chExt cx="0" cy="0"/>
        </a:xfrm>
      </p:grpSpPr>
      <p:pic>
        <p:nvPicPr>
          <p:cNvPr id="206" name="Google Shape;206;p33"/>
          <p:cNvPicPr preferRelativeResize="0"/>
          <p:nvPr/>
        </p:nvPicPr>
        <p:blipFill>
          <a:blip r:embed="rId2"/>
          <a:stretch>
            <a:fillRect/>
          </a:stretch>
        </p:blipFill>
        <p:spPr>
          <a:xfrm>
            <a:off x="0" y="-1"/>
            <a:ext cx="9143956" cy="5143501"/>
          </a:xfrm>
          <a:prstGeom prst="rect">
            <a:avLst/>
          </a:prstGeom>
          <a:noFill/>
          <a:ln>
            <a:noFill/>
          </a:ln>
        </p:spPr>
      </p:pic>
      <p:sp>
        <p:nvSpPr>
          <p:cNvPr id="207" name="Google Shape;207;p33"/>
          <p:cNvSpPr/>
          <p:nvPr/>
        </p:nvSpPr>
        <p:spPr>
          <a:xfrm>
            <a:off x="713225" y="549275"/>
            <a:ext cx="7717500" cy="4063500"/>
          </a:xfrm>
          <a:prstGeom prst="roundRect">
            <a:avLst>
              <a:gd name="adj" fmla="val 8626"/>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3"/>
          <p:cNvSpPr txBox="1">
            <a:spLocks noGrp="1"/>
          </p:cNvSpPr>
          <p:nvPr>
            <p:ph type="title"/>
          </p:nvPr>
        </p:nvSpPr>
        <p:spPr>
          <a:xfrm>
            <a:off x="5349100" y="2310900"/>
            <a:ext cx="2316000" cy="519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algn="r"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2pPr>
            <a:lvl3pPr lvl="2" algn="r"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3pPr>
            <a:lvl4pPr lvl="3" algn="r"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4pPr>
            <a:lvl5pPr lvl="4" algn="r"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5pPr>
            <a:lvl6pPr lvl="5" algn="r"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6pPr>
            <a:lvl7pPr lvl="6" algn="r"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7pPr>
            <a:lvl8pPr lvl="7" algn="r"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8pPr>
            <a:lvl9pPr lvl="8" algn="r"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209" name="Google Shape;209;p33"/>
          <p:cNvSpPr txBox="1">
            <a:spLocks noGrp="1"/>
          </p:cNvSpPr>
          <p:nvPr>
            <p:ph type="subTitle" idx="1"/>
          </p:nvPr>
        </p:nvSpPr>
        <p:spPr>
          <a:xfrm>
            <a:off x="5349096" y="2772278"/>
            <a:ext cx="2316000" cy="698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3">
  <p:cSld name="CUSTOM_12">
    <p:spTree>
      <p:nvGrpSpPr>
        <p:cNvPr id="1" name="Shape 210"/>
        <p:cNvGrpSpPr/>
        <p:nvPr/>
      </p:nvGrpSpPr>
      <p:grpSpPr>
        <a:xfrm>
          <a:off x="0" y="0"/>
          <a:ext cx="0" cy="0"/>
          <a:chOff x="0" y="0"/>
          <a:chExt cx="0" cy="0"/>
        </a:xfrm>
      </p:grpSpPr>
      <p:pic>
        <p:nvPicPr>
          <p:cNvPr id="211" name="Google Shape;211;p34"/>
          <p:cNvPicPr preferRelativeResize="0"/>
          <p:nvPr/>
        </p:nvPicPr>
        <p:blipFill>
          <a:blip r:embed="rId2"/>
          <a:stretch>
            <a:fillRect/>
          </a:stretch>
        </p:blipFill>
        <p:spPr>
          <a:xfrm>
            <a:off x="0" y="-1"/>
            <a:ext cx="9143956" cy="5143501"/>
          </a:xfrm>
          <a:prstGeom prst="rect">
            <a:avLst/>
          </a:prstGeom>
          <a:noFill/>
          <a:ln>
            <a:noFill/>
          </a:ln>
        </p:spPr>
      </p:pic>
      <p:sp>
        <p:nvSpPr>
          <p:cNvPr id="212" name="Google Shape;212;p34"/>
          <p:cNvSpPr/>
          <p:nvPr/>
        </p:nvSpPr>
        <p:spPr>
          <a:xfrm>
            <a:off x="713225" y="549275"/>
            <a:ext cx="7717500" cy="4063500"/>
          </a:xfrm>
          <a:prstGeom prst="roundRect">
            <a:avLst>
              <a:gd name="adj" fmla="val 8626"/>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4"/>
          <p:cNvSpPr txBox="1">
            <a:spLocks noGrp="1"/>
          </p:cNvSpPr>
          <p:nvPr>
            <p:ph type="title"/>
          </p:nvPr>
        </p:nvSpPr>
        <p:spPr>
          <a:xfrm>
            <a:off x="2549400" y="1725788"/>
            <a:ext cx="4045200" cy="105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7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14" name="Google Shape;214;p34"/>
          <p:cNvSpPr txBox="1">
            <a:spLocks noGrp="1"/>
          </p:cNvSpPr>
          <p:nvPr>
            <p:ph type="subTitle" idx="1"/>
          </p:nvPr>
        </p:nvSpPr>
        <p:spPr>
          <a:xfrm>
            <a:off x="2549400" y="2858213"/>
            <a:ext cx="4045200" cy="55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8">
  <p:cSld name="CUSTOM_12_1_1">
    <p:spTree>
      <p:nvGrpSpPr>
        <p:cNvPr id="1" name="Shape 215"/>
        <p:cNvGrpSpPr/>
        <p:nvPr/>
      </p:nvGrpSpPr>
      <p:grpSpPr>
        <a:xfrm>
          <a:off x="0" y="0"/>
          <a:ext cx="0" cy="0"/>
          <a:chOff x="0" y="0"/>
          <a:chExt cx="0" cy="0"/>
        </a:xfrm>
      </p:grpSpPr>
      <p:pic>
        <p:nvPicPr>
          <p:cNvPr id="216" name="Google Shape;216;p35"/>
          <p:cNvPicPr preferRelativeResize="0"/>
          <p:nvPr/>
        </p:nvPicPr>
        <p:blipFill>
          <a:blip r:embed="rId2"/>
          <a:stretch>
            <a:fillRect/>
          </a:stretch>
        </p:blipFill>
        <p:spPr>
          <a:xfrm>
            <a:off x="0" y="-1"/>
            <a:ext cx="9143956" cy="5143501"/>
          </a:xfrm>
          <a:prstGeom prst="rect">
            <a:avLst/>
          </a:prstGeom>
          <a:noFill/>
          <a:ln>
            <a:noFill/>
          </a:ln>
        </p:spPr>
      </p:pic>
      <p:sp>
        <p:nvSpPr>
          <p:cNvPr id="217" name="Google Shape;217;p35"/>
          <p:cNvSpPr/>
          <p:nvPr/>
        </p:nvSpPr>
        <p:spPr>
          <a:xfrm>
            <a:off x="713225" y="549275"/>
            <a:ext cx="7717500" cy="4063500"/>
          </a:xfrm>
          <a:prstGeom prst="roundRect">
            <a:avLst>
              <a:gd name="adj" fmla="val 8626"/>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5"/>
          <p:cNvSpPr txBox="1">
            <a:spLocks noGrp="1"/>
          </p:cNvSpPr>
          <p:nvPr>
            <p:ph type="title"/>
          </p:nvPr>
        </p:nvSpPr>
        <p:spPr>
          <a:xfrm>
            <a:off x="713100" y="540000"/>
            <a:ext cx="7710900" cy="57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1">
  <p:cSld name="CUSTOM_11">
    <p:spTree>
      <p:nvGrpSpPr>
        <p:cNvPr id="1" name="Shape 219"/>
        <p:cNvGrpSpPr/>
        <p:nvPr/>
      </p:nvGrpSpPr>
      <p:grpSpPr>
        <a:xfrm>
          <a:off x="0" y="0"/>
          <a:ext cx="0" cy="0"/>
          <a:chOff x="0" y="0"/>
          <a:chExt cx="0" cy="0"/>
        </a:xfrm>
      </p:grpSpPr>
      <p:pic>
        <p:nvPicPr>
          <p:cNvPr id="220" name="Google Shape;220;p36"/>
          <p:cNvPicPr preferRelativeResize="0"/>
          <p:nvPr/>
        </p:nvPicPr>
        <p:blipFill>
          <a:blip r:embed="rId2"/>
          <a:stretch>
            <a:fillRect/>
          </a:stretch>
        </p:blipFill>
        <p:spPr>
          <a:xfrm>
            <a:off x="0" y="-1"/>
            <a:ext cx="9143956" cy="5143501"/>
          </a:xfrm>
          <a:prstGeom prst="rect">
            <a:avLst/>
          </a:prstGeom>
          <a:noFill/>
          <a:ln>
            <a:noFill/>
          </a:ln>
        </p:spPr>
      </p:pic>
      <p:sp>
        <p:nvSpPr>
          <p:cNvPr id="221" name="Google Shape;221;p36"/>
          <p:cNvSpPr/>
          <p:nvPr/>
        </p:nvSpPr>
        <p:spPr>
          <a:xfrm>
            <a:off x="713225" y="549275"/>
            <a:ext cx="7717500" cy="4063500"/>
          </a:xfrm>
          <a:prstGeom prst="roundRect">
            <a:avLst>
              <a:gd name="adj" fmla="val 8626"/>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6"/>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3" name="Google Shape;223;p36"/>
          <p:cNvSpPr txBox="1">
            <a:spLocks noGrp="1"/>
          </p:cNvSpPr>
          <p:nvPr>
            <p:ph type="subTitle" idx="1"/>
          </p:nvPr>
        </p:nvSpPr>
        <p:spPr>
          <a:xfrm>
            <a:off x="1570952" y="3726594"/>
            <a:ext cx="24855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24" name="Google Shape;224;p36"/>
          <p:cNvSpPr txBox="1">
            <a:spLocks noGrp="1"/>
          </p:cNvSpPr>
          <p:nvPr>
            <p:ph type="title" idx="2"/>
          </p:nvPr>
        </p:nvSpPr>
        <p:spPr>
          <a:xfrm>
            <a:off x="1570950" y="3338150"/>
            <a:ext cx="2485500" cy="381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2pPr>
            <a:lvl3pPr lvl="2"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3pPr>
            <a:lvl4pPr lvl="3"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4pPr>
            <a:lvl5pPr lvl="4"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5pPr>
            <a:lvl6pPr lvl="5"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6pPr>
            <a:lvl7pPr lvl="6"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7pPr>
            <a:lvl8pPr lvl="7"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8pPr>
            <a:lvl9pPr lvl="8"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9pPr>
          </a:lstStyle>
          <a:p>
            <a:endParaRPr/>
          </a:p>
        </p:txBody>
      </p:sp>
      <p:sp>
        <p:nvSpPr>
          <p:cNvPr id="225" name="Google Shape;225;p36"/>
          <p:cNvSpPr txBox="1">
            <a:spLocks noGrp="1"/>
          </p:cNvSpPr>
          <p:nvPr>
            <p:ph type="subTitle" idx="3"/>
          </p:nvPr>
        </p:nvSpPr>
        <p:spPr>
          <a:xfrm>
            <a:off x="5087526" y="3726594"/>
            <a:ext cx="24855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26" name="Google Shape;226;p36"/>
          <p:cNvSpPr txBox="1">
            <a:spLocks noGrp="1"/>
          </p:cNvSpPr>
          <p:nvPr>
            <p:ph type="title" idx="4"/>
          </p:nvPr>
        </p:nvSpPr>
        <p:spPr>
          <a:xfrm>
            <a:off x="5087525" y="3338150"/>
            <a:ext cx="2485500" cy="381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2pPr>
            <a:lvl3pPr lvl="2"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3pPr>
            <a:lvl4pPr lvl="3"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4pPr>
            <a:lvl5pPr lvl="4"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5pPr>
            <a:lvl6pPr lvl="5"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6pPr>
            <a:lvl7pPr lvl="6"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7pPr>
            <a:lvl8pPr lvl="7"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8pPr>
            <a:lvl9pPr lvl="8"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hree columns 1">
  <p:cSld name="CUSTOM_7_1">
    <p:spTree>
      <p:nvGrpSpPr>
        <p:cNvPr id="1" name="Shape 227"/>
        <p:cNvGrpSpPr/>
        <p:nvPr/>
      </p:nvGrpSpPr>
      <p:grpSpPr>
        <a:xfrm>
          <a:off x="0" y="0"/>
          <a:ext cx="0" cy="0"/>
          <a:chOff x="0" y="0"/>
          <a:chExt cx="0" cy="0"/>
        </a:xfrm>
      </p:grpSpPr>
      <p:pic>
        <p:nvPicPr>
          <p:cNvPr id="228" name="Google Shape;228;p37"/>
          <p:cNvPicPr preferRelativeResize="0"/>
          <p:nvPr/>
        </p:nvPicPr>
        <p:blipFill>
          <a:blip r:embed="rId2"/>
          <a:stretch>
            <a:fillRect/>
          </a:stretch>
        </p:blipFill>
        <p:spPr>
          <a:xfrm>
            <a:off x="0" y="-1"/>
            <a:ext cx="9143956" cy="5143501"/>
          </a:xfrm>
          <a:prstGeom prst="rect">
            <a:avLst/>
          </a:prstGeom>
          <a:noFill/>
          <a:ln>
            <a:noFill/>
          </a:ln>
        </p:spPr>
      </p:pic>
      <p:sp>
        <p:nvSpPr>
          <p:cNvPr id="229" name="Google Shape;229;p37"/>
          <p:cNvSpPr/>
          <p:nvPr/>
        </p:nvSpPr>
        <p:spPr>
          <a:xfrm>
            <a:off x="713225" y="549275"/>
            <a:ext cx="7717500" cy="4063500"/>
          </a:xfrm>
          <a:prstGeom prst="roundRect">
            <a:avLst>
              <a:gd name="adj" fmla="val 8626"/>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7"/>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1" name="Google Shape;231;p37"/>
          <p:cNvSpPr txBox="1">
            <a:spLocks noGrp="1"/>
          </p:cNvSpPr>
          <p:nvPr>
            <p:ph type="subTitle" idx="1"/>
          </p:nvPr>
        </p:nvSpPr>
        <p:spPr>
          <a:xfrm>
            <a:off x="960575" y="3436590"/>
            <a:ext cx="1859700" cy="4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32" name="Google Shape;232;p37"/>
          <p:cNvSpPr txBox="1">
            <a:spLocks noGrp="1"/>
          </p:cNvSpPr>
          <p:nvPr>
            <p:ph type="title" idx="2"/>
          </p:nvPr>
        </p:nvSpPr>
        <p:spPr>
          <a:xfrm>
            <a:off x="960575" y="3035757"/>
            <a:ext cx="1859700" cy="372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2pPr>
            <a:lvl3pPr lvl="2"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3pPr>
            <a:lvl4pPr lvl="3"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4pPr>
            <a:lvl5pPr lvl="4"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5pPr>
            <a:lvl6pPr lvl="5"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6pPr>
            <a:lvl7pPr lvl="6"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7pPr>
            <a:lvl8pPr lvl="7"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8pPr>
            <a:lvl9pPr lvl="8"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9pPr>
          </a:lstStyle>
          <a:p>
            <a:endParaRPr/>
          </a:p>
        </p:txBody>
      </p:sp>
      <p:sp>
        <p:nvSpPr>
          <p:cNvPr id="233" name="Google Shape;233;p37"/>
          <p:cNvSpPr txBox="1">
            <a:spLocks noGrp="1"/>
          </p:cNvSpPr>
          <p:nvPr>
            <p:ph type="subTitle" idx="3"/>
          </p:nvPr>
        </p:nvSpPr>
        <p:spPr>
          <a:xfrm>
            <a:off x="6314176" y="3436590"/>
            <a:ext cx="1859700" cy="477600"/>
          </a:xfrm>
          <a:prstGeom prst="rect">
            <a:avLst/>
          </a:prstGeom>
        </p:spPr>
        <p:txBody>
          <a:bodyPr spcFirstLastPara="1" wrap="square" lIns="91425" tIns="91425" rIns="91425" bIns="91425" anchor="t" anchorCtr="0">
            <a:noAutofit/>
          </a:bodyPr>
          <a:lstStyle>
            <a:lvl1pPr marR="0"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34" name="Google Shape;234;p37"/>
          <p:cNvSpPr txBox="1">
            <a:spLocks noGrp="1"/>
          </p:cNvSpPr>
          <p:nvPr>
            <p:ph type="title" idx="4"/>
          </p:nvPr>
        </p:nvSpPr>
        <p:spPr>
          <a:xfrm>
            <a:off x="6314176" y="3035757"/>
            <a:ext cx="1859700" cy="372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2pPr>
            <a:lvl3pPr lvl="2"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3pPr>
            <a:lvl4pPr lvl="3"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4pPr>
            <a:lvl5pPr lvl="4"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5pPr>
            <a:lvl6pPr lvl="5"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6pPr>
            <a:lvl7pPr lvl="6"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7pPr>
            <a:lvl8pPr lvl="7"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8pPr>
            <a:lvl9pPr lvl="8"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9pPr>
          </a:lstStyle>
          <a:p>
            <a:endParaRPr/>
          </a:p>
        </p:txBody>
      </p:sp>
      <p:sp>
        <p:nvSpPr>
          <p:cNvPr id="235" name="Google Shape;235;p37"/>
          <p:cNvSpPr txBox="1">
            <a:spLocks noGrp="1"/>
          </p:cNvSpPr>
          <p:nvPr>
            <p:ph type="subTitle" idx="5"/>
          </p:nvPr>
        </p:nvSpPr>
        <p:spPr>
          <a:xfrm>
            <a:off x="3637376" y="3436590"/>
            <a:ext cx="1859700" cy="477600"/>
          </a:xfrm>
          <a:prstGeom prst="rect">
            <a:avLst/>
          </a:prstGeom>
        </p:spPr>
        <p:txBody>
          <a:bodyPr spcFirstLastPara="1" wrap="square" lIns="91425" tIns="91425" rIns="91425" bIns="91425" anchor="t" anchorCtr="0">
            <a:noAutofit/>
          </a:bodyPr>
          <a:lstStyle>
            <a:lvl1pPr marR="0"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36" name="Google Shape;236;p37"/>
          <p:cNvSpPr txBox="1">
            <a:spLocks noGrp="1"/>
          </p:cNvSpPr>
          <p:nvPr>
            <p:ph type="title" idx="6"/>
          </p:nvPr>
        </p:nvSpPr>
        <p:spPr>
          <a:xfrm>
            <a:off x="3637375" y="3035757"/>
            <a:ext cx="1859700" cy="372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2pPr>
            <a:lvl3pPr lvl="2"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3pPr>
            <a:lvl4pPr lvl="3"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4pPr>
            <a:lvl5pPr lvl="4"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5pPr>
            <a:lvl6pPr lvl="5"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6pPr>
            <a:lvl7pPr lvl="6"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7pPr>
            <a:lvl8pPr lvl="7"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8pPr>
            <a:lvl9pPr lvl="8"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hree columns 3">
  <p:cSld name="CUSTOM_7_1_1">
    <p:spTree>
      <p:nvGrpSpPr>
        <p:cNvPr id="1" name="Shape 237"/>
        <p:cNvGrpSpPr/>
        <p:nvPr/>
      </p:nvGrpSpPr>
      <p:grpSpPr>
        <a:xfrm>
          <a:off x="0" y="0"/>
          <a:ext cx="0" cy="0"/>
          <a:chOff x="0" y="0"/>
          <a:chExt cx="0" cy="0"/>
        </a:xfrm>
      </p:grpSpPr>
      <p:pic>
        <p:nvPicPr>
          <p:cNvPr id="238" name="Google Shape;238;p38"/>
          <p:cNvPicPr preferRelativeResize="0"/>
          <p:nvPr/>
        </p:nvPicPr>
        <p:blipFill>
          <a:blip r:embed="rId2"/>
          <a:stretch>
            <a:fillRect/>
          </a:stretch>
        </p:blipFill>
        <p:spPr>
          <a:xfrm>
            <a:off x="0" y="-1"/>
            <a:ext cx="9143956" cy="5143501"/>
          </a:xfrm>
          <a:prstGeom prst="rect">
            <a:avLst/>
          </a:prstGeom>
          <a:noFill/>
          <a:ln>
            <a:noFill/>
          </a:ln>
        </p:spPr>
      </p:pic>
      <p:sp>
        <p:nvSpPr>
          <p:cNvPr id="239" name="Google Shape;239;p38"/>
          <p:cNvSpPr/>
          <p:nvPr/>
        </p:nvSpPr>
        <p:spPr>
          <a:xfrm>
            <a:off x="713225" y="549275"/>
            <a:ext cx="7717500" cy="4063500"/>
          </a:xfrm>
          <a:prstGeom prst="roundRect">
            <a:avLst>
              <a:gd name="adj" fmla="val 8626"/>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8"/>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1" name="Google Shape;241;p38"/>
          <p:cNvSpPr txBox="1">
            <a:spLocks noGrp="1"/>
          </p:cNvSpPr>
          <p:nvPr>
            <p:ph type="subTitle" idx="1"/>
          </p:nvPr>
        </p:nvSpPr>
        <p:spPr>
          <a:xfrm>
            <a:off x="960575" y="3677270"/>
            <a:ext cx="1859700" cy="56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42" name="Google Shape;242;p38"/>
          <p:cNvSpPr txBox="1">
            <a:spLocks noGrp="1"/>
          </p:cNvSpPr>
          <p:nvPr>
            <p:ph type="title" idx="2"/>
          </p:nvPr>
        </p:nvSpPr>
        <p:spPr>
          <a:xfrm>
            <a:off x="960575" y="3278807"/>
            <a:ext cx="1859700" cy="372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2pPr>
            <a:lvl3pPr lvl="2"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3pPr>
            <a:lvl4pPr lvl="3"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4pPr>
            <a:lvl5pPr lvl="4"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5pPr>
            <a:lvl6pPr lvl="5"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6pPr>
            <a:lvl7pPr lvl="6"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7pPr>
            <a:lvl8pPr lvl="7"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8pPr>
            <a:lvl9pPr lvl="8"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9pPr>
          </a:lstStyle>
          <a:p>
            <a:endParaRPr/>
          </a:p>
        </p:txBody>
      </p:sp>
      <p:sp>
        <p:nvSpPr>
          <p:cNvPr id="243" name="Google Shape;243;p38"/>
          <p:cNvSpPr txBox="1">
            <a:spLocks noGrp="1"/>
          </p:cNvSpPr>
          <p:nvPr>
            <p:ph type="subTitle" idx="3"/>
          </p:nvPr>
        </p:nvSpPr>
        <p:spPr>
          <a:xfrm>
            <a:off x="6314176" y="3677270"/>
            <a:ext cx="1859700" cy="56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44" name="Google Shape;244;p38"/>
          <p:cNvSpPr txBox="1">
            <a:spLocks noGrp="1"/>
          </p:cNvSpPr>
          <p:nvPr>
            <p:ph type="title" idx="4"/>
          </p:nvPr>
        </p:nvSpPr>
        <p:spPr>
          <a:xfrm>
            <a:off x="6314176" y="3278807"/>
            <a:ext cx="1859700" cy="372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2pPr>
            <a:lvl3pPr lvl="2"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3pPr>
            <a:lvl4pPr lvl="3"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4pPr>
            <a:lvl5pPr lvl="4"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5pPr>
            <a:lvl6pPr lvl="5"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6pPr>
            <a:lvl7pPr lvl="6"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7pPr>
            <a:lvl8pPr lvl="7"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8pPr>
            <a:lvl9pPr lvl="8"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9pPr>
          </a:lstStyle>
          <a:p>
            <a:endParaRPr/>
          </a:p>
        </p:txBody>
      </p:sp>
      <p:sp>
        <p:nvSpPr>
          <p:cNvPr id="245" name="Google Shape;245;p38"/>
          <p:cNvSpPr txBox="1">
            <a:spLocks noGrp="1"/>
          </p:cNvSpPr>
          <p:nvPr>
            <p:ph type="subTitle" idx="5"/>
          </p:nvPr>
        </p:nvSpPr>
        <p:spPr>
          <a:xfrm>
            <a:off x="3637376" y="3677270"/>
            <a:ext cx="1859700" cy="56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46" name="Google Shape;246;p38"/>
          <p:cNvSpPr txBox="1">
            <a:spLocks noGrp="1"/>
          </p:cNvSpPr>
          <p:nvPr>
            <p:ph type="title" idx="6"/>
          </p:nvPr>
        </p:nvSpPr>
        <p:spPr>
          <a:xfrm>
            <a:off x="3637375" y="3278807"/>
            <a:ext cx="1859700" cy="372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2pPr>
            <a:lvl3pPr lvl="2"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3pPr>
            <a:lvl4pPr lvl="3"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4pPr>
            <a:lvl5pPr lvl="4"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5pPr>
            <a:lvl6pPr lvl="5"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6pPr>
            <a:lvl7pPr lvl="6"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7pPr>
            <a:lvl8pPr lvl="7"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8pPr>
            <a:lvl9pPr lvl="8"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anks">
  <p:cSld name="CUSTOM_4">
    <p:spTree>
      <p:nvGrpSpPr>
        <p:cNvPr id="1" name="Shape 247"/>
        <p:cNvGrpSpPr/>
        <p:nvPr/>
      </p:nvGrpSpPr>
      <p:grpSpPr>
        <a:xfrm>
          <a:off x="0" y="0"/>
          <a:ext cx="0" cy="0"/>
          <a:chOff x="0" y="0"/>
          <a:chExt cx="0" cy="0"/>
        </a:xfrm>
      </p:grpSpPr>
      <p:pic>
        <p:nvPicPr>
          <p:cNvPr id="248" name="Google Shape;248;p39"/>
          <p:cNvPicPr preferRelativeResize="0"/>
          <p:nvPr/>
        </p:nvPicPr>
        <p:blipFill>
          <a:blip r:embed="rId2"/>
          <a:stretch>
            <a:fillRect/>
          </a:stretch>
        </p:blipFill>
        <p:spPr>
          <a:xfrm>
            <a:off x="0" y="6644"/>
            <a:ext cx="9143956" cy="5143501"/>
          </a:xfrm>
          <a:prstGeom prst="rect">
            <a:avLst/>
          </a:prstGeom>
          <a:noFill/>
          <a:ln>
            <a:noFill/>
          </a:ln>
        </p:spPr>
      </p:pic>
      <p:sp>
        <p:nvSpPr>
          <p:cNvPr id="249" name="Google Shape;249;p39"/>
          <p:cNvSpPr/>
          <p:nvPr/>
        </p:nvSpPr>
        <p:spPr>
          <a:xfrm>
            <a:off x="713225" y="555920"/>
            <a:ext cx="7717500" cy="4063500"/>
          </a:xfrm>
          <a:prstGeom prst="roundRect">
            <a:avLst>
              <a:gd name="adj" fmla="val 8626"/>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9"/>
          <p:cNvSpPr txBox="1">
            <a:spLocks noGrp="1"/>
          </p:cNvSpPr>
          <p:nvPr>
            <p:ph type="subTitle" idx="1"/>
          </p:nvPr>
        </p:nvSpPr>
        <p:spPr>
          <a:xfrm>
            <a:off x="2642825" y="1756975"/>
            <a:ext cx="3852000" cy="107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51" name="Google Shape;251;p39"/>
          <p:cNvSpPr txBox="1">
            <a:spLocks noGrp="1"/>
          </p:cNvSpPr>
          <p:nvPr>
            <p:ph type="ctrTitle"/>
          </p:nvPr>
        </p:nvSpPr>
        <p:spPr>
          <a:xfrm flipH="1">
            <a:off x="2641382" y="921475"/>
            <a:ext cx="3852000" cy="83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200"/>
              <a:buNone/>
              <a:defRPr sz="4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2" name="Google Shape;252;p39"/>
          <p:cNvSpPr txBox="1"/>
          <p:nvPr/>
        </p:nvSpPr>
        <p:spPr>
          <a:xfrm>
            <a:off x="3006275" y="3578575"/>
            <a:ext cx="3131400" cy="835500"/>
          </a:xfrm>
          <a:prstGeom prst="rect">
            <a:avLst/>
          </a:prstGeom>
          <a:noFill/>
          <a:ln>
            <a:noFill/>
          </a:ln>
        </p:spPr>
        <p:txBody>
          <a:bodyPr spcFirstLastPara="1" wrap="square" lIns="91425" tIns="91425" rIns="91425" bIns="91425" anchor="t" anchorCtr="0">
            <a:noAutofit/>
          </a:bodyPr>
          <a:lstStyle/>
          <a:p>
            <a:pPr marL="0" lvl="0" indent="0" algn="ctr" rtl="0">
              <a:lnSpc>
                <a:spcPct val="114000"/>
              </a:lnSpc>
              <a:spcBef>
                <a:spcPts val="0"/>
              </a:spcBef>
              <a:spcAft>
                <a:spcPts val="0"/>
              </a:spcAft>
              <a:buNone/>
            </a:pPr>
            <a:r>
              <a:rPr lang="en-GB" sz="1100">
                <a:solidFill>
                  <a:schemeClr val="lt1"/>
                </a:solidFill>
                <a:latin typeface="Lato" panose="020F0502020204030203"/>
                <a:ea typeface="Lato" panose="020F0502020204030203"/>
                <a:cs typeface="Lato" panose="020F0502020204030203"/>
                <a:sym typeface="Lato" panose="020F0502020204030203"/>
              </a:rPr>
              <a:t>CREDITS: This presentation template was created by </a:t>
            </a:r>
            <a:r>
              <a:rPr lang="en-GB" sz="1100" b="1">
                <a:solidFill>
                  <a:schemeClr val="lt1"/>
                </a:solidFill>
                <a:uFill>
                  <a:noFill/>
                </a:uFill>
                <a:latin typeface="Lato" panose="020F0502020204030203"/>
                <a:ea typeface="Lato" panose="020F0502020204030203"/>
                <a:cs typeface="Lato" panose="020F0502020204030203"/>
                <a:sym typeface="Lato" panose="020F0502020204030203"/>
                <a:hlinkClick r:id="rId3"/>
              </a:rPr>
              <a:t>Slidesgo</a:t>
            </a:r>
            <a:r>
              <a:rPr lang="en-GB" sz="1100" b="1">
                <a:solidFill>
                  <a:schemeClr val="lt1"/>
                </a:solidFill>
                <a:latin typeface="Lato" panose="020F0502020204030203"/>
                <a:ea typeface="Lato" panose="020F0502020204030203"/>
                <a:cs typeface="Lato" panose="020F0502020204030203"/>
                <a:sym typeface="Lato" panose="020F0502020204030203"/>
              </a:rPr>
              <a:t>,</a:t>
            </a:r>
            <a:r>
              <a:rPr lang="en-GB" sz="1100">
                <a:solidFill>
                  <a:schemeClr val="lt1"/>
                </a:solidFill>
                <a:latin typeface="Lato" panose="020F0502020204030203"/>
                <a:ea typeface="Lato" panose="020F0502020204030203"/>
                <a:cs typeface="Lato" panose="020F0502020204030203"/>
                <a:sym typeface="Lato" panose="020F0502020204030203"/>
              </a:rPr>
              <a:t> including icons by </a:t>
            </a:r>
            <a:r>
              <a:rPr lang="en-GB" sz="1100" b="1">
                <a:solidFill>
                  <a:schemeClr val="lt1"/>
                </a:solidFill>
                <a:uFill>
                  <a:noFill/>
                </a:uFill>
                <a:latin typeface="Lato" panose="020F0502020204030203"/>
                <a:ea typeface="Lato" panose="020F0502020204030203"/>
                <a:cs typeface="Lato" panose="020F0502020204030203"/>
                <a:sym typeface="Lato" panose="020F0502020204030203"/>
                <a:hlinkClick r:id="rId4"/>
              </a:rPr>
              <a:t>Flaticon</a:t>
            </a:r>
            <a:r>
              <a:rPr lang="en-GB" sz="1100">
                <a:solidFill>
                  <a:schemeClr val="lt1"/>
                </a:solidFill>
                <a:latin typeface="Lato" panose="020F0502020204030203"/>
                <a:ea typeface="Lato" panose="020F0502020204030203"/>
                <a:cs typeface="Lato" panose="020F0502020204030203"/>
                <a:sym typeface="Lato" panose="020F0502020204030203"/>
              </a:rPr>
              <a:t>, and infographics &amp; images by </a:t>
            </a:r>
            <a:r>
              <a:rPr lang="en-GB" sz="1100" b="1">
                <a:solidFill>
                  <a:schemeClr val="lt1"/>
                </a:solidFill>
                <a:uFill>
                  <a:noFill/>
                </a:uFill>
                <a:latin typeface="Lato" panose="020F0502020204030203"/>
                <a:ea typeface="Lato" panose="020F0502020204030203"/>
                <a:cs typeface="Lato" panose="020F0502020204030203"/>
                <a:sym typeface="Lato" panose="020F0502020204030203"/>
                <a:hlinkClick r:id="rId5"/>
              </a:rPr>
              <a:t>Freepik</a:t>
            </a:r>
            <a:r>
              <a:rPr lang="en-GB" sz="1100">
                <a:solidFill>
                  <a:schemeClr val="lt1"/>
                </a:solidFill>
                <a:latin typeface="Lato" panose="020F0502020204030203"/>
                <a:ea typeface="Lato" panose="020F0502020204030203"/>
                <a:cs typeface="Lato" panose="020F0502020204030203"/>
                <a:sym typeface="Lato" panose="020F0502020204030203"/>
              </a:rPr>
              <a:t> </a:t>
            </a:r>
            <a:endParaRPr sz="1100">
              <a:solidFill>
                <a:schemeClr val="lt1"/>
              </a:solidFill>
              <a:latin typeface="Lato" panose="020F0502020204030203"/>
              <a:ea typeface="Lato" panose="020F0502020204030203"/>
              <a:cs typeface="Lato" panose="020F0502020204030203"/>
              <a:sym typeface="Lato" panose="020F0502020204030203"/>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
  <p:cSld name="CUSTOM_2">
    <p:bg>
      <p:bgPr>
        <a:solidFill>
          <a:schemeClr val="accent5"/>
        </a:solidFill>
        <a:effectLst/>
      </p:bgPr>
    </p:bg>
    <p:spTree>
      <p:nvGrpSpPr>
        <p:cNvPr id="1" name="Shape 253"/>
        <p:cNvGrpSpPr/>
        <p:nvPr/>
      </p:nvGrpSpPr>
      <p:grpSpPr>
        <a:xfrm>
          <a:off x="0" y="0"/>
          <a:ext cx="0" cy="0"/>
          <a:chOff x="0" y="0"/>
          <a:chExt cx="0" cy="0"/>
        </a:xfrm>
      </p:grpSpPr>
      <p:pic>
        <p:nvPicPr>
          <p:cNvPr id="254" name="Google Shape;254;p40"/>
          <p:cNvPicPr preferRelativeResize="0"/>
          <p:nvPr/>
        </p:nvPicPr>
        <p:blipFill>
          <a:blip r:embed="rId2"/>
          <a:stretch>
            <a:fillRect/>
          </a:stretch>
        </p:blipFill>
        <p:spPr>
          <a:xfrm>
            <a:off x="0" y="6644"/>
            <a:ext cx="9143956" cy="5143501"/>
          </a:xfrm>
          <a:prstGeom prst="rect">
            <a:avLst/>
          </a:prstGeom>
          <a:noFill/>
          <a:ln>
            <a:noFill/>
          </a:ln>
        </p:spPr>
      </p:pic>
      <p:sp>
        <p:nvSpPr>
          <p:cNvPr id="255" name="Google Shape;255;p40"/>
          <p:cNvSpPr/>
          <p:nvPr/>
        </p:nvSpPr>
        <p:spPr>
          <a:xfrm>
            <a:off x="713225" y="555920"/>
            <a:ext cx="7717500" cy="4063500"/>
          </a:xfrm>
          <a:prstGeom prst="roundRect">
            <a:avLst>
              <a:gd name="adj" fmla="val 8626"/>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1">
  <p:cSld name="CUSTOM_2_1">
    <p:bg>
      <p:bgPr>
        <a:solidFill>
          <a:schemeClr val="accent4"/>
        </a:solidFill>
        <a:effectLst/>
      </p:bgPr>
    </p:bg>
    <p:spTree>
      <p:nvGrpSpPr>
        <p:cNvPr id="1" name="Shape 256"/>
        <p:cNvGrpSpPr/>
        <p:nvPr/>
      </p:nvGrpSpPr>
      <p:grpSpPr>
        <a:xfrm>
          <a:off x="0" y="0"/>
          <a:ext cx="0" cy="0"/>
          <a:chOff x="0" y="0"/>
          <a:chExt cx="0" cy="0"/>
        </a:xfrm>
      </p:grpSpPr>
      <p:pic>
        <p:nvPicPr>
          <p:cNvPr id="257" name="Google Shape;257;p41"/>
          <p:cNvPicPr preferRelativeResize="0"/>
          <p:nvPr/>
        </p:nvPicPr>
        <p:blipFill>
          <a:blip r:embed="rId2"/>
          <a:stretch>
            <a:fillRect/>
          </a:stretch>
        </p:blipFill>
        <p:spPr>
          <a:xfrm>
            <a:off x="0" y="6644"/>
            <a:ext cx="9143956" cy="5143501"/>
          </a:xfrm>
          <a:prstGeom prst="rect">
            <a:avLst/>
          </a:prstGeom>
          <a:noFill/>
          <a:ln>
            <a:noFill/>
          </a:ln>
        </p:spPr>
      </p:pic>
      <p:sp>
        <p:nvSpPr>
          <p:cNvPr id="258" name="Google Shape;258;p41"/>
          <p:cNvSpPr/>
          <p:nvPr/>
        </p:nvSpPr>
        <p:spPr>
          <a:xfrm>
            <a:off x="713225" y="555920"/>
            <a:ext cx="7717500" cy="4063500"/>
          </a:xfrm>
          <a:prstGeom prst="roundRect">
            <a:avLst>
              <a:gd name="adj" fmla="val 8626"/>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p:spPr>
        <p:txBody>
          <a:bodyPr/>
          <a:lstStyle/>
          <a:p>
            <a:fld id="{602AD42F-41A9-4E75-BD19-9EC3D1C3E34F}" type="datetimeFigureOut">
              <a:rPr lang="en-US" smtClean="0">
                <a:solidFill>
                  <a:prstClr val="black">
                    <a:tint val="75000"/>
                  </a:prstClr>
                </a:solidFill>
              </a:rPr>
              <a:t>3/24/2022</a:t>
            </a:fld>
            <a:endParaRPr lang="en-US">
              <a:solidFill>
                <a:prstClr val="black">
                  <a:tint val="75000"/>
                </a:prstClr>
              </a:solidFill>
            </a:endParaRPr>
          </a:p>
        </p:txBody>
      </p:sp>
      <p:sp>
        <p:nvSpPr>
          <p:cNvPr id="5" name="Footer Placeholder 4"/>
          <p:cNvSpPr>
            <a:spLocks noGrp="1"/>
          </p:cNvSpPr>
          <p:nvPr>
            <p:ph type="ftr" sz="quarter" idx="11"/>
          </p:nvPr>
        </p:nvSpPr>
        <p:spPr>
          <a:xfrm>
            <a:off x="3124200" y="4767263"/>
            <a:ext cx="2895600" cy="273844"/>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4767263"/>
            <a:ext cx="2133600" cy="273844"/>
          </a:xfrm>
        </p:spPr>
        <p:txBody>
          <a:bodyPr/>
          <a:lstStyle/>
          <a:p>
            <a:fld id="{B139B9FE-C569-45A5-92E9-5D8C5E6B7338}"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pic>
        <p:nvPicPr>
          <p:cNvPr id="25" name="Google Shape;25;p5"/>
          <p:cNvPicPr preferRelativeResize="0"/>
          <p:nvPr/>
        </p:nvPicPr>
        <p:blipFill>
          <a:blip r:embed="rId2"/>
          <a:stretch>
            <a:fillRect/>
          </a:stretch>
        </p:blipFill>
        <p:spPr>
          <a:xfrm>
            <a:off x="0" y="-1"/>
            <a:ext cx="9143956" cy="5143501"/>
          </a:xfrm>
          <a:prstGeom prst="rect">
            <a:avLst/>
          </a:prstGeom>
          <a:noFill/>
          <a:ln>
            <a:noFill/>
          </a:ln>
        </p:spPr>
      </p:pic>
      <p:sp>
        <p:nvSpPr>
          <p:cNvPr id="26" name="Google Shape;26;p5"/>
          <p:cNvSpPr/>
          <p:nvPr/>
        </p:nvSpPr>
        <p:spPr>
          <a:xfrm>
            <a:off x="713225" y="549275"/>
            <a:ext cx="7717500" cy="4063500"/>
          </a:xfrm>
          <a:prstGeom prst="roundRect">
            <a:avLst>
              <a:gd name="adj" fmla="val 8626"/>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 name="Google Shape;28;p5"/>
          <p:cNvSpPr txBox="1">
            <a:spLocks noGrp="1"/>
          </p:cNvSpPr>
          <p:nvPr>
            <p:ph type="subTitle" idx="1"/>
          </p:nvPr>
        </p:nvSpPr>
        <p:spPr>
          <a:xfrm>
            <a:off x="1692227" y="3228819"/>
            <a:ext cx="2555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9" name="Google Shape;29;p5"/>
          <p:cNvSpPr txBox="1">
            <a:spLocks noGrp="1"/>
          </p:cNvSpPr>
          <p:nvPr>
            <p:ph type="title" idx="2"/>
          </p:nvPr>
        </p:nvSpPr>
        <p:spPr>
          <a:xfrm>
            <a:off x="1692225" y="2841718"/>
            <a:ext cx="2555700" cy="417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2pPr>
            <a:lvl3pPr lvl="2"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3pPr>
            <a:lvl4pPr lvl="3"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4pPr>
            <a:lvl5pPr lvl="4"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5pPr>
            <a:lvl6pPr lvl="5"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6pPr>
            <a:lvl7pPr lvl="6"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7pPr>
            <a:lvl8pPr lvl="7"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8pPr>
            <a:lvl9pPr lvl="8"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9pPr>
          </a:lstStyle>
          <a:p>
            <a:endParaRPr/>
          </a:p>
        </p:txBody>
      </p:sp>
      <p:sp>
        <p:nvSpPr>
          <p:cNvPr id="30" name="Google Shape;30;p5"/>
          <p:cNvSpPr txBox="1">
            <a:spLocks noGrp="1"/>
          </p:cNvSpPr>
          <p:nvPr>
            <p:ph type="subTitle" idx="3"/>
          </p:nvPr>
        </p:nvSpPr>
        <p:spPr>
          <a:xfrm>
            <a:off x="4896077" y="3228819"/>
            <a:ext cx="2555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31" name="Google Shape;31;p5"/>
          <p:cNvSpPr txBox="1">
            <a:spLocks noGrp="1"/>
          </p:cNvSpPr>
          <p:nvPr>
            <p:ph type="title" idx="4"/>
          </p:nvPr>
        </p:nvSpPr>
        <p:spPr>
          <a:xfrm>
            <a:off x="4896075" y="2841718"/>
            <a:ext cx="2555700" cy="417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2pPr>
            <a:lvl3pPr lvl="2"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3pPr>
            <a:lvl4pPr lvl="3"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4pPr>
            <a:lvl5pPr lvl="4"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5pPr>
            <a:lvl6pPr lvl="5"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6pPr>
            <a:lvl7pPr lvl="6"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7pPr>
            <a:lvl8pPr lvl="7"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8pPr>
            <a:lvl9pPr lvl="8" rtl="0">
              <a:spcBef>
                <a:spcPts val="0"/>
              </a:spcBef>
              <a:spcAft>
                <a:spcPts val="0"/>
              </a:spcAft>
              <a:buSzPts val="2800"/>
              <a:buFont typeface="Patrick Hand" panose="00000500000000000000"/>
              <a:buNone/>
              <a:defRPr>
                <a:latin typeface="Patrick Hand" panose="00000500000000000000"/>
                <a:ea typeface="Patrick Hand" panose="00000500000000000000"/>
                <a:cs typeface="Patrick Hand" panose="00000500000000000000"/>
                <a:sym typeface="Patrick Hand" panose="00000500000000000000"/>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F971470A-E757-447F-A032-D3621FEFFC7B}" type="slidenum">
              <a:rPr lang="en-US" altLang="en-US">
                <a:solidFill>
                  <a:srgbClr val="000000"/>
                </a:solidFill>
              </a:rPr>
              <a:t>‹#›</a:t>
            </a:fld>
            <a:endParaRPr lang="en-US" altLang="en-US">
              <a:solidFill>
                <a:srgbClr val="000000"/>
              </a:solidFill>
            </a:endParaRPr>
          </a:p>
        </p:txBody>
      </p:sp>
    </p:spTree>
  </p:cSld>
  <p:clrMapOvr>
    <a:masterClrMapping/>
  </p:clrMapOvr>
  <p:transition spd="med">
    <p:whee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a:blip r:embed="rId2"/>
          <a:stretch>
            <a:fillRect/>
          </a:stretch>
        </p:blipFill>
        <p:spPr>
          <a:xfrm>
            <a:off x="0" y="-1"/>
            <a:ext cx="9143956" cy="5143501"/>
          </a:xfrm>
          <a:prstGeom prst="rect">
            <a:avLst/>
          </a:prstGeom>
          <a:noFill/>
          <a:ln>
            <a:noFill/>
          </a:ln>
        </p:spPr>
      </p:pic>
      <p:sp>
        <p:nvSpPr>
          <p:cNvPr id="38" name="Google Shape;38;p7"/>
          <p:cNvSpPr/>
          <p:nvPr/>
        </p:nvSpPr>
        <p:spPr>
          <a:xfrm>
            <a:off x="713225" y="549275"/>
            <a:ext cx="7717500" cy="4063500"/>
          </a:xfrm>
          <a:prstGeom prst="roundRect">
            <a:avLst>
              <a:gd name="adj" fmla="val 8626"/>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720010" y="529475"/>
            <a:ext cx="7704000" cy="519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2pPr>
            <a:lvl3pPr lvl="2" algn="r"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3pPr>
            <a:lvl4pPr lvl="3" algn="r"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4pPr>
            <a:lvl5pPr lvl="4" algn="r"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5pPr>
            <a:lvl6pPr lvl="5" algn="r"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6pPr>
            <a:lvl7pPr lvl="6" algn="r"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7pPr>
            <a:lvl8pPr lvl="7" algn="r"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8pPr>
            <a:lvl9pPr lvl="8" algn="r"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40" name="Google Shape;40;p7"/>
          <p:cNvSpPr txBox="1">
            <a:spLocks noGrp="1"/>
          </p:cNvSpPr>
          <p:nvPr>
            <p:ph type="subTitle" idx="1"/>
          </p:nvPr>
        </p:nvSpPr>
        <p:spPr>
          <a:xfrm>
            <a:off x="871075" y="2139300"/>
            <a:ext cx="4442700" cy="2031600"/>
          </a:xfrm>
          <a:prstGeom prst="rect">
            <a:avLst/>
          </a:prstGeom>
        </p:spPr>
        <p:txBody>
          <a:bodyPr spcFirstLastPara="1" wrap="square" lIns="91425" tIns="91425" rIns="91425" bIns="91425" anchor="t" anchorCtr="0">
            <a:noAutofit/>
          </a:bodyPr>
          <a:lstStyle>
            <a:lvl1pPr marR="69215" lvl="0" rtl="0">
              <a:lnSpc>
                <a:spcPct val="100000"/>
              </a:lnSpc>
              <a:spcBef>
                <a:spcPts val="0"/>
              </a:spcBef>
              <a:spcAft>
                <a:spcPts val="0"/>
              </a:spcAft>
              <a:buSzPts val="1400"/>
              <a:buChar char="●"/>
              <a:defRPr/>
            </a:lvl1pPr>
            <a:lvl2pPr lvl="1" algn="r" rtl="0">
              <a:lnSpc>
                <a:spcPct val="100000"/>
              </a:lnSpc>
              <a:spcBef>
                <a:spcPts val="1600"/>
              </a:spcBef>
              <a:spcAft>
                <a:spcPts val="0"/>
              </a:spcAft>
              <a:buSzPts val="1400"/>
              <a:buChar char="○"/>
              <a:defRPr sz="2100"/>
            </a:lvl2pPr>
            <a:lvl3pPr lvl="2" algn="r" rtl="0">
              <a:lnSpc>
                <a:spcPct val="100000"/>
              </a:lnSpc>
              <a:spcBef>
                <a:spcPts val="0"/>
              </a:spcBef>
              <a:spcAft>
                <a:spcPts val="0"/>
              </a:spcAft>
              <a:buSzPts val="1400"/>
              <a:buChar char="■"/>
              <a:defRPr sz="2100"/>
            </a:lvl3pPr>
            <a:lvl4pPr lvl="3" algn="r" rtl="0">
              <a:lnSpc>
                <a:spcPct val="100000"/>
              </a:lnSpc>
              <a:spcBef>
                <a:spcPts val="0"/>
              </a:spcBef>
              <a:spcAft>
                <a:spcPts val="0"/>
              </a:spcAft>
              <a:buSzPts val="1400"/>
              <a:buChar char="●"/>
              <a:defRPr sz="2100"/>
            </a:lvl4pPr>
            <a:lvl5pPr lvl="4" algn="r" rtl="0">
              <a:lnSpc>
                <a:spcPct val="100000"/>
              </a:lnSpc>
              <a:spcBef>
                <a:spcPts val="0"/>
              </a:spcBef>
              <a:spcAft>
                <a:spcPts val="0"/>
              </a:spcAft>
              <a:buSzPts val="1400"/>
              <a:buChar char="○"/>
              <a:defRPr sz="2100"/>
            </a:lvl5pPr>
            <a:lvl6pPr lvl="5" algn="r" rtl="0">
              <a:lnSpc>
                <a:spcPct val="100000"/>
              </a:lnSpc>
              <a:spcBef>
                <a:spcPts val="0"/>
              </a:spcBef>
              <a:spcAft>
                <a:spcPts val="0"/>
              </a:spcAft>
              <a:buSzPts val="1400"/>
              <a:buChar char="■"/>
              <a:defRPr sz="2100"/>
            </a:lvl6pPr>
            <a:lvl7pPr lvl="6" algn="r" rtl="0">
              <a:lnSpc>
                <a:spcPct val="100000"/>
              </a:lnSpc>
              <a:spcBef>
                <a:spcPts val="0"/>
              </a:spcBef>
              <a:spcAft>
                <a:spcPts val="0"/>
              </a:spcAft>
              <a:buSzPts val="1400"/>
              <a:buChar char="●"/>
              <a:defRPr sz="2100"/>
            </a:lvl7pPr>
            <a:lvl8pPr lvl="7" algn="r" rtl="0">
              <a:lnSpc>
                <a:spcPct val="100000"/>
              </a:lnSpc>
              <a:spcBef>
                <a:spcPts val="0"/>
              </a:spcBef>
              <a:spcAft>
                <a:spcPts val="0"/>
              </a:spcAft>
              <a:buSzPts val="1400"/>
              <a:buChar char="○"/>
              <a:defRPr sz="2100"/>
            </a:lvl8pPr>
            <a:lvl9pPr lvl="8" algn="r" rtl="0">
              <a:lnSpc>
                <a:spcPct val="100000"/>
              </a:lnSpc>
              <a:spcBef>
                <a:spcPts val="0"/>
              </a:spcBef>
              <a:spcAft>
                <a:spcPts val="0"/>
              </a:spcAft>
              <a:buSzPts val="1400"/>
              <a:buChar char="■"/>
              <a:defRPr sz="21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pic>
        <p:nvPicPr>
          <p:cNvPr id="42" name="Google Shape;42;p8"/>
          <p:cNvPicPr preferRelativeResize="0"/>
          <p:nvPr/>
        </p:nvPicPr>
        <p:blipFill>
          <a:blip r:embed="rId2"/>
          <a:stretch>
            <a:fillRect/>
          </a:stretch>
        </p:blipFill>
        <p:spPr>
          <a:xfrm>
            <a:off x="0" y="-1"/>
            <a:ext cx="9143956" cy="5143501"/>
          </a:xfrm>
          <a:prstGeom prst="rect">
            <a:avLst/>
          </a:prstGeom>
          <a:noFill/>
          <a:ln>
            <a:noFill/>
          </a:ln>
        </p:spPr>
      </p:pic>
      <p:sp>
        <p:nvSpPr>
          <p:cNvPr id="43" name="Google Shape;43;p8"/>
          <p:cNvSpPr/>
          <p:nvPr/>
        </p:nvSpPr>
        <p:spPr>
          <a:xfrm>
            <a:off x="713225" y="549275"/>
            <a:ext cx="7717500" cy="4063500"/>
          </a:xfrm>
          <a:prstGeom prst="roundRect">
            <a:avLst>
              <a:gd name="adj" fmla="val 8626"/>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txBox="1">
            <a:spLocks noGrp="1"/>
          </p:cNvSpPr>
          <p:nvPr>
            <p:ph type="title"/>
          </p:nvPr>
        </p:nvSpPr>
        <p:spPr>
          <a:xfrm>
            <a:off x="815250" y="1653199"/>
            <a:ext cx="7513500" cy="10353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72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5" name="Google Shape;45;p8"/>
          <p:cNvSpPr txBox="1">
            <a:spLocks noGrp="1"/>
          </p:cNvSpPr>
          <p:nvPr>
            <p:ph type="subTitle" idx="1"/>
          </p:nvPr>
        </p:nvSpPr>
        <p:spPr>
          <a:xfrm>
            <a:off x="1281475" y="2736350"/>
            <a:ext cx="6581100" cy="36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pic>
        <p:nvPicPr>
          <p:cNvPr id="47" name="Google Shape;47;p9"/>
          <p:cNvPicPr preferRelativeResize="0"/>
          <p:nvPr/>
        </p:nvPicPr>
        <p:blipFill>
          <a:blip r:embed="rId2"/>
          <a:stretch>
            <a:fillRect/>
          </a:stretch>
        </p:blipFill>
        <p:spPr>
          <a:xfrm>
            <a:off x="0" y="-1"/>
            <a:ext cx="9143956" cy="5143501"/>
          </a:xfrm>
          <a:prstGeom prst="rect">
            <a:avLst/>
          </a:prstGeom>
          <a:noFill/>
          <a:ln>
            <a:noFill/>
          </a:ln>
        </p:spPr>
      </p:pic>
      <p:sp>
        <p:nvSpPr>
          <p:cNvPr id="48" name="Google Shape;48;p9"/>
          <p:cNvSpPr/>
          <p:nvPr/>
        </p:nvSpPr>
        <p:spPr>
          <a:xfrm>
            <a:off x="713225" y="549275"/>
            <a:ext cx="7717500" cy="4063500"/>
          </a:xfrm>
          <a:prstGeom prst="roundRect">
            <a:avLst>
              <a:gd name="adj" fmla="val 8626"/>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txBox="1">
            <a:spLocks noGrp="1"/>
          </p:cNvSpPr>
          <p:nvPr>
            <p:ph type="title"/>
          </p:nvPr>
        </p:nvSpPr>
        <p:spPr>
          <a:xfrm>
            <a:off x="908575" y="2521625"/>
            <a:ext cx="4002600" cy="97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2pPr>
            <a:lvl3pPr lvl="2"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3pPr>
            <a:lvl4pPr lvl="3"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4pPr>
            <a:lvl5pPr lvl="4"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5pPr>
            <a:lvl6pPr lvl="5"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6pPr>
            <a:lvl7pPr lvl="6"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7pPr>
            <a:lvl8pPr lvl="7"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8pPr>
            <a:lvl9pPr lvl="8" rtl="0">
              <a:spcBef>
                <a:spcPts val="0"/>
              </a:spcBef>
              <a:spcAft>
                <a:spcPts val="0"/>
              </a:spcAft>
              <a:buSzPts val="28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50" name="Google Shape;50;p9"/>
          <p:cNvSpPr txBox="1">
            <a:spLocks noGrp="1"/>
          </p:cNvSpPr>
          <p:nvPr>
            <p:ph type="subTitle" idx="1"/>
          </p:nvPr>
        </p:nvSpPr>
        <p:spPr>
          <a:xfrm>
            <a:off x="908475" y="3439748"/>
            <a:ext cx="3852000" cy="31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5B595B"/>
              </a:buClr>
              <a:buSzPts val="1400"/>
              <a:buFont typeface="Lato" panose="020F0502020204030203"/>
              <a:buChar char="●"/>
              <a:defRPr/>
            </a:lvl1pPr>
            <a:lvl2pPr lvl="1" algn="ctr" rtl="0">
              <a:lnSpc>
                <a:spcPct val="100000"/>
              </a:lnSpc>
              <a:spcBef>
                <a:spcPts val="0"/>
              </a:spcBef>
              <a:spcAft>
                <a:spcPts val="0"/>
              </a:spcAft>
              <a:buClr>
                <a:srgbClr val="5B595B"/>
              </a:buClr>
              <a:buSzPts val="1400"/>
              <a:buFont typeface="Lato" panose="020F0502020204030203"/>
              <a:buChar char="○"/>
              <a:defRPr sz="2100"/>
            </a:lvl2pPr>
            <a:lvl3pPr lvl="2" algn="ctr" rtl="0">
              <a:lnSpc>
                <a:spcPct val="100000"/>
              </a:lnSpc>
              <a:spcBef>
                <a:spcPts val="0"/>
              </a:spcBef>
              <a:spcAft>
                <a:spcPts val="0"/>
              </a:spcAft>
              <a:buClr>
                <a:srgbClr val="5B595B"/>
              </a:buClr>
              <a:buSzPts val="1400"/>
              <a:buFont typeface="Lato" panose="020F0502020204030203"/>
              <a:buChar char="■"/>
              <a:defRPr sz="2100"/>
            </a:lvl3pPr>
            <a:lvl4pPr lvl="3" algn="ctr" rtl="0">
              <a:lnSpc>
                <a:spcPct val="100000"/>
              </a:lnSpc>
              <a:spcBef>
                <a:spcPts val="0"/>
              </a:spcBef>
              <a:spcAft>
                <a:spcPts val="0"/>
              </a:spcAft>
              <a:buClr>
                <a:srgbClr val="5B595B"/>
              </a:buClr>
              <a:buSzPts val="1400"/>
              <a:buFont typeface="Lato" panose="020F0502020204030203"/>
              <a:buChar char="●"/>
              <a:defRPr sz="2100"/>
            </a:lvl4pPr>
            <a:lvl5pPr lvl="4" algn="ctr" rtl="0">
              <a:lnSpc>
                <a:spcPct val="100000"/>
              </a:lnSpc>
              <a:spcBef>
                <a:spcPts val="0"/>
              </a:spcBef>
              <a:spcAft>
                <a:spcPts val="0"/>
              </a:spcAft>
              <a:buClr>
                <a:srgbClr val="5B595B"/>
              </a:buClr>
              <a:buSzPts val="1400"/>
              <a:buFont typeface="Lato" panose="020F0502020204030203"/>
              <a:buChar char="○"/>
              <a:defRPr sz="2100"/>
            </a:lvl5pPr>
            <a:lvl6pPr lvl="5" algn="ctr" rtl="0">
              <a:lnSpc>
                <a:spcPct val="100000"/>
              </a:lnSpc>
              <a:spcBef>
                <a:spcPts val="0"/>
              </a:spcBef>
              <a:spcAft>
                <a:spcPts val="0"/>
              </a:spcAft>
              <a:buClr>
                <a:srgbClr val="5B595B"/>
              </a:buClr>
              <a:buSzPts val="1400"/>
              <a:buFont typeface="Lato" panose="020F0502020204030203"/>
              <a:buChar char="■"/>
              <a:defRPr sz="2100"/>
            </a:lvl6pPr>
            <a:lvl7pPr lvl="6" algn="ctr" rtl="0">
              <a:lnSpc>
                <a:spcPct val="100000"/>
              </a:lnSpc>
              <a:spcBef>
                <a:spcPts val="0"/>
              </a:spcBef>
              <a:spcAft>
                <a:spcPts val="0"/>
              </a:spcAft>
              <a:buClr>
                <a:srgbClr val="5B595B"/>
              </a:buClr>
              <a:buSzPts val="1400"/>
              <a:buFont typeface="Lato" panose="020F0502020204030203"/>
              <a:buChar char="●"/>
              <a:defRPr sz="2100"/>
            </a:lvl7pPr>
            <a:lvl8pPr lvl="7" algn="ctr" rtl="0">
              <a:lnSpc>
                <a:spcPct val="100000"/>
              </a:lnSpc>
              <a:spcBef>
                <a:spcPts val="0"/>
              </a:spcBef>
              <a:spcAft>
                <a:spcPts val="0"/>
              </a:spcAft>
              <a:buClr>
                <a:srgbClr val="5B595B"/>
              </a:buClr>
              <a:buSzPts val="1400"/>
              <a:buFont typeface="Lato" panose="020F0502020204030203"/>
              <a:buChar char="○"/>
              <a:defRPr sz="2100"/>
            </a:lvl8pPr>
            <a:lvl9pPr lvl="8" algn="ctr" rtl="0">
              <a:lnSpc>
                <a:spcPct val="100000"/>
              </a:lnSpc>
              <a:spcBef>
                <a:spcPts val="0"/>
              </a:spcBef>
              <a:spcAft>
                <a:spcPts val="0"/>
              </a:spcAft>
              <a:buClr>
                <a:srgbClr val="5B595B"/>
              </a:buClr>
              <a:buSzPts val="1400"/>
              <a:buFont typeface="Lato" panose="020F0502020204030203"/>
              <a:buChar char="■"/>
              <a:defRPr sz="21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
        <p:cNvGrpSpPr/>
        <p:nvPr/>
      </p:nvGrpSpPr>
      <p:grpSpPr>
        <a:xfrm>
          <a:off x="0" y="0"/>
          <a:ext cx="0" cy="0"/>
          <a:chOff x="0" y="0"/>
          <a:chExt cx="0" cy="0"/>
        </a:xfrm>
      </p:grpSpPr>
      <p:sp>
        <p:nvSpPr>
          <p:cNvPr id="52" name="Google Shape;52;p10"/>
          <p:cNvSpPr txBox="1">
            <a:spLocks noGrp="1"/>
          </p:cNvSpPr>
          <p:nvPr>
            <p:ph type="title"/>
          </p:nvPr>
        </p:nvSpPr>
        <p:spPr>
          <a:xfrm>
            <a:off x="1415775" y="3947300"/>
            <a:ext cx="63120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5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47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Life Savers" panose="03050602040302000004"/>
              <a:buNone/>
              <a:defRPr sz="3000" b="1">
                <a:solidFill>
                  <a:schemeClr val="dk1"/>
                </a:solidFill>
                <a:latin typeface="Life Savers" panose="03050602040302000004"/>
                <a:ea typeface="Life Savers" panose="03050602040302000004"/>
                <a:cs typeface="Life Savers" panose="03050602040302000004"/>
                <a:sym typeface="Life Savers" panose="03050602040302000004"/>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1"/>
              </a:buClr>
              <a:buSzPts val="1400"/>
              <a:buFont typeface="Ubuntu" panose="020B0504030602030204"/>
              <a:buChar char="●"/>
              <a:defRPr>
                <a:solidFill>
                  <a:schemeClr val="lt1"/>
                </a:solidFill>
                <a:latin typeface="Ubuntu" panose="020B0504030602030204"/>
                <a:ea typeface="Ubuntu" panose="020B0504030602030204"/>
                <a:cs typeface="Ubuntu" panose="020B0504030602030204"/>
                <a:sym typeface="Ubuntu" panose="020B0504030602030204"/>
              </a:defRPr>
            </a:lvl1pPr>
            <a:lvl2pPr marL="914400" lvl="1" indent="-317500" rtl="0">
              <a:lnSpc>
                <a:spcPct val="100000"/>
              </a:lnSpc>
              <a:spcBef>
                <a:spcPts val="0"/>
              </a:spcBef>
              <a:spcAft>
                <a:spcPts val="0"/>
              </a:spcAft>
              <a:buClr>
                <a:schemeClr val="lt1"/>
              </a:buClr>
              <a:buSzPts val="1400"/>
              <a:buFont typeface="Ubuntu" panose="020B0504030602030204"/>
              <a:buChar char="○"/>
              <a:defRPr>
                <a:solidFill>
                  <a:schemeClr val="lt1"/>
                </a:solidFill>
                <a:latin typeface="Ubuntu" panose="020B0504030602030204"/>
                <a:ea typeface="Ubuntu" panose="020B0504030602030204"/>
                <a:cs typeface="Ubuntu" panose="020B0504030602030204"/>
                <a:sym typeface="Ubuntu" panose="020B0504030602030204"/>
              </a:defRPr>
            </a:lvl2pPr>
            <a:lvl3pPr marL="1371600" lvl="2" indent="-317500" rtl="0">
              <a:lnSpc>
                <a:spcPct val="100000"/>
              </a:lnSpc>
              <a:spcBef>
                <a:spcPts val="0"/>
              </a:spcBef>
              <a:spcAft>
                <a:spcPts val="0"/>
              </a:spcAft>
              <a:buClr>
                <a:schemeClr val="lt1"/>
              </a:buClr>
              <a:buSzPts val="1400"/>
              <a:buFont typeface="Ubuntu" panose="020B0504030602030204"/>
              <a:buChar char="■"/>
              <a:defRPr>
                <a:solidFill>
                  <a:schemeClr val="lt1"/>
                </a:solidFill>
                <a:latin typeface="Ubuntu" panose="020B0504030602030204"/>
                <a:ea typeface="Ubuntu" panose="020B0504030602030204"/>
                <a:cs typeface="Ubuntu" panose="020B0504030602030204"/>
                <a:sym typeface="Ubuntu" panose="020B0504030602030204"/>
              </a:defRPr>
            </a:lvl3pPr>
            <a:lvl4pPr marL="1828800" lvl="3" indent="-317500" rtl="0">
              <a:lnSpc>
                <a:spcPct val="100000"/>
              </a:lnSpc>
              <a:spcBef>
                <a:spcPts val="0"/>
              </a:spcBef>
              <a:spcAft>
                <a:spcPts val="0"/>
              </a:spcAft>
              <a:buClr>
                <a:schemeClr val="lt1"/>
              </a:buClr>
              <a:buSzPts val="1400"/>
              <a:buFont typeface="Ubuntu" panose="020B0504030602030204"/>
              <a:buChar char="●"/>
              <a:defRPr>
                <a:solidFill>
                  <a:schemeClr val="lt1"/>
                </a:solidFill>
                <a:latin typeface="Ubuntu" panose="020B0504030602030204"/>
                <a:ea typeface="Ubuntu" panose="020B0504030602030204"/>
                <a:cs typeface="Ubuntu" panose="020B0504030602030204"/>
                <a:sym typeface="Ubuntu" panose="020B0504030602030204"/>
              </a:defRPr>
            </a:lvl4pPr>
            <a:lvl5pPr marL="2286000" lvl="4" indent="-317500" rtl="0">
              <a:lnSpc>
                <a:spcPct val="100000"/>
              </a:lnSpc>
              <a:spcBef>
                <a:spcPts val="0"/>
              </a:spcBef>
              <a:spcAft>
                <a:spcPts val="0"/>
              </a:spcAft>
              <a:buClr>
                <a:schemeClr val="lt1"/>
              </a:buClr>
              <a:buSzPts val="1400"/>
              <a:buFont typeface="Ubuntu" panose="020B0504030602030204"/>
              <a:buChar char="○"/>
              <a:defRPr>
                <a:solidFill>
                  <a:schemeClr val="lt1"/>
                </a:solidFill>
                <a:latin typeface="Ubuntu" panose="020B0504030602030204"/>
                <a:ea typeface="Ubuntu" panose="020B0504030602030204"/>
                <a:cs typeface="Ubuntu" panose="020B0504030602030204"/>
                <a:sym typeface="Ubuntu" panose="020B0504030602030204"/>
              </a:defRPr>
            </a:lvl5pPr>
            <a:lvl6pPr marL="2743200" lvl="5" indent="-317500" rtl="0">
              <a:lnSpc>
                <a:spcPct val="100000"/>
              </a:lnSpc>
              <a:spcBef>
                <a:spcPts val="0"/>
              </a:spcBef>
              <a:spcAft>
                <a:spcPts val="0"/>
              </a:spcAft>
              <a:buClr>
                <a:schemeClr val="lt1"/>
              </a:buClr>
              <a:buSzPts val="1400"/>
              <a:buFont typeface="Ubuntu" panose="020B0504030602030204"/>
              <a:buChar char="■"/>
              <a:defRPr>
                <a:solidFill>
                  <a:schemeClr val="lt1"/>
                </a:solidFill>
                <a:latin typeface="Ubuntu" panose="020B0504030602030204"/>
                <a:ea typeface="Ubuntu" panose="020B0504030602030204"/>
                <a:cs typeface="Ubuntu" panose="020B0504030602030204"/>
                <a:sym typeface="Ubuntu" panose="020B0504030602030204"/>
              </a:defRPr>
            </a:lvl6pPr>
            <a:lvl7pPr marL="3200400" lvl="6" indent="-317500" rtl="0">
              <a:lnSpc>
                <a:spcPct val="100000"/>
              </a:lnSpc>
              <a:spcBef>
                <a:spcPts val="0"/>
              </a:spcBef>
              <a:spcAft>
                <a:spcPts val="0"/>
              </a:spcAft>
              <a:buClr>
                <a:schemeClr val="lt1"/>
              </a:buClr>
              <a:buSzPts val="1400"/>
              <a:buFont typeface="Ubuntu" panose="020B0504030602030204"/>
              <a:buChar char="●"/>
              <a:defRPr>
                <a:solidFill>
                  <a:schemeClr val="lt1"/>
                </a:solidFill>
                <a:latin typeface="Ubuntu" panose="020B0504030602030204"/>
                <a:ea typeface="Ubuntu" panose="020B0504030602030204"/>
                <a:cs typeface="Ubuntu" panose="020B0504030602030204"/>
                <a:sym typeface="Ubuntu" panose="020B0504030602030204"/>
              </a:defRPr>
            </a:lvl7pPr>
            <a:lvl8pPr marL="3657600" lvl="7" indent="-317500" rtl="0">
              <a:lnSpc>
                <a:spcPct val="100000"/>
              </a:lnSpc>
              <a:spcBef>
                <a:spcPts val="0"/>
              </a:spcBef>
              <a:spcAft>
                <a:spcPts val="0"/>
              </a:spcAft>
              <a:buClr>
                <a:schemeClr val="lt1"/>
              </a:buClr>
              <a:buSzPts val="1400"/>
              <a:buFont typeface="Ubuntu" panose="020B0504030602030204"/>
              <a:buChar char="○"/>
              <a:defRPr>
                <a:solidFill>
                  <a:schemeClr val="lt1"/>
                </a:solidFill>
                <a:latin typeface="Ubuntu" panose="020B0504030602030204"/>
                <a:ea typeface="Ubuntu" panose="020B0504030602030204"/>
                <a:cs typeface="Ubuntu" panose="020B0504030602030204"/>
                <a:sym typeface="Ubuntu" panose="020B0504030602030204"/>
              </a:defRPr>
            </a:lvl8pPr>
            <a:lvl9pPr marL="4114800" lvl="8" indent="-317500" rtl="0">
              <a:lnSpc>
                <a:spcPct val="100000"/>
              </a:lnSpc>
              <a:spcBef>
                <a:spcPts val="0"/>
              </a:spcBef>
              <a:spcAft>
                <a:spcPts val="0"/>
              </a:spcAft>
              <a:buClr>
                <a:schemeClr val="lt1"/>
              </a:buClr>
              <a:buSzPts val="1400"/>
              <a:buFont typeface="Ubuntu" panose="020B0504030602030204"/>
              <a:buChar char="■"/>
              <a:defRPr>
                <a:solidFill>
                  <a:schemeClr val="lt1"/>
                </a:solidFill>
                <a:latin typeface="Ubuntu" panose="020B0504030602030204"/>
                <a:ea typeface="Ubuntu" panose="020B0504030602030204"/>
                <a:cs typeface="Ubuntu" panose="020B0504030602030204"/>
                <a:sym typeface="Ubuntu" panose="020B0504030602030204"/>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7" r:id="rId37"/>
    <p:sldLayoutId id="2147483688" r:id="rId38"/>
    <p:sldLayoutId id="2147483689" r:id="rId39"/>
    <p:sldLayoutId id="2147483690" r:id="rId4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9.xml"/><Relationship Id="rId5" Type="http://schemas.openxmlformats.org/officeDocument/2006/relationships/image" Target="../media/image13.jpeg"/><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9.xml"/><Relationship Id="rId10" Type="http://schemas.openxmlformats.org/officeDocument/2006/relationships/image" Target="../media/image16.emf"/><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9.xml"/><Relationship Id="rId10" Type="http://schemas.openxmlformats.org/officeDocument/2006/relationships/image" Target="../media/image16.emf"/><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9.xml"/><Relationship Id="rId10" Type="http://schemas.openxmlformats.org/officeDocument/2006/relationships/image" Target="../media/image16.emf"/><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4"/>
          <p:cNvSpPr/>
          <p:nvPr/>
        </p:nvSpPr>
        <p:spPr>
          <a:xfrm rot="6853707">
            <a:off x="7421272" y="-65707"/>
            <a:ext cx="787218" cy="1877222"/>
          </a:xfrm>
          <a:custGeom>
            <a:avLst/>
            <a:gdLst/>
            <a:ahLst/>
            <a:cxnLst/>
            <a:rect l="l" t="t" r="r" b="b"/>
            <a:pathLst>
              <a:path w="5318" h="6518" extrusionOk="0">
                <a:moveTo>
                  <a:pt x="3978" y="0"/>
                </a:moveTo>
                <a:cubicBezTo>
                  <a:pt x="3355" y="0"/>
                  <a:pt x="760" y="360"/>
                  <a:pt x="297" y="664"/>
                </a:cubicBezTo>
                <a:cubicBezTo>
                  <a:pt x="274" y="686"/>
                  <a:pt x="254" y="707"/>
                  <a:pt x="244" y="717"/>
                </a:cubicBezTo>
                <a:cubicBezTo>
                  <a:pt x="1" y="1066"/>
                  <a:pt x="803" y="6393"/>
                  <a:pt x="1320" y="6499"/>
                </a:cubicBezTo>
                <a:cubicBezTo>
                  <a:pt x="1381" y="6511"/>
                  <a:pt x="1477" y="6517"/>
                  <a:pt x="1599" y="6517"/>
                </a:cubicBezTo>
                <a:cubicBezTo>
                  <a:pt x="2535" y="6517"/>
                  <a:pt x="5014" y="6176"/>
                  <a:pt x="5191" y="5643"/>
                </a:cubicBezTo>
                <a:cubicBezTo>
                  <a:pt x="5318" y="5297"/>
                  <a:pt x="4431" y="43"/>
                  <a:pt x="40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4"/>
          <p:cNvSpPr txBox="1">
            <a:spLocks noGrp="1"/>
          </p:cNvSpPr>
          <p:nvPr>
            <p:ph type="title"/>
          </p:nvPr>
        </p:nvSpPr>
        <p:spPr>
          <a:xfrm>
            <a:off x="1584385" y="1503408"/>
            <a:ext cx="5944433" cy="2495394"/>
          </a:xfrm>
          <a:prstGeom prst="rect">
            <a:avLst/>
          </a:prstGeom>
        </p:spPr>
        <p:txBody>
          <a:bodyPr spcFirstLastPara="1" wrap="square" lIns="91425" tIns="91425" rIns="91425" bIns="91425" anchor="t" anchorCtr="0">
            <a:noAutofit/>
          </a:bodyPr>
          <a:lstStyle/>
          <a:p>
            <a:pPr marL="0" lvl="0" indent="0" algn="ctr" rtl="0">
              <a:spcBef>
                <a:spcPts val="1200"/>
              </a:spcBef>
              <a:spcAft>
                <a:spcPts val="1200"/>
              </a:spcAft>
              <a:buNone/>
            </a:pPr>
            <a:r>
              <a:rPr lang="en-US" altLang="en-GB" sz="4000" smtClean="0">
                <a:latin typeface="#9Slide07 SVNZero" panose="02040603050506020204" charset="0"/>
                <a:cs typeface="#9Slide07 SVNZero" panose="02040603050506020204" charset="0"/>
              </a:rPr>
              <a:t>KHOA HỌC </a:t>
            </a:r>
            <a:br>
              <a:rPr lang="en-US" altLang="en-GB" sz="4000" smtClean="0">
                <a:latin typeface="#9Slide07 SVNZero" panose="02040603050506020204" charset="0"/>
                <a:cs typeface="#9Slide07 SVNZero" panose="02040603050506020204" charset="0"/>
              </a:rPr>
            </a:br>
            <a:r>
              <a:rPr lang="en-US" altLang="en-GB" sz="2800" smtClean="0">
                <a:solidFill>
                  <a:srgbClr val="FF0000"/>
                </a:solidFill>
                <a:latin typeface="#9Slide07 SVNZero" panose="02040603050506020204" charset="0"/>
                <a:cs typeface="#9Slide07 SVNZero" panose="02040603050506020204" charset="0"/>
              </a:rPr>
              <a:t>lớp</a:t>
            </a:r>
            <a:r>
              <a:rPr lang="vi-VN" altLang="en-GB" sz="2800" smtClean="0">
                <a:solidFill>
                  <a:srgbClr val="FF0000"/>
                </a:solidFill>
                <a:latin typeface="#9Slide07 SVNZero" panose="02040603050506020204" charset="0"/>
                <a:cs typeface="#9Slide07 SVNZero" panose="02040603050506020204" charset="0"/>
              </a:rPr>
              <a:t> 4</a:t>
            </a:r>
            <a:r>
              <a:rPr lang="en-US" altLang="en-GB" sz="2800" smtClean="0">
                <a:solidFill>
                  <a:srgbClr val="FF0000"/>
                </a:solidFill>
                <a:latin typeface="#9Slide07 SVNZero" panose="02040603050506020204" charset="0"/>
                <a:cs typeface="#9Slide07 SVNZero" panose="02040603050506020204" charset="0"/>
              </a:rPr>
              <a:t/>
            </a:r>
            <a:br>
              <a:rPr lang="en-US" altLang="en-GB" sz="2800" smtClean="0">
                <a:solidFill>
                  <a:srgbClr val="FF0000"/>
                </a:solidFill>
                <a:latin typeface="#9Slide07 SVNZero" panose="02040603050506020204" charset="0"/>
                <a:cs typeface="#9Slide07 SVNZero" panose="02040603050506020204" charset="0"/>
              </a:rPr>
            </a:br>
            <a:r>
              <a:rPr lang="en-US" altLang="en-GB" sz="2800" smtClean="0">
                <a:solidFill>
                  <a:srgbClr val="FF0000"/>
                </a:solidFill>
                <a:latin typeface="#9Slide07 SVNZero" panose="02040603050506020204" charset="0"/>
                <a:cs typeface="#9Slide07 SVNZero" panose="02040603050506020204" charset="0"/>
              </a:rPr>
              <a:t/>
            </a:r>
            <a:br>
              <a:rPr lang="en-US" altLang="en-GB" sz="2800" smtClean="0">
                <a:solidFill>
                  <a:srgbClr val="FF0000"/>
                </a:solidFill>
                <a:latin typeface="#9Slide07 SVNZero" panose="02040603050506020204" charset="0"/>
                <a:cs typeface="#9Slide07 SVNZero" panose="02040603050506020204" charset="0"/>
              </a:rPr>
            </a:br>
            <a:endParaRPr lang="vi-VN" altLang="en-GB" sz="2000" dirty="0">
              <a:solidFill>
                <a:srgbClr val="FF0000"/>
              </a:solidFill>
              <a:latin typeface="Times New Roman" panose="02020603050405020304" pitchFamily="18" charset="0"/>
              <a:cs typeface="Times New Roman" panose="02020603050405020304" pitchFamily="18" charset="0"/>
            </a:endParaRPr>
          </a:p>
        </p:txBody>
      </p:sp>
      <p:grpSp>
        <p:nvGrpSpPr>
          <p:cNvPr id="271" name="Google Shape;271;p44"/>
          <p:cNvGrpSpPr/>
          <p:nvPr/>
        </p:nvGrpSpPr>
        <p:grpSpPr>
          <a:xfrm>
            <a:off x="6974880" y="3186592"/>
            <a:ext cx="2015409" cy="1868578"/>
            <a:chOff x="6556425" y="1131850"/>
            <a:chExt cx="518500" cy="480725"/>
          </a:xfrm>
        </p:grpSpPr>
        <p:sp>
          <p:nvSpPr>
            <p:cNvPr id="272" name="Google Shape;272;p44"/>
            <p:cNvSpPr/>
            <p:nvPr/>
          </p:nvSpPr>
          <p:spPr>
            <a:xfrm>
              <a:off x="6556425" y="1131850"/>
              <a:ext cx="518150" cy="480725"/>
            </a:xfrm>
            <a:custGeom>
              <a:avLst/>
              <a:gdLst/>
              <a:ahLst/>
              <a:cxnLst/>
              <a:rect l="l" t="t" r="r" b="b"/>
              <a:pathLst>
                <a:path w="20726" h="19229" extrusionOk="0">
                  <a:moveTo>
                    <a:pt x="10622" y="0"/>
                  </a:moveTo>
                  <a:cubicBezTo>
                    <a:pt x="9926" y="0"/>
                    <a:pt x="9274" y="79"/>
                    <a:pt x="8706" y="218"/>
                  </a:cubicBezTo>
                  <a:cubicBezTo>
                    <a:pt x="7725" y="468"/>
                    <a:pt x="6508" y="806"/>
                    <a:pt x="5308" y="1449"/>
                  </a:cubicBezTo>
                  <a:cubicBezTo>
                    <a:pt x="4971" y="1625"/>
                    <a:pt x="4647" y="1815"/>
                    <a:pt x="4327" y="2051"/>
                  </a:cubicBezTo>
                  <a:cubicBezTo>
                    <a:pt x="2480" y="3310"/>
                    <a:pt x="838" y="5421"/>
                    <a:pt x="324" y="9072"/>
                  </a:cubicBezTo>
                  <a:cubicBezTo>
                    <a:pt x="0" y="11330"/>
                    <a:pt x="412" y="13321"/>
                    <a:pt x="1365" y="14950"/>
                  </a:cubicBezTo>
                  <a:cubicBezTo>
                    <a:pt x="2041" y="16093"/>
                    <a:pt x="2976" y="17028"/>
                    <a:pt x="4119" y="17750"/>
                  </a:cubicBezTo>
                  <a:cubicBezTo>
                    <a:pt x="5147" y="18393"/>
                    <a:pt x="6350" y="18847"/>
                    <a:pt x="7669" y="19069"/>
                  </a:cubicBezTo>
                  <a:cubicBezTo>
                    <a:pt x="8291" y="19174"/>
                    <a:pt x="8937" y="19228"/>
                    <a:pt x="9605" y="19228"/>
                  </a:cubicBezTo>
                  <a:cubicBezTo>
                    <a:pt x="10319" y="19228"/>
                    <a:pt x="11058" y="19166"/>
                    <a:pt x="11816" y="19037"/>
                  </a:cubicBezTo>
                  <a:cubicBezTo>
                    <a:pt x="13325" y="18787"/>
                    <a:pt x="14630" y="18305"/>
                    <a:pt x="15713" y="17662"/>
                  </a:cubicBezTo>
                  <a:cubicBezTo>
                    <a:pt x="19642" y="15301"/>
                    <a:pt x="20726" y="10655"/>
                    <a:pt x="19259" y="6198"/>
                  </a:cubicBezTo>
                  <a:cubicBezTo>
                    <a:pt x="18527" y="4014"/>
                    <a:pt x="17268" y="2519"/>
                    <a:pt x="15801" y="1537"/>
                  </a:cubicBezTo>
                  <a:cubicBezTo>
                    <a:pt x="14154" y="436"/>
                    <a:pt x="12263" y="0"/>
                    <a:pt x="10622"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4"/>
            <p:cNvSpPr/>
            <p:nvPr/>
          </p:nvSpPr>
          <p:spPr>
            <a:xfrm>
              <a:off x="6845925" y="1170275"/>
              <a:ext cx="229000" cy="403125"/>
            </a:xfrm>
            <a:custGeom>
              <a:avLst/>
              <a:gdLst/>
              <a:ahLst/>
              <a:cxnLst/>
              <a:rect l="l" t="t" r="r" b="b"/>
              <a:pathLst>
                <a:path w="9160" h="16125" extrusionOk="0">
                  <a:moveTo>
                    <a:pt x="4235" y="0"/>
                  </a:moveTo>
                  <a:cubicBezTo>
                    <a:pt x="3827" y="412"/>
                    <a:pt x="3620" y="718"/>
                    <a:pt x="3620" y="1143"/>
                  </a:cubicBezTo>
                  <a:cubicBezTo>
                    <a:pt x="3620" y="1583"/>
                    <a:pt x="2754" y="2318"/>
                    <a:pt x="3226" y="2786"/>
                  </a:cubicBezTo>
                  <a:cubicBezTo>
                    <a:pt x="3391" y="2951"/>
                    <a:pt x="3591" y="3020"/>
                    <a:pt x="3780" y="3020"/>
                  </a:cubicBezTo>
                  <a:cubicBezTo>
                    <a:pt x="4129" y="3020"/>
                    <a:pt x="4443" y="2788"/>
                    <a:pt x="4443" y="2494"/>
                  </a:cubicBezTo>
                  <a:cubicBezTo>
                    <a:pt x="4443" y="2120"/>
                    <a:pt x="4953" y="1658"/>
                    <a:pt x="5222" y="1658"/>
                  </a:cubicBezTo>
                  <a:cubicBezTo>
                    <a:pt x="5269" y="1658"/>
                    <a:pt x="5308" y="1672"/>
                    <a:pt x="5336" y="1703"/>
                  </a:cubicBezTo>
                  <a:cubicBezTo>
                    <a:pt x="5628" y="1995"/>
                    <a:pt x="4865" y="3416"/>
                    <a:pt x="4443" y="3416"/>
                  </a:cubicBezTo>
                  <a:lnTo>
                    <a:pt x="2448" y="3416"/>
                  </a:lnTo>
                  <a:cubicBezTo>
                    <a:pt x="1657" y="3416"/>
                    <a:pt x="1333" y="3725"/>
                    <a:pt x="1333" y="4235"/>
                  </a:cubicBezTo>
                  <a:cubicBezTo>
                    <a:pt x="1333" y="4749"/>
                    <a:pt x="1629" y="5379"/>
                    <a:pt x="1333" y="5688"/>
                  </a:cubicBezTo>
                  <a:cubicBezTo>
                    <a:pt x="1077" y="5933"/>
                    <a:pt x="879" y="5953"/>
                    <a:pt x="590" y="5953"/>
                  </a:cubicBezTo>
                  <a:cubicBezTo>
                    <a:pt x="535" y="5953"/>
                    <a:pt x="475" y="5952"/>
                    <a:pt x="412" y="5952"/>
                  </a:cubicBezTo>
                  <a:cubicBezTo>
                    <a:pt x="14" y="5952"/>
                    <a:pt x="0" y="7067"/>
                    <a:pt x="204" y="7285"/>
                  </a:cubicBezTo>
                  <a:cubicBezTo>
                    <a:pt x="286" y="7367"/>
                    <a:pt x="517" y="7414"/>
                    <a:pt x="803" y="7414"/>
                  </a:cubicBezTo>
                  <a:cubicBezTo>
                    <a:pt x="1293" y="7414"/>
                    <a:pt x="1945" y="7275"/>
                    <a:pt x="2287" y="6933"/>
                  </a:cubicBezTo>
                  <a:cubicBezTo>
                    <a:pt x="2828" y="6392"/>
                    <a:pt x="3883" y="5924"/>
                    <a:pt x="4207" y="5924"/>
                  </a:cubicBezTo>
                  <a:cubicBezTo>
                    <a:pt x="4513" y="5924"/>
                    <a:pt x="5058" y="6156"/>
                    <a:pt x="5058" y="6539"/>
                  </a:cubicBezTo>
                  <a:cubicBezTo>
                    <a:pt x="5058" y="6933"/>
                    <a:pt x="5804" y="6859"/>
                    <a:pt x="6114" y="7169"/>
                  </a:cubicBezTo>
                  <a:cubicBezTo>
                    <a:pt x="6434" y="7475"/>
                    <a:pt x="6318" y="7799"/>
                    <a:pt x="6114" y="7989"/>
                  </a:cubicBezTo>
                  <a:cubicBezTo>
                    <a:pt x="5964" y="8135"/>
                    <a:pt x="5539" y="8152"/>
                    <a:pt x="5137" y="8152"/>
                  </a:cubicBezTo>
                  <a:cubicBezTo>
                    <a:pt x="5018" y="8152"/>
                    <a:pt x="4901" y="8150"/>
                    <a:pt x="4795" y="8150"/>
                  </a:cubicBezTo>
                  <a:cubicBezTo>
                    <a:pt x="4323" y="8150"/>
                    <a:pt x="4587" y="8428"/>
                    <a:pt x="4587" y="8706"/>
                  </a:cubicBezTo>
                  <a:cubicBezTo>
                    <a:pt x="4587" y="8911"/>
                    <a:pt x="4457" y="8982"/>
                    <a:pt x="4300" y="8982"/>
                  </a:cubicBezTo>
                  <a:cubicBezTo>
                    <a:pt x="4119" y="8982"/>
                    <a:pt x="3904" y="8888"/>
                    <a:pt x="3810" y="8794"/>
                  </a:cubicBezTo>
                  <a:cubicBezTo>
                    <a:pt x="3620" y="8590"/>
                    <a:pt x="3402" y="8780"/>
                    <a:pt x="3402" y="8400"/>
                  </a:cubicBezTo>
                  <a:cubicBezTo>
                    <a:pt x="3402" y="8164"/>
                    <a:pt x="2170" y="7887"/>
                    <a:pt x="1861" y="7887"/>
                  </a:cubicBezTo>
                  <a:cubicBezTo>
                    <a:pt x="1541" y="7887"/>
                    <a:pt x="1305" y="7989"/>
                    <a:pt x="837" y="8456"/>
                  </a:cubicBezTo>
                  <a:cubicBezTo>
                    <a:pt x="366" y="8928"/>
                    <a:pt x="236" y="11376"/>
                    <a:pt x="925" y="12048"/>
                  </a:cubicBezTo>
                  <a:cubicBezTo>
                    <a:pt x="1217" y="12343"/>
                    <a:pt x="1861" y="12959"/>
                    <a:pt x="2360" y="12959"/>
                  </a:cubicBezTo>
                  <a:cubicBezTo>
                    <a:pt x="2532" y="12959"/>
                    <a:pt x="2771" y="12949"/>
                    <a:pt x="3015" y="12949"/>
                  </a:cubicBezTo>
                  <a:cubicBezTo>
                    <a:pt x="3501" y="12949"/>
                    <a:pt x="4003" y="12988"/>
                    <a:pt x="4003" y="13223"/>
                  </a:cubicBezTo>
                  <a:cubicBezTo>
                    <a:pt x="4003" y="13574"/>
                    <a:pt x="4355" y="13807"/>
                    <a:pt x="4355" y="14366"/>
                  </a:cubicBezTo>
                  <a:cubicBezTo>
                    <a:pt x="4355" y="14908"/>
                    <a:pt x="3915" y="15861"/>
                    <a:pt x="4119" y="16079"/>
                  </a:cubicBezTo>
                  <a:lnTo>
                    <a:pt x="4147" y="16125"/>
                  </a:lnTo>
                  <a:cubicBezTo>
                    <a:pt x="8076" y="13764"/>
                    <a:pt x="9160" y="9118"/>
                    <a:pt x="7696" y="4661"/>
                  </a:cubicBezTo>
                  <a:cubicBezTo>
                    <a:pt x="6975" y="2477"/>
                    <a:pt x="5702" y="982"/>
                    <a:pt x="4235" y="0"/>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4"/>
            <p:cNvSpPr/>
            <p:nvPr/>
          </p:nvSpPr>
          <p:spPr>
            <a:xfrm>
              <a:off x="6611375" y="1131850"/>
              <a:ext cx="395400" cy="480725"/>
            </a:xfrm>
            <a:custGeom>
              <a:avLst/>
              <a:gdLst/>
              <a:ahLst/>
              <a:cxnLst/>
              <a:rect l="l" t="t" r="r" b="b"/>
              <a:pathLst>
                <a:path w="15816" h="19229" extrusionOk="0">
                  <a:moveTo>
                    <a:pt x="8443" y="0"/>
                  </a:moveTo>
                  <a:cubicBezTo>
                    <a:pt x="7745" y="0"/>
                    <a:pt x="7093" y="79"/>
                    <a:pt x="6526" y="218"/>
                  </a:cubicBezTo>
                  <a:cubicBezTo>
                    <a:pt x="6526" y="218"/>
                    <a:pt x="6420" y="1481"/>
                    <a:pt x="5953" y="1949"/>
                  </a:cubicBezTo>
                  <a:cubicBezTo>
                    <a:pt x="5485" y="2417"/>
                    <a:pt x="5013" y="4059"/>
                    <a:pt x="5013" y="4365"/>
                  </a:cubicBezTo>
                  <a:cubicBezTo>
                    <a:pt x="5013" y="4641"/>
                    <a:pt x="4610" y="5213"/>
                    <a:pt x="4327" y="5213"/>
                  </a:cubicBezTo>
                  <a:cubicBezTo>
                    <a:pt x="4278" y="5213"/>
                    <a:pt x="4233" y="5196"/>
                    <a:pt x="4194" y="5157"/>
                  </a:cubicBezTo>
                  <a:cubicBezTo>
                    <a:pt x="3916" y="4879"/>
                    <a:pt x="3564" y="4337"/>
                    <a:pt x="3564" y="4175"/>
                  </a:cubicBezTo>
                  <a:cubicBezTo>
                    <a:pt x="3564" y="4014"/>
                    <a:pt x="3286" y="3194"/>
                    <a:pt x="3286" y="2842"/>
                  </a:cubicBezTo>
                  <a:cubicBezTo>
                    <a:pt x="3286" y="2490"/>
                    <a:pt x="3124" y="1449"/>
                    <a:pt x="3124" y="1449"/>
                  </a:cubicBezTo>
                  <a:cubicBezTo>
                    <a:pt x="2801" y="1625"/>
                    <a:pt x="2463" y="1815"/>
                    <a:pt x="2143" y="2051"/>
                  </a:cubicBezTo>
                  <a:cubicBezTo>
                    <a:pt x="2143" y="2051"/>
                    <a:pt x="2523" y="2902"/>
                    <a:pt x="2273" y="3166"/>
                  </a:cubicBezTo>
                  <a:cubicBezTo>
                    <a:pt x="2023" y="3416"/>
                    <a:pt x="1879" y="4059"/>
                    <a:pt x="1879" y="4337"/>
                  </a:cubicBezTo>
                  <a:cubicBezTo>
                    <a:pt x="1879" y="4601"/>
                    <a:pt x="2111" y="4925"/>
                    <a:pt x="2111" y="5217"/>
                  </a:cubicBezTo>
                  <a:cubicBezTo>
                    <a:pt x="2111" y="5509"/>
                    <a:pt x="2259" y="5772"/>
                    <a:pt x="2583" y="5860"/>
                  </a:cubicBezTo>
                  <a:cubicBezTo>
                    <a:pt x="2618" y="5869"/>
                    <a:pt x="2654" y="5873"/>
                    <a:pt x="2690" y="5873"/>
                  </a:cubicBezTo>
                  <a:cubicBezTo>
                    <a:pt x="2977" y="5873"/>
                    <a:pt x="3259" y="5623"/>
                    <a:pt x="3533" y="5623"/>
                  </a:cubicBezTo>
                  <a:cubicBezTo>
                    <a:pt x="3642" y="5623"/>
                    <a:pt x="3750" y="5662"/>
                    <a:pt x="3856" y="5772"/>
                  </a:cubicBezTo>
                  <a:cubicBezTo>
                    <a:pt x="4032" y="5934"/>
                    <a:pt x="4032" y="6448"/>
                    <a:pt x="4032" y="6873"/>
                  </a:cubicBezTo>
                  <a:cubicBezTo>
                    <a:pt x="4032" y="7299"/>
                    <a:pt x="4046" y="7517"/>
                    <a:pt x="3754" y="7812"/>
                  </a:cubicBezTo>
                  <a:cubicBezTo>
                    <a:pt x="3462" y="8104"/>
                    <a:pt x="2801" y="8104"/>
                    <a:pt x="2583" y="8323"/>
                  </a:cubicBezTo>
                  <a:cubicBezTo>
                    <a:pt x="2375" y="8530"/>
                    <a:pt x="2083" y="9540"/>
                    <a:pt x="2083" y="9540"/>
                  </a:cubicBezTo>
                  <a:cubicBezTo>
                    <a:pt x="2083" y="9540"/>
                    <a:pt x="2111" y="9747"/>
                    <a:pt x="2111" y="9979"/>
                  </a:cubicBezTo>
                  <a:cubicBezTo>
                    <a:pt x="2111" y="10201"/>
                    <a:pt x="1879" y="10113"/>
                    <a:pt x="1879" y="10433"/>
                  </a:cubicBezTo>
                  <a:cubicBezTo>
                    <a:pt x="1879" y="10743"/>
                    <a:pt x="1995" y="10507"/>
                    <a:pt x="1732" y="10785"/>
                  </a:cubicBezTo>
                  <a:cubicBezTo>
                    <a:pt x="1454" y="11049"/>
                    <a:pt x="1732" y="11608"/>
                    <a:pt x="1732" y="11798"/>
                  </a:cubicBezTo>
                  <a:cubicBezTo>
                    <a:pt x="1732" y="11861"/>
                    <a:pt x="1680" y="11882"/>
                    <a:pt x="1610" y="11882"/>
                  </a:cubicBezTo>
                  <a:cubicBezTo>
                    <a:pt x="1472" y="11882"/>
                    <a:pt x="1264" y="11798"/>
                    <a:pt x="1264" y="11798"/>
                  </a:cubicBezTo>
                  <a:cubicBezTo>
                    <a:pt x="1264" y="11798"/>
                    <a:pt x="1144" y="11210"/>
                    <a:pt x="1028" y="11094"/>
                  </a:cubicBezTo>
                  <a:cubicBezTo>
                    <a:pt x="1012" y="11078"/>
                    <a:pt x="989" y="11071"/>
                    <a:pt x="964" y="11071"/>
                  </a:cubicBezTo>
                  <a:cubicBezTo>
                    <a:pt x="807" y="11071"/>
                    <a:pt x="514" y="11330"/>
                    <a:pt x="514" y="11330"/>
                  </a:cubicBezTo>
                  <a:cubicBezTo>
                    <a:pt x="514" y="11330"/>
                    <a:pt x="1" y="11988"/>
                    <a:pt x="1" y="12340"/>
                  </a:cubicBezTo>
                  <a:cubicBezTo>
                    <a:pt x="1" y="12655"/>
                    <a:pt x="284" y="14008"/>
                    <a:pt x="1136" y="14008"/>
                  </a:cubicBezTo>
                  <a:cubicBezTo>
                    <a:pt x="1234" y="14008"/>
                    <a:pt x="1340" y="13990"/>
                    <a:pt x="1454" y="13951"/>
                  </a:cubicBezTo>
                  <a:cubicBezTo>
                    <a:pt x="2551" y="13557"/>
                    <a:pt x="2129" y="12867"/>
                    <a:pt x="2347" y="12632"/>
                  </a:cubicBezTo>
                  <a:cubicBezTo>
                    <a:pt x="2408" y="12575"/>
                    <a:pt x="2467" y="12552"/>
                    <a:pt x="2520" y="12552"/>
                  </a:cubicBezTo>
                  <a:cubicBezTo>
                    <a:pt x="2675" y="12552"/>
                    <a:pt x="2787" y="12744"/>
                    <a:pt x="2787" y="12895"/>
                  </a:cubicBezTo>
                  <a:cubicBezTo>
                    <a:pt x="2787" y="13089"/>
                    <a:pt x="2815" y="13835"/>
                    <a:pt x="2815" y="13835"/>
                  </a:cubicBezTo>
                  <a:cubicBezTo>
                    <a:pt x="2815" y="13835"/>
                    <a:pt x="2902" y="13824"/>
                    <a:pt x="3012" y="13824"/>
                  </a:cubicBezTo>
                  <a:cubicBezTo>
                    <a:pt x="3198" y="13824"/>
                    <a:pt x="3448" y="13853"/>
                    <a:pt x="3448" y="14010"/>
                  </a:cubicBezTo>
                  <a:cubicBezTo>
                    <a:pt x="3448" y="14260"/>
                    <a:pt x="2861" y="14464"/>
                    <a:pt x="3022" y="14612"/>
                  </a:cubicBezTo>
                  <a:cubicBezTo>
                    <a:pt x="3041" y="14633"/>
                    <a:pt x="3074" y="14642"/>
                    <a:pt x="3118" y="14642"/>
                  </a:cubicBezTo>
                  <a:cubicBezTo>
                    <a:pt x="3360" y="14642"/>
                    <a:pt x="3946" y="14375"/>
                    <a:pt x="4429" y="14375"/>
                  </a:cubicBezTo>
                  <a:cubicBezTo>
                    <a:pt x="4538" y="14375"/>
                    <a:pt x="4642" y="14389"/>
                    <a:pt x="4735" y="14422"/>
                  </a:cubicBezTo>
                  <a:cubicBezTo>
                    <a:pt x="5323" y="14612"/>
                    <a:pt x="5953" y="15242"/>
                    <a:pt x="5953" y="15621"/>
                  </a:cubicBezTo>
                  <a:cubicBezTo>
                    <a:pt x="5953" y="16019"/>
                    <a:pt x="5734" y="16325"/>
                    <a:pt x="6086" y="16677"/>
                  </a:cubicBezTo>
                  <a:cubicBezTo>
                    <a:pt x="6452" y="17046"/>
                    <a:pt x="6086" y="17588"/>
                    <a:pt x="6086" y="18013"/>
                  </a:cubicBezTo>
                  <a:cubicBezTo>
                    <a:pt x="6086" y="18407"/>
                    <a:pt x="5587" y="18819"/>
                    <a:pt x="5499" y="19069"/>
                  </a:cubicBezTo>
                  <a:cubicBezTo>
                    <a:pt x="6114" y="19174"/>
                    <a:pt x="6757" y="19228"/>
                    <a:pt x="7423" y="19228"/>
                  </a:cubicBezTo>
                  <a:cubicBezTo>
                    <a:pt x="8135" y="19228"/>
                    <a:pt x="8874" y="19166"/>
                    <a:pt x="9632" y="19037"/>
                  </a:cubicBezTo>
                  <a:cubicBezTo>
                    <a:pt x="11155" y="18787"/>
                    <a:pt x="12446" y="18305"/>
                    <a:pt x="13529" y="17662"/>
                  </a:cubicBezTo>
                  <a:lnTo>
                    <a:pt x="13501" y="17616"/>
                  </a:lnTo>
                  <a:cubicBezTo>
                    <a:pt x="13297" y="17398"/>
                    <a:pt x="13737" y="16445"/>
                    <a:pt x="13737" y="15903"/>
                  </a:cubicBezTo>
                  <a:cubicBezTo>
                    <a:pt x="13737" y="15344"/>
                    <a:pt x="13385" y="15111"/>
                    <a:pt x="13385" y="14760"/>
                  </a:cubicBezTo>
                  <a:cubicBezTo>
                    <a:pt x="13385" y="14525"/>
                    <a:pt x="12883" y="14486"/>
                    <a:pt x="12397" y="14486"/>
                  </a:cubicBezTo>
                  <a:cubicBezTo>
                    <a:pt x="12153" y="14486"/>
                    <a:pt x="11914" y="14496"/>
                    <a:pt x="11742" y="14496"/>
                  </a:cubicBezTo>
                  <a:cubicBezTo>
                    <a:pt x="11243" y="14496"/>
                    <a:pt x="10599" y="13880"/>
                    <a:pt x="10307" y="13585"/>
                  </a:cubicBezTo>
                  <a:cubicBezTo>
                    <a:pt x="9618" y="12913"/>
                    <a:pt x="9748" y="10465"/>
                    <a:pt x="10219" y="9993"/>
                  </a:cubicBezTo>
                  <a:cubicBezTo>
                    <a:pt x="10687" y="9526"/>
                    <a:pt x="10923" y="9424"/>
                    <a:pt x="11243" y="9424"/>
                  </a:cubicBezTo>
                  <a:cubicBezTo>
                    <a:pt x="11552" y="9424"/>
                    <a:pt x="12784" y="9701"/>
                    <a:pt x="12784" y="9937"/>
                  </a:cubicBezTo>
                  <a:cubicBezTo>
                    <a:pt x="12784" y="10317"/>
                    <a:pt x="13002" y="10127"/>
                    <a:pt x="13192" y="10331"/>
                  </a:cubicBezTo>
                  <a:cubicBezTo>
                    <a:pt x="13286" y="10425"/>
                    <a:pt x="13501" y="10519"/>
                    <a:pt x="13682" y="10519"/>
                  </a:cubicBezTo>
                  <a:cubicBezTo>
                    <a:pt x="13839" y="10519"/>
                    <a:pt x="13969" y="10448"/>
                    <a:pt x="13969" y="10243"/>
                  </a:cubicBezTo>
                  <a:cubicBezTo>
                    <a:pt x="13969" y="9965"/>
                    <a:pt x="13705" y="9687"/>
                    <a:pt x="14177" y="9687"/>
                  </a:cubicBezTo>
                  <a:cubicBezTo>
                    <a:pt x="14283" y="9687"/>
                    <a:pt x="14400" y="9689"/>
                    <a:pt x="14519" y="9689"/>
                  </a:cubicBezTo>
                  <a:cubicBezTo>
                    <a:pt x="14921" y="9689"/>
                    <a:pt x="15346" y="9672"/>
                    <a:pt x="15496" y="9526"/>
                  </a:cubicBezTo>
                  <a:cubicBezTo>
                    <a:pt x="15700" y="9336"/>
                    <a:pt x="15816" y="9012"/>
                    <a:pt x="15496" y="8706"/>
                  </a:cubicBezTo>
                  <a:cubicBezTo>
                    <a:pt x="15186" y="8396"/>
                    <a:pt x="14440" y="8470"/>
                    <a:pt x="14440" y="8076"/>
                  </a:cubicBezTo>
                  <a:cubicBezTo>
                    <a:pt x="14440" y="7693"/>
                    <a:pt x="13895" y="7461"/>
                    <a:pt x="13589" y="7461"/>
                  </a:cubicBezTo>
                  <a:cubicBezTo>
                    <a:pt x="13265" y="7461"/>
                    <a:pt x="12210" y="7929"/>
                    <a:pt x="11669" y="8470"/>
                  </a:cubicBezTo>
                  <a:cubicBezTo>
                    <a:pt x="11327" y="8812"/>
                    <a:pt x="10675" y="8951"/>
                    <a:pt x="10185" y="8951"/>
                  </a:cubicBezTo>
                  <a:cubicBezTo>
                    <a:pt x="9899" y="8951"/>
                    <a:pt x="9668" y="8904"/>
                    <a:pt x="9586" y="8822"/>
                  </a:cubicBezTo>
                  <a:cubicBezTo>
                    <a:pt x="9382" y="8604"/>
                    <a:pt x="9396" y="7489"/>
                    <a:pt x="9794" y="7489"/>
                  </a:cubicBezTo>
                  <a:cubicBezTo>
                    <a:pt x="9857" y="7489"/>
                    <a:pt x="9917" y="7490"/>
                    <a:pt x="9972" y="7490"/>
                  </a:cubicBezTo>
                  <a:cubicBezTo>
                    <a:pt x="10261" y="7490"/>
                    <a:pt x="10459" y="7470"/>
                    <a:pt x="10715" y="7225"/>
                  </a:cubicBezTo>
                  <a:cubicBezTo>
                    <a:pt x="11011" y="6916"/>
                    <a:pt x="10715" y="6286"/>
                    <a:pt x="10715" y="5772"/>
                  </a:cubicBezTo>
                  <a:cubicBezTo>
                    <a:pt x="10715" y="5262"/>
                    <a:pt x="11039" y="4953"/>
                    <a:pt x="11830" y="4953"/>
                  </a:cubicBezTo>
                  <a:lnTo>
                    <a:pt x="13825" y="4953"/>
                  </a:lnTo>
                  <a:cubicBezTo>
                    <a:pt x="14247" y="4953"/>
                    <a:pt x="15010" y="3532"/>
                    <a:pt x="14718" y="3240"/>
                  </a:cubicBezTo>
                  <a:cubicBezTo>
                    <a:pt x="14690" y="3209"/>
                    <a:pt x="14651" y="3195"/>
                    <a:pt x="14604" y="3195"/>
                  </a:cubicBezTo>
                  <a:cubicBezTo>
                    <a:pt x="14335" y="3195"/>
                    <a:pt x="13825" y="3657"/>
                    <a:pt x="13825" y="4031"/>
                  </a:cubicBezTo>
                  <a:cubicBezTo>
                    <a:pt x="13825" y="4325"/>
                    <a:pt x="13511" y="4557"/>
                    <a:pt x="13162" y="4557"/>
                  </a:cubicBezTo>
                  <a:cubicBezTo>
                    <a:pt x="12973" y="4557"/>
                    <a:pt x="12773" y="4488"/>
                    <a:pt x="12608" y="4323"/>
                  </a:cubicBezTo>
                  <a:cubicBezTo>
                    <a:pt x="12136" y="3855"/>
                    <a:pt x="13002" y="3120"/>
                    <a:pt x="13002" y="2680"/>
                  </a:cubicBezTo>
                  <a:cubicBezTo>
                    <a:pt x="13002" y="2255"/>
                    <a:pt x="13209" y="1949"/>
                    <a:pt x="13617" y="1537"/>
                  </a:cubicBezTo>
                  <a:cubicBezTo>
                    <a:pt x="11983" y="436"/>
                    <a:pt x="10086" y="0"/>
                    <a:pt x="8443"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4"/>
            <p:cNvSpPr/>
            <p:nvPr/>
          </p:nvSpPr>
          <p:spPr>
            <a:xfrm>
              <a:off x="6689475" y="1137300"/>
              <a:ext cx="85050" cy="124900"/>
            </a:xfrm>
            <a:custGeom>
              <a:avLst/>
              <a:gdLst/>
              <a:ahLst/>
              <a:cxnLst/>
              <a:rect l="l" t="t" r="r" b="b"/>
              <a:pathLst>
                <a:path w="3402" h="4996" extrusionOk="0">
                  <a:moveTo>
                    <a:pt x="3402" y="0"/>
                  </a:moveTo>
                  <a:lnTo>
                    <a:pt x="3402" y="0"/>
                  </a:lnTo>
                  <a:cubicBezTo>
                    <a:pt x="2417" y="250"/>
                    <a:pt x="1203" y="588"/>
                    <a:pt x="0" y="1231"/>
                  </a:cubicBezTo>
                  <a:cubicBezTo>
                    <a:pt x="0" y="1231"/>
                    <a:pt x="162" y="2272"/>
                    <a:pt x="162" y="2624"/>
                  </a:cubicBezTo>
                  <a:cubicBezTo>
                    <a:pt x="162" y="2976"/>
                    <a:pt x="440" y="3796"/>
                    <a:pt x="440" y="3957"/>
                  </a:cubicBezTo>
                  <a:cubicBezTo>
                    <a:pt x="440" y="4119"/>
                    <a:pt x="792" y="4661"/>
                    <a:pt x="1070" y="4939"/>
                  </a:cubicBezTo>
                  <a:cubicBezTo>
                    <a:pt x="1109" y="4978"/>
                    <a:pt x="1154" y="4995"/>
                    <a:pt x="1203" y="4995"/>
                  </a:cubicBezTo>
                  <a:cubicBezTo>
                    <a:pt x="1486" y="4995"/>
                    <a:pt x="1889" y="4423"/>
                    <a:pt x="1889" y="4147"/>
                  </a:cubicBezTo>
                  <a:cubicBezTo>
                    <a:pt x="1889" y="3841"/>
                    <a:pt x="2361" y="2199"/>
                    <a:pt x="2829" y="1731"/>
                  </a:cubicBezTo>
                  <a:cubicBezTo>
                    <a:pt x="3296" y="1263"/>
                    <a:pt x="3402" y="0"/>
                    <a:pt x="3402" y="0"/>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4"/>
            <p:cNvSpPr/>
            <p:nvPr/>
          </p:nvSpPr>
          <p:spPr>
            <a:xfrm>
              <a:off x="6556875" y="1183100"/>
              <a:ext cx="215825" cy="425475"/>
            </a:xfrm>
            <a:custGeom>
              <a:avLst/>
              <a:gdLst/>
              <a:ahLst/>
              <a:cxnLst/>
              <a:rect l="l" t="t" r="r" b="b"/>
              <a:pathLst>
                <a:path w="8633" h="17019" extrusionOk="0">
                  <a:moveTo>
                    <a:pt x="4323" y="1"/>
                  </a:moveTo>
                  <a:cubicBezTo>
                    <a:pt x="2490" y="1260"/>
                    <a:pt x="834" y="3371"/>
                    <a:pt x="320" y="7022"/>
                  </a:cubicBezTo>
                  <a:cubicBezTo>
                    <a:pt x="0" y="9280"/>
                    <a:pt x="408" y="11271"/>
                    <a:pt x="1361" y="12900"/>
                  </a:cubicBezTo>
                  <a:cubicBezTo>
                    <a:pt x="1661" y="13199"/>
                    <a:pt x="2023" y="13308"/>
                    <a:pt x="2391" y="13308"/>
                  </a:cubicBezTo>
                  <a:cubicBezTo>
                    <a:pt x="3391" y="13308"/>
                    <a:pt x="4439" y="12502"/>
                    <a:pt x="4439" y="12502"/>
                  </a:cubicBezTo>
                  <a:cubicBezTo>
                    <a:pt x="4439" y="12502"/>
                    <a:pt x="4805" y="12692"/>
                    <a:pt x="4643" y="12854"/>
                  </a:cubicBezTo>
                  <a:cubicBezTo>
                    <a:pt x="4467" y="13030"/>
                    <a:pt x="3722" y="14057"/>
                    <a:pt x="3722" y="14437"/>
                  </a:cubicBezTo>
                  <a:cubicBezTo>
                    <a:pt x="3722" y="14820"/>
                    <a:pt x="4116" y="15700"/>
                    <a:pt x="4116" y="15700"/>
                  </a:cubicBezTo>
                  <a:cubicBezTo>
                    <a:pt x="5157" y="16343"/>
                    <a:pt x="6346" y="16797"/>
                    <a:pt x="7679" y="17019"/>
                  </a:cubicBezTo>
                  <a:cubicBezTo>
                    <a:pt x="7767" y="16769"/>
                    <a:pt x="8266" y="16357"/>
                    <a:pt x="8266" y="15963"/>
                  </a:cubicBezTo>
                  <a:cubicBezTo>
                    <a:pt x="8266" y="15538"/>
                    <a:pt x="8632" y="14996"/>
                    <a:pt x="8266" y="14627"/>
                  </a:cubicBezTo>
                  <a:cubicBezTo>
                    <a:pt x="7914" y="14275"/>
                    <a:pt x="8133" y="13969"/>
                    <a:pt x="8133" y="13571"/>
                  </a:cubicBezTo>
                  <a:cubicBezTo>
                    <a:pt x="8133" y="13192"/>
                    <a:pt x="7503" y="12562"/>
                    <a:pt x="6915" y="12372"/>
                  </a:cubicBezTo>
                  <a:cubicBezTo>
                    <a:pt x="6822" y="12339"/>
                    <a:pt x="6718" y="12325"/>
                    <a:pt x="6609" y="12325"/>
                  </a:cubicBezTo>
                  <a:cubicBezTo>
                    <a:pt x="6126" y="12325"/>
                    <a:pt x="5540" y="12592"/>
                    <a:pt x="5298" y="12592"/>
                  </a:cubicBezTo>
                  <a:cubicBezTo>
                    <a:pt x="5254" y="12592"/>
                    <a:pt x="5221" y="12583"/>
                    <a:pt x="5202" y="12562"/>
                  </a:cubicBezTo>
                  <a:cubicBezTo>
                    <a:pt x="5041" y="12414"/>
                    <a:pt x="5628" y="12210"/>
                    <a:pt x="5628" y="11960"/>
                  </a:cubicBezTo>
                  <a:cubicBezTo>
                    <a:pt x="5628" y="11803"/>
                    <a:pt x="5378" y="11774"/>
                    <a:pt x="5192" y="11774"/>
                  </a:cubicBezTo>
                  <a:cubicBezTo>
                    <a:pt x="5082" y="11774"/>
                    <a:pt x="4995" y="11785"/>
                    <a:pt x="4995" y="11785"/>
                  </a:cubicBezTo>
                  <a:cubicBezTo>
                    <a:pt x="4995" y="11785"/>
                    <a:pt x="4967" y="11039"/>
                    <a:pt x="4967" y="10845"/>
                  </a:cubicBezTo>
                  <a:cubicBezTo>
                    <a:pt x="4967" y="10694"/>
                    <a:pt x="4855" y="10502"/>
                    <a:pt x="4700" y="10502"/>
                  </a:cubicBezTo>
                  <a:cubicBezTo>
                    <a:pt x="4647" y="10502"/>
                    <a:pt x="4588" y="10525"/>
                    <a:pt x="4527" y="10582"/>
                  </a:cubicBezTo>
                  <a:cubicBezTo>
                    <a:pt x="4309" y="10817"/>
                    <a:pt x="4731" y="11507"/>
                    <a:pt x="3634" y="11901"/>
                  </a:cubicBezTo>
                  <a:cubicBezTo>
                    <a:pt x="3520" y="11940"/>
                    <a:pt x="3414" y="11958"/>
                    <a:pt x="3316" y="11958"/>
                  </a:cubicBezTo>
                  <a:cubicBezTo>
                    <a:pt x="2464" y="11958"/>
                    <a:pt x="2181" y="10605"/>
                    <a:pt x="2181" y="10290"/>
                  </a:cubicBezTo>
                  <a:cubicBezTo>
                    <a:pt x="2181" y="9938"/>
                    <a:pt x="2694" y="9280"/>
                    <a:pt x="2694" y="9280"/>
                  </a:cubicBezTo>
                  <a:cubicBezTo>
                    <a:pt x="2694" y="9280"/>
                    <a:pt x="2987" y="9021"/>
                    <a:pt x="3144" y="9021"/>
                  </a:cubicBezTo>
                  <a:cubicBezTo>
                    <a:pt x="3169" y="9021"/>
                    <a:pt x="3192" y="9028"/>
                    <a:pt x="3208" y="9044"/>
                  </a:cubicBezTo>
                  <a:cubicBezTo>
                    <a:pt x="3324" y="9160"/>
                    <a:pt x="3444" y="9748"/>
                    <a:pt x="3444" y="9748"/>
                  </a:cubicBezTo>
                  <a:cubicBezTo>
                    <a:pt x="3444" y="9748"/>
                    <a:pt x="3652" y="9832"/>
                    <a:pt x="3790" y="9832"/>
                  </a:cubicBezTo>
                  <a:cubicBezTo>
                    <a:pt x="3860" y="9832"/>
                    <a:pt x="3912" y="9811"/>
                    <a:pt x="3912" y="9748"/>
                  </a:cubicBezTo>
                  <a:cubicBezTo>
                    <a:pt x="3912" y="9558"/>
                    <a:pt x="3634" y="8999"/>
                    <a:pt x="3912" y="8735"/>
                  </a:cubicBezTo>
                  <a:cubicBezTo>
                    <a:pt x="4175" y="8457"/>
                    <a:pt x="4059" y="8693"/>
                    <a:pt x="4059" y="8383"/>
                  </a:cubicBezTo>
                  <a:cubicBezTo>
                    <a:pt x="4059" y="8063"/>
                    <a:pt x="4291" y="8151"/>
                    <a:pt x="4291" y="7929"/>
                  </a:cubicBezTo>
                  <a:cubicBezTo>
                    <a:pt x="4291" y="7697"/>
                    <a:pt x="4263" y="7490"/>
                    <a:pt x="4263" y="7490"/>
                  </a:cubicBezTo>
                  <a:cubicBezTo>
                    <a:pt x="4263" y="7490"/>
                    <a:pt x="4555" y="6480"/>
                    <a:pt x="4763" y="6273"/>
                  </a:cubicBezTo>
                  <a:cubicBezTo>
                    <a:pt x="4981" y="6054"/>
                    <a:pt x="5642" y="6054"/>
                    <a:pt x="5934" y="5762"/>
                  </a:cubicBezTo>
                  <a:cubicBezTo>
                    <a:pt x="6226" y="5467"/>
                    <a:pt x="6212" y="5249"/>
                    <a:pt x="6212" y="4823"/>
                  </a:cubicBezTo>
                  <a:cubicBezTo>
                    <a:pt x="6212" y="4398"/>
                    <a:pt x="6212" y="3884"/>
                    <a:pt x="6036" y="3722"/>
                  </a:cubicBezTo>
                  <a:cubicBezTo>
                    <a:pt x="5930" y="3612"/>
                    <a:pt x="5822" y="3573"/>
                    <a:pt x="5713" y="3573"/>
                  </a:cubicBezTo>
                  <a:cubicBezTo>
                    <a:pt x="5439" y="3573"/>
                    <a:pt x="5157" y="3823"/>
                    <a:pt x="4870" y="3823"/>
                  </a:cubicBezTo>
                  <a:cubicBezTo>
                    <a:pt x="4834" y="3823"/>
                    <a:pt x="4798" y="3819"/>
                    <a:pt x="4763" y="3810"/>
                  </a:cubicBezTo>
                  <a:cubicBezTo>
                    <a:pt x="4439" y="3722"/>
                    <a:pt x="4291" y="3459"/>
                    <a:pt x="4291" y="3167"/>
                  </a:cubicBezTo>
                  <a:cubicBezTo>
                    <a:pt x="4291" y="2875"/>
                    <a:pt x="4059" y="2551"/>
                    <a:pt x="4059" y="2287"/>
                  </a:cubicBezTo>
                  <a:cubicBezTo>
                    <a:pt x="4059" y="2009"/>
                    <a:pt x="4203" y="1366"/>
                    <a:pt x="4453" y="1116"/>
                  </a:cubicBezTo>
                  <a:cubicBezTo>
                    <a:pt x="4703" y="852"/>
                    <a:pt x="4323" y="1"/>
                    <a:pt x="4323"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4"/>
            <p:cNvSpPr/>
            <p:nvPr/>
          </p:nvSpPr>
          <p:spPr>
            <a:xfrm>
              <a:off x="6590900" y="1495650"/>
              <a:ext cx="86100" cy="79950"/>
            </a:xfrm>
            <a:custGeom>
              <a:avLst/>
              <a:gdLst/>
              <a:ahLst/>
              <a:cxnLst/>
              <a:rect l="l" t="t" r="r" b="b"/>
              <a:pathLst>
                <a:path w="3444" h="3198" extrusionOk="0">
                  <a:moveTo>
                    <a:pt x="3078" y="0"/>
                  </a:moveTo>
                  <a:cubicBezTo>
                    <a:pt x="3078" y="0"/>
                    <a:pt x="2030" y="806"/>
                    <a:pt x="1030" y="806"/>
                  </a:cubicBezTo>
                  <a:cubicBezTo>
                    <a:pt x="662" y="806"/>
                    <a:pt x="300" y="697"/>
                    <a:pt x="0" y="398"/>
                  </a:cubicBezTo>
                  <a:lnTo>
                    <a:pt x="0" y="398"/>
                  </a:lnTo>
                  <a:cubicBezTo>
                    <a:pt x="676" y="1541"/>
                    <a:pt x="1611" y="2476"/>
                    <a:pt x="2755" y="3198"/>
                  </a:cubicBezTo>
                  <a:cubicBezTo>
                    <a:pt x="2755" y="3198"/>
                    <a:pt x="2361" y="2318"/>
                    <a:pt x="2361" y="1935"/>
                  </a:cubicBezTo>
                  <a:cubicBezTo>
                    <a:pt x="2361" y="1555"/>
                    <a:pt x="3106" y="528"/>
                    <a:pt x="3282" y="352"/>
                  </a:cubicBezTo>
                  <a:cubicBezTo>
                    <a:pt x="3444" y="190"/>
                    <a:pt x="3078" y="0"/>
                    <a:pt x="3078" y="0"/>
                  </a:cubicBezTo>
                  <a:close/>
                </a:path>
              </a:pathLst>
            </a:custGeom>
            <a:solidFill>
              <a:srgbClr val="58C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4"/>
            <p:cNvSpPr/>
            <p:nvPr/>
          </p:nvSpPr>
          <p:spPr>
            <a:xfrm>
              <a:off x="6715850" y="1329700"/>
              <a:ext cx="26400" cy="26050"/>
            </a:xfrm>
            <a:custGeom>
              <a:avLst/>
              <a:gdLst/>
              <a:ahLst/>
              <a:cxnLst/>
              <a:rect l="l" t="t" r="r" b="b"/>
              <a:pathLst>
                <a:path w="1056" h="1042" extrusionOk="0">
                  <a:moveTo>
                    <a:pt x="528" y="0"/>
                  </a:moveTo>
                  <a:cubicBezTo>
                    <a:pt x="236" y="0"/>
                    <a:pt x="1" y="233"/>
                    <a:pt x="1" y="514"/>
                  </a:cubicBezTo>
                  <a:cubicBezTo>
                    <a:pt x="1" y="806"/>
                    <a:pt x="236" y="1042"/>
                    <a:pt x="528" y="1042"/>
                  </a:cubicBezTo>
                  <a:cubicBezTo>
                    <a:pt x="820" y="1042"/>
                    <a:pt x="1056" y="806"/>
                    <a:pt x="1056" y="514"/>
                  </a:cubicBezTo>
                  <a:cubicBezTo>
                    <a:pt x="1056" y="233"/>
                    <a:pt x="820" y="0"/>
                    <a:pt x="528"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4"/>
            <p:cNvSpPr/>
            <p:nvPr/>
          </p:nvSpPr>
          <p:spPr>
            <a:xfrm>
              <a:off x="6863850" y="1329700"/>
              <a:ext cx="26400" cy="26050"/>
            </a:xfrm>
            <a:custGeom>
              <a:avLst/>
              <a:gdLst/>
              <a:ahLst/>
              <a:cxnLst/>
              <a:rect l="l" t="t" r="r" b="b"/>
              <a:pathLst>
                <a:path w="1056" h="1042" extrusionOk="0">
                  <a:moveTo>
                    <a:pt x="528" y="0"/>
                  </a:moveTo>
                  <a:cubicBezTo>
                    <a:pt x="236" y="0"/>
                    <a:pt x="1" y="233"/>
                    <a:pt x="1" y="514"/>
                  </a:cubicBezTo>
                  <a:cubicBezTo>
                    <a:pt x="1" y="806"/>
                    <a:pt x="236" y="1042"/>
                    <a:pt x="528" y="1042"/>
                  </a:cubicBezTo>
                  <a:cubicBezTo>
                    <a:pt x="824" y="1042"/>
                    <a:pt x="1056" y="806"/>
                    <a:pt x="1056" y="514"/>
                  </a:cubicBezTo>
                  <a:cubicBezTo>
                    <a:pt x="1056" y="233"/>
                    <a:pt x="824" y="0"/>
                    <a:pt x="528"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4"/>
            <p:cNvSpPr/>
            <p:nvPr/>
          </p:nvSpPr>
          <p:spPr>
            <a:xfrm>
              <a:off x="6749900" y="1339000"/>
              <a:ext cx="101925" cy="39450"/>
            </a:xfrm>
            <a:custGeom>
              <a:avLst/>
              <a:gdLst/>
              <a:ahLst/>
              <a:cxnLst/>
              <a:rect l="l" t="t" r="r" b="b"/>
              <a:pathLst>
                <a:path w="4077" h="1578" extrusionOk="0">
                  <a:moveTo>
                    <a:pt x="3917" y="1"/>
                  </a:moveTo>
                  <a:cubicBezTo>
                    <a:pt x="3873" y="1"/>
                    <a:pt x="3831" y="20"/>
                    <a:pt x="3799" y="54"/>
                  </a:cubicBezTo>
                  <a:lnTo>
                    <a:pt x="3781" y="82"/>
                  </a:lnTo>
                  <a:lnTo>
                    <a:pt x="3767" y="82"/>
                  </a:lnTo>
                  <a:cubicBezTo>
                    <a:pt x="3767" y="96"/>
                    <a:pt x="3753" y="96"/>
                    <a:pt x="3753" y="110"/>
                  </a:cubicBezTo>
                  <a:cubicBezTo>
                    <a:pt x="3739" y="142"/>
                    <a:pt x="3711" y="170"/>
                    <a:pt x="3665" y="212"/>
                  </a:cubicBezTo>
                  <a:cubicBezTo>
                    <a:pt x="3637" y="258"/>
                    <a:pt x="3577" y="300"/>
                    <a:pt x="3535" y="360"/>
                  </a:cubicBezTo>
                  <a:cubicBezTo>
                    <a:pt x="3503" y="388"/>
                    <a:pt x="3461" y="420"/>
                    <a:pt x="3430" y="448"/>
                  </a:cubicBezTo>
                  <a:cubicBezTo>
                    <a:pt x="3401" y="476"/>
                    <a:pt x="3373" y="508"/>
                    <a:pt x="3328" y="536"/>
                  </a:cubicBezTo>
                  <a:cubicBezTo>
                    <a:pt x="3285" y="564"/>
                    <a:pt x="3254" y="596"/>
                    <a:pt x="3211" y="624"/>
                  </a:cubicBezTo>
                  <a:cubicBezTo>
                    <a:pt x="3166" y="652"/>
                    <a:pt x="3124" y="684"/>
                    <a:pt x="3078" y="712"/>
                  </a:cubicBezTo>
                  <a:cubicBezTo>
                    <a:pt x="3036" y="740"/>
                    <a:pt x="2976" y="772"/>
                    <a:pt x="2934" y="786"/>
                  </a:cubicBezTo>
                  <a:cubicBezTo>
                    <a:pt x="2874" y="814"/>
                    <a:pt x="2832" y="828"/>
                    <a:pt x="2772" y="860"/>
                  </a:cubicBezTo>
                  <a:cubicBezTo>
                    <a:pt x="2726" y="874"/>
                    <a:pt x="2670" y="888"/>
                    <a:pt x="2610" y="916"/>
                  </a:cubicBezTo>
                  <a:cubicBezTo>
                    <a:pt x="2550" y="933"/>
                    <a:pt x="2494" y="948"/>
                    <a:pt x="2434" y="962"/>
                  </a:cubicBezTo>
                  <a:cubicBezTo>
                    <a:pt x="2374" y="962"/>
                    <a:pt x="2318" y="976"/>
                    <a:pt x="2272" y="976"/>
                  </a:cubicBezTo>
                  <a:cubicBezTo>
                    <a:pt x="2244" y="990"/>
                    <a:pt x="2198" y="990"/>
                    <a:pt x="2170" y="990"/>
                  </a:cubicBezTo>
                  <a:lnTo>
                    <a:pt x="1790" y="990"/>
                  </a:lnTo>
                  <a:cubicBezTo>
                    <a:pt x="1759" y="990"/>
                    <a:pt x="1731" y="976"/>
                    <a:pt x="1688" y="976"/>
                  </a:cubicBezTo>
                  <a:cubicBezTo>
                    <a:pt x="1657" y="976"/>
                    <a:pt x="1629" y="976"/>
                    <a:pt x="1600" y="962"/>
                  </a:cubicBezTo>
                  <a:cubicBezTo>
                    <a:pt x="1569" y="962"/>
                    <a:pt x="1541" y="962"/>
                    <a:pt x="1513" y="948"/>
                  </a:cubicBezTo>
                  <a:cubicBezTo>
                    <a:pt x="1453" y="933"/>
                    <a:pt x="1393" y="933"/>
                    <a:pt x="1337" y="902"/>
                  </a:cubicBezTo>
                  <a:cubicBezTo>
                    <a:pt x="1291" y="888"/>
                    <a:pt x="1231" y="874"/>
                    <a:pt x="1175" y="860"/>
                  </a:cubicBezTo>
                  <a:cubicBezTo>
                    <a:pt x="1161" y="846"/>
                    <a:pt x="1129" y="828"/>
                    <a:pt x="1101" y="828"/>
                  </a:cubicBezTo>
                  <a:cubicBezTo>
                    <a:pt x="1073" y="814"/>
                    <a:pt x="1055" y="800"/>
                    <a:pt x="1027" y="800"/>
                  </a:cubicBezTo>
                  <a:cubicBezTo>
                    <a:pt x="999" y="786"/>
                    <a:pt x="985" y="772"/>
                    <a:pt x="953" y="758"/>
                  </a:cubicBezTo>
                  <a:cubicBezTo>
                    <a:pt x="939" y="740"/>
                    <a:pt x="911" y="726"/>
                    <a:pt x="897" y="726"/>
                  </a:cubicBezTo>
                  <a:cubicBezTo>
                    <a:pt x="865" y="712"/>
                    <a:pt x="851" y="698"/>
                    <a:pt x="823" y="684"/>
                  </a:cubicBezTo>
                  <a:cubicBezTo>
                    <a:pt x="809" y="670"/>
                    <a:pt x="777" y="652"/>
                    <a:pt x="763" y="652"/>
                  </a:cubicBezTo>
                  <a:cubicBezTo>
                    <a:pt x="721" y="624"/>
                    <a:pt x="689" y="596"/>
                    <a:pt x="661" y="564"/>
                  </a:cubicBezTo>
                  <a:cubicBezTo>
                    <a:pt x="616" y="536"/>
                    <a:pt x="587" y="522"/>
                    <a:pt x="559" y="494"/>
                  </a:cubicBezTo>
                  <a:lnTo>
                    <a:pt x="412" y="346"/>
                  </a:lnTo>
                  <a:cubicBezTo>
                    <a:pt x="369" y="318"/>
                    <a:pt x="338" y="272"/>
                    <a:pt x="324" y="258"/>
                  </a:cubicBezTo>
                  <a:cubicBezTo>
                    <a:pt x="324" y="244"/>
                    <a:pt x="310" y="244"/>
                    <a:pt x="310" y="230"/>
                  </a:cubicBezTo>
                  <a:lnTo>
                    <a:pt x="295" y="230"/>
                  </a:lnTo>
                  <a:lnTo>
                    <a:pt x="295" y="212"/>
                  </a:lnTo>
                  <a:cubicBezTo>
                    <a:pt x="273" y="182"/>
                    <a:pt x="230" y="159"/>
                    <a:pt x="180" y="159"/>
                  </a:cubicBezTo>
                  <a:cubicBezTo>
                    <a:pt x="161" y="159"/>
                    <a:pt x="140" y="162"/>
                    <a:pt x="120" y="170"/>
                  </a:cubicBezTo>
                  <a:cubicBezTo>
                    <a:pt x="46" y="184"/>
                    <a:pt x="0" y="272"/>
                    <a:pt x="18" y="360"/>
                  </a:cubicBezTo>
                  <a:cubicBezTo>
                    <a:pt x="18" y="360"/>
                    <a:pt x="32" y="360"/>
                    <a:pt x="32" y="374"/>
                  </a:cubicBezTo>
                  <a:cubicBezTo>
                    <a:pt x="32" y="374"/>
                    <a:pt x="32" y="388"/>
                    <a:pt x="46" y="420"/>
                  </a:cubicBezTo>
                  <a:cubicBezTo>
                    <a:pt x="60" y="448"/>
                    <a:pt x="74" y="508"/>
                    <a:pt x="120" y="564"/>
                  </a:cubicBezTo>
                  <a:cubicBezTo>
                    <a:pt x="148" y="624"/>
                    <a:pt x="193" y="698"/>
                    <a:pt x="250" y="772"/>
                  </a:cubicBezTo>
                  <a:cubicBezTo>
                    <a:pt x="310" y="846"/>
                    <a:pt x="383" y="933"/>
                    <a:pt x="471" y="1004"/>
                  </a:cubicBezTo>
                  <a:cubicBezTo>
                    <a:pt x="485" y="1036"/>
                    <a:pt x="514" y="1050"/>
                    <a:pt x="545" y="1078"/>
                  </a:cubicBezTo>
                  <a:cubicBezTo>
                    <a:pt x="559" y="1092"/>
                    <a:pt x="587" y="1109"/>
                    <a:pt x="616" y="1138"/>
                  </a:cubicBezTo>
                  <a:cubicBezTo>
                    <a:pt x="633" y="1152"/>
                    <a:pt x="661" y="1180"/>
                    <a:pt x="689" y="1197"/>
                  </a:cubicBezTo>
                  <a:cubicBezTo>
                    <a:pt x="721" y="1211"/>
                    <a:pt x="749" y="1225"/>
                    <a:pt x="777" y="1254"/>
                  </a:cubicBezTo>
                  <a:cubicBezTo>
                    <a:pt x="809" y="1268"/>
                    <a:pt x="837" y="1285"/>
                    <a:pt x="865" y="1299"/>
                  </a:cubicBezTo>
                  <a:cubicBezTo>
                    <a:pt x="897" y="1313"/>
                    <a:pt x="925" y="1342"/>
                    <a:pt x="967" y="1356"/>
                  </a:cubicBezTo>
                  <a:cubicBezTo>
                    <a:pt x="1027" y="1387"/>
                    <a:pt x="1101" y="1415"/>
                    <a:pt x="1175" y="1444"/>
                  </a:cubicBezTo>
                  <a:cubicBezTo>
                    <a:pt x="1231" y="1475"/>
                    <a:pt x="1305" y="1489"/>
                    <a:pt x="1379" y="1503"/>
                  </a:cubicBezTo>
                  <a:cubicBezTo>
                    <a:pt x="1425" y="1517"/>
                    <a:pt x="1467" y="1531"/>
                    <a:pt x="1495" y="1531"/>
                  </a:cubicBezTo>
                  <a:cubicBezTo>
                    <a:pt x="1541" y="1531"/>
                    <a:pt x="1569" y="1549"/>
                    <a:pt x="1615" y="1549"/>
                  </a:cubicBezTo>
                  <a:cubicBezTo>
                    <a:pt x="1657" y="1563"/>
                    <a:pt x="1688" y="1563"/>
                    <a:pt x="1731" y="1563"/>
                  </a:cubicBezTo>
                  <a:cubicBezTo>
                    <a:pt x="1776" y="1577"/>
                    <a:pt x="1804" y="1577"/>
                    <a:pt x="1847" y="1577"/>
                  </a:cubicBezTo>
                  <a:lnTo>
                    <a:pt x="2198" y="1577"/>
                  </a:lnTo>
                  <a:cubicBezTo>
                    <a:pt x="2230" y="1577"/>
                    <a:pt x="2272" y="1577"/>
                    <a:pt x="2318" y="1563"/>
                  </a:cubicBezTo>
                  <a:cubicBezTo>
                    <a:pt x="2392" y="1549"/>
                    <a:pt x="2480" y="1531"/>
                    <a:pt x="2568" y="1517"/>
                  </a:cubicBezTo>
                  <a:cubicBezTo>
                    <a:pt x="2638" y="1503"/>
                    <a:pt x="2712" y="1475"/>
                    <a:pt x="2786" y="1444"/>
                  </a:cubicBezTo>
                  <a:cubicBezTo>
                    <a:pt x="2860" y="1429"/>
                    <a:pt x="2934" y="1387"/>
                    <a:pt x="3007" y="1356"/>
                  </a:cubicBezTo>
                  <a:cubicBezTo>
                    <a:pt x="3064" y="1327"/>
                    <a:pt x="3138" y="1299"/>
                    <a:pt x="3197" y="1254"/>
                  </a:cubicBezTo>
                  <a:cubicBezTo>
                    <a:pt x="3254" y="1211"/>
                    <a:pt x="3314" y="1180"/>
                    <a:pt x="3373" y="1138"/>
                  </a:cubicBezTo>
                  <a:cubicBezTo>
                    <a:pt x="3416" y="1092"/>
                    <a:pt x="3475" y="1050"/>
                    <a:pt x="3518" y="1004"/>
                  </a:cubicBezTo>
                  <a:lnTo>
                    <a:pt x="3651" y="874"/>
                  </a:lnTo>
                  <a:cubicBezTo>
                    <a:pt x="3693" y="828"/>
                    <a:pt x="3725" y="786"/>
                    <a:pt x="3753" y="740"/>
                  </a:cubicBezTo>
                  <a:cubicBezTo>
                    <a:pt x="3781" y="698"/>
                    <a:pt x="3827" y="670"/>
                    <a:pt x="3841" y="624"/>
                  </a:cubicBezTo>
                  <a:cubicBezTo>
                    <a:pt x="3901" y="550"/>
                    <a:pt x="3943" y="476"/>
                    <a:pt x="3975" y="420"/>
                  </a:cubicBezTo>
                  <a:cubicBezTo>
                    <a:pt x="4003" y="346"/>
                    <a:pt x="4017" y="300"/>
                    <a:pt x="4031" y="272"/>
                  </a:cubicBezTo>
                  <a:cubicBezTo>
                    <a:pt x="4045" y="230"/>
                    <a:pt x="4063" y="212"/>
                    <a:pt x="4063" y="212"/>
                  </a:cubicBezTo>
                  <a:cubicBezTo>
                    <a:pt x="4077" y="156"/>
                    <a:pt x="4063" y="82"/>
                    <a:pt x="4017" y="37"/>
                  </a:cubicBezTo>
                  <a:cubicBezTo>
                    <a:pt x="3985" y="12"/>
                    <a:pt x="3950" y="1"/>
                    <a:pt x="3917"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4"/>
            <p:cNvSpPr/>
            <p:nvPr/>
          </p:nvSpPr>
          <p:spPr>
            <a:xfrm>
              <a:off x="6699150" y="1363550"/>
              <a:ext cx="23225" cy="23075"/>
            </a:xfrm>
            <a:custGeom>
              <a:avLst/>
              <a:gdLst/>
              <a:ahLst/>
              <a:cxnLst/>
              <a:rect l="l" t="t" r="r" b="b"/>
              <a:pathLst>
                <a:path w="929" h="923" extrusionOk="0">
                  <a:moveTo>
                    <a:pt x="749" y="0"/>
                  </a:moveTo>
                  <a:cubicBezTo>
                    <a:pt x="717" y="0"/>
                    <a:pt x="684" y="7"/>
                    <a:pt x="655" y="22"/>
                  </a:cubicBezTo>
                  <a:cubicBezTo>
                    <a:pt x="581" y="54"/>
                    <a:pt x="535" y="127"/>
                    <a:pt x="493" y="184"/>
                  </a:cubicBezTo>
                  <a:cubicBezTo>
                    <a:pt x="447" y="272"/>
                    <a:pt x="391" y="331"/>
                    <a:pt x="331" y="405"/>
                  </a:cubicBezTo>
                  <a:cubicBezTo>
                    <a:pt x="289" y="479"/>
                    <a:pt x="229" y="535"/>
                    <a:pt x="183" y="609"/>
                  </a:cubicBezTo>
                  <a:cubicBezTo>
                    <a:pt x="155" y="637"/>
                    <a:pt x="95" y="743"/>
                    <a:pt x="67" y="757"/>
                  </a:cubicBezTo>
                  <a:cubicBezTo>
                    <a:pt x="0" y="808"/>
                    <a:pt x="32" y="923"/>
                    <a:pt x="114" y="923"/>
                  </a:cubicBezTo>
                  <a:cubicBezTo>
                    <a:pt x="123" y="923"/>
                    <a:pt x="132" y="921"/>
                    <a:pt x="141" y="919"/>
                  </a:cubicBezTo>
                  <a:cubicBezTo>
                    <a:pt x="215" y="901"/>
                    <a:pt x="271" y="887"/>
                    <a:pt x="345" y="845"/>
                  </a:cubicBezTo>
                  <a:cubicBezTo>
                    <a:pt x="433" y="799"/>
                    <a:pt x="507" y="725"/>
                    <a:pt x="595" y="655"/>
                  </a:cubicBezTo>
                  <a:cubicBezTo>
                    <a:pt x="711" y="549"/>
                    <a:pt x="918" y="345"/>
                    <a:pt x="918" y="170"/>
                  </a:cubicBezTo>
                  <a:cubicBezTo>
                    <a:pt x="929" y="60"/>
                    <a:pt x="842" y="0"/>
                    <a:pt x="749"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4"/>
            <p:cNvSpPr/>
            <p:nvPr/>
          </p:nvSpPr>
          <p:spPr>
            <a:xfrm>
              <a:off x="6717350" y="1364050"/>
              <a:ext cx="23125" cy="31500"/>
            </a:xfrm>
            <a:custGeom>
              <a:avLst/>
              <a:gdLst/>
              <a:ahLst/>
              <a:cxnLst/>
              <a:rect l="l" t="t" r="r" b="b"/>
              <a:pathLst>
                <a:path w="925" h="1260" extrusionOk="0">
                  <a:moveTo>
                    <a:pt x="728" y="1"/>
                  </a:moveTo>
                  <a:cubicBezTo>
                    <a:pt x="689" y="1"/>
                    <a:pt x="649" y="15"/>
                    <a:pt x="616" y="48"/>
                  </a:cubicBezTo>
                  <a:cubicBezTo>
                    <a:pt x="454" y="209"/>
                    <a:pt x="352" y="459"/>
                    <a:pt x="233" y="649"/>
                  </a:cubicBezTo>
                  <a:cubicBezTo>
                    <a:pt x="145" y="811"/>
                    <a:pt x="29" y="987"/>
                    <a:pt x="1" y="1177"/>
                  </a:cubicBezTo>
                  <a:cubicBezTo>
                    <a:pt x="1" y="1221"/>
                    <a:pt x="45" y="1259"/>
                    <a:pt x="86" y="1259"/>
                  </a:cubicBezTo>
                  <a:cubicBezTo>
                    <a:pt x="96" y="1259"/>
                    <a:pt x="107" y="1256"/>
                    <a:pt x="117" y="1251"/>
                  </a:cubicBezTo>
                  <a:cubicBezTo>
                    <a:pt x="278" y="1131"/>
                    <a:pt x="394" y="955"/>
                    <a:pt x="511" y="811"/>
                  </a:cubicBezTo>
                  <a:cubicBezTo>
                    <a:pt x="644" y="635"/>
                    <a:pt x="834" y="427"/>
                    <a:pt x="894" y="209"/>
                  </a:cubicBezTo>
                  <a:cubicBezTo>
                    <a:pt x="924" y="93"/>
                    <a:pt x="828" y="1"/>
                    <a:pt x="728"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4"/>
            <p:cNvSpPr/>
            <p:nvPr/>
          </p:nvSpPr>
          <p:spPr>
            <a:xfrm>
              <a:off x="6734125" y="1374500"/>
              <a:ext cx="15400" cy="19425"/>
            </a:xfrm>
            <a:custGeom>
              <a:avLst/>
              <a:gdLst/>
              <a:ahLst/>
              <a:cxnLst/>
              <a:rect l="l" t="t" r="r" b="b"/>
              <a:pathLst>
                <a:path w="616" h="777" extrusionOk="0">
                  <a:moveTo>
                    <a:pt x="458" y="0"/>
                  </a:moveTo>
                  <a:cubicBezTo>
                    <a:pt x="411" y="0"/>
                    <a:pt x="362" y="21"/>
                    <a:pt x="325" y="69"/>
                  </a:cubicBezTo>
                  <a:cubicBezTo>
                    <a:pt x="265" y="157"/>
                    <a:pt x="237" y="259"/>
                    <a:pt x="191" y="361"/>
                  </a:cubicBezTo>
                  <a:cubicBezTo>
                    <a:pt x="149" y="449"/>
                    <a:pt x="89" y="551"/>
                    <a:pt x="47" y="639"/>
                  </a:cubicBezTo>
                  <a:cubicBezTo>
                    <a:pt x="0" y="708"/>
                    <a:pt x="61" y="776"/>
                    <a:pt x="125" y="776"/>
                  </a:cubicBezTo>
                  <a:cubicBezTo>
                    <a:pt x="143" y="776"/>
                    <a:pt x="161" y="771"/>
                    <a:pt x="177" y="759"/>
                  </a:cubicBezTo>
                  <a:cubicBezTo>
                    <a:pt x="279" y="671"/>
                    <a:pt x="339" y="583"/>
                    <a:pt x="413" y="495"/>
                  </a:cubicBezTo>
                  <a:cubicBezTo>
                    <a:pt x="487" y="393"/>
                    <a:pt x="561" y="287"/>
                    <a:pt x="589" y="171"/>
                  </a:cubicBezTo>
                  <a:cubicBezTo>
                    <a:pt x="616" y="68"/>
                    <a:pt x="542" y="0"/>
                    <a:pt x="458"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4"/>
            <p:cNvSpPr/>
            <p:nvPr/>
          </p:nvSpPr>
          <p:spPr>
            <a:xfrm>
              <a:off x="6855850" y="1360550"/>
              <a:ext cx="23775" cy="26575"/>
            </a:xfrm>
            <a:custGeom>
              <a:avLst/>
              <a:gdLst/>
              <a:ahLst/>
              <a:cxnLst/>
              <a:rect l="l" t="t" r="r" b="b"/>
              <a:pathLst>
                <a:path w="951" h="1063" extrusionOk="0">
                  <a:moveTo>
                    <a:pt x="715" y="1"/>
                  </a:moveTo>
                  <a:cubicBezTo>
                    <a:pt x="591" y="1"/>
                    <a:pt x="486" y="207"/>
                    <a:pt x="440" y="290"/>
                  </a:cubicBezTo>
                  <a:cubicBezTo>
                    <a:pt x="321" y="494"/>
                    <a:pt x="205" y="715"/>
                    <a:pt x="57" y="905"/>
                  </a:cubicBezTo>
                  <a:cubicBezTo>
                    <a:pt x="0" y="984"/>
                    <a:pt x="74" y="1062"/>
                    <a:pt x="152" y="1062"/>
                  </a:cubicBezTo>
                  <a:cubicBezTo>
                    <a:pt x="175" y="1062"/>
                    <a:pt x="198" y="1055"/>
                    <a:pt x="219" y="1039"/>
                  </a:cubicBezTo>
                  <a:cubicBezTo>
                    <a:pt x="381" y="877"/>
                    <a:pt x="511" y="729"/>
                    <a:pt x="644" y="539"/>
                  </a:cubicBezTo>
                  <a:cubicBezTo>
                    <a:pt x="732" y="423"/>
                    <a:pt x="950" y="188"/>
                    <a:pt x="806" y="40"/>
                  </a:cubicBezTo>
                  <a:cubicBezTo>
                    <a:pt x="775" y="12"/>
                    <a:pt x="745" y="1"/>
                    <a:pt x="715"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4"/>
            <p:cNvSpPr/>
            <p:nvPr/>
          </p:nvSpPr>
          <p:spPr>
            <a:xfrm>
              <a:off x="6873125" y="1360050"/>
              <a:ext cx="21600" cy="28425"/>
            </a:xfrm>
            <a:custGeom>
              <a:avLst/>
              <a:gdLst/>
              <a:ahLst/>
              <a:cxnLst/>
              <a:rect l="l" t="t" r="r" b="b"/>
              <a:pathLst>
                <a:path w="864" h="1137" extrusionOk="0">
                  <a:moveTo>
                    <a:pt x="673" y="1"/>
                  </a:moveTo>
                  <a:cubicBezTo>
                    <a:pt x="639" y="1"/>
                    <a:pt x="607" y="14"/>
                    <a:pt x="583" y="46"/>
                  </a:cubicBezTo>
                  <a:cubicBezTo>
                    <a:pt x="453" y="208"/>
                    <a:pt x="379" y="412"/>
                    <a:pt x="277" y="587"/>
                  </a:cubicBezTo>
                  <a:cubicBezTo>
                    <a:pt x="171" y="763"/>
                    <a:pt x="69" y="925"/>
                    <a:pt x="13" y="1115"/>
                  </a:cubicBezTo>
                  <a:cubicBezTo>
                    <a:pt x="1" y="1125"/>
                    <a:pt x="6" y="1137"/>
                    <a:pt x="15" y="1137"/>
                  </a:cubicBezTo>
                  <a:cubicBezTo>
                    <a:pt x="18" y="1137"/>
                    <a:pt x="23" y="1134"/>
                    <a:pt x="27" y="1129"/>
                  </a:cubicBezTo>
                  <a:cubicBezTo>
                    <a:pt x="203" y="1027"/>
                    <a:pt x="333" y="897"/>
                    <a:pt x="467" y="735"/>
                  </a:cubicBezTo>
                  <a:cubicBezTo>
                    <a:pt x="597" y="573"/>
                    <a:pt x="759" y="398"/>
                    <a:pt x="833" y="194"/>
                  </a:cubicBezTo>
                  <a:cubicBezTo>
                    <a:pt x="863" y="96"/>
                    <a:pt x="764" y="1"/>
                    <a:pt x="673"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4"/>
            <p:cNvSpPr/>
            <p:nvPr/>
          </p:nvSpPr>
          <p:spPr>
            <a:xfrm>
              <a:off x="6890225" y="1366150"/>
              <a:ext cx="16925" cy="23775"/>
            </a:xfrm>
            <a:custGeom>
              <a:avLst/>
              <a:gdLst/>
              <a:ahLst/>
              <a:cxnLst/>
              <a:rect l="l" t="t" r="r" b="b"/>
              <a:pathLst>
                <a:path w="677" h="951" extrusionOk="0">
                  <a:moveTo>
                    <a:pt x="524" y="1"/>
                  </a:moveTo>
                  <a:cubicBezTo>
                    <a:pt x="515" y="1"/>
                    <a:pt x="507" y="2"/>
                    <a:pt x="500" y="6"/>
                  </a:cubicBezTo>
                  <a:cubicBezTo>
                    <a:pt x="325" y="37"/>
                    <a:pt x="279" y="270"/>
                    <a:pt x="208" y="403"/>
                  </a:cubicBezTo>
                  <a:cubicBezTo>
                    <a:pt x="135" y="565"/>
                    <a:pt x="15" y="741"/>
                    <a:pt x="1" y="917"/>
                  </a:cubicBezTo>
                  <a:cubicBezTo>
                    <a:pt x="1" y="937"/>
                    <a:pt x="18" y="950"/>
                    <a:pt x="38" y="950"/>
                  </a:cubicBezTo>
                  <a:cubicBezTo>
                    <a:pt x="45" y="950"/>
                    <a:pt x="53" y="949"/>
                    <a:pt x="61" y="945"/>
                  </a:cubicBezTo>
                  <a:cubicBezTo>
                    <a:pt x="223" y="857"/>
                    <a:pt x="325" y="667"/>
                    <a:pt x="427" y="519"/>
                  </a:cubicBezTo>
                  <a:cubicBezTo>
                    <a:pt x="515" y="389"/>
                    <a:pt x="676" y="213"/>
                    <a:pt x="602" y="52"/>
                  </a:cubicBezTo>
                  <a:cubicBezTo>
                    <a:pt x="581" y="17"/>
                    <a:pt x="550" y="1"/>
                    <a:pt x="524"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4"/>
            <p:cNvSpPr/>
            <p:nvPr/>
          </p:nvSpPr>
          <p:spPr>
            <a:xfrm>
              <a:off x="6691675" y="1427075"/>
              <a:ext cx="61000" cy="18675"/>
            </a:xfrm>
            <a:custGeom>
              <a:avLst/>
              <a:gdLst/>
              <a:ahLst/>
              <a:cxnLst/>
              <a:rect l="l" t="t" r="r" b="b"/>
              <a:pathLst>
                <a:path w="2440" h="747" extrusionOk="0">
                  <a:moveTo>
                    <a:pt x="151" y="0"/>
                  </a:moveTo>
                  <a:cubicBezTo>
                    <a:pt x="117" y="0"/>
                    <a:pt x="81" y="6"/>
                    <a:pt x="43" y="17"/>
                  </a:cubicBezTo>
                  <a:cubicBezTo>
                    <a:pt x="0" y="31"/>
                    <a:pt x="29" y="77"/>
                    <a:pt x="60" y="77"/>
                  </a:cubicBezTo>
                  <a:cubicBezTo>
                    <a:pt x="67" y="76"/>
                    <a:pt x="73" y="76"/>
                    <a:pt x="79" y="76"/>
                  </a:cubicBezTo>
                  <a:cubicBezTo>
                    <a:pt x="277" y="76"/>
                    <a:pt x="256" y="505"/>
                    <a:pt x="440" y="576"/>
                  </a:cubicBezTo>
                  <a:cubicBezTo>
                    <a:pt x="482" y="592"/>
                    <a:pt x="519" y="599"/>
                    <a:pt x="553" y="599"/>
                  </a:cubicBezTo>
                  <a:cubicBezTo>
                    <a:pt x="715" y="599"/>
                    <a:pt x="809" y="449"/>
                    <a:pt x="975" y="449"/>
                  </a:cubicBezTo>
                  <a:cubicBezTo>
                    <a:pt x="996" y="449"/>
                    <a:pt x="1018" y="451"/>
                    <a:pt x="1042" y="457"/>
                  </a:cubicBezTo>
                  <a:cubicBezTo>
                    <a:pt x="1236" y="498"/>
                    <a:pt x="1339" y="746"/>
                    <a:pt x="1546" y="746"/>
                  </a:cubicBezTo>
                  <a:cubicBezTo>
                    <a:pt x="1571" y="746"/>
                    <a:pt x="1597" y="742"/>
                    <a:pt x="1625" y="735"/>
                  </a:cubicBezTo>
                  <a:cubicBezTo>
                    <a:pt x="1713" y="706"/>
                    <a:pt x="1773" y="664"/>
                    <a:pt x="1847" y="618"/>
                  </a:cubicBezTo>
                  <a:cubicBezTo>
                    <a:pt x="1917" y="560"/>
                    <a:pt x="1968" y="536"/>
                    <a:pt x="2016" y="536"/>
                  </a:cubicBezTo>
                  <a:cubicBezTo>
                    <a:pt x="2088" y="536"/>
                    <a:pt x="2152" y="592"/>
                    <a:pt x="2259" y="664"/>
                  </a:cubicBezTo>
                  <a:cubicBezTo>
                    <a:pt x="2276" y="678"/>
                    <a:pt x="2294" y="684"/>
                    <a:pt x="2312" y="684"/>
                  </a:cubicBezTo>
                  <a:cubicBezTo>
                    <a:pt x="2381" y="684"/>
                    <a:pt x="2439" y="587"/>
                    <a:pt x="2403" y="516"/>
                  </a:cubicBezTo>
                  <a:cubicBezTo>
                    <a:pt x="2319" y="368"/>
                    <a:pt x="2188" y="265"/>
                    <a:pt x="2033" y="265"/>
                  </a:cubicBezTo>
                  <a:cubicBezTo>
                    <a:pt x="1974" y="265"/>
                    <a:pt x="1912" y="280"/>
                    <a:pt x="1847" y="312"/>
                  </a:cubicBezTo>
                  <a:cubicBezTo>
                    <a:pt x="1745" y="369"/>
                    <a:pt x="1671" y="502"/>
                    <a:pt x="1555" y="516"/>
                  </a:cubicBezTo>
                  <a:cubicBezTo>
                    <a:pt x="1550" y="517"/>
                    <a:pt x="1544" y="518"/>
                    <a:pt x="1539" y="518"/>
                  </a:cubicBezTo>
                  <a:cubicBezTo>
                    <a:pt x="1441" y="518"/>
                    <a:pt x="1359" y="397"/>
                    <a:pt x="1305" y="341"/>
                  </a:cubicBezTo>
                  <a:cubicBezTo>
                    <a:pt x="1260" y="295"/>
                    <a:pt x="1203" y="281"/>
                    <a:pt x="1144" y="267"/>
                  </a:cubicBezTo>
                  <a:cubicBezTo>
                    <a:pt x="1095" y="255"/>
                    <a:pt x="1053" y="250"/>
                    <a:pt x="1014" y="250"/>
                  </a:cubicBezTo>
                  <a:cubicBezTo>
                    <a:pt x="960" y="250"/>
                    <a:pt x="911" y="259"/>
                    <a:pt x="852" y="267"/>
                  </a:cubicBezTo>
                  <a:cubicBezTo>
                    <a:pt x="756" y="285"/>
                    <a:pt x="649" y="384"/>
                    <a:pt x="565" y="384"/>
                  </a:cubicBezTo>
                  <a:cubicBezTo>
                    <a:pt x="519" y="384"/>
                    <a:pt x="480" y="355"/>
                    <a:pt x="454" y="267"/>
                  </a:cubicBezTo>
                  <a:cubicBezTo>
                    <a:pt x="395" y="92"/>
                    <a:pt x="290" y="0"/>
                    <a:pt x="151"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4"/>
            <p:cNvSpPr/>
            <p:nvPr/>
          </p:nvSpPr>
          <p:spPr>
            <a:xfrm>
              <a:off x="6797200" y="1553175"/>
              <a:ext cx="70025" cy="27525"/>
            </a:xfrm>
            <a:custGeom>
              <a:avLst/>
              <a:gdLst/>
              <a:ahLst/>
              <a:cxnLst/>
              <a:rect l="l" t="t" r="r" b="b"/>
              <a:pathLst>
                <a:path w="2801" h="1101" extrusionOk="0">
                  <a:moveTo>
                    <a:pt x="1986" y="0"/>
                  </a:moveTo>
                  <a:cubicBezTo>
                    <a:pt x="1953" y="0"/>
                    <a:pt x="1919" y="15"/>
                    <a:pt x="1889" y="45"/>
                  </a:cubicBezTo>
                  <a:cubicBezTo>
                    <a:pt x="1731" y="175"/>
                    <a:pt x="1657" y="513"/>
                    <a:pt x="1450" y="587"/>
                  </a:cubicBezTo>
                  <a:cubicBezTo>
                    <a:pt x="1432" y="594"/>
                    <a:pt x="1415" y="597"/>
                    <a:pt x="1399" y="597"/>
                  </a:cubicBezTo>
                  <a:cubicBezTo>
                    <a:pt x="1248" y="597"/>
                    <a:pt x="1185" y="308"/>
                    <a:pt x="1010" y="295"/>
                  </a:cubicBezTo>
                  <a:cubicBezTo>
                    <a:pt x="820" y="295"/>
                    <a:pt x="658" y="397"/>
                    <a:pt x="542" y="545"/>
                  </a:cubicBezTo>
                  <a:cubicBezTo>
                    <a:pt x="380" y="749"/>
                    <a:pt x="324" y="897"/>
                    <a:pt x="43" y="939"/>
                  </a:cubicBezTo>
                  <a:cubicBezTo>
                    <a:pt x="0" y="953"/>
                    <a:pt x="0" y="999"/>
                    <a:pt x="29" y="1013"/>
                  </a:cubicBezTo>
                  <a:cubicBezTo>
                    <a:pt x="107" y="1071"/>
                    <a:pt x="189" y="1100"/>
                    <a:pt x="269" y="1100"/>
                  </a:cubicBezTo>
                  <a:cubicBezTo>
                    <a:pt x="366" y="1100"/>
                    <a:pt x="461" y="1056"/>
                    <a:pt x="542" y="967"/>
                  </a:cubicBezTo>
                  <a:cubicBezTo>
                    <a:pt x="630" y="879"/>
                    <a:pt x="676" y="763"/>
                    <a:pt x="746" y="675"/>
                  </a:cubicBezTo>
                  <a:cubicBezTo>
                    <a:pt x="806" y="601"/>
                    <a:pt x="866" y="573"/>
                    <a:pt x="940" y="545"/>
                  </a:cubicBezTo>
                  <a:cubicBezTo>
                    <a:pt x="946" y="543"/>
                    <a:pt x="952" y="542"/>
                    <a:pt x="957" y="542"/>
                  </a:cubicBezTo>
                  <a:cubicBezTo>
                    <a:pt x="1013" y="542"/>
                    <a:pt x="1030" y="618"/>
                    <a:pt x="1056" y="647"/>
                  </a:cubicBezTo>
                  <a:cubicBezTo>
                    <a:pt x="1132" y="779"/>
                    <a:pt x="1285" y="844"/>
                    <a:pt x="1430" y="844"/>
                  </a:cubicBezTo>
                  <a:cubicBezTo>
                    <a:pt x="1478" y="844"/>
                    <a:pt x="1526" y="837"/>
                    <a:pt x="1569" y="823"/>
                  </a:cubicBezTo>
                  <a:cubicBezTo>
                    <a:pt x="1773" y="735"/>
                    <a:pt x="1861" y="485"/>
                    <a:pt x="1995" y="309"/>
                  </a:cubicBezTo>
                  <a:cubicBezTo>
                    <a:pt x="2123" y="428"/>
                    <a:pt x="2286" y="519"/>
                    <a:pt x="2448" y="519"/>
                  </a:cubicBezTo>
                  <a:cubicBezTo>
                    <a:pt x="2543" y="519"/>
                    <a:pt x="2639" y="487"/>
                    <a:pt x="2727" y="411"/>
                  </a:cubicBezTo>
                  <a:cubicBezTo>
                    <a:pt x="2800" y="337"/>
                    <a:pt x="2741" y="235"/>
                    <a:pt x="2667" y="235"/>
                  </a:cubicBezTo>
                  <a:cubicBezTo>
                    <a:pt x="2403" y="221"/>
                    <a:pt x="2273" y="235"/>
                    <a:pt x="2083" y="45"/>
                  </a:cubicBezTo>
                  <a:cubicBezTo>
                    <a:pt x="2053" y="15"/>
                    <a:pt x="2019" y="0"/>
                    <a:pt x="1986"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4"/>
            <p:cNvSpPr/>
            <p:nvPr/>
          </p:nvSpPr>
          <p:spPr>
            <a:xfrm>
              <a:off x="6824375" y="1504150"/>
              <a:ext cx="35400" cy="11175"/>
            </a:xfrm>
            <a:custGeom>
              <a:avLst/>
              <a:gdLst/>
              <a:ahLst/>
              <a:cxnLst/>
              <a:rect l="l" t="t" r="r" b="b"/>
              <a:pathLst>
                <a:path w="1416" h="447" extrusionOk="0">
                  <a:moveTo>
                    <a:pt x="485" y="1"/>
                  </a:moveTo>
                  <a:cubicBezTo>
                    <a:pt x="411" y="1"/>
                    <a:pt x="338" y="24"/>
                    <a:pt x="275" y="58"/>
                  </a:cubicBezTo>
                  <a:cubicBezTo>
                    <a:pt x="173" y="100"/>
                    <a:pt x="116" y="188"/>
                    <a:pt x="28" y="248"/>
                  </a:cubicBezTo>
                  <a:cubicBezTo>
                    <a:pt x="0" y="260"/>
                    <a:pt x="23" y="309"/>
                    <a:pt x="48" y="309"/>
                  </a:cubicBezTo>
                  <a:cubicBezTo>
                    <a:pt x="51" y="309"/>
                    <a:pt x="54" y="309"/>
                    <a:pt x="57" y="307"/>
                  </a:cubicBezTo>
                  <a:cubicBezTo>
                    <a:pt x="145" y="276"/>
                    <a:pt x="261" y="262"/>
                    <a:pt x="349" y="233"/>
                  </a:cubicBezTo>
                  <a:cubicBezTo>
                    <a:pt x="398" y="214"/>
                    <a:pt x="442" y="206"/>
                    <a:pt x="484" y="206"/>
                  </a:cubicBezTo>
                  <a:cubicBezTo>
                    <a:pt x="602" y="206"/>
                    <a:pt x="695" y="274"/>
                    <a:pt x="802" y="350"/>
                  </a:cubicBezTo>
                  <a:cubicBezTo>
                    <a:pt x="897" y="411"/>
                    <a:pt x="1001" y="447"/>
                    <a:pt x="1098" y="447"/>
                  </a:cubicBezTo>
                  <a:cubicBezTo>
                    <a:pt x="1213" y="447"/>
                    <a:pt x="1319" y="396"/>
                    <a:pt x="1390" y="276"/>
                  </a:cubicBezTo>
                  <a:cubicBezTo>
                    <a:pt x="1416" y="237"/>
                    <a:pt x="1382" y="172"/>
                    <a:pt x="1331" y="172"/>
                  </a:cubicBezTo>
                  <a:cubicBezTo>
                    <a:pt x="1326" y="172"/>
                    <a:pt x="1321" y="172"/>
                    <a:pt x="1316" y="174"/>
                  </a:cubicBezTo>
                  <a:cubicBezTo>
                    <a:pt x="1229" y="213"/>
                    <a:pt x="1163" y="240"/>
                    <a:pt x="1096" y="240"/>
                  </a:cubicBezTo>
                  <a:cubicBezTo>
                    <a:pt x="1039" y="240"/>
                    <a:pt x="981" y="221"/>
                    <a:pt x="908" y="174"/>
                  </a:cubicBezTo>
                  <a:cubicBezTo>
                    <a:pt x="802" y="100"/>
                    <a:pt x="700" y="43"/>
                    <a:pt x="570" y="12"/>
                  </a:cubicBezTo>
                  <a:cubicBezTo>
                    <a:pt x="542" y="4"/>
                    <a:pt x="514" y="1"/>
                    <a:pt x="485"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4"/>
            <p:cNvSpPr/>
            <p:nvPr/>
          </p:nvSpPr>
          <p:spPr>
            <a:xfrm>
              <a:off x="6927250" y="1344625"/>
              <a:ext cx="38550" cy="10075"/>
            </a:xfrm>
            <a:custGeom>
              <a:avLst/>
              <a:gdLst/>
              <a:ahLst/>
              <a:cxnLst/>
              <a:rect l="l" t="t" r="r" b="b"/>
              <a:pathLst>
                <a:path w="1542" h="403" extrusionOk="0">
                  <a:moveTo>
                    <a:pt x="980" y="0"/>
                  </a:moveTo>
                  <a:cubicBezTo>
                    <a:pt x="947" y="0"/>
                    <a:pt x="913" y="22"/>
                    <a:pt x="894" y="47"/>
                  </a:cubicBezTo>
                  <a:cubicBezTo>
                    <a:pt x="810" y="164"/>
                    <a:pt x="755" y="204"/>
                    <a:pt x="700" y="204"/>
                  </a:cubicBezTo>
                  <a:cubicBezTo>
                    <a:pt x="632" y="204"/>
                    <a:pt x="564" y="142"/>
                    <a:pt x="441" y="93"/>
                  </a:cubicBezTo>
                  <a:cubicBezTo>
                    <a:pt x="415" y="83"/>
                    <a:pt x="386" y="79"/>
                    <a:pt x="354" y="79"/>
                  </a:cubicBezTo>
                  <a:cubicBezTo>
                    <a:pt x="240" y="79"/>
                    <a:pt x="98" y="134"/>
                    <a:pt x="29" y="181"/>
                  </a:cubicBezTo>
                  <a:cubicBezTo>
                    <a:pt x="1" y="195"/>
                    <a:pt x="15" y="237"/>
                    <a:pt x="47" y="237"/>
                  </a:cubicBezTo>
                  <a:cubicBezTo>
                    <a:pt x="115" y="222"/>
                    <a:pt x="200" y="203"/>
                    <a:pt x="280" y="203"/>
                  </a:cubicBezTo>
                  <a:cubicBezTo>
                    <a:pt x="352" y="203"/>
                    <a:pt x="420" y="219"/>
                    <a:pt x="469" y="269"/>
                  </a:cubicBezTo>
                  <a:cubicBezTo>
                    <a:pt x="514" y="311"/>
                    <a:pt x="557" y="357"/>
                    <a:pt x="616" y="385"/>
                  </a:cubicBezTo>
                  <a:cubicBezTo>
                    <a:pt x="646" y="397"/>
                    <a:pt x="675" y="402"/>
                    <a:pt x="703" y="402"/>
                  </a:cubicBezTo>
                  <a:cubicBezTo>
                    <a:pt x="814" y="402"/>
                    <a:pt x="912" y="316"/>
                    <a:pt x="982" y="223"/>
                  </a:cubicBezTo>
                  <a:cubicBezTo>
                    <a:pt x="1075" y="294"/>
                    <a:pt x="1187" y="344"/>
                    <a:pt x="1306" y="344"/>
                  </a:cubicBezTo>
                  <a:cubicBezTo>
                    <a:pt x="1359" y="344"/>
                    <a:pt x="1413" y="334"/>
                    <a:pt x="1468" y="311"/>
                  </a:cubicBezTo>
                  <a:cubicBezTo>
                    <a:pt x="1542" y="283"/>
                    <a:pt x="1542" y="149"/>
                    <a:pt x="1454" y="149"/>
                  </a:cubicBezTo>
                  <a:cubicBezTo>
                    <a:pt x="1419" y="152"/>
                    <a:pt x="1386" y="154"/>
                    <a:pt x="1355" y="154"/>
                  </a:cubicBezTo>
                  <a:cubicBezTo>
                    <a:pt x="1230" y="154"/>
                    <a:pt x="1135" y="126"/>
                    <a:pt x="1042" y="33"/>
                  </a:cubicBezTo>
                  <a:cubicBezTo>
                    <a:pt x="1024" y="9"/>
                    <a:pt x="1002" y="0"/>
                    <a:pt x="980"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4"/>
            <p:cNvSpPr/>
            <p:nvPr/>
          </p:nvSpPr>
          <p:spPr>
            <a:xfrm>
              <a:off x="6827425" y="1184350"/>
              <a:ext cx="62700" cy="21575"/>
            </a:xfrm>
            <a:custGeom>
              <a:avLst/>
              <a:gdLst/>
              <a:ahLst/>
              <a:cxnLst/>
              <a:rect l="l" t="t" r="r" b="b"/>
              <a:pathLst>
                <a:path w="2508" h="863" extrusionOk="0">
                  <a:moveTo>
                    <a:pt x="950" y="0"/>
                  </a:moveTo>
                  <a:cubicBezTo>
                    <a:pt x="938" y="0"/>
                    <a:pt x="926" y="3"/>
                    <a:pt x="916" y="11"/>
                  </a:cubicBezTo>
                  <a:cubicBezTo>
                    <a:pt x="749" y="110"/>
                    <a:pt x="513" y="287"/>
                    <a:pt x="293" y="287"/>
                  </a:cubicBezTo>
                  <a:cubicBezTo>
                    <a:pt x="225" y="287"/>
                    <a:pt x="159" y="270"/>
                    <a:pt x="96" y="229"/>
                  </a:cubicBezTo>
                  <a:cubicBezTo>
                    <a:pt x="90" y="225"/>
                    <a:pt x="84" y="223"/>
                    <a:pt x="78" y="223"/>
                  </a:cubicBezTo>
                  <a:cubicBezTo>
                    <a:pt x="37" y="223"/>
                    <a:pt x="0" y="294"/>
                    <a:pt x="37" y="331"/>
                  </a:cubicBezTo>
                  <a:cubicBezTo>
                    <a:pt x="127" y="416"/>
                    <a:pt x="225" y="449"/>
                    <a:pt x="325" y="449"/>
                  </a:cubicBezTo>
                  <a:cubicBezTo>
                    <a:pt x="502" y="449"/>
                    <a:pt x="688" y="346"/>
                    <a:pt x="856" y="243"/>
                  </a:cubicBezTo>
                  <a:cubicBezTo>
                    <a:pt x="874" y="478"/>
                    <a:pt x="1064" y="566"/>
                    <a:pt x="1356" y="580"/>
                  </a:cubicBezTo>
                  <a:cubicBezTo>
                    <a:pt x="1503" y="594"/>
                    <a:pt x="1634" y="626"/>
                    <a:pt x="1781" y="654"/>
                  </a:cubicBezTo>
                  <a:cubicBezTo>
                    <a:pt x="1929" y="682"/>
                    <a:pt x="1943" y="742"/>
                    <a:pt x="2059" y="816"/>
                  </a:cubicBezTo>
                  <a:cubicBezTo>
                    <a:pt x="2114" y="848"/>
                    <a:pt x="2164" y="863"/>
                    <a:pt x="2211" y="863"/>
                  </a:cubicBezTo>
                  <a:cubicBezTo>
                    <a:pt x="2292" y="863"/>
                    <a:pt x="2366" y="821"/>
                    <a:pt x="2439" y="756"/>
                  </a:cubicBezTo>
                  <a:cubicBezTo>
                    <a:pt x="2507" y="704"/>
                    <a:pt x="2449" y="610"/>
                    <a:pt x="2385" y="610"/>
                  </a:cubicBezTo>
                  <a:cubicBezTo>
                    <a:pt x="2379" y="610"/>
                    <a:pt x="2374" y="611"/>
                    <a:pt x="2369" y="612"/>
                  </a:cubicBezTo>
                  <a:cubicBezTo>
                    <a:pt x="2323" y="625"/>
                    <a:pt x="2286" y="631"/>
                    <a:pt x="2254" y="631"/>
                  </a:cubicBezTo>
                  <a:cubicBezTo>
                    <a:pt x="2180" y="631"/>
                    <a:pt x="2130" y="599"/>
                    <a:pt x="2059" y="538"/>
                  </a:cubicBezTo>
                  <a:cubicBezTo>
                    <a:pt x="1957" y="464"/>
                    <a:pt x="1855" y="464"/>
                    <a:pt x="1722" y="436"/>
                  </a:cubicBezTo>
                  <a:cubicBezTo>
                    <a:pt x="1605" y="405"/>
                    <a:pt x="1489" y="376"/>
                    <a:pt x="1356" y="376"/>
                  </a:cubicBezTo>
                  <a:cubicBezTo>
                    <a:pt x="1138" y="362"/>
                    <a:pt x="1018" y="331"/>
                    <a:pt x="1032" y="84"/>
                  </a:cubicBezTo>
                  <a:cubicBezTo>
                    <a:pt x="1032" y="38"/>
                    <a:pt x="990" y="0"/>
                    <a:pt x="950"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4"/>
            <p:cNvSpPr/>
            <p:nvPr/>
          </p:nvSpPr>
          <p:spPr>
            <a:xfrm>
              <a:off x="6747975" y="1248825"/>
              <a:ext cx="51150" cy="10800"/>
            </a:xfrm>
            <a:custGeom>
              <a:avLst/>
              <a:gdLst/>
              <a:ahLst/>
              <a:cxnLst/>
              <a:rect l="l" t="t" r="r" b="b"/>
              <a:pathLst>
                <a:path w="2046" h="432" extrusionOk="0">
                  <a:moveTo>
                    <a:pt x="754" y="1"/>
                  </a:moveTo>
                  <a:cubicBezTo>
                    <a:pt x="727" y="1"/>
                    <a:pt x="700" y="12"/>
                    <a:pt x="678" y="38"/>
                  </a:cubicBezTo>
                  <a:cubicBezTo>
                    <a:pt x="594" y="147"/>
                    <a:pt x="498" y="210"/>
                    <a:pt x="404" y="210"/>
                  </a:cubicBezTo>
                  <a:cubicBezTo>
                    <a:pt x="319" y="210"/>
                    <a:pt x="235" y="157"/>
                    <a:pt x="165" y="38"/>
                  </a:cubicBezTo>
                  <a:cubicBezTo>
                    <a:pt x="150" y="14"/>
                    <a:pt x="124" y="3"/>
                    <a:pt x="98" y="3"/>
                  </a:cubicBezTo>
                  <a:cubicBezTo>
                    <a:pt x="50" y="3"/>
                    <a:pt x="0" y="41"/>
                    <a:pt x="21" y="98"/>
                  </a:cubicBezTo>
                  <a:cubicBezTo>
                    <a:pt x="80" y="330"/>
                    <a:pt x="235" y="431"/>
                    <a:pt x="405" y="431"/>
                  </a:cubicBezTo>
                  <a:cubicBezTo>
                    <a:pt x="527" y="431"/>
                    <a:pt x="657" y="380"/>
                    <a:pt x="766" y="288"/>
                  </a:cubicBezTo>
                  <a:cubicBezTo>
                    <a:pt x="865" y="363"/>
                    <a:pt x="970" y="386"/>
                    <a:pt x="1079" y="386"/>
                  </a:cubicBezTo>
                  <a:cubicBezTo>
                    <a:pt x="1247" y="386"/>
                    <a:pt x="1426" y="332"/>
                    <a:pt x="1609" y="332"/>
                  </a:cubicBezTo>
                  <a:cubicBezTo>
                    <a:pt x="1679" y="332"/>
                    <a:pt x="1750" y="340"/>
                    <a:pt x="1822" y="362"/>
                  </a:cubicBezTo>
                  <a:cubicBezTo>
                    <a:pt x="1834" y="366"/>
                    <a:pt x="1846" y="368"/>
                    <a:pt x="1858" y="368"/>
                  </a:cubicBezTo>
                  <a:cubicBezTo>
                    <a:pt x="1972" y="368"/>
                    <a:pt x="2045" y="180"/>
                    <a:pt x="1924" y="126"/>
                  </a:cubicBezTo>
                  <a:cubicBezTo>
                    <a:pt x="1816" y="78"/>
                    <a:pt x="1713" y="55"/>
                    <a:pt x="1607" y="55"/>
                  </a:cubicBezTo>
                  <a:cubicBezTo>
                    <a:pt x="1557" y="55"/>
                    <a:pt x="1507" y="60"/>
                    <a:pt x="1456" y="70"/>
                  </a:cubicBezTo>
                  <a:cubicBezTo>
                    <a:pt x="1329" y="94"/>
                    <a:pt x="1206" y="145"/>
                    <a:pt x="1087" y="145"/>
                  </a:cubicBezTo>
                  <a:cubicBezTo>
                    <a:pt x="1002" y="145"/>
                    <a:pt x="920" y="119"/>
                    <a:pt x="840" y="38"/>
                  </a:cubicBezTo>
                  <a:cubicBezTo>
                    <a:pt x="818" y="15"/>
                    <a:pt x="786" y="1"/>
                    <a:pt x="754"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4"/>
            <p:cNvSpPr/>
            <p:nvPr/>
          </p:nvSpPr>
          <p:spPr>
            <a:xfrm>
              <a:off x="6620975" y="1462300"/>
              <a:ext cx="8450" cy="6625"/>
            </a:xfrm>
            <a:custGeom>
              <a:avLst/>
              <a:gdLst/>
              <a:ahLst/>
              <a:cxnLst/>
              <a:rect l="l" t="t" r="r" b="b"/>
              <a:pathLst>
                <a:path w="338" h="265" extrusionOk="0">
                  <a:moveTo>
                    <a:pt x="176" y="1"/>
                  </a:moveTo>
                  <a:cubicBezTo>
                    <a:pt x="0" y="1"/>
                    <a:pt x="0" y="265"/>
                    <a:pt x="176" y="265"/>
                  </a:cubicBezTo>
                  <a:cubicBezTo>
                    <a:pt x="338" y="265"/>
                    <a:pt x="338" y="1"/>
                    <a:pt x="176"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4"/>
            <p:cNvSpPr/>
            <p:nvPr/>
          </p:nvSpPr>
          <p:spPr>
            <a:xfrm>
              <a:off x="6630475" y="1468900"/>
              <a:ext cx="9175" cy="7325"/>
            </a:xfrm>
            <a:custGeom>
              <a:avLst/>
              <a:gdLst/>
              <a:ahLst/>
              <a:cxnLst/>
              <a:rect l="l" t="t" r="r" b="b"/>
              <a:pathLst>
                <a:path w="367" h="293" extrusionOk="0">
                  <a:moveTo>
                    <a:pt x="190" y="1"/>
                  </a:moveTo>
                  <a:cubicBezTo>
                    <a:pt x="0" y="1"/>
                    <a:pt x="0" y="293"/>
                    <a:pt x="190" y="293"/>
                  </a:cubicBezTo>
                  <a:cubicBezTo>
                    <a:pt x="366" y="293"/>
                    <a:pt x="366" y="1"/>
                    <a:pt x="190"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4"/>
            <p:cNvSpPr/>
            <p:nvPr/>
          </p:nvSpPr>
          <p:spPr>
            <a:xfrm>
              <a:off x="6645150" y="1464150"/>
              <a:ext cx="9175" cy="9175"/>
            </a:xfrm>
            <a:custGeom>
              <a:avLst/>
              <a:gdLst/>
              <a:ahLst/>
              <a:cxnLst/>
              <a:rect l="l" t="t" r="r" b="b"/>
              <a:pathLst>
                <a:path w="367" h="367" extrusionOk="0">
                  <a:moveTo>
                    <a:pt x="191" y="1"/>
                  </a:moveTo>
                  <a:cubicBezTo>
                    <a:pt x="89" y="1"/>
                    <a:pt x="1" y="89"/>
                    <a:pt x="1" y="177"/>
                  </a:cubicBezTo>
                  <a:cubicBezTo>
                    <a:pt x="1" y="279"/>
                    <a:pt x="89" y="367"/>
                    <a:pt x="191" y="367"/>
                  </a:cubicBezTo>
                  <a:cubicBezTo>
                    <a:pt x="279" y="367"/>
                    <a:pt x="366" y="279"/>
                    <a:pt x="366" y="177"/>
                  </a:cubicBezTo>
                  <a:cubicBezTo>
                    <a:pt x="366" y="89"/>
                    <a:pt x="279" y="1"/>
                    <a:pt x="191"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4"/>
            <p:cNvSpPr/>
            <p:nvPr/>
          </p:nvSpPr>
          <p:spPr>
            <a:xfrm>
              <a:off x="6655000" y="1457200"/>
              <a:ext cx="6975" cy="5475"/>
            </a:xfrm>
            <a:custGeom>
              <a:avLst/>
              <a:gdLst/>
              <a:ahLst/>
              <a:cxnLst/>
              <a:rect l="l" t="t" r="r" b="b"/>
              <a:pathLst>
                <a:path w="279" h="219" extrusionOk="0">
                  <a:moveTo>
                    <a:pt x="148" y="1"/>
                  </a:moveTo>
                  <a:cubicBezTo>
                    <a:pt x="1" y="1"/>
                    <a:pt x="1" y="219"/>
                    <a:pt x="148" y="219"/>
                  </a:cubicBezTo>
                  <a:cubicBezTo>
                    <a:pt x="278" y="219"/>
                    <a:pt x="278" y="1"/>
                    <a:pt x="148"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4"/>
            <p:cNvSpPr/>
            <p:nvPr/>
          </p:nvSpPr>
          <p:spPr>
            <a:xfrm>
              <a:off x="6638550" y="1458350"/>
              <a:ext cx="4775" cy="5125"/>
            </a:xfrm>
            <a:custGeom>
              <a:avLst/>
              <a:gdLst/>
              <a:ahLst/>
              <a:cxnLst/>
              <a:rect l="l" t="t" r="r" b="b"/>
              <a:pathLst>
                <a:path w="191" h="205" extrusionOk="0">
                  <a:moveTo>
                    <a:pt x="96" y="1"/>
                  </a:moveTo>
                  <a:cubicBezTo>
                    <a:pt x="89" y="1"/>
                    <a:pt x="82" y="4"/>
                    <a:pt x="75" y="11"/>
                  </a:cubicBezTo>
                  <a:cubicBezTo>
                    <a:pt x="29" y="29"/>
                    <a:pt x="1" y="57"/>
                    <a:pt x="1" y="99"/>
                  </a:cubicBezTo>
                  <a:cubicBezTo>
                    <a:pt x="1" y="159"/>
                    <a:pt x="43" y="205"/>
                    <a:pt x="103" y="205"/>
                  </a:cubicBezTo>
                  <a:cubicBezTo>
                    <a:pt x="145" y="205"/>
                    <a:pt x="191" y="159"/>
                    <a:pt x="191" y="99"/>
                  </a:cubicBezTo>
                  <a:cubicBezTo>
                    <a:pt x="191" y="57"/>
                    <a:pt x="163" y="29"/>
                    <a:pt x="117" y="11"/>
                  </a:cubicBezTo>
                  <a:cubicBezTo>
                    <a:pt x="110" y="4"/>
                    <a:pt x="103" y="1"/>
                    <a:pt x="96"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4"/>
            <p:cNvSpPr/>
            <p:nvPr/>
          </p:nvSpPr>
          <p:spPr>
            <a:xfrm>
              <a:off x="6616225" y="1523950"/>
              <a:ext cx="8025" cy="6825"/>
            </a:xfrm>
            <a:custGeom>
              <a:avLst/>
              <a:gdLst/>
              <a:ahLst/>
              <a:cxnLst/>
              <a:rect l="l" t="t" r="r" b="b"/>
              <a:pathLst>
                <a:path w="321" h="273" extrusionOk="0">
                  <a:moveTo>
                    <a:pt x="152" y="0"/>
                  </a:moveTo>
                  <a:cubicBezTo>
                    <a:pt x="135" y="0"/>
                    <a:pt x="118" y="4"/>
                    <a:pt x="102" y="11"/>
                  </a:cubicBezTo>
                  <a:cubicBezTo>
                    <a:pt x="43" y="43"/>
                    <a:pt x="0" y="71"/>
                    <a:pt x="0" y="131"/>
                  </a:cubicBezTo>
                  <a:cubicBezTo>
                    <a:pt x="0" y="201"/>
                    <a:pt x="43" y="233"/>
                    <a:pt x="102" y="261"/>
                  </a:cubicBezTo>
                  <a:cubicBezTo>
                    <a:pt x="118" y="269"/>
                    <a:pt x="135" y="272"/>
                    <a:pt x="153" y="272"/>
                  </a:cubicBezTo>
                  <a:cubicBezTo>
                    <a:pt x="198" y="272"/>
                    <a:pt x="245" y="249"/>
                    <a:pt x="278" y="219"/>
                  </a:cubicBezTo>
                  <a:cubicBezTo>
                    <a:pt x="320" y="173"/>
                    <a:pt x="320" y="99"/>
                    <a:pt x="278" y="57"/>
                  </a:cubicBezTo>
                  <a:cubicBezTo>
                    <a:pt x="245" y="24"/>
                    <a:pt x="197" y="0"/>
                    <a:pt x="152"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4"/>
            <p:cNvSpPr/>
            <p:nvPr/>
          </p:nvSpPr>
          <p:spPr>
            <a:xfrm>
              <a:off x="6630125" y="1530825"/>
              <a:ext cx="6250" cy="6600"/>
            </a:xfrm>
            <a:custGeom>
              <a:avLst/>
              <a:gdLst/>
              <a:ahLst/>
              <a:cxnLst/>
              <a:rect l="l" t="t" r="r" b="b"/>
              <a:pathLst>
                <a:path w="250" h="264" extrusionOk="0">
                  <a:moveTo>
                    <a:pt x="116" y="0"/>
                  </a:moveTo>
                  <a:cubicBezTo>
                    <a:pt x="42" y="0"/>
                    <a:pt x="0" y="60"/>
                    <a:pt x="0" y="134"/>
                  </a:cubicBezTo>
                  <a:cubicBezTo>
                    <a:pt x="0" y="208"/>
                    <a:pt x="42" y="264"/>
                    <a:pt x="116" y="264"/>
                  </a:cubicBezTo>
                  <a:cubicBezTo>
                    <a:pt x="190" y="264"/>
                    <a:pt x="250" y="208"/>
                    <a:pt x="250" y="134"/>
                  </a:cubicBezTo>
                  <a:cubicBezTo>
                    <a:pt x="250" y="60"/>
                    <a:pt x="190" y="0"/>
                    <a:pt x="116"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4"/>
            <p:cNvSpPr/>
            <p:nvPr/>
          </p:nvSpPr>
          <p:spPr>
            <a:xfrm>
              <a:off x="6634875" y="1519125"/>
              <a:ext cx="6250" cy="6625"/>
            </a:xfrm>
            <a:custGeom>
              <a:avLst/>
              <a:gdLst/>
              <a:ahLst/>
              <a:cxnLst/>
              <a:rect l="l" t="t" r="r" b="b"/>
              <a:pathLst>
                <a:path w="250" h="265" extrusionOk="0">
                  <a:moveTo>
                    <a:pt x="134" y="0"/>
                  </a:moveTo>
                  <a:cubicBezTo>
                    <a:pt x="60" y="0"/>
                    <a:pt x="0" y="60"/>
                    <a:pt x="0" y="130"/>
                  </a:cubicBezTo>
                  <a:cubicBezTo>
                    <a:pt x="0" y="204"/>
                    <a:pt x="60" y="264"/>
                    <a:pt x="134" y="264"/>
                  </a:cubicBezTo>
                  <a:cubicBezTo>
                    <a:pt x="190" y="264"/>
                    <a:pt x="250" y="204"/>
                    <a:pt x="250" y="130"/>
                  </a:cubicBezTo>
                  <a:cubicBezTo>
                    <a:pt x="250" y="60"/>
                    <a:pt x="190" y="0"/>
                    <a:pt x="134"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4"/>
            <p:cNvSpPr/>
            <p:nvPr/>
          </p:nvSpPr>
          <p:spPr>
            <a:xfrm>
              <a:off x="6644350" y="1513225"/>
              <a:ext cx="8825" cy="6625"/>
            </a:xfrm>
            <a:custGeom>
              <a:avLst/>
              <a:gdLst/>
              <a:ahLst/>
              <a:cxnLst/>
              <a:rect l="l" t="t" r="r" b="b"/>
              <a:pathLst>
                <a:path w="353" h="265" extrusionOk="0">
                  <a:moveTo>
                    <a:pt x="177" y="1"/>
                  </a:moveTo>
                  <a:cubicBezTo>
                    <a:pt x="1" y="1"/>
                    <a:pt x="1" y="264"/>
                    <a:pt x="177" y="264"/>
                  </a:cubicBezTo>
                  <a:cubicBezTo>
                    <a:pt x="353" y="264"/>
                    <a:pt x="353" y="1"/>
                    <a:pt x="177"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4"/>
            <p:cNvSpPr/>
            <p:nvPr/>
          </p:nvSpPr>
          <p:spPr>
            <a:xfrm>
              <a:off x="6668975" y="1230775"/>
              <a:ext cx="6975" cy="7225"/>
            </a:xfrm>
            <a:custGeom>
              <a:avLst/>
              <a:gdLst/>
              <a:ahLst/>
              <a:cxnLst/>
              <a:rect l="l" t="t" r="r" b="b"/>
              <a:pathLst>
                <a:path w="279" h="289" extrusionOk="0">
                  <a:moveTo>
                    <a:pt x="131" y="0"/>
                  </a:moveTo>
                  <a:cubicBezTo>
                    <a:pt x="89" y="0"/>
                    <a:pt x="57" y="28"/>
                    <a:pt x="29" y="57"/>
                  </a:cubicBezTo>
                  <a:cubicBezTo>
                    <a:pt x="29" y="74"/>
                    <a:pt x="15" y="102"/>
                    <a:pt x="15" y="116"/>
                  </a:cubicBezTo>
                  <a:cubicBezTo>
                    <a:pt x="15" y="128"/>
                    <a:pt x="15" y="141"/>
                    <a:pt x="6" y="155"/>
                  </a:cubicBezTo>
                  <a:lnTo>
                    <a:pt x="6" y="155"/>
                  </a:lnTo>
                  <a:cubicBezTo>
                    <a:pt x="7" y="149"/>
                    <a:pt x="7" y="145"/>
                    <a:pt x="7" y="145"/>
                  </a:cubicBezTo>
                  <a:lnTo>
                    <a:pt x="7" y="145"/>
                  </a:lnTo>
                  <a:cubicBezTo>
                    <a:pt x="6" y="145"/>
                    <a:pt x="5" y="150"/>
                    <a:pt x="1" y="162"/>
                  </a:cubicBezTo>
                  <a:cubicBezTo>
                    <a:pt x="3" y="160"/>
                    <a:pt x="5" y="157"/>
                    <a:pt x="6" y="155"/>
                  </a:cubicBezTo>
                  <a:lnTo>
                    <a:pt x="6" y="155"/>
                  </a:lnTo>
                  <a:cubicBezTo>
                    <a:pt x="4" y="166"/>
                    <a:pt x="1" y="183"/>
                    <a:pt x="1" y="190"/>
                  </a:cubicBezTo>
                  <a:cubicBezTo>
                    <a:pt x="15" y="218"/>
                    <a:pt x="29" y="264"/>
                    <a:pt x="57" y="278"/>
                  </a:cubicBezTo>
                  <a:cubicBezTo>
                    <a:pt x="73" y="285"/>
                    <a:pt x="91" y="289"/>
                    <a:pt x="112" y="289"/>
                  </a:cubicBezTo>
                  <a:cubicBezTo>
                    <a:pt x="132" y="289"/>
                    <a:pt x="154" y="285"/>
                    <a:pt x="177" y="278"/>
                  </a:cubicBezTo>
                  <a:cubicBezTo>
                    <a:pt x="233" y="232"/>
                    <a:pt x="279" y="130"/>
                    <a:pt x="219" y="57"/>
                  </a:cubicBezTo>
                  <a:cubicBezTo>
                    <a:pt x="205" y="28"/>
                    <a:pt x="177" y="0"/>
                    <a:pt x="131"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4"/>
            <p:cNvSpPr/>
            <p:nvPr/>
          </p:nvSpPr>
          <p:spPr>
            <a:xfrm>
              <a:off x="6667850" y="1242750"/>
              <a:ext cx="8100" cy="8150"/>
            </a:xfrm>
            <a:custGeom>
              <a:avLst/>
              <a:gdLst/>
              <a:ahLst/>
              <a:cxnLst/>
              <a:rect l="l" t="t" r="r" b="b"/>
              <a:pathLst>
                <a:path w="324" h="326" extrusionOk="0">
                  <a:moveTo>
                    <a:pt x="155" y="1"/>
                  </a:moveTo>
                  <a:cubicBezTo>
                    <a:pt x="148" y="1"/>
                    <a:pt x="141" y="1"/>
                    <a:pt x="134" y="3"/>
                  </a:cubicBezTo>
                  <a:cubicBezTo>
                    <a:pt x="74" y="3"/>
                    <a:pt x="28" y="35"/>
                    <a:pt x="14" y="91"/>
                  </a:cubicBezTo>
                  <a:cubicBezTo>
                    <a:pt x="0" y="137"/>
                    <a:pt x="14" y="179"/>
                    <a:pt x="46" y="211"/>
                  </a:cubicBezTo>
                  <a:cubicBezTo>
                    <a:pt x="46" y="239"/>
                    <a:pt x="60" y="267"/>
                    <a:pt x="88" y="281"/>
                  </a:cubicBezTo>
                  <a:cubicBezTo>
                    <a:pt x="111" y="311"/>
                    <a:pt x="144" y="326"/>
                    <a:pt x="177" y="326"/>
                  </a:cubicBezTo>
                  <a:cubicBezTo>
                    <a:pt x="210" y="326"/>
                    <a:pt x="243" y="311"/>
                    <a:pt x="264" y="281"/>
                  </a:cubicBezTo>
                  <a:cubicBezTo>
                    <a:pt x="324" y="225"/>
                    <a:pt x="324" y="151"/>
                    <a:pt x="278" y="91"/>
                  </a:cubicBezTo>
                  <a:cubicBezTo>
                    <a:pt x="266" y="42"/>
                    <a:pt x="207" y="1"/>
                    <a:pt x="155"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4"/>
            <p:cNvSpPr/>
            <p:nvPr/>
          </p:nvSpPr>
          <p:spPr>
            <a:xfrm>
              <a:off x="6672500" y="1257825"/>
              <a:ext cx="8900" cy="6650"/>
            </a:xfrm>
            <a:custGeom>
              <a:avLst/>
              <a:gdLst/>
              <a:ahLst/>
              <a:cxnLst/>
              <a:rect l="l" t="t" r="r" b="b"/>
              <a:pathLst>
                <a:path w="356" h="266" extrusionOk="0">
                  <a:moveTo>
                    <a:pt x="151" y="1"/>
                  </a:moveTo>
                  <a:cubicBezTo>
                    <a:pt x="81" y="1"/>
                    <a:pt x="1" y="92"/>
                    <a:pt x="50" y="163"/>
                  </a:cubicBezTo>
                  <a:cubicBezTo>
                    <a:pt x="78" y="192"/>
                    <a:pt x="92" y="223"/>
                    <a:pt x="124" y="237"/>
                  </a:cubicBezTo>
                  <a:cubicBezTo>
                    <a:pt x="166" y="265"/>
                    <a:pt x="194" y="265"/>
                    <a:pt x="240" y="265"/>
                  </a:cubicBezTo>
                  <a:cubicBezTo>
                    <a:pt x="356" y="237"/>
                    <a:pt x="356" y="61"/>
                    <a:pt x="240" y="47"/>
                  </a:cubicBezTo>
                  <a:lnTo>
                    <a:pt x="226" y="30"/>
                  </a:lnTo>
                  <a:cubicBezTo>
                    <a:pt x="212" y="30"/>
                    <a:pt x="212" y="30"/>
                    <a:pt x="194" y="16"/>
                  </a:cubicBezTo>
                  <a:cubicBezTo>
                    <a:pt x="181" y="5"/>
                    <a:pt x="166" y="1"/>
                    <a:pt x="151"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4"/>
            <p:cNvSpPr/>
            <p:nvPr/>
          </p:nvSpPr>
          <p:spPr>
            <a:xfrm>
              <a:off x="6686575" y="1264225"/>
              <a:ext cx="5825" cy="5475"/>
            </a:xfrm>
            <a:custGeom>
              <a:avLst/>
              <a:gdLst/>
              <a:ahLst/>
              <a:cxnLst/>
              <a:rect l="l" t="t" r="r" b="b"/>
              <a:pathLst>
                <a:path w="233" h="219" extrusionOk="0">
                  <a:moveTo>
                    <a:pt x="140" y="1"/>
                  </a:moveTo>
                  <a:cubicBezTo>
                    <a:pt x="127" y="1"/>
                    <a:pt x="114" y="4"/>
                    <a:pt x="102" y="9"/>
                  </a:cubicBezTo>
                  <a:lnTo>
                    <a:pt x="88" y="9"/>
                  </a:lnTo>
                  <a:cubicBezTo>
                    <a:pt x="57" y="9"/>
                    <a:pt x="14" y="24"/>
                    <a:pt x="14" y="69"/>
                  </a:cubicBezTo>
                  <a:lnTo>
                    <a:pt x="0" y="83"/>
                  </a:lnTo>
                  <a:cubicBezTo>
                    <a:pt x="0" y="111"/>
                    <a:pt x="0" y="143"/>
                    <a:pt x="14" y="157"/>
                  </a:cubicBezTo>
                  <a:cubicBezTo>
                    <a:pt x="26" y="191"/>
                    <a:pt x="55" y="218"/>
                    <a:pt x="91" y="218"/>
                  </a:cubicBezTo>
                  <a:cubicBezTo>
                    <a:pt x="99" y="218"/>
                    <a:pt x="108" y="217"/>
                    <a:pt x="116" y="214"/>
                  </a:cubicBezTo>
                  <a:cubicBezTo>
                    <a:pt x="176" y="214"/>
                    <a:pt x="233" y="171"/>
                    <a:pt x="233" y="97"/>
                  </a:cubicBezTo>
                  <a:cubicBezTo>
                    <a:pt x="233" y="39"/>
                    <a:pt x="187" y="1"/>
                    <a:pt x="140"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4"/>
            <p:cNvSpPr/>
            <p:nvPr/>
          </p:nvSpPr>
          <p:spPr>
            <a:xfrm>
              <a:off x="6683225" y="1248350"/>
              <a:ext cx="5125" cy="5825"/>
            </a:xfrm>
            <a:custGeom>
              <a:avLst/>
              <a:gdLst/>
              <a:ahLst/>
              <a:cxnLst/>
              <a:rect l="l" t="t" r="r" b="b"/>
              <a:pathLst>
                <a:path w="205" h="233" extrusionOk="0">
                  <a:moveTo>
                    <a:pt x="103" y="1"/>
                  </a:moveTo>
                  <a:cubicBezTo>
                    <a:pt x="46" y="1"/>
                    <a:pt x="15" y="43"/>
                    <a:pt x="15" y="103"/>
                  </a:cubicBezTo>
                  <a:lnTo>
                    <a:pt x="1" y="131"/>
                  </a:lnTo>
                  <a:cubicBezTo>
                    <a:pt x="1" y="191"/>
                    <a:pt x="61" y="233"/>
                    <a:pt x="103" y="233"/>
                  </a:cubicBezTo>
                  <a:cubicBezTo>
                    <a:pt x="163" y="233"/>
                    <a:pt x="205" y="191"/>
                    <a:pt x="205" y="131"/>
                  </a:cubicBezTo>
                  <a:lnTo>
                    <a:pt x="205" y="103"/>
                  </a:lnTo>
                  <a:cubicBezTo>
                    <a:pt x="205" y="43"/>
                    <a:pt x="163" y="1"/>
                    <a:pt x="103"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4"/>
            <p:cNvSpPr/>
            <p:nvPr/>
          </p:nvSpPr>
          <p:spPr>
            <a:xfrm>
              <a:off x="6926550" y="1359675"/>
              <a:ext cx="7325" cy="8050"/>
            </a:xfrm>
            <a:custGeom>
              <a:avLst/>
              <a:gdLst/>
              <a:ahLst/>
              <a:cxnLst/>
              <a:rect l="l" t="t" r="r" b="b"/>
              <a:pathLst>
                <a:path w="293" h="322" extrusionOk="0">
                  <a:moveTo>
                    <a:pt x="145" y="1"/>
                  </a:moveTo>
                  <a:cubicBezTo>
                    <a:pt x="57" y="1"/>
                    <a:pt x="15" y="61"/>
                    <a:pt x="1" y="135"/>
                  </a:cubicBezTo>
                  <a:cubicBezTo>
                    <a:pt x="1" y="209"/>
                    <a:pt x="29" y="265"/>
                    <a:pt x="89" y="311"/>
                  </a:cubicBezTo>
                  <a:cubicBezTo>
                    <a:pt x="103" y="318"/>
                    <a:pt x="121" y="321"/>
                    <a:pt x="140" y="321"/>
                  </a:cubicBezTo>
                  <a:cubicBezTo>
                    <a:pt x="158" y="321"/>
                    <a:pt x="177" y="318"/>
                    <a:pt x="191" y="311"/>
                  </a:cubicBezTo>
                  <a:cubicBezTo>
                    <a:pt x="250" y="265"/>
                    <a:pt x="293" y="209"/>
                    <a:pt x="279" y="135"/>
                  </a:cubicBezTo>
                  <a:cubicBezTo>
                    <a:pt x="279" y="61"/>
                    <a:pt x="219" y="1"/>
                    <a:pt x="145"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4"/>
            <p:cNvSpPr/>
            <p:nvPr/>
          </p:nvSpPr>
          <p:spPr>
            <a:xfrm>
              <a:off x="6935700" y="1374575"/>
              <a:ext cx="6625" cy="5500"/>
            </a:xfrm>
            <a:custGeom>
              <a:avLst/>
              <a:gdLst/>
              <a:ahLst/>
              <a:cxnLst/>
              <a:rect l="l" t="t" r="r" b="b"/>
              <a:pathLst>
                <a:path w="265" h="220" extrusionOk="0">
                  <a:moveTo>
                    <a:pt x="126" y="1"/>
                  </a:moveTo>
                  <a:cubicBezTo>
                    <a:pt x="113" y="1"/>
                    <a:pt x="101" y="2"/>
                    <a:pt x="88" y="6"/>
                  </a:cubicBezTo>
                  <a:cubicBezTo>
                    <a:pt x="29" y="21"/>
                    <a:pt x="1" y="80"/>
                    <a:pt x="1" y="126"/>
                  </a:cubicBezTo>
                  <a:cubicBezTo>
                    <a:pt x="1" y="168"/>
                    <a:pt x="29" y="196"/>
                    <a:pt x="74" y="214"/>
                  </a:cubicBezTo>
                  <a:cubicBezTo>
                    <a:pt x="82" y="218"/>
                    <a:pt x="90" y="219"/>
                    <a:pt x="99" y="219"/>
                  </a:cubicBezTo>
                  <a:cubicBezTo>
                    <a:pt x="124" y="219"/>
                    <a:pt x="152" y="206"/>
                    <a:pt x="162" y="182"/>
                  </a:cubicBezTo>
                  <a:cubicBezTo>
                    <a:pt x="176" y="168"/>
                    <a:pt x="190" y="168"/>
                    <a:pt x="205" y="168"/>
                  </a:cubicBezTo>
                  <a:cubicBezTo>
                    <a:pt x="264" y="140"/>
                    <a:pt x="264" y="52"/>
                    <a:pt x="205" y="21"/>
                  </a:cubicBezTo>
                  <a:cubicBezTo>
                    <a:pt x="185" y="11"/>
                    <a:pt x="156" y="1"/>
                    <a:pt x="126"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4"/>
            <p:cNvSpPr/>
            <p:nvPr/>
          </p:nvSpPr>
          <p:spPr>
            <a:xfrm>
              <a:off x="6946700" y="1379350"/>
              <a:ext cx="6625" cy="5250"/>
            </a:xfrm>
            <a:custGeom>
              <a:avLst/>
              <a:gdLst/>
              <a:ahLst/>
              <a:cxnLst/>
              <a:rect l="l" t="t" r="r" b="b"/>
              <a:pathLst>
                <a:path w="265" h="210" extrusionOk="0">
                  <a:moveTo>
                    <a:pt x="157" y="0"/>
                  </a:moveTo>
                  <a:cubicBezTo>
                    <a:pt x="88" y="0"/>
                    <a:pt x="45" y="73"/>
                    <a:pt x="60" y="125"/>
                  </a:cubicBezTo>
                  <a:lnTo>
                    <a:pt x="60" y="139"/>
                  </a:lnTo>
                  <a:lnTo>
                    <a:pt x="42" y="139"/>
                  </a:lnTo>
                  <a:cubicBezTo>
                    <a:pt x="0" y="153"/>
                    <a:pt x="0" y="199"/>
                    <a:pt x="42" y="199"/>
                  </a:cubicBezTo>
                  <a:lnTo>
                    <a:pt x="102" y="199"/>
                  </a:lnTo>
                  <a:cubicBezTo>
                    <a:pt x="109" y="206"/>
                    <a:pt x="124" y="209"/>
                    <a:pt x="139" y="209"/>
                  </a:cubicBezTo>
                  <a:cubicBezTo>
                    <a:pt x="154" y="209"/>
                    <a:pt x="169" y="206"/>
                    <a:pt x="176" y="199"/>
                  </a:cubicBezTo>
                  <a:cubicBezTo>
                    <a:pt x="218" y="181"/>
                    <a:pt x="250" y="167"/>
                    <a:pt x="250" y="125"/>
                  </a:cubicBezTo>
                  <a:cubicBezTo>
                    <a:pt x="264" y="79"/>
                    <a:pt x="236" y="23"/>
                    <a:pt x="190" y="5"/>
                  </a:cubicBezTo>
                  <a:cubicBezTo>
                    <a:pt x="179" y="2"/>
                    <a:pt x="167" y="0"/>
                    <a:pt x="157"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4"/>
            <p:cNvSpPr/>
            <p:nvPr/>
          </p:nvSpPr>
          <p:spPr>
            <a:xfrm>
              <a:off x="6942300" y="1366725"/>
              <a:ext cx="8825" cy="6625"/>
            </a:xfrm>
            <a:custGeom>
              <a:avLst/>
              <a:gdLst/>
              <a:ahLst/>
              <a:cxnLst/>
              <a:rect l="l" t="t" r="r" b="b"/>
              <a:pathLst>
                <a:path w="353" h="265" extrusionOk="0">
                  <a:moveTo>
                    <a:pt x="176" y="0"/>
                  </a:moveTo>
                  <a:cubicBezTo>
                    <a:pt x="0" y="0"/>
                    <a:pt x="0" y="264"/>
                    <a:pt x="176" y="264"/>
                  </a:cubicBezTo>
                  <a:cubicBezTo>
                    <a:pt x="352" y="264"/>
                    <a:pt x="352" y="0"/>
                    <a:pt x="176"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4"/>
            <p:cNvSpPr/>
            <p:nvPr/>
          </p:nvSpPr>
          <p:spPr>
            <a:xfrm>
              <a:off x="6958025" y="1364525"/>
              <a:ext cx="6975" cy="5475"/>
            </a:xfrm>
            <a:custGeom>
              <a:avLst/>
              <a:gdLst/>
              <a:ahLst/>
              <a:cxnLst/>
              <a:rect l="l" t="t" r="r" b="b"/>
              <a:pathLst>
                <a:path w="279" h="219" extrusionOk="0">
                  <a:moveTo>
                    <a:pt x="135" y="0"/>
                  </a:moveTo>
                  <a:cubicBezTo>
                    <a:pt x="1" y="0"/>
                    <a:pt x="1" y="219"/>
                    <a:pt x="135" y="219"/>
                  </a:cubicBezTo>
                  <a:cubicBezTo>
                    <a:pt x="279" y="219"/>
                    <a:pt x="279" y="0"/>
                    <a:pt x="135"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4"/>
            <p:cNvSpPr/>
            <p:nvPr/>
          </p:nvSpPr>
          <p:spPr>
            <a:xfrm>
              <a:off x="6967175" y="1361175"/>
              <a:ext cx="9975" cy="9525"/>
            </a:xfrm>
            <a:custGeom>
              <a:avLst/>
              <a:gdLst/>
              <a:ahLst/>
              <a:cxnLst/>
              <a:rect l="l" t="t" r="r" b="b"/>
              <a:pathLst>
                <a:path w="399" h="381" extrusionOk="0">
                  <a:moveTo>
                    <a:pt x="208" y="1"/>
                  </a:moveTo>
                  <a:cubicBezTo>
                    <a:pt x="89" y="1"/>
                    <a:pt x="1" y="89"/>
                    <a:pt x="1" y="191"/>
                  </a:cubicBezTo>
                  <a:cubicBezTo>
                    <a:pt x="1" y="310"/>
                    <a:pt x="89" y="381"/>
                    <a:pt x="208" y="381"/>
                  </a:cubicBezTo>
                  <a:cubicBezTo>
                    <a:pt x="310" y="381"/>
                    <a:pt x="398" y="310"/>
                    <a:pt x="398" y="191"/>
                  </a:cubicBezTo>
                  <a:cubicBezTo>
                    <a:pt x="398" y="89"/>
                    <a:pt x="310" y="1"/>
                    <a:pt x="208"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4"/>
            <p:cNvSpPr/>
            <p:nvPr/>
          </p:nvSpPr>
          <p:spPr>
            <a:xfrm>
              <a:off x="6981525" y="1364875"/>
              <a:ext cx="8450" cy="6625"/>
            </a:xfrm>
            <a:custGeom>
              <a:avLst/>
              <a:gdLst/>
              <a:ahLst/>
              <a:cxnLst/>
              <a:rect l="l" t="t" r="r" b="b"/>
              <a:pathLst>
                <a:path w="338" h="265" extrusionOk="0">
                  <a:moveTo>
                    <a:pt x="176" y="1"/>
                  </a:moveTo>
                  <a:cubicBezTo>
                    <a:pt x="0" y="1"/>
                    <a:pt x="0" y="264"/>
                    <a:pt x="176" y="264"/>
                  </a:cubicBezTo>
                  <a:cubicBezTo>
                    <a:pt x="338" y="264"/>
                    <a:pt x="338" y="1"/>
                    <a:pt x="176"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4"/>
            <p:cNvSpPr/>
            <p:nvPr/>
          </p:nvSpPr>
          <p:spPr>
            <a:xfrm>
              <a:off x="6980025" y="1363725"/>
              <a:ext cx="11375" cy="8825"/>
            </a:xfrm>
            <a:custGeom>
              <a:avLst/>
              <a:gdLst/>
              <a:ahLst/>
              <a:cxnLst/>
              <a:rect l="l" t="t" r="r" b="b"/>
              <a:pathLst>
                <a:path w="455" h="353" extrusionOk="0">
                  <a:moveTo>
                    <a:pt x="236" y="1"/>
                  </a:moveTo>
                  <a:cubicBezTo>
                    <a:pt x="0" y="1"/>
                    <a:pt x="0" y="353"/>
                    <a:pt x="236" y="353"/>
                  </a:cubicBezTo>
                  <a:cubicBezTo>
                    <a:pt x="454" y="353"/>
                    <a:pt x="454" y="1"/>
                    <a:pt x="236"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4"/>
            <p:cNvSpPr/>
            <p:nvPr/>
          </p:nvSpPr>
          <p:spPr>
            <a:xfrm>
              <a:off x="6912575" y="1496000"/>
              <a:ext cx="9600" cy="9950"/>
            </a:xfrm>
            <a:custGeom>
              <a:avLst/>
              <a:gdLst/>
              <a:ahLst/>
              <a:cxnLst/>
              <a:rect l="l" t="t" r="r" b="b"/>
              <a:pathLst>
                <a:path w="384" h="398" extrusionOk="0">
                  <a:moveTo>
                    <a:pt x="194" y="0"/>
                  </a:moveTo>
                  <a:cubicBezTo>
                    <a:pt x="88" y="0"/>
                    <a:pt x="0" y="88"/>
                    <a:pt x="0" y="194"/>
                  </a:cubicBezTo>
                  <a:cubicBezTo>
                    <a:pt x="0" y="310"/>
                    <a:pt x="88" y="398"/>
                    <a:pt x="194" y="398"/>
                  </a:cubicBezTo>
                  <a:cubicBezTo>
                    <a:pt x="296" y="398"/>
                    <a:pt x="384" y="310"/>
                    <a:pt x="384" y="194"/>
                  </a:cubicBezTo>
                  <a:cubicBezTo>
                    <a:pt x="384" y="88"/>
                    <a:pt x="296" y="0"/>
                    <a:pt x="194"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4"/>
            <p:cNvSpPr/>
            <p:nvPr/>
          </p:nvSpPr>
          <p:spPr>
            <a:xfrm>
              <a:off x="6927600" y="1499550"/>
              <a:ext cx="9625" cy="8725"/>
            </a:xfrm>
            <a:custGeom>
              <a:avLst/>
              <a:gdLst/>
              <a:ahLst/>
              <a:cxnLst/>
              <a:rect l="l" t="t" r="r" b="b"/>
              <a:pathLst>
                <a:path w="385" h="349" extrusionOk="0">
                  <a:moveTo>
                    <a:pt x="183" y="1"/>
                  </a:moveTo>
                  <a:cubicBezTo>
                    <a:pt x="92" y="1"/>
                    <a:pt x="1" y="79"/>
                    <a:pt x="1" y="168"/>
                  </a:cubicBezTo>
                  <a:cubicBezTo>
                    <a:pt x="1" y="269"/>
                    <a:pt x="92" y="349"/>
                    <a:pt x="183" y="349"/>
                  </a:cubicBezTo>
                  <a:cubicBezTo>
                    <a:pt x="196" y="349"/>
                    <a:pt x="210" y="347"/>
                    <a:pt x="223" y="344"/>
                  </a:cubicBezTo>
                  <a:cubicBezTo>
                    <a:pt x="265" y="329"/>
                    <a:pt x="296" y="315"/>
                    <a:pt x="325" y="298"/>
                  </a:cubicBezTo>
                  <a:cubicBezTo>
                    <a:pt x="384" y="242"/>
                    <a:pt x="384" y="108"/>
                    <a:pt x="325" y="52"/>
                  </a:cubicBezTo>
                  <a:cubicBezTo>
                    <a:pt x="296" y="34"/>
                    <a:pt x="265" y="20"/>
                    <a:pt x="223" y="6"/>
                  </a:cubicBezTo>
                  <a:cubicBezTo>
                    <a:pt x="209" y="2"/>
                    <a:pt x="196" y="1"/>
                    <a:pt x="183"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4"/>
            <p:cNvSpPr/>
            <p:nvPr/>
          </p:nvSpPr>
          <p:spPr>
            <a:xfrm>
              <a:off x="6941600" y="1512175"/>
              <a:ext cx="6600" cy="6625"/>
            </a:xfrm>
            <a:custGeom>
              <a:avLst/>
              <a:gdLst/>
              <a:ahLst/>
              <a:cxnLst/>
              <a:rect l="l" t="t" r="r" b="b"/>
              <a:pathLst>
                <a:path w="264" h="265" extrusionOk="0">
                  <a:moveTo>
                    <a:pt x="130" y="0"/>
                  </a:moveTo>
                  <a:cubicBezTo>
                    <a:pt x="56" y="0"/>
                    <a:pt x="0" y="74"/>
                    <a:pt x="0" y="131"/>
                  </a:cubicBezTo>
                  <a:cubicBezTo>
                    <a:pt x="0" y="204"/>
                    <a:pt x="56" y="264"/>
                    <a:pt x="130" y="264"/>
                  </a:cubicBezTo>
                  <a:cubicBezTo>
                    <a:pt x="204" y="264"/>
                    <a:pt x="264" y="204"/>
                    <a:pt x="264" y="131"/>
                  </a:cubicBezTo>
                  <a:cubicBezTo>
                    <a:pt x="264" y="74"/>
                    <a:pt x="204" y="0"/>
                    <a:pt x="130"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4"/>
            <p:cNvSpPr/>
            <p:nvPr/>
          </p:nvSpPr>
          <p:spPr>
            <a:xfrm>
              <a:off x="6925775" y="1512175"/>
              <a:ext cx="6600" cy="5125"/>
            </a:xfrm>
            <a:custGeom>
              <a:avLst/>
              <a:gdLst/>
              <a:ahLst/>
              <a:cxnLst/>
              <a:rect l="l" t="t" r="r" b="b"/>
              <a:pathLst>
                <a:path w="264" h="205" extrusionOk="0">
                  <a:moveTo>
                    <a:pt x="134" y="0"/>
                  </a:moveTo>
                  <a:cubicBezTo>
                    <a:pt x="0" y="0"/>
                    <a:pt x="0" y="204"/>
                    <a:pt x="134" y="204"/>
                  </a:cubicBezTo>
                  <a:cubicBezTo>
                    <a:pt x="264" y="204"/>
                    <a:pt x="264" y="0"/>
                    <a:pt x="134"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4"/>
            <p:cNvSpPr/>
            <p:nvPr/>
          </p:nvSpPr>
          <p:spPr>
            <a:xfrm>
              <a:off x="6937900" y="1529400"/>
              <a:ext cx="9875" cy="7675"/>
            </a:xfrm>
            <a:custGeom>
              <a:avLst/>
              <a:gdLst/>
              <a:ahLst/>
              <a:cxnLst/>
              <a:rect l="l" t="t" r="r" b="b"/>
              <a:pathLst>
                <a:path w="395" h="307" extrusionOk="0">
                  <a:moveTo>
                    <a:pt x="204" y="1"/>
                  </a:moveTo>
                  <a:cubicBezTo>
                    <a:pt x="0" y="1"/>
                    <a:pt x="0" y="307"/>
                    <a:pt x="204" y="307"/>
                  </a:cubicBezTo>
                  <a:cubicBezTo>
                    <a:pt x="394" y="307"/>
                    <a:pt x="394" y="1"/>
                    <a:pt x="204"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4"/>
            <p:cNvSpPr/>
            <p:nvPr/>
          </p:nvSpPr>
          <p:spPr>
            <a:xfrm>
              <a:off x="6930950" y="1520975"/>
              <a:ext cx="6275" cy="4775"/>
            </a:xfrm>
            <a:custGeom>
              <a:avLst/>
              <a:gdLst/>
              <a:ahLst/>
              <a:cxnLst/>
              <a:rect l="l" t="t" r="r" b="b"/>
              <a:pathLst>
                <a:path w="251" h="191" extrusionOk="0">
                  <a:moveTo>
                    <a:pt x="131" y="0"/>
                  </a:moveTo>
                  <a:cubicBezTo>
                    <a:pt x="1" y="0"/>
                    <a:pt x="1" y="190"/>
                    <a:pt x="131" y="190"/>
                  </a:cubicBezTo>
                  <a:cubicBezTo>
                    <a:pt x="250" y="190"/>
                    <a:pt x="250" y="0"/>
                    <a:pt x="131"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4"/>
            <p:cNvSpPr/>
            <p:nvPr/>
          </p:nvSpPr>
          <p:spPr>
            <a:xfrm>
              <a:off x="6925050" y="1538900"/>
              <a:ext cx="10325" cy="8125"/>
            </a:xfrm>
            <a:custGeom>
              <a:avLst/>
              <a:gdLst/>
              <a:ahLst/>
              <a:cxnLst/>
              <a:rect l="l" t="t" r="r" b="b"/>
              <a:pathLst>
                <a:path w="413" h="325" extrusionOk="0">
                  <a:moveTo>
                    <a:pt x="205" y="1"/>
                  </a:moveTo>
                  <a:cubicBezTo>
                    <a:pt x="1" y="1"/>
                    <a:pt x="1" y="324"/>
                    <a:pt x="205" y="324"/>
                  </a:cubicBezTo>
                  <a:cubicBezTo>
                    <a:pt x="412" y="324"/>
                    <a:pt x="412" y="1"/>
                    <a:pt x="205"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4"/>
            <p:cNvSpPr/>
            <p:nvPr/>
          </p:nvSpPr>
          <p:spPr>
            <a:xfrm>
              <a:off x="6938600" y="1545500"/>
              <a:ext cx="6625" cy="4775"/>
            </a:xfrm>
            <a:custGeom>
              <a:avLst/>
              <a:gdLst/>
              <a:ahLst/>
              <a:cxnLst/>
              <a:rect l="l" t="t" r="r" b="b"/>
              <a:pathLst>
                <a:path w="265" h="191" extrusionOk="0">
                  <a:moveTo>
                    <a:pt x="134" y="1"/>
                  </a:moveTo>
                  <a:cubicBezTo>
                    <a:pt x="1" y="1"/>
                    <a:pt x="1" y="190"/>
                    <a:pt x="134" y="190"/>
                  </a:cubicBezTo>
                  <a:cubicBezTo>
                    <a:pt x="264" y="190"/>
                    <a:pt x="264" y="1"/>
                    <a:pt x="134"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4"/>
            <p:cNvSpPr/>
            <p:nvPr/>
          </p:nvSpPr>
          <p:spPr>
            <a:xfrm>
              <a:off x="6678825" y="1343975"/>
              <a:ext cx="10325" cy="10625"/>
            </a:xfrm>
            <a:custGeom>
              <a:avLst/>
              <a:gdLst/>
              <a:ahLst/>
              <a:cxnLst/>
              <a:rect l="l" t="t" r="r" b="b"/>
              <a:pathLst>
                <a:path w="413" h="425" extrusionOk="0">
                  <a:moveTo>
                    <a:pt x="207" y="0"/>
                  </a:moveTo>
                  <a:cubicBezTo>
                    <a:pt x="170" y="0"/>
                    <a:pt x="133" y="15"/>
                    <a:pt x="103" y="45"/>
                  </a:cubicBezTo>
                  <a:cubicBezTo>
                    <a:pt x="103" y="45"/>
                    <a:pt x="89" y="45"/>
                    <a:pt x="89" y="59"/>
                  </a:cubicBezTo>
                  <a:lnTo>
                    <a:pt x="75" y="59"/>
                  </a:lnTo>
                  <a:cubicBezTo>
                    <a:pt x="29" y="101"/>
                    <a:pt x="1" y="161"/>
                    <a:pt x="1" y="221"/>
                  </a:cubicBezTo>
                  <a:cubicBezTo>
                    <a:pt x="1" y="337"/>
                    <a:pt x="89" y="425"/>
                    <a:pt x="205" y="425"/>
                  </a:cubicBezTo>
                  <a:cubicBezTo>
                    <a:pt x="310" y="425"/>
                    <a:pt x="412" y="337"/>
                    <a:pt x="412" y="221"/>
                  </a:cubicBezTo>
                  <a:cubicBezTo>
                    <a:pt x="412" y="161"/>
                    <a:pt x="381" y="101"/>
                    <a:pt x="324" y="59"/>
                  </a:cubicBezTo>
                  <a:lnTo>
                    <a:pt x="310" y="45"/>
                  </a:lnTo>
                  <a:cubicBezTo>
                    <a:pt x="280" y="15"/>
                    <a:pt x="244" y="0"/>
                    <a:pt x="207"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4"/>
            <p:cNvSpPr/>
            <p:nvPr/>
          </p:nvSpPr>
          <p:spPr>
            <a:xfrm>
              <a:off x="6691325" y="1340350"/>
              <a:ext cx="8475" cy="6600"/>
            </a:xfrm>
            <a:custGeom>
              <a:avLst/>
              <a:gdLst/>
              <a:ahLst/>
              <a:cxnLst/>
              <a:rect l="l" t="t" r="r" b="b"/>
              <a:pathLst>
                <a:path w="339" h="264" extrusionOk="0">
                  <a:moveTo>
                    <a:pt x="176" y="0"/>
                  </a:moveTo>
                  <a:cubicBezTo>
                    <a:pt x="0" y="0"/>
                    <a:pt x="0" y="264"/>
                    <a:pt x="176" y="264"/>
                  </a:cubicBezTo>
                  <a:cubicBezTo>
                    <a:pt x="338" y="264"/>
                    <a:pt x="338" y="0"/>
                    <a:pt x="176"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4"/>
            <p:cNvSpPr/>
            <p:nvPr/>
          </p:nvSpPr>
          <p:spPr>
            <a:xfrm>
              <a:off x="6702875" y="1335000"/>
              <a:ext cx="5900" cy="4900"/>
            </a:xfrm>
            <a:custGeom>
              <a:avLst/>
              <a:gdLst/>
              <a:ahLst/>
              <a:cxnLst/>
              <a:rect l="l" t="t" r="r" b="b"/>
              <a:pathLst>
                <a:path w="236" h="196" extrusionOk="0">
                  <a:moveTo>
                    <a:pt x="122" y="0"/>
                  </a:moveTo>
                  <a:cubicBezTo>
                    <a:pt x="113" y="0"/>
                    <a:pt x="103" y="2"/>
                    <a:pt x="94" y="7"/>
                  </a:cubicBezTo>
                  <a:cubicBezTo>
                    <a:pt x="66" y="38"/>
                    <a:pt x="52" y="52"/>
                    <a:pt x="34" y="80"/>
                  </a:cubicBezTo>
                  <a:cubicBezTo>
                    <a:pt x="0" y="129"/>
                    <a:pt x="51" y="195"/>
                    <a:pt x="103" y="195"/>
                  </a:cubicBezTo>
                  <a:cubicBezTo>
                    <a:pt x="116" y="195"/>
                    <a:pt x="128" y="191"/>
                    <a:pt x="140" y="182"/>
                  </a:cubicBezTo>
                  <a:lnTo>
                    <a:pt x="196" y="126"/>
                  </a:lnTo>
                  <a:cubicBezTo>
                    <a:pt x="235" y="63"/>
                    <a:pt x="177" y="0"/>
                    <a:pt x="122"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4"/>
            <p:cNvSpPr/>
            <p:nvPr/>
          </p:nvSpPr>
          <p:spPr>
            <a:xfrm>
              <a:off x="6692025" y="1351775"/>
              <a:ext cx="7775" cy="7925"/>
            </a:xfrm>
            <a:custGeom>
              <a:avLst/>
              <a:gdLst/>
              <a:ahLst/>
              <a:cxnLst/>
              <a:rect l="l" t="t" r="r" b="b"/>
              <a:pathLst>
                <a:path w="311" h="317" extrusionOk="0">
                  <a:moveTo>
                    <a:pt x="149" y="0"/>
                  </a:moveTo>
                  <a:cubicBezTo>
                    <a:pt x="121" y="0"/>
                    <a:pt x="95" y="4"/>
                    <a:pt x="74" y="11"/>
                  </a:cubicBezTo>
                  <a:cubicBezTo>
                    <a:pt x="29" y="39"/>
                    <a:pt x="0" y="99"/>
                    <a:pt x="0" y="159"/>
                  </a:cubicBezTo>
                  <a:cubicBezTo>
                    <a:pt x="0" y="215"/>
                    <a:pt x="29" y="247"/>
                    <a:pt x="74" y="289"/>
                  </a:cubicBezTo>
                  <a:cubicBezTo>
                    <a:pt x="102" y="303"/>
                    <a:pt x="134" y="317"/>
                    <a:pt x="176" y="317"/>
                  </a:cubicBezTo>
                  <a:cubicBezTo>
                    <a:pt x="250" y="303"/>
                    <a:pt x="310" y="247"/>
                    <a:pt x="310" y="173"/>
                  </a:cubicBezTo>
                  <a:lnTo>
                    <a:pt x="310" y="127"/>
                  </a:lnTo>
                  <a:cubicBezTo>
                    <a:pt x="310" y="113"/>
                    <a:pt x="292" y="99"/>
                    <a:pt x="292" y="85"/>
                  </a:cubicBezTo>
                  <a:cubicBezTo>
                    <a:pt x="278" y="53"/>
                    <a:pt x="264" y="39"/>
                    <a:pt x="236" y="11"/>
                  </a:cubicBezTo>
                  <a:cubicBezTo>
                    <a:pt x="206" y="4"/>
                    <a:pt x="176" y="0"/>
                    <a:pt x="149"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 name="Google Shape;327;p44"/>
          <p:cNvGrpSpPr/>
          <p:nvPr/>
        </p:nvGrpSpPr>
        <p:grpSpPr>
          <a:xfrm>
            <a:off x="32928" y="2852428"/>
            <a:ext cx="1541811" cy="2296830"/>
            <a:chOff x="487575" y="4251100"/>
            <a:chExt cx="393550" cy="586300"/>
          </a:xfrm>
        </p:grpSpPr>
        <p:sp>
          <p:nvSpPr>
            <p:cNvPr id="328" name="Google Shape;328;p44"/>
            <p:cNvSpPr/>
            <p:nvPr/>
          </p:nvSpPr>
          <p:spPr>
            <a:xfrm>
              <a:off x="598650" y="4253450"/>
              <a:ext cx="274125" cy="291450"/>
            </a:xfrm>
            <a:custGeom>
              <a:avLst/>
              <a:gdLst/>
              <a:ahLst/>
              <a:cxnLst/>
              <a:rect l="l" t="t" r="r" b="b"/>
              <a:pathLst>
                <a:path w="10965" h="11658" extrusionOk="0">
                  <a:moveTo>
                    <a:pt x="6460" y="0"/>
                  </a:moveTo>
                  <a:cubicBezTo>
                    <a:pt x="5511" y="0"/>
                    <a:pt x="4650" y="235"/>
                    <a:pt x="4176" y="637"/>
                  </a:cubicBezTo>
                  <a:cubicBezTo>
                    <a:pt x="3578" y="725"/>
                    <a:pt x="1523" y="1165"/>
                    <a:pt x="1143" y="2572"/>
                  </a:cubicBezTo>
                  <a:cubicBezTo>
                    <a:pt x="939" y="3377"/>
                    <a:pt x="1217" y="3891"/>
                    <a:pt x="1070" y="4946"/>
                  </a:cubicBezTo>
                  <a:cubicBezTo>
                    <a:pt x="1010" y="5340"/>
                    <a:pt x="482" y="5766"/>
                    <a:pt x="426" y="6191"/>
                  </a:cubicBezTo>
                  <a:cubicBezTo>
                    <a:pt x="352" y="6719"/>
                    <a:pt x="732" y="7246"/>
                    <a:pt x="658" y="7760"/>
                  </a:cubicBezTo>
                  <a:cubicBezTo>
                    <a:pt x="616" y="8154"/>
                    <a:pt x="148" y="8889"/>
                    <a:pt x="102" y="9241"/>
                  </a:cubicBezTo>
                  <a:cubicBezTo>
                    <a:pt x="0" y="10046"/>
                    <a:pt x="278" y="10384"/>
                    <a:pt x="412" y="10634"/>
                  </a:cubicBezTo>
                  <a:cubicBezTo>
                    <a:pt x="412" y="10634"/>
                    <a:pt x="602" y="10662"/>
                    <a:pt x="922" y="10722"/>
                  </a:cubicBezTo>
                  <a:cubicBezTo>
                    <a:pt x="924" y="10722"/>
                    <a:pt x="926" y="10723"/>
                    <a:pt x="928" y="10723"/>
                  </a:cubicBezTo>
                  <a:cubicBezTo>
                    <a:pt x="972" y="10723"/>
                    <a:pt x="1029" y="10568"/>
                    <a:pt x="1070" y="10426"/>
                  </a:cubicBezTo>
                  <a:cubicBezTo>
                    <a:pt x="1127" y="10271"/>
                    <a:pt x="1181" y="10119"/>
                    <a:pt x="1226" y="10119"/>
                  </a:cubicBezTo>
                  <a:cubicBezTo>
                    <a:pt x="1228" y="10119"/>
                    <a:pt x="1230" y="10120"/>
                    <a:pt x="1231" y="10120"/>
                  </a:cubicBezTo>
                  <a:cubicBezTo>
                    <a:pt x="1333" y="10134"/>
                    <a:pt x="1407" y="10810"/>
                    <a:pt x="1537" y="10824"/>
                  </a:cubicBezTo>
                  <a:cubicBezTo>
                    <a:pt x="2448" y="10968"/>
                    <a:pt x="3753" y="11130"/>
                    <a:pt x="4823" y="11130"/>
                  </a:cubicBezTo>
                  <a:lnTo>
                    <a:pt x="4837" y="11144"/>
                  </a:lnTo>
                  <a:cubicBezTo>
                    <a:pt x="5920" y="11555"/>
                    <a:pt x="7855" y="11643"/>
                    <a:pt x="9086" y="11657"/>
                  </a:cubicBezTo>
                  <a:cubicBezTo>
                    <a:pt x="9160" y="11657"/>
                    <a:pt x="9234" y="11496"/>
                    <a:pt x="9308" y="11337"/>
                  </a:cubicBezTo>
                  <a:cubicBezTo>
                    <a:pt x="9382" y="11176"/>
                    <a:pt x="9452" y="11014"/>
                    <a:pt x="9512" y="11014"/>
                  </a:cubicBezTo>
                  <a:cubicBezTo>
                    <a:pt x="9600" y="11014"/>
                    <a:pt x="9628" y="11657"/>
                    <a:pt x="9702" y="11657"/>
                  </a:cubicBezTo>
                  <a:cubicBezTo>
                    <a:pt x="10025" y="11657"/>
                    <a:pt x="10229" y="11643"/>
                    <a:pt x="10229" y="11643"/>
                  </a:cubicBezTo>
                  <a:cubicBezTo>
                    <a:pt x="10391" y="11439"/>
                    <a:pt x="10729" y="11144"/>
                    <a:pt x="10757" y="10324"/>
                  </a:cubicBezTo>
                  <a:cubicBezTo>
                    <a:pt x="10789" y="9973"/>
                    <a:pt x="10451" y="9167"/>
                    <a:pt x="10465" y="8770"/>
                  </a:cubicBezTo>
                  <a:cubicBezTo>
                    <a:pt x="10479" y="8259"/>
                    <a:pt x="10947" y="7802"/>
                    <a:pt x="10964" y="7261"/>
                  </a:cubicBezTo>
                  <a:cubicBezTo>
                    <a:pt x="10964" y="6835"/>
                    <a:pt x="10525" y="6339"/>
                    <a:pt x="10539" y="5927"/>
                  </a:cubicBezTo>
                  <a:cubicBezTo>
                    <a:pt x="10553" y="4872"/>
                    <a:pt x="10876" y="4418"/>
                    <a:pt x="10845" y="3581"/>
                  </a:cubicBezTo>
                  <a:cubicBezTo>
                    <a:pt x="10748" y="997"/>
                    <a:pt x="8416" y="0"/>
                    <a:pt x="6460"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4"/>
            <p:cNvSpPr/>
            <p:nvPr/>
          </p:nvSpPr>
          <p:spPr>
            <a:xfrm>
              <a:off x="682175" y="4251100"/>
              <a:ext cx="23875" cy="31475"/>
            </a:xfrm>
            <a:custGeom>
              <a:avLst/>
              <a:gdLst/>
              <a:ahLst/>
              <a:cxnLst/>
              <a:rect l="l" t="t" r="r" b="b"/>
              <a:pathLst>
                <a:path w="955" h="1259" extrusionOk="0">
                  <a:moveTo>
                    <a:pt x="653" y="1"/>
                  </a:moveTo>
                  <a:cubicBezTo>
                    <a:pt x="636" y="1"/>
                    <a:pt x="618" y="4"/>
                    <a:pt x="602" y="13"/>
                  </a:cubicBezTo>
                  <a:cubicBezTo>
                    <a:pt x="529" y="56"/>
                    <a:pt x="529" y="158"/>
                    <a:pt x="529" y="246"/>
                  </a:cubicBezTo>
                  <a:cubicBezTo>
                    <a:pt x="543" y="509"/>
                    <a:pt x="557" y="759"/>
                    <a:pt x="557" y="1023"/>
                  </a:cubicBezTo>
                  <a:cubicBezTo>
                    <a:pt x="469" y="791"/>
                    <a:pt x="381" y="569"/>
                    <a:pt x="293" y="334"/>
                  </a:cubicBezTo>
                  <a:cubicBezTo>
                    <a:pt x="267" y="268"/>
                    <a:pt x="214" y="173"/>
                    <a:pt x="136" y="173"/>
                  </a:cubicBezTo>
                  <a:cubicBezTo>
                    <a:pt x="130" y="173"/>
                    <a:pt x="124" y="174"/>
                    <a:pt x="117" y="175"/>
                  </a:cubicBezTo>
                  <a:cubicBezTo>
                    <a:pt x="29" y="175"/>
                    <a:pt x="1" y="319"/>
                    <a:pt x="15" y="407"/>
                  </a:cubicBezTo>
                  <a:cubicBezTo>
                    <a:pt x="61" y="745"/>
                    <a:pt x="251" y="1055"/>
                    <a:pt x="529" y="1259"/>
                  </a:cubicBezTo>
                  <a:lnTo>
                    <a:pt x="806" y="1111"/>
                  </a:lnTo>
                  <a:cubicBezTo>
                    <a:pt x="923" y="833"/>
                    <a:pt x="954" y="509"/>
                    <a:pt x="866" y="217"/>
                  </a:cubicBezTo>
                  <a:cubicBezTo>
                    <a:pt x="852" y="158"/>
                    <a:pt x="821" y="101"/>
                    <a:pt x="778" y="56"/>
                  </a:cubicBezTo>
                  <a:cubicBezTo>
                    <a:pt x="746" y="25"/>
                    <a:pt x="698" y="1"/>
                    <a:pt x="653"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4"/>
            <p:cNvSpPr/>
            <p:nvPr/>
          </p:nvSpPr>
          <p:spPr>
            <a:xfrm>
              <a:off x="594600" y="4273400"/>
              <a:ext cx="103000" cy="249150"/>
            </a:xfrm>
            <a:custGeom>
              <a:avLst/>
              <a:gdLst/>
              <a:ahLst/>
              <a:cxnLst/>
              <a:rect l="l" t="t" r="r" b="b"/>
              <a:pathLst>
                <a:path w="4120" h="9966" extrusionOk="0">
                  <a:moveTo>
                    <a:pt x="3783" y="0"/>
                  </a:moveTo>
                  <a:cubicBezTo>
                    <a:pt x="3376" y="0"/>
                    <a:pt x="2489" y="178"/>
                    <a:pt x="1981" y="585"/>
                  </a:cubicBezTo>
                  <a:cubicBezTo>
                    <a:pt x="1422" y="1056"/>
                    <a:pt x="1084" y="1700"/>
                    <a:pt x="1056" y="2343"/>
                  </a:cubicBezTo>
                  <a:cubicBezTo>
                    <a:pt x="1042" y="2593"/>
                    <a:pt x="1070" y="2857"/>
                    <a:pt x="1101" y="3107"/>
                  </a:cubicBezTo>
                  <a:cubicBezTo>
                    <a:pt x="1144" y="3592"/>
                    <a:pt x="1203" y="4032"/>
                    <a:pt x="996" y="4454"/>
                  </a:cubicBezTo>
                  <a:cubicBezTo>
                    <a:pt x="940" y="4574"/>
                    <a:pt x="866" y="4676"/>
                    <a:pt x="792" y="4792"/>
                  </a:cubicBezTo>
                  <a:cubicBezTo>
                    <a:pt x="676" y="4953"/>
                    <a:pt x="556" y="5129"/>
                    <a:pt x="500" y="5319"/>
                  </a:cubicBezTo>
                  <a:cubicBezTo>
                    <a:pt x="426" y="5657"/>
                    <a:pt x="542" y="5981"/>
                    <a:pt x="662" y="6301"/>
                  </a:cubicBezTo>
                  <a:cubicBezTo>
                    <a:pt x="778" y="6624"/>
                    <a:pt x="894" y="6948"/>
                    <a:pt x="820" y="7268"/>
                  </a:cubicBezTo>
                  <a:cubicBezTo>
                    <a:pt x="764" y="7461"/>
                    <a:pt x="644" y="7637"/>
                    <a:pt x="528" y="7813"/>
                  </a:cubicBezTo>
                  <a:cubicBezTo>
                    <a:pt x="454" y="7901"/>
                    <a:pt x="380" y="8003"/>
                    <a:pt x="338" y="8105"/>
                  </a:cubicBezTo>
                  <a:cubicBezTo>
                    <a:pt x="0" y="8693"/>
                    <a:pt x="102" y="9484"/>
                    <a:pt x="574" y="9966"/>
                  </a:cubicBezTo>
                  <a:lnTo>
                    <a:pt x="602" y="9952"/>
                  </a:lnTo>
                  <a:cubicBezTo>
                    <a:pt x="134" y="9466"/>
                    <a:pt x="46" y="8693"/>
                    <a:pt x="366" y="8119"/>
                  </a:cubicBezTo>
                  <a:cubicBezTo>
                    <a:pt x="426" y="8017"/>
                    <a:pt x="486" y="7929"/>
                    <a:pt x="556" y="7841"/>
                  </a:cubicBezTo>
                  <a:cubicBezTo>
                    <a:pt x="676" y="7666"/>
                    <a:pt x="806" y="7490"/>
                    <a:pt x="852" y="7268"/>
                  </a:cubicBezTo>
                  <a:cubicBezTo>
                    <a:pt x="940" y="6948"/>
                    <a:pt x="806" y="6610"/>
                    <a:pt x="690" y="6287"/>
                  </a:cubicBezTo>
                  <a:cubicBezTo>
                    <a:pt x="588" y="5981"/>
                    <a:pt x="454" y="5643"/>
                    <a:pt x="542" y="5333"/>
                  </a:cubicBezTo>
                  <a:cubicBezTo>
                    <a:pt x="588" y="5143"/>
                    <a:pt x="704" y="4968"/>
                    <a:pt x="820" y="4806"/>
                  </a:cubicBezTo>
                  <a:cubicBezTo>
                    <a:pt x="894" y="4704"/>
                    <a:pt x="968" y="4588"/>
                    <a:pt x="1028" y="4472"/>
                  </a:cubicBezTo>
                  <a:cubicBezTo>
                    <a:pt x="1232" y="4046"/>
                    <a:pt x="1189" y="3561"/>
                    <a:pt x="1130" y="3107"/>
                  </a:cubicBezTo>
                  <a:cubicBezTo>
                    <a:pt x="1101" y="2857"/>
                    <a:pt x="1084" y="2593"/>
                    <a:pt x="1084" y="2343"/>
                  </a:cubicBezTo>
                  <a:cubicBezTo>
                    <a:pt x="1116" y="1714"/>
                    <a:pt x="1453" y="1070"/>
                    <a:pt x="2009" y="616"/>
                  </a:cubicBezTo>
                  <a:cubicBezTo>
                    <a:pt x="2489" y="231"/>
                    <a:pt x="3327" y="40"/>
                    <a:pt x="3747" y="40"/>
                  </a:cubicBezTo>
                  <a:cubicBezTo>
                    <a:pt x="3776" y="40"/>
                    <a:pt x="3803" y="41"/>
                    <a:pt x="3828" y="43"/>
                  </a:cubicBezTo>
                  <a:cubicBezTo>
                    <a:pt x="3898" y="43"/>
                    <a:pt x="3958" y="57"/>
                    <a:pt x="3986" y="103"/>
                  </a:cubicBezTo>
                  <a:cubicBezTo>
                    <a:pt x="4046" y="163"/>
                    <a:pt x="4032" y="265"/>
                    <a:pt x="4032" y="381"/>
                  </a:cubicBezTo>
                  <a:cubicBezTo>
                    <a:pt x="4032" y="528"/>
                    <a:pt x="4017" y="673"/>
                    <a:pt x="4091" y="834"/>
                  </a:cubicBezTo>
                  <a:lnTo>
                    <a:pt x="4120" y="820"/>
                  </a:lnTo>
                  <a:cubicBezTo>
                    <a:pt x="4060" y="673"/>
                    <a:pt x="4060" y="514"/>
                    <a:pt x="4074" y="381"/>
                  </a:cubicBezTo>
                  <a:cubicBezTo>
                    <a:pt x="4074" y="251"/>
                    <a:pt x="4074" y="145"/>
                    <a:pt x="4017" y="75"/>
                  </a:cubicBezTo>
                  <a:cubicBezTo>
                    <a:pt x="3972" y="29"/>
                    <a:pt x="3915" y="1"/>
                    <a:pt x="3828" y="1"/>
                  </a:cubicBezTo>
                  <a:cubicBezTo>
                    <a:pt x="3813" y="0"/>
                    <a:pt x="3799" y="0"/>
                    <a:pt x="3783"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4"/>
            <p:cNvSpPr/>
            <p:nvPr/>
          </p:nvSpPr>
          <p:spPr>
            <a:xfrm>
              <a:off x="772675" y="4261275"/>
              <a:ext cx="108450" cy="286625"/>
            </a:xfrm>
            <a:custGeom>
              <a:avLst/>
              <a:gdLst/>
              <a:ahLst/>
              <a:cxnLst/>
              <a:rect l="l" t="t" r="r" b="b"/>
              <a:pathLst>
                <a:path w="4338" h="11465" extrusionOk="0">
                  <a:moveTo>
                    <a:pt x="0" y="0"/>
                  </a:moveTo>
                  <a:lnTo>
                    <a:pt x="0" y="32"/>
                  </a:lnTo>
                  <a:cubicBezTo>
                    <a:pt x="792" y="88"/>
                    <a:pt x="1805" y="222"/>
                    <a:pt x="2653" y="736"/>
                  </a:cubicBezTo>
                  <a:cubicBezTo>
                    <a:pt x="3504" y="1232"/>
                    <a:pt x="4060" y="2097"/>
                    <a:pt x="4060" y="2948"/>
                  </a:cubicBezTo>
                  <a:cubicBezTo>
                    <a:pt x="4060" y="3328"/>
                    <a:pt x="3944" y="3708"/>
                    <a:pt x="3842" y="4077"/>
                  </a:cubicBezTo>
                  <a:cubicBezTo>
                    <a:pt x="3810" y="4193"/>
                    <a:pt x="3768" y="4295"/>
                    <a:pt x="3754" y="4397"/>
                  </a:cubicBezTo>
                  <a:cubicBezTo>
                    <a:pt x="3634" y="4795"/>
                    <a:pt x="3518" y="5379"/>
                    <a:pt x="3740" y="5878"/>
                  </a:cubicBezTo>
                  <a:cubicBezTo>
                    <a:pt x="3796" y="6026"/>
                    <a:pt x="3884" y="6156"/>
                    <a:pt x="3972" y="6290"/>
                  </a:cubicBezTo>
                  <a:cubicBezTo>
                    <a:pt x="4134" y="6554"/>
                    <a:pt x="4295" y="6817"/>
                    <a:pt x="4250" y="7109"/>
                  </a:cubicBezTo>
                  <a:cubicBezTo>
                    <a:pt x="4221" y="7331"/>
                    <a:pt x="4091" y="7489"/>
                    <a:pt x="3958" y="7683"/>
                  </a:cubicBezTo>
                  <a:cubicBezTo>
                    <a:pt x="3842" y="7827"/>
                    <a:pt x="3740" y="7975"/>
                    <a:pt x="3680" y="8151"/>
                  </a:cubicBezTo>
                  <a:cubicBezTo>
                    <a:pt x="3564" y="8488"/>
                    <a:pt x="3680" y="8826"/>
                    <a:pt x="3796" y="9160"/>
                  </a:cubicBezTo>
                  <a:cubicBezTo>
                    <a:pt x="3828" y="9294"/>
                    <a:pt x="3870" y="9424"/>
                    <a:pt x="3898" y="9543"/>
                  </a:cubicBezTo>
                  <a:cubicBezTo>
                    <a:pt x="4060" y="10201"/>
                    <a:pt x="3884" y="10936"/>
                    <a:pt x="3430" y="11446"/>
                  </a:cubicBezTo>
                  <a:lnTo>
                    <a:pt x="3458" y="11464"/>
                  </a:lnTo>
                  <a:cubicBezTo>
                    <a:pt x="3915" y="10950"/>
                    <a:pt x="4105" y="10215"/>
                    <a:pt x="3944" y="9543"/>
                  </a:cubicBezTo>
                  <a:cubicBezTo>
                    <a:pt x="3915" y="9410"/>
                    <a:pt x="3870" y="9280"/>
                    <a:pt x="3828" y="9160"/>
                  </a:cubicBezTo>
                  <a:cubicBezTo>
                    <a:pt x="3708" y="8826"/>
                    <a:pt x="3606" y="8488"/>
                    <a:pt x="3708" y="8151"/>
                  </a:cubicBezTo>
                  <a:cubicBezTo>
                    <a:pt x="3768" y="7989"/>
                    <a:pt x="3884" y="7841"/>
                    <a:pt x="3986" y="7697"/>
                  </a:cubicBezTo>
                  <a:cubicBezTo>
                    <a:pt x="4119" y="7521"/>
                    <a:pt x="4267" y="7345"/>
                    <a:pt x="4295" y="7109"/>
                  </a:cubicBezTo>
                  <a:cubicBezTo>
                    <a:pt x="4338" y="6803"/>
                    <a:pt x="4162" y="6539"/>
                    <a:pt x="4003" y="6276"/>
                  </a:cubicBezTo>
                  <a:cubicBezTo>
                    <a:pt x="3915" y="6142"/>
                    <a:pt x="3828" y="6012"/>
                    <a:pt x="3768" y="5864"/>
                  </a:cubicBezTo>
                  <a:cubicBezTo>
                    <a:pt x="3564" y="5379"/>
                    <a:pt x="3680" y="4809"/>
                    <a:pt x="3782" y="4411"/>
                  </a:cubicBezTo>
                  <a:cubicBezTo>
                    <a:pt x="3810" y="4309"/>
                    <a:pt x="3842" y="4193"/>
                    <a:pt x="3870" y="4091"/>
                  </a:cubicBezTo>
                  <a:cubicBezTo>
                    <a:pt x="3972" y="3725"/>
                    <a:pt x="4091" y="3328"/>
                    <a:pt x="4091" y="2948"/>
                  </a:cubicBezTo>
                  <a:cubicBezTo>
                    <a:pt x="4091" y="2083"/>
                    <a:pt x="3546" y="1217"/>
                    <a:pt x="2667" y="690"/>
                  </a:cubicBezTo>
                  <a:cubicBezTo>
                    <a:pt x="1805" y="190"/>
                    <a:pt x="792" y="60"/>
                    <a:pt x="0"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4"/>
            <p:cNvSpPr/>
            <p:nvPr/>
          </p:nvSpPr>
          <p:spPr>
            <a:xfrm>
              <a:off x="616225" y="4284050"/>
              <a:ext cx="64150" cy="228225"/>
            </a:xfrm>
            <a:custGeom>
              <a:avLst/>
              <a:gdLst/>
              <a:ahLst/>
              <a:cxnLst/>
              <a:rect l="l" t="t" r="r" b="b"/>
              <a:pathLst>
                <a:path w="2566" h="9129" extrusionOk="0">
                  <a:moveTo>
                    <a:pt x="2551" y="0"/>
                  </a:moveTo>
                  <a:cubicBezTo>
                    <a:pt x="2171" y="190"/>
                    <a:pt x="1819" y="482"/>
                    <a:pt x="1556" y="820"/>
                  </a:cubicBezTo>
                  <a:cubicBezTo>
                    <a:pt x="1292" y="1158"/>
                    <a:pt x="1098" y="1566"/>
                    <a:pt x="1010" y="1991"/>
                  </a:cubicBezTo>
                  <a:cubicBezTo>
                    <a:pt x="922" y="2417"/>
                    <a:pt x="940" y="2857"/>
                    <a:pt x="1028" y="3282"/>
                  </a:cubicBezTo>
                  <a:cubicBezTo>
                    <a:pt x="1056" y="3384"/>
                    <a:pt x="1084" y="3486"/>
                    <a:pt x="1130" y="3588"/>
                  </a:cubicBezTo>
                  <a:cubicBezTo>
                    <a:pt x="1158" y="3694"/>
                    <a:pt x="1204" y="3796"/>
                    <a:pt x="1246" y="3898"/>
                  </a:cubicBezTo>
                  <a:cubicBezTo>
                    <a:pt x="1274" y="4000"/>
                    <a:pt x="1320" y="4102"/>
                    <a:pt x="1334" y="4204"/>
                  </a:cubicBezTo>
                  <a:cubicBezTo>
                    <a:pt x="1362" y="4309"/>
                    <a:pt x="1362" y="4411"/>
                    <a:pt x="1348" y="4513"/>
                  </a:cubicBezTo>
                  <a:cubicBezTo>
                    <a:pt x="1320" y="4615"/>
                    <a:pt x="1274" y="4717"/>
                    <a:pt x="1204" y="4791"/>
                  </a:cubicBezTo>
                  <a:cubicBezTo>
                    <a:pt x="1130" y="4865"/>
                    <a:pt x="1042" y="4939"/>
                    <a:pt x="954" y="4995"/>
                  </a:cubicBezTo>
                  <a:cubicBezTo>
                    <a:pt x="866" y="5069"/>
                    <a:pt x="778" y="5129"/>
                    <a:pt x="704" y="5203"/>
                  </a:cubicBezTo>
                  <a:cubicBezTo>
                    <a:pt x="616" y="5259"/>
                    <a:pt x="542" y="5347"/>
                    <a:pt x="483" y="5453"/>
                  </a:cubicBezTo>
                  <a:cubicBezTo>
                    <a:pt x="440" y="5541"/>
                    <a:pt x="412" y="5657"/>
                    <a:pt x="412" y="5759"/>
                  </a:cubicBezTo>
                  <a:cubicBezTo>
                    <a:pt x="395" y="5875"/>
                    <a:pt x="412" y="5980"/>
                    <a:pt x="440" y="6082"/>
                  </a:cubicBezTo>
                  <a:cubicBezTo>
                    <a:pt x="483" y="6300"/>
                    <a:pt x="571" y="6508"/>
                    <a:pt x="630" y="6712"/>
                  </a:cubicBezTo>
                  <a:cubicBezTo>
                    <a:pt x="645" y="6814"/>
                    <a:pt x="676" y="6916"/>
                    <a:pt x="676" y="7035"/>
                  </a:cubicBezTo>
                  <a:cubicBezTo>
                    <a:pt x="659" y="7137"/>
                    <a:pt x="645" y="7240"/>
                    <a:pt x="616" y="7342"/>
                  </a:cubicBezTo>
                  <a:cubicBezTo>
                    <a:pt x="542" y="7546"/>
                    <a:pt x="426" y="7721"/>
                    <a:pt x="307" y="7915"/>
                  </a:cubicBezTo>
                  <a:cubicBezTo>
                    <a:pt x="251" y="8003"/>
                    <a:pt x="191" y="8091"/>
                    <a:pt x="149" y="8193"/>
                  </a:cubicBezTo>
                  <a:cubicBezTo>
                    <a:pt x="103" y="8295"/>
                    <a:pt x="61" y="8397"/>
                    <a:pt x="43" y="8499"/>
                  </a:cubicBezTo>
                  <a:cubicBezTo>
                    <a:pt x="15" y="8601"/>
                    <a:pt x="1" y="8720"/>
                    <a:pt x="15" y="8822"/>
                  </a:cubicBezTo>
                  <a:cubicBezTo>
                    <a:pt x="29" y="8924"/>
                    <a:pt x="61" y="9040"/>
                    <a:pt x="131" y="9128"/>
                  </a:cubicBezTo>
                  <a:lnTo>
                    <a:pt x="149" y="9128"/>
                  </a:lnTo>
                  <a:lnTo>
                    <a:pt x="149" y="9114"/>
                  </a:lnTo>
                  <a:cubicBezTo>
                    <a:pt x="75" y="9026"/>
                    <a:pt x="43" y="8924"/>
                    <a:pt x="29" y="8822"/>
                  </a:cubicBezTo>
                  <a:cubicBezTo>
                    <a:pt x="15" y="8720"/>
                    <a:pt x="29" y="8601"/>
                    <a:pt x="61" y="8499"/>
                  </a:cubicBezTo>
                  <a:cubicBezTo>
                    <a:pt x="89" y="8397"/>
                    <a:pt x="117" y="8295"/>
                    <a:pt x="163" y="8207"/>
                  </a:cubicBezTo>
                  <a:cubicBezTo>
                    <a:pt x="219" y="8105"/>
                    <a:pt x="279" y="8017"/>
                    <a:pt x="324" y="7915"/>
                  </a:cubicBezTo>
                  <a:cubicBezTo>
                    <a:pt x="440" y="7739"/>
                    <a:pt x="557" y="7563"/>
                    <a:pt x="630" y="7342"/>
                  </a:cubicBezTo>
                  <a:cubicBezTo>
                    <a:pt x="676" y="7240"/>
                    <a:pt x="690" y="7137"/>
                    <a:pt x="690" y="7035"/>
                  </a:cubicBezTo>
                  <a:cubicBezTo>
                    <a:pt x="690" y="6916"/>
                    <a:pt x="676" y="6814"/>
                    <a:pt x="645" y="6698"/>
                  </a:cubicBezTo>
                  <a:cubicBezTo>
                    <a:pt x="602" y="6490"/>
                    <a:pt x="514" y="6286"/>
                    <a:pt x="469" y="6082"/>
                  </a:cubicBezTo>
                  <a:cubicBezTo>
                    <a:pt x="440" y="5980"/>
                    <a:pt x="426" y="5875"/>
                    <a:pt x="440" y="5759"/>
                  </a:cubicBezTo>
                  <a:cubicBezTo>
                    <a:pt x="440" y="5657"/>
                    <a:pt x="469" y="5555"/>
                    <a:pt x="514" y="5467"/>
                  </a:cubicBezTo>
                  <a:cubicBezTo>
                    <a:pt x="557" y="5365"/>
                    <a:pt x="630" y="5291"/>
                    <a:pt x="718" y="5217"/>
                  </a:cubicBezTo>
                  <a:cubicBezTo>
                    <a:pt x="806" y="5143"/>
                    <a:pt x="894" y="5083"/>
                    <a:pt x="982" y="5027"/>
                  </a:cubicBezTo>
                  <a:cubicBezTo>
                    <a:pt x="1070" y="4967"/>
                    <a:pt x="1158" y="4893"/>
                    <a:pt x="1232" y="4819"/>
                  </a:cubicBezTo>
                  <a:cubicBezTo>
                    <a:pt x="1306" y="4731"/>
                    <a:pt x="1348" y="4629"/>
                    <a:pt x="1380" y="4527"/>
                  </a:cubicBezTo>
                  <a:cubicBezTo>
                    <a:pt x="1408" y="4411"/>
                    <a:pt x="1394" y="4309"/>
                    <a:pt x="1380" y="4190"/>
                  </a:cubicBezTo>
                  <a:cubicBezTo>
                    <a:pt x="1348" y="4088"/>
                    <a:pt x="1320" y="3986"/>
                    <a:pt x="1274" y="3884"/>
                  </a:cubicBezTo>
                  <a:cubicBezTo>
                    <a:pt x="1186" y="3676"/>
                    <a:pt x="1116" y="3486"/>
                    <a:pt x="1070" y="3268"/>
                  </a:cubicBezTo>
                  <a:cubicBezTo>
                    <a:pt x="968" y="2857"/>
                    <a:pt x="954" y="2417"/>
                    <a:pt x="1042" y="1991"/>
                  </a:cubicBezTo>
                  <a:cubicBezTo>
                    <a:pt x="1218" y="1158"/>
                    <a:pt x="1802" y="408"/>
                    <a:pt x="2565" y="14"/>
                  </a:cubicBezTo>
                  <a:lnTo>
                    <a:pt x="2565" y="0"/>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4"/>
            <p:cNvSpPr/>
            <p:nvPr/>
          </p:nvSpPr>
          <p:spPr>
            <a:xfrm>
              <a:off x="618075" y="4613750"/>
              <a:ext cx="175550" cy="192800"/>
            </a:xfrm>
            <a:custGeom>
              <a:avLst/>
              <a:gdLst/>
              <a:ahLst/>
              <a:cxnLst/>
              <a:rect l="l" t="t" r="r" b="b"/>
              <a:pathLst>
                <a:path w="7022" h="7712" extrusionOk="0">
                  <a:moveTo>
                    <a:pt x="3316" y="1"/>
                  </a:moveTo>
                  <a:cubicBezTo>
                    <a:pt x="1920" y="1"/>
                    <a:pt x="475" y="368"/>
                    <a:pt x="177" y="1072"/>
                  </a:cubicBezTo>
                  <a:cubicBezTo>
                    <a:pt x="1" y="1512"/>
                    <a:pt x="43" y="7284"/>
                    <a:pt x="43" y="7284"/>
                  </a:cubicBezTo>
                  <a:cubicBezTo>
                    <a:pt x="532" y="7615"/>
                    <a:pt x="951" y="7700"/>
                    <a:pt x="1250" y="7700"/>
                  </a:cubicBezTo>
                  <a:cubicBezTo>
                    <a:pt x="1562" y="7700"/>
                    <a:pt x="1745" y="7608"/>
                    <a:pt x="1745" y="7608"/>
                  </a:cubicBezTo>
                  <a:lnTo>
                    <a:pt x="3005" y="3489"/>
                  </a:lnTo>
                  <a:lnTo>
                    <a:pt x="3856" y="3345"/>
                  </a:lnTo>
                  <a:lnTo>
                    <a:pt x="5291" y="7682"/>
                  </a:lnTo>
                  <a:cubicBezTo>
                    <a:pt x="5411" y="7702"/>
                    <a:pt x="5532" y="7711"/>
                    <a:pt x="5650" y="7711"/>
                  </a:cubicBezTo>
                  <a:cubicBezTo>
                    <a:pt x="6380" y="7711"/>
                    <a:pt x="7022" y="7372"/>
                    <a:pt x="7022" y="7372"/>
                  </a:cubicBezTo>
                  <a:cubicBezTo>
                    <a:pt x="7022" y="7372"/>
                    <a:pt x="6536" y="2522"/>
                    <a:pt x="6142" y="1041"/>
                  </a:cubicBezTo>
                  <a:cubicBezTo>
                    <a:pt x="5948" y="338"/>
                    <a:pt x="4655" y="1"/>
                    <a:pt x="3316"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4"/>
            <p:cNvSpPr/>
            <p:nvPr/>
          </p:nvSpPr>
          <p:spPr>
            <a:xfrm>
              <a:off x="675600" y="4695150"/>
              <a:ext cx="57875" cy="8025"/>
            </a:xfrm>
            <a:custGeom>
              <a:avLst/>
              <a:gdLst/>
              <a:ahLst/>
              <a:cxnLst/>
              <a:rect l="l" t="t" r="r" b="b"/>
              <a:pathLst>
                <a:path w="2315" h="321" extrusionOk="0">
                  <a:moveTo>
                    <a:pt x="2315" y="1"/>
                  </a:moveTo>
                  <a:cubicBezTo>
                    <a:pt x="2315" y="1"/>
                    <a:pt x="2170" y="15"/>
                    <a:pt x="1949" y="29"/>
                  </a:cubicBezTo>
                  <a:cubicBezTo>
                    <a:pt x="1731" y="57"/>
                    <a:pt x="1449" y="89"/>
                    <a:pt x="1157" y="131"/>
                  </a:cubicBezTo>
                  <a:cubicBezTo>
                    <a:pt x="1010" y="145"/>
                    <a:pt x="865" y="159"/>
                    <a:pt x="732" y="177"/>
                  </a:cubicBezTo>
                  <a:cubicBezTo>
                    <a:pt x="588" y="205"/>
                    <a:pt x="468" y="219"/>
                    <a:pt x="352" y="233"/>
                  </a:cubicBezTo>
                  <a:cubicBezTo>
                    <a:pt x="250" y="247"/>
                    <a:pt x="162" y="265"/>
                    <a:pt x="88" y="279"/>
                  </a:cubicBezTo>
                  <a:cubicBezTo>
                    <a:pt x="28" y="279"/>
                    <a:pt x="0" y="293"/>
                    <a:pt x="0" y="293"/>
                  </a:cubicBezTo>
                  <a:lnTo>
                    <a:pt x="0" y="321"/>
                  </a:lnTo>
                  <a:cubicBezTo>
                    <a:pt x="0" y="321"/>
                    <a:pt x="28" y="307"/>
                    <a:pt x="102" y="307"/>
                  </a:cubicBezTo>
                  <a:cubicBezTo>
                    <a:pt x="162" y="307"/>
                    <a:pt x="250" y="293"/>
                    <a:pt x="366" y="279"/>
                  </a:cubicBezTo>
                  <a:cubicBezTo>
                    <a:pt x="468" y="265"/>
                    <a:pt x="602" y="247"/>
                    <a:pt x="732" y="233"/>
                  </a:cubicBezTo>
                  <a:cubicBezTo>
                    <a:pt x="865" y="219"/>
                    <a:pt x="1010" y="205"/>
                    <a:pt x="1157" y="191"/>
                  </a:cubicBezTo>
                  <a:cubicBezTo>
                    <a:pt x="1449" y="145"/>
                    <a:pt x="1745" y="103"/>
                    <a:pt x="1963" y="71"/>
                  </a:cubicBezTo>
                  <a:cubicBezTo>
                    <a:pt x="2170" y="43"/>
                    <a:pt x="2315" y="15"/>
                    <a:pt x="2315" y="15"/>
                  </a:cubicBezTo>
                  <a:lnTo>
                    <a:pt x="2315" y="1"/>
                  </a:lnTo>
                  <a:close/>
                </a:path>
              </a:pathLst>
            </a:custGeom>
            <a:solidFill>
              <a:srgbClr val="377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4"/>
            <p:cNvSpPr/>
            <p:nvPr/>
          </p:nvSpPr>
          <p:spPr>
            <a:xfrm>
              <a:off x="674450" y="4694025"/>
              <a:ext cx="60175" cy="9950"/>
            </a:xfrm>
            <a:custGeom>
              <a:avLst/>
              <a:gdLst/>
              <a:ahLst/>
              <a:cxnLst/>
              <a:rect l="l" t="t" r="r" b="b"/>
              <a:pathLst>
                <a:path w="2407" h="398" extrusionOk="0">
                  <a:moveTo>
                    <a:pt x="2392" y="0"/>
                  </a:moveTo>
                  <a:lnTo>
                    <a:pt x="2361" y="14"/>
                  </a:lnTo>
                  <a:cubicBezTo>
                    <a:pt x="2361" y="14"/>
                    <a:pt x="2216" y="28"/>
                    <a:pt x="1995" y="46"/>
                  </a:cubicBezTo>
                  <a:cubicBezTo>
                    <a:pt x="1777" y="74"/>
                    <a:pt x="1481" y="102"/>
                    <a:pt x="1189" y="148"/>
                  </a:cubicBezTo>
                  <a:lnTo>
                    <a:pt x="1203" y="148"/>
                  </a:lnTo>
                  <a:cubicBezTo>
                    <a:pt x="1056" y="162"/>
                    <a:pt x="911" y="176"/>
                    <a:pt x="764" y="190"/>
                  </a:cubicBezTo>
                  <a:cubicBezTo>
                    <a:pt x="634" y="222"/>
                    <a:pt x="500" y="236"/>
                    <a:pt x="398" y="250"/>
                  </a:cubicBezTo>
                  <a:cubicBezTo>
                    <a:pt x="296" y="264"/>
                    <a:pt x="194" y="278"/>
                    <a:pt x="134" y="292"/>
                  </a:cubicBezTo>
                  <a:cubicBezTo>
                    <a:pt x="74" y="292"/>
                    <a:pt x="32" y="310"/>
                    <a:pt x="32" y="310"/>
                  </a:cubicBezTo>
                  <a:lnTo>
                    <a:pt x="0" y="310"/>
                  </a:lnTo>
                  <a:lnTo>
                    <a:pt x="18" y="338"/>
                  </a:lnTo>
                  <a:lnTo>
                    <a:pt x="18" y="366"/>
                  </a:lnTo>
                  <a:lnTo>
                    <a:pt x="18" y="398"/>
                  </a:lnTo>
                  <a:lnTo>
                    <a:pt x="46" y="398"/>
                  </a:lnTo>
                  <a:cubicBezTo>
                    <a:pt x="46" y="398"/>
                    <a:pt x="88" y="380"/>
                    <a:pt x="148" y="380"/>
                  </a:cubicBezTo>
                  <a:cubicBezTo>
                    <a:pt x="208" y="380"/>
                    <a:pt x="310" y="366"/>
                    <a:pt x="412" y="352"/>
                  </a:cubicBezTo>
                  <a:cubicBezTo>
                    <a:pt x="514" y="338"/>
                    <a:pt x="648" y="324"/>
                    <a:pt x="778" y="310"/>
                  </a:cubicBezTo>
                  <a:cubicBezTo>
                    <a:pt x="926" y="292"/>
                    <a:pt x="1073" y="278"/>
                    <a:pt x="1217" y="264"/>
                  </a:cubicBezTo>
                  <a:lnTo>
                    <a:pt x="1203" y="264"/>
                  </a:lnTo>
                  <a:cubicBezTo>
                    <a:pt x="1495" y="222"/>
                    <a:pt x="1791" y="176"/>
                    <a:pt x="2009" y="148"/>
                  </a:cubicBezTo>
                  <a:cubicBezTo>
                    <a:pt x="2231" y="116"/>
                    <a:pt x="2375" y="88"/>
                    <a:pt x="2375" y="88"/>
                  </a:cubicBezTo>
                  <a:lnTo>
                    <a:pt x="2406" y="88"/>
                  </a:lnTo>
                  <a:lnTo>
                    <a:pt x="2392" y="28"/>
                  </a:lnTo>
                  <a:lnTo>
                    <a:pt x="2392" y="0"/>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4"/>
            <p:cNvSpPr/>
            <p:nvPr/>
          </p:nvSpPr>
          <p:spPr>
            <a:xfrm>
              <a:off x="700475" y="4636500"/>
              <a:ext cx="1525" cy="51650"/>
            </a:xfrm>
            <a:custGeom>
              <a:avLst/>
              <a:gdLst/>
              <a:ahLst/>
              <a:cxnLst/>
              <a:rect l="l" t="t" r="r" b="b"/>
              <a:pathLst>
                <a:path w="61" h="2066" extrusionOk="0">
                  <a:moveTo>
                    <a:pt x="1" y="1"/>
                  </a:moveTo>
                  <a:lnTo>
                    <a:pt x="1" y="324"/>
                  </a:lnTo>
                  <a:lnTo>
                    <a:pt x="1" y="1042"/>
                  </a:lnTo>
                  <a:lnTo>
                    <a:pt x="1" y="1408"/>
                  </a:lnTo>
                  <a:cubicBezTo>
                    <a:pt x="1" y="1538"/>
                    <a:pt x="15" y="1643"/>
                    <a:pt x="15" y="1745"/>
                  </a:cubicBezTo>
                  <a:cubicBezTo>
                    <a:pt x="15" y="1847"/>
                    <a:pt x="15" y="1921"/>
                    <a:pt x="32" y="1978"/>
                  </a:cubicBezTo>
                  <a:lnTo>
                    <a:pt x="32" y="2065"/>
                  </a:lnTo>
                  <a:lnTo>
                    <a:pt x="60" y="2065"/>
                  </a:lnTo>
                  <a:lnTo>
                    <a:pt x="60" y="1978"/>
                  </a:lnTo>
                  <a:lnTo>
                    <a:pt x="60" y="1745"/>
                  </a:lnTo>
                  <a:lnTo>
                    <a:pt x="60" y="1408"/>
                  </a:lnTo>
                  <a:lnTo>
                    <a:pt x="60" y="1042"/>
                  </a:lnTo>
                  <a:cubicBezTo>
                    <a:pt x="60" y="778"/>
                    <a:pt x="46" y="514"/>
                    <a:pt x="46" y="324"/>
                  </a:cubicBezTo>
                  <a:cubicBezTo>
                    <a:pt x="32" y="131"/>
                    <a:pt x="32" y="1"/>
                    <a:pt x="32" y="1"/>
                  </a:cubicBezTo>
                  <a:close/>
                </a:path>
              </a:pathLst>
            </a:custGeom>
            <a:solidFill>
              <a:srgbClr val="377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4"/>
            <p:cNvSpPr/>
            <p:nvPr/>
          </p:nvSpPr>
          <p:spPr>
            <a:xfrm>
              <a:off x="699775" y="4635800"/>
              <a:ext cx="2925" cy="53150"/>
            </a:xfrm>
            <a:custGeom>
              <a:avLst/>
              <a:gdLst/>
              <a:ahLst/>
              <a:cxnLst/>
              <a:rect l="l" t="t" r="r" b="b"/>
              <a:pathLst>
                <a:path w="117" h="2126" extrusionOk="0">
                  <a:moveTo>
                    <a:pt x="0" y="1"/>
                  </a:moveTo>
                  <a:lnTo>
                    <a:pt x="0" y="29"/>
                  </a:lnTo>
                  <a:lnTo>
                    <a:pt x="0" y="352"/>
                  </a:lnTo>
                  <a:lnTo>
                    <a:pt x="0" y="528"/>
                  </a:lnTo>
                  <a:lnTo>
                    <a:pt x="0" y="1070"/>
                  </a:lnTo>
                  <a:lnTo>
                    <a:pt x="0" y="1436"/>
                  </a:lnTo>
                  <a:cubicBezTo>
                    <a:pt x="0" y="1566"/>
                    <a:pt x="15" y="1671"/>
                    <a:pt x="15" y="1773"/>
                  </a:cubicBezTo>
                  <a:cubicBezTo>
                    <a:pt x="15" y="1875"/>
                    <a:pt x="15" y="1949"/>
                    <a:pt x="29" y="2006"/>
                  </a:cubicBezTo>
                  <a:lnTo>
                    <a:pt x="29" y="2093"/>
                  </a:lnTo>
                  <a:lnTo>
                    <a:pt x="29" y="2125"/>
                  </a:lnTo>
                  <a:lnTo>
                    <a:pt x="117" y="2125"/>
                  </a:lnTo>
                  <a:lnTo>
                    <a:pt x="117" y="2093"/>
                  </a:lnTo>
                  <a:lnTo>
                    <a:pt x="117" y="2006"/>
                  </a:lnTo>
                  <a:lnTo>
                    <a:pt x="117" y="1773"/>
                  </a:lnTo>
                  <a:lnTo>
                    <a:pt x="117" y="1612"/>
                  </a:lnTo>
                  <a:lnTo>
                    <a:pt x="117" y="1436"/>
                  </a:lnTo>
                  <a:lnTo>
                    <a:pt x="117" y="1056"/>
                  </a:lnTo>
                  <a:cubicBezTo>
                    <a:pt x="117" y="806"/>
                    <a:pt x="102" y="542"/>
                    <a:pt x="102" y="352"/>
                  </a:cubicBezTo>
                  <a:cubicBezTo>
                    <a:pt x="88" y="159"/>
                    <a:pt x="88" y="29"/>
                    <a:pt x="88" y="29"/>
                  </a:cubicBezTo>
                  <a:lnTo>
                    <a:pt x="88" y="1"/>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4"/>
            <p:cNvSpPr/>
            <p:nvPr/>
          </p:nvSpPr>
          <p:spPr>
            <a:xfrm>
              <a:off x="752525" y="4653400"/>
              <a:ext cx="22725" cy="29300"/>
            </a:xfrm>
            <a:custGeom>
              <a:avLst/>
              <a:gdLst/>
              <a:ahLst/>
              <a:cxnLst/>
              <a:rect l="l" t="t" r="r" b="b"/>
              <a:pathLst>
                <a:path w="909" h="1172" extrusionOk="0">
                  <a:moveTo>
                    <a:pt x="1" y="0"/>
                  </a:moveTo>
                  <a:cubicBezTo>
                    <a:pt x="1" y="0"/>
                    <a:pt x="15" y="28"/>
                    <a:pt x="15" y="70"/>
                  </a:cubicBezTo>
                  <a:cubicBezTo>
                    <a:pt x="29" y="88"/>
                    <a:pt x="29" y="116"/>
                    <a:pt x="43" y="144"/>
                  </a:cubicBezTo>
                  <a:cubicBezTo>
                    <a:pt x="43" y="176"/>
                    <a:pt x="61" y="204"/>
                    <a:pt x="75" y="232"/>
                  </a:cubicBezTo>
                  <a:cubicBezTo>
                    <a:pt x="75" y="264"/>
                    <a:pt x="89" y="306"/>
                    <a:pt x="103" y="334"/>
                  </a:cubicBezTo>
                  <a:cubicBezTo>
                    <a:pt x="117" y="380"/>
                    <a:pt x="149" y="408"/>
                    <a:pt x="163" y="454"/>
                  </a:cubicBezTo>
                  <a:cubicBezTo>
                    <a:pt x="191" y="496"/>
                    <a:pt x="205" y="542"/>
                    <a:pt x="237" y="570"/>
                  </a:cubicBezTo>
                  <a:cubicBezTo>
                    <a:pt x="265" y="616"/>
                    <a:pt x="293" y="644"/>
                    <a:pt x="325" y="686"/>
                  </a:cubicBezTo>
                  <a:cubicBezTo>
                    <a:pt x="353" y="732"/>
                    <a:pt x="381" y="760"/>
                    <a:pt x="413" y="792"/>
                  </a:cubicBezTo>
                  <a:cubicBezTo>
                    <a:pt x="441" y="834"/>
                    <a:pt x="469" y="862"/>
                    <a:pt x="515" y="894"/>
                  </a:cubicBezTo>
                  <a:cubicBezTo>
                    <a:pt x="543" y="922"/>
                    <a:pt x="571" y="950"/>
                    <a:pt x="602" y="981"/>
                  </a:cubicBezTo>
                  <a:cubicBezTo>
                    <a:pt x="631" y="996"/>
                    <a:pt x="659" y="1024"/>
                    <a:pt x="690" y="1038"/>
                  </a:cubicBezTo>
                  <a:cubicBezTo>
                    <a:pt x="719" y="1069"/>
                    <a:pt x="747" y="1083"/>
                    <a:pt x="778" y="1098"/>
                  </a:cubicBezTo>
                  <a:cubicBezTo>
                    <a:pt x="806" y="1112"/>
                    <a:pt x="821" y="1126"/>
                    <a:pt x="835" y="1126"/>
                  </a:cubicBezTo>
                  <a:cubicBezTo>
                    <a:pt x="880" y="1157"/>
                    <a:pt x="894" y="1171"/>
                    <a:pt x="894" y="1171"/>
                  </a:cubicBezTo>
                  <a:lnTo>
                    <a:pt x="908" y="1143"/>
                  </a:lnTo>
                  <a:cubicBezTo>
                    <a:pt x="908" y="1143"/>
                    <a:pt x="894" y="1126"/>
                    <a:pt x="866" y="1112"/>
                  </a:cubicBezTo>
                  <a:cubicBezTo>
                    <a:pt x="835" y="1098"/>
                    <a:pt x="821" y="1083"/>
                    <a:pt x="792" y="1069"/>
                  </a:cubicBezTo>
                  <a:cubicBezTo>
                    <a:pt x="778" y="1055"/>
                    <a:pt x="747" y="1038"/>
                    <a:pt x="719" y="1010"/>
                  </a:cubicBezTo>
                  <a:cubicBezTo>
                    <a:pt x="690" y="996"/>
                    <a:pt x="659" y="967"/>
                    <a:pt x="631" y="936"/>
                  </a:cubicBezTo>
                  <a:cubicBezTo>
                    <a:pt x="602" y="922"/>
                    <a:pt x="571" y="894"/>
                    <a:pt x="543" y="848"/>
                  </a:cubicBezTo>
                  <a:cubicBezTo>
                    <a:pt x="515" y="820"/>
                    <a:pt x="483" y="792"/>
                    <a:pt x="455" y="760"/>
                  </a:cubicBezTo>
                  <a:cubicBezTo>
                    <a:pt x="427" y="732"/>
                    <a:pt x="395" y="686"/>
                    <a:pt x="367" y="658"/>
                  </a:cubicBezTo>
                  <a:cubicBezTo>
                    <a:pt x="307" y="584"/>
                    <a:pt x="265" y="496"/>
                    <a:pt x="219" y="422"/>
                  </a:cubicBezTo>
                  <a:cubicBezTo>
                    <a:pt x="191" y="394"/>
                    <a:pt x="177" y="352"/>
                    <a:pt x="163" y="320"/>
                  </a:cubicBezTo>
                  <a:cubicBezTo>
                    <a:pt x="149" y="278"/>
                    <a:pt x="117" y="246"/>
                    <a:pt x="117" y="218"/>
                  </a:cubicBezTo>
                  <a:cubicBezTo>
                    <a:pt x="103" y="190"/>
                    <a:pt x="89" y="158"/>
                    <a:pt x="75" y="130"/>
                  </a:cubicBezTo>
                  <a:cubicBezTo>
                    <a:pt x="61" y="102"/>
                    <a:pt x="61" y="70"/>
                    <a:pt x="61" y="56"/>
                  </a:cubicBezTo>
                  <a:cubicBezTo>
                    <a:pt x="43" y="14"/>
                    <a:pt x="29" y="0"/>
                    <a:pt x="29" y="0"/>
                  </a:cubicBezTo>
                  <a:close/>
                </a:path>
              </a:pathLst>
            </a:custGeom>
            <a:solidFill>
              <a:srgbClr val="377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4"/>
            <p:cNvSpPr/>
            <p:nvPr/>
          </p:nvSpPr>
          <p:spPr>
            <a:xfrm>
              <a:off x="751825" y="4652600"/>
              <a:ext cx="24575" cy="30800"/>
            </a:xfrm>
            <a:custGeom>
              <a:avLst/>
              <a:gdLst/>
              <a:ahLst/>
              <a:cxnLst/>
              <a:rect l="l" t="t" r="r" b="b"/>
              <a:pathLst>
                <a:path w="983" h="1232" extrusionOk="0">
                  <a:moveTo>
                    <a:pt x="228" y="485"/>
                  </a:moveTo>
                  <a:cubicBezTo>
                    <a:pt x="244" y="512"/>
                    <a:pt x="261" y="541"/>
                    <a:pt x="278" y="570"/>
                  </a:cubicBezTo>
                  <a:lnTo>
                    <a:pt x="278" y="570"/>
                  </a:lnTo>
                  <a:cubicBezTo>
                    <a:pt x="260" y="546"/>
                    <a:pt x="246" y="516"/>
                    <a:pt x="228" y="485"/>
                  </a:cubicBezTo>
                  <a:close/>
                  <a:moveTo>
                    <a:pt x="302" y="611"/>
                  </a:moveTo>
                  <a:cubicBezTo>
                    <a:pt x="316" y="633"/>
                    <a:pt x="330" y="654"/>
                    <a:pt x="344" y="675"/>
                  </a:cubicBezTo>
                  <a:lnTo>
                    <a:pt x="344" y="675"/>
                  </a:lnTo>
                  <a:cubicBezTo>
                    <a:pt x="328" y="653"/>
                    <a:pt x="313" y="633"/>
                    <a:pt x="302" y="611"/>
                  </a:cubicBezTo>
                  <a:close/>
                  <a:moveTo>
                    <a:pt x="29" y="0"/>
                  </a:moveTo>
                  <a:lnTo>
                    <a:pt x="1" y="14"/>
                  </a:lnTo>
                  <a:lnTo>
                    <a:pt x="1" y="46"/>
                  </a:lnTo>
                  <a:cubicBezTo>
                    <a:pt x="1" y="46"/>
                    <a:pt x="15" y="60"/>
                    <a:pt x="15" y="102"/>
                  </a:cubicBezTo>
                  <a:cubicBezTo>
                    <a:pt x="29" y="134"/>
                    <a:pt x="29" y="148"/>
                    <a:pt x="43" y="176"/>
                  </a:cubicBezTo>
                  <a:cubicBezTo>
                    <a:pt x="43" y="208"/>
                    <a:pt x="57" y="236"/>
                    <a:pt x="71" y="278"/>
                  </a:cubicBezTo>
                  <a:cubicBezTo>
                    <a:pt x="71" y="310"/>
                    <a:pt x="89" y="338"/>
                    <a:pt x="117" y="384"/>
                  </a:cubicBezTo>
                  <a:cubicBezTo>
                    <a:pt x="131" y="426"/>
                    <a:pt x="145" y="454"/>
                    <a:pt x="159" y="500"/>
                  </a:cubicBezTo>
                  <a:lnTo>
                    <a:pt x="177" y="500"/>
                  </a:lnTo>
                  <a:cubicBezTo>
                    <a:pt x="191" y="542"/>
                    <a:pt x="219" y="588"/>
                    <a:pt x="233" y="616"/>
                  </a:cubicBezTo>
                  <a:cubicBezTo>
                    <a:pt x="265" y="662"/>
                    <a:pt x="293" y="704"/>
                    <a:pt x="321" y="736"/>
                  </a:cubicBezTo>
                  <a:cubicBezTo>
                    <a:pt x="351" y="776"/>
                    <a:pt x="378" y="803"/>
                    <a:pt x="417" y="845"/>
                  </a:cubicBezTo>
                  <a:lnTo>
                    <a:pt x="417" y="845"/>
                  </a:lnTo>
                  <a:lnTo>
                    <a:pt x="409" y="852"/>
                  </a:lnTo>
                  <a:cubicBezTo>
                    <a:pt x="455" y="880"/>
                    <a:pt x="483" y="911"/>
                    <a:pt x="511" y="954"/>
                  </a:cubicBezTo>
                  <a:cubicBezTo>
                    <a:pt x="543" y="982"/>
                    <a:pt x="585" y="1013"/>
                    <a:pt x="616" y="1028"/>
                  </a:cubicBezTo>
                  <a:cubicBezTo>
                    <a:pt x="645" y="1056"/>
                    <a:pt x="673" y="1087"/>
                    <a:pt x="704" y="1101"/>
                  </a:cubicBezTo>
                  <a:cubicBezTo>
                    <a:pt x="732" y="1130"/>
                    <a:pt x="761" y="1144"/>
                    <a:pt x="792" y="1158"/>
                  </a:cubicBezTo>
                  <a:cubicBezTo>
                    <a:pt x="820" y="1175"/>
                    <a:pt x="834" y="1189"/>
                    <a:pt x="863" y="1189"/>
                  </a:cubicBezTo>
                  <a:cubicBezTo>
                    <a:pt x="894" y="1217"/>
                    <a:pt x="908" y="1217"/>
                    <a:pt x="908" y="1217"/>
                  </a:cubicBezTo>
                  <a:lnTo>
                    <a:pt x="936" y="1232"/>
                  </a:lnTo>
                  <a:lnTo>
                    <a:pt x="968" y="1189"/>
                  </a:lnTo>
                  <a:lnTo>
                    <a:pt x="982" y="1158"/>
                  </a:lnTo>
                  <a:lnTo>
                    <a:pt x="951" y="1144"/>
                  </a:lnTo>
                  <a:cubicBezTo>
                    <a:pt x="951" y="1144"/>
                    <a:pt x="936" y="1130"/>
                    <a:pt x="908" y="1115"/>
                  </a:cubicBezTo>
                  <a:cubicBezTo>
                    <a:pt x="880" y="1101"/>
                    <a:pt x="863" y="1087"/>
                    <a:pt x="849" y="1070"/>
                  </a:cubicBezTo>
                  <a:cubicBezTo>
                    <a:pt x="820" y="1056"/>
                    <a:pt x="792" y="1042"/>
                    <a:pt x="761" y="1013"/>
                  </a:cubicBezTo>
                  <a:cubicBezTo>
                    <a:pt x="747" y="999"/>
                    <a:pt x="718" y="968"/>
                    <a:pt x="687" y="954"/>
                  </a:cubicBezTo>
                  <a:cubicBezTo>
                    <a:pt x="659" y="926"/>
                    <a:pt x="630" y="894"/>
                    <a:pt x="585" y="866"/>
                  </a:cubicBezTo>
                  <a:cubicBezTo>
                    <a:pt x="557" y="838"/>
                    <a:pt x="528" y="806"/>
                    <a:pt x="497" y="778"/>
                  </a:cubicBezTo>
                  <a:cubicBezTo>
                    <a:pt x="469" y="736"/>
                    <a:pt x="441" y="704"/>
                    <a:pt x="409" y="662"/>
                  </a:cubicBezTo>
                  <a:cubicBezTo>
                    <a:pt x="367" y="588"/>
                    <a:pt x="307" y="514"/>
                    <a:pt x="265" y="440"/>
                  </a:cubicBezTo>
                  <a:cubicBezTo>
                    <a:pt x="247" y="412"/>
                    <a:pt x="233" y="366"/>
                    <a:pt x="219" y="338"/>
                  </a:cubicBezTo>
                  <a:lnTo>
                    <a:pt x="205" y="338"/>
                  </a:lnTo>
                  <a:cubicBezTo>
                    <a:pt x="191" y="296"/>
                    <a:pt x="177" y="264"/>
                    <a:pt x="159" y="236"/>
                  </a:cubicBezTo>
                  <a:cubicBezTo>
                    <a:pt x="145" y="208"/>
                    <a:pt x="145" y="176"/>
                    <a:pt x="131" y="148"/>
                  </a:cubicBezTo>
                  <a:cubicBezTo>
                    <a:pt x="117" y="120"/>
                    <a:pt x="117" y="102"/>
                    <a:pt x="103" y="88"/>
                  </a:cubicBezTo>
                  <a:lnTo>
                    <a:pt x="103" y="74"/>
                  </a:lnTo>
                  <a:cubicBezTo>
                    <a:pt x="103" y="46"/>
                    <a:pt x="89" y="14"/>
                    <a:pt x="89" y="14"/>
                  </a:cubicBezTo>
                  <a:lnTo>
                    <a:pt x="71" y="0"/>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4"/>
            <p:cNvSpPr/>
            <p:nvPr/>
          </p:nvSpPr>
          <p:spPr>
            <a:xfrm>
              <a:off x="620275" y="4637550"/>
              <a:ext cx="29675" cy="48850"/>
            </a:xfrm>
            <a:custGeom>
              <a:avLst/>
              <a:gdLst/>
              <a:ahLst/>
              <a:cxnLst/>
              <a:rect l="l" t="t" r="r" b="b"/>
              <a:pathLst>
                <a:path w="1187" h="1954" extrusionOk="0">
                  <a:moveTo>
                    <a:pt x="1158" y="1"/>
                  </a:moveTo>
                  <a:cubicBezTo>
                    <a:pt x="1158" y="1"/>
                    <a:pt x="1158" y="33"/>
                    <a:pt x="1144" y="106"/>
                  </a:cubicBezTo>
                  <a:cubicBezTo>
                    <a:pt x="1144" y="135"/>
                    <a:pt x="1130" y="163"/>
                    <a:pt x="1130" y="208"/>
                  </a:cubicBezTo>
                  <a:cubicBezTo>
                    <a:pt x="1112" y="251"/>
                    <a:pt x="1098" y="310"/>
                    <a:pt x="1084" y="353"/>
                  </a:cubicBezTo>
                  <a:cubicBezTo>
                    <a:pt x="1070" y="412"/>
                    <a:pt x="1056" y="472"/>
                    <a:pt x="1042" y="529"/>
                  </a:cubicBezTo>
                  <a:cubicBezTo>
                    <a:pt x="1024" y="588"/>
                    <a:pt x="996" y="648"/>
                    <a:pt x="968" y="704"/>
                  </a:cubicBezTo>
                  <a:cubicBezTo>
                    <a:pt x="936" y="764"/>
                    <a:pt x="908" y="838"/>
                    <a:pt x="880" y="898"/>
                  </a:cubicBezTo>
                  <a:cubicBezTo>
                    <a:pt x="848" y="954"/>
                    <a:pt x="806" y="1028"/>
                    <a:pt x="778" y="1088"/>
                  </a:cubicBezTo>
                  <a:cubicBezTo>
                    <a:pt x="732" y="1144"/>
                    <a:pt x="704" y="1204"/>
                    <a:pt x="658" y="1264"/>
                  </a:cubicBezTo>
                  <a:cubicBezTo>
                    <a:pt x="616" y="1320"/>
                    <a:pt x="570" y="1380"/>
                    <a:pt x="528" y="1426"/>
                  </a:cubicBezTo>
                  <a:cubicBezTo>
                    <a:pt x="483" y="1482"/>
                    <a:pt x="440" y="1528"/>
                    <a:pt x="395" y="1570"/>
                  </a:cubicBezTo>
                  <a:cubicBezTo>
                    <a:pt x="366" y="1615"/>
                    <a:pt x="321" y="1658"/>
                    <a:pt x="278" y="1703"/>
                  </a:cubicBezTo>
                  <a:cubicBezTo>
                    <a:pt x="264" y="1717"/>
                    <a:pt x="233" y="1732"/>
                    <a:pt x="219" y="1746"/>
                  </a:cubicBezTo>
                  <a:cubicBezTo>
                    <a:pt x="205" y="1760"/>
                    <a:pt x="191" y="1791"/>
                    <a:pt x="176" y="1805"/>
                  </a:cubicBezTo>
                  <a:cubicBezTo>
                    <a:pt x="131" y="1819"/>
                    <a:pt x="103" y="1848"/>
                    <a:pt x="89" y="1865"/>
                  </a:cubicBezTo>
                  <a:cubicBezTo>
                    <a:pt x="29" y="1907"/>
                    <a:pt x="1" y="1936"/>
                    <a:pt x="1" y="1936"/>
                  </a:cubicBezTo>
                  <a:lnTo>
                    <a:pt x="15" y="1953"/>
                  </a:lnTo>
                  <a:cubicBezTo>
                    <a:pt x="15" y="1953"/>
                    <a:pt x="43" y="1936"/>
                    <a:pt x="103" y="1893"/>
                  </a:cubicBezTo>
                  <a:cubicBezTo>
                    <a:pt x="131" y="1879"/>
                    <a:pt x="162" y="1865"/>
                    <a:pt x="191" y="1834"/>
                  </a:cubicBezTo>
                  <a:cubicBezTo>
                    <a:pt x="233" y="1805"/>
                    <a:pt x="264" y="1777"/>
                    <a:pt x="307" y="1732"/>
                  </a:cubicBezTo>
                  <a:cubicBezTo>
                    <a:pt x="352" y="1703"/>
                    <a:pt x="395" y="1658"/>
                    <a:pt x="440" y="1615"/>
                  </a:cubicBezTo>
                  <a:cubicBezTo>
                    <a:pt x="483" y="1570"/>
                    <a:pt x="528" y="1513"/>
                    <a:pt x="570" y="1468"/>
                  </a:cubicBezTo>
                  <a:cubicBezTo>
                    <a:pt x="616" y="1408"/>
                    <a:pt x="658" y="1352"/>
                    <a:pt x="704" y="1292"/>
                  </a:cubicBezTo>
                  <a:cubicBezTo>
                    <a:pt x="746" y="1232"/>
                    <a:pt x="792" y="1176"/>
                    <a:pt x="820" y="1116"/>
                  </a:cubicBezTo>
                  <a:cubicBezTo>
                    <a:pt x="866" y="1042"/>
                    <a:pt x="894" y="986"/>
                    <a:pt x="922" y="926"/>
                  </a:cubicBezTo>
                  <a:cubicBezTo>
                    <a:pt x="968" y="852"/>
                    <a:pt x="996" y="792"/>
                    <a:pt x="1010" y="722"/>
                  </a:cubicBezTo>
                  <a:cubicBezTo>
                    <a:pt x="1042" y="662"/>
                    <a:pt x="1070" y="602"/>
                    <a:pt x="1084" y="546"/>
                  </a:cubicBezTo>
                  <a:cubicBezTo>
                    <a:pt x="1098" y="486"/>
                    <a:pt x="1112" y="427"/>
                    <a:pt x="1130" y="370"/>
                  </a:cubicBezTo>
                  <a:cubicBezTo>
                    <a:pt x="1144" y="310"/>
                    <a:pt x="1158" y="265"/>
                    <a:pt x="1158" y="223"/>
                  </a:cubicBezTo>
                  <a:cubicBezTo>
                    <a:pt x="1172" y="177"/>
                    <a:pt x="1172" y="135"/>
                    <a:pt x="1172" y="106"/>
                  </a:cubicBezTo>
                  <a:cubicBezTo>
                    <a:pt x="1186" y="47"/>
                    <a:pt x="1186" y="1"/>
                    <a:pt x="1186" y="1"/>
                  </a:cubicBezTo>
                  <a:close/>
                </a:path>
              </a:pathLst>
            </a:custGeom>
            <a:solidFill>
              <a:srgbClr val="377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4"/>
            <p:cNvSpPr/>
            <p:nvPr/>
          </p:nvSpPr>
          <p:spPr>
            <a:xfrm>
              <a:off x="619125" y="4636850"/>
              <a:ext cx="31600" cy="50600"/>
            </a:xfrm>
            <a:custGeom>
              <a:avLst/>
              <a:gdLst/>
              <a:ahLst/>
              <a:cxnLst/>
              <a:rect l="l" t="t" r="r" b="b"/>
              <a:pathLst>
                <a:path w="1264" h="2024" extrusionOk="0">
                  <a:moveTo>
                    <a:pt x="1190" y="1"/>
                  </a:moveTo>
                  <a:lnTo>
                    <a:pt x="1176" y="29"/>
                  </a:lnTo>
                  <a:cubicBezTo>
                    <a:pt x="1176" y="29"/>
                    <a:pt x="1176" y="61"/>
                    <a:pt x="1158" y="117"/>
                  </a:cubicBezTo>
                  <a:cubicBezTo>
                    <a:pt x="1158" y="163"/>
                    <a:pt x="1158" y="191"/>
                    <a:pt x="1144" y="236"/>
                  </a:cubicBezTo>
                  <a:cubicBezTo>
                    <a:pt x="1130" y="279"/>
                    <a:pt x="1116" y="324"/>
                    <a:pt x="1102" y="381"/>
                  </a:cubicBezTo>
                  <a:cubicBezTo>
                    <a:pt x="1102" y="426"/>
                    <a:pt x="1070" y="486"/>
                    <a:pt x="1056" y="542"/>
                  </a:cubicBezTo>
                  <a:cubicBezTo>
                    <a:pt x="1042" y="602"/>
                    <a:pt x="1014" y="662"/>
                    <a:pt x="982" y="718"/>
                  </a:cubicBezTo>
                  <a:cubicBezTo>
                    <a:pt x="954" y="778"/>
                    <a:pt x="940" y="852"/>
                    <a:pt x="894" y="908"/>
                  </a:cubicBezTo>
                  <a:cubicBezTo>
                    <a:pt x="866" y="968"/>
                    <a:pt x="838" y="1042"/>
                    <a:pt x="792" y="1102"/>
                  </a:cubicBezTo>
                  <a:cubicBezTo>
                    <a:pt x="764" y="1158"/>
                    <a:pt x="718" y="1218"/>
                    <a:pt x="676" y="1278"/>
                  </a:cubicBezTo>
                  <a:cubicBezTo>
                    <a:pt x="648" y="1334"/>
                    <a:pt x="602" y="1380"/>
                    <a:pt x="560" y="1436"/>
                  </a:cubicBezTo>
                  <a:cubicBezTo>
                    <a:pt x="514" y="1496"/>
                    <a:pt x="472" y="1541"/>
                    <a:pt x="426" y="1584"/>
                  </a:cubicBezTo>
                  <a:cubicBezTo>
                    <a:pt x="384" y="1629"/>
                    <a:pt x="339" y="1672"/>
                    <a:pt x="310" y="1700"/>
                  </a:cubicBezTo>
                  <a:cubicBezTo>
                    <a:pt x="279" y="1731"/>
                    <a:pt x="265" y="1745"/>
                    <a:pt x="251" y="1760"/>
                  </a:cubicBezTo>
                  <a:cubicBezTo>
                    <a:pt x="237" y="1774"/>
                    <a:pt x="208" y="1788"/>
                    <a:pt x="191" y="1805"/>
                  </a:cubicBezTo>
                  <a:cubicBezTo>
                    <a:pt x="163" y="1833"/>
                    <a:pt x="135" y="1862"/>
                    <a:pt x="103" y="1876"/>
                  </a:cubicBezTo>
                  <a:cubicBezTo>
                    <a:pt x="61" y="1921"/>
                    <a:pt x="33" y="1935"/>
                    <a:pt x="33" y="1935"/>
                  </a:cubicBezTo>
                  <a:lnTo>
                    <a:pt x="1" y="1949"/>
                  </a:lnTo>
                  <a:lnTo>
                    <a:pt x="15" y="1981"/>
                  </a:lnTo>
                  <a:lnTo>
                    <a:pt x="47" y="1995"/>
                  </a:lnTo>
                  <a:lnTo>
                    <a:pt x="61" y="2023"/>
                  </a:lnTo>
                  <a:lnTo>
                    <a:pt x="75" y="2009"/>
                  </a:lnTo>
                  <a:cubicBezTo>
                    <a:pt x="75" y="2009"/>
                    <a:pt x="103" y="1981"/>
                    <a:pt x="163" y="1949"/>
                  </a:cubicBezTo>
                  <a:cubicBezTo>
                    <a:pt x="191" y="1935"/>
                    <a:pt x="222" y="1907"/>
                    <a:pt x="251" y="1876"/>
                  </a:cubicBezTo>
                  <a:cubicBezTo>
                    <a:pt x="296" y="1847"/>
                    <a:pt x="339" y="1819"/>
                    <a:pt x="384" y="1788"/>
                  </a:cubicBezTo>
                  <a:lnTo>
                    <a:pt x="375" y="1779"/>
                  </a:lnTo>
                  <a:lnTo>
                    <a:pt x="500" y="1658"/>
                  </a:lnTo>
                  <a:cubicBezTo>
                    <a:pt x="560" y="1612"/>
                    <a:pt x="602" y="1570"/>
                    <a:pt x="648" y="1510"/>
                  </a:cubicBezTo>
                  <a:cubicBezTo>
                    <a:pt x="689" y="1456"/>
                    <a:pt x="732" y="1412"/>
                    <a:pt x="773" y="1343"/>
                  </a:cubicBezTo>
                  <a:lnTo>
                    <a:pt x="773" y="1343"/>
                  </a:lnTo>
                  <a:lnTo>
                    <a:pt x="778" y="1348"/>
                  </a:lnTo>
                  <a:cubicBezTo>
                    <a:pt x="824" y="1278"/>
                    <a:pt x="852" y="1218"/>
                    <a:pt x="894" y="1158"/>
                  </a:cubicBezTo>
                  <a:cubicBezTo>
                    <a:pt x="924" y="1088"/>
                    <a:pt x="964" y="1034"/>
                    <a:pt x="995" y="966"/>
                  </a:cubicBezTo>
                  <a:lnTo>
                    <a:pt x="995" y="966"/>
                  </a:lnTo>
                  <a:lnTo>
                    <a:pt x="1000" y="968"/>
                  </a:lnTo>
                  <a:cubicBezTo>
                    <a:pt x="1042" y="894"/>
                    <a:pt x="1056" y="838"/>
                    <a:pt x="1088" y="764"/>
                  </a:cubicBezTo>
                  <a:cubicBezTo>
                    <a:pt x="1116" y="704"/>
                    <a:pt x="1144" y="630"/>
                    <a:pt x="1158" y="574"/>
                  </a:cubicBezTo>
                  <a:cubicBezTo>
                    <a:pt x="1176" y="514"/>
                    <a:pt x="1190" y="455"/>
                    <a:pt x="1204" y="398"/>
                  </a:cubicBezTo>
                  <a:cubicBezTo>
                    <a:pt x="1218" y="353"/>
                    <a:pt x="1232" y="293"/>
                    <a:pt x="1232" y="251"/>
                  </a:cubicBezTo>
                  <a:cubicBezTo>
                    <a:pt x="1246" y="205"/>
                    <a:pt x="1246" y="177"/>
                    <a:pt x="1246" y="134"/>
                  </a:cubicBezTo>
                  <a:cubicBezTo>
                    <a:pt x="1264" y="75"/>
                    <a:pt x="1264" y="29"/>
                    <a:pt x="1264" y="29"/>
                  </a:cubicBezTo>
                  <a:lnTo>
                    <a:pt x="1264" y="1"/>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4"/>
            <p:cNvSpPr/>
            <p:nvPr/>
          </p:nvSpPr>
          <p:spPr>
            <a:xfrm>
              <a:off x="593900" y="4464625"/>
              <a:ext cx="205175" cy="196450"/>
            </a:xfrm>
            <a:custGeom>
              <a:avLst/>
              <a:gdLst/>
              <a:ahLst/>
              <a:cxnLst/>
              <a:rect l="l" t="t" r="r" b="b"/>
              <a:pathLst>
                <a:path w="8207" h="7858" extrusionOk="0">
                  <a:moveTo>
                    <a:pt x="6044" y="1"/>
                  </a:moveTo>
                  <a:cubicBezTo>
                    <a:pt x="5402" y="1"/>
                    <a:pt x="4623" y="411"/>
                    <a:pt x="4133" y="456"/>
                  </a:cubicBezTo>
                  <a:cubicBezTo>
                    <a:pt x="3660" y="412"/>
                    <a:pt x="2812" y="2"/>
                    <a:pt x="2150" y="2"/>
                  </a:cubicBezTo>
                  <a:cubicBezTo>
                    <a:pt x="1907" y="2"/>
                    <a:pt x="1689" y="57"/>
                    <a:pt x="1523" y="206"/>
                  </a:cubicBezTo>
                  <a:cubicBezTo>
                    <a:pt x="1200" y="484"/>
                    <a:pt x="0" y="6935"/>
                    <a:pt x="704" y="7389"/>
                  </a:cubicBezTo>
                  <a:cubicBezTo>
                    <a:pt x="1260" y="7741"/>
                    <a:pt x="2624" y="7857"/>
                    <a:pt x="4031" y="7857"/>
                  </a:cubicBezTo>
                  <a:cubicBezTo>
                    <a:pt x="5818" y="7857"/>
                    <a:pt x="6947" y="7741"/>
                    <a:pt x="7503" y="7389"/>
                  </a:cubicBezTo>
                  <a:cubicBezTo>
                    <a:pt x="8207" y="6935"/>
                    <a:pt x="6962" y="396"/>
                    <a:pt x="6596" y="147"/>
                  </a:cubicBezTo>
                  <a:cubicBezTo>
                    <a:pt x="6434" y="41"/>
                    <a:pt x="6246" y="1"/>
                    <a:pt x="6044"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4"/>
            <p:cNvSpPr/>
            <p:nvPr/>
          </p:nvSpPr>
          <p:spPr>
            <a:xfrm>
              <a:off x="724300" y="4466050"/>
              <a:ext cx="79525" cy="85800"/>
            </a:xfrm>
            <a:custGeom>
              <a:avLst/>
              <a:gdLst/>
              <a:ahLst/>
              <a:cxnLst/>
              <a:rect l="l" t="t" r="r" b="b"/>
              <a:pathLst>
                <a:path w="3181" h="3432" extrusionOk="0">
                  <a:moveTo>
                    <a:pt x="757" y="0"/>
                  </a:moveTo>
                  <a:cubicBezTo>
                    <a:pt x="305" y="0"/>
                    <a:pt x="45" y="370"/>
                    <a:pt x="15" y="825"/>
                  </a:cubicBezTo>
                  <a:lnTo>
                    <a:pt x="15" y="927"/>
                  </a:lnTo>
                  <a:cubicBezTo>
                    <a:pt x="1" y="1075"/>
                    <a:pt x="47" y="1191"/>
                    <a:pt x="103" y="1307"/>
                  </a:cubicBezTo>
                  <a:cubicBezTo>
                    <a:pt x="177" y="1409"/>
                    <a:pt x="251" y="1514"/>
                    <a:pt x="310" y="1616"/>
                  </a:cubicBezTo>
                  <a:cubicBezTo>
                    <a:pt x="441" y="1820"/>
                    <a:pt x="574" y="2042"/>
                    <a:pt x="704" y="2246"/>
                  </a:cubicBezTo>
                  <a:cubicBezTo>
                    <a:pt x="820" y="2450"/>
                    <a:pt x="940" y="2672"/>
                    <a:pt x="1042" y="2861"/>
                  </a:cubicBezTo>
                  <a:cubicBezTo>
                    <a:pt x="1084" y="2963"/>
                    <a:pt x="1130" y="3065"/>
                    <a:pt x="1158" y="3153"/>
                  </a:cubicBezTo>
                  <a:cubicBezTo>
                    <a:pt x="1172" y="3167"/>
                    <a:pt x="1172" y="3185"/>
                    <a:pt x="1190" y="3213"/>
                  </a:cubicBezTo>
                  <a:cubicBezTo>
                    <a:pt x="1195" y="3224"/>
                    <a:pt x="1200" y="3226"/>
                    <a:pt x="1204" y="3226"/>
                  </a:cubicBezTo>
                  <a:cubicBezTo>
                    <a:pt x="1204" y="3226"/>
                    <a:pt x="1205" y="3226"/>
                    <a:pt x="1205" y="3226"/>
                  </a:cubicBezTo>
                  <a:lnTo>
                    <a:pt x="1205" y="3226"/>
                  </a:lnTo>
                  <a:cubicBezTo>
                    <a:pt x="1205" y="3227"/>
                    <a:pt x="1204" y="3227"/>
                    <a:pt x="1204" y="3227"/>
                  </a:cubicBezTo>
                  <a:cubicBezTo>
                    <a:pt x="1862" y="3329"/>
                    <a:pt x="2523" y="3389"/>
                    <a:pt x="3167" y="3431"/>
                  </a:cubicBezTo>
                  <a:cubicBezTo>
                    <a:pt x="3181" y="3361"/>
                    <a:pt x="3181" y="3287"/>
                    <a:pt x="3181" y="3227"/>
                  </a:cubicBezTo>
                  <a:cubicBezTo>
                    <a:pt x="3181" y="3139"/>
                    <a:pt x="3167" y="3051"/>
                    <a:pt x="3153" y="2992"/>
                  </a:cubicBezTo>
                  <a:cubicBezTo>
                    <a:pt x="3138" y="2861"/>
                    <a:pt x="2829" y="1792"/>
                    <a:pt x="2052" y="603"/>
                  </a:cubicBezTo>
                  <a:cubicBezTo>
                    <a:pt x="1658" y="121"/>
                    <a:pt x="894" y="2"/>
                    <a:pt x="806" y="2"/>
                  </a:cubicBezTo>
                  <a:cubicBezTo>
                    <a:pt x="789" y="1"/>
                    <a:pt x="773" y="0"/>
                    <a:pt x="757"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4"/>
            <p:cNvSpPr/>
            <p:nvPr/>
          </p:nvSpPr>
          <p:spPr>
            <a:xfrm>
              <a:off x="584300" y="4811250"/>
              <a:ext cx="23875" cy="19800"/>
            </a:xfrm>
            <a:custGeom>
              <a:avLst/>
              <a:gdLst/>
              <a:ahLst/>
              <a:cxnLst/>
              <a:rect l="l" t="t" r="r" b="b"/>
              <a:pathLst>
                <a:path w="955" h="792" extrusionOk="0">
                  <a:moveTo>
                    <a:pt x="824" y="0"/>
                  </a:moveTo>
                  <a:lnTo>
                    <a:pt x="824" y="0"/>
                  </a:lnTo>
                  <a:cubicBezTo>
                    <a:pt x="1" y="162"/>
                    <a:pt x="149" y="689"/>
                    <a:pt x="149" y="689"/>
                  </a:cubicBezTo>
                  <a:cubicBezTo>
                    <a:pt x="384" y="735"/>
                    <a:pt x="514" y="763"/>
                    <a:pt x="792" y="791"/>
                  </a:cubicBezTo>
                  <a:cubicBezTo>
                    <a:pt x="912" y="545"/>
                    <a:pt x="954" y="281"/>
                    <a:pt x="824"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4"/>
            <p:cNvSpPr/>
            <p:nvPr/>
          </p:nvSpPr>
          <p:spPr>
            <a:xfrm>
              <a:off x="603750" y="4792150"/>
              <a:ext cx="60450" cy="39525"/>
            </a:xfrm>
            <a:custGeom>
              <a:avLst/>
              <a:gdLst/>
              <a:ahLst/>
              <a:cxnLst/>
              <a:rect l="l" t="t" r="r" b="b"/>
              <a:pathLst>
                <a:path w="2418" h="1581" extrusionOk="0">
                  <a:moveTo>
                    <a:pt x="863" y="1"/>
                  </a:moveTo>
                  <a:cubicBezTo>
                    <a:pt x="241" y="1"/>
                    <a:pt x="310" y="708"/>
                    <a:pt x="310" y="708"/>
                  </a:cubicBezTo>
                  <a:cubicBezTo>
                    <a:pt x="236" y="708"/>
                    <a:pt x="236" y="722"/>
                    <a:pt x="32" y="750"/>
                  </a:cubicBezTo>
                  <a:cubicBezTo>
                    <a:pt x="162" y="1014"/>
                    <a:pt x="120" y="1292"/>
                    <a:pt x="0" y="1541"/>
                  </a:cubicBezTo>
                  <a:cubicBezTo>
                    <a:pt x="364" y="1570"/>
                    <a:pt x="713" y="1580"/>
                    <a:pt x="1028" y="1580"/>
                  </a:cubicBezTo>
                  <a:cubicBezTo>
                    <a:pt x="1831" y="1580"/>
                    <a:pt x="2406" y="1513"/>
                    <a:pt x="2406" y="1513"/>
                  </a:cubicBezTo>
                  <a:lnTo>
                    <a:pt x="2406" y="662"/>
                  </a:lnTo>
                  <a:cubicBezTo>
                    <a:pt x="2418" y="392"/>
                    <a:pt x="2195" y="198"/>
                    <a:pt x="1947" y="198"/>
                  </a:cubicBezTo>
                  <a:cubicBezTo>
                    <a:pt x="1885" y="198"/>
                    <a:pt x="1821" y="210"/>
                    <a:pt x="1759" y="236"/>
                  </a:cubicBezTo>
                  <a:cubicBezTo>
                    <a:pt x="1569" y="324"/>
                    <a:pt x="1509" y="430"/>
                    <a:pt x="1481" y="500"/>
                  </a:cubicBezTo>
                  <a:cubicBezTo>
                    <a:pt x="1495" y="356"/>
                    <a:pt x="1319" y="32"/>
                    <a:pt x="939" y="4"/>
                  </a:cubicBezTo>
                  <a:cubicBezTo>
                    <a:pt x="913" y="2"/>
                    <a:pt x="888" y="1"/>
                    <a:pt x="863"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4"/>
            <p:cNvSpPr/>
            <p:nvPr/>
          </p:nvSpPr>
          <p:spPr>
            <a:xfrm>
              <a:off x="587300" y="4827775"/>
              <a:ext cx="76625" cy="9625"/>
            </a:xfrm>
            <a:custGeom>
              <a:avLst/>
              <a:gdLst/>
              <a:ahLst/>
              <a:cxnLst/>
              <a:rect l="l" t="t" r="r" b="b"/>
              <a:pathLst>
                <a:path w="3065" h="385" extrusionOk="0">
                  <a:moveTo>
                    <a:pt x="57" y="0"/>
                  </a:moveTo>
                  <a:cubicBezTo>
                    <a:pt x="1" y="0"/>
                    <a:pt x="74" y="218"/>
                    <a:pt x="74" y="218"/>
                  </a:cubicBezTo>
                  <a:cubicBezTo>
                    <a:pt x="564" y="346"/>
                    <a:pt x="1131" y="384"/>
                    <a:pt x="1638" y="384"/>
                  </a:cubicBezTo>
                  <a:cubicBezTo>
                    <a:pt x="2422" y="384"/>
                    <a:pt x="3064" y="292"/>
                    <a:pt x="3064" y="292"/>
                  </a:cubicBezTo>
                  <a:lnTo>
                    <a:pt x="3064" y="102"/>
                  </a:lnTo>
                  <a:cubicBezTo>
                    <a:pt x="3064" y="102"/>
                    <a:pt x="2620" y="146"/>
                    <a:pt x="1975" y="146"/>
                  </a:cubicBezTo>
                  <a:cubicBezTo>
                    <a:pt x="1430" y="146"/>
                    <a:pt x="742" y="115"/>
                    <a:pt x="57"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4"/>
            <p:cNvSpPr/>
            <p:nvPr/>
          </p:nvSpPr>
          <p:spPr>
            <a:xfrm>
              <a:off x="644450" y="4810525"/>
              <a:ext cx="11025" cy="11025"/>
            </a:xfrm>
            <a:custGeom>
              <a:avLst/>
              <a:gdLst/>
              <a:ahLst/>
              <a:cxnLst/>
              <a:rect l="l" t="t" r="r" b="b"/>
              <a:pathLst>
                <a:path w="441" h="441" extrusionOk="0">
                  <a:moveTo>
                    <a:pt x="219" y="1"/>
                  </a:moveTo>
                  <a:cubicBezTo>
                    <a:pt x="103" y="1"/>
                    <a:pt x="1" y="103"/>
                    <a:pt x="1" y="222"/>
                  </a:cubicBezTo>
                  <a:cubicBezTo>
                    <a:pt x="1" y="339"/>
                    <a:pt x="89" y="441"/>
                    <a:pt x="219" y="441"/>
                  </a:cubicBezTo>
                  <a:cubicBezTo>
                    <a:pt x="339" y="441"/>
                    <a:pt x="427" y="339"/>
                    <a:pt x="427" y="222"/>
                  </a:cubicBezTo>
                  <a:cubicBezTo>
                    <a:pt x="441" y="103"/>
                    <a:pt x="339" y="1"/>
                    <a:pt x="219"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4"/>
            <p:cNvSpPr/>
            <p:nvPr/>
          </p:nvSpPr>
          <p:spPr>
            <a:xfrm>
              <a:off x="610700" y="4809050"/>
              <a:ext cx="20950" cy="3700"/>
            </a:xfrm>
            <a:custGeom>
              <a:avLst/>
              <a:gdLst/>
              <a:ahLst/>
              <a:cxnLst/>
              <a:rect l="l" t="t" r="r" b="b"/>
              <a:pathLst>
                <a:path w="838" h="148" extrusionOk="0">
                  <a:moveTo>
                    <a:pt x="46" y="0"/>
                  </a:moveTo>
                  <a:cubicBezTo>
                    <a:pt x="32" y="0"/>
                    <a:pt x="0" y="32"/>
                    <a:pt x="0" y="46"/>
                  </a:cubicBezTo>
                  <a:cubicBezTo>
                    <a:pt x="0" y="74"/>
                    <a:pt x="18" y="88"/>
                    <a:pt x="46" y="88"/>
                  </a:cubicBezTo>
                  <a:lnTo>
                    <a:pt x="792" y="148"/>
                  </a:lnTo>
                  <a:cubicBezTo>
                    <a:pt x="823" y="148"/>
                    <a:pt x="837" y="120"/>
                    <a:pt x="837" y="106"/>
                  </a:cubicBezTo>
                  <a:cubicBezTo>
                    <a:pt x="837" y="74"/>
                    <a:pt x="823" y="60"/>
                    <a:pt x="809" y="60"/>
                  </a:cubicBezTo>
                  <a:lnTo>
                    <a:pt x="46" y="0"/>
                  </a:ln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4"/>
            <p:cNvSpPr/>
            <p:nvPr/>
          </p:nvSpPr>
          <p:spPr>
            <a:xfrm>
              <a:off x="602700" y="4790575"/>
              <a:ext cx="30450" cy="18150"/>
            </a:xfrm>
            <a:custGeom>
              <a:avLst/>
              <a:gdLst/>
              <a:ahLst/>
              <a:cxnLst/>
              <a:rect l="l" t="t" r="r" b="b"/>
              <a:pathLst>
                <a:path w="1218" h="726" extrusionOk="0">
                  <a:moveTo>
                    <a:pt x="394" y="81"/>
                  </a:moveTo>
                  <a:cubicBezTo>
                    <a:pt x="394" y="81"/>
                    <a:pt x="408" y="81"/>
                    <a:pt x="408" y="95"/>
                  </a:cubicBezTo>
                  <a:cubicBezTo>
                    <a:pt x="426" y="95"/>
                    <a:pt x="440" y="124"/>
                    <a:pt x="454" y="141"/>
                  </a:cubicBezTo>
                  <a:cubicBezTo>
                    <a:pt x="496" y="211"/>
                    <a:pt x="528" y="299"/>
                    <a:pt x="542" y="405"/>
                  </a:cubicBezTo>
                  <a:cubicBezTo>
                    <a:pt x="542" y="433"/>
                    <a:pt x="556" y="461"/>
                    <a:pt x="556" y="493"/>
                  </a:cubicBezTo>
                  <a:lnTo>
                    <a:pt x="542" y="475"/>
                  </a:lnTo>
                  <a:cubicBezTo>
                    <a:pt x="468" y="373"/>
                    <a:pt x="408" y="271"/>
                    <a:pt x="380" y="155"/>
                  </a:cubicBezTo>
                  <a:cubicBezTo>
                    <a:pt x="366" y="124"/>
                    <a:pt x="366" y="95"/>
                    <a:pt x="380" y="81"/>
                  </a:cubicBezTo>
                  <a:close/>
                  <a:moveTo>
                    <a:pt x="130" y="285"/>
                  </a:moveTo>
                  <a:cubicBezTo>
                    <a:pt x="162" y="285"/>
                    <a:pt x="190" y="299"/>
                    <a:pt x="218" y="317"/>
                  </a:cubicBezTo>
                  <a:cubicBezTo>
                    <a:pt x="306" y="387"/>
                    <a:pt x="408" y="447"/>
                    <a:pt x="482" y="535"/>
                  </a:cubicBezTo>
                  <a:lnTo>
                    <a:pt x="496" y="549"/>
                  </a:lnTo>
                  <a:cubicBezTo>
                    <a:pt x="380" y="521"/>
                    <a:pt x="232" y="461"/>
                    <a:pt x="130" y="373"/>
                  </a:cubicBezTo>
                  <a:cubicBezTo>
                    <a:pt x="88" y="345"/>
                    <a:pt x="88" y="331"/>
                    <a:pt x="88" y="317"/>
                  </a:cubicBezTo>
                  <a:cubicBezTo>
                    <a:pt x="88" y="299"/>
                    <a:pt x="102" y="285"/>
                    <a:pt x="130" y="285"/>
                  </a:cubicBezTo>
                  <a:close/>
                  <a:moveTo>
                    <a:pt x="387" y="0"/>
                  </a:moveTo>
                  <a:cubicBezTo>
                    <a:pt x="365" y="0"/>
                    <a:pt x="343" y="7"/>
                    <a:pt x="320" y="22"/>
                  </a:cubicBezTo>
                  <a:cubicBezTo>
                    <a:pt x="292" y="36"/>
                    <a:pt x="264" y="95"/>
                    <a:pt x="292" y="183"/>
                  </a:cubicBezTo>
                  <a:cubicBezTo>
                    <a:pt x="306" y="229"/>
                    <a:pt x="320" y="271"/>
                    <a:pt x="352" y="299"/>
                  </a:cubicBezTo>
                  <a:cubicBezTo>
                    <a:pt x="320" y="285"/>
                    <a:pt x="292" y="271"/>
                    <a:pt x="264" y="243"/>
                  </a:cubicBezTo>
                  <a:cubicBezTo>
                    <a:pt x="218" y="229"/>
                    <a:pt x="176" y="197"/>
                    <a:pt x="130" y="197"/>
                  </a:cubicBezTo>
                  <a:cubicBezTo>
                    <a:pt x="74" y="197"/>
                    <a:pt x="14" y="243"/>
                    <a:pt x="0" y="299"/>
                  </a:cubicBezTo>
                  <a:cubicBezTo>
                    <a:pt x="0" y="373"/>
                    <a:pt x="56" y="419"/>
                    <a:pt x="74" y="433"/>
                  </a:cubicBezTo>
                  <a:cubicBezTo>
                    <a:pt x="144" y="493"/>
                    <a:pt x="232" y="549"/>
                    <a:pt x="352" y="595"/>
                  </a:cubicBezTo>
                  <a:cubicBezTo>
                    <a:pt x="352" y="623"/>
                    <a:pt x="366" y="637"/>
                    <a:pt x="380" y="637"/>
                  </a:cubicBezTo>
                  <a:lnTo>
                    <a:pt x="616" y="669"/>
                  </a:lnTo>
                  <a:lnTo>
                    <a:pt x="644" y="669"/>
                  </a:lnTo>
                  <a:lnTo>
                    <a:pt x="1171" y="725"/>
                  </a:lnTo>
                  <a:cubicBezTo>
                    <a:pt x="1200" y="725"/>
                    <a:pt x="1217" y="697"/>
                    <a:pt x="1217" y="683"/>
                  </a:cubicBezTo>
                  <a:cubicBezTo>
                    <a:pt x="1217" y="651"/>
                    <a:pt x="1200" y="637"/>
                    <a:pt x="1171" y="637"/>
                  </a:cubicBezTo>
                  <a:lnTo>
                    <a:pt x="690" y="581"/>
                  </a:lnTo>
                  <a:cubicBezTo>
                    <a:pt x="658" y="521"/>
                    <a:pt x="644" y="447"/>
                    <a:pt x="630" y="373"/>
                  </a:cubicBezTo>
                  <a:cubicBezTo>
                    <a:pt x="602" y="285"/>
                    <a:pt x="584" y="183"/>
                    <a:pt x="528" y="95"/>
                  </a:cubicBezTo>
                  <a:cubicBezTo>
                    <a:pt x="514" y="67"/>
                    <a:pt x="482" y="36"/>
                    <a:pt x="454" y="22"/>
                  </a:cubicBezTo>
                  <a:cubicBezTo>
                    <a:pt x="431" y="7"/>
                    <a:pt x="409" y="0"/>
                    <a:pt x="387"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4"/>
            <p:cNvSpPr/>
            <p:nvPr/>
          </p:nvSpPr>
          <p:spPr>
            <a:xfrm>
              <a:off x="804600" y="4810175"/>
              <a:ext cx="23775" cy="19825"/>
            </a:xfrm>
            <a:custGeom>
              <a:avLst/>
              <a:gdLst/>
              <a:ahLst/>
              <a:cxnLst/>
              <a:rect l="l" t="t" r="r" b="b"/>
              <a:pathLst>
                <a:path w="951" h="793" extrusionOk="0">
                  <a:moveTo>
                    <a:pt x="116" y="1"/>
                  </a:moveTo>
                  <a:lnTo>
                    <a:pt x="116" y="1"/>
                  </a:lnTo>
                  <a:cubicBezTo>
                    <a:pt x="0" y="265"/>
                    <a:pt x="28" y="543"/>
                    <a:pt x="159" y="792"/>
                  </a:cubicBezTo>
                  <a:cubicBezTo>
                    <a:pt x="440" y="764"/>
                    <a:pt x="556" y="732"/>
                    <a:pt x="806" y="676"/>
                  </a:cubicBezTo>
                  <a:cubicBezTo>
                    <a:pt x="806" y="676"/>
                    <a:pt x="950" y="163"/>
                    <a:pt x="116"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4"/>
            <p:cNvSpPr/>
            <p:nvPr/>
          </p:nvSpPr>
          <p:spPr>
            <a:xfrm>
              <a:off x="748500" y="4791025"/>
              <a:ext cx="60075" cy="39525"/>
            </a:xfrm>
            <a:custGeom>
              <a:avLst/>
              <a:gdLst/>
              <a:ahLst/>
              <a:cxnLst/>
              <a:rect l="l" t="t" r="r" b="b"/>
              <a:pathLst>
                <a:path w="2403" h="1581" extrusionOk="0">
                  <a:moveTo>
                    <a:pt x="1539" y="1"/>
                  </a:moveTo>
                  <a:cubicBezTo>
                    <a:pt x="1516" y="1"/>
                    <a:pt x="1492" y="2"/>
                    <a:pt x="1467" y="4"/>
                  </a:cubicBezTo>
                  <a:cubicBezTo>
                    <a:pt x="1101" y="35"/>
                    <a:pt x="925" y="341"/>
                    <a:pt x="939" y="503"/>
                  </a:cubicBezTo>
                  <a:cubicBezTo>
                    <a:pt x="908" y="429"/>
                    <a:pt x="851" y="313"/>
                    <a:pt x="644" y="225"/>
                  </a:cubicBezTo>
                  <a:cubicBezTo>
                    <a:pt x="584" y="199"/>
                    <a:pt x="524" y="187"/>
                    <a:pt x="464" y="187"/>
                  </a:cubicBezTo>
                  <a:cubicBezTo>
                    <a:pt x="219" y="187"/>
                    <a:pt x="0" y="393"/>
                    <a:pt x="0" y="665"/>
                  </a:cubicBezTo>
                  <a:lnTo>
                    <a:pt x="14" y="1498"/>
                  </a:lnTo>
                  <a:cubicBezTo>
                    <a:pt x="14" y="1498"/>
                    <a:pt x="623" y="1580"/>
                    <a:pt x="1464" y="1580"/>
                  </a:cubicBezTo>
                  <a:cubicBezTo>
                    <a:pt x="1754" y="1580"/>
                    <a:pt x="2072" y="1570"/>
                    <a:pt x="2403" y="1544"/>
                  </a:cubicBezTo>
                  <a:cubicBezTo>
                    <a:pt x="2287" y="1280"/>
                    <a:pt x="2258" y="1017"/>
                    <a:pt x="2374" y="753"/>
                  </a:cubicBezTo>
                  <a:cubicBezTo>
                    <a:pt x="2185" y="707"/>
                    <a:pt x="2185" y="707"/>
                    <a:pt x="2097" y="707"/>
                  </a:cubicBezTo>
                  <a:cubicBezTo>
                    <a:pt x="2097" y="707"/>
                    <a:pt x="2165" y="1"/>
                    <a:pt x="1539"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4"/>
            <p:cNvSpPr/>
            <p:nvPr/>
          </p:nvSpPr>
          <p:spPr>
            <a:xfrm>
              <a:off x="755800" y="4809475"/>
              <a:ext cx="11000" cy="10575"/>
            </a:xfrm>
            <a:custGeom>
              <a:avLst/>
              <a:gdLst/>
              <a:ahLst/>
              <a:cxnLst/>
              <a:rect l="l" t="t" r="r" b="b"/>
              <a:pathLst>
                <a:path w="440" h="423" extrusionOk="0">
                  <a:moveTo>
                    <a:pt x="222" y="1"/>
                  </a:moveTo>
                  <a:cubicBezTo>
                    <a:pt x="106" y="1"/>
                    <a:pt x="0" y="89"/>
                    <a:pt x="0" y="205"/>
                  </a:cubicBezTo>
                  <a:cubicBezTo>
                    <a:pt x="0" y="335"/>
                    <a:pt x="88" y="423"/>
                    <a:pt x="222" y="423"/>
                  </a:cubicBezTo>
                  <a:cubicBezTo>
                    <a:pt x="338" y="423"/>
                    <a:pt x="426" y="335"/>
                    <a:pt x="440" y="219"/>
                  </a:cubicBezTo>
                  <a:cubicBezTo>
                    <a:pt x="440" y="89"/>
                    <a:pt x="338" y="1"/>
                    <a:pt x="222"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4"/>
            <p:cNvSpPr/>
            <p:nvPr/>
          </p:nvSpPr>
          <p:spPr>
            <a:xfrm>
              <a:off x="748500" y="4826625"/>
              <a:ext cx="76600" cy="9725"/>
            </a:xfrm>
            <a:custGeom>
              <a:avLst/>
              <a:gdLst/>
              <a:ahLst/>
              <a:cxnLst/>
              <a:rect l="l" t="t" r="r" b="b"/>
              <a:pathLst>
                <a:path w="3064" h="389" extrusionOk="0">
                  <a:moveTo>
                    <a:pt x="3018" y="1"/>
                  </a:moveTo>
                  <a:cubicBezTo>
                    <a:pt x="2318" y="116"/>
                    <a:pt x="1618" y="148"/>
                    <a:pt x="1068" y="148"/>
                  </a:cubicBezTo>
                  <a:cubicBezTo>
                    <a:pt x="434" y="148"/>
                    <a:pt x="0" y="106"/>
                    <a:pt x="0" y="106"/>
                  </a:cubicBezTo>
                  <a:lnTo>
                    <a:pt x="0" y="296"/>
                  </a:lnTo>
                  <a:cubicBezTo>
                    <a:pt x="0" y="296"/>
                    <a:pt x="648" y="388"/>
                    <a:pt x="1435" y="388"/>
                  </a:cubicBezTo>
                  <a:cubicBezTo>
                    <a:pt x="1946" y="388"/>
                    <a:pt x="2515" y="349"/>
                    <a:pt x="3004" y="222"/>
                  </a:cubicBezTo>
                  <a:cubicBezTo>
                    <a:pt x="3004" y="222"/>
                    <a:pt x="3064" y="1"/>
                    <a:pt x="3018"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4"/>
            <p:cNvSpPr/>
            <p:nvPr/>
          </p:nvSpPr>
          <p:spPr>
            <a:xfrm>
              <a:off x="780775" y="4807975"/>
              <a:ext cx="20850" cy="3300"/>
            </a:xfrm>
            <a:custGeom>
              <a:avLst/>
              <a:gdLst/>
              <a:ahLst/>
              <a:cxnLst/>
              <a:rect l="l" t="t" r="r" b="b"/>
              <a:pathLst>
                <a:path w="834" h="132" extrusionOk="0">
                  <a:moveTo>
                    <a:pt x="792" y="1"/>
                  </a:moveTo>
                  <a:lnTo>
                    <a:pt x="42" y="61"/>
                  </a:lnTo>
                  <a:cubicBezTo>
                    <a:pt x="14" y="61"/>
                    <a:pt x="0" y="75"/>
                    <a:pt x="0" y="103"/>
                  </a:cubicBezTo>
                  <a:cubicBezTo>
                    <a:pt x="0" y="117"/>
                    <a:pt x="28" y="131"/>
                    <a:pt x="42" y="131"/>
                  </a:cubicBezTo>
                  <a:lnTo>
                    <a:pt x="806" y="89"/>
                  </a:lnTo>
                  <a:cubicBezTo>
                    <a:pt x="820" y="89"/>
                    <a:pt x="834" y="75"/>
                    <a:pt x="834" y="43"/>
                  </a:cubicBezTo>
                  <a:cubicBezTo>
                    <a:pt x="834" y="15"/>
                    <a:pt x="820" y="1"/>
                    <a:pt x="792"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4"/>
            <p:cNvSpPr/>
            <p:nvPr/>
          </p:nvSpPr>
          <p:spPr>
            <a:xfrm>
              <a:off x="779275" y="4789400"/>
              <a:ext cx="30800" cy="17900"/>
            </a:xfrm>
            <a:custGeom>
              <a:avLst/>
              <a:gdLst/>
              <a:ahLst/>
              <a:cxnLst/>
              <a:rect l="l" t="t" r="r" b="b"/>
              <a:pathLst>
                <a:path w="1232" h="716" extrusionOk="0">
                  <a:moveTo>
                    <a:pt x="852" y="83"/>
                  </a:moveTo>
                  <a:cubicBezTo>
                    <a:pt x="866" y="100"/>
                    <a:pt x="866" y="128"/>
                    <a:pt x="852" y="156"/>
                  </a:cubicBezTo>
                  <a:cubicBezTo>
                    <a:pt x="806" y="276"/>
                    <a:pt x="750" y="378"/>
                    <a:pt x="676" y="480"/>
                  </a:cubicBezTo>
                  <a:lnTo>
                    <a:pt x="662" y="494"/>
                  </a:lnTo>
                  <a:cubicBezTo>
                    <a:pt x="676" y="452"/>
                    <a:pt x="676" y="420"/>
                    <a:pt x="690" y="392"/>
                  </a:cubicBezTo>
                  <a:cubicBezTo>
                    <a:pt x="704" y="304"/>
                    <a:pt x="718" y="216"/>
                    <a:pt x="778" y="142"/>
                  </a:cubicBezTo>
                  <a:cubicBezTo>
                    <a:pt x="778" y="128"/>
                    <a:pt x="792" y="100"/>
                    <a:pt x="820" y="83"/>
                  </a:cubicBezTo>
                  <a:close/>
                  <a:moveTo>
                    <a:pt x="1101" y="290"/>
                  </a:moveTo>
                  <a:cubicBezTo>
                    <a:pt x="1115" y="290"/>
                    <a:pt x="1143" y="304"/>
                    <a:pt x="1143" y="318"/>
                  </a:cubicBezTo>
                  <a:cubicBezTo>
                    <a:pt x="1143" y="318"/>
                    <a:pt x="1129" y="346"/>
                    <a:pt x="1101" y="378"/>
                  </a:cubicBezTo>
                  <a:cubicBezTo>
                    <a:pt x="982" y="466"/>
                    <a:pt x="852" y="522"/>
                    <a:pt x="718" y="554"/>
                  </a:cubicBezTo>
                  <a:cubicBezTo>
                    <a:pt x="732" y="540"/>
                    <a:pt x="732" y="540"/>
                    <a:pt x="750" y="522"/>
                  </a:cubicBezTo>
                  <a:cubicBezTo>
                    <a:pt x="820" y="452"/>
                    <a:pt x="908" y="378"/>
                    <a:pt x="1013" y="318"/>
                  </a:cubicBezTo>
                  <a:cubicBezTo>
                    <a:pt x="1041" y="304"/>
                    <a:pt x="1070" y="290"/>
                    <a:pt x="1101" y="290"/>
                  </a:cubicBezTo>
                  <a:close/>
                  <a:moveTo>
                    <a:pt x="827" y="0"/>
                  </a:moveTo>
                  <a:cubicBezTo>
                    <a:pt x="807" y="0"/>
                    <a:pt x="790" y="5"/>
                    <a:pt x="778" y="12"/>
                  </a:cubicBezTo>
                  <a:cubicBezTo>
                    <a:pt x="732" y="40"/>
                    <a:pt x="718" y="69"/>
                    <a:pt x="704" y="100"/>
                  </a:cubicBezTo>
                  <a:cubicBezTo>
                    <a:pt x="644" y="188"/>
                    <a:pt x="616" y="290"/>
                    <a:pt x="602" y="378"/>
                  </a:cubicBezTo>
                  <a:cubicBezTo>
                    <a:pt x="588" y="452"/>
                    <a:pt x="574" y="522"/>
                    <a:pt x="542" y="582"/>
                  </a:cubicBezTo>
                  <a:lnTo>
                    <a:pt x="46" y="642"/>
                  </a:lnTo>
                  <a:cubicBezTo>
                    <a:pt x="28" y="642"/>
                    <a:pt x="0" y="656"/>
                    <a:pt x="14" y="684"/>
                  </a:cubicBezTo>
                  <a:cubicBezTo>
                    <a:pt x="14" y="698"/>
                    <a:pt x="28" y="716"/>
                    <a:pt x="46" y="716"/>
                  </a:cubicBezTo>
                  <a:lnTo>
                    <a:pt x="60" y="716"/>
                  </a:lnTo>
                  <a:lnTo>
                    <a:pt x="574" y="670"/>
                  </a:lnTo>
                  <a:lnTo>
                    <a:pt x="616" y="670"/>
                  </a:lnTo>
                  <a:lnTo>
                    <a:pt x="837" y="642"/>
                  </a:lnTo>
                  <a:cubicBezTo>
                    <a:pt x="866" y="642"/>
                    <a:pt x="880" y="628"/>
                    <a:pt x="880" y="596"/>
                  </a:cubicBezTo>
                  <a:cubicBezTo>
                    <a:pt x="982" y="554"/>
                    <a:pt x="1084" y="494"/>
                    <a:pt x="1158" y="434"/>
                  </a:cubicBezTo>
                  <a:cubicBezTo>
                    <a:pt x="1172" y="420"/>
                    <a:pt x="1231" y="378"/>
                    <a:pt x="1231" y="304"/>
                  </a:cubicBezTo>
                  <a:cubicBezTo>
                    <a:pt x="1217" y="244"/>
                    <a:pt x="1158" y="202"/>
                    <a:pt x="1101" y="202"/>
                  </a:cubicBezTo>
                  <a:cubicBezTo>
                    <a:pt x="1041" y="202"/>
                    <a:pt x="996" y="230"/>
                    <a:pt x="968" y="244"/>
                  </a:cubicBezTo>
                  <a:cubicBezTo>
                    <a:pt x="939" y="258"/>
                    <a:pt x="908" y="290"/>
                    <a:pt x="880" y="304"/>
                  </a:cubicBezTo>
                  <a:cubicBezTo>
                    <a:pt x="894" y="258"/>
                    <a:pt x="908" y="230"/>
                    <a:pt x="925" y="188"/>
                  </a:cubicBezTo>
                  <a:cubicBezTo>
                    <a:pt x="954" y="83"/>
                    <a:pt x="939" y="40"/>
                    <a:pt x="908" y="26"/>
                  </a:cubicBezTo>
                  <a:cubicBezTo>
                    <a:pt x="884" y="8"/>
                    <a:pt x="854" y="0"/>
                    <a:pt x="827"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4"/>
            <p:cNvSpPr/>
            <p:nvPr/>
          </p:nvSpPr>
          <p:spPr>
            <a:xfrm>
              <a:off x="578850" y="4466050"/>
              <a:ext cx="79875" cy="85800"/>
            </a:xfrm>
            <a:custGeom>
              <a:avLst/>
              <a:gdLst/>
              <a:ahLst/>
              <a:cxnLst/>
              <a:rect l="l" t="t" r="r" b="b"/>
              <a:pathLst>
                <a:path w="3195" h="3432" extrusionOk="0">
                  <a:moveTo>
                    <a:pt x="2427" y="0"/>
                  </a:moveTo>
                  <a:cubicBezTo>
                    <a:pt x="2410" y="0"/>
                    <a:pt x="2393" y="1"/>
                    <a:pt x="2375" y="2"/>
                  </a:cubicBezTo>
                  <a:cubicBezTo>
                    <a:pt x="2301" y="2"/>
                    <a:pt x="1538" y="121"/>
                    <a:pt x="1144" y="603"/>
                  </a:cubicBezTo>
                  <a:cubicBezTo>
                    <a:pt x="367" y="1792"/>
                    <a:pt x="61" y="2861"/>
                    <a:pt x="29" y="2992"/>
                  </a:cubicBezTo>
                  <a:cubicBezTo>
                    <a:pt x="29" y="3051"/>
                    <a:pt x="15" y="3139"/>
                    <a:pt x="15" y="3227"/>
                  </a:cubicBezTo>
                  <a:cubicBezTo>
                    <a:pt x="1" y="3287"/>
                    <a:pt x="15" y="3361"/>
                    <a:pt x="15" y="3431"/>
                  </a:cubicBezTo>
                  <a:cubicBezTo>
                    <a:pt x="676" y="3389"/>
                    <a:pt x="1334" y="3329"/>
                    <a:pt x="1978" y="3227"/>
                  </a:cubicBezTo>
                  <a:cubicBezTo>
                    <a:pt x="1978" y="3224"/>
                    <a:pt x="1978" y="3223"/>
                    <a:pt x="1978" y="3223"/>
                  </a:cubicBezTo>
                  <a:cubicBezTo>
                    <a:pt x="1979" y="3223"/>
                    <a:pt x="1981" y="3226"/>
                    <a:pt x="1986" y="3226"/>
                  </a:cubicBezTo>
                  <a:cubicBezTo>
                    <a:pt x="1990" y="3226"/>
                    <a:pt x="1998" y="3224"/>
                    <a:pt x="2009" y="3213"/>
                  </a:cubicBezTo>
                  <a:cubicBezTo>
                    <a:pt x="2009" y="3185"/>
                    <a:pt x="2023" y="3167"/>
                    <a:pt x="2023" y="3153"/>
                  </a:cubicBezTo>
                  <a:cubicBezTo>
                    <a:pt x="2052" y="3065"/>
                    <a:pt x="2097" y="2963"/>
                    <a:pt x="2154" y="2861"/>
                  </a:cubicBezTo>
                  <a:cubicBezTo>
                    <a:pt x="2259" y="2672"/>
                    <a:pt x="2375" y="2450"/>
                    <a:pt x="2491" y="2246"/>
                  </a:cubicBezTo>
                  <a:cubicBezTo>
                    <a:pt x="2611" y="2042"/>
                    <a:pt x="2741" y="1820"/>
                    <a:pt x="2875" y="1616"/>
                  </a:cubicBezTo>
                  <a:cubicBezTo>
                    <a:pt x="2945" y="1514"/>
                    <a:pt x="3019" y="1409"/>
                    <a:pt x="3079" y="1307"/>
                  </a:cubicBezTo>
                  <a:cubicBezTo>
                    <a:pt x="3138" y="1191"/>
                    <a:pt x="3195" y="1075"/>
                    <a:pt x="3181" y="927"/>
                  </a:cubicBezTo>
                  <a:lnTo>
                    <a:pt x="3181" y="825"/>
                  </a:lnTo>
                  <a:cubicBezTo>
                    <a:pt x="3140" y="370"/>
                    <a:pt x="2893" y="0"/>
                    <a:pt x="2427"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4"/>
            <p:cNvSpPr/>
            <p:nvPr/>
          </p:nvSpPr>
          <p:spPr>
            <a:xfrm>
              <a:off x="694675" y="4411775"/>
              <a:ext cx="61925" cy="76375"/>
            </a:xfrm>
            <a:custGeom>
              <a:avLst/>
              <a:gdLst/>
              <a:ahLst/>
              <a:cxnLst/>
              <a:rect l="l" t="t" r="r" b="b"/>
              <a:pathLst>
                <a:path w="2477" h="3055" extrusionOk="0">
                  <a:moveTo>
                    <a:pt x="1422" y="1"/>
                  </a:moveTo>
                  <a:cubicBezTo>
                    <a:pt x="1025" y="1"/>
                    <a:pt x="664" y="250"/>
                    <a:pt x="556" y="650"/>
                  </a:cubicBezTo>
                  <a:lnTo>
                    <a:pt x="145" y="2085"/>
                  </a:lnTo>
                  <a:cubicBezTo>
                    <a:pt x="0" y="2570"/>
                    <a:pt x="352" y="2834"/>
                    <a:pt x="820" y="2964"/>
                  </a:cubicBezTo>
                  <a:lnTo>
                    <a:pt x="880" y="2982"/>
                  </a:lnTo>
                  <a:cubicBezTo>
                    <a:pt x="1028" y="3028"/>
                    <a:pt x="1174" y="3055"/>
                    <a:pt x="1308" y="3055"/>
                  </a:cubicBezTo>
                  <a:cubicBezTo>
                    <a:pt x="1596" y="3055"/>
                    <a:pt x="1829" y="2930"/>
                    <a:pt x="1917" y="2598"/>
                  </a:cubicBezTo>
                  <a:lnTo>
                    <a:pt x="2329" y="1163"/>
                  </a:lnTo>
                  <a:cubicBezTo>
                    <a:pt x="2477" y="678"/>
                    <a:pt x="2199" y="182"/>
                    <a:pt x="1713" y="48"/>
                  </a:cubicBezTo>
                  <a:lnTo>
                    <a:pt x="1671" y="34"/>
                  </a:lnTo>
                  <a:cubicBezTo>
                    <a:pt x="1588" y="12"/>
                    <a:pt x="1504" y="1"/>
                    <a:pt x="1422" y="1"/>
                  </a:cubicBezTo>
                  <a:close/>
                </a:path>
              </a:pathLst>
            </a:custGeom>
            <a:solidFill>
              <a:srgbClr val="F7D2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4"/>
            <p:cNvSpPr/>
            <p:nvPr/>
          </p:nvSpPr>
          <p:spPr>
            <a:xfrm>
              <a:off x="697925" y="4437500"/>
              <a:ext cx="52450" cy="27900"/>
            </a:xfrm>
            <a:custGeom>
              <a:avLst/>
              <a:gdLst/>
              <a:ahLst/>
              <a:cxnLst/>
              <a:rect l="l" t="t" r="r" b="b"/>
              <a:pathLst>
                <a:path w="2098" h="1116" extrusionOk="0">
                  <a:moveTo>
                    <a:pt x="310" y="1"/>
                  </a:moveTo>
                  <a:lnTo>
                    <a:pt x="62" y="895"/>
                  </a:lnTo>
                  <a:lnTo>
                    <a:pt x="324" y="1"/>
                  </a:lnTo>
                  <a:close/>
                  <a:moveTo>
                    <a:pt x="2097" y="500"/>
                  </a:moveTo>
                  <a:lnTo>
                    <a:pt x="1921" y="1087"/>
                  </a:lnTo>
                  <a:lnTo>
                    <a:pt x="2097" y="514"/>
                  </a:lnTo>
                  <a:lnTo>
                    <a:pt x="2097" y="500"/>
                  </a:lnTo>
                  <a:close/>
                  <a:moveTo>
                    <a:pt x="62" y="895"/>
                  </a:moveTo>
                  <a:lnTo>
                    <a:pt x="15" y="1056"/>
                  </a:lnTo>
                  <a:cubicBezTo>
                    <a:pt x="1" y="1073"/>
                    <a:pt x="1" y="1102"/>
                    <a:pt x="1" y="1116"/>
                  </a:cubicBezTo>
                  <a:lnTo>
                    <a:pt x="62" y="895"/>
                  </a:lnTo>
                  <a:close/>
                </a:path>
              </a:pathLst>
            </a:custGeom>
            <a:solidFill>
              <a:srgbClr val="BEA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4"/>
            <p:cNvSpPr/>
            <p:nvPr/>
          </p:nvSpPr>
          <p:spPr>
            <a:xfrm>
              <a:off x="745600" y="4464675"/>
              <a:ext cx="375" cy="1425"/>
            </a:xfrm>
            <a:custGeom>
              <a:avLst/>
              <a:gdLst/>
              <a:ahLst/>
              <a:cxnLst/>
              <a:rect l="l" t="t" r="r" b="b"/>
              <a:pathLst>
                <a:path w="15" h="57" extrusionOk="0">
                  <a:moveTo>
                    <a:pt x="14" y="0"/>
                  </a:moveTo>
                  <a:lnTo>
                    <a:pt x="0" y="57"/>
                  </a:lnTo>
                  <a:lnTo>
                    <a:pt x="0" y="57"/>
                  </a:lnTo>
                  <a:close/>
                </a:path>
              </a:pathLst>
            </a:custGeom>
            <a:solidFill>
              <a:srgbClr val="F09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4"/>
            <p:cNvSpPr/>
            <p:nvPr/>
          </p:nvSpPr>
          <p:spPr>
            <a:xfrm>
              <a:off x="743400" y="4466075"/>
              <a:ext cx="2225" cy="8475"/>
            </a:xfrm>
            <a:custGeom>
              <a:avLst/>
              <a:gdLst/>
              <a:ahLst/>
              <a:cxnLst/>
              <a:rect l="l" t="t" r="r" b="b"/>
              <a:pathLst>
                <a:path w="89" h="339" extrusionOk="0">
                  <a:moveTo>
                    <a:pt x="88" y="1"/>
                  </a:moveTo>
                  <a:lnTo>
                    <a:pt x="0" y="338"/>
                  </a:lnTo>
                  <a:lnTo>
                    <a:pt x="0" y="338"/>
                  </a:lnTo>
                  <a:close/>
                </a:path>
              </a:pathLst>
            </a:custGeom>
            <a:solidFill>
              <a:srgbClr val="F09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4"/>
            <p:cNvSpPr/>
            <p:nvPr/>
          </p:nvSpPr>
          <p:spPr>
            <a:xfrm>
              <a:off x="697925" y="4421400"/>
              <a:ext cx="55700" cy="53150"/>
            </a:xfrm>
            <a:custGeom>
              <a:avLst/>
              <a:gdLst/>
              <a:ahLst/>
              <a:cxnLst/>
              <a:rect l="l" t="t" r="r" b="b"/>
              <a:pathLst>
                <a:path w="2228" h="2126" extrusionOk="0">
                  <a:moveTo>
                    <a:pt x="1172" y="1"/>
                  </a:moveTo>
                  <a:cubicBezTo>
                    <a:pt x="792" y="1"/>
                    <a:pt x="426" y="251"/>
                    <a:pt x="324" y="645"/>
                  </a:cubicBezTo>
                  <a:lnTo>
                    <a:pt x="15" y="1700"/>
                  </a:lnTo>
                  <a:cubicBezTo>
                    <a:pt x="1" y="1717"/>
                    <a:pt x="1" y="1746"/>
                    <a:pt x="1" y="1760"/>
                  </a:cubicBezTo>
                  <a:cubicBezTo>
                    <a:pt x="352" y="1921"/>
                    <a:pt x="968" y="2125"/>
                    <a:pt x="1787" y="2125"/>
                  </a:cubicBezTo>
                  <a:lnTo>
                    <a:pt x="1819" y="2125"/>
                  </a:lnTo>
                  <a:lnTo>
                    <a:pt x="1907" y="1788"/>
                  </a:lnTo>
                  <a:lnTo>
                    <a:pt x="1921" y="1731"/>
                  </a:lnTo>
                  <a:lnTo>
                    <a:pt x="2097" y="1144"/>
                  </a:lnTo>
                  <a:cubicBezTo>
                    <a:pt x="2227" y="676"/>
                    <a:pt x="1949" y="177"/>
                    <a:pt x="1481" y="47"/>
                  </a:cubicBezTo>
                  <a:lnTo>
                    <a:pt x="1422" y="29"/>
                  </a:lnTo>
                  <a:cubicBezTo>
                    <a:pt x="1348" y="1"/>
                    <a:pt x="1260" y="1"/>
                    <a:pt x="1172" y="1"/>
                  </a:cubicBezTo>
                  <a:close/>
                </a:path>
              </a:pathLst>
            </a:custGeom>
            <a:solidFill>
              <a:srgbClr val="F5BB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4"/>
            <p:cNvSpPr/>
            <p:nvPr/>
          </p:nvSpPr>
          <p:spPr>
            <a:xfrm>
              <a:off x="620275" y="4348750"/>
              <a:ext cx="63000" cy="55575"/>
            </a:xfrm>
            <a:custGeom>
              <a:avLst/>
              <a:gdLst/>
              <a:ahLst/>
              <a:cxnLst/>
              <a:rect l="l" t="t" r="r" b="b"/>
              <a:pathLst>
                <a:path w="2520" h="2223" extrusionOk="0">
                  <a:moveTo>
                    <a:pt x="1270" y="0"/>
                  </a:moveTo>
                  <a:cubicBezTo>
                    <a:pt x="898" y="0"/>
                    <a:pt x="532" y="189"/>
                    <a:pt x="321" y="532"/>
                  </a:cubicBezTo>
                  <a:cubicBezTo>
                    <a:pt x="1" y="1046"/>
                    <a:pt x="162" y="1735"/>
                    <a:pt x="672" y="2056"/>
                  </a:cubicBezTo>
                  <a:cubicBezTo>
                    <a:pt x="856" y="2168"/>
                    <a:pt x="1058" y="2222"/>
                    <a:pt x="1256" y="2222"/>
                  </a:cubicBezTo>
                  <a:cubicBezTo>
                    <a:pt x="1628" y="2222"/>
                    <a:pt x="1988" y="2034"/>
                    <a:pt x="2199" y="1690"/>
                  </a:cubicBezTo>
                  <a:cubicBezTo>
                    <a:pt x="2519" y="1176"/>
                    <a:pt x="2361" y="490"/>
                    <a:pt x="1847" y="167"/>
                  </a:cubicBezTo>
                  <a:cubicBezTo>
                    <a:pt x="1668" y="54"/>
                    <a:pt x="1468" y="0"/>
                    <a:pt x="1270" y="0"/>
                  </a:cubicBezTo>
                  <a:close/>
                </a:path>
              </a:pathLst>
            </a:custGeom>
            <a:solidFill>
              <a:srgbClr val="F4C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4"/>
            <p:cNvSpPr/>
            <p:nvPr/>
          </p:nvSpPr>
          <p:spPr>
            <a:xfrm>
              <a:off x="625025" y="4366100"/>
              <a:ext cx="47250" cy="38100"/>
            </a:xfrm>
            <a:custGeom>
              <a:avLst/>
              <a:gdLst/>
              <a:ahLst/>
              <a:cxnLst/>
              <a:rect l="l" t="t" r="r" b="b"/>
              <a:pathLst>
                <a:path w="1890" h="1524" extrusionOk="0">
                  <a:moveTo>
                    <a:pt x="820" y="0"/>
                  </a:moveTo>
                  <a:cubicBezTo>
                    <a:pt x="570" y="0"/>
                    <a:pt x="338" y="102"/>
                    <a:pt x="219" y="306"/>
                  </a:cubicBezTo>
                  <a:cubicBezTo>
                    <a:pt x="1" y="644"/>
                    <a:pt x="162" y="1129"/>
                    <a:pt x="570" y="1379"/>
                  </a:cubicBezTo>
                  <a:cubicBezTo>
                    <a:pt x="732" y="1481"/>
                    <a:pt x="908" y="1523"/>
                    <a:pt x="1070" y="1523"/>
                  </a:cubicBezTo>
                  <a:cubicBezTo>
                    <a:pt x="1320" y="1523"/>
                    <a:pt x="1555" y="1421"/>
                    <a:pt x="1685" y="1217"/>
                  </a:cubicBezTo>
                  <a:cubicBezTo>
                    <a:pt x="1889" y="866"/>
                    <a:pt x="1731" y="394"/>
                    <a:pt x="1334" y="148"/>
                  </a:cubicBezTo>
                  <a:cubicBezTo>
                    <a:pt x="1172" y="42"/>
                    <a:pt x="996" y="0"/>
                    <a:pt x="820" y="0"/>
                  </a:cubicBezTo>
                  <a:close/>
                </a:path>
              </a:pathLst>
            </a:custGeom>
            <a:solidFill>
              <a:srgbClr val="F4BA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4"/>
            <p:cNvSpPr/>
            <p:nvPr/>
          </p:nvSpPr>
          <p:spPr>
            <a:xfrm>
              <a:off x="629425" y="4366100"/>
              <a:ext cx="44350" cy="22000"/>
            </a:xfrm>
            <a:custGeom>
              <a:avLst/>
              <a:gdLst/>
              <a:ahLst/>
              <a:cxnLst/>
              <a:rect l="l" t="t" r="r" b="b"/>
              <a:pathLst>
                <a:path w="1774" h="880" extrusionOk="0">
                  <a:moveTo>
                    <a:pt x="542" y="0"/>
                  </a:moveTo>
                  <a:cubicBezTo>
                    <a:pt x="454" y="0"/>
                    <a:pt x="366" y="0"/>
                    <a:pt x="278" y="14"/>
                  </a:cubicBezTo>
                  <a:cubicBezTo>
                    <a:pt x="190" y="28"/>
                    <a:pt x="117" y="42"/>
                    <a:pt x="29" y="74"/>
                  </a:cubicBezTo>
                  <a:cubicBezTo>
                    <a:pt x="14" y="88"/>
                    <a:pt x="0" y="102"/>
                    <a:pt x="0" y="116"/>
                  </a:cubicBezTo>
                  <a:cubicBezTo>
                    <a:pt x="14" y="130"/>
                    <a:pt x="29" y="148"/>
                    <a:pt x="43" y="148"/>
                  </a:cubicBezTo>
                  <a:cubicBezTo>
                    <a:pt x="165" y="114"/>
                    <a:pt x="295" y="97"/>
                    <a:pt x="420" y="97"/>
                  </a:cubicBezTo>
                  <a:cubicBezTo>
                    <a:pt x="462" y="97"/>
                    <a:pt x="502" y="99"/>
                    <a:pt x="542" y="102"/>
                  </a:cubicBezTo>
                  <a:cubicBezTo>
                    <a:pt x="704" y="102"/>
                    <a:pt x="866" y="130"/>
                    <a:pt x="1010" y="190"/>
                  </a:cubicBezTo>
                  <a:cubicBezTo>
                    <a:pt x="1158" y="250"/>
                    <a:pt x="1305" y="338"/>
                    <a:pt x="1422" y="454"/>
                  </a:cubicBezTo>
                  <a:cubicBezTo>
                    <a:pt x="1481" y="514"/>
                    <a:pt x="1524" y="588"/>
                    <a:pt x="1569" y="644"/>
                  </a:cubicBezTo>
                  <a:cubicBezTo>
                    <a:pt x="1597" y="676"/>
                    <a:pt x="1611" y="718"/>
                    <a:pt x="1643" y="746"/>
                  </a:cubicBezTo>
                  <a:lnTo>
                    <a:pt x="1699" y="852"/>
                  </a:lnTo>
                  <a:lnTo>
                    <a:pt x="1699" y="866"/>
                  </a:lnTo>
                  <a:cubicBezTo>
                    <a:pt x="1713" y="880"/>
                    <a:pt x="1731" y="880"/>
                    <a:pt x="1759" y="880"/>
                  </a:cubicBezTo>
                  <a:cubicBezTo>
                    <a:pt x="1773" y="866"/>
                    <a:pt x="1773" y="834"/>
                    <a:pt x="1773" y="820"/>
                  </a:cubicBezTo>
                  <a:lnTo>
                    <a:pt x="1713" y="704"/>
                  </a:lnTo>
                  <a:cubicBezTo>
                    <a:pt x="1685" y="676"/>
                    <a:pt x="1671" y="630"/>
                    <a:pt x="1643" y="602"/>
                  </a:cubicBezTo>
                  <a:cubicBezTo>
                    <a:pt x="1597" y="528"/>
                    <a:pt x="1538" y="454"/>
                    <a:pt x="1481" y="394"/>
                  </a:cubicBezTo>
                  <a:cubicBezTo>
                    <a:pt x="1450" y="366"/>
                    <a:pt x="1422" y="324"/>
                    <a:pt x="1393" y="306"/>
                  </a:cubicBezTo>
                  <a:lnTo>
                    <a:pt x="1291" y="218"/>
                  </a:lnTo>
                  <a:cubicBezTo>
                    <a:pt x="1203" y="176"/>
                    <a:pt x="1130" y="130"/>
                    <a:pt x="1056" y="102"/>
                  </a:cubicBezTo>
                  <a:cubicBezTo>
                    <a:pt x="894" y="28"/>
                    <a:pt x="718" y="0"/>
                    <a:pt x="542" y="0"/>
                  </a:cubicBezTo>
                  <a:close/>
                </a:path>
              </a:pathLst>
            </a:custGeom>
            <a:solidFill>
              <a:srgbClr val="F4B1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4"/>
            <p:cNvSpPr/>
            <p:nvPr/>
          </p:nvSpPr>
          <p:spPr>
            <a:xfrm>
              <a:off x="643325" y="4381125"/>
              <a:ext cx="34500" cy="17425"/>
            </a:xfrm>
            <a:custGeom>
              <a:avLst/>
              <a:gdLst/>
              <a:ahLst/>
              <a:cxnLst/>
              <a:rect l="l" t="t" r="r" b="b"/>
              <a:pathLst>
                <a:path w="1380" h="697" extrusionOk="0">
                  <a:moveTo>
                    <a:pt x="426" y="1"/>
                  </a:moveTo>
                  <a:cubicBezTo>
                    <a:pt x="278" y="1"/>
                    <a:pt x="148" y="15"/>
                    <a:pt x="32" y="75"/>
                  </a:cubicBezTo>
                  <a:cubicBezTo>
                    <a:pt x="14" y="75"/>
                    <a:pt x="0" y="89"/>
                    <a:pt x="0" y="103"/>
                  </a:cubicBezTo>
                  <a:cubicBezTo>
                    <a:pt x="14" y="117"/>
                    <a:pt x="32" y="131"/>
                    <a:pt x="46" y="131"/>
                  </a:cubicBezTo>
                  <a:cubicBezTo>
                    <a:pt x="162" y="103"/>
                    <a:pt x="296" y="103"/>
                    <a:pt x="412" y="103"/>
                  </a:cubicBezTo>
                  <a:cubicBezTo>
                    <a:pt x="542" y="103"/>
                    <a:pt x="676" y="131"/>
                    <a:pt x="778" y="177"/>
                  </a:cubicBezTo>
                  <a:cubicBezTo>
                    <a:pt x="894" y="219"/>
                    <a:pt x="1013" y="293"/>
                    <a:pt x="1101" y="381"/>
                  </a:cubicBezTo>
                  <a:cubicBezTo>
                    <a:pt x="1143" y="426"/>
                    <a:pt x="1175" y="469"/>
                    <a:pt x="1217" y="514"/>
                  </a:cubicBezTo>
                  <a:cubicBezTo>
                    <a:pt x="1263" y="571"/>
                    <a:pt x="1291" y="630"/>
                    <a:pt x="1319" y="673"/>
                  </a:cubicBezTo>
                  <a:lnTo>
                    <a:pt x="1319" y="690"/>
                  </a:lnTo>
                  <a:cubicBezTo>
                    <a:pt x="1329" y="690"/>
                    <a:pt x="1340" y="696"/>
                    <a:pt x="1350" y="696"/>
                  </a:cubicBezTo>
                  <a:cubicBezTo>
                    <a:pt x="1355" y="696"/>
                    <a:pt x="1360" y="695"/>
                    <a:pt x="1365" y="690"/>
                  </a:cubicBezTo>
                  <a:cubicBezTo>
                    <a:pt x="1379" y="690"/>
                    <a:pt x="1379" y="673"/>
                    <a:pt x="1379" y="659"/>
                  </a:cubicBezTo>
                  <a:cubicBezTo>
                    <a:pt x="1351" y="602"/>
                    <a:pt x="1319" y="528"/>
                    <a:pt x="1277" y="483"/>
                  </a:cubicBezTo>
                  <a:cubicBezTo>
                    <a:pt x="1245" y="426"/>
                    <a:pt x="1203" y="367"/>
                    <a:pt x="1157" y="321"/>
                  </a:cubicBezTo>
                  <a:cubicBezTo>
                    <a:pt x="1115" y="265"/>
                    <a:pt x="1055" y="219"/>
                    <a:pt x="999" y="177"/>
                  </a:cubicBezTo>
                  <a:cubicBezTo>
                    <a:pt x="939" y="145"/>
                    <a:pt x="880" y="103"/>
                    <a:pt x="823" y="89"/>
                  </a:cubicBezTo>
                  <a:cubicBezTo>
                    <a:pt x="690" y="29"/>
                    <a:pt x="559" y="1"/>
                    <a:pt x="426" y="1"/>
                  </a:cubicBezTo>
                  <a:close/>
                </a:path>
              </a:pathLst>
            </a:custGeom>
            <a:solidFill>
              <a:srgbClr val="F4B1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4"/>
            <p:cNvSpPr/>
            <p:nvPr/>
          </p:nvSpPr>
          <p:spPr>
            <a:xfrm>
              <a:off x="789200" y="4411275"/>
              <a:ext cx="58950" cy="55550"/>
            </a:xfrm>
            <a:custGeom>
              <a:avLst/>
              <a:gdLst/>
              <a:ahLst/>
              <a:cxnLst/>
              <a:rect l="l" t="t" r="r" b="b"/>
              <a:pathLst>
                <a:path w="2358" h="2222" extrusionOk="0">
                  <a:moveTo>
                    <a:pt x="1175" y="0"/>
                  </a:moveTo>
                  <a:cubicBezTo>
                    <a:pt x="637" y="0"/>
                    <a:pt x="169" y="399"/>
                    <a:pt x="89" y="948"/>
                  </a:cubicBezTo>
                  <a:cubicBezTo>
                    <a:pt x="1" y="1563"/>
                    <a:pt x="423" y="2122"/>
                    <a:pt x="1024" y="2210"/>
                  </a:cubicBezTo>
                  <a:cubicBezTo>
                    <a:pt x="1077" y="2218"/>
                    <a:pt x="1130" y="2222"/>
                    <a:pt x="1182" y="2222"/>
                  </a:cubicBezTo>
                  <a:cubicBezTo>
                    <a:pt x="1720" y="2222"/>
                    <a:pt x="2189" y="1818"/>
                    <a:pt x="2270" y="1257"/>
                  </a:cubicBezTo>
                  <a:cubicBezTo>
                    <a:pt x="2357" y="656"/>
                    <a:pt x="1935" y="100"/>
                    <a:pt x="1334" y="12"/>
                  </a:cubicBezTo>
                  <a:cubicBezTo>
                    <a:pt x="1281" y="4"/>
                    <a:pt x="1227" y="0"/>
                    <a:pt x="1175" y="0"/>
                  </a:cubicBezTo>
                  <a:close/>
                </a:path>
              </a:pathLst>
            </a:custGeom>
            <a:solidFill>
              <a:srgbClr val="F4C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4"/>
            <p:cNvSpPr/>
            <p:nvPr/>
          </p:nvSpPr>
          <p:spPr>
            <a:xfrm>
              <a:off x="792800" y="4429150"/>
              <a:ext cx="45500" cy="36600"/>
            </a:xfrm>
            <a:custGeom>
              <a:avLst/>
              <a:gdLst/>
              <a:ahLst/>
              <a:cxnLst/>
              <a:rect l="l" t="t" r="r" b="b"/>
              <a:pathLst>
                <a:path w="1820" h="1464" extrusionOk="0">
                  <a:moveTo>
                    <a:pt x="866" y="0"/>
                  </a:moveTo>
                  <a:cubicBezTo>
                    <a:pt x="455" y="0"/>
                    <a:pt x="121" y="264"/>
                    <a:pt x="61" y="616"/>
                  </a:cubicBezTo>
                  <a:cubicBezTo>
                    <a:pt x="1" y="1010"/>
                    <a:pt x="339" y="1390"/>
                    <a:pt x="806" y="1450"/>
                  </a:cubicBezTo>
                  <a:cubicBezTo>
                    <a:pt x="866" y="1450"/>
                    <a:pt x="912" y="1464"/>
                    <a:pt x="954" y="1464"/>
                  </a:cubicBezTo>
                  <a:cubicBezTo>
                    <a:pt x="1366" y="1464"/>
                    <a:pt x="1718" y="1200"/>
                    <a:pt x="1760" y="848"/>
                  </a:cubicBezTo>
                  <a:cubicBezTo>
                    <a:pt x="1820" y="454"/>
                    <a:pt x="1482" y="88"/>
                    <a:pt x="1014" y="14"/>
                  </a:cubicBezTo>
                  <a:cubicBezTo>
                    <a:pt x="968" y="14"/>
                    <a:pt x="926" y="0"/>
                    <a:pt x="866" y="0"/>
                  </a:cubicBezTo>
                  <a:close/>
                </a:path>
              </a:pathLst>
            </a:custGeom>
            <a:solidFill>
              <a:srgbClr val="F4BA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4"/>
            <p:cNvSpPr/>
            <p:nvPr/>
          </p:nvSpPr>
          <p:spPr>
            <a:xfrm>
              <a:off x="794650" y="4428700"/>
              <a:ext cx="46550" cy="19000"/>
            </a:xfrm>
            <a:custGeom>
              <a:avLst/>
              <a:gdLst/>
              <a:ahLst/>
              <a:cxnLst/>
              <a:rect l="l" t="t" r="r" b="b"/>
              <a:pathLst>
                <a:path w="1862" h="760" extrusionOk="0">
                  <a:moveTo>
                    <a:pt x="662" y="1"/>
                  </a:moveTo>
                  <a:cubicBezTo>
                    <a:pt x="616" y="1"/>
                    <a:pt x="574" y="18"/>
                    <a:pt x="528" y="18"/>
                  </a:cubicBezTo>
                  <a:cubicBezTo>
                    <a:pt x="441" y="18"/>
                    <a:pt x="353" y="46"/>
                    <a:pt x="279" y="75"/>
                  </a:cubicBezTo>
                  <a:cubicBezTo>
                    <a:pt x="237" y="75"/>
                    <a:pt x="191" y="106"/>
                    <a:pt x="149" y="120"/>
                  </a:cubicBezTo>
                  <a:lnTo>
                    <a:pt x="29" y="163"/>
                  </a:lnTo>
                  <a:cubicBezTo>
                    <a:pt x="15" y="177"/>
                    <a:pt x="1" y="194"/>
                    <a:pt x="15" y="208"/>
                  </a:cubicBezTo>
                  <a:cubicBezTo>
                    <a:pt x="15" y="236"/>
                    <a:pt x="47" y="236"/>
                    <a:pt x="61" y="236"/>
                  </a:cubicBezTo>
                  <a:lnTo>
                    <a:pt x="177" y="194"/>
                  </a:lnTo>
                  <a:cubicBezTo>
                    <a:pt x="222" y="177"/>
                    <a:pt x="251" y="163"/>
                    <a:pt x="293" y="148"/>
                  </a:cubicBezTo>
                  <a:cubicBezTo>
                    <a:pt x="381" y="134"/>
                    <a:pt x="455" y="120"/>
                    <a:pt x="543" y="106"/>
                  </a:cubicBezTo>
                  <a:cubicBezTo>
                    <a:pt x="574" y="103"/>
                    <a:pt x="605" y="101"/>
                    <a:pt x="636" y="101"/>
                  </a:cubicBezTo>
                  <a:cubicBezTo>
                    <a:pt x="766" y="101"/>
                    <a:pt x="895" y="129"/>
                    <a:pt x="1014" y="163"/>
                  </a:cubicBezTo>
                  <a:cubicBezTo>
                    <a:pt x="1172" y="208"/>
                    <a:pt x="1320" y="296"/>
                    <a:pt x="1436" y="398"/>
                  </a:cubicBezTo>
                  <a:cubicBezTo>
                    <a:pt x="1570" y="500"/>
                    <a:pt x="1686" y="616"/>
                    <a:pt x="1788" y="736"/>
                  </a:cubicBezTo>
                  <a:cubicBezTo>
                    <a:pt x="1798" y="752"/>
                    <a:pt x="1812" y="759"/>
                    <a:pt x="1825" y="759"/>
                  </a:cubicBezTo>
                  <a:cubicBezTo>
                    <a:pt x="1833" y="759"/>
                    <a:pt x="1842" y="756"/>
                    <a:pt x="1848" y="750"/>
                  </a:cubicBezTo>
                  <a:cubicBezTo>
                    <a:pt x="1862" y="736"/>
                    <a:pt x="1862" y="722"/>
                    <a:pt x="1848" y="704"/>
                  </a:cubicBezTo>
                  <a:cubicBezTo>
                    <a:pt x="1805" y="616"/>
                    <a:pt x="1760" y="560"/>
                    <a:pt x="1700" y="486"/>
                  </a:cubicBezTo>
                  <a:cubicBezTo>
                    <a:pt x="1644" y="426"/>
                    <a:pt x="1570" y="370"/>
                    <a:pt x="1510" y="310"/>
                  </a:cubicBezTo>
                  <a:cubicBezTo>
                    <a:pt x="1380" y="208"/>
                    <a:pt x="1218" y="120"/>
                    <a:pt x="1042" y="61"/>
                  </a:cubicBezTo>
                  <a:cubicBezTo>
                    <a:pt x="968" y="32"/>
                    <a:pt x="880" y="32"/>
                    <a:pt x="792" y="18"/>
                  </a:cubicBezTo>
                  <a:lnTo>
                    <a:pt x="662" y="1"/>
                  </a:lnTo>
                  <a:close/>
                </a:path>
              </a:pathLst>
            </a:custGeom>
            <a:solidFill>
              <a:srgbClr val="F4B1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4"/>
            <p:cNvSpPr/>
            <p:nvPr/>
          </p:nvSpPr>
          <p:spPr>
            <a:xfrm>
              <a:off x="785150" y="4435300"/>
              <a:ext cx="35925" cy="14625"/>
            </a:xfrm>
            <a:custGeom>
              <a:avLst/>
              <a:gdLst/>
              <a:ahLst/>
              <a:cxnLst/>
              <a:rect l="l" t="t" r="r" b="b"/>
              <a:pathLst>
                <a:path w="1437" h="585" extrusionOk="0">
                  <a:moveTo>
                    <a:pt x="395" y="1"/>
                  </a:moveTo>
                  <a:cubicBezTo>
                    <a:pt x="321" y="18"/>
                    <a:pt x="265" y="32"/>
                    <a:pt x="205" y="46"/>
                  </a:cubicBezTo>
                  <a:cubicBezTo>
                    <a:pt x="131" y="74"/>
                    <a:pt x="75" y="106"/>
                    <a:pt x="15" y="134"/>
                  </a:cubicBezTo>
                  <a:cubicBezTo>
                    <a:pt x="1" y="134"/>
                    <a:pt x="1" y="148"/>
                    <a:pt x="1" y="162"/>
                  </a:cubicBezTo>
                  <a:cubicBezTo>
                    <a:pt x="1" y="172"/>
                    <a:pt x="8" y="184"/>
                    <a:pt x="17" y="184"/>
                  </a:cubicBezTo>
                  <a:cubicBezTo>
                    <a:pt x="21" y="184"/>
                    <a:pt x="25" y="182"/>
                    <a:pt x="29" y="176"/>
                  </a:cubicBezTo>
                  <a:lnTo>
                    <a:pt x="43" y="176"/>
                  </a:lnTo>
                  <a:cubicBezTo>
                    <a:pt x="103" y="162"/>
                    <a:pt x="163" y="134"/>
                    <a:pt x="219" y="120"/>
                  </a:cubicBezTo>
                  <a:cubicBezTo>
                    <a:pt x="279" y="120"/>
                    <a:pt x="339" y="89"/>
                    <a:pt x="409" y="89"/>
                  </a:cubicBezTo>
                  <a:cubicBezTo>
                    <a:pt x="429" y="86"/>
                    <a:pt x="450" y="85"/>
                    <a:pt x="471" y="85"/>
                  </a:cubicBezTo>
                  <a:cubicBezTo>
                    <a:pt x="572" y="85"/>
                    <a:pt x="679" y="111"/>
                    <a:pt x="778" y="134"/>
                  </a:cubicBezTo>
                  <a:cubicBezTo>
                    <a:pt x="894" y="176"/>
                    <a:pt x="996" y="236"/>
                    <a:pt x="1098" y="310"/>
                  </a:cubicBezTo>
                  <a:cubicBezTo>
                    <a:pt x="1200" y="398"/>
                    <a:pt x="1288" y="486"/>
                    <a:pt x="1376" y="574"/>
                  </a:cubicBezTo>
                  <a:cubicBezTo>
                    <a:pt x="1385" y="581"/>
                    <a:pt x="1393" y="584"/>
                    <a:pt x="1400" y="584"/>
                  </a:cubicBezTo>
                  <a:cubicBezTo>
                    <a:pt x="1408" y="584"/>
                    <a:pt x="1415" y="581"/>
                    <a:pt x="1422" y="574"/>
                  </a:cubicBezTo>
                  <a:cubicBezTo>
                    <a:pt x="1422" y="574"/>
                    <a:pt x="1436" y="560"/>
                    <a:pt x="1422" y="546"/>
                  </a:cubicBezTo>
                  <a:cubicBezTo>
                    <a:pt x="1362" y="426"/>
                    <a:pt x="1274" y="324"/>
                    <a:pt x="1172" y="236"/>
                  </a:cubicBezTo>
                  <a:cubicBezTo>
                    <a:pt x="1056" y="148"/>
                    <a:pt x="937" y="89"/>
                    <a:pt x="806" y="46"/>
                  </a:cubicBezTo>
                  <a:cubicBezTo>
                    <a:pt x="733" y="18"/>
                    <a:pt x="673" y="18"/>
                    <a:pt x="602" y="1"/>
                  </a:cubicBezTo>
                  <a:close/>
                </a:path>
              </a:pathLst>
            </a:custGeom>
            <a:solidFill>
              <a:srgbClr val="F4B1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4"/>
            <p:cNvSpPr/>
            <p:nvPr/>
          </p:nvSpPr>
          <p:spPr>
            <a:xfrm>
              <a:off x="651050" y="4278825"/>
              <a:ext cx="203700" cy="184775"/>
            </a:xfrm>
            <a:custGeom>
              <a:avLst/>
              <a:gdLst/>
              <a:ahLst/>
              <a:cxnLst/>
              <a:rect l="l" t="t" r="r" b="b"/>
              <a:pathLst>
                <a:path w="8148" h="7391" extrusionOk="0">
                  <a:moveTo>
                    <a:pt x="4099" y="0"/>
                  </a:moveTo>
                  <a:cubicBezTo>
                    <a:pt x="2831" y="0"/>
                    <a:pt x="1601" y="688"/>
                    <a:pt x="954" y="1894"/>
                  </a:cubicBezTo>
                  <a:cubicBezTo>
                    <a:pt x="1" y="3639"/>
                    <a:pt x="321" y="5778"/>
                    <a:pt x="2343" y="6893"/>
                  </a:cubicBezTo>
                  <a:cubicBezTo>
                    <a:pt x="2978" y="7237"/>
                    <a:pt x="3578" y="7390"/>
                    <a:pt x="4133" y="7390"/>
                  </a:cubicBezTo>
                  <a:cubicBezTo>
                    <a:pt x="5464" y="7390"/>
                    <a:pt x="6535" y="6510"/>
                    <a:pt x="7198" y="5278"/>
                  </a:cubicBezTo>
                  <a:cubicBezTo>
                    <a:pt x="8147" y="3533"/>
                    <a:pt x="7504" y="1353"/>
                    <a:pt x="5773" y="428"/>
                  </a:cubicBezTo>
                  <a:cubicBezTo>
                    <a:pt x="5240" y="137"/>
                    <a:pt x="4665" y="0"/>
                    <a:pt x="4099" y="0"/>
                  </a:cubicBezTo>
                  <a:close/>
                </a:path>
              </a:pathLst>
            </a:custGeom>
            <a:solidFill>
              <a:srgbClr val="F7D2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4"/>
            <p:cNvSpPr/>
            <p:nvPr/>
          </p:nvSpPr>
          <p:spPr>
            <a:xfrm>
              <a:off x="658700" y="4263275"/>
              <a:ext cx="213275" cy="141275"/>
            </a:xfrm>
            <a:custGeom>
              <a:avLst/>
              <a:gdLst/>
              <a:ahLst/>
              <a:cxnLst/>
              <a:rect l="l" t="t" r="r" b="b"/>
              <a:pathLst>
                <a:path w="8531" h="5651" extrusionOk="0">
                  <a:moveTo>
                    <a:pt x="3336" y="1"/>
                  </a:moveTo>
                  <a:cubicBezTo>
                    <a:pt x="3092" y="1"/>
                    <a:pt x="2862" y="23"/>
                    <a:pt x="2653" y="68"/>
                  </a:cubicBezTo>
                  <a:cubicBezTo>
                    <a:pt x="1292" y="360"/>
                    <a:pt x="1" y="1359"/>
                    <a:pt x="89" y="3558"/>
                  </a:cubicBezTo>
                  <a:cubicBezTo>
                    <a:pt x="89" y="3558"/>
                    <a:pt x="2037" y="3132"/>
                    <a:pt x="3388" y="1577"/>
                  </a:cubicBezTo>
                  <a:cubicBezTo>
                    <a:pt x="3388" y="1577"/>
                    <a:pt x="4619" y="4391"/>
                    <a:pt x="7198" y="5650"/>
                  </a:cubicBezTo>
                  <a:cubicBezTo>
                    <a:pt x="7198" y="5650"/>
                    <a:pt x="8531" y="3234"/>
                    <a:pt x="7402" y="1841"/>
                  </a:cubicBezTo>
                  <a:cubicBezTo>
                    <a:pt x="6435" y="663"/>
                    <a:pt x="4674" y="1"/>
                    <a:pt x="3336"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4"/>
            <p:cNvSpPr/>
            <p:nvPr/>
          </p:nvSpPr>
          <p:spPr>
            <a:xfrm>
              <a:off x="728000" y="4403125"/>
              <a:ext cx="23850" cy="13550"/>
            </a:xfrm>
            <a:custGeom>
              <a:avLst/>
              <a:gdLst/>
              <a:ahLst/>
              <a:cxnLst/>
              <a:rect l="l" t="t" r="r" b="b"/>
              <a:pathLst>
                <a:path w="954" h="542" extrusionOk="0">
                  <a:moveTo>
                    <a:pt x="29" y="0"/>
                  </a:moveTo>
                  <a:cubicBezTo>
                    <a:pt x="15" y="0"/>
                    <a:pt x="1" y="0"/>
                    <a:pt x="1" y="14"/>
                  </a:cubicBezTo>
                  <a:lnTo>
                    <a:pt x="1" y="28"/>
                  </a:lnTo>
                  <a:lnTo>
                    <a:pt x="1" y="74"/>
                  </a:lnTo>
                  <a:cubicBezTo>
                    <a:pt x="15" y="102"/>
                    <a:pt x="15" y="144"/>
                    <a:pt x="43" y="204"/>
                  </a:cubicBezTo>
                  <a:cubicBezTo>
                    <a:pt x="57" y="232"/>
                    <a:pt x="74" y="264"/>
                    <a:pt x="89" y="292"/>
                  </a:cubicBezTo>
                  <a:cubicBezTo>
                    <a:pt x="103" y="320"/>
                    <a:pt x="131" y="352"/>
                    <a:pt x="162" y="366"/>
                  </a:cubicBezTo>
                  <a:cubicBezTo>
                    <a:pt x="191" y="394"/>
                    <a:pt x="219" y="426"/>
                    <a:pt x="250" y="440"/>
                  </a:cubicBezTo>
                  <a:cubicBezTo>
                    <a:pt x="264" y="454"/>
                    <a:pt x="278" y="468"/>
                    <a:pt x="293" y="468"/>
                  </a:cubicBezTo>
                  <a:lnTo>
                    <a:pt x="352" y="496"/>
                  </a:lnTo>
                  <a:cubicBezTo>
                    <a:pt x="380" y="514"/>
                    <a:pt x="395" y="514"/>
                    <a:pt x="409" y="514"/>
                  </a:cubicBezTo>
                  <a:cubicBezTo>
                    <a:pt x="426" y="528"/>
                    <a:pt x="440" y="528"/>
                    <a:pt x="468" y="528"/>
                  </a:cubicBezTo>
                  <a:cubicBezTo>
                    <a:pt x="497" y="542"/>
                    <a:pt x="542" y="542"/>
                    <a:pt x="584" y="542"/>
                  </a:cubicBezTo>
                  <a:cubicBezTo>
                    <a:pt x="658" y="542"/>
                    <a:pt x="732" y="528"/>
                    <a:pt x="778" y="514"/>
                  </a:cubicBezTo>
                  <a:cubicBezTo>
                    <a:pt x="834" y="482"/>
                    <a:pt x="880" y="454"/>
                    <a:pt x="908" y="440"/>
                  </a:cubicBezTo>
                  <a:cubicBezTo>
                    <a:pt x="922" y="408"/>
                    <a:pt x="936" y="394"/>
                    <a:pt x="936" y="394"/>
                  </a:cubicBezTo>
                  <a:cubicBezTo>
                    <a:pt x="954" y="394"/>
                    <a:pt x="954" y="380"/>
                    <a:pt x="936" y="380"/>
                  </a:cubicBezTo>
                  <a:cubicBezTo>
                    <a:pt x="936" y="366"/>
                    <a:pt x="922" y="366"/>
                    <a:pt x="922" y="366"/>
                  </a:cubicBezTo>
                  <a:cubicBezTo>
                    <a:pt x="922" y="366"/>
                    <a:pt x="908" y="380"/>
                    <a:pt x="880" y="394"/>
                  </a:cubicBezTo>
                  <a:cubicBezTo>
                    <a:pt x="848" y="408"/>
                    <a:pt x="806" y="440"/>
                    <a:pt x="760" y="454"/>
                  </a:cubicBezTo>
                  <a:cubicBezTo>
                    <a:pt x="704" y="468"/>
                    <a:pt x="644" y="482"/>
                    <a:pt x="584" y="482"/>
                  </a:cubicBezTo>
                  <a:cubicBezTo>
                    <a:pt x="556" y="482"/>
                    <a:pt x="514" y="468"/>
                    <a:pt x="482" y="468"/>
                  </a:cubicBezTo>
                  <a:cubicBezTo>
                    <a:pt x="468" y="468"/>
                    <a:pt x="454" y="454"/>
                    <a:pt x="426" y="454"/>
                  </a:cubicBezTo>
                  <a:cubicBezTo>
                    <a:pt x="409" y="440"/>
                    <a:pt x="395" y="440"/>
                    <a:pt x="380" y="440"/>
                  </a:cubicBezTo>
                  <a:lnTo>
                    <a:pt x="338" y="408"/>
                  </a:lnTo>
                  <a:cubicBezTo>
                    <a:pt x="321" y="394"/>
                    <a:pt x="307" y="394"/>
                    <a:pt x="293" y="380"/>
                  </a:cubicBezTo>
                  <a:cubicBezTo>
                    <a:pt x="264" y="366"/>
                    <a:pt x="233" y="352"/>
                    <a:pt x="205" y="320"/>
                  </a:cubicBezTo>
                  <a:cubicBezTo>
                    <a:pt x="176" y="306"/>
                    <a:pt x="162" y="278"/>
                    <a:pt x="145" y="250"/>
                  </a:cubicBezTo>
                  <a:cubicBezTo>
                    <a:pt x="117" y="232"/>
                    <a:pt x="103" y="204"/>
                    <a:pt x="89" y="176"/>
                  </a:cubicBezTo>
                  <a:cubicBezTo>
                    <a:pt x="74" y="130"/>
                    <a:pt x="57" y="88"/>
                    <a:pt x="43" y="56"/>
                  </a:cubicBezTo>
                  <a:lnTo>
                    <a:pt x="43" y="28"/>
                  </a:lnTo>
                  <a:lnTo>
                    <a:pt x="43" y="14"/>
                  </a:lnTo>
                  <a:cubicBezTo>
                    <a:pt x="43" y="0"/>
                    <a:pt x="29" y="0"/>
                    <a:pt x="29"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4"/>
            <p:cNvSpPr/>
            <p:nvPr/>
          </p:nvSpPr>
          <p:spPr>
            <a:xfrm>
              <a:off x="686750" y="4331800"/>
              <a:ext cx="53675" cy="19325"/>
            </a:xfrm>
            <a:custGeom>
              <a:avLst/>
              <a:gdLst/>
              <a:ahLst/>
              <a:cxnLst/>
              <a:rect l="l" t="t" r="r" b="b"/>
              <a:pathLst>
                <a:path w="2147" h="773" extrusionOk="0">
                  <a:moveTo>
                    <a:pt x="1541" y="0"/>
                  </a:moveTo>
                  <a:cubicBezTo>
                    <a:pt x="1080" y="0"/>
                    <a:pt x="360" y="391"/>
                    <a:pt x="360" y="391"/>
                  </a:cubicBezTo>
                  <a:cubicBezTo>
                    <a:pt x="0" y="699"/>
                    <a:pt x="527" y="773"/>
                    <a:pt x="756" y="773"/>
                  </a:cubicBezTo>
                  <a:cubicBezTo>
                    <a:pt x="778" y="773"/>
                    <a:pt x="798" y="772"/>
                    <a:pt x="813" y="771"/>
                  </a:cubicBezTo>
                  <a:cubicBezTo>
                    <a:pt x="975" y="771"/>
                    <a:pt x="2147" y="567"/>
                    <a:pt x="1869" y="141"/>
                  </a:cubicBezTo>
                  <a:cubicBezTo>
                    <a:pt x="1805" y="39"/>
                    <a:pt x="1686" y="0"/>
                    <a:pt x="1541"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4"/>
            <p:cNvSpPr/>
            <p:nvPr/>
          </p:nvSpPr>
          <p:spPr>
            <a:xfrm>
              <a:off x="774875" y="4358500"/>
              <a:ext cx="37375" cy="36100"/>
            </a:xfrm>
            <a:custGeom>
              <a:avLst/>
              <a:gdLst/>
              <a:ahLst/>
              <a:cxnLst/>
              <a:rect l="l" t="t" r="r" b="b"/>
              <a:pathLst>
                <a:path w="1495" h="1444" extrusionOk="0">
                  <a:moveTo>
                    <a:pt x="562" y="1"/>
                  </a:moveTo>
                  <a:cubicBezTo>
                    <a:pt x="536" y="1"/>
                    <a:pt x="511" y="5"/>
                    <a:pt x="486" y="12"/>
                  </a:cubicBezTo>
                  <a:cubicBezTo>
                    <a:pt x="0" y="142"/>
                    <a:pt x="750" y="1068"/>
                    <a:pt x="866" y="1184"/>
                  </a:cubicBezTo>
                  <a:cubicBezTo>
                    <a:pt x="948" y="1257"/>
                    <a:pt x="1197" y="1443"/>
                    <a:pt x="1350" y="1443"/>
                  </a:cubicBezTo>
                  <a:cubicBezTo>
                    <a:pt x="1438" y="1443"/>
                    <a:pt x="1494" y="1381"/>
                    <a:pt x="1467" y="1198"/>
                  </a:cubicBezTo>
                  <a:cubicBezTo>
                    <a:pt x="1467" y="1198"/>
                    <a:pt x="1019" y="1"/>
                    <a:pt x="562"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4"/>
            <p:cNvSpPr/>
            <p:nvPr/>
          </p:nvSpPr>
          <p:spPr>
            <a:xfrm>
              <a:off x="740850" y="4357400"/>
              <a:ext cx="18650" cy="47150"/>
            </a:xfrm>
            <a:custGeom>
              <a:avLst/>
              <a:gdLst/>
              <a:ahLst/>
              <a:cxnLst/>
              <a:rect l="l" t="t" r="r" b="b"/>
              <a:pathLst>
                <a:path w="746" h="1886" extrusionOk="0">
                  <a:moveTo>
                    <a:pt x="489" y="0"/>
                  </a:moveTo>
                  <a:cubicBezTo>
                    <a:pt x="486" y="0"/>
                    <a:pt x="482" y="4"/>
                    <a:pt x="482" y="11"/>
                  </a:cubicBezTo>
                  <a:cubicBezTo>
                    <a:pt x="482" y="11"/>
                    <a:pt x="454" y="56"/>
                    <a:pt x="422" y="113"/>
                  </a:cubicBezTo>
                  <a:cubicBezTo>
                    <a:pt x="380" y="186"/>
                    <a:pt x="320" y="288"/>
                    <a:pt x="278" y="422"/>
                  </a:cubicBezTo>
                  <a:cubicBezTo>
                    <a:pt x="246" y="478"/>
                    <a:pt x="204" y="538"/>
                    <a:pt x="176" y="612"/>
                  </a:cubicBezTo>
                  <a:cubicBezTo>
                    <a:pt x="144" y="686"/>
                    <a:pt x="116" y="774"/>
                    <a:pt x="102" y="848"/>
                  </a:cubicBezTo>
                  <a:cubicBezTo>
                    <a:pt x="88" y="890"/>
                    <a:pt x="70" y="936"/>
                    <a:pt x="56" y="978"/>
                  </a:cubicBezTo>
                  <a:cubicBezTo>
                    <a:pt x="56" y="1024"/>
                    <a:pt x="42" y="1066"/>
                    <a:pt x="56" y="1126"/>
                  </a:cubicBezTo>
                  <a:cubicBezTo>
                    <a:pt x="56" y="1140"/>
                    <a:pt x="56" y="1168"/>
                    <a:pt x="88" y="1200"/>
                  </a:cubicBezTo>
                  <a:cubicBezTo>
                    <a:pt x="88" y="1214"/>
                    <a:pt x="102" y="1214"/>
                    <a:pt x="102" y="1214"/>
                  </a:cubicBezTo>
                  <a:cubicBezTo>
                    <a:pt x="102" y="1214"/>
                    <a:pt x="102" y="1228"/>
                    <a:pt x="116" y="1228"/>
                  </a:cubicBezTo>
                  <a:cubicBezTo>
                    <a:pt x="130" y="1228"/>
                    <a:pt x="144" y="1242"/>
                    <a:pt x="158" y="1242"/>
                  </a:cubicBezTo>
                  <a:cubicBezTo>
                    <a:pt x="204" y="1256"/>
                    <a:pt x="246" y="1270"/>
                    <a:pt x="292" y="1270"/>
                  </a:cubicBezTo>
                  <a:cubicBezTo>
                    <a:pt x="394" y="1270"/>
                    <a:pt x="482" y="1270"/>
                    <a:pt x="556" y="1287"/>
                  </a:cubicBezTo>
                  <a:cubicBezTo>
                    <a:pt x="598" y="1287"/>
                    <a:pt x="630" y="1316"/>
                    <a:pt x="658" y="1330"/>
                  </a:cubicBezTo>
                  <a:cubicBezTo>
                    <a:pt x="672" y="1358"/>
                    <a:pt x="672" y="1404"/>
                    <a:pt x="672" y="1446"/>
                  </a:cubicBezTo>
                  <a:cubicBezTo>
                    <a:pt x="672" y="1520"/>
                    <a:pt x="644" y="1593"/>
                    <a:pt x="616" y="1653"/>
                  </a:cubicBezTo>
                  <a:cubicBezTo>
                    <a:pt x="570" y="1710"/>
                    <a:pt x="510" y="1755"/>
                    <a:pt x="454" y="1783"/>
                  </a:cubicBezTo>
                  <a:cubicBezTo>
                    <a:pt x="394" y="1797"/>
                    <a:pt x="334" y="1815"/>
                    <a:pt x="278" y="1829"/>
                  </a:cubicBezTo>
                  <a:cubicBezTo>
                    <a:pt x="232" y="1843"/>
                    <a:pt x="176" y="1843"/>
                    <a:pt x="144" y="1843"/>
                  </a:cubicBezTo>
                  <a:lnTo>
                    <a:pt x="14" y="1843"/>
                  </a:lnTo>
                  <a:cubicBezTo>
                    <a:pt x="14" y="1843"/>
                    <a:pt x="0" y="1843"/>
                    <a:pt x="0" y="1857"/>
                  </a:cubicBezTo>
                  <a:lnTo>
                    <a:pt x="14" y="1871"/>
                  </a:lnTo>
                  <a:lnTo>
                    <a:pt x="42" y="1871"/>
                  </a:lnTo>
                  <a:cubicBezTo>
                    <a:pt x="70" y="1871"/>
                    <a:pt x="102" y="1885"/>
                    <a:pt x="144" y="1885"/>
                  </a:cubicBezTo>
                  <a:cubicBezTo>
                    <a:pt x="218" y="1885"/>
                    <a:pt x="334" y="1871"/>
                    <a:pt x="468" y="1829"/>
                  </a:cubicBezTo>
                  <a:cubicBezTo>
                    <a:pt x="542" y="1797"/>
                    <a:pt x="616" y="1755"/>
                    <a:pt x="658" y="1681"/>
                  </a:cubicBezTo>
                  <a:cubicBezTo>
                    <a:pt x="718" y="1622"/>
                    <a:pt x="746" y="1534"/>
                    <a:pt x="746" y="1446"/>
                  </a:cubicBezTo>
                  <a:cubicBezTo>
                    <a:pt x="746" y="1404"/>
                    <a:pt x="746" y="1344"/>
                    <a:pt x="704" y="1302"/>
                  </a:cubicBezTo>
                  <a:cubicBezTo>
                    <a:pt x="672" y="1256"/>
                    <a:pt x="630" y="1228"/>
                    <a:pt x="584" y="1214"/>
                  </a:cubicBezTo>
                  <a:cubicBezTo>
                    <a:pt x="482" y="1200"/>
                    <a:pt x="394" y="1200"/>
                    <a:pt x="306" y="1200"/>
                  </a:cubicBezTo>
                  <a:cubicBezTo>
                    <a:pt x="264" y="1200"/>
                    <a:pt x="218" y="1182"/>
                    <a:pt x="176" y="1182"/>
                  </a:cubicBezTo>
                  <a:cubicBezTo>
                    <a:pt x="176" y="1168"/>
                    <a:pt x="158" y="1168"/>
                    <a:pt x="144" y="1168"/>
                  </a:cubicBezTo>
                  <a:lnTo>
                    <a:pt x="144" y="1154"/>
                  </a:lnTo>
                  <a:lnTo>
                    <a:pt x="130" y="1154"/>
                  </a:lnTo>
                  <a:cubicBezTo>
                    <a:pt x="130" y="1154"/>
                    <a:pt x="116" y="1126"/>
                    <a:pt x="116" y="1112"/>
                  </a:cubicBezTo>
                  <a:cubicBezTo>
                    <a:pt x="116" y="1080"/>
                    <a:pt x="116" y="1038"/>
                    <a:pt x="130" y="992"/>
                  </a:cubicBezTo>
                  <a:cubicBezTo>
                    <a:pt x="130" y="950"/>
                    <a:pt x="144" y="904"/>
                    <a:pt x="158" y="862"/>
                  </a:cubicBezTo>
                  <a:cubicBezTo>
                    <a:pt x="204" y="714"/>
                    <a:pt x="264" y="552"/>
                    <a:pt x="320" y="436"/>
                  </a:cubicBezTo>
                  <a:cubicBezTo>
                    <a:pt x="366" y="303"/>
                    <a:pt x="422" y="201"/>
                    <a:pt x="454" y="144"/>
                  </a:cubicBezTo>
                  <a:cubicBezTo>
                    <a:pt x="482" y="70"/>
                    <a:pt x="496" y="25"/>
                    <a:pt x="496" y="25"/>
                  </a:cubicBezTo>
                  <a:cubicBezTo>
                    <a:pt x="510" y="11"/>
                    <a:pt x="510" y="11"/>
                    <a:pt x="496" y="11"/>
                  </a:cubicBezTo>
                  <a:cubicBezTo>
                    <a:pt x="496" y="4"/>
                    <a:pt x="493" y="0"/>
                    <a:pt x="489"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4"/>
            <p:cNvSpPr/>
            <p:nvPr/>
          </p:nvSpPr>
          <p:spPr>
            <a:xfrm>
              <a:off x="764225" y="4388375"/>
              <a:ext cx="33800" cy="25400"/>
            </a:xfrm>
            <a:custGeom>
              <a:avLst/>
              <a:gdLst/>
              <a:ahLst/>
              <a:cxnLst/>
              <a:rect l="l" t="t" r="r" b="b"/>
              <a:pathLst>
                <a:path w="1352" h="1016" extrusionOk="0">
                  <a:moveTo>
                    <a:pt x="648" y="1"/>
                  </a:moveTo>
                  <a:cubicBezTo>
                    <a:pt x="537" y="1"/>
                    <a:pt x="424" y="27"/>
                    <a:pt x="324" y="77"/>
                  </a:cubicBezTo>
                  <a:cubicBezTo>
                    <a:pt x="163" y="165"/>
                    <a:pt x="32" y="326"/>
                    <a:pt x="1" y="516"/>
                  </a:cubicBezTo>
                  <a:cubicBezTo>
                    <a:pt x="1" y="530"/>
                    <a:pt x="1" y="544"/>
                    <a:pt x="15" y="544"/>
                  </a:cubicBezTo>
                  <a:cubicBezTo>
                    <a:pt x="32" y="544"/>
                    <a:pt x="47" y="544"/>
                    <a:pt x="47" y="530"/>
                  </a:cubicBezTo>
                  <a:cubicBezTo>
                    <a:pt x="89" y="354"/>
                    <a:pt x="222" y="224"/>
                    <a:pt x="367" y="165"/>
                  </a:cubicBezTo>
                  <a:cubicBezTo>
                    <a:pt x="452" y="126"/>
                    <a:pt x="541" y="107"/>
                    <a:pt x="628" y="107"/>
                  </a:cubicBezTo>
                  <a:cubicBezTo>
                    <a:pt x="706" y="107"/>
                    <a:pt x="782" y="122"/>
                    <a:pt x="852" y="150"/>
                  </a:cubicBezTo>
                  <a:cubicBezTo>
                    <a:pt x="926" y="179"/>
                    <a:pt x="1000" y="224"/>
                    <a:pt x="1056" y="281"/>
                  </a:cubicBezTo>
                  <a:cubicBezTo>
                    <a:pt x="1116" y="340"/>
                    <a:pt x="1158" y="414"/>
                    <a:pt x="1190" y="488"/>
                  </a:cubicBezTo>
                  <a:cubicBezTo>
                    <a:pt x="1264" y="646"/>
                    <a:pt x="1246" y="822"/>
                    <a:pt x="1158" y="970"/>
                  </a:cubicBezTo>
                  <a:lnTo>
                    <a:pt x="1158" y="1016"/>
                  </a:lnTo>
                  <a:cubicBezTo>
                    <a:pt x="1176" y="1016"/>
                    <a:pt x="1190" y="1016"/>
                    <a:pt x="1204" y="998"/>
                  </a:cubicBezTo>
                  <a:cubicBezTo>
                    <a:pt x="1320" y="854"/>
                    <a:pt x="1352" y="646"/>
                    <a:pt x="1292" y="456"/>
                  </a:cubicBezTo>
                  <a:cubicBezTo>
                    <a:pt x="1232" y="267"/>
                    <a:pt x="1070" y="119"/>
                    <a:pt x="894" y="48"/>
                  </a:cubicBezTo>
                  <a:cubicBezTo>
                    <a:pt x="818" y="16"/>
                    <a:pt x="733" y="1"/>
                    <a:pt x="648"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4"/>
            <p:cNvSpPr/>
            <p:nvPr/>
          </p:nvSpPr>
          <p:spPr>
            <a:xfrm>
              <a:off x="794650" y="4408925"/>
              <a:ext cx="9175" cy="4075"/>
            </a:xfrm>
            <a:custGeom>
              <a:avLst/>
              <a:gdLst/>
              <a:ahLst/>
              <a:cxnLst/>
              <a:rect l="l" t="t" r="r" b="b"/>
              <a:pathLst>
                <a:path w="367" h="163" extrusionOk="0">
                  <a:moveTo>
                    <a:pt x="61" y="0"/>
                  </a:moveTo>
                  <a:cubicBezTo>
                    <a:pt x="29" y="0"/>
                    <a:pt x="15" y="18"/>
                    <a:pt x="1" y="46"/>
                  </a:cubicBezTo>
                  <a:cubicBezTo>
                    <a:pt x="1" y="60"/>
                    <a:pt x="15" y="88"/>
                    <a:pt x="47" y="88"/>
                  </a:cubicBezTo>
                  <a:lnTo>
                    <a:pt x="324" y="162"/>
                  </a:lnTo>
                  <a:cubicBezTo>
                    <a:pt x="339" y="162"/>
                    <a:pt x="353" y="162"/>
                    <a:pt x="353" y="148"/>
                  </a:cubicBezTo>
                  <a:cubicBezTo>
                    <a:pt x="367" y="120"/>
                    <a:pt x="353" y="106"/>
                    <a:pt x="339" y="106"/>
                  </a:cubicBezTo>
                  <a:lnTo>
                    <a:pt x="75" y="0"/>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4"/>
            <p:cNvSpPr/>
            <p:nvPr/>
          </p:nvSpPr>
          <p:spPr>
            <a:xfrm>
              <a:off x="795000" y="4406025"/>
              <a:ext cx="9625" cy="2575"/>
            </a:xfrm>
            <a:custGeom>
              <a:avLst/>
              <a:gdLst/>
              <a:ahLst/>
              <a:cxnLst/>
              <a:rect l="l" t="t" r="r" b="b"/>
              <a:pathLst>
                <a:path w="385" h="103" extrusionOk="0">
                  <a:moveTo>
                    <a:pt x="61" y="0"/>
                  </a:moveTo>
                  <a:cubicBezTo>
                    <a:pt x="33" y="0"/>
                    <a:pt x="1" y="28"/>
                    <a:pt x="1" y="46"/>
                  </a:cubicBezTo>
                  <a:cubicBezTo>
                    <a:pt x="1" y="74"/>
                    <a:pt x="33" y="102"/>
                    <a:pt x="61" y="102"/>
                  </a:cubicBezTo>
                  <a:lnTo>
                    <a:pt x="339" y="102"/>
                  </a:lnTo>
                  <a:cubicBezTo>
                    <a:pt x="353" y="102"/>
                    <a:pt x="367" y="88"/>
                    <a:pt x="367" y="74"/>
                  </a:cubicBezTo>
                  <a:cubicBezTo>
                    <a:pt x="384" y="60"/>
                    <a:pt x="367" y="46"/>
                    <a:pt x="339" y="46"/>
                  </a:cubicBezTo>
                  <a:lnTo>
                    <a:pt x="61" y="0"/>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4"/>
            <p:cNvSpPr/>
            <p:nvPr/>
          </p:nvSpPr>
          <p:spPr>
            <a:xfrm>
              <a:off x="795800" y="4401625"/>
              <a:ext cx="9175" cy="3375"/>
            </a:xfrm>
            <a:custGeom>
              <a:avLst/>
              <a:gdLst/>
              <a:ahLst/>
              <a:cxnLst/>
              <a:rect l="l" t="t" r="r" b="b"/>
              <a:pathLst>
                <a:path w="367" h="135" extrusionOk="0">
                  <a:moveTo>
                    <a:pt x="321" y="0"/>
                  </a:moveTo>
                  <a:lnTo>
                    <a:pt x="43" y="46"/>
                  </a:lnTo>
                  <a:lnTo>
                    <a:pt x="29" y="46"/>
                  </a:lnTo>
                  <a:cubicBezTo>
                    <a:pt x="15" y="46"/>
                    <a:pt x="1" y="74"/>
                    <a:pt x="1" y="102"/>
                  </a:cubicBezTo>
                  <a:cubicBezTo>
                    <a:pt x="1" y="116"/>
                    <a:pt x="29" y="134"/>
                    <a:pt x="57" y="134"/>
                  </a:cubicBezTo>
                  <a:lnTo>
                    <a:pt x="335" y="74"/>
                  </a:lnTo>
                  <a:cubicBezTo>
                    <a:pt x="352" y="74"/>
                    <a:pt x="366" y="60"/>
                    <a:pt x="366" y="28"/>
                  </a:cubicBezTo>
                  <a:cubicBezTo>
                    <a:pt x="366" y="14"/>
                    <a:pt x="352" y="0"/>
                    <a:pt x="321"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4"/>
            <p:cNvSpPr/>
            <p:nvPr/>
          </p:nvSpPr>
          <p:spPr>
            <a:xfrm>
              <a:off x="695025" y="4360750"/>
              <a:ext cx="34050" cy="26550"/>
            </a:xfrm>
            <a:custGeom>
              <a:avLst/>
              <a:gdLst/>
              <a:ahLst/>
              <a:cxnLst/>
              <a:rect l="l" t="t" r="r" b="b"/>
              <a:pathLst>
                <a:path w="1362" h="1062" extrusionOk="0">
                  <a:moveTo>
                    <a:pt x="609" y="1"/>
                  </a:moveTo>
                  <a:cubicBezTo>
                    <a:pt x="508" y="1"/>
                    <a:pt x="409" y="23"/>
                    <a:pt x="321" y="67"/>
                  </a:cubicBezTo>
                  <a:cubicBezTo>
                    <a:pt x="145" y="154"/>
                    <a:pt x="15" y="344"/>
                    <a:pt x="0" y="538"/>
                  </a:cubicBezTo>
                  <a:cubicBezTo>
                    <a:pt x="0" y="552"/>
                    <a:pt x="0" y="566"/>
                    <a:pt x="15" y="566"/>
                  </a:cubicBezTo>
                  <a:cubicBezTo>
                    <a:pt x="29" y="566"/>
                    <a:pt x="43" y="566"/>
                    <a:pt x="43" y="552"/>
                  </a:cubicBezTo>
                  <a:cubicBezTo>
                    <a:pt x="88" y="376"/>
                    <a:pt x="219" y="228"/>
                    <a:pt x="366" y="169"/>
                  </a:cubicBezTo>
                  <a:cubicBezTo>
                    <a:pt x="440" y="140"/>
                    <a:pt x="528" y="112"/>
                    <a:pt x="616" y="112"/>
                  </a:cubicBezTo>
                  <a:cubicBezTo>
                    <a:pt x="704" y="112"/>
                    <a:pt x="778" y="126"/>
                    <a:pt x="866" y="169"/>
                  </a:cubicBezTo>
                  <a:cubicBezTo>
                    <a:pt x="1024" y="228"/>
                    <a:pt x="1144" y="362"/>
                    <a:pt x="1218" y="520"/>
                  </a:cubicBezTo>
                  <a:cubicBezTo>
                    <a:pt x="1274" y="668"/>
                    <a:pt x="1260" y="858"/>
                    <a:pt x="1186" y="1020"/>
                  </a:cubicBezTo>
                  <a:cubicBezTo>
                    <a:pt x="1172" y="1034"/>
                    <a:pt x="1172" y="1048"/>
                    <a:pt x="1186" y="1048"/>
                  </a:cubicBezTo>
                  <a:cubicBezTo>
                    <a:pt x="1193" y="1057"/>
                    <a:pt x="1201" y="1061"/>
                    <a:pt x="1209" y="1061"/>
                  </a:cubicBezTo>
                  <a:cubicBezTo>
                    <a:pt x="1217" y="1061"/>
                    <a:pt x="1225" y="1057"/>
                    <a:pt x="1232" y="1048"/>
                  </a:cubicBezTo>
                  <a:cubicBezTo>
                    <a:pt x="1334" y="890"/>
                    <a:pt x="1362" y="668"/>
                    <a:pt x="1305" y="478"/>
                  </a:cubicBezTo>
                  <a:cubicBezTo>
                    <a:pt x="1246" y="288"/>
                    <a:pt x="1084" y="140"/>
                    <a:pt x="908" y="67"/>
                  </a:cubicBezTo>
                  <a:cubicBezTo>
                    <a:pt x="813" y="23"/>
                    <a:pt x="710" y="1"/>
                    <a:pt x="609"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4"/>
            <p:cNvSpPr/>
            <p:nvPr/>
          </p:nvSpPr>
          <p:spPr>
            <a:xfrm>
              <a:off x="688425" y="4366175"/>
              <a:ext cx="9175" cy="5575"/>
            </a:xfrm>
            <a:custGeom>
              <a:avLst/>
              <a:gdLst/>
              <a:ahLst/>
              <a:cxnLst/>
              <a:rect l="l" t="t" r="r" b="b"/>
              <a:pathLst>
                <a:path w="367" h="223" extrusionOk="0">
                  <a:moveTo>
                    <a:pt x="36" y="1"/>
                  </a:moveTo>
                  <a:cubicBezTo>
                    <a:pt x="29" y="1"/>
                    <a:pt x="22" y="4"/>
                    <a:pt x="15" y="11"/>
                  </a:cubicBezTo>
                  <a:cubicBezTo>
                    <a:pt x="1" y="25"/>
                    <a:pt x="15" y="57"/>
                    <a:pt x="29" y="57"/>
                  </a:cubicBezTo>
                  <a:lnTo>
                    <a:pt x="279" y="215"/>
                  </a:lnTo>
                  <a:cubicBezTo>
                    <a:pt x="287" y="221"/>
                    <a:pt x="296" y="223"/>
                    <a:pt x="304" y="223"/>
                  </a:cubicBezTo>
                  <a:cubicBezTo>
                    <a:pt x="324" y="223"/>
                    <a:pt x="343" y="211"/>
                    <a:pt x="352" y="201"/>
                  </a:cubicBezTo>
                  <a:cubicBezTo>
                    <a:pt x="367" y="173"/>
                    <a:pt x="352" y="145"/>
                    <a:pt x="321" y="127"/>
                  </a:cubicBezTo>
                  <a:lnTo>
                    <a:pt x="57" y="11"/>
                  </a:lnTo>
                  <a:cubicBezTo>
                    <a:pt x="50" y="4"/>
                    <a:pt x="43" y="1"/>
                    <a:pt x="36"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4"/>
            <p:cNvSpPr/>
            <p:nvPr/>
          </p:nvSpPr>
          <p:spPr>
            <a:xfrm>
              <a:off x="691325" y="4362500"/>
              <a:ext cx="7775" cy="6775"/>
            </a:xfrm>
            <a:custGeom>
              <a:avLst/>
              <a:gdLst/>
              <a:ahLst/>
              <a:cxnLst/>
              <a:rect l="l" t="t" r="r" b="b"/>
              <a:pathLst>
                <a:path w="311" h="271" extrusionOk="0">
                  <a:moveTo>
                    <a:pt x="38" y="0"/>
                  </a:moveTo>
                  <a:cubicBezTo>
                    <a:pt x="30" y="0"/>
                    <a:pt x="22" y="4"/>
                    <a:pt x="15" y="11"/>
                  </a:cubicBezTo>
                  <a:cubicBezTo>
                    <a:pt x="1" y="28"/>
                    <a:pt x="1" y="42"/>
                    <a:pt x="15" y="56"/>
                  </a:cubicBezTo>
                  <a:lnTo>
                    <a:pt x="222" y="260"/>
                  </a:lnTo>
                  <a:lnTo>
                    <a:pt x="236" y="260"/>
                  </a:lnTo>
                  <a:cubicBezTo>
                    <a:pt x="243" y="267"/>
                    <a:pt x="254" y="271"/>
                    <a:pt x="265" y="271"/>
                  </a:cubicBezTo>
                  <a:cubicBezTo>
                    <a:pt x="275" y="271"/>
                    <a:pt x="286" y="267"/>
                    <a:pt x="293" y="260"/>
                  </a:cubicBezTo>
                  <a:cubicBezTo>
                    <a:pt x="310" y="232"/>
                    <a:pt x="310" y="204"/>
                    <a:pt x="293" y="186"/>
                  </a:cubicBezTo>
                  <a:lnTo>
                    <a:pt x="61" y="11"/>
                  </a:lnTo>
                  <a:cubicBezTo>
                    <a:pt x="54" y="4"/>
                    <a:pt x="46" y="0"/>
                    <a:pt x="38"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4"/>
            <p:cNvSpPr/>
            <p:nvPr/>
          </p:nvSpPr>
          <p:spPr>
            <a:xfrm>
              <a:off x="694675" y="4358350"/>
              <a:ext cx="6625" cy="8025"/>
            </a:xfrm>
            <a:custGeom>
              <a:avLst/>
              <a:gdLst/>
              <a:ahLst/>
              <a:cxnLst/>
              <a:rect l="l" t="t" r="r" b="b"/>
              <a:pathLst>
                <a:path w="265" h="321" extrusionOk="0">
                  <a:moveTo>
                    <a:pt x="14" y="1"/>
                  </a:moveTo>
                  <a:cubicBezTo>
                    <a:pt x="0" y="18"/>
                    <a:pt x="0" y="32"/>
                    <a:pt x="14" y="46"/>
                  </a:cubicBezTo>
                  <a:lnTo>
                    <a:pt x="176" y="296"/>
                  </a:lnTo>
                  <a:lnTo>
                    <a:pt x="176" y="310"/>
                  </a:lnTo>
                  <a:cubicBezTo>
                    <a:pt x="183" y="317"/>
                    <a:pt x="194" y="321"/>
                    <a:pt x="204" y="321"/>
                  </a:cubicBezTo>
                  <a:cubicBezTo>
                    <a:pt x="215" y="321"/>
                    <a:pt x="226" y="317"/>
                    <a:pt x="233" y="310"/>
                  </a:cubicBezTo>
                  <a:cubicBezTo>
                    <a:pt x="264" y="296"/>
                    <a:pt x="264" y="265"/>
                    <a:pt x="247" y="236"/>
                  </a:cubicBezTo>
                  <a:lnTo>
                    <a:pt x="57" y="18"/>
                  </a:lnTo>
                  <a:cubicBezTo>
                    <a:pt x="43" y="1"/>
                    <a:pt x="29" y="1"/>
                    <a:pt x="14"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4"/>
            <p:cNvSpPr/>
            <p:nvPr/>
          </p:nvSpPr>
          <p:spPr>
            <a:xfrm>
              <a:off x="806350" y="4264625"/>
              <a:ext cx="52450" cy="269625"/>
            </a:xfrm>
            <a:custGeom>
              <a:avLst/>
              <a:gdLst/>
              <a:ahLst/>
              <a:cxnLst/>
              <a:rect l="l" t="t" r="r" b="b"/>
              <a:pathLst>
                <a:path w="2098" h="10785" extrusionOk="0">
                  <a:moveTo>
                    <a:pt x="18" y="0"/>
                  </a:moveTo>
                  <a:lnTo>
                    <a:pt x="1" y="14"/>
                  </a:lnTo>
                  <a:cubicBezTo>
                    <a:pt x="940" y="394"/>
                    <a:pt x="1671" y="1217"/>
                    <a:pt x="1921" y="2184"/>
                  </a:cubicBezTo>
                  <a:cubicBezTo>
                    <a:pt x="2041" y="2666"/>
                    <a:pt x="2055" y="3180"/>
                    <a:pt x="1953" y="3662"/>
                  </a:cubicBezTo>
                  <a:cubicBezTo>
                    <a:pt x="1907" y="3912"/>
                    <a:pt x="1819" y="4147"/>
                    <a:pt x="1759" y="4397"/>
                  </a:cubicBezTo>
                  <a:cubicBezTo>
                    <a:pt x="1689" y="4629"/>
                    <a:pt x="1629" y="4879"/>
                    <a:pt x="1615" y="5129"/>
                  </a:cubicBezTo>
                  <a:cubicBezTo>
                    <a:pt x="1601" y="5378"/>
                    <a:pt x="1629" y="5642"/>
                    <a:pt x="1745" y="5878"/>
                  </a:cubicBezTo>
                  <a:cubicBezTo>
                    <a:pt x="1805" y="5980"/>
                    <a:pt x="1865" y="6096"/>
                    <a:pt x="1921" y="6198"/>
                  </a:cubicBezTo>
                  <a:cubicBezTo>
                    <a:pt x="1981" y="6318"/>
                    <a:pt x="2023" y="6434"/>
                    <a:pt x="2023" y="6550"/>
                  </a:cubicBezTo>
                  <a:cubicBezTo>
                    <a:pt x="2023" y="6624"/>
                    <a:pt x="2009" y="6683"/>
                    <a:pt x="1995" y="6740"/>
                  </a:cubicBezTo>
                  <a:cubicBezTo>
                    <a:pt x="1981" y="6799"/>
                    <a:pt x="1953" y="6859"/>
                    <a:pt x="1921" y="6901"/>
                  </a:cubicBezTo>
                  <a:cubicBezTo>
                    <a:pt x="1865" y="7021"/>
                    <a:pt x="1791" y="7109"/>
                    <a:pt x="1717" y="7211"/>
                  </a:cubicBezTo>
                  <a:cubicBezTo>
                    <a:pt x="1643" y="7313"/>
                    <a:pt x="1569" y="7415"/>
                    <a:pt x="1527" y="7531"/>
                  </a:cubicBezTo>
                  <a:cubicBezTo>
                    <a:pt x="1482" y="7665"/>
                    <a:pt x="1467" y="7795"/>
                    <a:pt x="1482" y="7914"/>
                  </a:cubicBezTo>
                  <a:cubicBezTo>
                    <a:pt x="1513" y="8164"/>
                    <a:pt x="1629" y="8396"/>
                    <a:pt x="1731" y="8632"/>
                  </a:cubicBezTo>
                  <a:cubicBezTo>
                    <a:pt x="1777" y="8734"/>
                    <a:pt x="1819" y="8850"/>
                    <a:pt x="1847" y="8984"/>
                  </a:cubicBezTo>
                  <a:cubicBezTo>
                    <a:pt x="1879" y="9100"/>
                    <a:pt x="1907" y="9219"/>
                    <a:pt x="1921" y="9350"/>
                  </a:cubicBezTo>
                  <a:cubicBezTo>
                    <a:pt x="1967" y="9849"/>
                    <a:pt x="1847" y="10363"/>
                    <a:pt x="1584" y="10785"/>
                  </a:cubicBezTo>
                  <a:lnTo>
                    <a:pt x="1601" y="10785"/>
                  </a:lnTo>
                  <a:cubicBezTo>
                    <a:pt x="1865" y="10363"/>
                    <a:pt x="1981" y="9849"/>
                    <a:pt x="1935" y="9350"/>
                  </a:cubicBezTo>
                  <a:cubicBezTo>
                    <a:pt x="1921" y="9219"/>
                    <a:pt x="1907" y="9100"/>
                    <a:pt x="1879" y="8970"/>
                  </a:cubicBezTo>
                  <a:cubicBezTo>
                    <a:pt x="1847" y="8850"/>
                    <a:pt x="1805" y="8734"/>
                    <a:pt x="1745" y="8618"/>
                  </a:cubicBezTo>
                  <a:cubicBezTo>
                    <a:pt x="1657" y="8382"/>
                    <a:pt x="1541" y="8164"/>
                    <a:pt x="1513" y="7914"/>
                  </a:cubicBezTo>
                  <a:cubicBezTo>
                    <a:pt x="1482" y="7795"/>
                    <a:pt x="1496" y="7665"/>
                    <a:pt x="1541" y="7549"/>
                  </a:cubicBezTo>
                  <a:cubicBezTo>
                    <a:pt x="1584" y="7429"/>
                    <a:pt x="1657" y="7327"/>
                    <a:pt x="1731" y="7225"/>
                  </a:cubicBezTo>
                  <a:cubicBezTo>
                    <a:pt x="1805" y="7123"/>
                    <a:pt x="1893" y="7035"/>
                    <a:pt x="1953" y="6916"/>
                  </a:cubicBezTo>
                  <a:cubicBezTo>
                    <a:pt x="1981" y="6859"/>
                    <a:pt x="2009" y="6799"/>
                    <a:pt x="2023" y="6740"/>
                  </a:cubicBezTo>
                  <a:cubicBezTo>
                    <a:pt x="2041" y="6683"/>
                    <a:pt x="2055" y="6624"/>
                    <a:pt x="2055" y="6550"/>
                  </a:cubicBezTo>
                  <a:cubicBezTo>
                    <a:pt x="2055" y="6434"/>
                    <a:pt x="2009" y="6300"/>
                    <a:pt x="1953" y="6184"/>
                  </a:cubicBezTo>
                  <a:cubicBezTo>
                    <a:pt x="1893" y="6082"/>
                    <a:pt x="1833" y="5966"/>
                    <a:pt x="1777" y="5860"/>
                  </a:cubicBezTo>
                  <a:cubicBezTo>
                    <a:pt x="1657" y="5642"/>
                    <a:pt x="1629" y="5378"/>
                    <a:pt x="1643" y="5129"/>
                  </a:cubicBezTo>
                  <a:cubicBezTo>
                    <a:pt x="1671" y="4629"/>
                    <a:pt x="1893" y="4175"/>
                    <a:pt x="1995" y="3679"/>
                  </a:cubicBezTo>
                  <a:cubicBezTo>
                    <a:pt x="2097" y="3180"/>
                    <a:pt x="2083" y="2666"/>
                    <a:pt x="1953" y="2184"/>
                  </a:cubicBezTo>
                  <a:cubicBezTo>
                    <a:pt x="1879" y="1935"/>
                    <a:pt x="1791" y="1699"/>
                    <a:pt x="1671" y="1481"/>
                  </a:cubicBezTo>
                  <a:cubicBezTo>
                    <a:pt x="1555" y="1259"/>
                    <a:pt x="1408" y="1055"/>
                    <a:pt x="1232" y="865"/>
                  </a:cubicBezTo>
                  <a:cubicBezTo>
                    <a:pt x="912" y="482"/>
                    <a:pt x="486" y="190"/>
                    <a:pt x="18"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4"/>
            <p:cNvSpPr/>
            <p:nvPr/>
          </p:nvSpPr>
          <p:spPr>
            <a:xfrm>
              <a:off x="818500" y="4415950"/>
              <a:ext cx="14700" cy="108100"/>
            </a:xfrm>
            <a:custGeom>
              <a:avLst/>
              <a:gdLst/>
              <a:ahLst/>
              <a:cxnLst/>
              <a:rect l="l" t="t" r="r" b="b"/>
              <a:pathLst>
                <a:path w="588" h="4324" extrusionOk="0">
                  <a:moveTo>
                    <a:pt x="264" y="1"/>
                  </a:moveTo>
                  <a:lnTo>
                    <a:pt x="264" y="15"/>
                  </a:lnTo>
                  <a:cubicBezTo>
                    <a:pt x="306" y="29"/>
                    <a:pt x="338" y="57"/>
                    <a:pt x="380" y="103"/>
                  </a:cubicBezTo>
                  <a:cubicBezTo>
                    <a:pt x="412" y="131"/>
                    <a:pt x="440" y="177"/>
                    <a:pt x="454" y="219"/>
                  </a:cubicBezTo>
                  <a:cubicBezTo>
                    <a:pt x="514" y="307"/>
                    <a:pt x="528" y="395"/>
                    <a:pt x="542" y="497"/>
                  </a:cubicBezTo>
                  <a:cubicBezTo>
                    <a:pt x="556" y="687"/>
                    <a:pt x="514" y="880"/>
                    <a:pt x="426" y="1056"/>
                  </a:cubicBezTo>
                  <a:cubicBezTo>
                    <a:pt x="352" y="1232"/>
                    <a:pt x="250" y="1408"/>
                    <a:pt x="162" y="1584"/>
                  </a:cubicBezTo>
                  <a:cubicBezTo>
                    <a:pt x="74" y="1759"/>
                    <a:pt x="14" y="1949"/>
                    <a:pt x="14" y="2153"/>
                  </a:cubicBezTo>
                  <a:cubicBezTo>
                    <a:pt x="0" y="2357"/>
                    <a:pt x="74" y="2551"/>
                    <a:pt x="148" y="2727"/>
                  </a:cubicBezTo>
                  <a:cubicBezTo>
                    <a:pt x="236" y="2917"/>
                    <a:pt x="324" y="3079"/>
                    <a:pt x="394" y="3269"/>
                  </a:cubicBezTo>
                  <a:cubicBezTo>
                    <a:pt x="468" y="3444"/>
                    <a:pt x="528" y="3634"/>
                    <a:pt x="500" y="3824"/>
                  </a:cubicBezTo>
                  <a:cubicBezTo>
                    <a:pt x="482" y="3926"/>
                    <a:pt x="454" y="4014"/>
                    <a:pt x="412" y="4102"/>
                  </a:cubicBezTo>
                  <a:cubicBezTo>
                    <a:pt x="380" y="4148"/>
                    <a:pt x="366" y="4190"/>
                    <a:pt x="324" y="4222"/>
                  </a:cubicBezTo>
                  <a:cubicBezTo>
                    <a:pt x="292" y="4264"/>
                    <a:pt x="250" y="4292"/>
                    <a:pt x="218" y="4310"/>
                  </a:cubicBezTo>
                  <a:lnTo>
                    <a:pt x="204" y="4324"/>
                  </a:lnTo>
                  <a:lnTo>
                    <a:pt x="218" y="4324"/>
                  </a:lnTo>
                  <a:cubicBezTo>
                    <a:pt x="264" y="4310"/>
                    <a:pt x="306" y="4278"/>
                    <a:pt x="338" y="4236"/>
                  </a:cubicBezTo>
                  <a:cubicBezTo>
                    <a:pt x="380" y="4204"/>
                    <a:pt x="412" y="4162"/>
                    <a:pt x="426" y="4116"/>
                  </a:cubicBezTo>
                  <a:cubicBezTo>
                    <a:pt x="482" y="4028"/>
                    <a:pt x="514" y="3926"/>
                    <a:pt x="528" y="3838"/>
                  </a:cubicBezTo>
                  <a:cubicBezTo>
                    <a:pt x="556" y="3634"/>
                    <a:pt x="500" y="3430"/>
                    <a:pt x="426" y="3254"/>
                  </a:cubicBezTo>
                  <a:cubicBezTo>
                    <a:pt x="352" y="3061"/>
                    <a:pt x="250" y="2903"/>
                    <a:pt x="176" y="2709"/>
                  </a:cubicBezTo>
                  <a:cubicBezTo>
                    <a:pt x="102" y="2533"/>
                    <a:pt x="42" y="2343"/>
                    <a:pt x="42" y="2153"/>
                  </a:cubicBezTo>
                  <a:cubicBezTo>
                    <a:pt x="42" y="1964"/>
                    <a:pt x="116" y="1774"/>
                    <a:pt x="190" y="1598"/>
                  </a:cubicBezTo>
                  <a:cubicBezTo>
                    <a:pt x="278" y="1422"/>
                    <a:pt x="380" y="1246"/>
                    <a:pt x="454" y="1070"/>
                  </a:cubicBezTo>
                  <a:cubicBezTo>
                    <a:pt x="542" y="894"/>
                    <a:pt x="588" y="687"/>
                    <a:pt x="570" y="483"/>
                  </a:cubicBezTo>
                  <a:cubicBezTo>
                    <a:pt x="556" y="395"/>
                    <a:pt x="528" y="293"/>
                    <a:pt x="482" y="205"/>
                  </a:cubicBezTo>
                  <a:cubicBezTo>
                    <a:pt x="454" y="159"/>
                    <a:pt x="426" y="117"/>
                    <a:pt x="394" y="89"/>
                  </a:cubicBezTo>
                  <a:cubicBezTo>
                    <a:pt x="352" y="43"/>
                    <a:pt x="324" y="15"/>
                    <a:pt x="278"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4"/>
            <p:cNvSpPr/>
            <p:nvPr/>
          </p:nvSpPr>
          <p:spPr>
            <a:xfrm>
              <a:off x="657650" y="4404525"/>
              <a:ext cx="13575" cy="103000"/>
            </a:xfrm>
            <a:custGeom>
              <a:avLst/>
              <a:gdLst/>
              <a:ahLst/>
              <a:cxnLst/>
              <a:rect l="l" t="t" r="r" b="b"/>
              <a:pathLst>
                <a:path w="543" h="4120" extrusionOk="0">
                  <a:moveTo>
                    <a:pt x="338" y="0"/>
                  </a:moveTo>
                  <a:cubicBezTo>
                    <a:pt x="190" y="106"/>
                    <a:pt x="88" y="282"/>
                    <a:pt x="43" y="458"/>
                  </a:cubicBezTo>
                  <a:cubicBezTo>
                    <a:pt x="1" y="648"/>
                    <a:pt x="1" y="838"/>
                    <a:pt x="29" y="1013"/>
                  </a:cubicBezTo>
                  <a:cubicBezTo>
                    <a:pt x="103" y="1379"/>
                    <a:pt x="278" y="1703"/>
                    <a:pt x="395" y="2055"/>
                  </a:cubicBezTo>
                  <a:cubicBezTo>
                    <a:pt x="454" y="2216"/>
                    <a:pt x="497" y="2406"/>
                    <a:pt x="497" y="2582"/>
                  </a:cubicBezTo>
                  <a:cubicBezTo>
                    <a:pt x="514" y="2758"/>
                    <a:pt x="468" y="2948"/>
                    <a:pt x="380" y="3110"/>
                  </a:cubicBezTo>
                  <a:cubicBezTo>
                    <a:pt x="307" y="3272"/>
                    <a:pt x="190" y="3416"/>
                    <a:pt x="131" y="3578"/>
                  </a:cubicBezTo>
                  <a:cubicBezTo>
                    <a:pt x="88" y="3666"/>
                    <a:pt x="74" y="3768"/>
                    <a:pt x="74" y="3856"/>
                  </a:cubicBezTo>
                  <a:cubicBezTo>
                    <a:pt x="88" y="3944"/>
                    <a:pt x="117" y="4046"/>
                    <a:pt x="176" y="4119"/>
                  </a:cubicBezTo>
                  <a:lnTo>
                    <a:pt x="190" y="4119"/>
                  </a:lnTo>
                  <a:lnTo>
                    <a:pt x="190" y="4105"/>
                  </a:lnTo>
                  <a:cubicBezTo>
                    <a:pt x="131" y="4032"/>
                    <a:pt x="103" y="3944"/>
                    <a:pt x="103" y="3856"/>
                  </a:cubicBezTo>
                  <a:cubicBezTo>
                    <a:pt x="103" y="3768"/>
                    <a:pt x="117" y="3680"/>
                    <a:pt x="145" y="3592"/>
                  </a:cubicBezTo>
                  <a:cubicBezTo>
                    <a:pt x="219" y="3430"/>
                    <a:pt x="321" y="3286"/>
                    <a:pt x="409" y="3110"/>
                  </a:cubicBezTo>
                  <a:cubicBezTo>
                    <a:pt x="497" y="2948"/>
                    <a:pt x="542" y="2758"/>
                    <a:pt x="542" y="2582"/>
                  </a:cubicBezTo>
                  <a:cubicBezTo>
                    <a:pt x="528" y="2392"/>
                    <a:pt x="482" y="2216"/>
                    <a:pt x="426" y="2041"/>
                  </a:cubicBezTo>
                  <a:cubicBezTo>
                    <a:pt x="321" y="1689"/>
                    <a:pt x="131" y="1365"/>
                    <a:pt x="57" y="1013"/>
                  </a:cubicBezTo>
                  <a:cubicBezTo>
                    <a:pt x="29" y="824"/>
                    <a:pt x="29" y="648"/>
                    <a:pt x="74" y="472"/>
                  </a:cubicBezTo>
                  <a:cubicBezTo>
                    <a:pt x="117" y="296"/>
                    <a:pt x="205" y="120"/>
                    <a:pt x="352" y="18"/>
                  </a:cubicBezTo>
                  <a:lnTo>
                    <a:pt x="352" y="0"/>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4"/>
            <p:cNvSpPr/>
            <p:nvPr/>
          </p:nvSpPr>
          <p:spPr>
            <a:xfrm>
              <a:off x="746650" y="4285100"/>
              <a:ext cx="80650" cy="93850"/>
            </a:xfrm>
            <a:custGeom>
              <a:avLst/>
              <a:gdLst/>
              <a:ahLst/>
              <a:cxnLst/>
              <a:rect l="l" t="t" r="r" b="b"/>
              <a:pathLst>
                <a:path w="3226" h="3754" extrusionOk="0">
                  <a:moveTo>
                    <a:pt x="0" y="1"/>
                  </a:moveTo>
                  <a:lnTo>
                    <a:pt x="0" y="15"/>
                  </a:lnTo>
                  <a:cubicBezTo>
                    <a:pt x="148" y="412"/>
                    <a:pt x="338" y="778"/>
                    <a:pt x="560" y="1144"/>
                  </a:cubicBezTo>
                  <a:cubicBezTo>
                    <a:pt x="778" y="1496"/>
                    <a:pt x="1027" y="1833"/>
                    <a:pt x="1291" y="2157"/>
                  </a:cubicBezTo>
                  <a:cubicBezTo>
                    <a:pt x="1847" y="2787"/>
                    <a:pt x="2494" y="3328"/>
                    <a:pt x="3212" y="3754"/>
                  </a:cubicBezTo>
                  <a:lnTo>
                    <a:pt x="3226" y="3740"/>
                  </a:lnTo>
                  <a:cubicBezTo>
                    <a:pt x="2508" y="3300"/>
                    <a:pt x="1861" y="2755"/>
                    <a:pt x="1319" y="2125"/>
                  </a:cubicBezTo>
                  <a:cubicBezTo>
                    <a:pt x="1056" y="1819"/>
                    <a:pt x="806" y="1482"/>
                    <a:pt x="588" y="1130"/>
                  </a:cubicBezTo>
                  <a:cubicBezTo>
                    <a:pt x="366" y="764"/>
                    <a:pt x="176" y="398"/>
                    <a:pt x="14" y="15"/>
                  </a:cubicBezTo>
                  <a:lnTo>
                    <a:pt x="0" y="1"/>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4"/>
            <p:cNvSpPr/>
            <p:nvPr/>
          </p:nvSpPr>
          <p:spPr>
            <a:xfrm>
              <a:off x="774525" y="4291700"/>
              <a:ext cx="60875" cy="61575"/>
            </a:xfrm>
            <a:custGeom>
              <a:avLst/>
              <a:gdLst/>
              <a:ahLst/>
              <a:cxnLst/>
              <a:rect l="l" t="t" r="r" b="b"/>
              <a:pathLst>
                <a:path w="2435" h="2463" extrusionOk="0">
                  <a:moveTo>
                    <a:pt x="0" y="0"/>
                  </a:moveTo>
                  <a:lnTo>
                    <a:pt x="0" y="15"/>
                  </a:lnTo>
                  <a:cubicBezTo>
                    <a:pt x="130" y="278"/>
                    <a:pt x="278" y="514"/>
                    <a:pt x="454" y="750"/>
                  </a:cubicBezTo>
                  <a:cubicBezTo>
                    <a:pt x="630" y="982"/>
                    <a:pt x="820" y="1218"/>
                    <a:pt x="1027" y="1422"/>
                  </a:cubicBezTo>
                  <a:cubicBezTo>
                    <a:pt x="1435" y="1833"/>
                    <a:pt x="1907" y="2185"/>
                    <a:pt x="2417" y="2463"/>
                  </a:cubicBezTo>
                  <a:lnTo>
                    <a:pt x="2434" y="2463"/>
                  </a:lnTo>
                  <a:lnTo>
                    <a:pt x="2434" y="2449"/>
                  </a:lnTo>
                  <a:cubicBezTo>
                    <a:pt x="1921" y="2157"/>
                    <a:pt x="1450" y="1805"/>
                    <a:pt x="1056" y="1393"/>
                  </a:cubicBezTo>
                  <a:cubicBezTo>
                    <a:pt x="852" y="1189"/>
                    <a:pt x="658" y="968"/>
                    <a:pt x="482" y="732"/>
                  </a:cubicBezTo>
                  <a:cubicBezTo>
                    <a:pt x="306" y="500"/>
                    <a:pt x="148" y="264"/>
                    <a:pt x="14"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4"/>
            <p:cNvSpPr/>
            <p:nvPr/>
          </p:nvSpPr>
          <p:spPr>
            <a:xfrm>
              <a:off x="788425" y="4275250"/>
              <a:ext cx="56475" cy="78025"/>
            </a:xfrm>
            <a:custGeom>
              <a:avLst/>
              <a:gdLst/>
              <a:ahLst/>
              <a:cxnLst/>
              <a:rect l="l" t="t" r="r" b="b"/>
              <a:pathLst>
                <a:path w="2259" h="3121" extrusionOk="0">
                  <a:moveTo>
                    <a:pt x="14" y="1"/>
                  </a:moveTo>
                  <a:lnTo>
                    <a:pt x="0" y="15"/>
                  </a:lnTo>
                  <a:cubicBezTo>
                    <a:pt x="310" y="159"/>
                    <a:pt x="602" y="335"/>
                    <a:pt x="851" y="542"/>
                  </a:cubicBezTo>
                  <a:cubicBezTo>
                    <a:pt x="1115" y="746"/>
                    <a:pt x="1351" y="996"/>
                    <a:pt x="1541" y="1260"/>
                  </a:cubicBezTo>
                  <a:cubicBezTo>
                    <a:pt x="1935" y="1802"/>
                    <a:pt x="2184" y="2445"/>
                    <a:pt x="2244" y="3107"/>
                  </a:cubicBezTo>
                  <a:lnTo>
                    <a:pt x="2258" y="3121"/>
                  </a:lnTo>
                  <a:lnTo>
                    <a:pt x="2258" y="3107"/>
                  </a:lnTo>
                  <a:cubicBezTo>
                    <a:pt x="2244" y="2769"/>
                    <a:pt x="2170" y="2445"/>
                    <a:pt x="2037" y="2125"/>
                  </a:cubicBezTo>
                  <a:cubicBezTo>
                    <a:pt x="1921" y="1816"/>
                    <a:pt x="1759" y="1524"/>
                    <a:pt x="1569" y="1246"/>
                  </a:cubicBezTo>
                  <a:cubicBezTo>
                    <a:pt x="1379" y="968"/>
                    <a:pt x="1143" y="732"/>
                    <a:pt x="879" y="511"/>
                  </a:cubicBezTo>
                  <a:cubicBezTo>
                    <a:pt x="616" y="307"/>
                    <a:pt x="324" y="131"/>
                    <a:pt x="14"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4"/>
            <p:cNvSpPr/>
            <p:nvPr/>
          </p:nvSpPr>
          <p:spPr>
            <a:xfrm>
              <a:off x="659050" y="4275600"/>
              <a:ext cx="78825" cy="57200"/>
            </a:xfrm>
            <a:custGeom>
              <a:avLst/>
              <a:gdLst/>
              <a:ahLst/>
              <a:cxnLst/>
              <a:rect l="l" t="t" r="r" b="b"/>
              <a:pathLst>
                <a:path w="3153" h="2288" extrusionOk="0">
                  <a:moveTo>
                    <a:pt x="3153" y="1"/>
                  </a:moveTo>
                  <a:lnTo>
                    <a:pt x="3138" y="15"/>
                  </a:lnTo>
                  <a:cubicBezTo>
                    <a:pt x="2875" y="630"/>
                    <a:pt x="2435" y="1186"/>
                    <a:pt x="1893" y="1584"/>
                  </a:cubicBezTo>
                  <a:cubicBezTo>
                    <a:pt x="1615" y="1774"/>
                    <a:pt x="1306" y="1935"/>
                    <a:pt x="1000" y="2051"/>
                  </a:cubicBezTo>
                  <a:cubicBezTo>
                    <a:pt x="676" y="2185"/>
                    <a:pt x="339" y="2255"/>
                    <a:pt x="1" y="2273"/>
                  </a:cubicBezTo>
                  <a:lnTo>
                    <a:pt x="1" y="2287"/>
                  </a:lnTo>
                  <a:cubicBezTo>
                    <a:pt x="353" y="2273"/>
                    <a:pt x="690" y="2213"/>
                    <a:pt x="1014" y="2080"/>
                  </a:cubicBezTo>
                  <a:cubicBezTo>
                    <a:pt x="1320" y="1978"/>
                    <a:pt x="1629" y="1802"/>
                    <a:pt x="1907" y="1612"/>
                  </a:cubicBezTo>
                  <a:cubicBezTo>
                    <a:pt x="2185" y="1408"/>
                    <a:pt x="2435" y="1172"/>
                    <a:pt x="2639" y="894"/>
                  </a:cubicBezTo>
                  <a:cubicBezTo>
                    <a:pt x="2861" y="630"/>
                    <a:pt x="3036" y="338"/>
                    <a:pt x="3153" y="15"/>
                  </a:cubicBezTo>
                  <a:lnTo>
                    <a:pt x="3153" y="1"/>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4"/>
            <p:cNvSpPr/>
            <p:nvPr/>
          </p:nvSpPr>
          <p:spPr>
            <a:xfrm>
              <a:off x="673400" y="4284400"/>
              <a:ext cx="49450" cy="32200"/>
            </a:xfrm>
            <a:custGeom>
              <a:avLst/>
              <a:gdLst/>
              <a:ahLst/>
              <a:cxnLst/>
              <a:rect l="l" t="t" r="r" b="b"/>
              <a:pathLst>
                <a:path w="1978" h="1288" extrusionOk="0">
                  <a:moveTo>
                    <a:pt x="1977" y="0"/>
                  </a:moveTo>
                  <a:cubicBezTo>
                    <a:pt x="1611" y="145"/>
                    <a:pt x="1259" y="338"/>
                    <a:pt x="922" y="542"/>
                  </a:cubicBezTo>
                  <a:cubicBezTo>
                    <a:pt x="763" y="644"/>
                    <a:pt x="602" y="760"/>
                    <a:pt x="440" y="894"/>
                  </a:cubicBezTo>
                  <a:cubicBezTo>
                    <a:pt x="292" y="1010"/>
                    <a:pt x="130" y="1144"/>
                    <a:pt x="0" y="1288"/>
                  </a:cubicBezTo>
                  <a:lnTo>
                    <a:pt x="14" y="1288"/>
                  </a:lnTo>
                  <a:cubicBezTo>
                    <a:pt x="162" y="1158"/>
                    <a:pt x="306" y="1042"/>
                    <a:pt x="454" y="908"/>
                  </a:cubicBezTo>
                  <a:cubicBezTo>
                    <a:pt x="616" y="792"/>
                    <a:pt x="778" y="690"/>
                    <a:pt x="939" y="570"/>
                  </a:cubicBezTo>
                  <a:cubicBezTo>
                    <a:pt x="1274" y="352"/>
                    <a:pt x="1625" y="176"/>
                    <a:pt x="1977" y="15"/>
                  </a:cubicBezTo>
                  <a:lnTo>
                    <a:pt x="1977" y="0"/>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4"/>
            <p:cNvSpPr/>
            <p:nvPr/>
          </p:nvSpPr>
          <p:spPr>
            <a:xfrm>
              <a:off x="510700" y="4351050"/>
              <a:ext cx="115050" cy="195700"/>
            </a:xfrm>
            <a:custGeom>
              <a:avLst/>
              <a:gdLst/>
              <a:ahLst/>
              <a:cxnLst/>
              <a:rect l="l" t="t" r="r" b="b"/>
              <a:pathLst>
                <a:path w="4602" h="7828" extrusionOk="0">
                  <a:moveTo>
                    <a:pt x="1" y="1"/>
                  </a:moveTo>
                  <a:lnTo>
                    <a:pt x="1010" y="6536"/>
                  </a:lnTo>
                  <a:lnTo>
                    <a:pt x="4602" y="7827"/>
                  </a:lnTo>
                  <a:cubicBezTo>
                    <a:pt x="4602" y="7827"/>
                    <a:pt x="3546" y="1570"/>
                    <a:pt x="3546" y="1556"/>
                  </a:cubicBezTo>
                  <a:cubicBezTo>
                    <a:pt x="2111" y="574"/>
                    <a:pt x="1" y="1"/>
                    <a:pt x="1"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4"/>
            <p:cNvSpPr/>
            <p:nvPr/>
          </p:nvSpPr>
          <p:spPr>
            <a:xfrm>
              <a:off x="507800" y="4355450"/>
              <a:ext cx="118300" cy="193850"/>
            </a:xfrm>
            <a:custGeom>
              <a:avLst/>
              <a:gdLst/>
              <a:ahLst/>
              <a:cxnLst/>
              <a:rect l="l" t="t" r="r" b="b"/>
              <a:pathLst>
                <a:path w="4732" h="7754" extrusionOk="0">
                  <a:moveTo>
                    <a:pt x="1" y="1"/>
                  </a:moveTo>
                  <a:lnTo>
                    <a:pt x="908" y="6434"/>
                  </a:lnTo>
                  <a:lnTo>
                    <a:pt x="4732" y="7753"/>
                  </a:lnTo>
                  <a:cubicBezTo>
                    <a:pt x="4732" y="7753"/>
                    <a:pt x="3677" y="1496"/>
                    <a:pt x="3677" y="1482"/>
                  </a:cubicBezTo>
                  <a:cubicBezTo>
                    <a:pt x="2153" y="486"/>
                    <a:pt x="1" y="1"/>
                    <a:pt x="1"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4"/>
            <p:cNvSpPr/>
            <p:nvPr/>
          </p:nvSpPr>
          <p:spPr>
            <a:xfrm>
              <a:off x="501925" y="4359850"/>
              <a:ext cx="124175" cy="192000"/>
            </a:xfrm>
            <a:custGeom>
              <a:avLst/>
              <a:gdLst/>
              <a:ahLst/>
              <a:cxnLst/>
              <a:rect l="l" t="t" r="r" b="b"/>
              <a:pathLst>
                <a:path w="4967" h="7680" extrusionOk="0">
                  <a:moveTo>
                    <a:pt x="0" y="1"/>
                  </a:moveTo>
                  <a:lnTo>
                    <a:pt x="1143" y="6346"/>
                  </a:lnTo>
                  <a:lnTo>
                    <a:pt x="4967" y="7679"/>
                  </a:lnTo>
                  <a:cubicBezTo>
                    <a:pt x="4967" y="7679"/>
                    <a:pt x="3929" y="1408"/>
                    <a:pt x="3929" y="1393"/>
                  </a:cubicBezTo>
                  <a:cubicBezTo>
                    <a:pt x="2578" y="528"/>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4"/>
            <p:cNvSpPr/>
            <p:nvPr/>
          </p:nvSpPr>
          <p:spPr>
            <a:xfrm>
              <a:off x="599700" y="4323175"/>
              <a:ext cx="107400" cy="223225"/>
            </a:xfrm>
            <a:custGeom>
              <a:avLst/>
              <a:gdLst/>
              <a:ahLst/>
              <a:cxnLst/>
              <a:rect l="l" t="t" r="r" b="b"/>
              <a:pathLst>
                <a:path w="4296" h="8929" extrusionOk="0">
                  <a:moveTo>
                    <a:pt x="2948" y="1"/>
                  </a:moveTo>
                  <a:cubicBezTo>
                    <a:pt x="2948" y="1"/>
                    <a:pt x="1101" y="1320"/>
                    <a:pt x="1" y="2671"/>
                  </a:cubicBezTo>
                  <a:cubicBezTo>
                    <a:pt x="18" y="2685"/>
                    <a:pt x="1161" y="8928"/>
                    <a:pt x="1161" y="8928"/>
                  </a:cubicBezTo>
                  <a:lnTo>
                    <a:pt x="4295" y="6656"/>
                  </a:lnTo>
                  <a:lnTo>
                    <a:pt x="2948" y="1"/>
                  </a:ln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4"/>
            <p:cNvSpPr/>
            <p:nvPr/>
          </p:nvSpPr>
          <p:spPr>
            <a:xfrm>
              <a:off x="600150" y="4327575"/>
              <a:ext cx="113200" cy="221375"/>
            </a:xfrm>
            <a:custGeom>
              <a:avLst/>
              <a:gdLst/>
              <a:ahLst/>
              <a:cxnLst/>
              <a:rect l="l" t="t" r="r" b="b"/>
              <a:pathLst>
                <a:path w="4528" h="8855" extrusionOk="0">
                  <a:moveTo>
                    <a:pt x="3236" y="1"/>
                  </a:moveTo>
                  <a:cubicBezTo>
                    <a:pt x="3236" y="1"/>
                    <a:pt x="1185" y="1204"/>
                    <a:pt x="0" y="2597"/>
                  </a:cubicBezTo>
                  <a:cubicBezTo>
                    <a:pt x="14" y="2597"/>
                    <a:pt x="1157" y="8854"/>
                    <a:pt x="1157" y="8854"/>
                  </a:cubicBezTo>
                  <a:lnTo>
                    <a:pt x="4527" y="6480"/>
                  </a:lnTo>
                  <a:lnTo>
                    <a:pt x="3236" y="1"/>
                  </a:ln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4"/>
            <p:cNvSpPr/>
            <p:nvPr/>
          </p:nvSpPr>
          <p:spPr>
            <a:xfrm>
              <a:off x="600850" y="4331275"/>
              <a:ext cx="113200" cy="219875"/>
            </a:xfrm>
            <a:custGeom>
              <a:avLst/>
              <a:gdLst/>
              <a:ahLst/>
              <a:cxnLst/>
              <a:rect l="l" t="t" r="r" b="b"/>
              <a:pathLst>
                <a:path w="4528" h="8795" extrusionOk="0">
                  <a:moveTo>
                    <a:pt x="3458" y="0"/>
                  </a:moveTo>
                  <a:cubicBezTo>
                    <a:pt x="3458" y="0"/>
                    <a:pt x="1055" y="1319"/>
                    <a:pt x="0" y="2536"/>
                  </a:cubicBezTo>
                  <a:cubicBezTo>
                    <a:pt x="0" y="2551"/>
                    <a:pt x="1157" y="8794"/>
                    <a:pt x="1157" y="8794"/>
                  </a:cubicBezTo>
                  <a:lnTo>
                    <a:pt x="4527" y="6434"/>
                  </a:lnTo>
                  <a:lnTo>
                    <a:pt x="34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4"/>
            <p:cNvSpPr/>
            <p:nvPr/>
          </p:nvSpPr>
          <p:spPr>
            <a:xfrm>
              <a:off x="493525" y="4364850"/>
              <a:ext cx="131425" cy="200300"/>
            </a:xfrm>
            <a:custGeom>
              <a:avLst/>
              <a:gdLst/>
              <a:ahLst/>
              <a:cxnLst/>
              <a:rect l="l" t="t" r="r" b="b"/>
              <a:pathLst>
                <a:path w="5257" h="8012" extrusionOk="0">
                  <a:moveTo>
                    <a:pt x="155" y="1"/>
                  </a:moveTo>
                  <a:cubicBezTo>
                    <a:pt x="48" y="1"/>
                    <a:pt x="1" y="128"/>
                    <a:pt x="26" y="314"/>
                  </a:cubicBezTo>
                  <a:lnTo>
                    <a:pt x="1142" y="6586"/>
                  </a:lnTo>
                  <a:cubicBezTo>
                    <a:pt x="1170" y="6793"/>
                    <a:pt x="1303" y="6983"/>
                    <a:pt x="1419" y="7011"/>
                  </a:cubicBezTo>
                  <a:lnTo>
                    <a:pt x="5071" y="8007"/>
                  </a:lnTo>
                  <a:cubicBezTo>
                    <a:pt x="5082" y="8010"/>
                    <a:pt x="5093" y="8012"/>
                    <a:pt x="5104" y="8012"/>
                  </a:cubicBezTo>
                  <a:cubicBezTo>
                    <a:pt x="5200" y="8012"/>
                    <a:pt x="5256" y="7885"/>
                    <a:pt x="5215" y="7701"/>
                  </a:cubicBezTo>
                  <a:lnTo>
                    <a:pt x="4117" y="1429"/>
                  </a:lnTo>
                  <a:cubicBezTo>
                    <a:pt x="4072" y="1222"/>
                    <a:pt x="3956" y="1032"/>
                    <a:pt x="3839" y="1004"/>
                  </a:cubicBezTo>
                  <a:lnTo>
                    <a:pt x="188" y="5"/>
                  </a:lnTo>
                  <a:cubicBezTo>
                    <a:pt x="177" y="2"/>
                    <a:pt x="166" y="1"/>
                    <a:pt x="155"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4"/>
            <p:cNvSpPr/>
            <p:nvPr/>
          </p:nvSpPr>
          <p:spPr>
            <a:xfrm>
              <a:off x="494675" y="4366700"/>
              <a:ext cx="130275" cy="198450"/>
            </a:xfrm>
            <a:custGeom>
              <a:avLst/>
              <a:gdLst/>
              <a:ahLst/>
              <a:cxnLst/>
              <a:rect l="l" t="t" r="r" b="b"/>
              <a:pathLst>
                <a:path w="5211" h="7938" extrusionOk="0">
                  <a:moveTo>
                    <a:pt x="156" y="1"/>
                  </a:moveTo>
                  <a:cubicBezTo>
                    <a:pt x="56" y="1"/>
                    <a:pt x="1" y="124"/>
                    <a:pt x="26" y="300"/>
                  </a:cubicBezTo>
                  <a:lnTo>
                    <a:pt x="1124" y="6526"/>
                  </a:lnTo>
                  <a:cubicBezTo>
                    <a:pt x="1169" y="6733"/>
                    <a:pt x="1285" y="6909"/>
                    <a:pt x="1405" y="6937"/>
                  </a:cubicBezTo>
                  <a:lnTo>
                    <a:pt x="5025" y="7933"/>
                  </a:lnTo>
                  <a:cubicBezTo>
                    <a:pt x="5036" y="7936"/>
                    <a:pt x="5047" y="7938"/>
                    <a:pt x="5058" y="7938"/>
                  </a:cubicBezTo>
                  <a:cubicBezTo>
                    <a:pt x="5154" y="7938"/>
                    <a:pt x="5210" y="7811"/>
                    <a:pt x="5169" y="7627"/>
                  </a:cubicBezTo>
                  <a:lnTo>
                    <a:pt x="4085" y="1397"/>
                  </a:lnTo>
                  <a:cubicBezTo>
                    <a:pt x="4043" y="1207"/>
                    <a:pt x="3924" y="1017"/>
                    <a:pt x="3808" y="986"/>
                  </a:cubicBezTo>
                  <a:lnTo>
                    <a:pt x="188" y="4"/>
                  </a:lnTo>
                  <a:cubicBezTo>
                    <a:pt x="177" y="2"/>
                    <a:pt x="167" y="1"/>
                    <a:pt x="156"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4"/>
            <p:cNvSpPr/>
            <p:nvPr/>
          </p:nvSpPr>
          <p:spPr>
            <a:xfrm>
              <a:off x="605600" y="4334400"/>
              <a:ext cx="120575" cy="227975"/>
            </a:xfrm>
            <a:custGeom>
              <a:avLst/>
              <a:gdLst/>
              <a:ahLst/>
              <a:cxnLst/>
              <a:rect l="l" t="t" r="r" b="b"/>
              <a:pathLst>
                <a:path w="4823" h="9119" extrusionOk="0">
                  <a:moveTo>
                    <a:pt x="3507" y="1"/>
                  </a:moveTo>
                  <a:cubicBezTo>
                    <a:pt x="3486" y="1"/>
                    <a:pt x="3465" y="8"/>
                    <a:pt x="3444" y="23"/>
                  </a:cubicBezTo>
                  <a:lnTo>
                    <a:pt x="162" y="2102"/>
                  </a:lnTo>
                  <a:cubicBezTo>
                    <a:pt x="60" y="2162"/>
                    <a:pt x="0" y="2383"/>
                    <a:pt x="28" y="2573"/>
                  </a:cubicBezTo>
                  <a:lnTo>
                    <a:pt x="1129" y="8859"/>
                  </a:lnTo>
                  <a:cubicBezTo>
                    <a:pt x="1162" y="9021"/>
                    <a:pt x="1234" y="9119"/>
                    <a:pt x="1319" y="9119"/>
                  </a:cubicBezTo>
                  <a:cubicBezTo>
                    <a:pt x="1343" y="9119"/>
                    <a:pt x="1368" y="9111"/>
                    <a:pt x="1393" y="9095"/>
                  </a:cubicBezTo>
                  <a:lnTo>
                    <a:pt x="4661" y="7026"/>
                  </a:lnTo>
                  <a:cubicBezTo>
                    <a:pt x="4763" y="6956"/>
                    <a:pt x="4823" y="6749"/>
                    <a:pt x="4795" y="6545"/>
                  </a:cubicBezTo>
                  <a:lnTo>
                    <a:pt x="3694" y="255"/>
                  </a:lnTo>
                  <a:cubicBezTo>
                    <a:pt x="3660" y="105"/>
                    <a:pt x="3587" y="1"/>
                    <a:pt x="3507"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4"/>
            <p:cNvSpPr/>
            <p:nvPr/>
          </p:nvSpPr>
          <p:spPr>
            <a:xfrm>
              <a:off x="605950" y="4336375"/>
              <a:ext cx="119525" cy="226000"/>
            </a:xfrm>
            <a:custGeom>
              <a:avLst/>
              <a:gdLst/>
              <a:ahLst/>
              <a:cxnLst/>
              <a:rect l="l" t="t" r="r" b="b"/>
              <a:pathLst>
                <a:path w="4781" h="9040" extrusionOk="0">
                  <a:moveTo>
                    <a:pt x="3461" y="1"/>
                  </a:moveTo>
                  <a:cubicBezTo>
                    <a:pt x="3441" y="1"/>
                    <a:pt x="3421" y="6"/>
                    <a:pt x="3402" y="18"/>
                  </a:cubicBezTo>
                  <a:lnTo>
                    <a:pt x="162" y="2083"/>
                  </a:lnTo>
                  <a:cubicBezTo>
                    <a:pt x="46" y="2143"/>
                    <a:pt x="0" y="2361"/>
                    <a:pt x="32" y="2551"/>
                  </a:cubicBezTo>
                  <a:lnTo>
                    <a:pt x="1115" y="8780"/>
                  </a:lnTo>
                  <a:cubicBezTo>
                    <a:pt x="1148" y="8942"/>
                    <a:pt x="1220" y="9040"/>
                    <a:pt x="1298" y="9040"/>
                  </a:cubicBezTo>
                  <a:cubicBezTo>
                    <a:pt x="1320" y="9040"/>
                    <a:pt x="1343" y="9032"/>
                    <a:pt x="1365" y="9016"/>
                  </a:cubicBezTo>
                  <a:lnTo>
                    <a:pt x="4619" y="6965"/>
                  </a:lnTo>
                  <a:cubicBezTo>
                    <a:pt x="4721" y="6905"/>
                    <a:pt x="4781" y="6684"/>
                    <a:pt x="4749" y="6494"/>
                  </a:cubicBezTo>
                  <a:lnTo>
                    <a:pt x="3651" y="264"/>
                  </a:lnTo>
                  <a:cubicBezTo>
                    <a:pt x="3626" y="99"/>
                    <a:pt x="3545" y="1"/>
                    <a:pt x="3461"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4"/>
            <p:cNvSpPr/>
            <p:nvPr/>
          </p:nvSpPr>
          <p:spPr>
            <a:xfrm>
              <a:off x="586150" y="4384325"/>
              <a:ext cx="58325" cy="183400"/>
            </a:xfrm>
            <a:custGeom>
              <a:avLst/>
              <a:gdLst/>
              <a:ahLst/>
              <a:cxnLst/>
              <a:rect l="l" t="t" r="r" b="b"/>
              <a:pathLst>
                <a:path w="2333" h="7336" extrusionOk="0">
                  <a:moveTo>
                    <a:pt x="966" y="1"/>
                  </a:moveTo>
                  <a:cubicBezTo>
                    <a:pt x="957" y="1"/>
                    <a:pt x="949" y="2"/>
                    <a:pt x="940" y="3"/>
                  </a:cubicBezTo>
                  <a:lnTo>
                    <a:pt x="149" y="193"/>
                  </a:lnTo>
                  <a:cubicBezTo>
                    <a:pt x="61" y="225"/>
                    <a:pt x="1" y="327"/>
                    <a:pt x="15" y="414"/>
                  </a:cubicBezTo>
                  <a:lnTo>
                    <a:pt x="1218" y="7186"/>
                  </a:lnTo>
                  <a:cubicBezTo>
                    <a:pt x="1231" y="7278"/>
                    <a:pt x="1303" y="7335"/>
                    <a:pt x="1382" y="7335"/>
                  </a:cubicBezTo>
                  <a:cubicBezTo>
                    <a:pt x="1391" y="7335"/>
                    <a:pt x="1399" y="7335"/>
                    <a:pt x="1408" y="7333"/>
                  </a:cubicBezTo>
                  <a:lnTo>
                    <a:pt x="2185" y="7140"/>
                  </a:lnTo>
                  <a:cubicBezTo>
                    <a:pt x="2273" y="7112"/>
                    <a:pt x="2333" y="7024"/>
                    <a:pt x="2319" y="6922"/>
                  </a:cubicBezTo>
                  <a:lnTo>
                    <a:pt x="1130" y="151"/>
                  </a:lnTo>
                  <a:cubicBezTo>
                    <a:pt x="1117" y="59"/>
                    <a:pt x="1044" y="1"/>
                    <a:pt x="966" y="1"/>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4"/>
            <p:cNvSpPr/>
            <p:nvPr/>
          </p:nvSpPr>
          <p:spPr>
            <a:xfrm>
              <a:off x="487575" y="4414100"/>
              <a:ext cx="35200" cy="47625"/>
            </a:xfrm>
            <a:custGeom>
              <a:avLst/>
              <a:gdLst/>
              <a:ahLst/>
              <a:cxnLst/>
              <a:rect l="l" t="t" r="r" b="b"/>
              <a:pathLst>
                <a:path w="1408" h="1905" extrusionOk="0">
                  <a:moveTo>
                    <a:pt x="450" y="1"/>
                  </a:moveTo>
                  <a:cubicBezTo>
                    <a:pt x="276" y="1"/>
                    <a:pt x="75" y="469"/>
                    <a:pt x="75" y="469"/>
                  </a:cubicBezTo>
                  <a:cubicBezTo>
                    <a:pt x="75" y="469"/>
                    <a:pt x="1" y="1394"/>
                    <a:pt x="264" y="1728"/>
                  </a:cubicBezTo>
                  <a:cubicBezTo>
                    <a:pt x="359" y="1856"/>
                    <a:pt x="532" y="1904"/>
                    <a:pt x="712" y="1904"/>
                  </a:cubicBezTo>
                  <a:cubicBezTo>
                    <a:pt x="1007" y="1904"/>
                    <a:pt x="1323" y="1775"/>
                    <a:pt x="1351" y="1658"/>
                  </a:cubicBezTo>
                  <a:cubicBezTo>
                    <a:pt x="1377" y="1538"/>
                    <a:pt x="1103" y="1515"/>
                    <a:pt x="889" y="1515"/>
                  </a:cubicBezTo>
                  <a:cubicBezTo>
                    <a:pt x="760" y="1515"/>
                    <a:pt x="653" y="1524"/>
                    <a:pt x="648" y="1524"/>
                  </a:cubicBezTo>
                  <a:lnTo>
                    <a:pt x="648" y="1524"/>
                  </a:lnTo>
                  <a:cubicBezTo>
                    <a:pt x="661" y="1523"/>
                    <a:pt x="1408" y="1462"/>
                    <a:pt x="1394" y="1260"/>
                  </a:cubicBezTo>
                  <a:cubicBezTo>
                    <a:pt x="1386" y="1151"/>
                    <a:pt x="1146" y="1125"/>
                    <a:pt x="926" y="1125"/>
                  </a:cubicBezTo>
                  <a:cubicBezTo>
                    <a:pt x="736" y="1125"/>
                    <a:pt x="560" y="1144"/>
                    <a:pt x="560" y="1144"/>
                  </a:cubicBezTo>
                  <a:cubicBezTo>
                    <a:pt x="560" y="1144"/>
                    <a:pt x="1306" y="1042"/>
                    <a:pt x="1278" y="792"/>
                  </a:cubicBezTo>
                  <a:cubicBezTo>
                    <a:pt x="1259" y="698"/>
                    <a:pt x="1121" y="669"/>
                    <a:pt x="962" y="669"/>
                  </a:cubicBezTo>
                  <a:cubicBezTo>
                    <a:pt x="810" y="669"/>
                    <a:pt x="639" y="695"/>
                    <a:pt x="535" y="714"/>
                  </a:cubicBezTo>
                  <a:lnTo>
                    <a:pt x="535" y="714"/>
                  </a:lnTo>
                  <a:cubicBezTo>
                    <a:pt x="763" y="667"/>
                    <a:pt x="1316" y="538"/>
                    <a:pt x="1232" y="409"/>
                  </a:cubicBezTo>
                  <a:cubicBezTo>
                    <a:pt x="1202" y="356"/>
                    <a:pt x="1105" y="339"/>
                    <a:pt x="988" y="339"/>
                  </a:cubicBezTo>
                  <a:cubicBezTo>
                    <a:pt x="753" y="339"/>
                    <a:pt x="440" y="409"/>
                    <a:pt x="440" y="409"/>
                  </a:cubicBezTo>
                  <a:cubicBezTo>
                    <a:pt x="440" y="409"/>
                    <a:pt x="634" y="15"/>
                    <a:pt x="458" y="1"/>
                  </a:cubicBezTo>
                  <a:cubicBezTo>
                    <a:pt x="455" y="1"/>
                    <a:pt x="453" y="1"/>
                    <a:pt x="450" y="1"/>
                  </a:cubicBezTo>
                  <a:close/>
                </a:path>
              </a:pathLst>
            </a:custGeom>
            <a:solidFill>
              <a:srgbClr val="F7D2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4"/>
            <p:cNvSpPr/>
            <p:nvPr/>
          </p:nvSpPr>
          <p:spPr>
            <a:xfrm>
              <a:off x="700825" y="4470100"/>
              <a:ext cx="47350" cy="46575"/>
            </a:xfrm>
            <a:custGeom>
              <a:avLst/>
              <a:gdLst/>
              <a:ahLst/>
              <a:cxnLst/>
              <a:rect l="l" t="t" r="r" b="b"/>
              <a:pathLst>
                <a:path w="1894" h="1863" extrusionOk="0">
                  <a:moveTo>
                    <a:pt x="958" y="0"/>
                  </a:moveTo>
                  <a:cubicBezTo>
                    <a:pt x="765" y="0"/>
                    <a:pt x="571" y="62"/>
                    <a:pt x="412" y="191"/>
                  </a:cubicBezTo>
                  <a:cubicBezTo>
                    <a:pt x="46" y="487"/>
                    <a:pt x="1" y="1029"/>
                    <a:pt x="296" y="1394"/>
                  </a:cubicBezTo>
                  <a:lnTo>
                    <a:pt x="690" y="1862"/>
                  </a:lnTo>
                  <a:cubicBezTo>
                    <a:pt x="1042" y="1658"/>
                    <a:pt x="1601" y="1247"/>
                    <a:pt x="1893" y="515"/>
                  </a:cubicBezTo>
                  <a:lnTo>
                    <a:pt x="1513" y="191"/>
                  </a:lnTo>
                  <a:cubicBezTo>
                    <a:pt x="1356" y="66"/>
                    <a:pt x="1157" y="0"/>
                    <a:pt x="958" y="0"/>
                  </a:cubicBezTo>
                  <a:close/>
                </a:path>
              </a:pathLst>
            </a:custGeom>
            <a:solidFill>
              <a:srgbClr val="F7D2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4"/>
            <p:cNvSpPr/>
            <p:nvPr/>
          </p:nvSpPr>
          <p:spPr>
            <a:xfrm>
              <a:off x="718075" y="4482975"/>
              <a:ext cx="97550" cy="96100"/>
            </a:xfrm>
            <a:custGeom>
              <a:avLst/>
              <a:gdLst/>
              <a:ahLst/>
              <a:cxnLst/>
              <a:rect l="l" t="t" r="r" b="b"/>
              <a:pathLst>
                <a:path w="3902" h="3844" extrusionOk="0">
                  <a:moveTo>
                    <a:pt x="1203" y="0"/>
                  </a:moveTo>
                  <a:cubicBezTo>
                    <a:pt x="911" y="732"/>
                    <a:pt x="352" y="1143"/>
                    <a:pt x="0" y="1347"/>
                  </a:cubicBezTo>
                  <a:lnTo>
                    <a:pt x="1703" y="3416"/>
                  </a:lnTo>
                  <a:cubicBezTo>
                    <a:pt x="1745" y="3475"/>
                    <a:pt x="1791" y="3532"/>
                    <a:pt x="1847" y="3577"/>
                  </a:cubicBezTo>
                  <a:cubicBezTo>
                    <a:pt x="2060" y="3757"/>
                    <a:pt x="2321" y="3844"/>
                    <a:pt x="2581" y="3844"/>
                  </a:cubicBezTo>
                  <a:cubicBezTo>
                    <a:pt x="2913" y="3844"/>
                    <a:pt x="3245" y="3702"/>
                    <a:pt x="3475" y="3430"/>
                  </a:cubicBezTo>
                  <a:cubicBezTo>
                    <a:pt x="3901" y="2948"/>
                    <a:pt x="3827" y="2213"/>
                    <a:pt x="3342" y="1805"/>
                  </a:cubicBezTo>
                  <a:lnTo>
                    <a:pt x="1203" y="0"/>
                  </a:ln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4"/>
            <p:cNvSpPr/>
            <p:nvPr/>
          </p:nvSpPr>
          <p:spPr>
            <a:xfrm>
              <a:off x="684725" y="4450975"/>
              <a:ext cx="50950" cy="52475"/>
            </a:xfrm>
            <a:custGeom>
              <a:avLst/>
              <a:gdLst/>
              <a:ahLst/>
              <a:cxnLst/>
              <a:rect l="l" t="t" r="r" b="b"/>
              <a:pathLst>
                <a:path w="2038" h="2099" extrusionOk="0">
                  <a:moveTo>
                    <a:pt x="1312" y="1"/>
                  </a:moveTo>
                  <a:cubicBezTo>
                    <a:pt x="1304" y="1"/>
                    <a:pt x="1298" y="3"/>
                    <a:pt x="1292" y="7"/>
                  </a:cubicBezTo>
                  <a:cubicBezTo>
                    <a:pt x="1158" y="109"/>
                    <a:pt x="1246" y="503"/>
                    <a:pt x="1246" y="503"/>
                  </a:cubicBezTo>
                  <a:cubicBezTo>
                    <a:pt x="1246" y="503"/>
                    <a:pt x="325" y="548"/>
                    <a:pt x="163" y="752"/>
                  </a:cubicBezTo>
                  <a:cubicBezTo>
                    <a:pt x="1" y="974"/>
                    <a:pt x="205" y="1118"/>
                    <a:pt x="205" y="1118"/>
                  </a:cubicBezTo>
                  <a:cubicBezTo>
                    <a:pt x="205" y="1118"/>
                    <a:pt x="15" y="1308"/>
                    <a:pt x="265" y="1544"/>
                  </a:cubicBezTo>
                  <a:cubicBezTo>
                    <a:pt x="265" y="1544"/>
                    <a:pt x="103" y="1808"/>
                    <a:pt x="367" y="1941"/>
                  </a:cubicBezTo>
                  <a:cubicBezTo>
                    <a:pt x="598" y="2062"/>
                    <a:pt x="791" y="2098"/>
                    <a:pt x="939" y="2098"/>
                  </a:cubicBezTo>
                  <a:cubicBezTo>
                    <a:pt x="1168" y="2098"/>
                    <a:pt x="1292" y="2012"/>
                    <a:pt x="1292" y="2012"/>
                  </a:cubicBezTo>
                  <a:lnTo>
                    <a:pt x="2038" y="869"/>
                  </a:lnTo>
                  <a:cubicBezTo>
                    <a:pt x="2038" y="869"/>
                    <a:pt x="1475" y="1"/>
                    <a:pt x="1312" y="1"/>
                  </a:cubicBezTo>
                  <a:close/>
                </a:path>
              </a:pathLst>
            </a:custGeom>
            <a:solidFill>
              <a:srgbClr val="F7D2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4"/>
            <p:cNvSpPr/>
            <p:nvPr/>
          </p:nvSpPr>
          <p:spPr>
            <a:xfrm>
              <a:off x="686575" y="4450350"/>
              <a:ext cx="49450" cy="53575"/>
            </a:xfrm>
            <a:custGeom>
              <a:avLst/>
              <a:gdLst/>
              <a:ahLst/>
              <a:cxnLst/>
              <a:rect l="l" t="t" r="r" b="b"/>
              <a:pathLst>
                <a:path w="1978" h="2143" extrusionOk="0">
                  <a:moveTo>
                    <a:pt x="1218" y="0"/>
                  </a:moveTo>
                  <a:lnTo>
                    <a:pt x="1186" y="32"/>
                  </a:lnTo>
                  <a:lnTo>
                    <a:pt x="1172" y="46"/>
                  </a:lnTo>
                  <a:cubicBezTo>
                    <a:pt x="1158" y="74"/>
                    <a:pt x="1144" y="88"/>
                    <a:pt x="1144" y="102"/>
                  </a:cubicBezTo>
                  <a:cubicBezTo>
                    <a:pt x="1116" y="176"/>
                    <a:pt x="1116" y="250"/>
                    <a:pt x="1130" y="324"/>
                  </a:cubicBezTo>
                  <a:cubicBezTo>
                    <a:pt x="1130" y="387"/>
                    <a:pt x="1130" y="451"/>
                    <a:pt x="1139" y="503"/>
                  </a:cubicBezTo>
                  <a:lnTo>
                    <a:pt x="1139" y="503"/>
                  </a:lnTo>
                  <a:cubicBezTo>
                    <a:pt x="1021" y="514"/>
                    <a:pt x="911" y="515"/>
                    <a:pt x="792" y="528"/>
                  </a:cubicBezTo>
                  <a:cubicBezTo>
                    <a:pt x="659" y="542"/>
                    <a:pt x="528" y="573"/>
                    <a:pt x="395" y="602"/>
                  </a:cubicBezTo>
                  <a:cubicBezTo>
                    <a:pt x="338" y="616"/>
                    <a:pt x="279" y="630"/>
                    <a:pt x="219" y="661"/>
                  </a:cubicBezTo>
                  <a:cubicBezTo>
                    <a:pt x="177" y="675"/>
                    <a:pt x="149" y="690"/>
                    <a:pt x="117" y="704"/>
                  </a:cubicBezTo>
                  <a:cubicBezTo>
                    <a:pt x="89" y="718"/>
                    <a:pt x="75" y="749"/>
                    <a:pt x="43" y="777"/>
                  </a:cubicBezTo>
                  <a:cubicBezTo>
                    <a:pt x="29" y="806"/>
                    <a:pt x="15" y="851"/>
                    <a:pt x="1" y="879"/>
                  </a:cubicBezTo>
                  <a:lnTo>
                    <a:pt x="1" y="981"/>
                  </a:lnTo>
                  <a:cubicBezTo>
                    <a:pt x="13" y="1047"/>
                    <a:pt x="51" y="1101"/>
                    <a:pt x="98" y="1142"/>
                  </a:cubicBezTo>
                  <a:lnTo>
                    <a:pt x="98" y="1142"/>
                  </a:lnTo>
                  <a:cubicBezTo>
                    <a:pt x="77" y="1172"/>
                    <a:pt x="57" y="1198"/>
                    <a:pt x="43" y="1231"/>
                  </a:cubicBezTo>
                  <a:cubicBezTo>
                    <a:pt x="29" y="1277"/>
                    <a:pt x="29" y="1319"/>
                    <a:pt x="43" y="1365"/>
                  </a:cubicBezTo>
                  <a:cubicBezTo>
                    <a:pt x="43" y="1407"/>
                    <a:pt x="61" y="1453"/>
                    <a:pt x="89" y="1481"/>
                  </a:cubicBezTo>
                  <a:cubicBezTo>
                    <a:pt x="103" y="1509"/>
                    <a:pt x="117" y="1527"/>
                    <a:pt x="131" y="1541"/>
                  </a:cubicBezTo>
                  <a:lnTo>
                    <a:pt x="154" y="1572"/>
                  </a:lnTo>
                  <a:lnTo>
                    <a:pt x="154" y="1572"/>
                  </a:lnTo>
                  <a:cubicBezTo>
                    <a:pt x="128" y="1625"/>
                    <a:pt x="117" y="1678"/>
                    <a:pt x="117" y="1745"/>
                  </a:cubicBezTo>
                  <a:cubicBezTo>
                    <a:pt x="117" y="1805"/>
                    <a:pt x="149" y="1878"/>
                    <a:pt x="191" y="1921"/>
                  </a:cubicBezTo>
                  <a:cubicBezTo>
                    <a:pt x="236" y="1966"/>
                    <a:pt x="293" y="1995"/>
                    <a:pt x="353" y="2023"/>
                  </a:cubicBezTo>
                  <a:cubicBezTo>
                    <a:pt x="395" y="2037"/>
                    <a:pt x="455" y="2068"/>
                    <a:pt x="514" y="2082"/>
                  </a:cubicBezTo>
                  <a:cubicBezTo>
                    <a:pt x="630" y="2125"/>
                    <a:pt x="747" y="2142"/>
                    <a:pt x="880" y="2142"/>
                  </a:cubicBezTo>
                  <a:cubicBezTo>
                    <a:pt x="996" y="2142"/>
                    <a:pt x="1116" y="2111"/>
                    <a:pt x="1232" y="2054"/>
                  </a:cubicBezTo>
                  <a:lnTo>
                    <a:pt x="1232" y="2037"/>
                  </a:lnTo>
                  <a:cubicBezTo>
                    <a:pt x="1232" y="2023"/>
                    <a:pt x="1218" y="2023"/>
                    <a:pt x="1218" y="2023"/>
                  </a:cubicBezTo>
                  <a:cubicBezTo>
                    <a:pt x="1116" y="2082"/>
                    <a:pt x="996" y="2111"/>
                    <a:pt x="880" y="2111"/>
                  </a:cubicBezTo>
                  <a:cubicBezTo>
                    <a:pt x="764" y="2111"/>
                    <a:pt x="645" y="2082"/>
                    <a:pt x="528" y="2037"/>
                  </a:cubicBezTo>
                  <a:cubicBezTo>
                    <a:pt x="469" y="2023"/>
                    <a:pt x="426" y="2009"/>
                    <a:pt x="367" y="1980"/>
                  </a:cubicBezTo>
                  <a:cubicBezTo>
                    <a:pt x="307" y="1949"/>
                    <a:pt x="265" y="1921"/>
                    <a:pt x="219" y="1893"/>
                  </a:cubicBezTo>
                  <a:cubicBezTo>
                    <a:pt x="191" y="1847"/>
                    <a:pt x="163" y="1790"/>
                    <a:pt x="163" y="1745"/>
                  </a:cubicBezTo>
                  <a:cubicBezTo>
                    <a:pt x="163" y="1685"/>
                    <a:pt x="177" y="1629"/>
                    <a:pt x="205" y="1583"/>
                  </a:cubicBezTo>
                  <a:lnTo>
                    <a:pt x="205" y="1555"/>
                  </a:lnTo>
                  <a:lnTo>
                    <a:pt x="163" y="1509"/>
                  </a:lnTo>
                  <a:cubicBezTo>
                    <a:pt x="149" y="1495"/>
                    <a:pt x="131" y="1481"/>
                    <a:pt x="131" y="1467"/>
                  </a:cubicBezTo>
                  <a:cubicBezTo>
                    <a:pt x="103" y="1421"/>
                    <a:pt x="89" y="1393"/>
                    <a:pt x="89" y="1365"/>
                  </a:cubicBezTo>
                  <a:cubicBezTo>
                    <a:pt x="89" y="1319"/>
                    <a:pt x="89" y="1291"/>
                    <a:pt x="103" y="1245"/>
                  </a:cubicBezTo>
                  <a:cubicBezTo>
                    <a:pt x="103" y="1217"/>
                    <a:pt x="131" y="1189"/>
                    <a:pt x="149" y="1157"/>
                  </a:cubicBezTo>
                  <a:cubicBezTo>
                    <a:pt x="163" y="1143"/>
                    <a:pt x="163" y="1129"/>
                    <a:pt x="149" y="1115"/>
                  </a:cubicBezTo>
                  <a:cubicBezTo>
                    <a:pt x="103" y="1087"/>
                    <a:pt x="61" y="1027"/>
                    <a:pt x="61" y="981"/>
                  </a:cubicBezTo>
                  <a:cubicBezTo>
                    <a:pt x="43" y="925"/>
                    <a:pt x="61" y="865"/>
                    <a:pt x="103" y="806"/>
                  </a:cubicBezTo>
                  <a:cubicBezTo>
                    <a:pt x="117" y="763"/>
                    <a:pt x="177" y="735"/>
                    <a:pt x="236" y="704"/>
                  </a:cubicBezTo>
                  <a:cubicBezTo>
                    <a:pt x="293" y="690"/>
                    <a:pt x="353" y="661"/>
                    <a:pt x="412" y="647"/>
                  </a:cubicBezTo>
                  <a:cubicBezTo>
                    <a:pt x="543" y="616"/>
                    <a:pt x="659" y="602"/>
                    <a:pt x="792" y="588"/>
                  </a:cubicBezTo>
                  <a:cubicBezTo>
                    <a:pt x="922" y="573"/>
                    <a:pt x="1056" y="559"/>
                    <a:pt x="1172" y="559"/>
                  </a:cubicBezTo>
                  <a:lnTo>
                    <a:pt x="1186" y="559"/>
                  </a:lnTo>
                  <a:cubicBezTo>
                    <a:pt x="1204" y="559"/>
                    <a:pt x="1204" y="542"/>
                    <a:pt x="1204" y="528"/>
                  </a:cubicBezTo>
                  <a:cubicBezTo>
                    <a:pt x="1186" y="454"/>
                    <a:pt x="1186" y="383"/>
                    <a:pt x="1172" y="324"/>
                  </a:cubicBezTo>
                  <a:cubicBezTo>
                    <a:pt x="1172" y="250"/>
                    <a:pt x="1172" y="176"/>
                    <a:pt x="1186" y="120"/>
                  </a:cubicBezTo>
                  <a:cubicBezTo>
                    <a:pt x="1204" y="102"/>
                    <a:pt x="1204" y="88"/>
                    <a:pt x="1218" y="74"/>
                  </a:cubicBezTo>
                  <a:lnTo>
                    <a:pt x="1232" y="60"/>
                  </a:lnTo>
                  <a:lnTo>
                    <a:pt x="1260" y="60"/>
                  </a:lnTo>
                  <a:cubicBezTo>
                    <a:pt x="1274" y="74"/>
                    <a:pt x="1292" y="74"/>
                    <a:pt x="1306" y="88"/>
                  </a:cubicBezTo>
                  <a:cubicBezTo>
                    <a:pt x="1362" y="134"/>
                    <a:pt x="1408" y="176"/>
                    <a:pt x="1450" y="236"/>
                  </a:cubicBezTo>
                  <a:cubicBezTo>
                    <a:pt x="1538" y="338"/>
                    <a:pt x="1626" y="440"/>
                    <a:pt x="1714" y="559"/>
                  </a:cubicBezTo>
                  <a:cubicBezTo>
                    <a:pt x="1802" y="675"/>
                    <a:pt x="1876" y="792"/>
                    <a:pt x="1950" y="911"/>
                  </a:cubicBezTo>
                  <a:lnTo>
                    <a:pt x="1978" y="911"/>
                  </a:lnTo>
                  <a:lnTo>
                    <a:pt x="1978" y="894"/>
                  </a:lnTo>
                  <a:cubicBezTo>
                    <a:pt x="1907" y="763"/>
                    <a:pt x="1833" y="647"/>
                    <a:pt x="1746" y="542"/>
                  </a:cubicBezTo>
                  <a:cubicBezTo>
                    <a:pt x="1672" y="426"/>
                    <a:pt x="1584" y="310"/>
                    <a:pt x="1496" y="208"/>
                  </a:cubicBezTo>
                  <a:cubicBezTo>
                    <a:pt x="1436" y="148"/>
                    <a:pt x="1394" y="88"/>
                    <a:pt x="1334" y="46"/>
                  </a:cubicBezTo>
                  <a:cubicBezTo>
                    <a:pt x="1320" y="32"/>
                    <a:pt x="1306" y="32"/>
                    <a:pt x="1292" y="14"/>
                  </a:cubicBezTo>
                  <a:cubicBezTo>
                    <a:pt x="1274" y="0"/>
                    <a:pt x="1246" y="0"/>
                    <a:pt x="1218"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4"/>
            <p:cNvSpPr/>
            <p:nvPr/>
          </p:nvSpPr>
          <p:spPr>
            <a:xfrm>
              <a:off x="644800" y="4384500"/>
              <a:ext cx="39950" cy="44900"/>
            </a:xfrm>
            <a:custGeom>
              <a:avLst/>
              <a:gdLst/>
              <a:ahLst/>
              <a:cxnLst/>
              <a:rect l="l" t="t" r="r" b="b"/>
              <a:pathLst>
                <a:path w="1598" h="1796" extrusionOk="0">
                  <a:moveTo>
                    <a:pt x="1285" y="52"/>
                  </a:moveTo>
                  <a:cubicBezTo>
                    <a:pt x="1372" y="52"/>
                    <a:pt x="1440" y="113"/>
                    <a:pt x="1450" y="218"/>
                  </a:cubicBezTo>
                  <a:lnTo>
                    <a:pt x="1524" y="713"/>
                  </a:lnTo>
                  <a:cubicBezTo>
                    <a:pt x="1556" y="875"/>
                    <a:pt x="1468" y="1065"/>
                    <a:pt x="1334" y="1139"/>
                  </a:cubicBezTo>
                  <a:lnTo>
                    <a:pt x="427" y="1698"/>
                  </a:lnTo>
                  <a:cubicBezTo>
                    <a:pt x="384" y="1726"/>
                    <a:pt x="342" y="1739"/>
                    <a:pt x="304" y="1739"/>
                  </a:cubicBezTo>
                  <a:cubicBezTo>
                    <a:pt x="222" y="1739"/>
                    <a:pt x="158" y="1680"/>
                    <a:pt x="149" y="1579"/>
                  </a:cubicBezTo>
                  <a:lnTo>
                    <a:pt x="75" y="1065"/>
                  </a:lnTo>
                  <a:cubicBezTo>
                    <a:pt x="43" y="921"/>
                    <a:pt x="131" y="731"/>
                    <a:pt x="265" y="657"/>
                  </a:cubicBezTo>
                  <a:lnTo>
                    <a:pt x="1172" y="84"/>
                  </a:lnTo>
                  <a:cubicBezTo>
                    <a:pt x="1211" y="62"/>
                    <a:pt x="1250" y="52"/>
                    <a:pt x="1285" y="52"/>
                  </a:cubicBezTo>
                  <a:close/>
                  <a:moveTo>
                    <a:pt x="1307" y="1"/>
                  </a:moveTo>
                  <a:cubicBezTo>
                    <a:pt x="1265" y="1"/>
                    <a:pt x="1219" y="14"/>
                    <a:pt x="1172" y="42"/>
                  </a:cubicBezTo>
                  <a:lnTo>
                    <a:pt x="265" y="597"/>
                  </a:lnTo>
                  <a:cubicBezTo>
                    <a:pt x="103" y="699"/>
                    <a:pt x="1" y="921"/>
                    <a:pt x="29" y="1097"/>
                  </a:cubicBezTo>
                  <a:lnTo>
                    <a:pt x="103" y="1593"/>
                  </a:lnTo>
                  <a:cubicBezTo>
                    <a:pt x="122" y="1727"/>
                    <a:pt x="199" y="1795"/>
                    <a:pt x="294" y="1795"/>
                  </a:cubicBezTo>
                  <a:cubicBezTo>
                    <a:pt x="336" y="1795"/>
                    <a:pt x="381" y="1782"/>
                    <a:pt x="427" y="1755"/>
                  </a:cubicBezTo>
                  <a:lnTo>
                    <a:pt x="1334" y="1185"/>
                  </a:lnTo>
                  <a:cubicBezTo>
                    <a:pt x="1496" y="1097"/>
                    <a:pt x="1598" y="875"/>
                    <a:pt x="1570" y="699"/>
                  </a:cubicBezTo>
                  <a:lnTo>
                    <a:pt x="1496" y="186"/>
                  </a:lnTo>
                  <a:cubicBezTo>
                    <a:pt x="1477" y="65"/>
                    <a:pt x="1401" y="1"/>
                    <a:pt x="1307"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4"/>
            <p:cNvSpPr/>
            <p:nvPr/>
          </p:nvSpPr>
          <p:spPr>
            <a:xfrm>
              <a:off x="645875" y="4385800"/>
              <a:ext cx="37825" cy="42200"/>
            </a:xfrm>
            <a:custGeom>
              <a:avLst/>
              <a:gdLst/>
              <a:ahLst/>
              <a:cxnLst/>
              <a:rect l="l" t="t" r="r" b="b"/>
              <a:pathLst>
                <a:path w="1513" h="1688" extrusionOk="0">
                  <a:moveTo>
                    <a:pt x="1242" y="0"/>
                  </a:moveTo>
                  <a:cubicBezTo>
                    <a:pt x="1207" y="0"/>
                    <a:pt x="1168" y="10"/>
                    <a:pt x="1129" y="32"/>
                  </a:cubicBezTo>
                  <a:lnTo>
                    <a:pt x="222" y="605"/>
                  </a:lnTo>
                  <a:cubicBezTo>
                    <a:pt x="88" y="679"/>
                    <a:pt x="0" y="869"/>
                    <a:pt x="32" y="1013"/>
                  </a:cubicBezTo>
                  <a:lnTo>
                    <a:pt x="106" y="1527"/>
                  </a:lnTo>
                  <a:cubicBezTo>
                    <a:pt x="115" y="1628"/>
                    <a:pt x="179" y="1687"/>
                    <a:pt x="261" y="1687"/>
                  </a:cubicBezTo>
                  <a:cubicBezTo>
                    <a:pt x="299" y="1687"/>
                    <a:pt x="341" y="1674"/>
                    <a:pt x="384" y="1646"/>
                  </a:cubicBezTo>
                  <a:lnTo>
                    <a:pt x="1291" y="1087"/>
                  </a:lnTo>
                  <a:cubicBezTo>
                    <a:pt x="1425" y="1013"/>
                    <a:pt x="1513" y="823"/>
                    <a:pt x="1481" y="661"/>
                  </a:cubicBezTo>
                  <a:lnTo>
                    <a:pt x="1407" y="166"/>
                  </a:lnTo>
                  <a:cubicBezTo>
                    <a:pt x="1397" y="61"/>
                    <a:pt x="1329" y="0"/>
                    <a:pt x="1242" y="0"/>
                  </a:cubicBezTo>
                  <a:close/>
                </a:path>
              </a:pathLst>
            </a:custGeom>
            <a:solidFill>
              <a:srgbClr val="F8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4"/>
            <p:cNvSpPr/>
            <p:nvPr/>
          </p:nvSpPr>
          <p:spPr>
            <a:xfrm>
              <a:off x="652900" y="4388775"/>
              <a:ext cx="24550" cy="15425"/>
            </a:xfrm>
            <a:custGeom>
              <a:avLst/>
              <a:gdLst/>
              <a:ahLst/>
              <a:cxnLst/>
              <a:rect l="l" t="t" r="r" b="b"/>
              <a:pathLst>
                <a:path w="982" h="617" extrusionOk="0">
                  <a:moveTo>
                    <a:pt x="982" y="1"/>
                  </a:moveTo>
                  <a:lnTo>
                    <a:pt x="950" y="15"/>
                  </a:lnTo>
                  <a:lnTo>
                    <a:pt x="950" y="32"/>
                  </a:lnTo>
                  <a:lnTo>
                    <a:pt x="982" y="15"/>
                  </a:lnTo>
                  <a:lnTo>
                    <a:pt x="982" y="1"/>
                  </a:lnTo>
                  <a:close/>
                  <a:moveTo>
                    <a:pt x="936" y="32"/>
                  </a:moveTo>
                  <a:lnTo>
                    <a:pt x="908" y="47"/>
                  </a:lnTo>
                  <a:lnTo>
                    <a:pt x="908" y="61"/>
                  </a:lnTo>
                  <a:lnTo>
                    <a:pt x="936" y="47"/>
                  </a:lnTo>
                  <a:lnTo>
                    <a:pt x="936" y="32"/>
                  </a:lnTo>
                  <a:close/>
                  <a:moveTo>
                    <a:pt x="880" y="61"/>
                  </a:moveTo>
                  <a:lnTo>
                    <a:pt x="848" y="75"/>
                  </a:lnTo>
                  <a:lnTo>
                    <a:pt x="862" y="89"/>
                  </a:lnTo>
                  <a:lnTo>
                    <a:pt x="880" y="75"/>
                  </a:lnTo>
                  <a:lnTo>
                    <a:pt x="880" y="61"/>
                  </a:lnTo>
                  <a:close/>
                  <a:moveTo>
                    <a:pt x="834" y="89"/>
                  </a:moveTo>
                  <a:lnTo>
                    <a:pt x="806" y="103"/>
                  </a:lnTo>
                  <a:lnTo>
                    <a:pt x="806" y="120"/>
                  </a:lnTo>
                  <a:lnTo>
                    <a:pt x="834" y="103"/>
                  </a:lnTo>
                  <a:lnTo>
                    <a:pt x="834" y="89"/>
                  </a:lnTo>
                  <a:close/>
                  <a:moveTo>
                    <a:pt x="570" y="251"/>
                  </a:moveTo>
                  <a:lnTo>
                    <a:pt x="556" y="265"/>
                  </a:lnTo>
                  <a:lnTo>
                    <a:pt x="556" y="279"/>
                  </a:lnTo>
                  <a:lnTo>
                    <a:pt x="585" y="265"/>
                  </a:lnTo>
                  <a:lnTo>
                    <a:pt x="570" y="251"/>
                  </a:lnTo>
                  <a:close/>
                  <a:moveTo>
                    <a:pt x="528" y="279"/>
                  </a:moveTo>
                  <a:lnTo>
                    <a:pt x="497" y="296"/>
                  </a:lnTo>
                  <a:lnTo>
                    <a:pt x="497" y="310"/>
                  </a:lnTo>
                  <a:lnTo>
                    <a:pt x="528" y="296"/>
                  </a:lnTo>
                  <a:lnTo>
                    <a:pt x="528" y="279"/>
                  </a:lnTo>
                  <a:close/>
                  <a:moveTo>
                    <a:pt x="483" y="310"/>
                  </a:moveTo>
                  <a:lnTo>
                    <a:pt x="454" y="324"/>
                  </a:lnTo>
                  <a:lnTo>
                    <a:pt x="454" y="338"/>
                  </a:lnTo>
                  <a:lnTo>
                    <a:pt x="483" y="324"/>
                  </a:lnTo>
                  <a:lnTo>
                    <a:pt x="483" y="310"/>
                  </a:lnTo>
                  <a:close/>
                  <a:moveTo>
                    <a:pt x="423" y="338"/>
                  </a:moveTo>
                  <a:lnTo>
                    <a:pt x="395" y="353"/>
                  </a:lnTo>
                  <a:lnTo>
                    <a:pt x="395" y="367"/>
                  </a:lnTo>
                  <a:lnTo>
                    <a:pt x="423" y="353"/>
                  </a:lnTo>
                  <a:lnTo>
                    <a:pt x="423" y="338"/>
                  </a:lnTo>
                  <a:close/>
                  <a:moveTo>
                    <a:pt x="176" y="500"/>
                  </a:moveTo>
                  <a:lnTo>
                    <a:pt x="145" y="514"/>
                  </a:lnTo>
                  <a:lnTo>
                    <a:pt x="145" y="528"/>
                  </a:lnTo>
                  <a:lnTo>
                    <a:pt x="176" y="514"/>
                  </a:lnTo>
                  <a:lnTo>
                    <a:pt x="176" y="500"/>
                  </a:lnTo>
                  <a:close/>
                  <a:moveTo>
                    <a:pt x="117" y="528"/>
                  </a:moveTo>
                  <a:lnTo>
                    <a:pt x="103" y="542"/>
                  </a:lnTo>
                  <a:lnTo>
                    <a:pt x="103" y="560"/>
                  </a:lnTo>
                  <a:lnTo>
                    <a:pt x="131" y="542"/>
                  </a:lnTo>
                  <a:lnTo>
                    <a:pt x="117" y="528"/>
                  </a:lnTo>
                  <a:close/>
                  <a:moveTo>
                    <a:pt x="71" y="560"/>
                  </a:moveTo>
                  <a:lnTo>
                    <a:pt x="43" y="574"/>
                  </a:lnTo>
                  <a:lnTo>
                    <a:pt x="43" y="588"/>
                  </a:lnTo>
                  <a:lnTo>
                    <a:pt x="71" y="574"/>
                  </a:lnTo>
                  <a:lnTo>
                    <a:pt x="71" y="560"/>
                  </a:lnTo>
                  <a:close/>
                  <a:moveTo>
                    <a:pt x="29" y="588"/>
                  </a:moveTo>
                  <a:lnTo>
                    <a:pt x="1" y="602"/>
                  </a:lnTo>
                  <a:lnTo>
                    <a:pt x="1" y="616"/>
                  </a:lnTo>
                  <a:lnTo>
                    <a:pt x="29" y="602"/>
                  </a:lnTo>
                  <a:lnTo>
                    <a:pt x="29" y="588"/>
                  </a:ln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4"/>
            <p:cNvSpPr/>
            <p:nvPr/>
          </p:nvSpPr>
          <p:spPr>
            <a:xfrm>
              <a:off x="649925" y="4396175"/>
              <a:ext cx="26050" cy="16100"/>
            </a:xfrm>
            <a:custGeom>
              <a:avLst/>
              <a:gdLst/>
              <a:ahLst/>
              <a:cxnLst/>
              <a:rect l="l" t="t" r="r" b="b"/>
              <a:pathLst>
                <a:path w="1042" h="644" extrusionOk="0">
                  <a:moveTo>
                    <a:pt x="1027" y="0"/>
                  </a:moveTo>
                  <a:lnTo>
                    <a:pt x="1013" y="14"/>
                  </a:lnTo>
                  <a:lnTo>
                    <a:pt x="1041" y="0"/>
                  </a:lnTo>
                  <a:close/>
                  <a:moveTo>
                    <a:pt x="981" y="28"/>
                  </a:moveTo>
                  <a:lnTo>
                    <a:pt x="953" y="42"/>
                  </a:lnTo>
                  <a:lnTo>
                    <a:pt x="953" y="57"/>
                  </a:lnTo>
                  <a:lnTo>
                    <a:pt x="981" y="42"/>
                  </a:lnTo>
                  <a:lnTo>
                    <a:pt x="981" y="28"/>
                  </a:lnTo>
                  <a:close/>
                  <a:moveTo>
                    <a:pt x="939" y="57"/>
                  </a:moveTo>
                  <a:lnTo>
                    <a:pt x="911" y="71"/>
                  </a:lnTo>
                  <a:lnTo>
                    <a:pt x="911" y="88"/>
                  </a:lnTo>
                  <a:lnTo>
                    <a:pt x="939" y="71"/>
                  </a:lnTo>
                  <a:lnTo>
                    <a:pt x="939" y="57"/>
                  </a:lnTo>
                  <a:close/>
                  <a:moveTo>
                    <a:pt x="879" y="88"/>
                  </a:moveTo>
                  <a:lnTo>
                    <a:pt x="851" y="102"/>
                  </a:lnTo>
                  <a:lnTo>
                    <a:pt x="851" y="116"/>
                  </a:lnTo>
                  <a:lnTo>
                    <a:pt x="879" y="102"/>
                  </a:lnTo>
                  <a:lnTo>
                    <a:pt x="879" y="88"/>
                  </a:lnTo>
                  <a:close/>
                  <a:moveTo>
                    <a:pt x="837" y="116"/>
                  </a:moveTo>
                  <a:lnTo>
                    <a:pt x="806" y="144"/>
                  </a:lnTo>
                  <a:lnTo>
                    <a:pt x="837" y="130"/>
                  </a:lnTo>
                  <a:lnTo>
                    <a:pt x="837" y="116"/>
                  </a:lnTo>
                  <a:close/>
                  <a:moveTo>
                    <a:pt x="777" y="159"/>
                  </a:moveTo>
                  <a:lnTo>
                    <a:pt x="749" y="176"/>
                  </a:lnTo>
                  <a:lnTo>
                    <a:pt x="763" y="176"/>
                  </a:lnTo>
                  <a:lnTo>
                    <a:pt x="777" y="159"/>
                  </a:lnTo>
                  <a:close/>
                  <a:moveTo>
                    <a:pt x="573" y="278"/>
                  </a:moveTo>
                  <a:lnTo>
                    <a:pt x="559" y="292"/>
                  </a:lnTo>
                  <a:lnTo>
                    <a:pt x="559" y="306"/>
                  </a:lnTo>
                  <a:lnTo>
                    <a:pt x="587" y="292"/>
                  </a:lnTo>
                  <a:lnTo>
                    <a:pt x="573" y="278"/>
                  </a:lnTo>
                  <a:close/>
                  <a:moveTo>
                    <a:pt x="528" y="306"/>
                  </a:moveTo>
                  <a:lnTo>
                    <a:pt x="499" y="320"/>
                  </a:lnTo>
                  <a:lnTo>
                    <a:pt x="499" y="334"/>
                  </a:lnTo>
                  <a:lnTo>
                    <a:pt x="528" y="320"/>
                  </a:lnTo>
                  <a:lnTo>
                    <a:pt x="528" y="306"/>
                  </a:lnTo>
                  <a:close/>
                  <a:moveTo>
                    <a:pt x="485" y="334"/>
                  </a:moveTo>
                  <a:lnTo>
                    <a:pt x="454" y="352"/>
                  </a:lnTo>
                  <a:lnTo>
                    <a:pt x="454" y="366"/>
                  </a:lnTo>
                  <a:lnTo>
                    <a:pt x="485" y="352"/>
                  </a:lnTo>
                  <a:lnTo>
                    <a:pt x="485" y="334"/>
                  </a:lnTo>
                  <a:close/>
                  <a:moveTo>
                    <a:pt x="426" y="366"/>
                  </a:moveTo>
                  <a:lnTo>
                    <a:pt x="397" y="394"/>
                  </a:lnTo>
                  <a:lnTo>
                    <a:pt x="397" y="394"/>
                  </a:lnTo>
                  <a:lnTo>
                    <a:pt x="426" y="380"/>
                  </a:lnTo>
                  <a:lnTo>
                    <a:pt x="426" y="366"/>
                  </a:lnTo>
                  <a:close/>
                  <a:moveTo>
                    <a:pt x="324" y="440"/>
                  </a:moveTo>
                  <a:lnTo>
                    <a:pt x="295" y="454"/>
                  </a:lnTo>
                  <a:lnTo>
                    <a:pt x="310" y="454"/>
                  </a:lnTo>
                  <a:lnTo>
                    <a:pt x="324" y="440"/>
                  </a:lnTo>
                  <a:close/>
                  <a:moveTo>
                    <a:pt x="222" y="496"/>
                  </a:moveTo>
                  <a:lnTo>
                    <a:pt x="208" y="510"/>
                  </a:lnTo>
                  <a:lnTo>
                    <a:pt x="208" y="528"/>
                  </a:lnTo>
                  <a:lnTo>
                    <a:pt x="222" y="496"/>
                  </a:lnTo>
                  <a:close/>
                  <a:moveTo>
                    <a:pt x="176" y="528"/>
                  </a:moveTo>
                  <a:lnTo>
                    <a:pt x="148" y="542"/>
                  </a:lnTo>
                  <a:lnTo>
                    <a:pt x="148" y="556"/>
                  </a:lnTo>
                  <a:lnTo>
                    <a:pt x="176" y="542"/>
                  </a:lnTo>
                  <a:lnTo>
                    <a:pt x="176" y="528"/>
                  </a:lnTo>
                  <a:close/>
                  <a:moveTo>
                    <a:pt x="120" y="556"/>
                  </a:moveTo>
                  <a:lnTo>
                    <a:pt x="102" y="570"/>
                  </a:lnTo>
                  <a:lnTo>
                    <a:pt x="102" y="584"/>
                  </a:lnTo>
                  <a:lnTo>
                    <a:pt x="120" y="570"/>
                  </a:lnTo>
                  <a:lnTo>
                    <a:pt x="120" y="556"/>
                  </a:lnTo>
                  <a:close/>
                  <a:moveTo>
                    <a:pt x="74" y="584"/>
                  </a:moveTo>
                  <a:lnTo>
                    <a:pt x="46" y="598"/>
                  </a:lnTo>
                  <a:lnTo>
                    <a:pt x="46" y="616"/>
                  </a:lnTo>
                  <a:lnTo>
                    <a:pt x="74" y="598"/>
                  </a:lnTo>
                  <a:lnTo>
                    <a:pt x="74" y="584"/>
                  </a:lnTo>
                  <a:close/>
                  <a:moveTo>
                    <a:pt x="32" y="616"/>
                  </a:moveTo>
                  <a:lnTo>
                    <a:pt x="0" y="644"/>
                  </a:lnTo>
                  <a:lnTo>
                    <a:pt x="32" y="630"/>
                  </a:lnTo>
                  <a:lnTo>
                    <a:pt x="32" y="616"/>
                  </a:ln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4"/>
            <p:cNvSpPr/>
            <p:nvPr/>
          </p:nvSpPr>
          <p:spPr>
            <a:xfrm>
              <a:off x="650700" y="4400125"/>
              <a:ext cx="28600" cy="18050"/>
            </a:xfrm>
            <a:custGeom>
              <a:avLst/>
              <a:gdLst/>
              <a:ahLst/>
              <a:cxnLst/>
              <a:rect l="l" t="t" r="r" b="b"/>
              <a:pathLst>
                <a:path w="1144" h="722" extrusionOk="0">
                  <a:moveTo>
                    <a:pt x="1144" y="1"/>
                  </a:moveTo>
                  <a:lnTo>
                    <a:pt x="1112" y="18"/>
                  </a:lnTo>
                  <a:lnTo>
                    <a:pt x="1112" y="32"/>
                  </a:lnTo>
                  <a:lnTo>
                    <a:pt x="1144" y="18"/>
                  </a:lnTo>
                  <a:lnTo>
                    <a:pt x="1144" y="1"/>
                  </a:lnTo>
                  <a:close/>
                  <a:moveTo>
                    <a:pt x="1084" y="32"/>
                  </a:moveTo>
                  <a:lnTo>
                    <a:pt x="1056" y="60"/>
                  </a:lnTo>
                  <a:lnTo>
                    <a:pt x="1070" y="60"/>
                  </a:lnTo>
                  <a:lnTo>
                    <a:pt x="1084" y="46"/>
                  </a:lnTo>
                  <a:lnTo>
                    <a:pt x="1084" y="32"/>
                  </a:lnTo>
                  <a:close/>
                  <a:moveTo>
                    <a:pt x="880" y="162"/>
                  </a:moveTo>
                  <a:lnTo>
                    <a:pt x="862" y="176"/>
                  </a:lnTo>
                  <a:lnTo>
                    <a:pt x="862" y="194"/>
                  </a:lnTo>
                  <a:lnTo>
                    <a:pt x="880" y="162"/>
                  </a:lnTo>
                  <a:close/>
                  <a:moveTo>
                    <a:pt x="834" y="194"/>
                  </a:moveTo>
                  <a:lnTo>
                    <a:pt x="806" y="208"/>
                  </a:lnTo>
                  <a:lnTo>
                    <a:pt x="806" y="222"/>
                  </a:lnTo>
                  <a:lnTo>
                    <a:pt x="834" y="208"/>
                  </a:lnTo>
                  <a:lnTo>
                    <a:pt x="834" y="194"/>
                  </a:lnTo>
                  <a:close/>
                  <a:moveTo>
                    <a:pt x="775" y="222"/>
                  </a:moveTo>
                  <a:lnTo>
                    <a:pt x="760" y="236"/>
                  </a:lnTo>
                  <a:lnTo>
                    <a:pt x="760" y="250"/>
                  </a:lnTo>
                  <a:lnTo>
                    <a:pt x="792" y="236"/>
                  </a:lnTo>
                  <a:lnTo>
                    <a:pt x="775" y="222"/>
                  </a:lnTo>
                  <a:close/>
                  <a:moveTo>
                    <a:pt x="732" y="250"/>
                  </a:moveTo>
                  <a:lnTo>
                    <a:pt x="704" y="264"/>
                  </a:lnTo>
                  <a:lnTo>
                    <a:pt x="704" y="282"/>
                  </a:lnTo>
                  <a:lnTo>
                    <a:pt x="732" y="264"/>
                  </a:lnTo>
                  <a:lnTo>
                    <a:pt x="732" y="250"/>
                  </a:lnTo>
                  <a:close/>
                  <a:moveTo>
                    <a:pt x="687" y="282"/>
                  </a:moveTo>
                  <a:lnTo>
                    <a:pt x="658" y="310"/>
                  </a:lnTo>
                  <a:lnTo>
                    <a:pt x="687" y="296"/>
                  </a:lnTo>
                  <a:lnTo>
                    <a:pt x="687" y="282"/>
                  </a:lnTo>
                  <a:close/>
                  <a:moveTo>
                    <a:pt x="630" y="324"/>
                  </a:moveTo>
                  <a:lnTo>
                    <a:pt x="599" y="338"/>
                  </a:lnTo>
                  <a:lnTo>
                    <a:pt x="616" y="338"/>
                  </a:lnTo>
                  <a:lnTo>
                    <a:pt x="630" y="324"/>
                  </a:lnTo>
                  <a:close/>
                  <a:moveTo>
                    <a:pt x="483" y="412"/>
                  </a:moveTo>
                  <a:lnTo>
                    <a:pt x="454" y="426"/>
                  </a:lnTo>
                  <a:lnTo>
                    <a:pt x="454" y="440"/>
                  </a:lnTo>
                  <a:lnTo>
                    <a:pt x="483" y="412"/>
                  </a:lnTo>
                  <a:close/>
                  <a:moveTo>
                    <a:pt x="423" y="440"/>
                  </a:moveTo>
                  <a:lnTo>
                    <a:pt x="409" y="458"/>
                  </a:lnTo>
                  <a:lnTo>
                    <a:pt x="409" y="472"/>
                  </a:lnTo>
                  <a:lnTo>
                    <a:pt x="423" y="458"/>
                  </a:lnTo>
                  <a:lnTo>
                    <a:pt x="423" y="440"/>
                  </a:lnTo>
                  <a:close/>
                  <a:moveTo>
                    <a:pt x="381" y="472"/>
                  </a:moveTo>
                  <a:lnTo>
                    <a:pt x="352" y="486"/>
                  </a:lnTo>
                  <a:lnTo>
                    <a:pt x="352" y="500"/>
                  </a:lnTo>
                  <a:lnTo>
                    <a:pt x="381" y="486"/>
                  </a:lnTo>
                  <a:lnTo>
                    <a:pt x="381" y="472"/>
                  </a:lnTo>
                  <a:close/>
                  <a:moveTo>
                    <a:pt x="321" y="500"/>
                  </a:moveTo>
                  <a:lnTo>
                    <a:pt x="307" y="514"/>
                  </a:lnTo>
                  <a:lnTo>
                    <a:pt x="307" y="528"/>
                  </a:lnTo>
                  <a:lnTo>
                    <a:pt x="335" y="514"/>
                  </a:lnTo>
                  <a:lnTo>
                    <a:pt x="321" y="500"/>
                  </a:lnTo>
                  <a:close/>
                  <a:moveTo>
                    <a:pt x="279" y="528"/>
                  </a:moveTo>
                  <a:lnTo>
                    <a:pt x="247" y="560"/>
                  </a:lnTo>
                  <a:lnTo>
                    <a:pt x="247" y="560"/>
                  </a:lnTo>
                  <a:lnTo>
                    <a:pt x="279" y="546"/>
                  </a:lnTo>
                  <a:lnTo>
                    <a:pt x="279" y="528"/>
                  </a:lnTo>
                  <a:close/>
                  <a:moveTo>
                    <a:pt x="71" y="662"/>
                  </a:moveTo>
                  <a:lnTo>
                    <a:pt x="57" y="676"/>
                  </a:lnTo>
                  <a:lnTo>
                    <a:pt x="57" y="690"/>
                  </a:lnTo>
                  <a:lnTo>
                    <a:pt x="71" y="662"/>
                  </a:lnTo>
                  <a:close/>
                  <a:moveTo>
                    <a:pt x="29" y="690"/>
                  </a:moveTo>
                  <a:lnTo>
                    <a:pt x="1" y="704"/>
                  </a:lnTo>
                  <a:lnTo>
                    <a:pt x="1" y="722"/>
                  </a:lnTo>
                  <a:lnTo>
                    <a:pt x="29" y="704"/>
                  </a:lnTo>
                  <a:lnTo>
                    <a:pt x="29" y="690"/>
                  </a:ln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4"/>
            <p:cNvSpPr/>
            <p:nvPr/>
          </p:nvSpPr>
          <p:spPr>
            <a:xfrm>
              <a:off x="655450" y="4406025"/>
              <a:ext cx="24550" cy="15400"/>
            </a:xfrm>
            <a:custGeom>
              <a:avLst/>
              <a:gdLst/>
              <a:ahLst/>
              <a:cxnLst/>
              <a:rect l="l" t="t" r="r" b="b"/>
              <a:pathLst>
                <a:path w="982" h="616" extrusionOk="0">
                  <a:moveTo>
                    <a:pt x="982" y="0"/>
                  </a:moveTo>
                  <a:lnTo>
                    <a:pt x="954" y="14"/>
                  </a:lnTo>
                  <a:lnTo>
                    <a:pt x="954" y="28"/>
                  </a:lnTo>
                  <a:lnTo>
                    <a:pt x="982" y="0"/>
                  </a:lnTo>
                  <a:close/>
                  <a:moveTo>
                    <a:pt x="922" y="28"/>
                  </a:moveTo>
                  <a:lnTo>
                    <a:pt x="908" y="46"/>
                  </a:lnTo>
                  <a:lnTo>
                    <a:pt x="908" y="60"/>
                  </a:lnTo>
                  <a:lnTo>
                    <a:pt x="936" y="46"/>
                  </a:lnTo>
                  <a:lnTo>
                    <a:pt x="922" y="28"/>
                  </a:lnTo>
                  <a:close/>
                  <a:moveTo>
                    <a:pt x="880" y="60"/>
                  </a:moveTo>
                  <a:lnTo>
                    <a:pt x="848" y="74"/>
                  </a:lnTo>
                  <a:lnTo>
                    <a:pt x="848" y="88"/>
                  </a:lnTo>
                  <a:lnTo>
                    <a:pt x="880" y="74"/>
                  </a:lnTo>
                  <a:lnTo>
                    <a:pt x="880" y="60"/>
                  </a:lnTo>
                  <a:close/>
                  <a:moveTo>
                    <a:pt x="834" y="88"/>
                  </a:moveTo>
                  <a:lnTo>
                    <a:pt x="806" y="102"/>
                  </a:lnTo>
                  <a:lnTo>
                    <a:pt x="806" y="116"/>
                  </a:lnTo>
                  <a:lnTo>
                    <a:pt x="834" y="102"/>
                  </a:lnTo>
                  <a:lnTo>
                    <a:pt x="834" y="88"/>
                  </a:lnTo>
                  <a:close/>
                  <a:moveTo>
                    <a:pt x="778" y="116"/>
                  </a:moveTo>
                  <a:lnTo>
                    <a:pt x="746" y="148"/>
                  </a:lnTo>
                  <a:lnTo>
                    <a:pt x="746" y="148"/>
                  </a:lnTo>
                  <a:lnTo>
                    <a:pt x="778" y="134"/>
                  </a:lnTo>
                  <a:lnTo>
                    <a:pt x="778" y="116"/>
                  </a:lnTo>
                  <a:close/>
                  <a:moveTo>
                    <a:pt x="672" y="190"/>
                  </a:moveTo>
                  <a:lnTo>
                    <a:pt x="644" y="204"/>
                  </a:lnTo>
                  <a:lnTo>
                    <a:pt x="658" y="204"/>
                  </a:lnTo>
                  <a:lnTo>
                    <a:pt x="672" y="190"/>
                  </a:lnTo>
                  <a:close/>
                  <a:moveTo>
                    <a:pt x="570" y="250"/>
                  </a:moveTo>
                  <a:lnTo>
                    <a:pt x="556" y="264"/>
                  </a:lnTo>
                  <a:lnTo>
                    <a:pt x="556" y="278"/>
                  </a:lnTo>
                  <a:lnTo>
                    <a:pt x="570" y="250"/>
                  </a:lnTo>
                  <a:close/>
                  <a:moveTo>
                    <a:pt x="528" y="278"/>
                  </a:moveTo>
                  <a:lnTo>
                    <a:pt x="497" y="292"/>
                  </a:lnTo>
                  <a:lnTo>
                    <a:pt x="497" y="310"/>
                  </a:lnTo>
                  <a:lnTo>
                    <a:pt x="528" y="292"/>
                  </a:lnTo>
                  <a:lnTo>
                    <a:pt x="528" y="278"/>
                  </a:lnTo>
                  <a:close/>
                  <a:moveTo>
                    <a:pt x="468" y="310"/>
                  </a:moveTo>
                  <a:lnTo>
                    <a:pt x="454" y="324"/>
                  </a:lnTo>
                  <a:lnTo>
                    <a:pt x="454" y="338"/>
                  </a:lnTo>
                  <a:lnTo>
                    <a:pt x="483" y="324"/>
                  </a:lnTo>
                  <a:lnTo>
                    <a:pt x="468" y="310"/>
                  </a:lnTo>
                  <a:close/>
                  <a:moveTo>
                    <a:pt x="426" y="338"/>
                  </a:moveTo>
                  <a:lnTo>
                    <a:pt x="395" y="352"/>
                  </a:lnTo>
                  <a:lnTo>
                    <a:pt x="395" y="366"/>
                  </a:lnTo>
                  <a:lnTo>
                    <a:pt x="426" y="352"/>
                  </a:lnTo>
                  <a:lnTo>
                    <a:pt x="426" y="338"/>
                  </a:lnTo>
                  <a:close/>
                  <a:moveTo>
                    <a:pt x="381" y="366"/>
                  </a:moveTo>
                  <a:lnTo>
                    <a:pt x="352" y="398"/>
                  </a:lnTo>
                  <a:lnTo>
                    <a:pt x="381" y="380"/>
                  </a:lnTo>
                  <a:lnTo>
                    <a:pt x="381" y="366"/>
                  </a:lnTo>
                  <a:close/>
                  <a:moveTo>
                    <a:pt x="219" y="468"/>
                  </a:moveTo>
                  <a:lnTo>
                    <a:pt x="191" y="486"/>
                  </a:lnTo>
                  <a:lnTo>
                    <a:pt x="205" y="486"/>
                  </a:lnTo>
                  <a:lnTo>
                    <a:pt x="219" y="468"/>
                  </a:lnTo>
                  <a:close/>
                  <a:moveTo>
                    <a:pt x="176" y="500"/>
                  </a:moveTo>
                  <a:lnTo>
                    <a:pt x="145" y="514"/>
                  </a:lnTo>
                  <a:lnTo>
                    <a:pt x="145" y="528"/>
                  </a:lnTo>
                  <a:lnTo>
                    <a:pt x="176" y="500"/>
                  </a:lnTo>
                  <a:close/>
                  <a:moveTo>
                    <a:pt x="117" y="528"/>
                  </a:moveTo>
                  <a:lnTo>
                    <a:pt x="103" y="542"/>
                  </a:lnTo>
                  <a:lnTo>
                    <a:pt x="103" y="556"/>
                  </a:lnTo>
                  <a:lnTo>
                    <a:pt x="117" y="542"/>
                  </a:lnTo>
                  <a:lnTo>
                    <a:pt x="117" y="528"/>
                  </a:lnTo>
                  <a:close/>
                  <a:moveTo>
                    <a:pt x="74" y="556"/>
                  </a:moveTo>
                  <a:lnTo>
                    <a:pt x="43" y="574"/>
                  </a:lnTo>
                  <a:lnTo>
                    <a:pt x="43" y="588"/>
                  </a:lnTo>
                  <a:lnTo>
                    <a:pt x="74" y="574"/>
                  </a:lnTo>
                  <a:lnTo>
                    <a:pt x="74" y="556"/>
                  </a:lnTo>
                  <a:close/>
                  <a:moveTo>
                    <a:pt x="15" y="588"/>
                  </a:moveTo>
                  <a:lnTo>
                    <a:pt x="1" y="602"/>
                  </a:lnTo>
                  <a:lnTo>
                    <a:pt x="1" y="616"/>
                  </a:lnTo>
                  <a:lnTo>
                    <a:pt x="29" y="602"/>
                  </a:lnTo>
                  <a:lnTo>
                    <a:pt x="15" y="588"/>
                  </a:ln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4"/>
            <p:cNvSpPr/>
            <p:nvPr/>
          </p:nvSpPr>
          <p:spPr>
            <a:xfrm>
              <a:off x="641125" y="4476475"/>
              <a:ext cx="41075" cy="25950"/>
            </a:xfrm>
            <a:custGeom>
              <a:avLst/>
              <a:gdLst/>
              <a:ahLst/>
              <a:cxnLst/>
              <a:rect l="l" t="t" r="r" b="b"/>
              <a:pathLst>
                <a:path w="1643" h="1038" extrusionOk="0">
                  <a:moveTo>
                    <a:pt x="1018" y="0"/>
                  </a:moveTo>
                  <a:cubicBezTo>
                    <a:pt x="775" y="0"/>
                    <a:pt x="837" y="436"/>
                    <a:pt x="837" y="436"/>
                  </a:cubicBezTo>
                  <a:cubicBezTo>
                    <a:pt x="837" y="436"/>
                    <a:pt x="685" y="139"/>
                    <a:pt x="508" y="139"/>
                  </a:cubicBezTo>
                  <a:cubicBezTo>
                    <a:pt x="452" y="139"/>
                    <a:pt x="394" y="168"/>
                    <a:pt x="338" y="246"/>
                  </a:cubicBezTo>
                  <a:cubicBezTo>
                    <a:pt x="0" y="728"/>
                    <a:pt x="925" y="1037"/>
                    <a:pt x="925" y="1037"/>
                  </a:cubicBezTo>
                  <a:cubicBezTo>
                    <a:pt x="925" y="1037"/>
                    <a:pt x="1643" y="158"/>
                    <a:pt x="1087" y="10"/>
                  </a:cubicBezTo>
                  <a:cubicBezTo>
                    <a:pt x="1062" y="3"/>
                    <a:pt x="1039" y="0"/>
                    <a:pt x="1018"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4"/>
            <p:cNvSpPr/>
            <p:nvPr/>
          </p:nvSpPr>
          <p:spPr>
            <a:xfrm>
              <a:off x="643775" y="4510450"/>
              <a:ext cx="26875" cy="25350"/>
            </a:xfrm>
            <a:custGeom>
              <a:avLst/>
              <a:gdLst/>
              <a:ahLst/>
              <a:cxnLst/>
              <a:rect l="l" t="t" r="r" b="b"/>
              <a:pathLst>
                <a:path w="1075" h="1014" extrusionOk="0">
                  <a:moveTo>
                    <a:pt x="655" y="0"/>
                  </a:moveTo>
                  <a:cubicBezTo>
                    <a:pt x="625" y="0"/>
                    <a:pt x="592" y="5"/>
                    <a:pt x="556" y="16"/>
                  </a:cubicBezTo>
                  <a:cubicBezTo>
                    <a:pt x="218" y="104"/>
                    <a:pt x="541" y="498"/>
                    <a:pt x="541" y="498"/>
                  </a:cubicBezTo>
                  <a:cubicBezTo>
                    <a:pt x="541" y="498"/>
                    <a:pt x="368" y="394"/>
                    <a:pt x="223" y="394"/>
                  </a:cubicBezTo>
                  <a:cubicBezTo>
                    <a:pt x="125" y="394"/>
                    <a:pt x="39" y="441"/>
                    <a:pt x="28" y="600"/>
                  </a:cubicBezTo>
                  <a:cubicBezTo>
                    <a:pt x="0" y="945"/>
                    <a:pt x="329" y="1014"/>
                    <a:pt x="596" y="1014"/>
                  </a:cubicBezTo>
                  <a:cubicBezTo>
                    <a:pt x="772" y="1014"/>
                    <a:pt x="921" y="983"/>
                    <a:pt x="921" y="983"/>
                  </a:cubicBezTo>
                  <a:cubicBezTo>
                    <a:pt x="921" y="983"/>
                    <a:pt x="1075" y="0"/>
                    <a:pt x="655"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4"/>
            <p:cNvSpPr/>
            <p:nvPr/>
          </p:nvSpPr>
          <p:spPr>
            <a:xfrm>
              <a:off x="666100" y="4351225"/>
              <a:ext cx="39950" cy="26250"/>
            </a:xfrm>
            <a:custGeom>
              <a:avLst/>
              <a:gdLst/>
              <a:ahLst/>
              <a:cxnLst/>
              <a:rect l="l" t="t" r="r" b="b"/>
              <a:pathLst>
                <a:path w="1598" h="1050" extrusionOk="0">
                  <a:moveTo>
                    <a:pt x="975" y="0"/>
                  </a:moveTo>
                  <a:cubicBezTo>
                    <a:pt x="719" y="0"/>
                    <a:pt x="820" y="433"/>
                    <a:pt x="820" y="433"/>
                  </a:cubicBezTo>
                  <a:cubicBezTo>
                    <a:pt x="820" y="433"/>
                    <a:pt x="649" y="168"/>
                    <a:pt x="478" y="168"/>
                  </a:cubicBezTo>
                  <a:cubicBezTo>
                    <a:pt x="418" y="168"/>
                    <a:pt x="359" y="200"/>
                    <a:pt x="306" y="286"/>
                  </a:cubicBezTo>
                  <a:cubicBezTo>
                    <a:pt x="0" y="785"/>
                    <a:pt x="936" y="1049"/>
                    <a:pt x="936" y="1049"/>
                  </a:cubicBezTo>
                  <a:cubicBezTo>
                    <a:pt x="936" y="1049"/>
                    <a:pt x="1597" y="127"/>
                    <a:pt x="1038" y="8"/>
                  </a:cubicBezTo>
                  <a:cubicBezTo>
                    <a:pt x="1015" y="3"/>
                    <a:pt x="994" y="0"/>
                    <a:pt x="975"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099" y="386437"/>
            <a:ext cx="4682638" cy="2056616"/>
          </a:xfrm>
        </p:spPr>
        <p:txBody>
          <a:bodyPr/>
          <a:lstStyle/>
          <a:p>
            <a:pPr algn="l"/>
            <a:r>
              <a:rPr lang="en-US" sz="2000">
                <a:latin typeface="Times New Roman" panose="02020603050405020304" pitchFamily="18" charset="0"/>
                <a:cs typeface="Times New Roman" panose="02020603050405020304" pitchFamily="18" charset="0"/>
              </a:rPr>
              <a:t>2</a:t>
            </a:r>
            <a:r>
              <a:rPr lang="en-US" sz="2000" smtClean="0">
                <a:latin typeface="Times New Roman" panose="02020603050405020304" pitchFamily="18" charset="0"/>
                <a:cs typeface="Times New Roman" panose="02020603050405020304" pitchFamily="18" charset="0"/>
              </a:rPr>
              <a:t>. Cắm một chiếc cọc ở ngoài trời vào một ngày nắng. Đánh dấu bóng của chiếc cọc sau mỗi giờ. </a:t>
            </a:r>
            <a:br>
              <a:rPr lang="en-US" sz="2000" smtClean="0">
                <a:latin typeface="Times New Roman" panose="02020603050405020304" pitchFamily="18" charset="0"/>
                <a:cs typeface="Times New Roman" panose="02020603050405020304" pitchFamily="18" charset="0"/>
              </a:rPr>
            </a:br>
            <a:r>
              <a:rPr lang="en-US" sz="2000" smtClean="0">
                <a:latin typeface="Times New Roman" panose="02020603050405020304" pitchFamily="18" charset="0"/>
                <a:cs typeface="Times New Roman" panose="02020603050405020304" pitchFamily="18" charset="0"/>
              </a:rPr>
              <a:t>- Bóng của chiếc cọc thay đổi như thế nào theo thời gian trong ngày (sáng, trưa, chiều) </a:t>
            </a:r>
            <a:br>
              <a:rPr lang="en-US" sz="2000" smtClean="0">
                <a:latin typeface="Times New Roman" panose="02020603050405020304" pitchFamily="18" charset="0"/>
                <a:cs typeface="Times New Roman" panose="02020603050405020304" pitchFamily="18" charset="0"/>
              </a:rPr>
            </a:br>
            <a:r>
              <a:rPr lang="en-US" sz="2000" smtClean="0">
                <a:latin typeface="Times New Roman" panose="02020603050405020304" pitchFamily="18" charset="0"/>
                <a:cs typeface="Times New Roman" panose="02020603050405020304" pitchFamily="18" charset="0"/>
              </a:rPr>
              <a:t>- Vì sao bóng của chiếc cọc lại thay đổi?</a:t>
            </a:r>
            <a:endParaRPr lang="en-US" sz="2000">
              <a:latin typeface="Times New Roman" panose="02020603050405020304" pitchFamily="18" charset="0"/>
              <a:cs typeface="Times New Roman" panose="02020603050405020304" pitchFamily="18" charset="0"/>
            </a:endParaRPr>
          </a:p>
        </p:txBody>
      </p:sp>
      <p:sp>
        <p:nvSpPr>
          <p:cNvPr id="3" name="Title 1"/>
          <p:cNvSpPr txBox="1">
            <a:spLocks/>
          </p:cNvSpPr>
          <p:nvPr/>
        </p:nvSpPr>
        <p:spPr>
          <a:xfrm>
            <a:off x="632747" y="2574077"/>
            <a:ext cx="4787341" cy="13609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ife Savers" panose="03050602040302000004"/>
              <a:buNone/>
              <a:defRPr sz="3000" b="1" i="0" u="none" strike="noStrike" cap="none">
                <a:solidFill>
                  <a:schemeClr val="dk1"/>
                </a:solidFill>
                <a:latin typeface="Life Savers" panose="03050602040302000004"/>
                <a:ea typeface="Life Savers" panose="03050602040302000004"/>
                <a:cs typeface="Life Savers" panose="03050602040302000004"/>
                <a:sym typeface="Life Savers" panose="03050602040302000004"/>
              </a:defRPr>
            </a:lvl1pPr>
            <a:lvl2pPr marR="0" lvl="1"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algn="just"/>
            <a:r>
              <a:rPr lang="en-US" sz="2000" smtClean="0">
                <a:solidFill>
                  <a:srgbClr val="FF0000"/>
                </a:solidFill>
                <a:latin typeface="Times New Roman" panose="02020603050405020304" pitchFamily="18" charset="0"/>
                <a:cs typeface="Times New Roman" panose="02020603050405020304" pitchFamily="18" charset="0"/>
              </a:rPr>
              <a:t>=&gt; Buổi sáng bóng của chiếc cọc ngả về phía tây. Buổi trưa, bóng cọc ngắn lại ngay dưới chân cọc đó. Buổi chiều bóng cọc dài ra ngả về phía đông.</a:t>
            </a:r>
            <a:endParaRPr lang="en-US" sz="200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srcRect l="2934" t="1205" r="1740" b="1028"/>
          <a:stretch/>
        </p:blipFill>
        <p:spPr>
          <a:xfrm>
            <a:off x="5472440" y="516530"/>
            <a:ext cx="3350473" cy="3985667"/>
          </a:xfrm>
          <a:prstGeom prst="rect">
            <a:avLst/>
          </a:prstGeom>
        </p:spPr>
      </p:pic>
      <p:sp>
        <p:nvSpPr>
          <p:cNvPr id="5" name="Title 1"/>
          <p:cNvSpPr txBox="1">
            <a:spLocks/>
          </p:cNvSpPr>
          <p:nvPr/>
        </p:nvSpPr>
        <p:spPr>
          <a:xfrm>
            <a:off x="580396" y="3820688"/>
            <a:ext cx="4787341" cy="9767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ife Savers" panose="03050602040302000004"/>
              <a:buNone/>
              <a:defRPr sz="3000" b="1" i="0" u="none" strike="noStrike" cap="none">
                <a:solidFill>
                  <a:schemeClr val="dk1"/>
                </a:solidFill>
                <a:latin typeface="Life Savers" panose="03050602040302000004"/>
                <a:ea typeface="Life Savers" panose="03050602040302000004"/>
                <a:cs typeface="Life Savers" panose="03050602040302000004"/>
                <a:sym typeface="Life Savers" panose="03050602040302000004"/>
              </a:defRPr>
            </a:lvl1pPr>
            <a:lvl2pPr marR="0" lvl="1"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algn="just"/>
            <a:r>
              <a:rPr lang="en-US" sz="2000" dirty="0" smtClean="0">
                <a:solidFill>
                  <a:srgbClr val="FF0000"/>
                </a:solidFill>
                <a:latin typeface="Times New Roman" panose="02020603050405020304" pitchFamily="18" charset="0"/>
                <a:cs typeface="Times New Roman" panose="02020603050405020304" pitchFamily="18" charset="0"/>
              </a:rPr>
              <a:t>=&gt; </a:t>
            </a:r>
            <a:r>
              <a:rPr lang="en-US" sz="2000" dirty="0" err="1" smtClean="0">
                <a:solidFill>
                  <a:srgbClr val="FF0000"/>
                </a:solidFill>
                <a:latin typeface="Times New Roman" panose="02020603050405020304" pitchFamily="18" charset="0"/>
                <a:cs typeface="Times New Roman" panose="02020603050405020304" pitchFamily="18" charset="0"/>
              </a:rPr>
              <a:t>Bóng</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của</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chiếc</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cọc</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thay</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đổi</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theo</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thời</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gian</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trong</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ngày</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khi</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vị</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trí</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của</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a:t>
            </a:r>
            <a:r>
              <a:rPr lang="en-US" sz="2000" dirty="0" err="1" smtClean="0">
                <a:solidFill>
                  <a:srgbClr val="FF0000"/>
                </a:solidFill>
                <a:latin typeface="Times New Roman" panose="02020603050405020304" pitchFamily="18" charset="0"/>
                <a:cs typeface="Times New Roman" panose="02020603050405020304" pitchFamily="18" charset="0"/>
              </a:rPr>
              <a:t>ặt</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a:t>
            </a:r>
            <a:r>
              <a:rPr lang="en-US" sz="2000" dirty="0" err="1" smtClean="0">
                <a:solidFill>
                  <a:srgbClr val="FF0000"/>
                </a:solidFill>
                <a:latin typeface="Times New Roman" panose="02020603050405020304" pitchFamily="18" charset="0"/>
                <a:cs typeface="Times New Roman" panose="02020603050405020304" pitchFamily="18" charset="0"/>
              </a:rPr>
              <a:t>rời</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thay</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đổi</a:t>
            </a:r>
            <a:r>
              <a:rPr lang="en-US" sz="2000" dirty="0" smtClean="0">
                <a:solidFill>
                  <a:srgbClr val="FF0000"/>
                </a:solidFill>
                <a:latin typeface="Times New Roman" panose="02020603050405020304" pitchFamily="18" charset="0"/>
                <a:cs typeface="Times New Roman" panose="02020603050405020304" pitchFamily="18" charset="0"/>
              </a:rPr>
              <a:t>.</a:t>
            </a:r>
            <a:endParaRPr lang="en-US"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432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099" y="707324"/>
            <a:ext cx="4682638" cy="1239584"/>
          </a:xfrm>
        </p:spPr>
        <p:txBody>
          <a:bodyPr/>
          <a:lstStyle/>
          <a:p>
            <a:pPr algn="l"/>
            <a:r>
              <a:rPr lang="en-US" sz="2000">
                <a:latin typeface="Times New Roman" panose="02020603050405020304" pitchFamily="18" charset="0"/>
                <a:cs typeface="Times New Roman" panose="02020603050405020304" pitchFamily="18" charset="0"/>
              </a:rPr>
              <a:t>3</a:t>
            </a:r>
            <a:r>
              <a:rPr lang="en-US" sz="2000" smtClean="0">
                <a:latin typeface="Times New Roman" panose="02020603050405020304" pitchFamily="18" charset="0"/>
                <a:cs typeface="Times New Roman" panose="02020603050405020304" pitchFamily="18" charset="0"/>
              </a:rPr>
              <a:t>. Những thí nghiệm được thể hiện trong các hình dưới đây nhằm chứng minh điều gì?</a:t>
            </a:r>
            <a:endParaRPr lang="en-US" sz="2000">
              <a:latin typeface="Times New Roman" panose="02020603050405020304" pitchFamily="18" charset="0"/>
              <a:cs typeface="Times New Roman" panose="02020603050405020304" pitchFamily="18" charset="0"/>
            </a:endParaRPr>
          </a:p>
        </p:txBody>
      </p:sp>
      <p:sp>
        <p:nvSpPr>
          <p:cNvPr id="3" name="Title 1"/>
          <p:cNvSpPr txBox="1">
            <a:spLocks/>
          </p:cNvSpPr>
          <p:nvPr/>
        </p:nvSpPr>
        <p:spPr>
          <a:xfrm>
            <a:off x="671211" y="1741082"/>
            <a:ext cx="4010726" cy="24250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ife Savers" panose="03050602040302000004"/>
              <a:buNone/>
              <a:defRPr sz="3000" b="1" i="0" u="none" strike="noStrike" cap="none">
                <a:solidFill>
                  <a:schemeClr val="dk1"/>
                </a:solidFill>
                <a:latin typeface="Life Savers" panose="03050602040302000004"/>
                <a:ea typeface="Life Savers" panose="03050602040302000004"/>
                <a:cs typeface="Life Savers" panose="03050602040302000004"/>
                <a:sym typeface="Life Savers" panose="03050602040302000004"/>
              </a:defRPr>
            </a:lvl1pPr>
            <a:lvl2pPr marR="0" lvl="1"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algn="just"/>
            <a:r>
              <a:rPr lang="en-US" sz="2000" smtClean="0">
                <a:solidFill>
                  <a:srgbClr val="FF0000"/>
                </a:solidFill>
                <a:latin typeface="Times New Roman" panose="02020603050405020304" pitchFamily="18" charset="0"/>
                <a:cs typeface="Times New Roman" panose="02020603050405020304" pitchFamily="18" charset="0"/>
              </a:rPr>
              <a:t>=&gt; Hình 4: Không khí có thể bị nén lại hoặc giãn ra. </a:t>
            </a:r>
          </a:p>
          <a:p>
            <a:pPr algn="just"/>
            <a:r>
              <a:rPr lang="en-US" sz="2000" smtClean="0">
                <a:solidFill>
                  <a:srgbClr val="FF0000"/>
                </a:solidFill>
                <a:latin typeface="Times New Roman" panose="02020603050405020304" pitchFamily="18" charset="0"/>
                <a:cs typeface="Times New Roman" panose="02020603050405020304" pitchFamily="18" charset="0"/>
              </a:rPr>
              <a:t>=&gt; Hình 5: Nước không có hình dạng nhất định.</a:t>
            </a:r>
          </a:p>
          <a:p>
            <a:pPr algn="just"/>
            <a:r>
              <a:rPr lang="en-US" sz="2000" smtClean="0">
                <a:solidFill>
                  <a:srgbClr val="FF0000"/>
                </a:solidFill>
                <a:latin typeface="Times New Roman" panose="02020603050405020304" pitchFamily="18" charset="0"/>
                <a:cs typeface="Times New Roman" panose="02020603050405020304" pitchFamily="18" charset="0"/>
              </a:rPr>
              <a:t>=&gt; Hình 6: Không khí ở xung quanh mọi vật và mọi chỗ rỗng bên trong vật.</a:t>
            </a:r>
          </a:p>
        </p:txBody>
      </p:sp>
      <p:pic>
        <p:nvPicPr>
          <p:cNvPr id="5" name="Picture 4"/>
          <p:cNvPicPr>
            <a:picLocks noChangeAspect="1"/>
          </p:cNvPicPr>
          <p:nvPr/>
        </p:nvPicPr>
        <p:blipFill>
          <a:blip r:embed="rId2"/>
          <a:stretch>
            <a:fillRect/>
          </a:stretch>
        </p:blipFill>
        <p:spPr>
          <a:xfrm>
            <a:off x="5367737" y="842515"/>
            <a:ext cx="3124200" cy="2047875"/>
          </a:xfrm>
          <a:prstGeom prst="rect">
            <a:avLst/>
          </a:prstGeom>
        </p:spPr>
      </p:pic>
      <p:pic>
        <p:nvPicPr>
          <p:cNvPr id="6" name="Picture 5"/>
          <p:cNvPicPr>
            <a:picLocks noChangeAspect="1"/>
          </p:cNvPicPr>
          <p:nvPr/>
        </p:nvPicPr>
        <p:blipFill>
          <a:blip r:embed="rId3"/>
          <a:stretch>
            <a:fillRect/>
          </a:stretch>
        </p:blipFill>
        <p:spPr>
          <a:xfrm>
            <a:off x="4681937" y="3016841"/>
            <a:ext cx="4400550" cy="1724025"/>
          </a:xfrm>
          <a:prstGeom prst="rect">
            <a:avLst/>
          </a:prstGeom>
        </p:spPr>
      </p:pic>
    </p:spTree>
    <p:extLst>
      <p:ext uri="{BB962C8B-B14F-4D97-AF65-F5344CB8AC3E}">
        <p14:creationId xmlns:p14="http://schemas.microsoft.com/office/powerpoint/2010/main" val="222551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4"/>
        <p:cNvGrpSpPr/>
        <p:nvPr/>
      </p:nvGrpSpPr>
      <p:grpSpPr>
        <a:xfrm>
          <a:off x="0" y="0"/>
          <a:ext cx="0" cy="0"/>
          <a:chOff x="0" y="0"/>
          <a:chExt cx="0" cy="0"/>
        </a:xfrm>
      </p:grpSpPr>
      <p:sp>
        <p:nvSpPr>
          <p:cNvPr id="1455" name="Google Shape;1455;p57"/>
          <p:cNvSpPr/>
          <p:nvPr/>
        </p:nvSpPr>
        <p:spPr>
          <a:xfrm rot="359427">
            <a:off x="715853" y="256300"/>
            <a:ext cx="1555228" cy="1442949"/>
          </a:xfrm>
          <a:custGeom>
            <a:avLst/>
            <a:gdLst/>
            <a:ahLst/>
            <a:cxnLst/>
            <a:rect l="l" t="t" r="r" b="b"/>
            <a:pathLst>
              <a:path w="14918" h="13841" extrusionOk="0">
                <a:moveTo>
                  <a:pt x="7643" y="0"/>
                </a:moveTo>
                <a:cubicBezTo>
                  <a:pt x="7140" y="0"/>
                  <a:pt x="6669" y="57"/>
                  <a:pt x="6257" y="158"/>
                </a:cubicBezTo>
                <a:cubicBezTo>
                  <a:pt x="5550" y="338"/>
                  <a:pt x="4685" y="591"/>
                  <a:pt x="3821" y="1044"/>
                </a:cubicBezTo>
                <a:cubicBezTo>
                  <a:pt x="3578" y="1171"/>
                  <a:pt x="3345" y="1318"/>
                  <a:pt x="3102" y="1477"/>
                </a:cubicBezTo>
                <a:cubicBezTo>
                  <a:pt x="1783" y="2394"/>
                  <a:pt x="603" y="3913"/>
                  <a:pt x="224" y="6528"/>
                </a:cubicBezTo>
                <a:cubicBezTo>
                  <a:pt x="1" y="8153"/>
                  <a:pt x="297" y="9589"/>
                  <a:pt x="983" y="10758"/>
                </a:cubicBezTo>
                <a:cubicBezTo>
                  <a:pt x="1457" y="11581"/>
                  <a:pt x="2143" y="12267"/>
                  <a:pt x="2965" y="12774"/>
                </a:cubicBezTo>
                <a:cubicBezTo>
                  <a:pt x="3705" y="13237"/>
                  <a:pt x="4568" y="13566"/>
                  <a:pt x="5517" y="13723"/>
                </a:cubicBezTo>
                <a:cubicBezTo>
                  <a:pt x="5963" y="13800"/>
                  <a:pt x="6429" y="13840"/>
                  <a:pt x="6910" y="13840"/>
                </a:cubicBezTo>
                <a:cubicBezTo>
                  <a:pt x="7421" y="13840"/>
                  <a:pt x="7950" y="13795"/>
                  <a:pt x="8492" y="13703"/>
                </a:cubicBezTo>
                <a:cubicBezTo>
                  <a:pt x="9591" y="13523"/>
                  <a:pt x="10530" y="13186"/>
                  <a:pt x="11310" y="12710"/>
                </a:cubicBezTo>
                <a:cubicBezTo>
                  <a:pt x="14125" y="11012"/>
                  <a:pt x="14918" y="7680"/>
                  <a:pt x="13852" y="4462"/>
                </a:cubicBezTo>
                <a:cubicBezTo>
                  <a:pt x="13335" y="2890"/>
                  <a:pt x="12429" y="1814"/>
                  <a:pt x="11373" y="1108"/>
                </a:cubicBezTo>
                <a:cubicBezTo>
                  <a:pt x="10188" y="315"/>
                  <a:pt x="8827" y="0"/>
                  <a:pt x="7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7"/>
          <p:cNvSpPr txBox="1">
            <a:spLocks noGrp="1"/>
          </p:cNvSpPr>
          <p:nvPr>
            <p:ph type="title" idx="4294967295"/>
          </p:nvPr>
        </p:nvSpPr>
        <p:spPr>
          <a:xfrm>
            <a:off x="1050408" y="500880"/>
            <a:ext cx="1480820" cy="100774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4000" dirty="0">
                <a:latin typeface="Times New Roman" panose="02020603050405020304" pitchFamily="18" charset="0"/>
                <a:cs typeface="Times New Roman" panose="02020603050405020304" pitchFamily="18" charset="0"/>
              </a:rPr>
              <a:t>03</a:t>
            </a:r>
          </a:p>
        </p:txBody>
      </p:sp>
      <p:grpSp>
        <p:nvGrpSpPr>
          <p:cNvPr id="1459" name="Google Shape;1459;p57"/>
          <p:cNvGrpSpPr/>
          <p:nvPr/>
        </p:nvGrpSpPr>
        <p:grpSpPr>
          <a:xfrm>
            <a:off x="6291528" y="2073346"/>
            <a:ext cx="1033356" cy="2418959"/>
            <a:chOff x="6841400" y="3407100"/>
            <a:chExt cx="690285" cy="1430724"/>
          </a:xfrm>
        </p:grpSpPr>
        <p:sp>
          <p:nvSpPr>
            <p:cNvPr id="1460" name="Google Shape;1460;p57"/>
            <p:cNvSpPr/>
            <p:nvPr/>
          </p:nvSpPr>
          <p:spPr>
            <a:xfrm>
              <a:off x="6909873" y="4426018"/>
              <a:ext cx="216388" cy="400959"/>
            </a:xfrm>
            <a:custGeom>
              <a:avLst/>
              <a:gdLst/>
              <a:ahLst/>
              <a:cxnLst/>
              <a:rect l="l" t="t" r="r" b="b"/>
              <a:pathLst>
                <a:path w="3552" h="6582" extrusionOk="0">
                  <a:moveTo>
                    <a:pt x="1321" y="1"/>
                  </a:moveTo>
                  <a:cubicBezTo>
                    <a:pt x="1321" y="1"/>
                    <a:pt x="1265" y="2347"/>
                    <a:pt x="1353" y="3445"/>
                  </a:cubicBezTo>
                  <a:cubicBezTo>
                    <a:pt x="1441" y="4560"/>
                    <a:pt x="1483" y="5411"/>
                    <a:pt x="1483" y="5411"/>
                  </a:cubicBezTo>
                  <a:cubicBezTo>
                    <a:pt x="1483" y="5411"/>
                    <a:pt x="224" y="5893"/>
                    <a:pt x="90" y="6245"/>
                  </a:cubicBezTo>
                  <a:cubicBezTo>
                    <a:pt x="0" y="6496"/>
                    <a:pt x="347" y="6581"/>
                    <a:pt x="949" y="6581"/>
                  </a:cubicBezTo>
                  <a:cubicBezTo>
                    <a:pt x="1222" y="6581"/>
                    <a:pt x="1547" y="6564"/>
                    <a:pt x="1908" y="6536"/>
                  </a:cubicBezTo>
                  <a:cubicBezTo>
                    <a:pt x="3066" y="6449"/>
                    <a:pt x="2978" y="6347"/>
                    <a:pt x="2978" y="5541"/>
                  </a:cubicBezTo>
                  <a:cubicBezTo>
                    <a:pt x="2978" y="4736"/>
                    <a:pt x="3009" y="3635"/>
                    <a:pt x="3111" y="2639"/>
                  </a:cubicBezTo>
                  <a:cubicBezTo>
                    <a:pt x="3227" y="1630"/>
                    <a:pt x="3551" y="486"/>
                    <a:pt x="3551" y="486"/>
                  </a:cubicBezTo>
                  <a:lnTo>
                    <a:pt x="1321" y="1"/>
                  </a:lnTo>
                  <a:close/>
                </a:path>
              </a:pathLst>
            </a:custGeom>
            <a:solidFill>
              <a:srgbClr val="F2A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7"/>
            <p:cNvSpPr/>
            <p:nvPr/>
          </p:nvSpPr>
          <p:spPr>
            <a:xfrm>
              <a:off x="7145569" y="4430526"/>
              <a:ext cx="183369" cy="406929"/>
            </a:xfrm>
            <a:custGeom>
              <a:avLst/>
              <a:gdLst/>
              <a:ahLst/>
              <a:cxnLst/>
              <a:rect l="l" t="t" r="r" b="b"/>
              <a:pathLst>
                <a:path w="3010" h="6680" extrusionOk="0">
                  <a:moveTo>
                    <a:pt x="590" y="1"/>
                  </a:moveTo>
                  <a:cubicBezTo>
                    <a:pt x="590" y="1"/>
                    <a:pt x="825" y="2315"/>
                    <a:pt x="1043" y="3416"/>
                  </a:cubicBezTo>
                  <a:cubicBezTo>
                    <a:pt x="1265" y="4500"/>
                    <a:pt x="1293" y="5277"/>
                    <a:pt x="1293" y="5277"/>
                  </a:cubicBezTo>
                  <a:cubicBezTo>
                    <a:pt x="1293" y="5277"/>
                    <a:pt x="108" y="6069"/>
                    <a:pt x="34" y="6448"/>
                  </a:cubicBezTo>
                  <a:cubicBezTo>
                    <a:pt x="1" y="6613"/>
                    <a:pt x="142" y="6680"/>
                    <a:pt x="411" y="6680"/>
                  </a:cubicBezTo>
                  <a:cubicBezTo>
                    <a:pt x="740" y="6680"/>
                    <a:pt x="1259" y="6580"/>
                    <a:pt x="1881" y="6434"/>
                  </a:cubicBezTo>
                  <a:cubicBezTo>
                    <a:pt x="3010" y="6171"/>
                    <a:pt x="2848" y="6142"/>
                    <a:pt x="2802" y="5337"/>
                  </a:cubicBezTo>
                  <a:cubicBezTo>
                    <a:pt x="2760" y="4528"/>
                    <a:pt x="2714" y="3385"/>
                    <a:pt x="2700" y="2389"/>
                  </a:cubicBezTo>
                  <a:cubicBezTo>
                    <a:pt x="2686" y="1380"/>
                    <a:pt x="2862" y="205"/>
                    <a:pt x="2862" y="205"/>
                  </a:cubicBezTo>
                  <a:lnTo>
                    <a:pt x="590" y="1"/>
                  </a:lnTo>
                  <a:close/>
                </a:path>
              </a:pathLst>
            </a:custGeom>
            <a:solidFill>
              <a:srgbClr val="F2A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7"/>
            <p:cNvSpPr/>
            <p:nvPr/>
          </p:nvSpPr>
          <p:spPr>
            <a:xfrm>
              <a:off x="6977006" y="4301136"/>
              <a:ext cx="371429" cy="262128"/>
            </a:xfrm>
            <a:custGeom>
              <a:avLst/>
              <a:gdLst/>
              <a:ahLst/>
              <a:cxnLst/>
              <a:rect l="l" t="t" r="r" b="b"/>
              <a:pathLst>
                <a:path w="6097" h="4303" extrusionOk="0">
                  <a:moveTo>
                    <a:pt x="5731" y="0"/>
                  </a:moveTo>
                  <a:cubicBezTo>
                    <a:pt x="5731" y="0"/>
                    <a:pt x="3357" y="352"/>
                    <a:pt x="2491" y="352"/>
                  </a:cubicBezTo>
                  <a:cubicBezTo>
                    <a:pt x="1626" y="352"/>
                    <a:pt x="529" y="130"/>
                    <a:pt x="529" y="130"/>
                  </a:cubicBezTo>
                  <a:cubicBezTo>
                    <a:pt x="529" y="130"/>
                    <a:pt x="191" y="1449"/>
                    <a:pt x="131" y="2417"/>
                  </a:cubicBezTo>
                  <a:cubicBezTo>
                    <a:pt x="75" y="3370"/>
                    <a:pt x="1" y="4073"/>
                    <a:pt x="1" y="4073"/>
                  </a:cubicBezTo>
                  <a:cubicBezTo>
                    <a:pt x="1" y="4073"/>
                    <a:pt x="1184" y="4303"/>
                    <a:pt x="2642" y="4303"/>
                  </a:cubicBezTo>
                  <a:cubicBezTo>
                    <a:pt x="2790" y="4303"/>
                    <a:pt x="2940" y="4300"/>
                    <a:pt x="3093" y="4295"/>
                  </a:cubicBezTo>
                  <a:cubicBezTo>
                    <a:pt x="4440" y="4249"/>
                    <a:pt x="6097" y="3943"/>
                    <a:pt x="6097" y="3943"/>
                  </a:cubicBezTo>
                  <a:cubicBezTo>
                    <a:pt x="6097" y="3943"/>
                    <a:pt x="5921" y="1745"/>
                    <a:pt x="5893" y="1098"/>
                  </a:cubicBezTo>
                  <a:cubicBezTo>
                    <a:pt x="5879" y="454"/>
                    <a:pt x="5731" y="0"/>
                    <a:pt x="57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7"/>
            <p:cNvSpPr/>
            <p:nvPr/>
          </p:nvSpPr>
          <p:spPr>
            <a:xfrm>
              <a:off x="7203747" y="4050214"/>
              <a:ext cx="212611" cy="313299"/>
            </a:xfrm>
            <a:custGeom>
              <a:avLst/>
              <a:gdLst/>
              <a:ahLst/>
              <a:cxnLst/>
              <a:rect l="l" t="t" r="r" b="b"/>
              <a:pathLst>
                <a:path w="3490" h="5143" extrusionOk="0">
                  <a:moveTo>
                    <a:pt x="676" y="0"/>
                  </a:moveTo>
                  <a:cubicBezTo>
                    <a:pt x="528" y="162"/>
                    <a:pt x="366" y="306"/>
                    <a:pt x="208" y="468"/>
                  </a:cubicBezTo>
                  <a:cubicBezTo>
                    <a:pt x="134" y="528"/>
                    <a:pt x="74" y="602"/>
                    <a:pt x="0" y="676"/>
                  </a:cubicBezTo>
                  <a:cubicBezTo>
                    <a:pt x="134" y="953"/>
                    <a:pt x="278" y="1245"/>
                    <a:pt x="454" y="1569"/>
                  </a:cubicBezTo>
                  <a:cubicBezTo>
                    <a:pt x="1569" y="3620"/>
                    <a:pt x="2625" y="5143"/>
                    <a:pt x="2625" y="5143"/>
                  </a:cubicBezTo>
                  <a:lnTo>
                    <a:pt x="3490" y="4823"/>
                  </a:lnTo>
                  <a:cubicBezTo>
                    <a:pt x="3490" y="4823"/>
                    <a:pt x="2333" y="2930"/>
                    <a:pt x="1527" y="1509"/>
                  </a:cubicBezTo>
                  <a:cubicBezTo>
                    <a:pt x="1189" y="922"/>
                    <a:pt x="911" y="426"/>
                    <a:pt x="676" y="0"/>
                  </a:cubicBezTo>
                  <a:close/>
                </a:path>
              </a:pathLst>
            </a:custGeom>
            <a:solidFill>
              <a:srgbClr val="E74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7"/>
            <p:cNvSpPr/>
            <p:nvPr/>
          </p:nvSpPr>
          <p:spPr>
            <a:xfrm>
              <a:off x="7218977" y="4076104"/>
              <a:ext cx="197381" cy="287409"/>
            </a:xfrm>
            <a:custGeom>
              <a:avLst/>
              <a:gdLst/>
              <a:ahLst/>
              <a:cxnLst/>
              <a:rect l="l" t="t" r="r" b="b"/>
              <a:pathLst>
                <a:path w="3240" h="4718" extrusionOk="0">
                  <a:moveTo>
                    <a:pt x="661" y="1"/>
                  </a:moveTo>
                  <a:cubicBezTo>
                    <a:pt x="500" y="145"/>
                    <a:pt x="338" y="321"/>
                    <a:pt x="190" y="497"/>
                  </a:cubicBezTo>
                  <a:cubicBezTo>
                    <a:pt x="116" y="585"/>
                    <a:pt x="60" y="673"/>
                    <a:pt x="0" y="761"/>
                  </a:cubicBezTo>
                  <a:cubicBezTo>
                    <a:pt x="74" y="880"/>
                    <a:pt x="134" y="1010"/>
                    <a:pt x="204" y="1144"/>
                  </a:cubicBezTo>
                  <a:cubicBezTo>
                    <a:pt x="1319" y="3195"/>
                    <a:pt x="2375" y="4718"/>
                    <a:pt x="2375" y="4718"/>
                  </a:cubicBezTo>
                  <a:lnTo>
                    <a:pt x="3240" y="4398"/>
                  </a:lnTo>
                  <a:cubicBezTo>
                    <a:pt x="3240" y="4398"/>
                    <a:pt x="2083" y="2505"/>
                    <a:pt x="1277" y="1084"/>
                  </a:cubicBezTo>
                  <a:cubicBezTo>
                    <a:pt x="1041" y="690"/>
                    <a:pt x="837" y="321"/>
                    <a:pt x="661"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7"/>
            <p:cNvSpPr/>
            <p:nvPr/>
          </p:nvSpPr>
          <p:spPr>
            <a:xfrm>
              <a:off x="6841400" y="3407100"/>
              <a:ext cx="690285" cy="702988"/>
            </a:xfrm>
            <a:custGeom>
              <a:avLst/>
              <a:gdLst/>
              <a:ahLst/>
              <a:cxnLst/>
              <a:rect l="l" t="t" r="r" b="b"/>
              <a:pathLst>
                <a:path w="11331" h="11540" extrusionOk="0">
                  <a:moveTo>
                    <a:pt x="4872" y="0"/>
                  </a:moveTo>
                  <a:cubicBezTo>
                    <a:pt x="3220" y="0"/>
                    <a:pt x="2813" y="841"/>
                    <a:pt x="2445" y="1602"/>
                  </a:cubicBezTo>
                  <a:cubicBezTo>
                    <a:pt x="2079" y="2407"/>
                    <a:pt x="1144" y="2365"/>
                    <a:pt x="570" y="3494"/>
                  </a:cubicBezTo>
                  <a:cubicBezTo>
                    <a:pt x="0" y="4620"/>
                    <a:pt x="1214" y="6438"/>
                    <a:pt x="1098" y="7346"/>
                  </a:cubicBezTo>
                  <a:cubicBezTo>
                    <a:pt x="968" y="8243"/>
                    <a:pt x="570" y="9386"/>
                    <a:pt x="1583" y="10248"/>
                  </a:cubicBezTo>
                  <a:cubicBezTo>
                    <a:pt x="2256" y="10824"/>
                    <a:pt x="3031" y="11539"/>
                    <a:pt x="4472" y="11539"/>
                  </a:cubicBezTo>
                  <a:cubicBezTo>
                    <a:pt x="4500" y="11539"/>
                    <a:pt x="4528" y="11539"/>
                    <a:pt x="4556" y="11539"/>
                  </a:cubicBezTo>
                  <a:cubicBezTo>
                    <a:pt x="5265" y="11516"/>
                    <a:pt x="6295" y="11393"/>
                    <a:pt x="7252" y="11393"/>
                  </a:cubicBezTo>
                  <a:cubicBezTo>
                    <a:pt x="7504" y="11393"/>
                    <a:pt x="7750" y="11401"/>
                    <a:pt x="7985" y="11422"/>
                  </a:cubicBezTo>
                  <a:cubicBezTo>
                    <a:pt x="8020" y="11426"/>
                    <a:pt x="8056" y="11427"/>
                    <a:pt x="8093" y="11427"/>
                  </a:cubicBezTo>
                  <a:cubicBezTo>
                    <a:pt x="9250" y="11427"/>
                    <a:pt x="11330" y="9901"/>
                    <a:pt x="10887" y="8183"/>
                  </a:cubicBezTo>
                  <a:cubicBezTo>
                    <a:pt x="10419" y="6350"/>
                    <a:pt x="9586" y="6160"/>
                    <a:pt x="10082" y="4827"/>
                  </a:cubicBezTo>
                  <a:cubicBezTo>
                    <a:pt x="10595" y="3494"/>
                    <a:pt x="10008" y="1981"/>
                    <a:pt x="9234" y="1587"/>
                  </a:cubicBezTo>
                  <a:cubicBezTo>
                    <a:pt x="8960" y="1446"/>
                    <a:pt x="8721" y="1393"/>
                    <a:pt x="8517" y="1393"/>
                  </a:cubicBezTo>
                  <a:cubicBezTo>
                    <a:pt x="7891" y="1393"/>
                    <a:pt x="7591" y="1893"/>
                    <a:pt x="7591" y="1893"/>
                  </a:cubicBezTo>
                  <a:cubicBezTo>
                    <a:pt x="7591" y="1893"/>
                    <a:pt x="6930" y="78"/>
                    <a:pt x="5083" y="5"/>
                  </a:cubicBezTo>
                  <a:cubicBezTo>
                    <a:pt x="5011" y="2"/>
                    <a:pt x="4940" y="0"/>
                    <a:pt x="4872"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7"/>
            <p:cNvSpPr/>
            <p:nvPr/>
          </p:nvSpPr>
          <p:spPr>
            <a:xfrm>
              <a:off x="6993942" y="3934591"/>
              <a:ext cx="345721" cy="399314"/>
            </a:xfrm>
            <a:custGeom>
              <a:avLst/>
              <a:gdLst/>
              <a:ahLst/>
              <a:cxnLst/>
              <a:rect l="l" t="t" r="r" b="b"/>
              <a:pathLst>
                <a:path w="5675" h="6555" extrusionOk="0">
                  <a:moveTo>
                    <a:pt x="2461" y="0"/>
                  </a:moveTo>
                  <a:cubicBezTo>
                    <a:pt x="2332" y="0"/>
                    <a:pt x="2204" y="2"/>
                    <a:pt x="2083" y="6"/>
                  </a:cubicBezTo>
                  <a:cubicBezTo>
                    <a:pt x="1190" y="51"/>
                    <a:pt x="236" y="329"/>
                    <a:pt x="191" y="389"/>
                  </a:cubicBezTo>
                  <a:cubicBezTo>
                    <a:pt x="163" y="445"/>
                    <a:pt x="75" y="2440"/>
                    <a:pt x="47" y="3379"/>
                  </a:cubicBezTo>
                  <a:cubicBezTo>
                    <a:pt x="1" y="4332"/>
                    <a:pt x="177" y="6397"/>
                    <a:pt x="177" y="6397"/>
                  </a:cubicBezTo>
                  <a:cubicBezTo>
                    <a:pt x="177" y="6397"/>
                    <a:pt x="1445" y="6555"/>
                    <a:pt x="2438" y="6555"/>
                  </a:cubicBezTo>
                  <a:cubicBezTo>
                    <a:pt x="2575" y="6555"/>
                    <a:pt x="2707" y="6552"/>
                    <a:pt x="2829" y="6545"/>
                  </a:cubicBezTo>
                  <a:cubicBezTo>
                    <a:pt x="3856" y="6499"/>
                    <a:pt x="5513" y="6133"/>
                    <a:pt x="5513" y="6133"/>
                  </a:cubicBezTo>
                  <a:cubicBezTo>
                    <a:pt x="5513" y="6133"/>
                    <a:pt x="5675" y="4740"/>
                    <a:pt x="5643" y="3495"/>
                  </a:cubicBezTo>
                  <a:cubicBezTo>
                    <a:pt x="5601" y="2250"/>
                    <a:pt x="5129" y="783"/>
                    <a:pt x="4809" y="505"/>
                  </a:cubicBezTo>
                  <a:cubicBezTo>
                    <a:pt x="4486" y="227"/>
                    <a:pt x="4148" y="66"/>
                    <a:pt x="4148" y="66"/>
                  </a:cubicBezTo>
                  <a:cubicBezTo>
                    <a:pt x="4148" y="66"/>
                    <a:pt x="3267" y="0"/>
                    <a:pt x="2461" y="0"/>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7"/>
            <p:cNvSpPr/>
            <p:nvPr/>
          </p:nvSpPr>
          <p:spPr>
            <a:xfrm>
              <a:off x="6914442" y="4000078"/>
              <a:ext cx="106366" cy="199322"/>
            </a:xfrm>
            <a:custGeom>
              <a:avLst/>
              <a:gdLst/>
              <a:ahLst/>
              <a:cxnLst/>
              <a:rect l="l" t="t" r="r" b="b"/>
              <a:pathLst>
                <a:path w="1746" h="3272" extrusionOk="0">
                  <a:moveTo>
                    <a:pt x="995" y="1"/>
                  </a:moveTo>
                  <a:cubicBezTo>
                    <a:pt x="947" y="1"/>
                    <a:pt x="907" y="14"/>
                    <a:pt x="880" y="46"/>
                  </a:cubicBezTo>
                  <a:cubicBezTo>
                    <a:pt x="880" y="46"/>
                    <a:pt x="455" y="500"/>
                    <a:pt x="236" y="1203"/>
                  </a:cubicBezTo>
                  <a:cubicBezTo>
                    <a:pt x="15" y="1907"/>
                    <a:pt x="1" y="2156"/>
                    <a:pt x="149" y="2596"/>
                  </a:cubicBezTo>
                  <a:cubicBezTo>
                    <a:pt x="280" y="2974"/>
                    <a:pt x="547" y="3272"/>
                    <a:pt x="852" y="3272"/>
                  </a:cubicBezTo>
                  <a:cubicBezTo>
                    <a:pt x="890" y="3272"/>
                    <a:pt x="929" y="3267"/>
                    <a:pt x="968" y="3257"/>
                  </a:cubicBezTo>
                  <a:cubicBezTo>
                    <a:pt x="1278" y="3183"/>
                    <a:pt x="1422" y="2568"/>
                    <a:pt x="1454" y="2332"/>
                  </a:cubicBezTo>
                  <a:cubicBezTo>
                    <a:pt x="1482" y="2082"/>
                    <a:pt x="1408" y="1674"/>
                    <a:pt x="1496" y="1379"/>
                  </a:cubicBezTo>
                  <a:cubicBezTo>
                    <a:pt x="1584" y="1101"/>
                    <a:pt x="1745" y="398"/>
                    <a:pt x="1745" y="398"/>
                  </a:cubicBezTo>
                  <a:cubicBezTo>
                    <a:pt x="1745" y="398"/>
                    <a:pt x="1253" y="1"/>
                    <a:pt x="995" y="1"/>
                  </a:cubicBezTo>
                  <a:close/>
                </a:path>
              </a:pathLst>
            </a:custGeom>
            <a:solidFill>
              <a:srgbClr val="F2A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7"/>
            <p:cNvSpPr/>
            <p:nvPr/>
          </p:nvSpPr>
          <p:spPr>
            <a:xfrm>
              <a:off x="6949410" y="3949272"/>
              <a:ext cx="78465" cy="120678"/>
            </a:xfrm>
            <a:custGeom>
              <a:avLst/>
              <a:gdLst/>
              <a:ahLst/>
              <a:cxnLst/>
              <a:rect l="l" t="t" r="r" b="b"/>
              <a:pathLst>
                <a:path w="1288" h="1981" extrusionOk="0">
                  <a:moveTo>
                    <a:pt x="1217" y="0"/>
                  </a:moveTo>
                  <a:lnTo>
                    <a:pt x="1217" y="0"/>
                  </a:lnTo>
                  <a:cubicBezTo>
                    <a:pt x="1217" y="0"/>
                    <a:pt x="981" y="29"/>
                    <a:pt x="468" y="616"/>
                  </a:cubicBezTo>
                  <a:cubicBezTo>
                    <a:pt x="190" y="926"/>
                    <a:pt x="0" y="1305"/>
                    <a:pt x="0" y="1305"/>
                  </a:cubicBezTo>
                  <a:cubicBezTo>
                    <a:pt x="0" y="1305"/>
                    <a:pt x="278" y="1319"/>
                    <a:pt x="528" y="1509"/>
                  </a:cubicBezTo>
                  <a:cubicBezTo>
                    <a:pt x="792" y="1685"/>
                    <a:pt x="953" y="1981"/>
                    <a:pt x="953" y="1981"/>
                  </a:cubicBezTo>
                  <a:cubicBezTo>
                    <a:pt x="953" y="1981"/>
                    <a:pt x="1055" y="1773"/>
                    <a:pt x="1171" y="1084"/>
                  </a:cubicBezTo>
                  <a:cubicBezTo>
                    <a:pt x="1288" y="398"/>
                    <a:pt x="1217" y="0"/>
                    <a:pt x="1217" y="0"/>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7"/>
            <p:cNvSpPr/>
            <p:nvPr/>
          </p:nvSpPr>
          <p:spPr>
            <a:xfrm>
              <a:off x="7018187" y="3885856"/>
              <a:ext cx="244533" cy="158020"/>
            </a:xfrm>
            <a:custGeom>
              <a:avLst/>
              <a:gdLst/>
              <a:ahLst/>
              <a:cxnLst/>
              <a:rect l="l" t="t" r="r" b="b"/>
              <a:pathLst>
                <a:path w="4014" h="2594" extrusionOk="0">
                  <a:moveTo>
                    <a:pt x="3166" y="0"/>
                  </a:moveTo>
                  <a:lnTo>
                    <a:pt x="1070" y="148"/>
                  </a:lnTo>
                  <a:cubicBezTo>
                    <a:pt x="1070" y="148"/>
                    <a:pt x="1112" y="718"/>
                    <a:pt x="1010" y="925"/>
                  </a:cubicBezTo>
                  <a:cubicBezTo>
                    <a:pt x="908" y="1129"/>
                    <a:pt x="496" y="1157"/>
                    <a:pt x="496" y="1157"/>
                  </a:cubicBezTo>
                  <a:cubicBezTo>
                    <a:pt x="496" y="1157"/>
                    <a:pt x="0" y="2273"/>
                    <a:pt x="1464" y="2550"/>
                  </a:cubicBezTo>
                  <a:cubicBezTo>
                    <a:pt x="1619" y="2580"/>
                    <a:pt x="1767" y="2593"/>
                    <a:pt x="1907" y="2593"/>
                  </a:cubicBezTo>
                  <a:cubicBezTo>
                    <a:pt x="3085" y="2593"/>
                    <a:pt x="3706" y="1648"/>
                    <a:pt x="3810" y="1453"/>
                  </a:cubicBezTo>
                  <a:cubicBezTo>
                    <a:pt x="3926" y="1231"/>
                    <a:pt x="4014" y="925"/>
                    <a:pt x="4014" y="925"/>
                  </a:cubicBezTo>
                  <a:lnTo>
                    <a:pt x="4014" y="925"/>
                  </a:lnTo>
                  <a:cubicBezTo>
                    <a:pt x="4014" y="925"/>
                    <a:pt x="3700" y="1040"/>
                    <a:pt x="3457" y="1040"/>
                  </a:cubicBezTo>
                  <a:cubicBezTo>
                    <a:pt x="3321" y="1040"/>
                    <a:pt x="3207" y="1004"/>
                    <a:pt x="3180" y="894"/>
                  </a:cubicBezTo>
                  <a:cubicBezTo>
                    <a:pt x="3106" y="588"/>
                    <a:pt x="3166" y="0"/>
                    <a:pt x="3166" y="0"/>
                  </a:cubicBezTo>
                  <a:close/>
                </a:path>
              </a:pathLst>
            </a:custGeom>
            <a:solidFill>
              <a:srgbClr val="F2A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7"/>
            <p:cNvSpPr/>
            <p:nvPr/>
          </p:nvSpPr>
          <p:spPr>
            <a:xfrm>
              <a:off x="7083310" y="3885856"/>
              <a:ext cx="127810" cy="42033"/>
            </a:xfrm>
            <a:custGeom>
              <a:avLst/>
              <a:gdLst/>
              <a:ahLst/>
              <a:cxnLst/>
              <a:rect l="l" t="t" r="r" b="b"/>
              <a:pathLst>
                <a:path w="2098" h="690" extrusionOk="0">
                  <a:moveTo>
                    <a:pt x="1" y="148"/>
                  </a:moveTo>
                  <a:cubicBezTo>
                    <a:pt x="1" y="148"/>
                    <a:pt x="15" y="440"/>
                    <a:pt x="1" y="690"/>
                  </a:cubicBezTo>
                  <a:lnTo>
                    <a:pt x="1" y="690"/>
                  </a:lnTo>
                  <a:cubicBezTo>
                    <a:pt x="15" y="440"/>
                    <a:pt x="1" y="148"/>
                    <a:pt x="1" y="148"/>
                  </a:cubicBezTo>
                  <a:close/>
                  <a:moveTo>
                    <a:pt x="2097" y="14"/>
                  </a:moveTo>
                  <a:cubicBezTo>
                    <a:pt x="2097" y="32"/>
                    <a:pt x="2065" y="296"/>
                    <a:pt x="2079" y="559"/>
                  </a:cubicBezTo>
                  <a:lnTo>
                    <a:pt x="2079" y="559"/>
                  </a:lnTo>
                  <a:cubicBezTo>
                    <a:pt x="2065" y="296"/>
                    <a:pt x="2097" y="32"/>
                    <a:pt x="2097" y="14"/>
                  </a:cubicBezTo>
                  <a:close/>
                  <a:moveTo>
                    <a:pt x="2097" y="0"/>
                  </a:moveTo>
                  <a:lnTo>
                    <a:pt x="2097" y="14"/>
                  </a:lnTo>
                  <a:close/>
                  <a:moveTo>
                    <a:pt x="2097" y="0"/>
                  </a:moveTo>
                  <a:close/>
                </a:path>
              </a:pathLst>
            </a:custGeom>
            <a:solidFill>
              <a:srgbClr val="1148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7"/>
            <p:cNvSpPr/>
            <p:nvPr/>
          </p:nvSpPr>
          <p:spPr>
            <a:xfrm>
              <a:off x="7083310" y="3885856"/>
              <a:ext cx="127810" cy="48247"/>
            </a:xfrm>
            <a:custGeom>
              <a:avLst/>
              <a:gdLst/>
              <a:ahLst/>
              <a:cxnLst/>
              <a:rect l="l" t="t" r="r" b="b"/>
              <a:pathLst>
                <a:path w="2098" h="792" extrusionOk="0">
                  <a:moveTo>
                    <a:pt x="2097" y="0"/>
                  </a:moveTo>
                  <a:lnTo>
                    <a:pt x="1" y="148"/>
                  </a:lnTo>
                  <a:cubicBezTo>
                    <a:pt x="1" y="148"/>
                    <a:pt x="15" y="440"/>
                    <a:pt x="1" y="690"/>
                  </a:cubicBezTo>
                  <a:cubicBezTo>
                    <a:pt x="250" y="764"/>
                    <a:pt x="514" y="792"/>
                    <a:pt x="778" y="792"/>
                  </a:cubicBezTo>
                  <a:cubicBezTo>
                    <a:pt x="982" y="792"/>
                    <a:pt x="1200" y="764"/>
                    <a:pt x="1408" y="735"/>
                  </a:cubicBezTo>
                  <a:cubicBezTo>
                    <a:pt x="1626" y="690"/>
                    <a:pt x="1861" y="630"/>
                    <a:pt x="2079" y="559"/>
                  </a:cubicBezTo>
                  <a:cubicBezTo>
                    <a:pt x="2065" y="296"/>
                    <a:pt x="2097" y="32"/>
                    <a:pt x="2097" y="14"/>
                  </a:cubicBezTo>
                  <a:lnTo>
                    <a:pt x="2097" y="0"/>
                  </a:lnTo>
                  <a:close/>
                </a:path>
              </a:pathLst>
            </a:custGeom>
            <a:solidFill>
              <a:srgbClr val="DC90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7"/>
            <p:cNvSpPr/>
            <p:nvPr/>
          </p:nvSpPr>
          <p:spPr>
            <a:xfrm>
              <a:off x="7318153" y="3721986"/>
              <a:ext cx="83034" cy="56653"/>
            </a:xfrm>
            <a:custGeom>
              <a:avLst/>
              <a:gdLst/>
              <a:ahLst/>
              <a:cxnLst/>
              <a:rect l="l" t="t" r="r" b="b"/>
              <a:pathLst>
                <a:path w="1363" h="930" extrusionOk="0">
                  <a:moveTo>
                    <a:pt x="894" y="1"/>
                  </a:moveTo>
                  <a:cubicBezTo>
                    <a:pt x="862" y="1"/>
                    <a:pt x="829" y="4"/>
                    <a:pt x="792" y="10"/>
                  </a:cubicBezTo>
                  <a:cubicBezTo>
                    <a:pt x="511" y="24"/>
                    <a:pt x="205" y="126"/>
                    <a:pt x="57" y="376"/>
                  </a:cubicBezTo>
                  <a:lnTo>
                    <a:pt x="103" y="242"/>
                  </a:lnTo>
                  <a:lnTo>
                    <a:pt x="103" y="242"/>
                  </a:lnTo>
                  <a:cubicBezTo>
                    <a:pt x="1" y="376"/>
                    <a:pt x="1" y="566"/>
                    <a:pt x="103" y="682"/>
                  </a:cubicBezTo>
                  <a:cubicBezTo>
                    <a:pt x="145" y="741"/>
                    <a:pt x="205" y="787"/>
                    <a:pt x="265" y="829"/>
                  </a:cubicBezTo>
                  <a:cubicBezTo>
                    <a:pt x="388" y="896"/>
                    <a:pt x="530" y="930"/>
                    <a:pt x="673" y="930"/>
                  </a:cubicBezTo>
                  <a:cubicBezTo>
                    <a:pt x="816" y="930"/>
                    <a:pt x="959" y="896"/>
                    <a:pt x="1084" y="829"/>
                  </a:cubicBezTo>
                  <a:cubicBezTo>
                    <a:pt x="1144" y="787"/>
                    <a:pt x="1200" y="741"/>
                    <a:pt x="1246" y="682"/>
                  </a:cubicBezTo>
                  <a:cubicBezTo>
                    <a:pt x="1334" y="580"/>
                    <a:pt x="1362" y="418"/>
                    <a:pt x="1320" y="288"/>
                  </a:cubicBezTo>
                  <a:cubicBezTo>
                    <a:pt x="1274" y="154"/>
                    <a:pt x="1172" y="52"/>
                    <a:pt x="1024" y="24"/>
                  </a:cubicBezTo>
                  <a:cubicBezTo>
                    <a:pt x="981" y="7"/>
                    <a:pt x="939" y="1"/>
                    <a:pt x="894" y="1"/>
                  </a:cubicBezTo>
                  <a:close/>
                </a:path>
              </a:pathLst>
            </a:custGeom>
            <a:solidFill>
              <a:srgbClr val="F2A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57"/>
            <p:cNvSpPr/>
            <p:nvPr/>
          </p:nvSpPr>
          <p:spPr>
            <a:xfrm>
              <a:off x="6905670" y="3707731"/>
              <a:ext cx="70545" cy="48734"/>
            </a:xfrm>
            <a:custGeom>
              <a:avLst/>
              <a:gdLst/>
              <a:ahLst/>
              <a:cxnLst/>
              <a:rect l="l" t="t" r="r" b="b"/>
              <a:pathLst>
                <a:path w="1158" h="800" extrusionOk="0">
                  <a:moveTo>
                    <a:pt x="614" y="1"/>
                  </a:moveTo>
                  <a:cubicBezTo>
                    <a:pt x="574" y="1"/>
                    <a:pt x="535" y="3"/>
                    <a:pt x="497" y="8"/>
                  </a:cubicBezTo>
                  <a:cubicBezTo>
                    <a:pt x="380" y="22"/>
                    <a:pt x="247" y="54"/>
                    <a:pt x="159" y="124"/>
                  </a:cubicBezTo>
                  <a:cubicBezTo>
                    <a:pt x="57" y="198"/>
                    <a:pt x="1" y="332"/>
                    <a:pt x="29" y="448"/>
                  </a:cubicBezTo>
                  <a:cubicBezTo>
                    <a:pt x="43" y="536"/>
                    <a:pt x="103" y="610"/>
                    <a:pt x="176" y="669"/>
                  </a:cubicBezTo>
                  <a:cubicBezTo>
                    <a:pt x="264" y="712"/>
                    <a:pt x="352" y="740"/>
                    <a:pt x="440" y="771"/>
                  </a:cubicBezTo>
                  <a:cubicBezTo>
                    <a:pt x="497" y="786"/>
                    <a:pt x="556" y="800"/>
                    <a:pt x="630" y="800"/>
                  </a:cubicBezTo>
                  <a:cubicBezTo>
                    <a:pt x="820" y="786"/>
                    <a:pt x="996" y="624"/>
                    <a:pt x="1056" y="434"/>
                  </a:cubicBezTo>
                  <a:cubicBezTo>
                    <a:pt x="1084" y="360"/>
                    <a:pt x="1084" y="272"/>
                    <a:pt x="1112" y="198"/>
                  </a:cubicBezTo>
                  <a:lnTo>
                    <a:pt x="1158" y="142"/>
                  </a:lnTo>
                  <a:cubicBezTo>
                    <a:pt x="1001" y="55"/>
                    <a:pt x="803" y="1"/>
                    <a:pt x="614" y="1"/>
                  </a:cubicBezTo>
                  <a:close/>
                </a:path>
              </a:pathLst>
            </a:custGeom>
            <a:solidFill>
              <a:srgbClr val="F2A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57"/>
            <p:cNvSpPr/>
            <p:nvPr/>
          </p:nvSpPr>
          <p:spPr>
            <a:xfrm>
              <a:off x="6958182" y="3492385"/>
              <a:ext cx="384040" cy="418930"/>
            </a:xfrm>
            <a:custGeom>
              <a:avLst/>
              <a:gdLst/>
              <a:ahLst/>
              <a:cxnLst/>
              <a:rect l="l" t="t" r="r" b="b"/>
              <a:pathLst>
                <a:path w="6304" h="6877" extrusionOk="0">
                  <a:moveTo>
                    <a:pt x="3100" y="0"/>
                  </a:moveTo>
                  <a:cubicBezTo>
                    <a:pt x="2308" y="0"/>
                    <a:pt x="1592" y="90"/>
                    <a:pt x="1439" y="216"/>
                  </a:cubicBezTo>
                  <a:cubicBezTo>
                    <a:pt x="704" y="789"/>
                    <a:pt x="88" y="1654"/>
                    <a:pt x="176" y="2446"/>
                  </a:cubicBezTo>
                  <a:cubicBezTo>
                    <a:pt x="222" y="2840"/>
                    <a:pt x="236" y="3367"/>
                    <a:pt x="106" y="3747"/>
                  </a:cubicBezTo>
                  <a:cubicBezTo>
                    <a:pt x="0" y="4085"/>
                    <a:pt x="106" y="5858"/>
                    <a:pt x="897" y="6459"/>
                  </a:cubicBezTo>
                  <a:cubicBezTo>
                    <a:pt x="1203" y="6709"/>
                    <a:pt x="1689" y="6825"/>
                    <a:pt x="2083" y="6857"/>
                  </a:cubicBezTo>
                  <a:cubicBezTo>
                    <a:pt x="2248" y="6869"/>
                    <a:pt x="2422" y="6876"/>
                    <a:pt x="2602" y="6876"/>
                  </a:cubicBezTo>
                  <a:cubicBezTo>
                    <a:pt x="3892" y="6876"/>
                    <a:pt x="5477" y="6517"/>
                    <a:pt x="6054" y="5242"/>
                  </a:cubicBezTo>
                  <a:cubicBezTo>
                    <a:pt x="6202" y="4936"/>
                    <a:pt x="6202" y="4612"/>
                    <a:pt x="6230" y="4292"/>
                  </a:cubicBezTo>
                  <a:cubicBezTo>
                    <a:pt x="6304" y="3617"/>
                    <a:pt x="6188" y="3325"/>
                    <a:pt x="6174" y="2664"/>
                  </a:cubicBezTo>
                  <a:cubicBezTo>
                    <a:pt x="6174" y="1872"/>
                    <a:pt x="5966" y="1109"/>
                    <a:pt x="5438" y="493"/>
                  </a:cubicBezTo>
                  <a:cubicBezTo>
                    <a:pt x="5134" y="133"/>
                    <a:pt x="4062" y="0"/>
                    <a:pt x="3100" y="0"/>
                  </a:cubicBezTo>
                  <a:close/>
                </a:path>
              </a:pathLst>
            </a:custGeom>
            <a:solidFill>
              <a:srgbClr val="F2A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57"/>
            <p:cNvSpPr/>
            <p:nvPr/>
          </p:nvSpPr>
          <p:spPr>
            <a:xfrm>
              <a:off x="7263509" y="3528815"/>
              <a:ext cx="136826" cy="213272"/>
            </a:xfrm>
            <a:custGeom>
              <a:avLst/>
              <a:gdLst/>
              <a:ahLst/>
              <a:cxnLst/>
              <a:rect l="l" t="t" r="r" b="b"/>
              <a:pathLst>
                <a:path w="2246" h="3501" extrusionOk="0">
                  <a:moveTo>
                    <a:pt x="398" y="1"/>
                  </a:moveTo>
                  <a:cubicBezTo>
                    <a:pt x="398" y="1"/>
                    <a:pt x="1" y="835"/>
                    <a:pt x="370" y="2038"/>
                  </a:cubicBezTo>
                  <a:cubicBezTo>
                    <a:pt x="648" y="2973"/>
                    <a:pt x="1352" y="3501"/>
                    <a:pt x="1352" y="3501"/>
                  </a:cubicBezTo>
                  <a:cubicBezTo>
                    <a:pt x="1352" y="3501"/>
                    <a:pt x="2245" y="2344"/>
                    <a:pt x="1644" y="1025"/>
                  </a:cubicBezTo>
                  <a:cubicBezTo>
                    <a:pt x="1250" y="145"/>
                    <a:pt x="398" y="1"/>
                    <a:pt x="398"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57"/>
            <p:cNvSpPr/>
            <p:nvPr/>
          </p:nvSpPr>
          <p:spPr>
            <a:xfrm>
              <a:off x="6947460" y="3450413"/>
              <a:ext cx="364363" cy="176173"/>
            </a:xfrm>
            <a:custGeom>
              <a:avLst/>
              <a:gdLst/>
              <a:ahLst/>
              <a:cxnLst/>
              <a:rect l="l" t="t" r="r" b="b"/>
              <a:pathLst>
                <a:path w="5981" h="2892" extrusionOk="0">
                  <a:moveTo>
                    <a:pt x="3161" y="0"/>
                  </a:moveTo>
                  <a:cubicBezTo>
                    <a:pt x="3055" y="0"/>
                    <a:pt x="2950" y="8"/>
                    <a:pt x="2846" y="25"/>
                  </a:cubicBezTo>
                  <a:cubicBezTo>
                    <a:pt x="1439" y="247"/>
                    <a:pt x="985" y="862"/>
                    <a:pt x="764" y="1358"/>
                  </a:cubicBezTo>
                  <a:cubicBezTo>
                    <a:pt x="528" y="1844"/>
                    <a:pt x="0" y="2797"/>
                    <a:pt x="236" y="2871"/>
                  </a:cubicBezTo>
                  <a:cubicBezTo>
                    <a:pt x="281" y="2884"/>
                    <a:pt x="336" y="2891"/>
                    <a:pt x="401" y="2891"/>
                  </a:cubicBezTo>
                  <a:cubicBezTo>
                    <a:pt x="697" y="2891"/>
                    <a:pt x="1213" y="2735"/>
                    <a:pt x="2055" y="2196"/>
                  </a:cubicBezTo>
                  <a:cubicBezTo>
                    <a:pt x="2184" y="2111"/>
                    <a:pt x="2313" y="2080"/>
                    <a:pt x="2449" y="2080"/>
                  </a:cubicBezTo>
                  <a:cubicBezTo>
                    <a:pt x="2831" y="2080"/>
                    <a:pt x="3273" y="2324"/>
                    <a:pt x="3952" y="2324"/>
                  </a:cubicBezTo>
                  <a:cubicBezTo>
                    <a:pt x="4124" y="2324"/>
                    <a:pt x="4311" y="2309"/>
                    <a:pt x="4517" y="2269"/>
                  </a:cubicBezTo>
                  <a:cubicBezTo>
                    <a:pt x="5439" y="2094"/>
                    <a:pt x="5980" y="1270"/>
                    <a:pt x="5980" y="1270"/>
                  </a:cubicBezTo>
                  <a:cubicBezTo>
                    <a:pt x="5980" y="1270"/>
                    <a:pt x="4508" y="0"/>
                    <a:pt x="3161"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7"/>
            <p:cNvSpPr/>
            <p:nvPr/>
          </p:nvSpPr>
          <p:spPr>
            <a:xfrm>
              <a:off x="6944049" y="3591195"/>
              <a:ext cx="38380" cy="120678"/>
            </a:xfrm>
            <a:custGeom>
              <a:avLst/>
              <a:gdLst/>
              <a:ahLst/>
              <a:cxnLst/>
              <a:rect l="l" t="t" r="r" b="b"/>
              <a:pathLst>
                <a:path w="630" h="1981" extrusionOk="0">
                  <a:moveTo>
                    <a:pt x="421" y="1"/>
                  </a:moveTo>
                  <a:cubicBezTo>
                    <a:pt x="275" y="1"/>
                    <a:pt x="58" y="51"/>
                    <a:pt x="28" y="338"/>
                  </a:cubicBezTo>
                  <a:cubicBezTo>
                    <a:pt x="0" y="764"/>
                    <a:pt x="338" y="1861"/>
                    <a:pt x="366" y="1981"/>
                  </a:cubicBezTo>
                  <a:cubicBezTo>
                    <a:pt x="366" y="1981"/>
                    <a:pt x="528" y="1643"/>
                    <a:pt x="584" y="1088"/>
                  </a:cubicBezTo>
                  <a:cubicBezTo>
                    <a:pt x="630" y="542"/>
                    <a:pt x="556" y="15"/>
                    <a:pt x="556" y="15"/>
                  </a:cubicBezTo>
                  <a:cubicBezTo>
                    <a:pt x="556" y="15"/>
                    <a:pt x="498" y="1"/>
                    <a:pt x="421"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7"/>
            <p:cNvSpPr/>
            <p:nvPr/>
          </p:nvSpPr>
          <p:spPr>
            <a:xfrm>
              <a:off x="6984073" y="3940865"/>
              <a:ext cx="265368" cy="450546"/>
            </a:xfrm>
            <a:custGeom>
              <a:avLst/>
              <a:gdLst/>
              <a:ahLst/>
              <a:cxnLst/>
              <a:rect l="l" t="t" r="r" b="b"/>
              <a:pathLst>
                <a:path w="4356" h="7396" extrusionOk="0">
                  <a:moveTo>
                    <a:pt x="971" y="0"/>
                  </a:moveTo>
                  <a:cubicBezTo>
                    <a:pt x="949" y="0"/>
                    <a:pt x="924" y="3"/>
                    <a:pt x="894" y="8"/>
                  </a:cubicBezTo>
                  <a:cubicBezTo>
                    <a:pt x="588" y="65"/>
                    <a:pt x="311" y="226"/>
                    <a:pt x="191" y="360"/>
                  </a:cubicBezTo>
                  <a:cubicBezTo>
                    <a:pt x="1" y="578"/>
                    <a:pt x="61" y="768"/>
                    <a:pt x="61" y="768"/>
                  </a:cubicBezTo>
                  <a:cubicBezTo>
                    <a:pt x="61" y="768"/>
                    <a:pt x="15" y="1767"/>
                    <a:pt x="1130" y="3818"/>
                  </a:cubicBezTo>
                  <a:cubicBezTo>
                    <a:pt x="2245" y="5868"/>
                    <a:pt x="3490" y="7395"/>
                    <a:pt x="3490" y="7395"/>
                  </a:cubicBezTo>
                  <a:lnTo>
                    <a:pt x="4356" y="7071"/>
                  </a:lnTo>
                  <a:cubicBezTo>
                    <a:pt x="4356" y="7071"/>
                    <a:pt x="3023" y="5179"/>
                    <a:pt x="2199" y="3758"/>
                  </a:cubicBezTo>
                  <a:cubicBezTo>
                    <a:pt x="1394" y="2351"/>
                    <a:pt x="1042" y="1398"/>
                    <a:pt x="1000" y="888"/>
                  </a:cubicBezTo>
                  <a:cubicBezTo>
                    <a:pt x="940" y="152"/>
                    <a:pt x="1116" y="124"/>
                    <a:pt x="1116" y="124"/>
                  </a:cubicBezTo>
                  <a:cubicBezTo>
                    <a:pt x="1116" y="124"/>
                    <a:pt x="1127" y="0"/>
                    <a:pt x="971"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7"/>
            <p:cNvSpPr/>
            <p:nvPr/>
          </p:nvSpPr>
          <p:spPr>
            <a:xfrm>
              <a:off x="7175237" y="4358094"/>
              <a:ext cx="82120" cy="247934"/>
            </a:xfrm>
            <a:custGeom>
              <a:avLst/>
              <a:gdLst/>
              <a:ahLst/>
              <a:cxnLst/>
              <a:rect l="l" t="t" r="r" b="b"/>
              <a:pathLst>
                <a:path w="1348" h="4070" extrusionOk="0">
                  <a:moveTo>
                    <a:pt x="468" y="1"/>
                  </a:moveTo>
                  <a:cubicBezTo>
                    <a:pt x="468" y="1"/>
                    <a:pt x="1" y="120"/>
                    <a:pt x="15" y="426"/>
                  </a:cubicBezTo>
                  <a:cubicBezTo>
                    <a:pt x="43" y="736"/>
                    <a:pt x="191" y="3944"/>
                    <a:pt x="324" y="4004"/>
                  </a:cubicBezTo>
                  <a:cubicBezTo>
                    <a:pt x="400" y="4035"/>
                    <a:pt x="630" y="4070"/>
                    <a:pt x="844" y="4070"/>
                  </a:cubicBezTo>
                  <a:cubicBezTo>
                    <a:pt x="1038" y="4070"/>
                    <a:pt x="1218" y="4042"/>
                    <a:pt x="1260" y="3958"/>
                  </a:cubicBezTo>
                  <a:cubicBezTo>
                    <a:pt x="1348" y="3782"/>
                    <a:pt x="1218" y="1746"/>
                    <a:pt x="1084" y="1102"/>
                  </a:cubicBezTo>
                  <a:cubicBezTo>
                    <a:pt x="968" y="458"/>
                    <a:pt x="718" y="1"/>
                    <a:pt x="468" y="1"/>
                  </a:cubicBezTo>
                  <a:close/>
                </a:path>
              </a:pathLst>
            </a:custGeom>
            <a:solidFill>
              <a:srgbClr val="E74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7"/>
            <p:cNvSpPr/>
            <p:nvPr/>
          </p:nvSpPr>
          <p:spPr>
            <a:xfrm>
              <a:off x="7175237" y="4358094"/>
              <a:ext cx="82120" cy="247934"/>
            </a:xfrm>
            <a:custGeom>
              <a:avLst/>
              <a:gdLst/>
              <a:ahLst/>
              <a:cxnLst/>
              <a:rect l="l" t="t" r="r" b="b"/>
              <a:pathLst>
                <a:path w="1348" h="4070" extrusionOk="0">
                  <a:moveTo>
                    <a:pt x="468" y="1"/>
                  </a:moveTo>
                  <a:cubicBezTo>
                    <a:pt x="468" y="1"/>
                    <a:pt x="1" y="120"/>
                    <a:pt x="15" y="426"/>
                  </a:cubicBezTo>
                  <a:cubicBezTo>
                    <a:pt x="43" y="736"/>
                    <a:pt x="191" y="3944"/>
                    <a:pt x="324" y="4004"/>
                  </a:cubicBezTo>
                  <a:cubicBezTo>
                    <a:pt x="400" y="4035"/>
                    <a:pt x="630" y="4070"/>
                    <a:pt x="844" y="4070"/>
                  </a:cubicBezTo>
                  <a:cubicBezTo>
                    <a:pt x="1038" y="4070"/>
                    <a:pt x="1218" y="4042"/>
                    <a:pt x="1260" y="3958"/>
                  </a:cubicBezTo>
                  <a:cubicBezTo>
                    <a:pt x="1348" y="3782"/>
                    <a:pt x="1218" y="1746"/>
                    <a:pt x="1084" y="1102"/>
                  </a:cubicBezTo>
                  <a:cubicBezTo>
                    <a:pt x="968" y="458"/>
                    <a:pt x="718" y="1"/>
                    <a:pt x="468"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7"/>
            <p:cNvSpPr/>
            <p:nvPr/>
          </p:nvSpPr>
          <p:spPr>
            <a:xfrm>
              <a:off x="7175237" y="4358094"/>
              <a:ext cx="59823" cy="53729"/>
            </a:xfrm>
            <a:custGeom>
              <a:avLst/>
              <a:gdLst/>
              <a:ahLst/>
              <a:cxnLst/>
              <a:rect l="l" t="t" r="r" b="b"/>
              <a:pathLst>
                <a:path w="982" h="882" extrusionOk="0">
                  <a:moveTo>
                    <a:pt x="468" y="1"/>
                  </a:moveTo>
                  <a:cubicBezTo>
                    <a:pt x="468" y="1"/>
                    <a:pt x="1" y="120"/>
                    <a:pt x="15" y="426"/>
                  </a:cubicBezTo>
                  <a:cubicBezTo>
                    <a:pt x="15" y="472"/>
                    <a:pt x="29" y="602"/>
                    <a:pt x="43" y="764"/>
                  </a:cubicBezTo>
                  <a:cubicBezTo>
                    <a:pt x="131" y="824"/>
                    <a:pt x="236" y="852"/>
                    <a:pt x="338" y="866"/>
                  </a:cubicBezTo>
                  <a:cubicBezTo>
                    <a:pt x="390" y="876"/>
                    <a:pt x="441" y="881"/>
                    <a:pt x="492" y="881"/>
                  </a:cubicBezTo>
                  <a:cubicBezTo>
                    <a:pt x="672" y="881"/>
                    <a:pt x="845" y="819"/>
                    <a:pt x="982" y="704"/>
                  </a:cubicBezTo>
                  <a:cubicBezTo>
                    <a:pt x="852" y="282"/>
                    <a:pt x="658" y="1"/>
                    <a:pt x="468"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7"/>
            <p:cNvSpPr/>
            <p:nvPr/>
          </p:nvSpPr>
          <p:spPr>
            <a:xfrm>
              <a:off x="7205697" y="4314416"/>
              <a:ext cx="257204" cy="290516"/>
            </a:xfrm>
            <a:custGeom>
              <a:avLst/>
              <a:gdLst/>
              <a:ahLst/>
              <a:cxnLst/>
              <a:rect l="l" t="t" r="r" b="b"/>
              <a:pathLst>
                <a:path w="4222" h="4769" extrusionOk="0">
                  <a:moveTo>
                    <a:pt x="3324" y="0"/>
                  </a:moveTo>
                  <a:lnTo>
                    <a:pt x="0" y="925"/>
                  </a:lnTo>
                  <a:cubicBezTo>
                    <a:pt x="0" y="925"/>
                    <a:pt x="334" y="1013"/>
                    <a:pt x="542" y="2009"/>
                  </a:cubicBezTo>
                  <a:cubicBezTo>
                    <a:pt x="746" y="3022"/>
                    <a:pt x="584" y="4763"/>
                    <a:pt x="584" y="4763"/>
                  </a:cubicBezTo>
                  <a:cubicBezTo>
                    <a:pt x="584" y="4763"/>
                    <a:pt x="612" y="4768"/>
                    <a:pt x="665" y="4768"/>
                  </a:cubicBezTo>
                  <a:cubicBezTo>
                    <a:pt x="769" y="4768"/>
                    <a:pt x="970" y="4749"/>
                    <a:pt x="1259" y="4633"/>
                  </a:cubicBezTo>
                  <a:cubicBezTo>
                    <a:pt x="2037" y="4355"/>
                    <a:pt x="3500" y="3725"/>
                    <a:pt x="3869" y="3504"/>
                  </a:cubicBezTo>
                  <a:cubicBezTo>
                    <a:pt x="4221" y="3286"/>
                    <a:pt x="4204" y="2712"/>
                    <a:pt x="4045" y="1805"/>
                  </a:cubicBezTo>
                  <a:cubicBezTo>
                    <a:pt x="3869" y="880"/>
                    <a:pt x="3324" y="0"/>
                    <a:pt x="3324"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7"/>
            <p:cNvSpPr/>
            <p:nvPr/>
          </p:nvSpPr>
          <p:spPr>
            <a:xfrm>
              <a:off x="7176090" y="4305583"/>
              <a:ext cx="283156" cy="218450"/>
            </a:xfrm>
            <a:custGeom>
              <a:avLst/>
              <a:gdLst/>
              <a:ahLst/>
              <a:cxnLst/>
              <a:rect l="l" t="t" r="r" b="b"/>
              <a:pathLst>
                <a:path w="4648" h="3586" extrusionOk="0">
                  <a:moveTo>
                    <a:pt x="3512" y="0"/>
                  </a:moveTo>
                  <a:cubicBezTo>
                    <a:pt x="3475" y="0"/>
                    <a:pt x="3438" y="5"/>
                    <a:pt x="3402" y="15"/>
                  </a:cubicBezTo>
                  <a:cubicBezTo>
                    <a:pt x="2667" y="219"/>
                    <a:pt x="574" y="821"/>
                    <a:pt x="264" y="937"/>
                  </a:cubicBezTo>
                  <a:cubicBezTo>
                    <a:pt x="1" y="1025"/>
                    <a:pt x="1" y="1215"/>
                    <a:pt x="1" y="1215"/>
                  </a:cubicBezTo>
                  <a:cubicBezTo>
                    <a:pt x="1" y="1215"/>
                    <a:pt x="124" y="1022"/>
                    <a:pt x="321" y="1022"/>
                  </a:cubicBezTo>
                  <a:cubicBezTo>
                    <a:pt x="396" y="1022"/>
                    <a:pt x="481" y="1050"/>
                    <a:pt x="574" y="1127"/>
                  </a:cubicBezTo>
                  <a:cubicBezTo>
                    <a:pt x="820" y="1334"/>
                    <a:pt x="940" y="1760"/>
                    <a:pt x="1014" y="2154"/>
                  </a:cubicBezTo>
                  <a:cubicBezTo>
                    <a:pt x="1070" y="2565"/>
                    <a:pt x="1084" y="3237"/>
                    <a:pt x="1102" y="3501"/>
                  </a:cubicBezTo>
                  <a:cubicBezTo>
                    <a:pt x="1102" y="3547"/>
                    <a:pt x="1127" y="3585"/>
                    <a:pt x="1166" y="3585"/>
                  </a:cubicBezTo>
                  <a:cubicBezTo>
                    <a:pt x="1178" y="3585"/>
                    <a:pt x="1190" y="3582"/>
                    <a:pt x="1204" y="3575"/>
                  </a:cubicBezTo>
                  <a:cubicBezTo>
                    <a:pt x="1510" y="3487"/>
                    <a:pt x="2435" y="3223"/>
                    <a:pt x="3005" y="3005"/>
                  </a:cubicBezTo>
                  <a:cubicBezTo>
                    <a:pt x="3652" y="2769"/>
                    <a:pt x="4647" y="2418"/>
                    <a:pt x="4647" y="2316"/>
                  </a:cubicBezTo>
                  <a:cubicBezTo>
                    <a:pt x="4647" y="2214"/>
                    <a:pt x="4486" y="1288"/>
                    <a:pt x="4148" y="645"/>
                  </a:cubicBezTo>
                  <a:cubicBezTo>
                    <a:pt x="4032" y="423"/>
                    <a:pt x="3944" y="279"/>
                    <a:pt x="3856" y="177"/>
                  </a:cubicBezTo>
                  <a:cubicBezTo>
                    <a:pt x="3776" y="62"/>
                    <a:pt x="3643" y="0"/>
                    <a:pt x="3512"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7"/>
            <p:cNvSpPr/>
            <p:nvPr/>
          </p:nvSpPr>
          <p:spPr>
            <a:xfrm>
              <a:off x="7335942" y="4470732"/>
              <a:ext cx="43801" cy="40997"/>
            </a:xfrm>
            <a:custGeom>
              <a:avLst/>
              <a:gdLst/>
              <a:ahLst/>
              <a:cxnLst/>
              <a:rect l="l" t="t" r="r" b="b"/>
              <a:pathLst>
                <a:path w="719" h="673" extrusionOk="0">
                  <a:moveTo>
                    <a:pt x="491" y="1"/>
                  </a:moveTo>
                  <a:cubicBezTo>
                    <a:pt x="469" y="1"/>
                    <a:pt x="447" y="5"/>
                    <a:pt x="426" y="16"/>
                  </a:cubicBezTo>
                  <a:lnTo>
                    <a:pt x="117" y="118"/>
                  </a:lnTo>
                  <a:cubicBezTo>
                    <a:pt x="43" y="146"/>
                    <a:pt x="1" y="234"/>
                    <a:pt x="15" y="308"/>
                  </a:cubicBezTo>
                  <a:lnTo>
                    <a:pt x="43" y="526"/>
                  </a:lnTo>
                  <a:cubicBezTo>
                    <a:pt x="68" y="610"/>
                    <a:pt x="138" y="672"/>
                    <a:pt x="218" y="672"/>
                  </a:cubicBezTo>
                  <a:cubicBezTo>
                    <a:pt x="238" y="672"/>
                    <a:pt x="258" y="668"/>
                    <a:pt x="279" y="660"/>
                  </a:cubicBezTo>
                  <a:lnTo>
                    <a:pt x="588" y="544"/>
                  </a:lnTo>
                  <a:cubicBezTo>
                    <a:pt x="676" y="512"/>
                    <a:pt x="718" y="424"/>
                    <a:pt x="704" y="336"/>
                  </a:cubicBezTo>
                  <a:lnTo>
                    <a:pt x="659" y="132"/>
                  </a:lnTo>
                  <a:cubicBezTo>
                    <a:pt x="637" y="54"/>
                    <a:pt x="564" y="1"/>
                    <a:pt x="491"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7"/>
            <p:cNvSpPr/>
            <p:nvPr/>
          </p:nvSpPr>
          <p:spPr>
            <a:xfrm>
              <a:off x="7026960" y="3990209"/>
              <a:ext cx="389401" cy="273093"/>
            </a:xfrm>
            <a:custGeom>
              <a:avLst/>
              <a:gdLst/>
              <a:ahLst/>
              <a:cxnLst/>
              <a:rect l="l" t="t" r="r" b="b"/>
              <a:pathLst>
                <a:path w="6392" h="4483" extrusionOk="0">
                  <a:moveTo>
                    <a:pt x="4648" y="1"/>
                  </a:moveTo>
                  <a:cubicBezTo>
                    <a:pt x="4491" y="1"/>
                    <a:pt x="4323" y="36"/>
                    <a:pt x="4165" y="134"/>
                  </a:cubicBezTo>
                  <a:cubicBezTo>
                    <a:pt x="3680" y="429"/>
                    <a:pt x="3782" y="1133"/>
                    <a:pt x="3782" y="1133"/>
                  </a:cubicBezTo>
                  <a:cubicBezTo>
                    <a:pt x="3782" y="1133"/>
                    <a:pt x="3856" y="2012"/>
                    <a:pt x="3856" y="2142"/>
                  </a:cubicBezTo>
                  <a:cubicBezTo>
                    <a:pt x="3856" y="2258"/>
                    <a:pt x="3708" y="2420"/>
                    <a:pt x="3212" y="2582"/>
                  </a:cubicBezTo>
                  <a:cubicBezTo>
                    <a:pt x="2727" y="2744"/>
                    <a:pt x="0" y="3697"/>
                    <a:pt x="0" y="3697"/>
                  </a:cubicBezTo>
                  <a:cubicBezTo>
                    <a:pt x="0" y="3697"/>
                    <a:pt x="1439" y="4211"/>
                    <a:pt x="2037" y="4355"/>
                  </a:cubicBezTo>
                  <a:cubicBezTo>
                    <a:pt x="2280" y="4408"/>
                    <a:pt x="2652" y="4483"/>
                    <a:pt x="3084" y="4483"/>
                  </a:cubicBezTo>
                  <a:cubicBezTo>
                    <a:pt x="3749" y="4483"/>
                    <a:pt x="4556" y="4305"/>
                    <a:pt x="5249" y="3595"/>
                  </a:cubicBezTo>
                  <a:cubicBezTo>
                    <a:pt x="6392" y="2420"/>
                    <a:pt x="5396" y="310"/>
                    <a:pt x="5322" y="222"/>
                  </a:cubicBezTo>
                  <a:cubicBezTo>
                    <a:pt x="5272" y="162"/>
                    <a:pt x="4984" y="1"/>
                    <a:pt x="4648" y="1"/>
                  </a:cubicBezTo>
                  <a:close/>
                </a:path>
              </a:pathLst>
            </a:custGeom>
            <a:solidFill>
              <a:srgbClr val="F2A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7"/>
            <p:cNvSpPr/>
            <p:nvPr/>
          </p:nvSpPr>
          <p:spPr>
            <a:xfrm>
              <a:off x="7209108" y="3922103"/>
              <a:ext cx="150046" cy="148700"/>
            </a:xfrm>
            <a:custGeom>
              <a:avLst/>
              <a:gdLst/>
              <a:ahLst/>
              <a:cxnLst/>
              <a:rect l="l" t="t" r="r" b="b"/>
              <a:pathLst>
                <a:path w="2463" h="2441" extrusionOk="0">
                  <a:moveTo>
                    <a:pt x="441" y="0"/>
                  </a:moveTo>
                  <a:cubicBezTo>
                    <a:pt x="255" y="0"/>
                    <a:pt x="100" y="23"/>
                    <a:pt x="0" y="52"/>
                  </a:cubicBezTo>
                  <a:cubicBezTo>
                    <a:pt x="0" y="123"/>
                    <a:pt x="32" y="242"/>
                    <a:pt x="46" y="299"/>
                  </a:cubicBezTo>
                  <a:cubicBezTo>
                    <a:pt x="73" y="409"/>
                    <a:pt x="187" y="445"/>
                    <a:pt x="323" y="445"/>
                  </a:cubicBezTo>
                  <a:cubicBezTo>
                    <a:pt x="566" y="445"/>
                    <a:pt x="880" y="330"/>
                    <a:pt x="880" y="330"/>
                  </a:cubicBezTo>
                  <a:lnTo>
                    <a:pt x="880" y="330"/>
                  </a:lnTo>
                  <a:cubicBezTo>
                    <a:pt x="880" y="330"/>
                    <a:pt x="792" y="636"/>
                    <a:pt x="676" y="858"/>
                  </a:cubicBezTo>
                  <a:cubicBezTo>
                    <a:pt x="662" y="886"/>
                    <a:pt x="630" y="932"/>
                    <a:pt x="602" y="974"/>
                  </a:cubicBezTo>
                  <a:cubicBezTo>
                    <a:pt x="630" y="1048"/>
                    <a:pt x="676" y="1196"/>
                    <a:pt x="662" y="1474"/>
                  </a:cubicBezTo>
                  <a:cubicBezTo>
                    <a:pt x="630" y="1955"/>
                    <a:pt x="838" y="2441"/>
                    <a:pt x="838" y="2441"/>
                  </a:cubicBezTo>
                  <a:cubicBezTo>
                    <a:pt x="838" y="2441"/>
                    <a:pt x="1130" y="1663"/>
                    <a:pt x="1745" y="1459"/>
                  </a:cubicBezTo>
                  <a:cubicBezTo>
                    <a:pt x="1849" y="1426"/>
                    <a:pt x="1942" y="1413"/>
                    <a:pt x="2025" y="1413"/>
                  </a:cubicBezTo>
                  <a:cubicBezTo>
                    <a:pt x="2306" y="1413"/>
                    <a:pt x="2463" y="1561"/>
                    <a:pt x="2463" y="1561"/>
                  </a:cubicBezTo>
                  <a:cubicBezTo>
                    <a:pt x="2463" y="1561"/>
                    <a:pt x="2125" y="562"/>
                    <a:pt x="1393" y="211"/>
                  </a:cubicBezTo>
                  <a:cubicBezTo>
                    <a:pt x="1068" y="52"/>
                    <a:pt x="720" y="0"/>
                    <a:pt x="441" y="0"/>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7"/>
            <p:cNvSpPr/>
            <p:nvPr/>
          </p:nvSpPr>
          <p:spPr>
            <a:xfrm>
              <a:off x="7008318" y="3943789"/>
              <a:ext cx="268779" cy="342356"/>
            </a:xfrm>
            <a:custGeom>
              <a:avLst/>
              <a:gdLst/>
              <a:ahLst/>
              <a:cxnLst/>
              <a:rect l="l" t="t" r="r" b="b"/>
              <a:pathLst>
                <a:path w="4412" h="5620" extrusionOk="0">
                  <a:moveTo>
                    <a:pt x="243" y="1"/>
                  </a:moveTo>
                  <a:cubicBezTo>
                    <a:pt x="150" y="1"/>
                    <a:pt x="74" y="84"/>
                    <a:pt x="74" y="178"/>
                  </a:cubicBezTo>
                  <a:lnTo>
                    <a:pt x="0" y="5279"/>
                  </a:lnTo>
                  <a:cubicBezTo>
                    <a:pt x="0" y="5381"/>
                    <a:pt x="74" y="5455"/>
                    <a:pt x="176" y="5469"/>
                  </a:cubicBezTo>
                  <a:lnTo>
                    <a:pt x="4074" y="5616"/>
                  </a:lnTo>
                  <a:cubicBezTo>
                    <a:pt x="4080" y="5618"/>
                    <a:pt x="4086" y="5619"/>
                    <a:pt x="4091" y="5619"/>
                  </a:cubicBezTo>
                  <a:cubicBezTo>
                    <a:pt x="4130" y="5619"/>
                    <a:pt x="4164" y="5580"/>
                    <a:pt x="4176" y="5528"/>
                  </a:cubicBezTo>
                  <a:lnTo>
                    <a:pt x="4411" y="178"/>
                  </a:lnTo>
                  <a:cubicBezTo>
                    <a:pt x="4411" y="136"/>
                    <a:pt x="4366" y="90"/>
                    <a:pt x="4323" y="90"/>
                  </a:cubicBezTo>
                  <a:lnTo>
                    <a:pt x="264" y="2"/>
                  </a:lnTo>
                  <a:cubicBezTo>
                    <a:pt x="257" y="1"/>
                    <a:pt x="250" y="1"/>
                    <a:pt x="243"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57"/>
            <p:cNvSpPr/>
            <p:nvPr/>
          </p:nvSpPr>
          <p:spPr>
            <a:xfrm>
              <a:off x="7009171" y="3945617"/>
              <a:ext cx="258057" cy="345707"/>
            </a:xfrm>
            <a:custGeom>
              <a:avLst/>
              <a:gdLst/>
              <a:ahLst/>
              <a:cxnLst/>
              <a:rect l="l" t="t" r="r" b="b"/>
              <a:pathLst>
                <a:path w="4236" h="5675" extrusionOk="0">
                  <a:moveTo>
                    <a:pt x="190" y="1"/>
                  </a:moveTo>
                  <a:lnTo>
                    <a:pt x="15" y="148"/>
                  </a:lnTo>
                  <a:lnTo>
                    <a:pt x="1" y="5439"/>
                  </a:lnTo>
                  <a:lnTo>
                    <a:pt x="3930" y="5674"/>
                  </a:lnTo>
                  <a:lnTo>
                    <a:pt x="4236" y="134"/>
                  </a:lnTo>
                  <a:lnTo>
                    <a:pt x="1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57"/>
            <p:cNvSpPr/>
            <p:nvPr/>
          </p:nvSpPr>
          <p:spPr>
            <a:xfrm>
              <a:off x="7001008" y="3950125"/>
              <a:ext cx="218886" cy="342905"/>
            </a:xfrm>
            <a:custGeom>
              <a:avLst/>
              <a:gdLst/>
              <a:ahLst/>
              <a:cxnLst/>
              <a:rect l="l" t="t" r="r" b="b"/>
              <a:pathLst>
                <a:path w="3593" h="5629" extrusionOk="0">
                  <a:moveTo>
                    <a:pt x="265" y="0"/>
                  </a:moveTo>
                  <a:cubicBezTo>
                    <a:pt x="163" y="0"/>
                    <a:pt x="75" y="88"/>
                    <a:pt x="75" y="190"/>
                  </a:cubicBezTo>
                  <a:lnTo>
                    <a:pt x="1" y="5291"/>
                  </a:lnTo>
                  <a:cubicBezTo>
                    <a:pt x="1" y="5396"/>
                    <a:pt x="75" y="5467"/>
                    <a:pt x="177" y="5467"/>
                  </a:cubicBezTo>
                  <a:lnTo>
                    <a:pt x="3272" y="5629"/>
                  </a:lnTo>
                  <a:cubicBezTo>
                    <a:pt x="3314" y="5629"/>
                    <a:pt x="3360" y="5600"/>
                    <a:pt x="3360" y="5541"/>
                  </a:cubicBezTo>
                  <a:lnTo>
                    <a:pt x="3592" y="190"/>
                  </a:lnTo>
                  <a:cubicBezTo>
                    <a:pt x="3592" y="134"/>
                    <a:pt x="3564" y="88"/>
                    <a:pt x="3504" y="88"/>
                  </a:cubicBezTo>
                  <a:lnTo>
                    <a:pt x="265" y="0"/>
                  </a:ln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7"/>
            <p:cNvSpPr/>
            <p:nvPr/>
          </p:nvSpPr>
          <p:spPr>
            <a:xfrm>
              <a:off x="7211910" y="3956339"/>
              <a:ext cx="16936" cy="333280"/>
            </a:xfrm>
            <a:custGeom>
              <a:avLst/>
              <a:gdLst/>
              <a:ahLst/>
              <a:cxnLst/>
              <a:rect l="l" t="t" r="r" b="b"/>
              <a:pathLst>
                <a:path w="278" h="5471" extrusionOk="0">
                  <a:moveTo>
                    <a:pt x="250" y="0"/>
                  </a:moveTo>
                  <a:lnTo>
                    <a:pt x="0" y="5453"/>
                  </a:lnTo>
                  <a:lnTo>
                    <a:pt x="28" y="5470"/>
                  </a:lnTo>
                  <a:lnTo>
                    <a:pt x="278" y="0"/>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7"/>
            <p:cNvSpPr/>
            <p:nvPr/>
          </p:nvSpPr>
          <p:spPr>
            <a:xfrm>
              <a:off x="7218977" y="3956339"/>
              <a:ext cx="16997" cy="333280"/>
            </a:xfrm>
            <a:custGeom>
              <a:avLst/>
              <a:gdLst/>
              <a:ahLst/>
              <a:cxnLst/>
              <a:rect l="l" t="t" r="r" b="b"/>
              <a:pathLst>
                <a:path w="279" h="5471" extrusionOk="0">
                  <a:moveTo>
                    <a:pt x="250" y="0"/>
                  </a:moveTo>
                  <a:lnTo>
                    <a:pt x="0" y="5470"/>
                  </a:lnTo>
                  <a:lnTo>
                    <a:pt x="14" y="5470"/>
                  </a:lnTo>
                  <a:lnTo>
                    <a:pt x="278" y="0"/>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7"/>
            <p:cNvSpPr/>
            <p:nvPr/>
          </p:nvSpPr>
          <p:spPr>
            <a:xfrm>
              <a:off x="7227079" y="3956339"/>
              <a:ext cx="16144" cy="334132"/>
            </a:xfrm>
            <a:custGeom>
              <a:avLst/>
              <a:gdLst/>
              <a:ahLst/>
              <a:cxnLst/>
              <a:rect l="l" t="t" r="r" b="b"/>
              <a:pathLst>
                <a:path w="265" h="5485" extrusionOk="0">
                  <a:moveTo>
                    <a:pt x="233" y="0"/>
                  </a:moveTo>
                  <a:lnTo>
                    <a:pt x="1" y="5470"/>
                  </a:lnTo>
                  <a:lnTo>
                    <a:pt x="15" y="5484"/>
                  </a:lnTo>
                  <a:lnTo>
                    <a:pt x="265" y="0"/>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57"/>
            <p:cNvSpPr/>
            <p:nvPr/>
          </p:nvSpPr>
          <p:spPr>
            <a:xfrm>
              <a:off x="7234146" y="3956339"/>
              <a:ext cx="16997" cy="334132"/>
            </a:xfrm>
            <a:custGeom>
              <a:avLst/>
              <a:gdLst/>
              <a:ahLst/>
              <a:cxnLst/>
              <a:rect l="l" t="t" r="r" b="b"/>
              <a:pathLst>
                <a:path w="279" h="5485" extrusionOk="0">
                  <a:moveTo>
                    <a:pt x="265" y="0"/>
                  </a:moveTo>
                  <a:lnTo>
                    <a:pt x="1" y="5484"/>
                  </a:lnTo>
                  <a:lnTo>
                    <a:pt x="29" y="5484"/>
                  </a:lnTo>
                  <a:lnTo>
                    <a:pt x="279" y="0"/>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57"/>
            <p:cNvSpPr/>
            <p:nvPr/>
          </p:nvSpPr>
          <p:spPr>
            <a:xfrm>
              <a:off x="7242126" y="3955486"/>
              <a:ext cx="18032" cy="335838"/>
            </a:xfrm>
            <a:custGeom>
              <a:avLst/>
              <a:gdLst/>
              <a:ahLst/>
              <a:cxnLst/>
              <a:rect l="l" t="t" r="r" b="b"/>
              <a:pathLst>
                <a:path w="296" h="5513" extrusionOk="0">
                  <a:moveTo>
                    <a:pt x="264" y="0"/>
                  </a:moveTo>
                  <a:lnTo>
                    <a:pt x="0" y="5498"/>
                  </a:lnTo>
                  <a:lnTo>
                    <a:pt x="32" y="5512"/>
                  </a:lnTo>
                  <a:lnTo>
                    <a:pt x="296" y="0"/>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57"/>
            <p:cNvSpPr/>
            <p:nvPr/>
          </p:nvSpPr>
          <p:spPr>
            <a:xfrm>
              <a:off x="6914442" y="4765271"/>
              <a:ext cx="175998" cy="61527"/>
            </a:xfrm>
            <a:custGeom>
              <a:avLst/>
              <a:gdLst/>
              <a:ahLst/>
              <a:cxnLst/>
              <a:rect l="l" t="t" r="r" b="b"/>
              <a:pathLst>
                <a:path w="2889" h="1010" extrusionOk="0">
                  <a:moveTo>
                    <a:pt x="1028" y="0"/>
                  </a:moveTo>
                  <a:cubicBezTo>
                    <a:pt x="894" y="60"/>
                    <a:pt x="764" y="120"/>
                    <a:pt x="616" y="194"/>
                  </a:cubicBezTo>
                  <a:cubicBezTo>
                    <a:pt x="736" y="338"/>
                    <a:pt x="792" y="528"/>
                    <a:pt x="778" y="704"/>
                  </a:cubicBezTo>
                  <a:cubicBezTo>
                    <a:pt x="778" y="735"/>
                    <a:pt x="764" y="749"/>
                    <a:pt x="736" y="749"/>
                  </a:cubicBezTo>
                  <a:cubicBezTo>
                    <a:pt x="604" y="759"/>
                    <a:pt x="420" y="783"/>
                    <a:pt x="241" y="783"/>
                  </a:cubicBezTo>
                  <a:cubicBezTo>
                    <a:pt x="158" y="783"/>
                    <a:pt x="76" y="778"/>
                    <a:pt x="1" y="763"/>
                  </a:cubicBezTo>
                  <a:lnTo>
                    <a:pt x="1" y="763"/>
                  </a:lnTo>
                  <a:cubicBezTo>
                    <a:pt x="10" y="947"/>
                    <a:pt x="346" y="1009"/>
                    <a:pt x="876" y="1009"/>
                  </a:cubicBezTo>
                  <a:cubicBezTo>
                    <a:pt x="1149" y="1009"/>
                    <a:pt x="1474" y="993"/>
                    <a:pt x="1833" y="967"/>
                  </a:cubicBezTo>
                  <a:cubicBezTo>
                    <a:pt x="2597" y="911"/>
                    <a:pt x="2815" y="851"/>
                    <a:pt x="2889" y="588"/>
                  </a:cubicBezTo>
                  <a:lnTo>
                    <a:pt x="2889" y="588"/>
                  </a:lnTo>
                  <a:cubicBezTo>
                    <a:pt x="2421" y="704"/>
                    <a:pt x="1921" y="690"/>
                    <a:pt x="1468" y="763"/>
                  </a:cubicBezTo>
                  <a:cubicBezTo>
                    <a:pt x="1459" y="768"/>
                    <a:pt x="1452" y="769"/>
                    <a:pt x="1446" y="769"/>
                  </a:cubicBezTo>
                  <a:cubicBezTo>
                    <a:pt x="1431" y="769"/>
                    <a:pt x="1422" y="759"/>
                    <a:pt x="1422" y="749"/>
                  </a:cubicBezTo>
                  <a:cubicBezTo>
                    <a:pt x="1366" y="545"/>
                    <a:pt x="1292" y="338"/>
                    <a:pt x="1158" y="162"/>
                  </a:cubicBezTo>
                  <a:cubicBezTo>
                    <a:pt x="1130" y="106"/>
                    <a:pt x="1070" y="46"/>
                    <a:pt x="1028"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7"/>
            <p:cNvSpPr/>
            <p:nvPr/>
          </p:nvSpPr>
          <p:spPr>
            <a:xfrm>
              <a:off x="7147214" y="4771668"/>
              <a:ext cx="171855" cy="66156"/>
            </a:xfrm>
            <a:custGeom>
              <a:avLst/>
              <a:gdLst/>
              <a:ahLst/>
              <a:cxnLst/>
              <a:rect l="l" t="t" r="r" b="b"/>
              <a:pathLst>
                <a:path w="2821" h="1086" extrusionOk="0">
                  <a:moveTo>
                    <a:pt x="826" y="1"/>
                  </a:moveTo>
                  <a:cubicBezTo>
                    <a:pt x="724" y="71"/>
                    <a:pt x="608" y="159"/>
                    <a:pt x="489" y="264"/>
                  </a:cubicBezTo>
                  <a:cubicBezTo>
                    <a:pt x="636" y="381"/>
                    <a:pt x="753" y="542"/>
                    <a:pt x="767" y="732"/>
                  </a:cubicBezTo>
                  <a:cubicBezTo>
                    <a:pt x="767" y="746"/>
                    <a:pt x="753" y="760"/>
                    <a:pt x="738" y="760"/>
                  </a:cubicBezTo>
                  <a:cubicBezTo>
                    <a:pt x="555" y="827"/>
                    <a:pt x="311" y="882"/>
                    <a:pt x="82" y="882"/>
                  </a:cubicBezTo>
                  <a:cubicBezTo>
                    <a:pt x="57" y="882"/>
                    <a:pt x="32" y="881"/>
                    <a:pt x="7" y="880"/>
                  </a:cubicBezTo>
                  <a:lnTo>
                    <a:pt x="7" y="880"/>
                  </a:lnTo>
                  <a:cubicBezTo>
                    <a:pt x="1" y="1025"/>
                    <a:pt x="143" y="1085"/>
                    <a:pt x="396" y="1085"/>
                  </a:cubicBezTo>
                  <a:cubicBezTo>
                    <a:pt x="724" y="1085"/>
                    <a:pt x="1239" y="984"/>
                    <a:pt x="1854" y="834"/>
                  </a:cubicBezTo>
                  <a:cubicBezTo>
                    <a:pt x="2701" y="644"/>
                    <a:pt x="2821" y="571"/>
                    <a:pt x="2807" y="219"/>
                  </a:cubicBezTo>
                  <a:lnTo>
                    <a:pt x="2807" y="219"/>
                  </a:lnTo>
                  <a:cubicBezTo>
                    <a:pt x="2350" y="454"/>
                    <a:pt x="1822" y="556"/>
                    <a:pt x="1340" y="687"/>
                  </a:cubicBezTo>
                  <a:cubicBezTo>
                    <a:pt x="1312" y="687"/>
                    <a:pt x="1294" y="673"/>
                    <a:pt x="1294" y="658"/>
                  </a:cubicBezTo>
                  <a:cubicBezTo>
                    <a:pt x="1192" y="367"/>
                    <a:pt x="1016" y="191"/>
                    <a:pt x="826"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7"/>
            <p:cNvSpPr/>
            <p:nvPr/>
          </p:nvSpPr>
          <p:spPr>
            <a:xfrm>
              <a:off x="7228785" y="4260808"/>
              <a:ext cx="15291" cy="15290"/>
            </a:xfrm>
            <a:custGeom>
              <a:avLst/>
              <a:gdLst/>
              <a:ahLst/>
              <a:cxnLst/>
              <a:rect l="l" t="t" r="r" b="b"/>
              <a:pathLst>
                <a:path w="251" h="251" extrusionOk="0">
                  <a:moveTo>
                    <a:pt x="117" y="15"/>
                  </a:moveTo>
                  <a:lnTo>
                    <a:pt x="117" y="15"/>
                  </a:lnTo>
                  <a:cubicBezTo>
                    <a:pt x="75" y="33"/>
                    <a:pt x="43" y="33"/>
                    <a:pt x="15" y="33"/>
                  </a:cubicBezTo>
                  <a:lnTo>
                    <a:pt x="1" y="251"/>
                  </a:lnTo>
                  <a:lnTo>
                    <a:pt x="103" y="251"/>
                  </a:lnTo>
                  <a:lnTo>
                    <a:pt x="117" y="15"/>
                  </a:lnTo>
                  <a:close/>
                  <a:moveTo>
                    <a:pt x="251" y="1"/>
                  </a:moveTo>
                  <a:cubicBezTo>
                    <a:pt x="205" y="15"/>
                    <a:pt x="177" y="15"/>
                    <a:pt x="131" y="15"/>
                  </a:cubicBezTo>
                  <a:lnTo>
                    <a:pt x="117" y="251"/>
                  </a:lnTo>
                  <a:lnTo>
                    <a:pt x="237" y="251"/>
                  </a:lnTo>
                  <a:lnTo>
                    <a:pt x="251" y="1"/>
                  </a:lnTo>
                  <a:close/>
                </a:path>
              </a:pathLst>
            </a:custGeom>
            <a:solidFill>
              <a:srgbClr val="E8D5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57"/>
            <p:cNvSpPr/>
            <p:nvPr/>
          </p:nvSpPr>
          <p:spPr>
            <a:xfrm>
              <a:off x="7262656" y="4218835"/>
              <a:ext cx="74201" cy="56410"/>
            </a:xfrm>
            <a:custGeom>
              <a:avLst/>
              <a:gdLst/>
              <a:ahLst/>
              <a:cxnLst/>
              <a:rect l="l" t="t" r="r" b="b"/>
              <a:pathLst>
                <a:path w="1218" h="926" extrusionOk="0">
                  <a:moveTo>
                    <a:pt x="1218" y="0"/>
                  </a:moveTo>
                  <a:lnTo>
                    <a:pt x="1218" y="0"/>
                  </a:lnTo>
                  <a:cubicBezTo>
                    <a:pt x="824" y="338"/>
                    <a:pt x="412" y="528"/>
                    <a:pt x="15" y="634"/>
                  </a:cubicBezTo>
                  <a:lnTo>
                    <a:pt x="1" y="926"/>
                  </a:lnTo>
                  <a:cubicBezTo>
                    <a:pt x="574" y="852"/>
                    <a:pt x="968" y="588"/>
                    <a:pt x="1190" y="370"/>
                  </a:cubicBezTo>
                  <a:cubicBezTo>
                    <a:pt x="1204" y="250"/>
                    <a:pt x="1204" y="134"/>
                    <a:pt x="1218" y="0"/>
                  </a:cubicBezTo>
                  <a:close/>
                </a:path>
              </a:pathLst>
            </a:custGeom>
            <a:solidFill>
              <a:srgbClr val="E7B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57"/>
            <p:cNvSpPr/>
            <p:nvPr/>
          </p:nvSpPr>
          <p:spPr>
            <a:xfrm>
              <a:off x="7249376" y="4257396"/>
              <a:ext cx="14194" cy="18702"/>
            </a:xfrm>
            <a:custGeom>
              <a:avLst/>
              <a:gdLst/>
              <a:ahLst/>
              <a:cxnLst/>
              <a:rect l="l" t="t" r="r" b="b"/>
              <a:pathLst>
                <a:path w="233" h="307" extrusionOk="0">
                  <a:moveTo>
                    <a:pt x="233" y="1"/>
                  </a:moveTo>
                  <a:lnTo>
                    <a:pt x="233" y="1"/>
                  </a:lnTo>
                  <a:cubicBezTo>
                    <a:pt x="162" y="15"/>
                    <a:pt x="89" y="29"/>
                    <a:pt x="15" y="43"/>
                  </a:cubicBezTo>
                  <a:lnTo>
                    <a:pt x="1" y="307"/>
                  </a:lnTo>
                  <a:cubicBezTo>
                    <a:pt x="75" y="307"/>
                    <a:pt x="145" y="293"/>
                    <a:pt x="219" y="293"/>
                  </a:cubicBezTo>
                  <a:lnTo>
                    <a:pt x="233" y="1"/>
                  </a:lnTo>
                  <a:close/>
                </a:path>
              </a:pathLst>
            </a:custGeom>
            <a:solidFill>
              <a:srgbClr val="418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57"/>
            <p:cNvSpPr/>
            <p:nvPr/>
          </p:nvSpPr>
          <p:spPr>
            <a:xfrm>
              <a:off x="7244015" y="4259955"/>
              <a:ext cx="6275" cy="16143"/>
            </a:xfrm>
            <a:custGeom>
              <a:avLst/>
              <a:gdLst/>
              <a:ahLst/>
              <a:cxnLst/>
              <a:rect l="l" t="t" r="r" b="b"/>
              <a:pathLst>
                <a:path w="103" h="265" extrusionOk="0">
                  <a:moveTo>
                    <a:pt x="103" y="1"/>
                  </a:moveTo>
                  <a:cubicBezTo>
                    <a:pt x="75" y="15"/>
                    <a:pt x="43" y="15"/>
                    <a:pt x="15" y="15"/>
                  </a:cubicBezTo>
                  <a:lnTo>
                    <a:pt x="1" y="265"/>
                  </a:lnTo>
                  <a:lnTo>
                    <a:pt x="89" y="265"/>
                  </a:lnTo>
                  <a:lnTo>
                    <a:pt x="103" y="1"/>
                  </a:lnTo>
                  <a:close/>
                </a:path>
              </a:pathLst>
            </a:custGeom>
            <a:solidFill>
              <a:srgbClr val="E8D5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57"/>
            <p:cNvSpPr/>
            <p:nvPr/>
          </p:nvSpPr>
          <p:spPr>
            <a:xfrm>
              <a:off x="6996744" y="4187767"/>
              <a:ext cx="5422" cy="66887"/>
            </a:xfrm>
            <a:custGeom>
              <a:avLst/>
              <a:gdLst/>
              <a:ahLst/>
              <a:cxnLst/>
              <a:rect l="l" t="t" r="r" b="b"/>
              <a:pathLst>
                <a:path w="89" h="1098" extrusionOk="0">
                  <a:moveTo>
                    <a:pt x="1" y="0"/>
                  </a:moveTo>
                  <a:cubicBezTo>
                    <a:pt x="15" y="366"/>
                    <a:pt x="29" y="746"/>
                    <a:pt x="43" y="1098"/>
                  </a:cubicBezTo>
                  <a:lnTo>
                    <a:pt x="71" y="1098"/>
                  </a:lnTo>
                  <a:lnTo>
                    <a:pt x="88" y="14"/>
                  </a:lnTo>
                  <a:cubicBezTo>
                    <a:pt x="57" y="0"/>
                    <a:pt x="29" y="0"/>
                    <a:pt x="1" y="0"/>
                  </a:cubicBezTo>
                  <a:close/>
                </a:path>
              </a:pathLst>
            </a:custGeom>
            <a:solidFill>
              <a:srgbClr val="E7B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57"/>
            <p:cNvSpPr/>
            <p:nvPr/>
          </p:nvSpPr>
          <p:spPr>
            <a:xfrm>
              <a:off x="7206549" y="4262757"/>
              <a:ext cx="21444" cy="13341"/>
            </a:xfrm>
            <a:custGeom>
              <a:avLst/>
              <a:gdLst/>
              <a:ahLst/>
              <a:cxnLst/>
              <a:rect l="l" t="t" r="r" b="b"/>
              <a:pathLst>
                <a:path w="352" h="219" extrusionOk="0">
                  <a:moveTo>
                    <a:pt x="0" y="1"/>
                  </a:moveTo>
                  <a:lnTo>
                    <a:pt x="0" y="190"/>
                  </a:lnTo>
                  <a:cubicBezTo>
                    <a:pt x="28" y="190"/>
                    <a:pt x="56" y="190"/>
                    <a:pt x="102" y="205"/>
                  </a:cubicBezTo>
                  <a:lnTo>
                    <a:pt x="102" y="1"/>
                  </a:lnTo>
                  <a:close/>
                  <a:moveTo>
                    <a:pt x="130" y="1"/>
                  </a:moveTo>
                  <a:lnTo>
                    <a:pt x="116" y="205"/>
                  </a:lnTo>
                  <a:lnTo>
                    <a:pt x="204" y="205"/>
                  </a:lnTo>
                  <a:lnTo>
                    <a:pt x="218" y="1"/>
                  </a:lnTo>
                  <a:close/>
                  <a:moveTo>
                    <a:pt x="250" y="1"/>
                  </a:moveTo>
                  <a:lnTo>
                    <a:pt x="232" y="205"/>
                  </a:lnTo>
                  <a:cubicBezTo>
                    <a:pt x="278" y="205"/>
                    <a:pt x="306" y="219"/>
                    <a:pt x="338" y="219"/>
                  </a:cubicBezTo>
                  <a:lnTo>
                    <a:pt x="352" y="1"/>
                  </a:lnTo>
                  <a:close/>
                </a:path>
              </a:pathLst>
            </a:custGeom>
            <a:solidFill>
              <a:srgbClr val="E8D5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57"/>
            <p:cNvSpPr/>
            <p:nvPr/>
          </p:nvSpPr>
          <p:spPr>
            <a:xfrm>
              <a:off x="7212763" y="4262757"/>
              <a:ext cx="1767" cy="12488"/>
            </a:xfrm>
            <a:custGeom>
              <a:avLst/>
              <a:gdLst/>
              <a:ahLst/>
              <a:cxnLst/>
              <a:rect l="l" t="t" r="r" b="b"/>
              <a:pathLst>
                <a:path w="29" h="205" extrusionOk="0">
                  <a:moveTo>
                    <a:pt x="0" y="1"/>
                  </a:moveTo>
                  <a:lnTo>
                    <a:pt x="0" y="205"/>
                  </a:lnTo>
                  <a:lnTo>
                    <a:pt x="14" y="205"/>
                  </a:lnTo>
                  <a:lnTo>
                    <a:pt x="28" y="1"/>
                  </a:lnTo>
                  <a:close/>
                </a:path>
              </a:pathLst>
            </a:custGeom>
            <a:solidFill>
              <a:srgbClr val="1148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57"/>
            <p:cNvSpPr/>
            <p:nvPr/>
          </p:nvSpPr>
          <p:spPr>
            <a:xfrm>
              <a:off x="7218977" y="4262757"/>
              <a:ext cx="2802" cy="12488"/>
            </a:xfrm>
            <a:custGeom>
              <a:avLst/>
              <a:gdLst/>
              <a:ahLst/>
              <a:cxnLst/>
              <a:rect l="l" t="t" r="r" b="b"/>
              <a:pathLst>
                <a:path w="46" h="205" extrusionOk="0">
                  <a:moveTo>
                    <a:pt x="14" y="1"/>
                  </a:moveTo>
                  <a:lnTo>
                    <a:pt x="0" y="205"/>
                  </a:lnTo>
                  <a:lnTo>
                    <a:pt x="28" y="205"/>
                  </a:lnTo>
                  <a:lnTo>
                    <a:pt x="46" y="1"/>
                  </a:lnTo>
                  <a:close/>
                </a:path>
              </a:pathLst>
            </a:custGeom>
            <a:solidFill>
              <a:srgbClr val="1148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57"/>
            <p:cNvSpPr/>
            <p:nvPr/>
          </p:nvSpPr>
          <p:spPr>
            <a:xfrm>
              <a:off x="7227079" y="4262757"/>
              <a:ext cx="2680" cy="13341"/>
            </a:xfrm>
            <a:custGeom>
              <a:avLst/>
              <a:gdLst/>
              <a:ahLst/>
              <a:cxnLst/>
              <a:rect l="l" t="t" r="r" b="b"/>
              <a:pathLst>
                <a:path w="44" h="219" extrusionOk="0">
                  <a:moveTo>
                    <a:pt x="15" y="1"/>
                  </a:moveTo>
                  <a:lnTo>
                    <a:pt x="1" y="219"/>
                  </a:lnTo>
                  <a:lnTo>
                    <a:pt x="29" y="219"/>
                  </a:lnTo>
                  <a:lnTo>
                    <a:pt x="43" y="1"/>
                  </a:lnTo>
                  <a:close/>
                </a:path>
              </a:pathLst>
            </a:custGeom>
            <a:solidFill>
              <a:srgbClr val="1148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57"/>
            <p:cNvSpPr/>
            <p:nvPr/>
          </p:nvSpPr>
          <p:spPr>
            <a:xfrm>
              <a:off x="7235060" y="4261661"/>
              <a:ext cx="1767" cy="14437"/>
            </a:xfrm>
            <a:custGeom>
              <a:avLst/>
              <a:gdLst/>
              <a:ahLst/>
              <a:cxnLst/>
              <a:rect l="l" t="t" r="r" b="b"/>
              <a:pathLst>
                <a:path w="29" h="237" extrusionOk="0">
                  <a:moveTo>
                    <a:pt x="14" y="1"/>
                  </a:moveTo>
                  <a:lnTo>
                    <a:pt x="0" y="237"/>
                  </a:lnTo>
                  <a:lnTo>
                    <a:pt x="14" y="237"/>
                  </a:lnTo>
                  <a:lnTo>
                    <a:pt x="28" y="1"/>
                  </a:lnTo>
                  <a:close/>
                </a:path>
              </a:pathLst>
            </a:custGeom>
            <a:solidFill>
              <a:srgbClr val="1148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57"/>
            <p:cNvSpPr/>
            <p:nvPr/>
          </p:nvSpPr>
          <p:spPr>
            <a:xfrm>
              <a:off x="7243162" y="4260808"/>
              <a:ext cx="1767" cy="15290"/>
            </a:xfrm>
            <a:custGeom>
              <a:avLst/>
              <a:gdLst/>
              <a:ahLst/>
              <a:cxnLst/>
              <a:rect l="l" t="t" r="r" b="b"/>
              <a:pathLst>
                <a:path w="29" h="251" extrusionOk="0">
                  <a:moveTo>
                    <a:pt x="15" y="1"/>
                  </a:moveTo>
                  <a:lnTo>
                    <a:pt x="1" y="251"/>
                  </a:lnTo>
                  <a:lnTo>
                    <a:pt x="15" y="251"/>
                  </a:lnTo>
                  <a:lnTo>
                    <a:pt x="29" y="1"/>
                  </a:lnTo>
                  <a:close/>
                </a:path>
              </a:pathLst>
            </a:custGeom>
            <a:solidFill>
              <a:srgbClr val="1148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57"/>
            <p:cNvSpPr/>
            <p:nvPr/>
          </p:nvSpPr>
          <p:spPr>
            <a:xfrm>
              <a:off x="7026960" y="4008058"/>
              <a:ext cx="377826" cy="255244"/>
            </a:xfrm>
            <a:custGeom>
              <a:avLst/>
              <a:gdLst/>
              <a:ahLst/>
              <a:cxnLst/>
              <a:rect l="l" t="t" r="r" b="b"/>
              <a:pathLst>
                <a:path w="6202" h="4190" extrusionOk="0">
                  <a:moveTo>
                    <a:pt x="5017" y="1"/>
                  </a:moveTo>
                  <a:cubicBezTo>
                    <a:pt x="4934" y="1"/>
                    <a:pt x="4840" y="14"/>
                    <a:pt x="4735" y="48"/>
                  </a:cubicBezTo>
                  <a:cubicBezTo>
                    <a:pt x="4411" y="165"/>
                    <a:pt x="4193" y="414"/>
                    <a:pt x="4046" y="632"/>
                  </a:cubicBezTo>
                  <a:cubicBezTo>
                    <a:pt x="3989" y="910"/>
                    <a:pt x="3856" y="1747"/>
                    <a:pt x="3856" y="1849"/>
                  </a:cubicBezTo>
                  <a:cubicBezTo>
                    <a:pt x="3856" y="1965"/>
                    <a:pt x="3708" y="2127"/>
                    <a:pt x="3212" y="2289"/>
                  </a:cubicBezTo>
                  <a:cubicBezTo>
                    <a:pt x="2727" y="2451"/>
                    <a:pt x="0" y="3404"/>
                    <a:pt x="0" y="3404"/>
                  </a:cubicBezTo>
                  <a:cubicBezTo>
                    <a:pt x="0" y="3404"/>
                    <a:pt x="1439" y="3918"/>
                    <a:pt x="2037" y="4062"/>
                  </a:cubicBezTo>
                  <a:cubicBezTo>
                    <a:pt x="2280" y="4115"/>
                    <a:pt x="2652" y="4190"/>
                    <a:pt x="3084" y="4190"/>
                  </a:cubicBezTo>
                  <a:cubicBezTo>
                    <a:pt x="3749" y="4190"/>
                    <a:pt x="4556" y="4012"/>
                    <a:pt x="5249" y="3302"/>
                  </a:cubicBezTo>
                  <a:cubicBezTo>
                    <a:pt x="6202" y="2335"/>
                    <a:pt x="5674" y="706"/>
                    <a:pt x="5425" y="136"/>
                  </a:cubicBezTo>
                  <a:cubicBezTo>
                    <a:pt x="5362" y="84"/>
                    <a:pt x="5224" y="1"/>
                    <a:pt x="5017" y="1"/>
                  </a:cubicBezTo>
                  <a:close/>
                </a:path>
              </a:pathLst>
            </a:custGeom>
            <a:solidFill>
              <a:srgbClr val="F2A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57"/>
            <p:cNvSpPr/>
            <p:nvPr/>
          </p:nvSpPr>
          <p:spPr>
            <a:xfrm>
              <a:off x="7259245" y="4085972"/>
              <a:ext cx="7128" cy="34784"/>
            </a:xfrm>
            <a:custGeom>
              <a:avLst/>
              <a:gdLst/>
              <a:ahLst/>
              <a:cxnLst/>
              <a:rect l="l" t="t" r="r" b="b"/>
              <a:pathLst>
                <a:path w="117" h="571" extrusionOk="0">
                  <a:moveTo>
                    <a:pt x="15" y="1"/>
                  </a:moveTo>
                  <a:lnTo>
                    <a:pt x="0" y="71"/>
                  </a:lnTo>
                  <a:cubicBezTo>
                    <a:pt x="29" y="293"/>
                    <a:pt x="43" y="511"/>
                    <a:pt x="43" y="570"/>
                  </a:cubicBezTo>
                  <a:cubicBezTo>
                    <a:pt x="43" y="511"/>
                    <a:pt x="71" y="278"/>
                    <a:pt x="117" y="15"/>
                  </a:cubicBezTo>
                  <a:cubicBezTo>
                    <a:pt x="71" y="15"/>
                    <a:pt x="43" y="1"/>
                    <a:pt x="15" y="1"/>
                  </a:cubicBezTo>
                  <a:close/>
                </a:path>
              </a:pathLst>
            </a:custGeom>
            <a:solidFill>
              <a:srgbClr val="418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57"/>
            <p:cNvSpPr/>
            <p:nvPr/>
          </p:nvSpPr>
          <p:spPr>
            <a:xfrm>
              <a:off x="7259245" y="4085972"/>
              <a:ext cx="914" cy="4325"/>
            </a:xfrm>
            <a:custGeom>
              <a:avLst/>
              <a:gdLst/>
              <a:ahLst/>
              <a:cxnLst/>
              <a:rect l="l" t="t" r="r" b="b"/>
              <a:pathLst>
                <a:path w="15" h="71" extrusionOk="0">
                  <a:moveTo>
                    <a:pt x="0" y="1"/>
                  </a:moveTo>
                  <a:lnTo>
                    <a:pt x="0" y="71"/>
                  </a:lnTo>
                  <a:lnTo>
                    <a:pt x="15" y="1"/>
                  </a:lnTo>
                  <a:close/>
                </a:path>
              </a:pathLst>
            </a:custGeom>
            <a:solidFill>
              <a:srgbClr val="E8D5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57"/>
            <p:cNvSpPr/>
            <p:nvPr/>
          </p:nvSpPr>
          <p:spPr>
            <a:xfrm>
              <a:off x="7026960" y="4215424"/>
              <a:ext cx="914" cy="61"/>
            </a:xfrm>
            <a:custGeom>
              <a:avLst/>
              <a:gdLst/>
              <a:ahLst/>
              <a:cxnLst/>
              <a:rect l="l" t="t" r="r" b="b"/>
              <a:pathLst>
                <a:path w="15" h="1" extrusionOk="0">
                  <a:moveTo>
                    <a:pt x="0" y="0"/>
                  </a:moveTo>
                  <a:lnTo>
                    <a:pt x="15" y="0"/>
                  </a:lnTo>
                  <a:close/>
                  <a:moveTo>
                    <a:pt x="0" y="0"/>
                  </a:moveTo>
                  <a:close/>
                  <a:moveTo>
                    <a:pt x="0" y="0"/>
                  </a:moveTo>
                  <a:close/>
                  <a:moveTo>
                    <a:pt x="0" y="0"/>
                  </a:moveTo>
                  <a:close/>
                </a:path>
              </a:pathLst>
            </a:custGeom>
            <a:solidFill>
              <a:srgbClr val="3B7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57"/>
            <p:cNvSpPr/>
            <p:nvPr/>
          </p:nvSpPr>
          <p:spPr>
            <a:xfrm>
              <a:off x="7026960" y="4086825"/>
              <a:ext cx="277795" cy="161614"/>
            </a:xfrm>
            <a:custGeom>
              <a:avLst/>
              <a:gdLst/>
              <a:ahLst/>
              <a:cxnLst/>
              <a:rect l="l" t="t" r="r" b="b"/>
              <a:pathLst>
                <a:path w="4560" h="2653" extrusionOk="0">
                  <a:moveTo>
                    <a:pt x="3930" y="1"/>
                  </a:moveTo>
                  <a:cubicBezTo>
                    <a:pt x="3884" y="264"/>
                    <a:pt x="3856" y="497"/>
                    <a:pt x="3856" y="556"/>
                  </a:cubicBezTo>
                  <a:cubicBezTo>
                    <a:pt x="3856" y="602"/>
                    <a:pt x="3828" y="644"/>
                    <a:pt x="3782" y="704"/>
                  </a:cubicBezTo>
                  <a:cubicBezTo>
                    <a:pt x="3754" y="732"/>
                    <a:pt x="3726" y="760"/>
                    <a:pt x="3680" y="792"/>
                  </a:cubicBezTo>
                  <a:cubicBezTo>
                    <a:pt x="3666" y="792"/>
                    <a:pt x="3666" y="792"/>
                    <a:pt x="3652" y="806"/>
                  </a:cubicBezTo>
                  <a:cubicBezTo>
                    <a:pt x="3620" y="820"/>
                    <a:pt x="3592" y="834"/>
                    <a:pt x="3550" y="866"/>
                  </a:cubicBezTo>
                  <a:cubicBezTo>
                    <a:pt x="3532" y="866"/>
                    <a:pt x="3532" y="866"/>
                    <a:pt x="3518" y="880"/>
                  </a:cubicBezTo>
                  <a:cubicBezTo>
                    <a:pt x="3490" y="894"/>
                    <a:pt x="3444" y="908"/>
                    <a:pt x="3416" y="922"/>
                  </a:cubicBezTo>
                  <a:lnTo>
                    <a:pt x="3388" y="922"/>
                  </a:lnTo>
                  <a:cubicBezTo>
                    <a:pt x="3356" y="936"/>
                    <a:pt x="3314" y="954"/>
                    <a:pt x="3286" y="968"/>
                  </a:cubicBezTo>
                  <a:cubicBezTo>
                    <a:pt x="3268" y="968"/>
                    <a:pt x="3268" y="982"/>
                    <a:pt x="3254" y="982"/>
                  </a:cubicBezTo>
                  <a:cubicBezTo>
                    <a:pt x="3240" y="982"/>
                    <a:pt x="3226" y="982"/>
                    <a:pt x="3212" y="996"/>
                  </a:cubicBezTo>
                  <a:cubicBezTo>
                    <a:pt x="3198" y="996"/>
                    <a:pt x="3180" y="996"/>
                    <a:pt x="3166" y="1010"/>
                  </a:cubicBezTo>
                  <a:lnTo>
                    <a:pt x="3138" y="1010"/>
                  </a:lnTo>
                  <a:cubicBezTo>
                    <a:pt x="3110" y="1024"/>
                    <a:pt x="3078" y="1042"/>
                    <a:pt x="3036" y="1056"/>
                  </a:cubicBezTo>
                  <a:cubicBezTo>
                    <a:pt x="2670" y="1172"/>
                    <a:pt x="1995" y="1408"/>
                    <a:pt x="1365" y="1626"/>
                  </a:cubicBezTo>
                  <a:cubicBezTo>
                    <a:pt x="648" y="1875"/>
                    <a:pt x="0" y="2111"/>
                    <a:pt x="0" y="2111"/>
                  </a:cubicBezTo>
                  <a:lnTo>
                    <a:pt x="15" y="2111"/>
                  </a:lnTo>
                  <a:cubicBezTo>
                    <a:pt x="120" y="2153"/>
                    <a:pt x="982" y="2463"/>
                    <a:pt x="1615" y="2653"/>
                  </a:cubicBezTo>
                  <a:cubicBezTo>
                    <a:pt x="1717" y="2593"/>
                    <a:pt x="1847" y="2537"/>
                    <a:pt x="2023" y="2477"/>
                  </a:cubicBezTo>
                  <a:cubicBezTo>
                    <a:pt x="2508" y="2315"/>
                    <a:pt x="3166" y="1921"/>
                    <a:pt x="3166" y="1921"/>
                  </a:cubicBezTo>
                  <a:cubicBezTo>
                    <a:pt x="3166" y="1921"/>
                    <a:pt x="3958" y="1847"/>
                    <a:pt x="4253" y="1626"/>
                  </a:cubicBezTo>
                  <a:cubicBezTo>
                    <a:pt x="4559" y="1422"/>
                    <a:pt x="4411" y="483"/>
                    <a:pt x="4324" y="250"/>
                  </a:cubicBezTo>
                  <a:cubicBezTo>
                    <a:pt x="4267" y="103"/>
                    <a:pt x="4077" y="29"/>
                    <a:pt x="3930" y="1"/>
                  </a:cubicBezTo>
                  <a:close/>
                </a:path>
              </a:pathLst>
            </a:custGeom>
            <a:solidFill>
              <a:srgbClr val="DC90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57"/>
            <p:cNvSpPr/>
            <p:nvPr/>
          </p:nvSpPr>
          <p:spPr>
            <a:xfrm>
              <a:off x="6919803" y="4077078"/>
              <a:ext cx="373379" cy="159969"/>
            </a:xfrm>
            <a:custGeom>
              <a:avLst/>
              <a:gdLst/>
              <a:ahLst/>
              <a:cxnLst/>
              <a:rect l="l" t="t" r="r" b="b"/>
              <a:pathLst>
                <a:path w="6129" h="2626" extrusionOk="0">
                  <a:moveTo>
                    <a:pt x="749" y="0"/>
                  </a:moveTo>
                  <a:cubicBezTo>
                    <a:pt x="464" y="0"/>
                    <a:pt x="236" y="217"/>
                    <a:pt x="236" y="217"/>
                  </a:cubicBezTo>
                  <a:cubicBezTo>
                    <a:pt x="236" y="217"/>
                    <a:pt x="32" y="512"/>
                    <a:pt x="15" y="804"/>
                  </a:cubicBezTo>
                  <a:cubicBezTo>
                    <a:pt x="1" y="1082"/>
                    <a:pt x="15" y="2064"/>
                    <a:pt x="1555" y="2503"/>
                  </a:cubicBezTo>
                  <a:cubicBezTo>
                    <a:pt x="1850" y="2590"/>
                    <a:pt x="2148" y="2626"/>
                    <a:pt x="2439" y="2626"/>
                  </a:cubicBezTo>
                  <a:cubicBezTo>
                    <a:pt x="3722" y="2626"/>
                    <a:pt x="4851" y="1933"/>
                    <a:pt x="4851" y="1933"/>
                  </a:cubicBezTo>
                  <a:cubicBezTo>
                    <a:pt x="4851" y="1933"/>
                    <a:pt x="5864" y="1758"/>
                    <a:pt x="5995" y="1420"/>
                  </a:cubicBezTo>
                  <a:cubicBezTo>
                    <a:pt x="6128" y="1082"/>
                    <a:pt x="6068" y="512"/>
                    <a:pt x="5938" y="365"/>
                  </a:cubicBezTo>
                  <a:cubicBezTo>
                    <a:pt x="5858" y="276"/>
                    <a:pt x="5768" y="247"/>
                    <a:pt x="5674" y="247"/>
                  </a:cubicBezTo>
                  <a:cubicBezTo>
                    <a:pt x="5612" y="247"/>
                    <a:pt x="5548" y="260"/>
                    <a:pt x="5485" y="277"/>
                  </a:cubicBezTo>
                  <a:cubicBezTo>
                    <a:pt x="5309" y="305"/>
                    <a:pt x="4517" y="804"/>
                    <a:pt x="3754" y="878"/>
                  </a:cubicBezTo>
                  <a:cubicBezTo>
                    <a:pt x="3650" y="888"/>
                    <a:pt x="3545" y="893"/>
                    <a:pt x="3442" y="893"/>
                  </a:cubicBezTo>
                  <a:cubicBezTo>
                    <a:pt x="2774" y="893"/>
                    <a:pt x="2142" y="701"/>
                    <a:pt x="1774" y="512"/>
                  </a:cubicBezTo>
                  <a:cubicBezTo>
                    <a:pt x="1334" y="305"/>
                    <a:pt x="1204" y="87"/>
                    <a:pt x="866" y="13"/>
                  </a:cubicBezTo>
                  <a:cubicBezTo>
                    <a:pt x="826" y="4"/>
                    <a:pt x="787" y="0"/>
                    <a:pt x="749" y="0"/>
                  </a:cubicBezTo>
                  <a:close/>
                </a:path>
              </a:pathLst>
            </a:custGeom>
            <a:solidFill>
              <a:srgbClr val="F2A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57"/>
            <p:cNvSpPr/>
            <p:nvPr/>
          </p:nvSpPr>
          <p:spPr>
            <a:xfrm>
              <a:off x="7111820" y="3799291"/>
              <a:ext cx="58118" cy="24245"/>
            </a:xfrm>
            <a:custGeom>
              <a:avLst/>
              <a:gdLst/>
              <a:ahLst/>
              <a:cxnLst/>
              <a:rect l="l" t="t" r="r" b="b"/>
              <a:pathLst>
                <a:path w="954" h="398" extrusionOk="0">
                  <a:moveTo>
                    <a:pt x="940" y="0"/>
                  </a:moveTo>
                  <a:cubicBezTo>
                    <a:pt x="926" y="0"/>
                    <a:pt x="926" y="0"/>
                    <a:pt x="926" y="14"/>
                  </a:cubicBezTo>
                  <a:lnTo>
                    <a:pt x="908" y="14"/>
                  </a:lnTo>
                  <a:cubicBezTo>
                    <a:pt x="908" y="28"/>
                    <a:pt x="908" y="46"/>
                    <a:pt x="894" y="60"/>
                  </a:cubicBezTo>
                  <a:cubicBezTo>
                    <a:pt x="880" y="74"/>
                    <a:pt x="866" y="116"/>
                    <a:pt x="838" y="148"/>
                  </a:cubicBezTo>
                  <a:cubicBezTo>
                    <a:pt x="820" y="176"/>
                    <a:pt x="792" y="190"/>
                    <a:pt x="778" y="204"/>
                  </a:cubicBezTo>
                  <a:cubicBezTo>
                    <a:pt x="750" y="222"/>
                    <a:pt x="732" y="250"/>
                    <a:pt x="704" y="264"/>
                  </a:cubicBezTo>
                  <a:cubicBezTo>
                    <a:pt x="676" y="278"/>
                    <a:pt x="644" y="278"/>
                    <a:pt x="616" y="292"/>
                  </a:cubicBezTo>
                  <a:cubicBezTo>
                    <a:pt x="602" y="292"/>
                    <a:pt x="588" y="310"/>
                    <a:pt x="574" y="310"/>
                  </a:cubicBezTo>
                  <a:lnTo>
                    <a:pt x="514" y="324"/>
                  </a:lnTo>
                  <a:lnTo>
                    <a:pt x="324" y="324"/>
                  </a:lnTo>
                  <a:cubicBezTo>
                    <a:pt x="264" y="310"/>
                    <a:pt x="204" y="292"/>
                    <a:pt x="162" y="264"/>
                  </a:cubicBezTo>
                  <a:cubicBezTo>
                    <a:pt x="134" y="236"/>
                    <a:pt x="88" y="204"/>
                    <a:pt x="74" y="176"/>
                  </a:cubicBezTo>
                  <a:lnTo>
                    <a:pt x="46" y="148"/>
                  </a:lnTo>
                  <a:cubicBezTo>
                    <a:pt x="34" y="148"/>
                    <a:pt x="31" y="142"/>
                    <a:pt x="25" y="142"/>
                  </a:cubicBezTo>
                  <a:cubicBezTo>
                    <a:pt x="22" y="142"/>
                    <a:pt x="19" y="143"/>
                    <a:pt x="14" y="148"/>
                  </a:cubicBezTo>
                  <a:cubicBezTo>
                    <a:pt x="14" y="148"/>
                    <a:pt x="0" y="162"/>
                    <a:pt x="14" y="162"/>
                  </a:cubicBezTo>
                  <a:lnTo>
                    <a:pt x="14" y="176"/>
                  </a:lnTo>
                  <a:cubicBezTo>
                    <a:pt x="14" y="176"/>
                    <a:pt x="14" y="190"/>
                    <a:pt x="46" y="204"/>
                  </a:cubicBezTo>
                  <a:cubicBezTo>
                    <a:pt x="60" y="236"/>
                    <a:pt x="88" y="264"/>
                    <a:pt x="134" y="310"/>
                  </a:cubicBezTo>
                  <a:cubicBezTo>
                    <a:pt x="176" y="338"/>
                    <a:pt x="236" y="366"/>
                    <a:pt x="310" y="380"/>
                  </a:cubicBezTo>
                  <a:cubicBezTo>
                    <a:pt x="352" y="398"/>
                    <a:pt x="380" y="398"/>
                    <a:pt x="426" y="398"/>
                  </a:cubicBezTo>
                  <a:lnTo>
                    <a:pt x="468" y="398"/>
                  </a:lnTo>
                  <a:cubicBezTo>
                    <a:pt x="500" y="398"/>
                    <a:pt x="514" y="398"/>
                    <a:pt x="528" y="380"/>
                  </a:cubicBezTo>
                  <a:lnTo>
                    <a:pt x="588" y="380"/>
                  </a:lnTo>
                  <a:cubicBezTo>
                    <a:pt x="602" y="366"/>
                    <a:pt x="616" y="366"/>
                    <a:pt x="630" y="366"/>
                  </a:cubicBezTo>
                  <a:cubicBezTo>
                    <a:pt x="676" y="352"/>
                    <a:pt x="704" y="338"/>
                    <a:pt x="732" y="324"/>
                  </a:cubicBezTo>
                  <a:cubicBezTo>
                    <a:pt x="764" y="292"/>
                    <a:pt x="792" y="278"/>
                    <a:pt x="820" y="264"/>
                  </a:cubicBezTo>
                  <a:cubicBezTo>
                    <a:pt x="838" y="236"/>
                    <a:pt x="866" y="204"/>
                    <a:pt x="880" y="190"/>
                  </a:cubicBezTo>
                  <a:cubicBezTo>
                    <a:pt x="908" y="148"/>
                    <a:pt x="926" y="102"/>
                    <a:pt x="940" y="74"/>
                  </a:cubicBezTo>
                  <a:cubicBezTo>
                    <a:pt x="940" y="60"/>
                    <a:pt x="954" y="46"/>
                    <a:pt x="954" y="28"/>
                  </a:cubicBezTo>
                  <a:lnTo>
                    <a:pt x="954" y="14"/>
                  </a:lnTo>
                  <a:cubicBezTo>
                    <a:pt x="954" y="14"/>
                    <a:pt x="954" y="0"/>
                    <a:pt x="940"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57"/>
            <p:cNvSpPr/>
            <p:nvPr/>
          </p:nvSpPr>
          <p:spPr>
            <a:xfrm>
              <a:off x="7172435" y="3642366"/>
              <a:ext cx="112580" cy="56105"/>
            </a:xfrm>
            <a:custGeom>
              <a:avLst/>
              <a:gdLst/>
              <a:ahLst/>
              <a:cxnLst/>
              <a:rect l="l" t="t" r="r" b="b"/>
              <a:pathLst>
                <a:path w="1848" h="921" extrusionOk="0">
                  <a:moveTo>
                    <a:pt x="551" y="0"/>
                  </a:moveTo>
                  <a:cubicBezTo>
                    <a:pt x="473" y="0"/>
                    <a:pt x="405" y="21"/>
                    <a:pt x="353" y="72"/>
                  </a:cubicBezTo>
                  <a:cubicBezTo>
                    <a:pt x="1" y="392"/>
                    <a:pt x="1028" y="831"/>
                    <a:pt x="1176" y="877"/>
                  </a:cubicBezTo>
                  <a:cubicBezTo>
                    <a:pt x="1241" y="894"/>
                    <a:pt x="1382" y="921"/>
                    <a:pt x="1509" y="921"/>
                  </a:cubicBezTo>
                  <a:cubicBezTo>
                    <a:pt x="1695" y="921"/>
                    <a:pt x="1848" y="862"/>
                    <a:pt x="1672" y="627"/>
                  </a:cubicBezTo>
                  <a:cubicBezTo>
                    <a:pt x="1672" y="627"/>
                    <a:pt x="972" y="0"/>
                    <a:pt x="551"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7"/>
            <p:cNvSpPr/>
            <p:nvPr/>
          </p:nvSpPr>
          <p:spPr>
            <a:xfrm>
              <a:off x="6988763" y="3668683"/>
              <a:ext cx="99970" cy="70542"/>
            </a:xfrm>
            <a:custGeom>
              <a:avLst/>
              <a:gdLst/>
              <a:ahLst/>
              <a:cxnLst/>
              <a:rect l="l" t="t" r="r" b="b"/>
              <a:pathLst>
                <a:path w="1641" h="1158" extrusionOk="0">
                  <a:moveTo>
                    <a:pt x="1102" y="1"/>
                  </a:moveTo>
                  <a:cubicBezTo>
                    <a:pt x="683" y="1"/>
                    <a:pt x="86" y="899"/>
                    <a:pt x="86" y="899"/>
                  </a:cubicBezTo>
                  <a:cubicBezTo>
                    <a:pt x="1" y="1096"/>
                    <a:pt x="72" y="1157"/>
                    <a:pt x="189" y="1157"/>
                  </a:cubicBezTo>
                  <a:cubicBezTo>
                    <a:pt x="333" y="1157"/>
                    <a:pt x="548" y="1064"/>
                    <a:pt x="627" y="1015"/>
                  </a:cubicBezTo>
                  <a:cubicBezTo>
                    <a:pt x="761" y="927"/>
                    <a:pt x="1641" y="269"/>
                    <a:pt x="1229" y="34"/>
                  </a:cubicBezTo>
                  <a:cubicBezTo>
                    <a:pt x="1189" y="11"/>
                    <a:pt x="1146" y="1"/>
                    <a:pt x="1102"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7"/>
            <p:cNvSpPr/>
            <p:nvPr/>
          </p:nvSpPr>
          <p:spPr>
            <a:xfrm>
              <a:off x="7104754" y="3685070"/>
              <a:ext cx="44593" cy="110626"/>
            </a:xfrm>
            <a:custGeom>
              <a:avLst/>
              <a:gdLst/>
              <a:ahLst/>
              <a:cxnLst/>
              <a:rect l="l" t="t" r="r" b="b"/>
              <a:pathLst>
                <a:path w="732" h="1816" extrusionOk="0">
                  <a:moveTo>
                    <a:pt x="542" y="0"/>
                  </a:moveTo>
                  <a:lnTo>
                    <a:pt x="542" y="28"/>
                  </a:lnTo>
                  <a:cubicBezTo>
                    <a:pt x="542" y="28"/>
                    <a:pt x="542" y="57"/>
                    <a:pt x="556" y="130"/>
                  </a:cubicBezTo>
                  <a:cubicBezTo>
                    <a:pt x="570" y="204"/>
                    <a:pt x="602" y="306"/>
                    <a:pt x="616" y="440"/>
                  </a:cubicBezTo>
                  <a:cubicBezTo>
                    <a:pt x="644" y="556"/>
                    <a:pt x="658" y="704"/>
                    <a:pt x="672" y="866"/>
                  </a:cubicBezTo>
                  <a:lnTo>
                    <a:pt x="672" y="982"/>
                  </a:lnTo>
                  <a:cubicBezTo>
                    <a:pt x="658" y="1024"/>
                    <a:pt x="658" y="1056"/>
                    <a:pt x="644" y="1098"/>
                  </a:cubicBezTo>
                  <a:cubicBezTo>
                    <a:pt x="644" y="1112"/>
                    <a:pt x="630" y="1129"/>
                    <a:pt x="630" y="1129"/>
                  </a:cubicBezTo>
                  <a:lnTo>
                    <a:pt x="616" y="1129"/>
                  </a:lnTo>
                  <a:lnTo>
                    <a:pt x="616" y="1143"/>
                  </a:lnTo>
                  <a:lnTo>
                    <a:pt x="584" y="1143"/>
                  </a:lnTo>
                  <a:cubicBezTo>
                    <a:pt x="556" y="1143"/>
                    <a:pt x="514" y="1143"/>
                    <a:pt x="468" y="1129"/>
                  </a:cubicBezTo>
                  <a:cubicBezTo>
                    <a:pt x="380" y="1112"/>
                    <a:pt x="306" y="1084"/>
                    <a:pt x="218" y="1084"/>
                  </a:cubicBezTo>
                  <a:cubicBezTo>
                    <a:pt x="162" y="1084"/>
                    <a:pt x="116" y="1098"/>
                    <a:pt x="74" y="1143"/>
                  </a:cubicBezTo>
                  <a:cubicBezTo>
                    <a:pt x="28" y="1172"/>
                    <a:pt x="28" y="1217"/>
                    <a:pt x="14" y="1260"/>
                  </a:cubicBezTo>
                  <a:cubicBezTo>
                    <a:pt x="0" y="1347"/>
                    <a:pt x="0" y="1421"/>
                    <a:pt x="28" y="1509"/>
                  </a:cubicBezTo>
                  <a:cubicBezTo>
                    <a:pt x="74" y="1583"/>
                    <a:pt x="116" y="1625"/>
                    <a:pt x="176" y="1671"/>
                  </a:cubicBezTo>
                  <a:cubicBezTo>
                    <a:pt x="292" y="1745"/>
                    <a:pt x="394" y="1773"/>
                    <a:pt x="468" y="1787"/>
                  </a:cubicBezTo>
                  <a:cubicBezTo>
                    <a:pt x="542" y="1801"/>
                    <a:pt x="584" y="1815"/>
                    <a:pt x="584" y="1815"/>
                  </a:cubicBezTo>
                  <a:lnTo>
                    <a:pt x="602" y="1801"/>
                  </a:lnTo>
                  <a:cubicBezTo>
                    <a:pt x="602" y="1787"/>
                    <a:pt x="602" y="1787"/>
                    <a:pt x="584" y="1787"/>
                  </a:cubicBezTo>
                  <a:cubicBezTo>
                    <a:pt x="584" y="1787"/>
                    <a:pt x="542" y="1773"/>
                    <a:pt x="468" y="1759"/>
                  </a:cubicBezTo>
                  <a:cubicBezTo>
                    <a:pt x="440" y="1745"/>
                    <a:pt x="394" y="1727"/>
                    <a:pt x="352" y="1713"/>
                  </a:cubicBezTo>
                  <a:cubicBezTo>
                    <a:pt x="306" y="1685"/>
                    <a:pt x="264" y="1671"/>
                    <a:pt x="204" y="1625"/>
                  </a:cubicBezTo>
                  <a:cubicBezTo>
                    <a:pt x="162" y="1597"/>
                    <a:pt x="116" y="1537"/>
                    <a:pt x="88" y="1481"/>
                  </a:cubicBezTo>
                  <a:cubicBezTo>
                    <a:pt x="74" y="1421"/>
                    <a:pt x="57" y="1347"/>
                    <a:pt x="74" y="1274"/>
                  </a:cubicBezTo>
                  <a:cubicBezTo>
                    <a:pt x="88" y="1245"/>
                    <a:pt x="102" y="1200"/>
                    <a:pt x="116" y="1186"/>
                  </a:cubicBezTo>
                  <a:cubicBezTo>
                    <a:pt x="145" y="1172"/>
                    <a:pt x="176" y="1158"/>
                    <a:pt x="218" y="1158"/>
                  </a:cubicBezTo>
                  <a:cubicBezTo>
                    <a:pt x="292" y="1158"/>
                    <a:pt x="366" y="1186"/>
                    <a:pt x="454" y="1200"/>
                  </a:cubicBezTo>
                  <a:cubicBezTo>
                    <a:pt x="496" y="1200"/>
                    <a:pt x="542" y="1217"/>
                    <a:pt x="602" y="1217"/>
                  </a:cubicBezTo>
                  <a:lnTo>
                    <a:pt x="630" y="1200"/>
                  </a:lnTo>
                  <a:lnTo>
                    <a:pt x="644" y="1200"/>
                  </a:lnTo>
                  <a:cubicBezTo>
                    <a:pt x="658" y="1186"/>
                    <a:pt x="658" y="1186"/>
                    <a:pt x="672" y="1186"/>
                  </a:cubicBezTo>
                  <a:cubicBezTo>
                    <a:pt x="690" y="1172"/>
                    <a:pt x="704" y="1143"/>
                    <a:pt x="718" y="1112"/>
                  </a:cubicBezTo>
                  <a:cubicBezTo>
                    <a:pt x="732" y="1070"/>
                    <a:pt x="732" y="1024"/>
                    <a:pt x="732" y="982"/>
                  </a:cubicBezTo>
                  <a:lnTo>
                    <a:pt x="732" y="866"/>
                  </a:lnTo>
                  <a:cubicBezTo>
                    <a:pt x="732" y="778"/>
                    <a:pt x="718" y="704"/>
                    <a:pt x="704" y="630"/>
                  </a:cubicBezTo>
                  <a:cubicBezTo>
                    <a:pt x="690" y="556"/>
                    <a:pt x="690" y="482"/>
                    <a:pt x="672" y="426"/>
                  </a:cubicBezTo>
                  <a:cubicBezTo>
                    <a:pt x="644" y="306"/>
                    <a:pt x="616" y="204"/>
                    <a:pt x="602" y="130"/>
                  </a:cubicBezTo>
                  <a:cubicBezTo>
                    <a:pt x="570" y="57"/>
                    <a:pt x="570" y="14"/>
                    <a:pt x="570" y="14"/>
                  </a:cubicBezTo>
                  <a:cubicBezTo>
                    <a:pt x="556" y="14"/>
                    <a:pt x="556" y="0"/>
                    <a:pt x="542"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7"/>
            <p:cNvSpPr/>
            <p:nvPr/>
          </p:nvSpPr>
          <p:spPr>
            <a:xfrm>
              <a:off x="7014532" y="3738617"/>
              <a:ext cx="76759" cy="50379"/>
            </a:xfrm>
            <a:custGeom>
              <a:avLst/>
              <a:gdLst/>
              <a:ahLst/>
              <a:cxnLst/>
              <a:rect l="l" t="t" r="r" b="b"/>
              <a:pathLst>
                <a:path w="1260" h="827" extrusionOk="0">
                  <a:moveTo>
                    <a:pt x="542" y="1"/>
                  </a:moveTo>
                  <a:cubicBezTo>
                    <a:pt x="468" y="15"/>
                    <a:pt x="412" y="29"/>
                    <a:pt x="338" y="57"/>
                  </a:cubicBezTo>
                  <a:cubicBezTo>
                    <a:pt x="278" y="89"/>
                    <a:pt x="219" y="131"/>
                    <a:pt x="176" y="177"/>
                  </a:cubicBezTo>
                  <a:cubicBezTo>
                    <a:pt x="131" y="219"/>
                    <a:pt x="102" y="279"/>
                    <a:pt x="74" y="321"/>
                  </a:cubicBezTo>
                  <a:cubicBezTo>
                    <a:pt x="43" y="381"/>
                    <a:pt x="29" y="426"/>
                    <a:pt x="15" y="483"/>
                  </a:cubicBezTo>
                  <a:cubicBezTo>
                    <a:pt x="15" y="514"/>
                    <a:pt x="0" y="528"/>
                    <a:pt x="0" y="556"/>
                  </a:cubicBezTo>
                  <a:lnTo>
                    <a:pt x="0" y="616"/>
                  </a:lnTo>
                  <a:cubicBezTo>
                    <a:pt x="0" y="658"/>
                    <a:pt x="15" y="704"/>
                    <a:pt x="15" y="718"/>
                  </a:cubicBezTo>
                  <a:cubicBezTo>
                    <a:pt x="29" y="746"/>
                    <a:pt x="29" y="778"/>
                    <a:pt x="43" y="792"/>
                  </a:cubicBezTo>
                  <a:lnTo>
                    <a:pt x="43" y="806"/>
                  </a:lnTo>
                  <a:cubicBezTo>
                    <a:pt x="55" y="816"/>
                    <a:pt x="66" y="826"/>
                    <a:pt x="76" y="826"/>
                  </a:cubicBezTo>
                  <a:cubicBezTo>
                    <a:pt x="80" y="826"/>
                    <a:pt x="84" y="824"/>
                    <a:pt x="88" y="820"/>
                  </a:cubicBezTo>
                  <a:cubicBezTo>
                    <a:pt x="88" y="820"/>
                    <a:pt x="102" y="806"/>
                    <a:pt x="102" y="792"/>
                  </a:cubicBezTo>
                  <a:lnTo>
                    <a:pt x="88" y="778"/>
                  </a:lnTo>
                  <a:lnTo>
                    <a:pt x="88" y="718"/>
                  </a:lnTo>
                  <a:cubicBezTo>
                    <a:pt x="88" y="690"/>
                    <a:pt x="74" y="658"/>
                    <a:pt x="88" y="616"/>
                  </a:cubicBezTo>
                  <a:lnTo>
                    <a:pt x="88" y="556"/>
                  </a:lnTo>
                  <a:cubicBezTo>
                    <a:pt x="88" y="542"/>
                    <a:pt x="102" y="528"/>
                    <a:pt x="102" y="497"/>
                  </a:cubicBezTo>
                  <a:cubicBezTo>
                    <a:pt x="117" y="454"/>
                    <a:pt x="131" y="409"/>
                    <a:pt x="162" y="381"/>
                  </a:cubicBezTo>
                  <a:cubicBezTo>
                    <a:pt x="176" y="338"/>
                    <a:pt x="219" y="293"/>
                    <a:pt x="250" y="250"/>
                  </a:cubicBezTo>
                  <a:cubicBezTo>
                    <a:pt x="338" y="177"/>
                    <a:pt x="440" y="131"/>
                    <a:pt x="556" y="117"/>
                  </a:cubicBezTo>
                  <a:cubicBezTo>
                    <a:pt x="586" y="110"/>
                    <a:pt x="616" y="106"/>
                    <a:pt x="645" y="106"/>
                  </a:cubicBezTo>
                  <a:cubicBezTo>
                    <a:pt x="675" y="106"/>
                    <a:pt x="704" y="110"/>
                    <a:pt x="732" y="117"/>
                  </a:cubicBezTo>
                  <a:cubicBezTo>
                    <a:pt x="778" y="117"/>
                    <a:pt x="834" y="131"/>
                    <a:pt x="880" y="162"/>
                  </a:cubicBezTo>
                  <a:cubicBezTo>
                    <a:pt x="982" y="205"/>
                    <a:pt x="1070" y="279"/>
                    <a:pt x="1116" y="352"/>
                  </a:cubicBezTo>
                  <a:cubicBezTo>
                    <a:pt x="1144" y="381"/>
                    <a:pt x="1158" y="426"/>
                    <a:pt x="1172" y="454"/>
                  </a:cubicBezTo>
                  <a:cubicBezTo>
                    <a:pt x="1186" y="483"/>
                    <a:pt x="1186" y="514"/>
                    <a:pt x="1186" y="542"/>
                  </a:cubicBezTo>
                  <a:cubicBezTo>
                    <a:pt x="1203" y="570"/>
                    <a:pt x="1203" y="585"/>
                    <a:pt x="1203" y="602"/>
                  </a:cubicBezTo>
                  <a:lnTo>
                    <a:pt x="1203" y="630"/>
                  </a:lnTo>
                  <a:cubicBezTo>
                    <a:pt x="1203" y="644"/>
                    <a:pt x="1218" y="658"/>
                    <a:pt x="1232" y="658"/>
                  </a:cubicBezTo>
                  <a:cubicBezTo>
                    <a:pt x="1246" y="658"/>
                    <a:pt x="1260" y="644"/>
                    <a:pt x="1260" y="630"/>
                  </a:cubicBezTo>
                  <a:lnTo>
                    <a:pt x="1260" y="602"/>
                  </a:lnTo>
                  <a:lnTo>
                    <a:pt x="1260" y="542"/>
                  </a:lnTo>
                  <a:cubicBezTo>
                    <a:pt x="1246" y="514"/>
                    <a:pt x="1246" y="468"/>
                    <a:pt x="1232" y="440"/>
                  </a:cubicBezTo>
                  <a:cubicBezTo>
                    <a:pt x="1232" y="409"/>
                    <a:pt x="1218" y="395"/>
                    <a:pt x="1218" y="366"/>
                  </a:cubicBezTo>
                  <a:cubicBezTo>
                    <a:pt x="1203" y="352"/>
                    <a:pt x="1186" y="321"/>
                    <a:pt x="1186" y="307"/>
                  </a:cubicBezTo>
                  <a:cubicBezTo>
                    <a:pt x="1130" y="219"/>
                    <a:pt x="1042" y="131"/>
                    <a:pt x="922" y="75"/>
                  </a:cubicBezTo>
                  <a:cubicBezTo>
                    <a:pt x="880" y="43"/>
                    <a:pt x="806" y="15"/>
                    <a:pt x="746" y="15"/>
                  </a:cubicBezTo>
                  <a:cubicBezTo>
                    <a:pt x="676" y="1"/>
                    <a:pt x="602" y="1"/>
                    <a:pt x="542"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7"/>
            <p:cNvSpPr/>
            <p:nvPr/>
          </p:nvSpPr>
          <p:spPr>
            <a:xfrm>
              <a:off x="6997597" y="3776995"/>
              <a:ext cx="21505" cy="5422"/>
            </a:xfrm>
            <a:custGeom>
              <a:avLst/>
              <a:gdLst/>
              <a:ahLst/>
              <a:cxnLst/>
              <a:rect l="l" t="t" r="r" b="b"/>
              <a:pathLst>
                <a:path w="353" h="89" extrusionOk="0">
                  <a:moveTo>
                    <a:pt x="293" y="0"/>
                  </a:moveTo>
                  <a:lnTo>
                    <a:pt x="29" y="28"/>
                  </a:lnTo>
                  <a:cubicBezTo>
                    <a:pt x="15" y="28"/>
                    <a:pt x="1" y="43"/>
                    <a:pt x="1" y="60"/>
                  </a:cubicBezTo>
                  <a:cubicBezTo>
                    <a:pt x="1" y="74"/>
                    <a:pt x="15" y="88"/>
                    <a:pt x="29" y="88"/>
                  </a:cubicBezTo>
                  <a:lnTo>
                    <a:pt x="307" y="88"/>
                  </a:lnTo>
                  <a:cubicBezTo>
                    <a:pt x="321" y="88"/>
                    <a:pt x="352" y="74"/>
                    <a:pt x="352" y="43"/>
                  </a:cubicBezTo>
                  <a:cubicBezTo>
                    <a:pt x="338" y="14"/>
                    <a:pt x="321" y="0"/>
                    <a:pt x="293"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7"/>
            <p:cNvSpPr/>
            <p:nvPr/>
          </p:nvSpPr>
          <p:spPr>
            <a:xfrm>
              <a:off x="6997597" y="3767979"/>
              <a:ext cx="22358" cy="8224"/>
            </a:xfrm>
            <a:custGeom>
              <a:avLst/>
              <a:gdLst/>
              <a:ahLst/>
              <a:cxnLst/>
              <a:rect l="l" t="t" r="r" b="b"/>
              <a:pathLst>
                <a:path w="367" h="135" extrusionOk="0">
                  <a:moveTo>
                    <a:pt x="43" y="1"/>
                  </a:moveTo>
                  <a:cubicBezTo>
                    <a:pt x="29" y="1"/>
                    <a:pt x="15" y="15"/>
                    <a:pt x="15" y="32"/>
                  </a:cubicBezTo>
                  <a:cubicBezTo>
                    <a:pt x="1" y="46"/>
                    <a:pt x="15" y="60"/>
                    <a:pt x="29" y="74"/>
                  </a:cubicBezTo>
                  <a:lnTo>
                    <a:pt x="293" y="134"/>
                  </a:lnTo>
                  <a:lnTo>
                    <a:pt x="307" y="134"/>
                  </a:lnTo>
                  <a:cubicBezTo>
                    <a:pt x="338" y="134"/>
                    <a:pt x="352" y="120"/>
                    <a:pt x="352" y="88"/>
                  </a:cubicBezTo>
                  <a:cubicBezTo>
                    <a:pt x="366" y="60"/>
                    <a:pt x="338" y="46"/>
                    <a:pt x="307" y="46"/>
                  </a:cubicBezTo>
                  <a:lnTo>
                    <a:pt x="43" y="1"/>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7"/>
            <p:cNvSpPr/>
            <p:nvPr/>
          </p:nvSpPr>
          <p:spPr>
            <a:xfrm>
              <a:off x="6999302" y="3756405"/>
              <a:ext cx="20652" cy="11635"/>
            </a:xfrm>
            <a:custGeom>
              <a:avLst/>
              <a:gdLst/>
              <a:ahLst/>
              <a:cxnLst/>
              <a:rect l="l" t="t" r="r" b="b"/>
              <a:pathLst>
                <a:path w="339" h="191" extrusionOk="0">
                  <a:moveTo>
                    <a:pt x="46" y="1"/>
                  </a:moveTo>
                  <a:cubicBezTo>
                    <a:pt x="29" y="1"/>
                    <a:pt x="15" y="15"/>
                    <a:pt x="15" y="29"/>
                  </a:cubicBezTo>
                  <a:cubicBezTo>
                    <a:pt x="1" y="46"/>
                    <a:pt x="15" y="60"/>
                    <a:pt x="29" y="74"/>
                  </a:cubicBezTo>
                  <a:lnTo>
                    <a:pt x="265" y="191"/>
                  </a:lnTo>
                  <a:lnTo>
                    <a:pt x="279" y="191"/>
                  </a:lnTo>
                  <a:cubicBezTo>
                    <a:pt x="293" y="191"/>
                    <a:pt x="324" y="176"/>
                    <a:pt x="338" y="162"/>
                  </a:cubicBezTo>
                  <a:cubicBezTo>
                    <a:pt x="338" y="134"/>
                    <a:pt x="338" y="103"/>
                    <a:pt x="310" y="103"/>
                  </a:cubicBezTo>
                  <a:lnTo>
                    <a:pt x="46" y="1"/>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7"/>
            <p:cNvSpPr/>
            <p:nvPr/>
          </p:nvSpPr>
          <p:spPr>
            <a:xfrm>
              <a:off x="7181451" y="3713762"/>
              <a:ext cx="77856" cy="52572"/>
            </a:xfrm>
            <a:custGeom>
              <a:avLst/>
              <a:gdLst/>
              <a:ahLst/>
              <a:cxnLst/>
              <a:rect l="l" t="t" r="r" b="b"/>
              <a:pathLst>
                <a:path w="1278" h="863" extrusionOk="0">
                  <a:moveTo>
                    <a:pt x="651" y="1"/>
                  </a:moveTo>
                  <a:cubicBezTo>
                    <a:pt x="616" y="1"/>
                    <a:pt x="579" y="4"/>
                    <a:pt x="542" y="11"/>
                  </a:cubicBezTo>
                  <a:cubicBezTo>
                    <a:pt x="468" y="25"/>
                    <a:pt x="412" y="43"/>
                    <a:pt x="352" y="85"/>
                  </a:cubicBezTo>
                  <a:cubicBezTo>
                    <a:pt x="279" y="113"/>
                    <a:pt x="236" y="145"/>
                    <a:pt x="176" y="201"/>
                  </a:cubicBezTo>
                  <a:cubicBezTo>
                    <a:pt x="89" y="289"/>
                    <a:pt x="29" y="409"/>
                    <a:pt x="15" y="511"/>
                  </a:cubicBezTo>
                  <a:cubicBezTo>
                    <a:pt x="1" y="525"/>
                    <a:pt x="1" y="553"/>
                    <a:pt x="1" y="585"/>
                  </a:cubicBezTo>
                  <a:lnTo>
                    <a:pt x="1" y="641"/>
                  </a:lnTo>
                  <a:cubicBezTo>
                    <a:pt x="1" y="687"/>
                    <a:pt x="1" y="729"/>
                    <a:pt x="15" y="760"/>
                  </a:cubicBezTo>
                  <a:cubicBezTo>
                    <a:pt x="15" y="789"/>
                    <a:pt x="29" y="803"/>
                    <a:pt x="29" y="817"/>
                  </a:cubicBezTo>
                  <a:cubicBezTo>
                    <a:pt x="29" y="834"/>
                    <a:pt x="46" y="848"/>
                    <a:pt x="46" y="848"/>
                  </a:cubicBezTo>
                  <a:cubicBezTo>
                    <a:pt x="46" y="862"/>
                    <a:pt x="60" y="862"/>
                    <a:pt x="74" y="862"/>
                  </a:cubicBezTo>
                  <a:cubicBezTo>
                    <a:pt x="89" y="862"/>
                    <a:pt x="89" y="848"/>
                    <a:pt x="89" y="834"/>
                  </a:cubicBezTo>
                  <a:lnTo>
                    <a:pt x="89" y="803"/>
                  </a:lnTo>
                  <a:cubicBezTo>
                    <a:pt x="89" y="789"/>
                    <a:pt x="74" y="774"/>
                    <a:pt x="74" y="746"/>
                  </a:cubicBezTo>
                  <a:lnTo>
                    <a:pt x="74" y="641"/>
                  </a:lnTo>
                  <a:cubicBezTo>
                    <a:pt x="74" y="613"/>
                    <a:pt x="74" y="570"/>
                    <a:pt x="89" y="525"/>
                  </a:cubicBezTo>
                  <a:cubicBezTo>
                    <a:pt x="117" y="437"/>
                    <a:pt x="176" y="349"/>
                    <a:pt x="250" y="275"/>
                  </a:cubicBezTo>
                  <a:cubicBezTo>
                    <a:pt x="293" y="233"/>
                    <a:pt x="338" y="201"/>
                    <a:pt x="398" y="173"/>
                  </a:cubicBezTo>
                  <a:cubicBezTo>
                    <a:pt x="440" y="145"/>
                    <a:pt x="500" y="131"/>
                    <a:pt x="556" y="131"/>
                  </a:cubicBezTo>
                  <a:cubicBezTo>
                    <a:pt x="590" y="122"/>
                    <a:pt x="625" y="118"/>
                    <a:pt x="659" y="118"/>
                  </a:cubicBezTo>
                  <a:cubicBezTo>
                    <a:pt x="746" y="118"/>
                    <a:pt x="831" y="143"/>
                    <a:pt x="894" y="173"/>
                  </a:cubicBezTo>
                  <a:cubicBezTo>
                    <a:pt x="954" y="187"/>
                    <a:pt x="996" y="219"/>
                    <a:pt x="1028" y="261"/>
                  </a:cubicBezTo>
                  <a:cubicBezTo>
                    <a:pt x="1070" y="289"/>
                    <a:pt x="1102" y="321"/>
                    <a:pt x="1130" y="363"/>
                  </a:cubicBezTo>
                  <a:cubicBezTo>
                    <a:pt x="1144" y="377"/>
                    <a:pt x="1144" y="395"/>
                    <a:pt x="1158" y="423"/>
                  </a:cubicBezTo>
                  <a:cubicBezTo>
                    <a:pt x="1158" y="423"/>
                    <a:pt x="1172" y="437"/>
                    <a:pt x="1172" y="451"/>
                  </a:cubicBezTo>
                  <a:lnTo>
                    <a:pt x="1190" y="465"/>
                  </a:lnTo>
                  <a:cubicBezTo>
                    <a:pt x="1204" y="511"/>
                    <a:pt x="1204" y="539"/>
                    <a:pt x="1204" y="553"/>
                  </a:cubicBezTo>
                  <a:cubicBezTo>
                    <a:pt x="1218" y="585"/>
                    <a:pt x="1218" y="613"/>
                    <a:pt x="1218" y="627"/>
                  </a:cubicBezTo>
                  <a:lnTo>
                    <a:pt x="1218" y="641"/>
                  </a:lnTo>
                  <a:cubicBezTo>
                    <a:pt x="1218" y="658"/>
                    <a:pt x="1232" y="672"/>
                    <a:pt x="1246" y="672"/>
                  </a:cubicBezTo>
                  <a:cubicBezTo>
                    <a:pt x="1260" y="672"/>
                    <a:pt x="1277" y="658"/>
                    <a:pt x="1277" y="641"/>
                  </a:cubicBezTo>
                  <a:lnTo>
                    <a:pt x="1277" y="627"/>
                  </a:lnTo>
                  <a:lnTo>
                    <a:pt x="1277" y="553"/>
                  </a:lnTo>
                  <a:cubicBezTo>
                    <a:pt x="1277" y="525"/>
                    <a:pt x="1277" y="483"/>
                    <a:pt x="1260" y="451"/>
                  </a:cubicBezTo>
                  <a:cubicBezTo>
                    <a:pt x="1260" y="423"/>
                    <a:pt x="1246" y="409"/>
                    <a:pt x="1246" y="377"/>
                  </a:cubicBezTo>
                  <a:cubicBezTo>
                    <a:pt x="1232" y="363"/>
                    <a:pt x="1218" y="335"/>
                    <a:pt x="1204" y="321"/>
                  </a:cubicBezTo>
                  <a:cubicBezTo>
                    <a:pt x="1172" y="261"/>
                    <a:pt x="1144" y="219"/>
                    <a:pt x="1102" y="173"/>
                  </a:cubicBezTo>
                  <a:cubicBezTo>
                    <a:pt x="1056" y="131"/>
                    <a:pt x="1014" y="99"/>
                    <a:pt x="954" y="71"/>
                  </a:cubicBezTo>
                  <a:cubicBezTo>
                    <a:pt x="894" y="43"/>
                    <a:pt x="820" y="11"/>
                    <a:pt x="750" y="11"/>
                  </a:cubicBezTo>
                  <a:cubicBezTo>
                    <a:pt x="720" y="4"/>
                    <a:pt x="687" y="1"/>
                    <a:pt x="651"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7"/>
            <p:cNvSpPr/>
            <p:nvPr/>
          </p:nvSpPr>
          <p:spPr>
            <a:xfrm>
              <a:off x="7254736" y="3738251"/>
              <a:ext cx="22358" cy="9199"/>
            </a:xfrm>
            <a:custGeom>
              <a:avLst/>
              <a:gdLst/>
              <a:ahLst/>
              <a:cxnLst/>
              <a:rect l="l" t="t" r="r" b="b"/>
              <a:pathLst>
                <a:path w="367" h="151" extrusionOk="0">
                  <a:moveTo>
                    <a:pt x="335" y="1"/>
                  </a:moveTo>
                  <a:cubicBezTo>
                    <a:pt x="331" y="1"/>
                    <a:pt x="326" y="3"/>
                    <a:pt x="321" y="7"/>
                  </a:cubicBezTo>
                  <a:lnTo>
                    <a:pt x="43" y="49"/>
                  </a:lnTo>
                  <a:lnTo>
                    <a:pt x="43" y="63"/>
                  </a:lnTo>
                  <a:cubicBezTo>
                    <a:pt x="15" y="63"/>
                    <a:pt x="1" y="95"/>
                    <a:pt x="15" y="123"/>
                  </a:cubicBezTo>
                  <a:cubicBezTo>
                    <a:pt x="15" y="137"/>
                    <a:pt x="43" y="151"/>
                    <a:pt x="74" y="151"/>
                  </a:cubicBezTo>
                  <a:lnTo>
                    <a:pt x="338" y="63"/>
                  </a:lnTo>
                  <a:cubicBezTo>
                    <a:pt x="352" y="63"/>
                    <a:pt x="366" y="35"/>
                    <a:pt x="352" y="21"/>
                  </a:cubicBezTo>
                  <a:cubicBezTo>
                    <a:pt x="352" y="11"/>
                    <a:pt x="345" y="1"/>
                    <a:pt x="335"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7"/>
            <p:cNvSpPr/>
            <p:nvPr/>
          </p:nvSpPr>
          <p:spPr>
            <a:xfrm>
              <a:off x="7251934" y="3728444"/>
              <a:ext cx="20652" cy="13158"/>
            </a:xfrm>
            <a:custGeom>
              <a:avLst/>
              <a:gdLst/>
              <a:ahLst/>
              <a:cxnLst/>
              <a:rect l="l" t="t" r="r" b="b"/>
              <a:pathLst>
                <a:path w="339" h="216" extrusionOk="0">
                  <a:moveTo>
                    <a:pt x="309" y="0"/>
                  </a:moveTo>
                  <a:cubicBezTo>
                    <a:pt x="305" y="0"/>
                    <a:pt x="300" y="2"/>
                    <a:pt x="296" y="6"/>
                  </a:cubicBezTo>
                  <a:lnTo>
                    <a:pt x="47" y="122"/>
                  </a:lnTo>
                  <a:lnTo>
                    <a:pt x="33" y="122"/>
                  </a:lnTo>
                  <a:cubicBezTo>
                    <a:pt x="15" y="136"/>
                    <a:pt x="1" y="168"/>
                    <a:pt x="15" y="182"/>
                  </a:cubicBezTo>
                  <a:cubicBezTo>
                    <a:pt x="28" y="202"/>
                    <a:pt x="46" y="215"/>
                    <a:pt x="66" y="215"/>
                  </a:cubicBezTo>
                  <a:cubicBezTo>
                    <a:pt x="74" y="215"/>
                    <a:pt x="81" y="214"/>
                    <a:pt x="89" y="210"/>
                  </a:cubicBezTo>
                  <a:lnTo>
                    <a:pt x="324" y="66"/>
                  </a:lnTo>
                  <a:cubicBezTo>
                    <a:pt x="339" y="48"/>
                    <a:pt x="339" y="34"/>
                    <a:pt x="339" y="20"/>
                  </a:cubicBezTo>
                  <a:cubicBezTo>
                    <a:pt x="329" y="10"/>
                    <a:pt x="319" y="0"/>
                    <a:pt x="309"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7"/>
            <p:cNvSpPr/>
            <p:nvPr/>
          </p:nvSpPr>
          <p:spPr>
            <a:xfrm>
              <a:off x="7249376" y="3717417"/>
              <a:ext cx="17850" cy="16326"/>
            </a:xfrm>
            <a:custGeom>
              <a:avLst/>
              <a:gdLst/>
              <a:ahLst/>
              <a:cxnLst/>
              <a:rect l="l" t="t" r="r" b="b"/>
              <a:pathLst>
                <a:path w="293" h="268" extrusionOk="0">
                  <a:moveTo>
                    <a:pt x="264" y="0"/>
                  </a:moveTo>
                  <a:cubicBezTo>
                    <a:pt x="253" y="0"/>
                    <a:pt x="242" y="4"/>
                    <a:pt x="233" y="11"/>
                  </a:cubicBezTo>
                  <a:lnTo>
                    <a:pt x="15" y="173"/>
                  </a:lnTo>
                  <a:lnTo>
                    <a:pt x="15" y="187"/>
                  </a:lnTo>
                  <a:cubicBezTo>
                    <a:pt x="1" y="201"/>
                    <a:pt x="1" y="229"/>
                    <a:pt x="15" y="247"/>
                  </a:cubicBezTo>
                  <a:cubicBezTo>
                    <a:pt x="22" y="261"/>
                    <a:pt x="32" y="268"/>
                    <a:pt x="45" y="268"/>
                  </a:cubicBezTo>
                  <a:cubicBezTo>
                    <a:pt x="58" y="268"/>
                    <a:pt x="73" y="261"/>
                    <a:pt x="89" y="247"/>
                  </a:cubicBezTo>
                  <a:lnTo>
                    <a:pt x="279" y="53"/>
                  </a:lnTo>
                  <a:cubicBezTo>
                    <a:pt x="293" y="53"/>
                    <a:pt x="293" y="25"/>
                    <a:pt x="293" y="11"/>
                  </a:cubicBezTo>
                  <a:cubicBezTo>
                    <a:pt x="286" y="4"/>
                    <a:pt x="275" y="0"/>
                    <a:pt x="264"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 name="Google Shape;1526;p57"/>
          <p:cNvGrpSpPr/>
          <p:nvPr/>
        </p:nvGrpSpPr>
        <p:grpSpPr>
          <a:xfrm>
            <a:off x="7174972" y="1921773"/>
            <a:ext cx="1262116" cy="2494905"/>
            <a:chOff x="6285325" y="2108025"/>
            <a:chExt cx="341500" cy="579525"/>
          </a:xfrm>
        </p:grpSpPr>
        <p:sp>
          <p:nvSpPr>
            <p:cNvPr id="1527" name="Google Shape;1527;p57"/>
            <p:cNvSpPr/>
            <p:nvPr/>
          </p:nvSpPr>
          <p:spPr>
            <a:xfrm>
              <a:off x="6361125" y="2668175"/>
              <a:ext cx="64925" cy="17600"/>
            </a:xfrm>
            <a:custGeom>
              <a:avLst/>
              <a:gdLst/>
              <a:ahLst/>
              <a:cxnLst/>
              <a:rect l="l" t="t" r="r" b="b"/>
              <a:pathLst>
                <a:path w="2597" h="704" extrusionOk="0">
                  <a:moveTo>
                    <a:pt x="1218" y="0"/>
                  </a:moveTo>
                  <a:cubicBezTo>
                    <a:pt x="1218" y="0"/>
                    <a:pt x="574" y="204"/>
                    <a:pt x="103" y="482"/>
                  </a:cubicBezTo>
                  <a:cubicBezTo>
                    <a:pt x="1" y="542"/>
                    <a:pt x="46" y="704"/>
                    <a:pt x="177" y="704"/>
                  </a:cubicBezTo>
                  <a:lnTo>
                    <a:pt x="2477" y="704"/>
                  </a:lnTo>
                  <a:cubicBezTo>
                    <a:pt x="2597" y="394"/>
                    <a:pt x="2389" y="0"/>
                    <a:pt x="2389"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7"/>
            <p:cNvSpPr/>
            <p:nvPr/>
          </p:nvSpPr>
          <p:spPr>
            <a:xfrm>
              <a:off x="6360425" y="2667600"/>
              <a:ext cx="66325" cy="19950"/>
            </a:xfrm>
            <a:custGeom>
              <a:avLst/>
              <a:gdLst/>
              <a:ahLst/>
              <a:cxnLst/>
              <a:rect l="l" t="t" r="r" b="b"/>
              <a:pathLst>
                <a:path w="2653" h="798" extrusionOk="0">
                  <a:moveTo>
                    <a:pt x="1110" y="0"/>
                  </a:moveTo>
                  <a:cubicBezTo>
                    <a:pt x="1102" y="0"/>
                    <a:pt x="1093" y="2"/>
                    <a:pt x="1084" y="6"/>
                  </a:cubicBezTo>
                  <a:cubicBezTo>
                    <a:pt x="922" y="66"/>
                    <a:pt x="307" y="315"/>
                    <a:pt x="131" y="446"/>
                  </a:cubicBezTo>
                  <a:cubicBezTo>
                    <a:pt x="0" y="533"/>
                    <a:pt x="29" y="653"/>
                    <a:pt x="60" y="727"/>
                  </a:cubicBezTo>
                  <a:cubicBezTo>
                    <a:pt x="74" y="769"/>
                    <a:pt x="117" y="797"/>
                    <a:pt x="176" y="797"/>
                  </a:cubicBezTo>
                  <a:lnTo>
                    <a:pt x="2593" y="741"/>
                  </a:lnTo>
                  <a:cubicBezTo>
                    <a:pt x="2653" y="593"/>
                    <a:pt x="2611" y="403"/>
                    <a:pt x="2610" y="403"/>
                  </a:cubicBezTo>
                  <a:lnTo>
                    <a:pt x="2610" y="403"/>
                  </a:lnTo>
                  <a:lnTo>
                    <a:pt x="2009" y="463"/>
                  </a:lnTo>
                  <a:cubicBezTo>
                    <a:pt x="1994" y="464"/>
                    <a:pt x="1978" y="464"/>
                    <a:pt x="1963" y="464"/>
                  </a:cubicBezTo>
                  <a:cubicBezTo>
                    <a:pt x="1731" y="464"/>
                    <a:pt x="1514" y="364"/>
                    <a:pt x="1362" y="199"/>
                  </a:cubicBezTo>
                  <a:cubicBezTo>
                    <a:pt x="1291" y="111"/>
                    <a:pt x="1203" y="52"/>
                    <a:pt x="1158" y="23"/>
                  </a:cubicBezTo>
                  <a:cubicBezTo>
                    <a:pt x="1148" y="11"/>
                    <a:pt x="1130" y="0"/>
                    <a:pt x="1110"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7"/>
            <p:cNvSpPr/>
            <p:nvPr/>
          </p:nvSpPr>
          <p:spPr>
            <a:xfrm>
              <a:off x="6507025" y="2658225"/>
              <a:ext cx="62275" cy="27125"/>
            </a:xfrm>
            <a:custGeom>
              <a:avLst/>
              <a:gdLst/>
              <a:ahLst/>
              <a:cxnLst/>
              <a:rect l="l" t="t" r="r" b="b"/>
              <a:pathLst>
                <a:path w="2491" h="1085" extrusionOk="0">
                  <a:moveTo>
                    <a:pt x="1258" y="0"/>
                  </a:moveTo>
                  <a:cubicBezTo>
                    <a:pt x="1203" y="0"/>
                    <a:pt x="1172" y="1"/>
                    <a:pt x="1172" y="1"/>
                  </a:cubicBezTo>
                  <a:lnTo>
                    <a:pt x="56" y="381"/>
                  </a:lnTo>
                  <a:cubicBezTo>
                    <a:pt x="56" y="381"/>
                    <a:pt x="0" y="821"/>
                    <a:pt x="190" y="1084"/>
                  </a:cubicBezTo>
                  <a:lnTo>
                    <a:pt x="2389" y="325"/>
                  </a:lnTo>
                  <a:cubicBezTo>
                    <a:pt x="2491" y="279"/>
                    <a:pt x="2491" y="117"/>
                    <a:pt x="2375" y="89"/>
                  </a:cubicBezTo>
                  <a:cubicBezTo>
                    <a:pt x="1961" y="9"/>
                    <a:pt x="1457" y="0"/>
                    <a:pt x="1258"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57"/>
            <p:cNvSpPr/>
            <p:nvPr/>
          </p:nvSpPr>
          <p:spPr>
            <a:xfrm>
              <a:off x="6508075" y="2656400"/>
              <a:ext cx="62725" cy="29750"/>
            </a:xfrm>
            <a:custGeom>
              <a:avLst/>
              <a:gdLst/>
              <a:ahLst/>
              <a:cxnLst/>
              <a:rect l="l" t="t" r="r" b="b"/>
              <a:pathLst>
                <a:path w="2509" h="1190" extrusionOk="0">
                  <a:moveTo>
                    <a:pt x="1291" y="0"/>
                  </a:moveTo>
                  <a:cubicBezTo>
                    <a:pt x="1260" y="0"/>
                    <a:pt x="1232" y="14"/>
                    <a:pt x="1217" y="32"/>
                  </a:cubicBezTo>
                  <a:cubicBezTo>
                    <a:pt x="1189" y="74"/>
                    <a:pt x="1144" y="162"/>
                    <a:pt x="1101" y="264"/>
                  </a:cubicBezTo>
                  <a:cubicBezTo>
                    <a:pt x="996" y="500"/>
                    <a:pt x="820" y="675"/>
                    <a:pt x="588" y="735"/>
                  </a:cubicBezTo>
                  <a:lnTo>
                    <a:pt x="0" y="879"/>
                  </a:lnTo>
                  <a:cubicBezTo>
                    <a:pt x="0" y="879"/>
                    <a:pt x="14" y="1087"/>
                    <a:pt x="116" y="1189"/>
                  </a:cubicBezTo>
                  <a:lnTo>
                    <a:pt x="2420" y="440"/>
                  </a:lnTo>
                  <a:cubicBezTo>
                    <a:pt x="2463" y="412"/>
                    <a:pt x="2491" y="384"/>
                    <a:pt x="2508" y="324"/>
                  </a:cubicBezTo>
                  <a:cubicBezTo>
                    <a:pt x="2508" y="250"/>
                    <a:pt x="2477" y="134"/>
                    <a:pt x="2347" y="88"/>
                  </a:cubicBezTo>
                  <a:cubicBezTo>
                    <a:pt x="2139" y="32"/>
                    <a:pt x="1467" y="0"/>
                    <a:pt x="1291"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57"/>
            <p:cNvSpPr/>
            <p:nvPr/>
          </p:nvSpPr>
          <p:spPr>
            <a:xfrm>
              <a:off x="6357075" y="2501800"/>
              <a:ext cx="66425" cy="166400"/>
            </a:xfrm>
            <a:custGeom>
              <a:avLst/>
              <a:gdLst/>
              <a:ahLst/>
              <a:cxnLst/>
              <a:rect l="l" t="t" r="r" b="b"/>
              <a:pathLst>
                <a:path w="2657" h="6656" extrusionOk="0">
                  <a:moveTo>
                    <a:pt x="810" y="0"/>
                  </a:moveTo>
                  <a:cubicBezTo>
                    <a:pt x="1" y="2857"/>
                    <a:pt x="1380" y="6655"/>
                    <a:pt x="1380" y="6655"/>
                  </a:cubicBezTo>
                  <a:lnTo>
                    <a:pt x="2551" y="6655"/>
                  </a:lnTo>
                  <a:lnTo>
                    <a:pt x="2657" y="0"/>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7"/>
            <p:cNvSpPr/>
            <p:nvPr/>
          </p:nvSpPr>
          <p:spPr>
            <a:xfrm>
              <a:off x="6451625" y="2496250"/>
              <a:ext cx="86200" cy="171500"/>
            </a:xfrm>
            <a:custGeom>
              <a:avLst/>
              <a:gdLst/>
              <a:ahLst/>
              <a:cxnLst/>
              <a:rect l="l" t="t" r="r" b="b"/>
              <a:pathLst>
                <a:path w="3448" h="6860" extrusionOk="0">
                  <a:moveTo>
                    <a:pt x="1759" y="1"/>
                  </a:moveTo>
                  <a:lnTo>
                    <a:pt x="0" y="602"/>
                  </a:lnTo>
                  <a:lnTo>
                    <a:pt x="2272" y="6860"/>
                  </a:lnTo>
                  <a:lnTo>
                    <a:pt x="3388" y="6480"/>
                  </a:lnTo>
                  <a:cubicBezTo>
                    <a:pt x="3388" y="6480"/>
                    <a:pt x="3447" y="2435"/>
                    <a:pt x="1759"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7"/>
            <p:cNvSpPr/>
            <p:nvPr/>
          </p:nvSpPr>
          <p:spPr>
            <a:xfrm>
              <a:off x="6371075" y="2493000"/>
              <a:ext cx="137025" cy="52800"/>
            </a:xfrm>
            <a:custGeom>
              <a:avLst/>
              <a:gdLst/>
              <a:ahLst/>
              <a:cxnLst/>
              <a:rect l="l" t="t" r="r" b="b"/>
              <a:pathLst>
                <a:path w="5481" h="2112" extrusionOk="0">
                  <a:moveTo>
                    <a:pt x="116" y="1"/>
                  </a:moveTo>
                  <a:cubicBezTo>
                    <a:pt x="116" y="1"/>
                    <a:pt x="0" y="1436"/>
                    <a:pt x="0" y="2111"/>
                  </a:cubicBezTo>
                  <a:lnTo>
                    <a:pt x="5392" y="2111"/>
                  </a:lnTo>
                  <a:cubicBezTo>
                    <a:pt x="5392" y="2111"/>
                    <a:pt x="5480" y="806"/>
                    <a:pt x="5333"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7"/>
            <p:cNvSpPr/>
            <p:nvPr/>
          </p:nvSpPr>
          <p:spPr>
            <a:xfrm>
              <a:off x="6415025" y="2534775"/>
              <a:ext cx="95975" cy="129025"/>
            </a:xfrm>
            <a:custGeom>
              <a:avLst/>
              <a:gdLst/>
              <a:ahLst/>
              <a:cxnLst/>
              <a:rect l="l" t="t" r="r" b="b"/>
              <a:pathLst>
                <a:path w="3839" h="5161" extrusionOk="0">
                  <a:moveTo>
                    <a:pt x="15" y="0"/>
                  </a:moveTo>
                  <a:lnTo>
                    <a:pt x="15" y="43"/>
                  </a:lnTo>
                  <a:lnTo>
                    <a:pt x="1" y="1319"/>
                  </a:lnTo>
                  <a:lnTo>
                    <a:pt x="1" y="2593"/>
                  </a:lnTo>
                  <a:lnTo>
                    <a:pt x="1" y="3870"/>
                  </a:lnTo>
                  <a:lnTo>
                    <a:pt x="15" y="5161"/>
                  </a:lnTo>
                  <a:lnTo>
                    <a:pt x="43" y="3870"/>
                  </a:lnTo>
                  <a:lnTo>
                    <a:pt x="57" y="2593"/>
                  </a:lnTo>
                  <a:lnTo>
                    <a:pt x="75" y="1319"/>
                  </a:lnTo>
                  <a:lnTo>
                    <a:pt x="88" y="75"/>
                  </a:lnTo>
                  <a:lnTo>
                    <a:pt x="88" y="75"/>
                  </a:lnTo>
                  <a:lnTo>
                    <a:pt x="1130" y="102"/>
                  </a:lnTo>
                  <a:lnTo>
                    <a:pt x="2194" y="116"/>
                  </a:lnTo>
                  <a:lnTo>
                    <a:pt x="2194" y="116"/>
                  </a:lnTo>
                  <a:lnTo>
                    <a:pt x="2593" y="1362"/>
                  </a:lnTo>
                  <a:lnTo>
                    <a:pt x="3005" y="2624"/>
                  </a:lnTo>
                  <a:lnTo>
                    <a:pt x="3430" y="3884"/>
                  </a:lnTo>
                  <a:lnTo>
                    <a:pt x="3838" y="5143"/>
                  </a:lnTo>
                  <a:lnTo>
                    <a:pt x="3459" y="3870"/>
                  </a:lnTo>
                  <a:lnTo>
                    <a:pt x="3065" y="2610"/>
                  </a:lnTo>
                  <a:lnTo>
                    <a:pt x="2653" y="1333"/>
                  </a:lnTo>
                  <a:lnTo>
                    <a:pt x="2256" y="74"/>
                  </a:lnTo>
                  <a:lnTo>
                    <a:pt x="2242" y="43"/>
                  </a:lnTo>
                  <a:lnTo>
                    <a:pt x="2213" y="43"/>
                  </a:lnTo>
                  <a:lnTo>
                    <a:pt x="1130" y="14"/>
                  </a:lnTo>
                  <a:lnTo>
                    <a:pt x="57" y="0"/>
                  </a:ln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7"/>
            <p:cNvSpPr/>
            <p:nvPr/>
          </p:nvSpPr>
          <p:spPr>
            <a:xfrm>
              <a:off x="6373275" y="2498100"/>
              <a:ext cx="19450" cy="28250"/>
            </a:xfrm>
            <a:custGeom>
              <a:avLst/>
              <a:gdLst/>
              <a:ahLst/>
              <a:cxnLst/>
              <a:rect l="l" t="t" r="r" b="b"/>
              <a:pathLst>
                <a:path w="778" h="1130" extrusionOk="0">
                  <a:moveTo>
                    <a:pt x="777" y="1"/>
                  </a:moveTo>
                  <a:lnTo>
                    <a:pt x="777" y="1"/>
                  </a:lnTo>
                  <a:cubicBezTo>
                    <a:pt x="746" y="120"/>
                    <a:pt x="704" y="236"/>
                    <a:pt x="672" y="352"/>
                  </a:cubicBezTo>
                  <a:cubicBezTo>
                    <a:pt x="630" y="454"/>
                    <a:pt x="584" y="574"/>
                    <a:pt x="528" y="676"/>
                  </a:cubicBezTo>
                  <a:cubicBezTo>
                    <a:pt x="468" y="778"/>
                    <a:pt x="394" y="880"/>
                    <a:pt x="306" y="954"/>
                  </a:cubicBezTo>
                  <a:cubicBezTo>
                    <a:pt x="218" y="1028"/>
                    <a:pt x="116" y="1087"/>
                    <a:pt x="0" y="1130"/>
                  </a:cubicBezTo>
                  <a:cubicBezTo>
                    <a:pt x="116" y="1130"/>
                    <a:pt x="250" y="1087"/>
                    <a:pt x="352" y="1014"/>
                  </a:cubicBezTo>
                  <a:cubicBezTo>
                    <a:pt x="454" y="926"/>
                    <a:pt x="528" y="824"/>
                    <a:pt x="602" y="718"/>
                  </a:cubicBezTo>
                  <a:cubicBezTo>
                    <a:pt x="658" y="602"/>
                    <a:pt x="704" y="486"/>
                    <a:pt x="732" y="366"/>
                  </a:cubicBezTo>
                  <a:cubicBezTo>
                    <a:pt x="760" y="250"/>
                    <a:pt x="777" y="120"/>
                    <a:pt x="777"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7"/>
            <p:cNvSpPr/>
            <p:nvPr/>
          </p:nvSpPr>
          <p:spPr>
            <a:xfrm>
              <a:off x="6481350" y="2497050"/>
              <a:ext cx="27450" cy="25250"/>
            </a:xfrm>
            <a:custGeom>
              <a:avLst/>
              <a:gdLst/>
              <a:ahLst/>
              <a:cxnLst/>
              <a:rect l="l" t="t" r="r" b="b"/>
              <a:pathLst>
                <a:path w="1098" h="1010" extrusionOk="0">
                  <a:moveTo>
                    <a:pt x="0" y="0"/>
                  </a:moveTo>
                  <a:lnTo>
                    <a:pt x="0" y="0"/>
                  </a:lnTo>
                  <a:cubicBezTo>
                    <a:pt x="28" y="130"/>
                    <a:pt x="74" y="250"/>
                    <a:pt x="148" y="366"/>
                  </a:cubicBezTo>
                  <a:cubicBezTo>
                    <a:pt x="204" y="482"/>
                    <a:pt x="278" y="602"/>
                    <a:pt x="366" y="704"/>
                  </a:cubicBezTo>
                  <a:cubicBezTo>
                    <a:pt x="468" y="806"/>
                    <a:pt x="570" y="894"/>
                    <a:pt x="704" y="954"/>
                  </a:cubicBezTo>
                  <a:cubicBezTo>
                    <a:pt x="781" y="991"/>
                    <a:pt x="872" y="1010"/>
                    <a:pt x="963" y="1010"/>
                  </a:cubicBezTo>
                  <a:cubicBezTo>
                    <a:pt x="1009" y="1010"/>
                    <a:pt x="1054" y="1005"/>
                    <a:pt x="1098" y="996"/>
                  </a:cubicBezTo>
                  <a:cubicBezTo>
                    <a:pt x="967" y="996"/>
                    <a:pt x="834" y="954"/>
                    <a:pt x="732" y="894"/>
                  </a:cubicBezTo>
                  <a:cubicBezTo>
                    <a:pt x="704" y="880"/>
                    <a:pt x="675" y="848"/>
                    <a:pt x="644" y="834"/>
                  </a:cubicBezTo>
                  <a:lnTo>
                    <a:pt x="570" y="778"/>
                  </a:lnTo>
                  <a:cubicBezTo>
                    <a:pt x="542" y="760"/>
                    <a:pt x="528" y="732"/>
                    <a:pt x="500" y="718"/>
                  </a:cubicBezTo>
                  <a:cubicBezTo>
                    <a:pt x="482" y="690"/>
                    <a:pt x="454" y="672"/>
                    <a:pt x="440" y="644"/>
                  </a:cubicBezTo>
                  <a:cubicBezTo>
                    <a:pt x="352" y="556"/>
                    <a:pt x="264" y="454"/>
                    <a:pt x="190" y="338"/>
                  </a:cubicBezTo>
                  <a:cubicBezTo>
                    <a:pt x="130" y="232"/>
                    <a:pt x="60" y="116"/>
                    <a:pt x="0"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7"/>
            <p:cNvSpPr/>
            <p:nvPr/>
          </p:nvSpPr>
          <p:spPr>
            <a:xfrm>
              <a:off x="6360075" y="2351950"/>
              <a:ext cx="159375" cy="128950"/>
            </a:xfrm>
            <a:custGeom>
              <a:avLst/>
              <a:gdLst/>
              <a:ahLst/>
              <a:cxnLst/>
              <a:rect l="l" t="t" r="r" b="b"/>
              <a:pathLst>
                <a:path w="6375" h="5158" extrusionOk="0">
                  <a:moveTo>
                    <a:pt x="1232" y="0"/>
                  </a:moveTo>
                  <a:cubicBezTo>
                    <a:pt x="908" y="0"/>
                    <a:pt x="658" y="218"/>
                    <a:pt x="616" y="496"/>
                  </a:cubicBezTo>
                  <a:lnTo>
                    <a:pt x="43" y="4527"/>
                  </a:lnTo>
                  <a:cubicBezTo>
                    <a:pt x="0" y="4865"/>
                    <a:pt x="292" y="5157"/>
                    <a:pt x="658" y="5157"/>
                  </a:cubicBezTo>
                  <a:lnTo>
                    <a:pt x="5716" y="5157"/>
                  </a:lnTo>
                  <a:cubicBezTo>
                    <a:pt x="6082" y="5157"/>
                    <a:pt x="6374" y="4865"/>
                    <a:pt x="6332" y="4527"/>
                  </a:cubicBezTo>
                  <a:lnTo>
                    <a:pt x="5759" y="496"/>
                  </a:lnTo>
                  <a:cubicBezTo>
                    <a:pt x="5730" y="218"/>
                    <a:pt x="5467" y="0"/>
                    <a:pt x="5143"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7"/>
            <p:cNvSpPr/>
            <p:nvPr/>
          </p:nvSpPr>
          <p:spPr>
            <a:xfrm>
              <a:off x="6368075" y="2340175"/>
              <a:ext cx="135275" cy="153550"/>
            </a:xfrm>
            <a:custGeom>
              <a:avLst/>
              <a:gdLst/>
              <a:ahLst/>
              <a:cxnLst/>
              <a:rect l="l" t="t" r="r" b="b"/>
              <a:pathLst>
                <a:path w="5411" h="6142" extrusionOk="0">
                  <a:moveTo>
                    <a:pt x="2157" y="0"/>
                  </a:moveTo>
                  <a:cubicBezTo>
                    <a:pt x="2157" y="0"/>
                    <a:pt x="1569" y="352"/>
                    <a:pt x="999" y="383"/>
                  </a:cubicBezTo>
                  <a:cubicBezTo>
                    <a:pt x="1" y="426"/>
                    <a:pt x="106" y="967"/>
                    <a:pt x="74" y="1569"/>
                  </a:cubicBezTo>
                  <a:cubicBezTo>
                    <a:pt x="46" y="2170"/>
                    <a:pt x="250" y="6142"/>
                    <a:pt x="250" y="6142"/>
                  </a:cubicBezTo>
                  <a:lnTo>
                    <a:pt x="5410" y="6142"/>
                  </a:lnTo>
                  <a:lnTo>
                    <a:pt x="5410" y="704"/>
                  </a:lnTo>
                  <a:lnTo>
                    <a:pt x="5365" y="661"/>
                  </a:lnTo>
                  <a:cubicBezTo>
                    <a:pt x="5308" y="616"/>
                    <a:pt x="5277" y="559"/>
                    <a:pt x="5263" y="500"/>
                  </a:cubicBezTo>
                  <a:cubicBezTo>
                    <a:pt x="5133" y="426"/>
                    <a:pt x="4957" y="383"/>
                    <a:pt x="4693" y="383"/>
                  </a:cubicBezTo>
                  <a:cubicBezTo>
                    <a:pt x="4120" y="352"/>
                    <a:pt x="3536" y="0"/>
                    <a:pt x="3536"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7"/>
            <p:cNvSpPr/>
            <p:nvPr/>
          </p:nvSpPr>
          <p:spPr>
            <a:xfrm>
              <a:off x="6368075" y="2346750"/>
              <a:ext cx="141525" cy="146975"/>
            </a:xfrm>
            <a:custGeom>
              <a:avLst/>
              <a:gdLst/>
              <a:ahLst/>
              <a:cxnLst/>
              <a:rect l="l" t="t" r="r" b="b"/>
              <a:pathLst>
                <a:path w="5661" h="5879" extrusionOk="0">
                  <a:moveTo>
                    <a:pt x="4179" y="1"/>
                  </a:moveTo>
                  <a:lnTo>
                    <a:pt x="3300" y="2393"/>
                  </a:lnTo>
                  <a:lnTo>
                    <a:pt x="2421" y="2393"/>
                  </a:lnTo>
                  <a:lnTo>
                    <a:pt x="1320" y="61"/>
                  </a:lnTo>
                  <a:cubicBezTo>
                    <a:pt x="1320" y="61"/>
                    <a:pt x="1240" y="45"/>
                    <a:pt x="1115" y="45"/>
                  </a:cubicBezTo>
                  <a:cubicBezTo>
                    <a:pt x="966" y="45"/>
                    <a:pt x="752" y="67"/>
                    <a:pt x="528" y="163"/>
                  </a:cubicBezTo>
                  <a:cubicBezTo>
                    <a:pt x="120" y="339"/>
                    <a:pt x="60" y="912"/>
                    <a:pt x="60" y="912"/>
                  </a:cubicBezTo>
                  <a:cubicBezTo>
                    <a:pt x="1" y="1936"/>
                    <a:pt x="250" y="5879"/>
                    <a:pt x="250" y="5879"/>
                  </a:cubicBezTo>
                  <a:lnTo>
                    <a:pt x="5453" y="5879"/>
                  </a:lnTo>
                  <a:cubicBezTo>
                    <a:pt x="5453" y="5879"/>
                    <a:pt x="5660" y="792"/>
                    <a:pt x="5527" y="426"/>
                  </a:cubicBezTo>
                  <a:cubicBezTo>
                    <a:pt x="5382" y="61"/>
                    <a:pt x="4179" y="1"/>
                    <a:pt x="4179"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7"/>
            <p:cNvSpPr/>
            <p:nvPr/>
          </p:nvSpPr>
          <p:spPr>
            <a:xfrm>
              <a:off x="6371425" y="2346675"/>
              <a:ext cx="54275" cy="124725"/>
            </a:xfrm>
            <a:custGeom>
              <a:avLst/>
              <a:gdLst/>
              <a:ahLst/>
              <a:cxnLst/>
              <a:rect l="l" t="t" r="r" b="b"/>
              <a:pathLst>
                <a:path w="2171" h="4989" extrusionOk="0">
                  <a:moveTo>
                    <a:pt x="1088" y="0"/>
                  </a:moveTo>
                  <a:cubicBezTo>
                    <a:pt x="855" y="0"/>
                    <a:pt x="542" y="115"/>
                    <a:pt x="412" y="166"/>
                  </a:cubicBezTo>
                  <a:cubicBezTo>
                    <a:pt x="366" y="166"/>
                    <a:pt x="352" y="211"/>
                    <a:pt x="366" y="240"/>
                  </a:cubicBezTo>
                  <a:cubicBezTo>
                    <a:pt x="1143" y="2628"/>
                    <a:pt x="130" y="4225"/>
                    <a:pt x="14" y="4401"/>
                  </a:cubicBezTo>
                  <a:cubicBezTo>
                    <a:pt x="0" y="4418"/>
                    <a:pt x="0" y="4432"/>
                    <a:pt x="0" y="4447"/>
                  </a:cubicBezTo>
                  <a:lnTo>
                    <a:pt x="0" y="4914"/>
                  </a:lnTo>
                  <a:cubicBezTo>
                    <a:pt x="0" y="4960"/>
                    <a:pt x="28" y="4988"/>
                    <a:pt x="74" y="4988"/>
                  </a:cubicBezTo>
                  <a:cubicBezTo>
                    <a:pt x="2170" y="4738"/>
                    <a:pt x="1333" y="549"/>
                    <a:pt x="1217" y="64"/>
                  </a:cubicBezTo>
                  <a:cubicBezTo>
                    <a:pt x="1217" y="36"/>
                    <a:pt x="1186" y="4"/>
                    <a:pt x="1157" y="4"/>
                  </a:cubicBezTo>
                  <a:cubicBezTo>
                    <a:pt x="1135" y="1"/>
                    <a:pt x="1112" y="0"/>
                    <a:pt x="1088"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7"/>
            <p:cNvSpPr/>
            <p:nvPr/>
          </p:nvSpPr>
          <p:spPr>
            <a:xfrm>
              <a:off x="6383475" y="2352650"/>
              <a:ext cx="9950" cy="83225"/>
            </a:xfrm>
            <a:custGeom>
              <a:avLst/>
              <a:gdLst/>
              <a:ahLst/>
              <a:cxnLst/>
              <a:rect l="l" t="t" r="r" b="b"/>
              <a:pathLst>
                <a:path w="398" h="3329" extrusionOk="0">
                  <a:moveTo>
                    <a:pt x="0" y="1"/>
                  </a:moveTo>
                  <a:lnTo>
                    <a:pt x="0" y="1"/>
                  </a:lnTo>
                  <a:cubicBezTo>
                    <a:pt x="46" y="148"/>
                    <a:pt x="88" y="278"/>
                    <a:pt x="120" y="412"/>
                  </a:cubicBezTo>
                  <a:lnTo>
                    <a:pt x="162" y="616"/>
                  </a:lnTo>
                  <a:lnTo>
                    <a:pt x="208" y="820"/>
                  </a:lnTo>
                  <a:cubicBezTo>
                    <a:pt x="250" y="1102"/>
                    <a:pt x="281" y="1379"/>
                    <a:pt x="296" y="1657"/>
                  </a:cubicBezTo>
                  <a:cubicBezTo>
                    <a:pt x="310" y="1805"/>
                    <a:pt x="310" y="1935"/>
                    <a:pt x="310" y="2083"/>
                  </a:cubicBezTo>
                  <a:cubicBezTo>
                    <a:pt x="310" y="2157"/>
                    <a:pt x="296" y="2213"/>
                    <a:pt x="296" y="2287"/>
                  </a:cubicBezTo>
                  <a:lnTo>
                    <a:pt x="296" y="2389"/>
                  </a:lnTo>
                  <a:lnTo>
                    <a:pt x="281" y="2491"/>
                  </a:lnTo>
                  <a:cubicBezTo>
                    <a:pt x="281" y="2565"/>
                    <a:pt x="264" y="2639"/>
                    <a:pt x="264" y="2713"/>
                  </a:cubicBezTo>
                  <a:lnTo>
                    <a:pt x="222" y="2917"/>
                  </a:lnTo>
                  <a:cubicBezTo>
                    <a:pt x="222" y="2948"/>
                    <a:pt x="208" y="2990"/>
                    <a:pt x="208" y="3019"/>
                  </a:cubicBezTo>
                  <a:lnTo>
                    <a:pt x="176" y="3124"/>
                  </a:lnTo>
                  <a:cubicBezTo>
                    <a:pt x="162" y="3194"/>
                    <a:pt x="148" y="3254"/>
                    <a:pt x="134" y="3328"/>
                  </a:cubicBezTo>
                  <a:cubicBezTo>
                    <a:pt x="236" y="3064"/>
                    <a:pt x="310" y="2786"/>
                    <a:pt x="338" y="2509"/>
                  </a:cubicBezTo>
                  <a:lnTo>
                    <a:pt x="369" y="2403"/>
                  </a:lnTo>
                  <a:lnTo>
                    <a:pt x="369" y="2287"/>
                  </a:lnTo>
                  <a:cubicBezTo>
                    <a:pt x="369" y="2227"/>
                    <a:pt x="383" y="2157"/>
                    <a:pt x="383" y="2083"/>
                  </a:cubicBezTo>
                  <a:cubicBezTo>
                    <a:pt x="383" y="1935"/>
                    <a:pt x="398" y="1805"/>
                    <a:pt x="383" y="1657"/>
                  </a:cubicBezTo>
                  <a:cubicBezTo>
                    <a:pt x="369" y="1379"/>
                    <a:pt x="324" y="1084"/>
                    <a:pt x="264" y="806"/>
                  </a:cubicBezTo>
                  <a:cubicBezTo>
                    <a:pt x="208" y="542"/>
                    <a:pt x="120" y="264"/>
                    <a:pt x="0"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7"/>
            <p:cNvSpPr/>
            <p:nvPr/>
          </p:nvSpPr>
          <p:spPr>
            <a:xfrm>
              <a:off x="6452400" y="2346550"/>
              <a:ext cx="54650" cy="124850"/>
            </a:xfrm>
            <a:custGeom>
              <a:avLst/>
              <a:gdLst/>
              <a:ahLst/>
              <a:cxnLst/>
              <a:rect l="l" t="t" r="r" b="b"/>
              <a:pathLst>
                <a:path w="2186" h="4994" extrusionOk="0">
                  <a:moveTo>
                    <a:pt x="916" y="0"/>
                  </a:moveTo>
                  <a:cubicBezTo>
                    <a:pt x="855" y="0"/>
                    <a:pt x="797" y="3"/>
                    <a:pt x="747" y="9"/>
                  </a:cubicBezTo>
                  <a:cubicBezTo>
                    <a:pt x="718" y="9"/>
                    <a:pt x="690" y="41"/>
                    <a:pt x="690" y="69"/>
                  </a:cubicBezTo>
                  <a:cubicBezTo>
                    <a:pt x="585" y="554"/>
                    <a:pt x="1" y="4743"/>
                    <a:pt x="2097" y="4993"/>
                  </a:cubicBezTo>
                  <a:cubicBezTo>
                    <a:pt x="2139" y="4993"/>
                    <a:pt x="2185" y="4965"/>
                    <a:pt x="2185" y="4919"/>
                  </a:cubicBezTo>
                  <a:lnTo>
                    <a:pt x="2185" y="4452"/>
                  </a:lnTo>
                  <a:cubicBezTo>
                    <a:pt x="2185" y="4437"/>
                    <a:pt x="2168" y="4423"/>
                    <a:pt x="2168" y="4406"/>
                  </a:cubicBezTo>
                  <a:cubicBezTo>
                    <a:pt x="2037" y="4230"/>
                    <a:pt x="792" y="2545"/>
                    <a:pt x="1570" y="157"/>
                  </a:cubicBezTo>
                  <a:cubicBezTo>
                    <a:pt x="1584" y="128"/>
                    <a:pt x="1570" y="83"/>
                    <a:pt x="1524" y="69"/>
                  </a:cubicBezTo>
                  <a:cubicBezTo>
                    <a:pt x="1408" y="36"/>
                    <a:pt x="1140" y="0"/>
                    <a:pt x="916"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7"/>
            <p:cNvSpPr/>
            <p:nvPr/>
          </p:nvSpPr>
          <p:spPr>
            <a:xfrm>
              <a:off x="6479850" y="2349750"/>
              <a:ext cx="26400" cy="111000"/>
            </a:xfrm>
            <a:custGeom>
              <a:avLst/>
              <a:gdLst/>
              <a:ahLst/>
              <a:cxnLst/>
              <a:rect l="l" t="t" r="r" b="b"/>
              <a:pathLst>
                <a:path w="1056" h="4440" extrusionOk="0">
                  <a:moveTo>
                    <a:pt x="208" y="0"/>
                  </a:moveTo>
                  <a:cubicBezTo>
                    <a:pt x="102" y="380"/>
                    <a:pt x="60" y="778"/>
                    <a:pt x="32" y="1172"/>
                  </a:cubicBezTo>
                  <a:cubicBezTo>
                    <a:pt x="0" y="1569"/>
                    <a:pt x="14" y="1963"/>
                    <a:pt x="60" y="2343"/>
                  </a:cubicBezTo>
                  <a:cubicBezTo>
                    <a:pt x="120" y="2741"/>
                    <a:pt x="208" y="3121"/>
                    <a:pt x="366" y="3486"/>
                  </a:cubicBezTo>
                  <a:cubicBezTo>
                    <a:pt x="454" y="3662"/>
                    <a:pt x="542" y="3838"/>
                    <a:pt x="662" y="4000"/>
                  </a:cubicBezTo>
                  <a:cubicBezTo>
                    <a:pt x="778" y="4162"/>
                    <a:pt x="911" y="4309"/>
                    <a:pt x="1056" y="4440"/>
                  </a:cubicBezTo>
                  <a:cubicBezTo>
                    <a:pt x="925" y="4295"/>
                    <a:pt x="806" y="4148"/>
                    <a:pt x="690" y="3986"/>
                  </a:cubicBezTo>
                  <a:cubicBezTo>
                    <a:pt x="588" y="3810"/>
                    <a:pt x="500" y="3648"/>
                    <a:pt x="426" y="3458"/>
                  </a:cubicBezTo>
                  <a:cubicBezTo>
                    <a:pt x="352" y="3282"/>
                    <a:pt x="296" y="3092"/>
                    <a:pt x="250" y="2916"/>
                  </a:cubicBezTo>
                  <a:cubicBezTo>
                    <a:pt x="208" y="2727"/>
                    <a:pt x="162" y="2537"/>
                    <a:pt x="148" y="2329"/>
                  </a:cubicBezTo>
                  <a:cubicBezTo>
                    <a:pt x="88" y="1949"/>
                    <a:pt x="74" y="1569"/>
                    <a:pt x="88" y="1172"/>
                  </a:cubicBezTo>
                  <a:cubicBezTo>
                    <a:pt x="102" y="982"/>
                    <a:pt x="120" y="778"/>
                    <a:pt x="134" y="584"/>
                  </a:cubicBezTo>
                  <a:cubicBezTo>
                    <a:pt x="148" y="394"/>
                    <a:pt x="176" y="204"/>
                    <a:pt x="208"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7"/>
            <p:cNvSpPr/>
            <p:nvPr/>
          </p:nvSpPr>
          <p:spPr>
            <a:xfrm>
              <a:off x="6416875" y="2329600"/>
              <a:ext cx="42150" cy="31175"/>
            </a:xfrm>
            <a:custGeom>
              <a:avLst/>
              <a:gdLst/>
              <a:ahLst/>
              <a:cxnLst/>
              <a:rect l="l" t="t" r="r" b="b"/>
              <a:pathLst>
                <a:path w="1686" h="1247" extrusionOk="0">
                  <a:moveTo>
                    <a:pt x="1" y="1"/>
                  </a:moveTo>
                  <a:lnTo>
                    <a:pt x="1" y="571"/>
                  </a:lnTo>
                  <a:cubicBezTo>
                    <a:pt x="1" y="1025"/>
                    <a:pt x="381" y="1246"/>
                    <a:pt x="848" y="1246"/>
                  </a:cubicBezTo>
                  <a:cubicBezTo>
                    <a:pt x="1320" y="1246"/>
                    <a:pt x="1686" y="1025"/>
                    <a:pt x="1686" y="571"/>
                  </a:cubicBezTo>
                  <a:lnTo>
                    <a:pt x="1686" y="1"/>
                  </a:lnTo>
                  <a:close/>
                </a:path>
              </a:pathLst>
            </a:custGeom>
            <a:solidFill>
              <a:srgbClr val="FFA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7"/>
            <p:cNvSpPr/>
            <p:nvPr/>
          </p:nvSpPr>
          <p:spPr>
            <a:xfrm>
              <a:off x="6416875" y="2335425"/>
              <a:ext cx="42150" cy="9275"/>
            </a:xfrm>
            <a:custGeom>
              <a:avLst/>
              <a:gdLst/>
              <a:ahLst/>
              <a:cxnLst/>
              <a:rect l="l" t="t" r="r" b="b"/>
              <a:pathLst>
                <a:path w="1686" h="371" extrusionOk="0">
                  <a:moveTo>
                    <a:pt x="1686" y="0"/>
                  </a:moveTo>
                  <a:cubicBezTo>
                    <a:pt x="1464" y="46"/>
                    <a:pt x="1232" y="74"/>
                    <a:pt x="982" y="88"/>
                  </a:cubicBezTo>
                  <a:cubicBezTo>
                    <a:pt x="907" y="91"/>
                    <a:pt x="833" y="93"/>
                    <a:pt x="759" y="93"/>
                  </a:cubicBezTo>
                  <a:cubicBezTo>
                    <a:pt x="501" y="93"/>
                    <a:pt x="250" y="72"/>
                    <a:pt x="1" y="14"/>
                  </a:cubicBezTo>
                  <a:lnTo>
                    <a:pt x="1" y="296"/>
                  </a:lnTo>
                  <a:cubicBezTo>
                    <a:pt x="261" y="341"/>
                    <a:pt x="523" y="371"/>
                    <a:pt x="794" y="371"/>
                  </a:cubicBezTo>
                  <a:cubicBezTo>
                    <a:pt x="856" y="371"/>
                    <a:pt x="919" y="369"/>
                    <a:pt x="982" y="366"/>
                  </a:cubicBezTo>
                  <a:cubicBezTo>
                    <a:pt x="1232" y="352"/>
                    <a:pt x="1464" y="324"/>
                    <a:pt x="1686" y="264"/>
                  </a:cubicBezTo>
                  <a:lnTo>
                    <a:pt x="1686" y="0"/>
                  </a:lnTo>
                  <a:close/>
                </a:path>
              </a:pathLst>
            </a:custGeom>
            <a:solidFill>
              <a:srgbClr val="FF94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7"/>
            <p:cNvSpPr/>
            <p:nvPr/>
          </p:nvSpPr>
          <p:spPr>
            <a:xfrm>
              <a:off x="6428225" y="2360400"/>
              <a:ext cx="22000" cy="20850"/>
            </a:xfrm>
            <a:custGeom>
              <a:avLst/>
              <a:gdLst/>
              <a:ahLst/>
              <a:cxnLst/>
              <a:rect l="l" t="t" r="r" b="b"/>
              <a:pathLst>
                <a:path w="880" h="834" extrusionOk="0">
                  <a:moveTo>
                    <a:pt x="145" y="0"/>
                  </a:moveTo>
                  <a:cubicBezTo>
                    <a:pt x="57" y="0"/>
                    <a:pt x="1" y="70"/>
                    <a:pt x="29" y="158"/>
                  </a:cubicBezTo>
                  <a:lnTo>
                    <a:pt x="176" y="732"/>
                  </a:lnTo>
                  <a:cubicBezTo>
                    <a:pt x="190" y="792"/>
                    <a:pt x="250" y="834"/>
                    <a:pt x="307" y="834"/>
                  </a:cubicBezTo>
                  <a:lnTo>
                    <a:pt x="570" y="834"/>
                  </a:lnTo>
                  <a:cubicBezTo>
                    <a:pt x="630" y="834"/>
                    <a:pt x="690" y="792"/>
                    <a:pt x="704" y="732"/>
                  </a:cubicBezTo>
                  <a:lnTo>
                    <a:pt x="848" y="158"/>
                  </a:lnTo>
                  <a:cubicBezTo>
                    <a:pt x="880" y="70"/>
                    <a:pt x="820" y="0"/>
                    <a:pt x="732"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7"/>
            <p:cNvSpPr/>
            <p:nvPr/>
          </p:nvSpPr>
          <p:spPr>
            <a:xfrm>
              <a:off x="6427425" y="2377975"/>
              <a:ext cx="23525" cy="109150"/>
            </a:xfrm>
            <a:custGeom>
              <a:avLst/>
              <a:gdLst/>
              <a:ahLst/>
              <a:cxnLst/>
              <a:rect l="l" t="t" r="r" b="b"/>
              <a:pathLst>
                <a:path w="941" h="4366" extrusionOk="0">
                  <a:moveTo>
                    <a:pt x="310" y="1"/>
                  </a:moveTo>
                  <a:lnTo>
                    <a:pt x="1" y="3750"/>
                  </a:lnTo>
                  <a:lnTo>
                    <a:pt x="458" y="4366"/>
                  </a:lnTo>
                  <a:lnTo>
                    <a:pt x="940" y="3750"/>
                  </a:lnTo>
                  <a:lnTo>
                    <a:pt x="634" y="1"/>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7"/>
            <p:cNvSpPr/>
            <p:nvPr/>
          </p:nvSpPr>
          <p:spPr>
            <a:xfrm>
              <a:off x="6406250" y="2339550"/>
              <a:ext cx="36600" cy="33825"/>
            </a:xfrm>
            <a:custGeom>
              <a:avLst/>
              <a:gdLst/>
              <a:ahLst/>
              <a:cxnLst/>
              <a:rect l="l" t="t" r="r" b="b"/>
              <a:pathLst>
                <a:path w="1464" h="1353" extrusionOk="0">
                  <a:moveTo>
                    <a:pt x="387" y="0"/>
                  </a:moveTo>
                  <a:cubicBezTo>
                    <a:pt x="369" y="0"/>
                    <a:pt x="352" y="4"/>
                    <a:pt x="338" y="11"/>
                  </a:cubicBezTo>
                  <a:lnTo>
                    <a:pt x="56" y="201"/>
                  </a:lnTo>
                  <a:cubicBezTo>
                    <a:pt x="14" y="233"/>
                    <a:pt x="0" y="289"/>
                    <a:pt x="28" y="335"/>
                  </a:cubicBezTo>
                  <a:cubicBezTo>
                    <a:pt x="176" y="575"/>
                    <a:pt x="470" y="1352"/>
                    <a:pt x="954" y="1352"/>
                  </a:cubicBezTo>
                  <a:cubicBezTo>
                    <a:pt x="1000" y="1352"/>
                    <a:pt x="1048" y="1345"/>
                    <a:pt x="1098" y="1330"/>
                  </a:cubicBezTo>
                  <a:cubicBezTo>
                    <a:pt x="1098" y="1330"/>
                    <a:pt x="1463" y="658"/>
                    <a:pt x="1273" y="510"/>
                  </a:cubicBezTo>
                  <a:cubicBezTo>
                    <a:pt x="1129" y="394"/>
                    <a:pt x="602" y="99"/>
                    <a:pt x="440" y="11"/>
                  </a:cubicBezTo>
                  <a:cubicBezTo>
                    <a:pt x="424" y="4"/>
                    <a:pt x="406" y="0"/>
                    <a:pt x="387"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7"/>
            <p:cNvSpPr/>
            <p:nvPr/>
          </p:nvSpPr>
          <p:spPr>
            <a:xfrm>
              <a:off x="6432625" y="2339550"/>
              <a:ext cx="36600" cy="33825"/>
            </a:xfrm>
            <a:custGeom>
              <a:avLst/>
              <a:gdLst/>
              <a:ahLst/>
              <a:cxnLst/>
              <a:rect l="l" t="t" r="r" b="b"/>
              <a:pathLst>
                <a:path w="1464" h="1353" extrusionOk="0">
                  <a:moveTo>
                    <a:pt x="1077" y="0"/>
                  </a:moveTo>
                  <a:cubicBezTo>
                    <a:pt x="1058" y="0"/>
                    <a:pt x="1040" y="4"/>
                    <a:pt x="1024" y="11"/>
                  </a:cubicBezTo>
                  <a:cubicBezTo>
                    <a:pt x="866" y="99"/>
                    <a:pt x="338" y="394"/>
                    <a:pt x="190" y="510"/>
                  </a:cubicBezTo>
                  <a:cubicBezTo>
                    <a:pt x="0" y="658"/>
                    <a:pt x="454" y="1330"/>
                    <a:pt x="454" y="1330"/>
                  </a:cubicBezTo>
                  <a:cubicBezTo>
                    <a:pt x="503" y="1345"/>
                    <a:pt x="549" y="1352"/>
                    <a:pt x="593" y="1352"/>
                  </a:cubicBezTo>
                  <a:cubicBezTo>
                    <a:pt x="1055" y="1352"/>
                    <a:pt x="1288" y="575"/>
                    <a:pt x="1436" y="335"/>
                  </a:cubicBezTo>
                  <a:cubicBezTo>
                    <a:pt x="1464" y="289"/>
                    <a:pt x="1450" y="233"/>
                    <a:pt x="1407" y="201"/>
                  </a:cubicBezTo>
                  <a:lnTo>
                    <a:pt x="1130" y="11"/>
                  </a:lnTo>
                  <a:cubicBezTo>
                    <a:pt x="1114" y="4"/>
                    <a:pt x="1095" y="0"/>
                    <a:pt x="1077"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7"/>
            <p:cNvSpPr/>
            <p:nvPr/>
          </p:nvSpPr>
          <p:spPr>
            <a:xfrm>
              <a:off x="6413550" y="2351950"/>
              <a:ext cx="25350" cy="22600"/>
            </a:xfrm>
            <a:custGeom>
              <a:avLst/>
              <a:gdLst/>
              <a:ahLst/>
              <a:cxnLst/>
              <a:rect l="l" t="t" r="r" b="b"/>
              <a:pathLst>
                <a:path w="1014" h="904" extrusionOk="0">
                  <a:moveTo>
                    <a:pt x="967" y="0"/>
                  </a:moveTo>
                  <a:cubicBezTo>
                    <a:pt x="953" y="145"/>
                    <a:pt x="953" y="278"/>
                    <a:pt x="953" y="426"/>
                  </a:cubicBezTo>
                  <a:lnTo>
                    <a:pt x="953" y="408"/>
                  </a:lnTo>
                  <a:cubicBezTo>
                    <a:pt x="897" y="548"/>
                    <a:pt x="828" y="675"/>
                    <a:pt x="773" y="810"/>
                  </a:cubicBezTo>
                  <a:lnTo>
                    <a:pt x="773" y="810"/>
                  </a:lnTo>
                  <a:cubicBezTo>
                    <a:pt x="747" y="814"/>
                    <a:pt x="718" y="816"/>
                    <a:pt x="688" y="816"/>
                  </a:cubicBezTo>
                  <a:cubicBezTo>
                    <a:pt x="652" y="816"/>
                    <a:pt x="616" y="813"/>
                    <a:pt x="588" y="806"/>
                  </a:cubicBezTo>
                  <a:cubicBezTo>
                    <a:pt x="514" y="806"/>
                    <a:pt x="440" y="778"/>
                    <a:pt x="380" y="732"/>
                  </a:cubicBezTo>
                  <a:cubicBezTo>
                    <a:pt x="310" y="704"/>
                    <a:pt x="250" y="658"/>
                    <a:pt x="190" y="616"/>
                  </a:cubicBezTo>
                  <a:lnTo>
                    <a:pt x="88" y="542"/>
                  </a:lnTo>
                  <a:cubicBezTo>
                    <a:pt x="60" y="514"/>
                    <a:pt x="46" y="496"/>
                    <a:pt x="0" y="468"/>
                  </a:cubicBezTo>
                  <a:lnTo>
                    <a:pt x="0" y="468"/>
                  </a:lnTo>
                  <a:cubicBezTo>
                    <a:pt x="28" y="496"/>
                    <a:pt x="60" y="528"/>
                    <a:pt x="74" y="556"/>
                  </a:cubicBezTo>
                  <a:lnTo>
                    <a:pt x="162" y="644"/>
                  </a:lnTo>
                  <a:cubicBezTo>
                    <a:pt x="222" y="704"/>
                    <a:pt x="278" y="760"/>
                    <a:pt x="338" y="792"/>
                  </a:cubicBezTo>
                  <a:cubicBezTo>
                    <a:pt x="412" y="834"/>
                    <a:pt x="485" y="866"/>
                    <a:pt x="573" y="894"/>
                  </a:cubicBezTo>
                  <a:cubicBezTo>
                    <a:pt x="603" y="900"/>
                    <a:pt x="635" y="903"/>
                    <a:pt x="669" y="903"/>
                  </a:cubicBezTo>
                  <a:cubicBezTo>
                    <a:pt x="717" y="903"/>
                    <a:pt x="768" y="896"/>
                    <a:pt x="820" y="880"/>
                  </a:cubicBezTo>
                  <a:lnTo>
                    <a:pt x="837" y="880"/>
                  </a:lnTo>
                  <a:lnTo>
                    <a:pt x="837" y="866"/>
                  </a:lnTo>
                  <a:cubicBezTo>
                    <a:pt x="894" y="718"/>
                    <a:pt x="953" y="584"/>
                    <a:pt x="1013" y="440"/>
                  </a:cubicBezTo>
                  <a:lnTo>
                    <a:pt x="1013" y="426"/>
                  </a:lnTo>
                  <a:cubicBezTo>
                    <a:pt x="1013" y="278"/>
                    <a:pt x="996" y="145"/>
                    <a:pt x="967"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7"/>
            <p:cNvSpPr/>
            <p:nvPr/>
          </p:nvSpPr>
          <p:spPr>
            <a:xfrm>
              <a:off x="6438075" y="2362600"/>
              <a:ext cx="24550" cy="11850"/>
            </a:xfrm>
            <a:custGeom>
              <a:avLst/>
              <a:gdLst/>
              <a:ahLst/>
              <a:cxnLst/>
              <a:rect l="l" t="t" r="r" b="b"/>
              <a:pathLst>
                <a:path w="982" h="474" extrusionOk="0">
                  <a:moveTo>
                    <a:pt x="0" y="0"/>
                  </a:moveTo>
                  <a:lnTo>
                    <a:pt x="0" y="0"/>
                  </a:lnTo>
                  <a:cubicBezTo>
                    <a:pt x="60" y="144"/>
                    <a:pt x="120" y="292"/>
                    <a:pt x="190" y="422"/>
                  </a:cubicBezTo>
                  <a:lnTo>
                    <a:pt x="208" y="440"/>
                  </a:lnTo>
                  <a:lnTo>
                    <a:pt x="222" y="454"/>
                  </a:lnTo>
                  <a:cubicBezTo>
                    <a:pt x="274" y="464"/>
                    <a:pt x="325" y="474"/>
                    <a:pt x="376" y="474"/>
                  </a:cubicBezTo>
                  <a:cubicBezTo>
                    <a:pt x="397" y="474"/>
                    <a:pt x="419" y="472"/>
                    <a:pt x="440" y="468"/>
                  </a:cubicBezTo>
                  <a:cubicBezTo>
                    <a:pt x="514" y="468"/>
                    <a:pt x="574" y="454"/>
                    <a:pt x="648" y="440"/>
                  </a:cubicBezTo>
                  <a:cubicBezTo>
                    <a:pt x="718" y="408"/>
                    <a:pt x="778" y="380"/>
                    <a:pt x="838" y="334"/>
                  </a:cubicBezTo>
                  <a:cubicBezTo>
                    <a:pt x="894" y="292"/>
                    <a:pt x="940" y="246"/>
                    <a:pt x="982" y="190"/>
                  </a:cubicBezTo>
                  <a:lnTo>
                    <a:pt x="982" y="190"/>
                  </a:lnTo>
                  <a:cubicBezTo>
                    <a:pt x="954" y="204"/>
                    <a:pt x="926" y="232"/>
                    <a:pt x="894" y="246"/>
                  </a:cubicBezTo>
                  <a:cubicBezTo>
                    <a:pt x="866" y="264"/>
                    <a:pt x="838" y="278"/>
                    <a:pt x="806" y="292"/>
                  </a:cubicBezTo>
                  <a:cubicBezTo>
                    <a:pt x="750" y="320"/>
                    <a:pt x="690" y="352"/>
                    <a:pt x="630" y="366"/>
                  </a:cubicBezTo>
                  <a:cubicBezTo>
                    <a:pt x="560" y="380"/>
                    <a:pt x="500" y="394"/>
                    <a:pt x="440" y="394"/>
                  </a:cubicBezTo>
                  <a:cubicBezTo>
                    <a:pt x="369" y="394"/>
                    <a:pt x="314" y="394"/>
                    <a:pt x="257" y="381"/>
                  </a:cubicBezTo>
                  <a:lnTo>
                    <a:pt x="257" y="381"/>
                  </a:lnTo>
                  <a:cubicBezTo>
                    <a:pt x="185" y="255"/>
                    <a:pt x="99" y="126"/>
                    <a:pt x="0"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7"/>
            <p:cNvSpPr/>
            <p:nvPr/>
          </p:nvSpPr>
          <p:spPr>
            <a:xfrm>
              <a:off x="6397100" y="2389725"/>
              <a:ext cx="75125" cy="90025"/>
            </a:xfrm>
            <a:custGeom>
              <a:avLst/>
              <a:gdLst/>
              <a:ahLst/>
              <a:cxnLst/>
              <a:rect l="l" t="t" r="r" b="b"/>
              <a:pathLst>
                <a:path w="3005" h="3601" extrusionOk="0">
                  <a:moveTo>
                    <a:pt x="1966" y="0"/>
                  </a:moveTo>
                  <a:cubicBezTo>
                    <a:pt x="1181" y="0"/>
                    <a:pt x="500" y="167"/>
                    <a:pt x="176" y="262"/>
                  </a:cubicBezTo>
                  <a:cubicBezTo>
                    <a:pt x="71" y="290"/>
                    <a:pt x="0" y="392"/>
                    <a:pt x="14" y="498"/>
                  </a:cubicBezTo>
                  <a:cubicBezTo>
                    <a:pt x="145" y="1993"/>
                    <a:pt x="394" y="3048"/>
                    <a:pt x="496" y="3428"/>
                  </a:cubicBezTo>
                  <a:cubicBezTo>
                    <a:pt x="510" y="3516"/>
                    <a:pt x="598" y="3590"/>
                    <a:pt x="704" y="3590"/>
                  </a:cubicBezTo>
                  <a:cubicBezTo>
                    <a:pt x="790" y="3597"/>
                    <a:pt x="882" y="3600"/>
                    <a:pt x="977" y="3600"/>
                  </a:cubicBezTo>
                  <a:cubicBezTo>
                    <a:pt x="1635" y="3600"/>
                    <a:pt x="2455" y="3447"/>
                    <a:pt x="2814" y="3382"/>
                  </a:cubicBezTo>
                  <a:cubicBezTo>
                    <a:pt x="2916" y="3354"/>
                    <a:pt x="3004" y="3266"/>
                    <a:pt x="3004" y="3150"/>
                  </a:cubicBezTo>
                  <a:cubicBezTo>
                    <a:pt x="2990" y="2271"/>
                    <a:pt x="2783" y="744"/>
                    <a:pt x="2709" y="234"/>
                  </a:cubicBezTo>
                  <a:cubicBezTo>
                    <a:pt x="2681" y="129"/>
                    <a:pt x="2607" y="41"/>
                    <a:pt x="2491" y="27"/>
                  </a:cubicBezTo>
                  <a:cubicBezTo>
                    <a:pt x="2313" y="8"/>
                    <a:pt x="2137" y="0"/>
                    <a:pt x="1966" y="0"/>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7"/>
            <p:cNvSpPr/>
            <p:nvPr/>
          </p:nvSpPr>
          <p:spPr>
            <a:xfrm>
              <a:off x="6402550" y="2397325"/>
              <a:ext cx="60075" cy="33450"/>
            </a:xfrm>
            <a:custGeom>
              <a:avLst/>
              <a:gdLst/>
              <a:ahLst/>
              <a:cxnLst/>
              <a:rect l="l" t="t" r="r" b="b"/>
              <a:pathLst>
                <a:path w="2403" h="1338" extrusionOk="0">
                  <a:moveTo>
                    <a:pt x="2083" y="0"/>
                  </a:moveTo>
                  <a:cubicBezTo>
                    <a:pt x="1260" y="18"/>
                    <a:pt x="486" y="134"/>
                    <a:pt x="162" y="194"/>
                  </a:cubicBezTo>
                  <a:cubicBezTo>
                    <a:pt x="74" y="208"/>
                    <a:pt x="0" y="250"/>
                    <a:pt x="14" y="282"/>
                  </a:cubicBezTo>
                  <a:cubicBezTo>
                    <a:pt x="46" y="809"/>
                    <a:pt x="204" y="1161"/>
                    <a:pt x="264" y="1291"/>
                  </a:cubicBezTo>
                  <a:cubicBezTo>
                    <a:pt x="292" y="1320"/>
                    <a:pt x="352" y="1337"/>
                    <a:pt x="440" y="1337"/>
                  </a:cubicBezTo>
                  <a:cubicBezTo>
                    <a:pt x="996" y="1320"/>
                    <a:pt x="1847" y="1218"/>
                    <a:pt x="2185" y="1161"/>
                  </a:cubicBezTo>
                  <a:cubicBezTo>
                    <a:pt x="2287" y="1144"/>
                    <a:pt x="2361" y="1116"/>
                    <a:pt x="2361" y="1073"/>
                  </a:cubicBezTo>
                  <a:cubicBezTo>
                    <a:pt x="2403" y="764"/>
                    <a:pt x="2287" y="236"/>
                    <a:pt x="2259" y="60"/>
                  </a:cubicBezTo>
                  <a:cubicBezTo>
                    <a:pt x="2245" y="32"/>
                    <a:pt x="2171" y="0"/>
                    <a:pt x="20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7"/>
            <p:cNvSpPr/>
            <p:nvPr/>
          </p:nvSpPr>
          <p:spPr>
            <a:xfrm>
              <a:off x="6422675" y="2435650"/>
              <a:ext cx="30450" cy="31000"/>
            </a:xfrm>
            <a:custGeom>
              <a:avLst/>
              <a:gdLst/>
              <a:ahLst/>
              <a:cxnLst/>
              <a:rect l="l" t="t" r="r" b="b"/>
              <a:pathLst>
                <a:path w="1218" h="1240" extrusionOk="0">
                  <a:moveTo>
                    <a:pt x="757" y="0"/>
                  </a:moveTo>
                  <a:cubicBezTo>
                    <a:pt x="730" y="0"/>
                    <a:pt x="703" y="3"/>
                    <a:pt x="676" y="8"/>
                  </a:cubicBezTo>
                  <a:lnTo>
                    <a:pt x="662" y="8"/>
                  </a:lnTo>
                  <a:cubicBezTo>
                    <a:pt x="441" y="36"/>
                    <a:pt x="223" y="82"/>
                    <a:pt x="1" y="110"/>
                  </a:cubicBezTo>
                  <a:lnTo>
                    <a:pt x="1" y="1239"/>
                  </a:lnTo>
                  <a:cubicBezTo>
                    <a:pt x="325" y="1106"/>
                    <a:pt x="631" y="975"/>
                    <a:pt x="940" y="814"/>
                  </a:cubicBezTo>
                  <a:cubicBezTo>
                    <a:pt x="1116" y="740"/>
                    <a:pt x="1218" y="550"/>
                    <a:pt x="1176" y="360"/>
                  </a:cubicBezTo>
                  <a:cubicBezTo>
                    <a:pt x="1148" y="151"/>
                    <a:pt x="962" y="0"/>
                    <a:pt x="757" y="0"/>
                  </a:cubicBezTo>
                  <a:close/>
                </a:path>
              </a:pathLst>
            </a:custGeom>
            <a:solidFill>
              <a:srgbClr val="FFA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7"/>
            <p:cNvSpPr/>
            <p:nvPr/>
          </p:nvSpPr>
          <p:spPr>
            <a:xfrm>
              <a:off x="6438875" y="2414575"/>
              <a:ext cx="37750" cy="43975"/>
            </a:xfrm>
            <a:custGeom>
              <a:avLst/>
              <a:gdLst/>
              <a:ahLst/>
              <a:cxnLst/>
              <a:rect l="l" t="t" r="r" b="b"/>
              <a:pathLst>
                <a:path w="1510" h="1759" extrusionOk="0">
                  <a:moveTo>
                    <a:pt x="1233" y="1"/>
                  </a:moveTo>
                  <a:cubicBezTo>
                    <a:pt x="1208" y="1"/>
                    <a:pt x="1182" y="5"/>
                    <a:pt x="1157" y="14"/>
                  </a:cubicBezTo>
                  <a:cubicBezTo>
                    <a:pt x="967" y="102"/>
                    <a:pt x="630" y="323"/>
                    <a:pt x="0" y="851"/>
                  </a:cubicBezTo>
                  <a:lnTo>
                    <a:pt x="144" y="1759"/>
                  </a:lnTo>
                  <a:cubicBezTo>
                    <a:pt x="144" y="1759"/>
                    <a:pt x="1319" y="1555"/>
                    <a:pt x="1421" y="1379"/>
                  </a:cubicBezTo>
                  <a:cubicBezTo>
                    <a:pt x="1509" y="1217"/>
                    <a:pt x="1509" y="528"/>
                    <a:pt x="1435" y="162"/>
                  </a:cubicBezTo>
                  <a:cubicBezTo>
                    <a:pt x="1413" y="59"/>
                    <a:pt x="1326" y="1"/>
                    <a:pt x="1233" y="1"/>
                  </a:cubicBezTo>
                  <a:close/>
                </a:path>
              </a:pathLst>
            </a:custGeom>
            <a:solidFill>
              <a:srgbClr val="FFA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7"/>
            <p:cNvSpPr/>
            <p:nvPr/>
          </p:nvSpPr>
          <p:spPr>
            <a:xfrm>
              <a:off x="6285325" y="2352250"/>
              <a:ext cx="149875" cy="134200"/>
            </a:xfrm>
            <a:custGeom>
              <a:avLst/>
              <a:gdLst/>
              <a:ahLst/>
              <a:cxnLst/>
              <a:rect l="l" t="t" r="r" b="b"/>
              <a:pathLst>
                <a:path w="5995" h="5368" extrusionOk="0">
                  <a:moveTo>
                    <a:pt x="3743" y="1"/>
                  </a:moveTo>
                  <a:cubicBezTo>
                    <a:pt x="3741" y="1"/>
                    <a:pt x="3738" y="1"/>
                    <a:pt x="3736" y="2"/>
                  </a:cubicBezTo>
                  <a:cubicBezTo>
                    <a:pt x="2667" y="558"/>
                    <a:pt x="1288" y="2085"/>
                    <a:pt x="1130" y="2317"/>
                  </a:cubicBezTo>
                  <a:cubicBezTo>
                    <a:pt x="936" y="2567"/>
                    <a:pt x="1" y="4209"/>
                    <a:pt x="1288" y="5089"/>
                  </a:cubicBezTo>
                  <a:cubicBezTo>
                    <a:pt x="1587" y="5290"/>
                    <a:pt x="1995" y="5368"/>
                    <a:pt x="2448" y="5368"/>
                  </a:cubicBezTo>
                  <a:cubicBezTo>
                    <a:pt x="3972" y="5368"/>
                    <a:pt x="5994" y="4487"/>
                    <a:pt x="5994" y="4487"/>
                  </a:cubicBezTo>
                  <a:lnTo>
                    <a:pt x="5906" y="3298"/>
                  </a:lnTo>
                  <a:cubicBezTo>
                    <a:pt x="4851" y="3548"/>
                    <a:pt x="2593" y="3636"/>
                    <a:pt x="2593" y="3636"/>
                  </a:cubicBezTo>
                  <a:lnTo>
                    <a:pt x="3986" y="2303"/>
                  </a:lnTo>
                  <a:cubicBezTo>
                    <a:pt x="3986" y="2303"/>
                    <a:pt x="3887" y="1"/>
                    <a:pt x="3743"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7"/>
            <p:cNvSpPr/>
            <p:nvPr/>
          </p:nvSpPr>
          <p:spPr>
            <a:xfrm>
              <a:off x="6326300" y="2442800"/>
              <a:ext cx="23850" cy="2200"/>
            </a:xfrm>
            <a:custGeom>
              <a:avLst/>
              <a:gdLst/>
              <a:ahLst/>
              <a:cxnLst/>
              <a:rect l="l" t="t" r="r" b="b"/>
              <a:pathLst>
                <a:path w="954" h="88" extrusionOk="0">
                  <a:moveTo>
                    <a:pt x="472" y="0"/>
                  </a:moveTo>
                  <a:cubicBezTo>
                    <a:pt x="324" y="0"/>
                    <a:pt x="163" y="14"/>
                    <a:pt x="1" y="60"/>
                  </a:cubicBezTo>
                  <a:cubicBezTo>
                    <a:pt x="163" y="88"/>
                    <a:pt x="324" y="88"/>
                    <a:pt x="486" y="88"/>
                  </a:cubicBezTo>
                  <a:cubicBezTo>
                    <a:pt x="634" y="74"/>
                    <a:pt x="792" y="60"/>
                    <a:pt x="954" y="28"/>
                  </a:cubicBezTo>
                  <a:cubicBezTo>
                    <a:pt x="792" y="0"/>
                    <a:pt x="634" y="0"/>
                    <a:pt x="472"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7"/>
            <p:cNvSpPr/>
            <p:nvPr/>
          </p:nvSpPr>
          <p:spPr>
            <a:xfrm>
              <a:off x="6370725" y="2416400"/>
              <a:ext cx="10225" cy="7775"/>
            </a:xfrm>
            <a:custGeom>
              <a:avLst/>
              <a:gdLst/>
              <a:ahLst/>
              <a:cxnLst/>
              <a:rect l="l" t="t" r="r" b="b"/>
              <a:pathLst>
                <a:path w="409" h="311" extrusionOk="0">
                  <a:moveTo>
                    <a:pt x="408" y="1"/>
                  </a:moveTo>
                  <a:lnTo>
                    <a:pt x="408" y="1"/>
                  </a:lnTo>
                  <a:cubicBezTo>
                    <a:pt x="320" y="15"/>
                    <a:pt x="246" y="61"/>
                    <a:pt x="176" y="117"/>
                  </a:cubicBezTo>
                  <a:cubicBezTo>
                    <a:pt x="102" y="163"/>
                    <a:pt x="42" y="222"/>
                    <a:pt x="0" y="310"/>
                  </a:cubicBezTo>
                  <a:cubicBezTo>
                    <a:pt x="88" y="279"/>
                    <a:pt x="158" y="236"/>
                    <a:pt x="218" y="177"/>
                  </a:cubicBezTo>
                  <a:cubicBezTo>
                    <a:pt x="292" y="134"/>
                    <a:pt x="352" y="75"/>
                    <a:pt x="408"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7"/>
            <p:cNvSpPr/>
            <p:nvPr/>
          </p:nvSpPr>
          <p:spPr>
            <a:xfrm>
              <a:off x="6422675" y="2439100"/>
              <a:ext cx="4425" cy="25700"/>
            </a:xfrm>
            <a:custGeom>
              <a:avLst/>
              <a:gdLst/>
              <a:ahLst/>
              <a:cxnLst/>
              <a:rect l="l" t="t" r="r" b="b"/>
              <a:pathLst>
                <a:path w="177" h="1028" extrusionOk="0">
                  <a:moveTo>
                    <a:pt x="15" y="0"/>
                  </a:moveTo>
                  <a:cubicBezTo>
                    <a:pt x="1" y="176"/>
                    <a:pt x="33" y="352"/>
                    <a:pt x="61" y="528"/>
                  </a:cubicBezTo>
                  <a:cubicBezTo>
                    <a:pt x="89" y="690"/>
                    <a:pt x="120" y="866"/>
                    <a:pt x="177" y="1027"/>
                  </a:cubicBezTo>
                  <a:cubicBezTo>
                    <a:pt x="177" y="852"/>
                    <a:pt x="163" y="676"/>
                    <a:pt x="135" y="514"/>
                  </a:cubicBezTo>
                  <a:cubicBezTo>
                    <a:pt x="103" y="338"/>
                    <a:pt x="75" y="162"/>
                    <a:pt x="15"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7"/>
            <p:cNvSpPr/>
            <p:nvPr/>
          </p:nvSpPr>
          <p:spPr>
            <a:xfrm>
              <a:off x="6373975" y="2473925"/>
              <a:ext cx="34500" cy="9600"/>
            </a:xfrm>
            <a:custGeom>
              <a:avLst/>
              <a:gdLst/>
              <a:ahLst/>
              <a:cxnLst/>
              <a:rect l="l" t="t" r="r" b="b"/>
              <a:pathLst>
                <a:path w="1380" h="384" extrusionOk="0">
                  <a:moveTo>
                    <a:pt x="1379" y="0"/>
                  </a:moveTo>
                  <a:lnTo>
                    <a:pt x="1379" y="0"/>
                  </a:lnTo>
                  <a:cubicBezTo>
                    <a:pt x="1129" y="32"/>
                    <a:pt x="908" y="88"/>
                    <a:pt x="676" y="148"/>
                  </a:cubicBezTo>
                  <a:cubicBezTo>
                    <a:pt x="440" y="222"/>
                    <a:pt x="222" y="278"/>
                    <a:pt x="0" y="384"/>
                  </a:cubicBezTo>
                  <a:cubicBezTo>
                    <a:pt x="236" y="352"/>
                    <a:pt x="468" y="296"/>
                    <a:pt x="690" y="236"/>
                  </a:cubicBezTo>
                  <a:cubicBezTo>
                    <a:pt x="925" y="162"/>
                    <a:pt x="1157" y="88"/>
                    <a:pt x="1379"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7"/>
            <p:cNvSpPr/>
            <p:nvPr/>
          </p:nvSpPr>
          <p:spPr>
            <a:xfrm>
              <a:off x="6587925" y="2210125"/>
              <a:ext cx="25700" cy="25675"/>
            </a:xfrm>
            <a:custGeom>
              <a:avLst/>
              <a:gdLst/>
              <a:ahLst/>
              <a:cxnLst/>
              <a:rect l="l" t="t" r="r" b="b"/>
              <a:pathLst>
                <a:path w="1028" h="1027" extrusionOk="0">
                  <a:moveTo>
                    <a:pt x="617" y="1"/>
                  </a:moveTo>
                  <a:cubicBezTo>
                    <a:pt x="430" y="1"/>
                    <a:pt x="255" y="122"/>
                    <a:pt x="208" y="309"/>
                  </a:cubicBezTo>
                  <a:cubicBezTo>
                    <a:pt x="148" y="559"/>
                    <a:pt x="74" y="791"/>
                    <a:pt x="0" y="1027"/>
                  </a:cubicBezTo>
                  <a:lnTo>
                    <a:pt x="1027" y="1027"/>
                  </a:lnTo>
                  <a:cubicBezTo>
                    <a:pt x="1027" y="805"/>
                    <a:pt x="1027" y="601"/>
                    <a:pt x="1013" y="397"/>
                  </a:cubicBezTo>
                  <a:cubicBezTo>
                    <a:pt x="1013" y="221"/>
                    <a:pt x="897" y="59"/>
                    <a:pt x="721" y="14"/>
                  </a:cubicBezTo>
                  <a:cubicBezTo>
                    <a:pt x="687" y="5"/>
                    <a:pt x="651" y="1"/>
                    <a:pt x="617" y="1"/>
                  </a:cubicBezTo>
                  <a:close/>
                </a:path>
              </a:pathLst>
            </a:custGeom>
            <a:solidFill>
              <a:srgbClr val="FFA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7"/>
            <p:cNvSpPr/>
            <p:nvPr/>
          </p:nvSpPr>
          <p:spPr>
            <a:xfrm>
              <a:off x="6585725" y="2174750"/>
              <a:ext cx="41100" cy="47150"/>
            </a:xfrm>
            <a:custGeom>
              <a:avLst/>
              <a:gdLst/>
              <a:ahLst/>
              <a:cxnLst/>
              <a:rect l="l" t="t" r="r" b="b"/>
              <a:pathLst>
                <a:path w="1644" h="1886" extrusionOk="0">
                  <a:moveTo>
                    <a:pt x="646" y="1"/>
                  </a:moveTo>
                  <a:cubicBezTo>
                    <a:pt x="534" y="1"/>
                    <a:pt x="399" y="286"/>
                    <a:pt x="412" y="771"/>
                  </a:cubicBezTo>
                  <a:cubicBezTo>
                    <a:pt x="412" y="771"/>
                    <a:pt x="239" y="634"/>
                    <a:pt x="143" y="634"/>
                  </a:cubicBezTo>
                  <a:cubicBezTo>
                    <a:pt x="135" y="634"/>
                    <a:pt x="127" y="635"/>
                    <a:pt x="120" y="637"/>
                  </a:cubicBezTo>
                  <a:cubicBezTo>
                    <a:pt x="32" y="683"/>
                    <a:pt x="0" y="785"/>
                    <a:pt x="60" y="901"/>
                  </a:cubicBezTo>
                  <a:cubicBezTo>
                    <a:pt x="120" y="1021"/>
                    <a:pt x="338" y="1724"/>
                    <a:pt x="338" y="1724"/>
                  </a:cubicBezTo>
                  <a:cubicBezTo>
                    <a:pt x="352" y="1738"/>
                    <a:pt x="1115" y="1886"/>
                    <a:pt x="1115" y="1886"/>
                  </a:cubicBezTo>
                  <a:cubicBezTo>
                    <a:pt x="1115" y="1886"/>
                    <a:pt x="1643" y="1095"/>
                    <a:pt x="1601" y="771"/>
                  </a:cubicBezTo>
                  <a:cubicBezTo>
                    <a:pt x="1601" y="771"/>
                    <a:pt x="1574" y="752"/>
                    <a:pt x="1528" y="752"/>
                  </a:cubicBezTo>
                  <a:cubicBezTo>
                    <a:pt x="1482" y="752"/>
                    <a:pt x="1416" y="771"/>
                    <a:pt x="1337" y="845"/>
                  </a:cubicBezTo>
                  <a:cubicBezTo>
                    <a:pt x="1337" y="845"/>
                    <a:pt x="1527" y="373"/>
                    <a:pt x="1425" y="285"/>
                  </a:cubicBezTo>
                  <a:cubicBezTo>
                    <a:pt x="1416" y="277"/>
                    <a:pt x="1406" y="273"/>
                    <a:pt x="1395" y="273"/>
                  </a:cubicBezTo>
                  <a:cubicBezTo>
                    <a:pt x="1275" y="273"/>
                    <a:pt x="1042" y="743"/>
                    <a:pt x="1042" y="743"/>
                  </a:cubicBezTo>
                  <a:cubicBezTo>
                    <a:pt x="1042" y="743"/>
                    <a:pt x="1217" y="110"/>
                    <a:pt x="1101" y="53"/>
                  </a:cubicBezTo>
                  <a:cubicBezTo>
                    <a:pt x="1093" y="48"/>
                    <a:pt x="1084" y="45"/>
                    <a:pt x="1074" y="45"/>
                  </a:cubicBezTo>
                  <a:cubicBezTo>
                    <a:pt x="957" y="45"/>
                    <a:pt x="789" y="448"/>
                    <a:pt x="750" y="637"/>
                  </a:cubicBezTo>
                  <a:cubicBezTo>
                    <a:pt x="750" y="637"/>
                    <a:pt x="792" y="81"/>
                    <a:pt x="676" y="8"/>
                  </a:cubicBezTo>
                  <a:cubicBezTo>
                    <a:pt x="666" y="3"/>
                    <a:pt x="656" y="1"/>
                    <a:pt x="646" y="1"/>
                  </a:cubicBezTo>
                  <a:close/>
                </a:path>
              </a:pathLst>
            </a:custGeom>
            <a:solidFill>
              <a:srgbClr val="FFA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7"/>
            <p:cNvSpPr/>
            <p:nvPr/>
          </p:nvSpPr>
          <p:spPr>
            <a:xfrm>
              <a:off x="6493025" y="2227350"/>
              <a:ext cx="122800" cy="171850"/>
            </a:xfrm>
            <a:custGeom>
              <a:avLst/>
              <a:gdLst/>
              <a:ahLst/>
              <a:cxnLst/>
              <a:rect l="l" t="t" r="r" b="b"/>
              <a:pathLst>
                <a:path w="4912" h="6874" extrusionOk="0">
                  <a:moveTo>
                    <a:pt x="3814" y="0"/>
                  </a:moveTo>
                  <a:cubicBezTo>
                    <a:pt x="3022" y="3458"/>
                    <a:pt x="1" y="4925"/>
                    <a:pt x="1" y="4925"/>
                  </a:cubicBezTo>
                  <a:lnTo>
                    <a:pt x="427" y="6873"/>
                  </a:lnTo>
                  <a:cubicBezTo>
                    <a:pt x="4676" y="5906"/>
                    <a:pt x="4911" y="380"/>
                    <a:pt x="4911" y="380"/>
                  </a:cubicBezTo>
                  <a:cubicBezTo>
                    <a:pt x="4781" y="204"/>
                    <a:pt x="3814" y="0"/>
                    <a:pt x="3814"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7"/>
            <p:cNvSpPr/>
            <p:nvPr/>
          </p:nvSpPr>
          <p:spPr>
            <a:xfrm>
              <a:off x="6589075" y="2233575"/>
              <a:ext cx="22350" cy="8475"/>
            </a:xfrm>
            <a:custGeom>
              <a:avLst/>
              <a:gdLst/>
              <a:ahLst/>
              <a:cxnLst/>
              <a:rect l="l" t="t" r="r" b="b"/>
              <a:pathLst>
                <a:path w="894" h="339" extrusionOk="0">
                  <a:moveTo>
                    <a:pt x="0" y="1"/>
                  </a:moveTo>
                  <a:lnTo>
                    <a:pt x="0" y="1"/>
                  </a:lnTo>
                  <a:cubicBezTo>
                    <a:pt x="130" y="89"/>
                    <a:pt x="278" y="149"/>
                    <a:pt x="426" y="205"/>
                  </a:cubicBezTo>
                  <a:cubicBezTo>
                    <a:pt x="570" y="265"/>
                    <a:pt x="732" y="307"/>
                    <a:pt x="893" y="338"/>
                  </a:cubicBezTo>
                  <a:cubicBezTo>
                    <a:pt x="746" y="251"/>
                    <a:pt x="602" y="177"/>
                    <a:pt x="454" y="131"/>
                  </a:cubicBezTo>
                  <a:cubicBezTo>
                    <a:pt x="306" y="75"/>
                    <a:pt x="162" y="15"/>
                    <a:pt x="0"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57"/>
            <p:cNvSpPr/>
            <p:nvPr/>
          </p:nvSpPr>
          <p:spPr>
            <a:xfrm>
              <a:off x="6339925" y="2144150"/>
              <a:ext cx="194200" cy="193625"/>
            </a:xfrm>
            <a:custGeom>
              <a:avLst/>
              <a:gdLst/>
              <a:ahLst/>
              <a:cxnLst/>
              <a:rect l="l" t="t" r="r" b="b"/>
              <a:pathLst>
                <a:path w="7768" h="7745" extrusionOk="0">
                  <a:moveTo>
                    <a:pt x="3919" y="0"/>
                  </a:moveTo>
                  <a:cubicBezTo>
                    <a:pt x="3897" y="0"/>
                    <a:pt x="3875" y="0"/>
                    <a:pt x="3853" y="0"/>
                  </a:cubicBezTo>
                  <a:cubicBezTo>
                    <a:pt x="673" y="32"/>
                    <a:pt x="1" y="2231"/>
                    <a:pt x="89" y="4253"/>
                  </a:cubicBezTo>
                  <a:cubicBezTo>
                    <a:pt x="103" y="4661"/>
                    <a:pt x="191" y="5059"/>
                    <a:pt x="335" y="5410"/>
                  </a:cubicBezTo>
                  <a:cubicBezTo>
                    <a:pt x="616" y="6142"/>
                    <a:pt x="1144" y="6758"/>
                    <a:pt x="1816" y="7169"/>
                  </a:cubicBezTo>
                  <a:cubicBezTo>
                    <a:pt x="2407" y="7529"/>
                    <a:pt x="3104" y="7745"/>
                    <a:pt x="3847" y="7745"/>
                  </a:cubicBezTo>
                  <a:cubicBezTo>
                    <a:pt x="3918" y="7745"/>
                    <a:pt x="3989" y="7743"/>
                    <a:pt x="4060" y="7739"/>
                  </a:cubicBezTo>
                  <a:cubicBezTo>
                    <a:pt x="4764" y="7711"/>
                    <a:pt x="5407" y="7489"/>
                    <a:pt x="5963" y="7155"/>
                  </a:cubicBezTo>
                  <a:cubicBezTo>
                    <a:pt x="6638" y="6730"/>
                    <a:pt x="7180" y="6114"/>
                    <a:pt x="7476" y="5379"/>
                  </a:cubicBezTo>
                  <a:cubicBezTo>
                    <a:pt x="7666" y="4911"/>
                    <a:pt x="7768" y="4411"/>
                    <a:pt x="7739" y="3884"/>
                  </a:cubicBezTo>
                  <a:cubicBezTo>
                    <a:pt x="7652" y="1876"/>
                    <a:pt x="6886" y="0"/>
                    <a:pt x="3919" y="0"/>
                  </a:cubicBezTo>
                  <a:close/>
                </a:path>
              </a:pathLst>
            </a:custGeom>
            <a:solidFill>
              <a:srgbClr val="FFA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57"/>
            <p:cNvSpPr/>
            <p:nvPr/>
          </p:nvSpPr>
          <p:spPr>
            <a:xfrm>
              <a:off x="6308175" y="2234075"/>
              <a:ext cx="61275" cy="47625"/>
            </a:xfrm>
            <a:custGeom>
              <a:avLst/>
              <a:gdLst/>
              <a:ahLst/>
              <a:cxnLst/>
              <a:rect l="l" t="t" r="r" b="b"/>
              <a:pathLst>
                <a:path w="2451" h="1905" extrusionOk="0">
                  <a:moveTo>
                    <a:pt x="1229" y="0"/>
                  </a:moveTo>
                  <a:cubicBezTo>
                    <a:pt x="524" y="0"/>
                    <a:pt x="0" y="767"/>
                    <a:pt x="434" y="1504"/>
                  </a:cubicBezTo>
                  <a:cubicBezTo>
                    <a:pt x="494" y="1606"/>
                    <a:pt x="581" y="1694"/>
                    <a:pt x="669" y="1754"/>
                  </a:cubicBezTo>
                  <a:cubicBezTo>
                    <a:pt x="855" y="1858"/>
                    <a:pt x="1041" y="1905"/>
                    <a:pt x="1216" y="1905"/>
                  </a:cubicBezTo>
                  <a:cubicBezTo>
                    <a:pt x="1924" y="1905"/>
                    <a:pt x="2451" y="1145"/>
                    <a:pt x="2017" y="406"/>
                  </a:cubicBezTo>
                  <a:cubicBezTo>
                    <a:pt x="1957" y="304"/>
                    <a:pt x="1886" y="216"/>
                    <a:pt x="1781" y="157"/>
                  </a:cubicBezTo>
                  <a:cubicBezTo>
                    <a:pt x="1594" y="48"/>
                    <a:pt x="1406" y="0"/>
                    <a:pt x="1229" y="0"/>
                  </a:cubicBezTo>
                  <a:close/>
                </a:path>
              </a:pathLst>
            </a:custGeom>
            <a:solidFill>
              <a:srgbClr val="FFA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57"/>
            <p:cNvSpPr/>
            <p:nvPr/>
          </p:nvSpPr>
          <p:spPr>
            <a:xfrm>
              <a:off x="6505975" y="2234075"/>
              <a:ext cx="61350" cy="47625"/>
            </a:xfrm>
            <a:custGeom>
              <a:avLst/>
              <a:gdLst/>
              <a:ahLst/>
              <a:cxnLst/>
              <a:rect l="l" t="t" r="r" b="b"/>
              <a:pathLst>
                <a:path w="2454" h="1905" extrusionOk="0">
                  <a:moveTo>
                    <a:pt x="1224" y="0"/>
                  </a:moveTo>
                  <a:cubicBezTo>
                    <a:pt x="525" y="0"/>
                    <a:pt x="0" y="767"/>
                    <a:pt x="422" y="1504"/>
                  </a:cubicBezTo>
                  <a:cubicBezTo>
                    <a:pt x="482" y="1606"/>
                    <a:pt x="570" y="1694"/>
                    <a:pt x="672" y="1754"/>
                  </a:cubicBezTo>
                  <a:cubicBezTo>
                    <a:pt x="857" y="1858"/>
                    <a:pt x="1043" y="1905"/>
                    <a:pt x="1219" y="1905"/>
                  </a:cubicBezTo>
                  <a:cubicBezTo>
                    <a:pt x="1927" y="1905"/>
                    <a:pt x="2453" y="1145"/>
                    <a:pt x="2019" y="406"/>
                  </a:cubicBezTo>
                  <a:cubicBezTo>
                    <a:pt x="1959" y="304"/>
                    <a:pt x="1871" y="216"/>
                    <a:pt x="1769" y="157"/>
                  </a:cubicBezTo>
                  <a:cubicBezTo>
                    <a:pt x="1585" y="48"/>
                    <a:pt x="1399" y="0"/>
                    <a:pt x="1224" y="0"/>
                  </a:cubicBezTo>
                  <a:close/>
                </a:path>
              </a:pathLst>
            </a:custGeom>
            <a:solidFill>
              <a:srgbClr val="FFA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7"/>
            <p:cNvSpPr/>
            <p:nvPr/>
          </p:nvSpPr>
          <p:spPr>
            <a:xfrm>
              <a:off x="6324900" y="2246075"/>
              <a:ext cx="25625" cy="16475"/>
            </a:xfrm>
            <a:custGeom>
              <a:avLst/>
              <a:gdLst/>
              <a:ahLst/>
              <a:cxnLst/>
              <a:rect l="l" t="t" r="r" b="b"/>
              <a:pathLst>
                <a:path w="1025" h="659" extrusionOk="0">
                  <a:moveTo>
                    <a:pt x="338" y="0"/>
                  </a:moveTo>
                  <a:cubicBezTo>
                    <a:pt x="219" y="0"/>
                    <a:pt x="102" y="28"/>
                    <a:pt x="0" y="88"/>
                  </a:cubicBezTo>
                  <a:cubicBezTo>
                    <a:pt x="233" y="116"/>
                    <a:pt x="440" y="145"/>
                    <a:pt x="602" y="232"/>
                  </a:cubicBezTo>
                  <a:cubicBezTo>
                    <a:pt x="690" y="278"/>
                    <a:pt x="760" y="334"/>
                    <a:pt x="834" y="408"/>
                  </a:cubicBezTo>
                  <a:cubicBezTo>
                    <a:pt x="908" y="482"/>
                    <a:pt x="954" y="570"/>
                    <a:pt x="1024" y="658"/>
                  </a:cubicBezTo>
                  <a:cubicBezTo>
                    <a:pt x="1024" y="556"/>
                    <a:pt x="1010" y="422"/>
                    <a:pt x="954" y="320"/>
                  </a:cubicBezTo>
                  <a:cubicBezTo>
                    <a:pt x="922" y="278"/>
                    <a:pt x="880" y="232"/>
                    <a:pt x="834" y="176"/>
                  </a:cubicBezTo>
                  <a:cubicBezTo>
                    <a:pt x="792" y="145"/>
                    <a:pt x="746" y="102"/>
                    <a:pt x="690" y="71"/>
                  </a:cubicBezTo>
                  <a:cubicBezTo>
                    <a:pt x="570" y="28"/>
                    <a:pt x="454" y="0"/>
                    <a:pt x="338" y="0"/>
                  </a:cubicBezTo>
                  <a:close/>
                </a:path>
              </a:pathLst>
            </a:custGeom>
            <a:solidFill>
              <a:srgbClr val="FF94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7"/>
            <p:cNvSpPr/>
            <p:nvPr/>
          </p:nvSpPr>
          <p:spPr>
            <a:xfrm>
              <a:off x="6333350" y="2251175"/>
              <a:ext cx="10225" cy="22000"/>
            </a:xfrm>
            <a:custGeom>
              <a:avLst/>
              <a:gdLst/>
              <a:ahLst/>
              <a:cxnLst/>
              <a:rect l="l" t="t" r="r" b="b"/>
              <a:pathLst>
                <a:path w="409" h="880" extrusionOk="0">
                  <a:moveTo>
                    <a:pt x="408" y="0"/>
                  </a:moveTo>
                  <a:lnTo>
                    <a:pt x="408" y="0"/>
                  </a:lnTo>
                  <a:cubicBezTo>
                    <a:pt x="306" y="14"/>
                    <a:pt x="218" y="43"/>
                    <a:pt x="144" y="116"/>
                  </a:cubicBezTo>
                  <a:cubicBezTo>
                    <a:pt x="70" y="176"/>
                    <a:pt x="14" y="278"/>
                    <a:pt x="14" y="394"/>
                  </a:cubicBezTo>
                  <a:cubicBezTo>
                    <a:pt x="0" y="500"/>
                    <a:pt x="28" y="602"/>
                    <a:pt x="88" y="676"/>
                  </a:cubicBezTo>
                  <a:cubicBezTo>
                    <a:pt x="144" y="764"/>
                    <a:pt x="204" y="834"/>
                    <a:pt x="292" y="880"/>
                  </a:cubicBezTo>
                  <a:cubicBezTo>
                    <a:pt x="232" y="704"/>
                    <a:pt x="176" y="542"/>
                    <a:pt x="190" y="412"/>
                  </a:cubicBezTo>
                  <a:cubicBezTo>
                    <a:pt x="190" y="338"/>
                    <a:pt x="204" y="264"/>
                    <a:pt x="246" y="204"/>
                  </a:cubicBezTo>
                  <a:cubicBezTo>
                    <a:pt x="292" y="130"/>
                    <a:pt x="352" y="74"/>
                    <a:pt x="408" y="0"/>
                  </a:cubicBezTo>
                  <a:close/>
                </a:path>
              </a:pathLst>
            </a:custGeom>
            <a:solidFill>
              <a:srgbClr val="FF94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7"/>
            <p:cNvSpPr/>
            <p:nvPr/>
          </p:nvSpPr>
          <p:spPr>
            <a:xfrm>
              <a:off x="6524950" y="2246075"/>
              <a:ext cx="25625" cy="16475"/>
            </a:xfrm>
            <a:custGeom>
              <a:avLst/>
              <a:gdLst/>
              <a:ahLst/>
              <a:cxnLst/>
              <a:rect l="l" t="t" r="r" b="b"/>
              <a:pathLst>
                <a:path w="1025" h="659" extrusionOk="0">
                  <a:moveTo>
                    <a:pt x="690" y="0"/>
                  </a:moveTo>
                  <a:cubicBezTo>
                    <a:pt x="571" y="0"/>
                    <a:pt x="455" y="28"/>
                    <a:pt x="338" y="71"/>
                  </a:cubicBezTo>
                  <a:cubicBezTo>
                    <a:pt x="279" y="102"/>
                    <a:pt x="233" y="145"/>
                    <a:pt x="191" y="176"/>
                  </a:cubicBezTo>
                  <a:cubicBezTo>
                    <a:pt x="145" y="232"/>
                    <a:pt x="103" y="278"/>
                    <a:pt x="75" y="320"/>
                  </a:cubicBezTo>
                  <a:cubicBezTo>
                    <a:pt x="15" y="422"/>
                    <a:pt x="1" y="556"/>
                    <a:pt x="1" y="658"/>
                  </a:cubicBezTo>
                  <a:cubicBezTo>
                    <a:pt x="75" y="570"/>
                    <a:pt x="117" y="482"/>
                    <a:pt x="191" y="408"/>
                  </a:cubicBezTo>
                  <a:cubicBezTo>
                    <a:pt x="265" y="334"/>
                    <a:pt x="338" y="278"/>
                    <a:pt x="426" y="232"/>
                  </a:cubicBezTo>
                  <a:cubicBezTo>
                    <a:pt x="585" y="145"/>
                    <a:pt x="792" y="116"/>
                    <a:pt x="1024" y="88"/>
                  </a:cubicBezTo>
                  <a:cubicBezTo>
                    <a:pt x="922" y="28"/>
                    <a:pt x="806" y="0"/>
                    <a:pt x="690" y="0"/>
                  </a:cubicBezTo>
                  <a:close/>
                </a:path>
              </a:pathLst>
            </a:custGeom>
            <a:solidFill>
              <a:srgbClr val="FF94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7"/>
            <p:cNvSpPr/>
            <p:nvPr/>
          </p:nvSpPr>
          <p:spPr>
            <a:xfrm>
              <a:off x="6531900" y="2251175"/>
              <a:ext cx="9875" cy="22000"/>
            </a:xfrm>
            <a:custGeom>
              <a:avLst/>
              <a:gdLst/>
              <a:ahLst/>
              <a:cxnLst/>
              <a:rect l="l" t="t" r="r" b="b"/>
              <a:pathLst>
                <a:path w="395" h="880" extrusionOk="0">
                  <a:moveTo>
                    <a:pt x="1" y="0"/>
                  </a:moveTo>
                  <a:cubicBezTo>
                    <a:pt x="60" y="74"/>
                    <a:pt x="117" y="130"/>
                    <a:pt x="162" y="204"/>
                  </a:cubicBezTo>
                  <a:cubicBezTo>
                    <a:pt x="191" y="264"/>
                    <a:pt x="219" y="338"/>
                    <a:pt x="219" y="412"/>
                  </a:cubicBezTo>
                  <a:cubicBezTo>
                    <a:pt x="236" y="542"/>
                    <a:pt x="177" y="704"/>
                    <a:pt x="117" y="880"/>
                  </a:cubicBezTo>
                  <a:cubicBezTo>
                    <a:pt x="205" y="834"/>
                    <a:pt x="264" y="764"/>
                    <a:pt x="324" y="676"/>
                  </a:cubicBezTo>
                  <a:cubicBezTo>
                    <a:pt x="366" y="602"/>
                    <a:pt x="395" y="500"/>
                    <a:pt x="395" y="394"/>
                  </a:cubicBezTo>
                  <a:cubicBezTo>
                    <a:pt x="395" y="278"/>
                    <a:pt x="338" y="176"/>
                    <a:pt x="264" y="116"/>
                  </a:cubicBezTo>
                  <a:cubicBezTo>
                    <a:pt x="191" y="43"/>
                    <a:pt x="103" y="14"/>
                    <a:pt x="1" y="0"/>
                  </a:cubicBezTo>
                  <a:close/>
                </a:path>
              </a:pathLst>
            </a:custGeom>
            <a:solidFill>
              <a:srgbClr val="FF94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7"/>
            <p:cNvSpPr/>
            <p:nvPr/>
          </p:nvSpPr>
          <p:spPr>
            <a:xfrm>
              <a:off x="6304325" y="2108025"/>
              <a:ext cx="266825" cy="146875"/>
            </a:xfrm>
            <a:custGeom>
              <a:avLst/>
              <a:gdLst/>
              <a:ahLst/>
              <a:cxnLst/>
              <a:rect l="l" t="t" r="r" b="b"/>
              <a:pathLst>
                <a:path w="10673" h="5875" extrusionOk="0">
                  <a:moveTo>
                    <a:pt x="5906" y="1"/>
                  </a:moveTo>
                  <a:cubicBezTo>
                    <a:pt x="4817" y="1"/>
                    <a:pt x="3887" y="598"/>
                    <a:pt x="3887" y="598"/>
                  </a:cubicBezTo>
                  <a:cubicBezTo>
                    <a:pt x="3788" y="590"/>
                    <a:pt x="3692" y="586"/>
                    <a:pt x="3599" y="586"/>
                  </a:cubicBezTo>
                  <a:cubicBezTo>
                    <a:pt x="1191" y="586"/>
                    <a:pt x="1027" y="3088"/>
                    <a:pt x="1027" y="3088"/>
                  </a:cubicBezTo>
                  <a:cubicBezTo>
                    <a:pt x="0" y="4070"/>
                    <a:pt x="602" y="5462"/>
                    <a:pt x="602" y="5462"/>
                  </a:cubicBezTo>
                  <a:cubicBezTo>
                    <a:pt x="885" y="5093"/>
                    <a:pt x="1238" y="5045"/>
                    <a:pt x="1403" y="5045"/>
                  </a:cubicBezTo>
                  <a:cubicBezTo>
                    <a:pt x="1461" y="5045"/>
                    <a:pt x="1495" y="5051"/>
                    <a:pt x="1495" y="5051"/>
                  </a:cubicBezTo>
                  <a:lnTo>
                    <a:pt x="2111" y="5874"/>
                  </a:lnTo>
                  <a:lnTo>
                    <a:pt x="2199" y="4319"/>
                  </a:lnTo>
                  <a:cubicBezTo>
                    <a:pt x="4911" y="4115"/>
                    <a:pt x="4707" y="2663"/>
                    <a:pt x="4707" y="2663"/>
                  </a:cubicBezTo>
                  <a:lnTo>
                    <a:pt x="4707" y="2663"/>
                  </a:lnTo>
                  <a:cubicBezTo>
                    <a:pt x="5090" y="2926"/>
                    <a:pt x="5473" y="3006"/>
                    <a:pt x="5797" y="3006"/>
                  </a:cubicBezTo>
                  <a:cubicBezTo>
                    <a:pt x="6305" y="3006"/>
                    <a:pt x="6670" y="2810"/>
                    <a:pt x="6670" y="2810"/>
                  </a:cubicBezTo>
                  <a:cubicBezTo>
                    <a:pt x="7109" y="3908"/>
                    <a:pt x="8400" y="4041"/>
                    <a:pt x="8400" y="4041"/>
                  </a:cubicBezTo>
                  <a:lnTo>
                    <a:pt x="8488" y="5652"/>
                  </a:lnTo>
                  <a:lnTo>
                    <a:pt x="9132" y="5065"/>
                  </a:lnTo>
                  <a:cubicBezTo>
                    <a:pt x="9174" y="5061"/>
                    <a:pt x="9214" y="5059"/>
                    <a:pt x="9253" y="5059"/>
                  </a:cubicBezTo>
                  <a:cubicBezTo>
                    <a:pt x="9898" y="5059"/>
                    <a:pt x="10145" y="5579"/>
                    <a:pt x="10145" y="5579"/>
                  </a:cubicBezTo>
                  <a:cubicBezTo>
                    <a:pt x="10672" y="4274"/>
                    <a:pt x="9835" y="3746"/>
                    <a:pt x="9835" y="3746"/>
                  </a:cubicBezTo>
                  <a:cubicBezTo>
                    <a:pt x="9807" y="1565"/>
                    <a:pt x="7932" y="978"/>
                    <a:pt x="7932" y="978"/>
                  </a:cubicBezTo>
                  <a:cubicBezTo>
                    <a:pt x="7319" y="231"/>
                    <a:pt x="6582" y="1"/>
                    <a:pt x="5906" y="1"/>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7"/>
            <p:cNvSpPr/>
            <p:nvPr/>
          </p:nvSpPr>
          <p:spPr>
            <a:xfrm>
              <a:off x="6358925" y="2169475"/>
              <a:ext cx="55000" cy="30450"/>
            </a:xfrm>
            <a:custGeom>
              <a:avLst/>
              <a:gdLst/>
              <a:ahLst/>
              <a:cxnLst/>
              <a:rect l="l" t="t" r="r" b="b"/>
              <a:pathLst>
                <a:path w="2200" h="1218" extrusionOk="0">
                  <a:moveTo>
                    <a:pt x="2199" y="1"/>
                  </a:moveTo>
                  <a:cubicBezTo>
                    <a:pt x="2171" y="43"/>
                    <a:pt x="2125" y="88"/>
                    <a:pt x="2097" y="131"/>
                  </a:cubicBezTo>
                  <a:lnTo>
                    <a:pt x="2037" y="190"/>
                  </a:lnTo>
                  <a:lnTo>
                    <a:pt x="1995" y="250"/>
                  </a:lnTo>
                  <a:lnTo>
                    <a:pt x="1879" y="366"/>
                  </a:lnTo>
                  <a:lnTo>
                    <a:pt x="1759" y="468"/>
                  </a:lnTo>
                  <a:cubicBezTo>
                    <a:pt x="1584" y="602"/>
                    <a:pt x="1408" y="732"/>
                    <a:pt x="1218" y="820"/>
                  </a:cubicBezTo>
                  <a:cubicBezTo>
                    <a:pt x="1028" y="922"/>
                    <a:pt x="838" y="1010"/>
                    <a:pt x="630" y="1070"/>
                  </a:cubicBezTo>
                  <a:cubicBezTo>
                    <a:pt x="528" y="1098"/>
                    <a:pt x="426" y="1130"/>
                    <a:pt x="310" y="1158"/>
                  </a:cubicBezTo>
                  <a:cubicBezTo>
                    <a:pt x="208" y="1186"/>
                    <a:pt x="103" y="1200"/>
                    <a:pt x="1" y="1218"/>
                  </a:cubicBezTo>
                  <a:cubicBezTo>
                    <a:pt x="222" y="1218"/>
                    <a:pt x="426" y="1186"/>
                    <a:pt x="648" y="1130"/>
                  </a:cubicBezTo>
                  <a:cubicBezTo>
                    <a:pt x="852" y="1084"/>
                    <a:pt x="1056" y="996"/>
                    <a:pt x="1263" y="894"/>
                  </a:cubicBezTo>
                  <a:cubicBezTo>
                    <a:pt x="1453" y="806"/>
                    <a:pt x="1643" y="672"/>
                    <a:pt x="1805" y="528"/>
                  </a:cubicBezTo>
                  <a:cubicBezTo>
                    <a:pt x="1967" y="380"/>
                    <a:pt x="2097" y="190"/>
                    <a:pt x="2199" y="1"/>
                  </a:cubicBezTo>
                  <a:close/>
                </a:path>
              </a:pathLst>
            </a:custGeom>
            <a:solidFill>
              <a:srgbClr val="FFA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7"/>
            <p:cNvSpPr/>
            <p:nvPr/>
          </p:nvSpPr>
          <p:spPr>
            <a:xfrm>
              <a:off x="6496725" y="2137900"/>
              <a:ext cx="43300" cy="57975"/>
            </a:xfrm>
            <a:custGeom>
              <a:avLst/>
              <a:gdLst/>
              <a:ahLst/>
              <a:cxnLst/>
              <a:rect l="l" t="t" r="r" b="b"/>
              <a:pathLst>
                <a:path w="1732" h="2319" extrusionOk="0">
                  <a:moveTo>
                    <a:pt x="1" y="1"/>
                  </a:moveTo>
                  <a:lnTo>
                    <a:pt x="1" y="1"/>
                  </a:lnTo>
                  <a:cubicBezTo>
                    <a:pt x="117" y="61"/>
                    <a:pt x="219" y="134"/>
                    <a:pt x="324" y="208"/>
                  </a:cubicBezTo>
                  <a:cubicBezTo>
                    <a:pt x="426" y="282"/>
                    <a:pt x="528" y="352"/>
                    <a:pt x="616" y="440"/>
                  </a:cubicBezTo>
                  <a:cubicBezTo>
                    <a:pt x="806" y="602"/>
                    <a:pt x="982" y="778"/>
                    <a:pt x="1144" y="968"/>
                  </a:cubicBezTo>
                  <a:cubicBezTo>
                    <a:pt x="1292" y="1162"/>
                    <a:pt x="1422" y="1380"/>
                    <a:pt x="1524" y="1601"/>
                  </a:cubicBezTo>
                  <a:lnTo>
                    <a:pt x="1598" y="1777"/>
                  </a:lnTo>
                  <a:lnTo>
                    <a:pt x="1657" y="1953"/>
                  </a:lnTo>
                  <a:lnTo>
                    <a:pt x="1686" y="2041"/>
                  </a:lnTo>
                  <a:lnTo>
                    <a:pt x="1700" y="2129"/>
                  </a:lnTo>
                  <a:cubicBezTo>
                    <a:pt x="1709" y="2168"/>
                    <a:pt x="1721" y="2216"/>
                    <a:pt x="1727" y="2262"/>
                  </a:cubicBezTo>
                  <a:lnTo>
                    <a:pt x="1727" y="2262"/>
                  </a:lnTo>
                  <a:cubicBezTo>
                    <a:pt x="1709" y="2029"/>
                    <a:pt x="1678" y="1787"/>
                    <a:pt x="1584" y="1570"/>
                  </a:cubicBezTo>
                  <a:cubicBezTo>
                    <a:pt x="1496" y="1337"/>
                    <a:pt x="1362" y="1116"/>
                    <a:pt x="1204" y="912"/>
                  </a:cubicBezTo>
                  <a:cubicBezTo>
                    <a:pt x="1042" y="722"/>
                    <a:pt x="866" y="546"/>
                    <a:pt x="658" y="384"/>
                  </a:cubicBezTo>
                  <a:cubicBezTo>
                    <a:pt x="454" y="236"/>
                    <a:pt x="236" y="89"/>
                    <a:pt x="1" y="1"/>
                  </a:cubicBezTo>
                  <a:close/>
                  <a:moveTo>
                    <a:pt x="1727" y="2262"/>
                  </a:moveTo>
                  <a:lnTo>
                    <a:pt x="1727" y="2262"/>
                  </a:lnTo>
                  <a:cubicBezTo>
                    <a:pt x="1729" y="2281"/>
                    <a:pt x="1730" y="2300"/>
                    <a:pt x="1731" y="2319"/>
                  </a:cubicBezTo>
                  <a:cubicBezTo>
                    <a:pt x="1731" y="2301"/>
                    <a:pt x="1730" y="2282"/>
                    <a:pt x="1727" y="2262"/>
                  </a:cubicBezTo>
                  <a:close/>
                </a:path>
              </a:pathLst>
            </a:custGeom>
            <a:solidFill>
              <a:srgbClr val="FFA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7"/>
            <p:cNvSpPr/>
            <p:nvPr/>
          </p:nvSpPr>
          <p:spPr>
            <a:xfrm>
              <a:off x="6321200" y="2192175"/>
              <a:ext cx="12875" cy="37375"/>
            </a:xfrm>
            <a:custGeom>
              <a:avLst/>
              <a:gdLst/>
              <a:ahLst/>
              <a:cxnLst/>
              <a:rect l="l" t="t" r="r" b="b"/>
              <a:pathLst>
                <a:path w="515" h="1495" extrusionOk="0">
                  <a:moveTo>
                    <a:pt x="514" y="0"/>
                  </a:moveTo>
                  <a:lnTo>
                    <a:pt x="514" y="0"/>
                  </a:lnTo>
                  <a:cubicBezTo>
                    <a:pt x="398" y="74"/>
                    <a:pt x="293" y="176"/>
                    <a:pt x="222" y="292"/>
                  </a:cubicBezTo>
                  <a:cubicBezTo>
                    <a:pt x="148" y="412"/>
                    <a:pt x="103" y="542"/>
                    <a:pt x="60" y="675"/>
                  </a:cubicBezTo>
                  <a:cubicBezTo>
                    <a:pt x="1" y="953"/>
                    <a:pt x="1" y="1231"/>
                    <a:pt x="75" y="1495"/>
                  </a:cubicBezTo>
                  <a:cubicBezTo>
                    <a:pt x="60" y="1365"/>
                    <a:pt x="75" y="1231"/>
                    <a:pt x="89" y="1083"/>
                  </a:cubicBezTo>
                  <a:cubicBezTo>
                    <a:pt x="89" y="953"/>
                    <a:pt x="117" y="820"/>
                    <a:pt x="148" y="704"/>
                  </a:cubicBezTo>
                  <a:cubicBezTo>
                    <a:pt x="177" y="573"/>
                    <a:pt x="222" y="440"/>
                    <a:pt x="279" y="324"/>
                  </a:cubicBezTo>
                  <a:cubicBezTo>
                    <a:pt x="338" y="204"/>
                    <a:pt x="426" y="102"/>
                    <a:pt x="514" y="0"/>
                  </a:cubicBezTo>
                  <a:close/>
                </a:path>
              </a:pathLst>
            </a:custGeom>
            <a:solidFill>
              <a:srgbClr val="FFA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7"/>
            <p:cNvSpPr/>
            <p:nvPr/>
          </p:nvSpPr>
          <p:spPr>
            <a:xfrm>
              <a:off x="6458200" y="2244050"/>
              <a:ext cx="44800" cy="40625"/>
            </a:xfrm>
            <a:custGeom>
              <a:avLst/>
              <a:gdLst/>
              <a:ahLst/>
              <a:cxnLst/>
              <a:rect l="l" t="t" r="r" b="b"/>
              <a:pathLst>
                <a:path w="1792" h="1625" extrusionOk="0">
                  <a:moveTo>
                    <a:pt x="895" y="1"/>
                  </a:moveTo>
                  <a:cubicBezTo>
                    <a:pt x="818" y="1"/>
                    <a:pt x="740" y="12"/>
                    <a:pt x="662" y="36"/>
                  </a:cubicBezTo>
                  <a:cubicBezTo>
                    <a:pt x="237" y="169"/>
                    <a:pt x="1" y="609"/>
                    <a:pt x="121" y="1049"/>
                  </a:cubicBezTo>
                  <a:cubicBezTo>
                    <a:pt x="227" y="1395"/>
                    <a:pt x="551" y="1625"/>
                    <a:pt x="899" y="1625"/>
                  </a:cubicBezTo>
                  <a:cubicBezTo>
                    <a:pt x="976" y="1625"/>
                    <a:pt x="1053" y="1614"/>
                    <a:pt x="1130" y="1590"/>
                  </a:cubicBezTo>
                  <a:cubicBezTo>
                    <a:pt x="1556" y="1471"/>
                    <a:pt x="1791" y="1017"/>
                    <a:pt x="1672" y="577"/>
                  </a:cubicBezTo>
                  <a:cubicBezTo>
                    <a:pt x="1565" y="229"/>
                    <a:pt x="1242" y="1"/>
                    <a:pt x="895"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7"/>
            <p:cNvSpPr/>
            <p:nvPr/>
          </p:nvSpPr>
          <p:spPr>
            <a:xfrm>
              <a:off x="6459700" y="2243425"/>
              <a:ext cx="41800" cy="42250"/>
            </a:xfrm>
            <a:custGeom>
              <a:avLst/>
              <a:gdLst/>
              <a:ahLst/>
              <a:cxnLst/>
              <a:rect l="l" t="t" r="r" b="b"/>
              <a:pathLst>
                <a:path w="1672" h="1690" extrusionOk="0">
                  <a:moveTo>
                    <a:pt x="838" y="61"/>
                  </a:moveTo>
                  <a:cubicBezTo>
                    <a:pt x="1172" y="61"/>
                    <a:pt x="1482" y="282"/>
                    <a:pt x="1584" y="616"/>
                  </a:cubicBezTo>
                  <a:cubicBezTo>
                    <a:pt x="1598" y="690"/>
                    <a:pt x="1612" y="764"/>
                    <a:pt x="1612" y="838"/>
                  </a:cubicBezTo>
                  <a:cubicBezTo>
                    <a:pt x="1612" y="1176"/>
                    <a:pt x="1394" y="1482"/>
                    <a:pt x="1056" y="1584"/>
                  </a:cubicBezTo>
                  <a:cubicBezTo>
                    <a:pt x="982" y="1615"/>
                    <a:pt x="908" y="1615"/>
                    <a:pt x="838" y="1615"/>
                  </a:cubicBezTo>
                  <a:cubicBezTo>
                    <a:pt x="500" y="1615"/>
                    <a:pt x="191" y="1394"/>
                    <a:pt x="89" y="1056"/>
                  </a:cubicBezTo>
                  <a:cubicBezTo>
                    <a:pt x="75" y="986"/>
                    <a:pt x="61" y="912"/>
                    <a:pt x="61" y="838"/>
                  </a:cubicBezTo>
                  <a:cubicBezTo>
                    <a:pt x="61" y="500"/>
                    <a:pt x="279" y="194"/>
                    <a:pt x="616" y="89"/>
                  </a:cubicBezTo>
                  <a:cubicBezTo>
                    <a:pt x="690" y="61"/>
                    <a:pt x="764" y="61"/>
                    <a:pt x="838" y="61"/>
                  </a:cubicBezTo>
                  <a:close/>
                  <a:moveTo>
                    <a:pt x="838" y="1"/>
                  </a:moveTo>
                  <a:cubicBezTo>
                    <a:pt x="750" y="1"/>
                    <a:pt x="676" y="1"/>
                    <a:pt x="602" y="32"/>
                  </a:cubicBezTo>
                  <a:cubicBezTo>
                    <a:pt x="236" y="134"/>
                    <a:pt x="1" y="472"/>
                    <a:pt x="1" y="838"/>
                  </a:cubicBezTo>
                  <a:cubicBezTo>
                    <a:pt x="1" y="912"/>
                    <a:pt x="15" y="1000"/>
                    <a:pt x="29" y="1074"/>
                  </a:cubicBezTo>
                  <a:cubicBezTo>
                    <a:pt x="149" y="1439"/>
                    <a:pt x="486" y="1689"/>
                    <a:pt x="838" y="1689"/>
                  </a:cubicBezTo>
                  <a:cubicBezTo>
                    <a:pt x="926" y="1689"/>
                    <a:pt x="996" y="1672"/>
                    <a:pt x="1070" y="1643"/>
                  </a:cubicBezTo>
                  <a:cubicBezTo>
                    <a:pt x="1436" y="1541"/>
                    <a:pt x="1672" y="1204"/>
                    <a:pt x="1672" y="838"/>
                  </a:cubicBezTo>
                  <a:cubicBezTo>
                    <a:pt x="1672" y="764"/>
                    <a:pt x="1658" y="676"/>
                    <a:pt x="1643" y="602"/>
                  </a:cubicBezTo>
                  <a:cubicBezTo>
                    <a:pt x="1524" y="236"/>
                    <a:pt x="1190" y="1"/>
                    <a:pt x="8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7"/>
            <p:cNvSpPr/>
            <p:nvPr/>
          </p:nvSpPr>
          <p:spPr>
            <a:xfrm>
              <a:off x="6458200" y="2245875"/>
              <a:ext cx="44800" cy="40500"/>
            </a:xfrm>
            <a:custGeom>
              <a:avLst/>
              <a:gdLst/>
              <a:ahLst/>
              <a:cxnLst/>
              <a:rect l="l" t="t" r="r" b="b"/>
              <a:pathLst>
                <a:path w="1792" h="1620" extrusionOk="0">
                  <a:moveTo>
                    <a:pt x="896" y="0"/>
                  </a:moveTo>
                  <a:cubicBezTo>
                    <a:pt x="819" y="0"/>
                    <a:pt x="740" y="12"/>
                    <a:pt x="662" y="36"/>
                  </a:cubicBezTo>
                  <a:cubicBezTo>
                    <a:pt x="237" y="153"/>
                    <a:pt x="1" y="606"/>
                    <a:pt x="121" y="1032"/>
                  </a:cubicBezTo>
                  <a:cubicBezTo>
                    <a:pt x="229" y="1387"/>
                    <a:pt x="553" y="1620"/>
                    <a:pt x="905" y="1620"/>
                  </a:cubicBezTo>
                  <a:cubicBezTo>
                    <a:pt x="975" y="1620"/>
                    <a:pt x="1045" y="1610"/>
                    <a:pt x="1116" y="1591"/>
                  </a:cubicBezTo>
                  <a:cubicBezTo>
                    <a:pt x="1542" y="1458"/>
                    <a:pt x="1791" y="1004"/>
                    <a:pt x="1658" y="578"/>
                  </a:cubicBezTo>
                  <a:cubicBezTo>
                    <a:pt x="1551" y="231"/>
                    <a:pt x="1239" y="0"/>
                    <a:pt x="8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7"/>
            <p:cNvSpPr/>
            <p:nvPr/>
          </p:nvSpPr>
          <p:spPr>
            <a:xfrm>
              <a:off x="6465950" y="2252925"/>
              <a:ext cx="28950" cy="26325"/>
            </a:xfrm>
            <a:custGeom>
              <a:avLst/>
              <a:gdLst/>
              <a:ahLst/>
              <a:cxnLst/>
              <a:rect l="l" t="t" r="r" b="b"/>
              <a:pathLst>
                <a:path w="1158" h="1053" extrusionOk="0">
                  <a:moveTo>
                    <a:pt x="571" y="0"/>
                  </a:moveTo>
                  <a:cubicBezTo>
                    <a:pt x="527" y="0"/>
                    <a:pt x="483" y="6"/>
                    <a:pt x="440" y="18"/>
                  </a:cubicBezTo>
                  <a:cubicBezTo>
                    <a:pt x="162" y="106"/>
                    <a:pt x="1" y="398"/>
                    <a:pt x="88" y="676"/>
                  </a:cubicBezTo>
                  <a:cubicBezTo>
                    <a:pt x="148" y="905"/>
                    <a:pt x="353" y="1052"/>
                    <a:pt x="576" y="1052"/>
                  </a:cubicBezTo>
                  <a:cubicBezTo>
                    <a:pt x="628" y="1052"/>
                    <a:pt x="680" y="1044"/>
                    <a:pt x="732" y="1028"/>
                  </a:cubicBezTo>
                  <a:cubicBezTo>
                    <a:pt x="1010" y="940"/>
                    <a:pt x="1158" y="662"/>
                    <a:pt x="1084" y="384"/>
                  </a:cubicBezTo>
                  <a:cubicBezTo>
                    <a:pt x="1010" y="152"/>
                    <a:pt x="794" y="0"/>
                    <a:pt x="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7"/>
            <p:cNvSpPr/>
            <p:nvPr/>
          </p:nvSpPr>
          <p:spPr>
            <a:xfrm>
              <a:off x="6486100" y="2258550"/>
              <a:ext cx="9950" cy="6450"/>
            </a:xfrm>
            <a:custGeom>
              <a:avLst/>
              <a:gdLst/>
              <a:ahLst/>
              <a:cxnLst/>
              <a:rect l="l" t="t" r="r" b="b"/>
              <a:pathLst>
                <a:path w="398" h="258" extrusionOk="0">
                  <a:moveTo>
                    <a:pt x="241" y="0"/>
                  </a:moveTo>
                  <a:cubicBezTo>
                    <a:pt x="216" y="0"/>
                    <a:pt x="189" y="4"/>
                    <a:pt x="162" y="11"/>
                  </a:cubicBezTo>
                  <a:cubicBezTo>
                    <a:pt x="60" y="43"/>
                    <a:pt x="0" y="117"/>
                    <a:pt x="14" y="187"/>
                  </a:cubicBezTo>
                  <a:cubicBezTo>
                    <a:pt x="37" y="231"/>
                    <a:pt x="91" y="258"/>
                    <a:pt x="158" y="258"/>
                  </a:cubicBezTo>
                  <a:cubicBezTo>
                    <a:pt x="183" y="258"/>
                    <a:pt x="209" y="254"/>
                    <a:pt x="236" y="247"/>
                  </a:cubicBezTo>
                  <a:cubicBezTo>
                    <a:pt x="338" y="219"/>
                    <a:pt x="398" y="145"/>
                    <a:pt x="380" y="71"/>
                  </a:cubicBezTo>
                  <a:cubicBezTo>
                    <a:pt x="370" y="27"/>
                    <a:pt x="312" y="0"/>
                    <a:pt x="2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7"/>
            <p:cNvSpPr/>
            <p:nvPr/>
          </p:nvSpPr>
          <p:spPr>
            <a:xfrm>
              <a:off x="6376875" y="2246325"/>
              <a:ext cx="42225" cy="40800"/>
            </a:xfrm>
            <a:custGeom>
              <a:avLst/>
              <a:gdLst/>
              <a:ahLst/>
              <a:cxnLst/>
              <a:rect l="l" t="t" r="r" b="b"/>
              <a:pathLst>
                <a:path w="1689" h="1632" extrusionOk="0">
                  <a:moveTo>
                    <a:pt x="843" y="0"/>
                  </a:moveTo>
                  <a:cubicBezTo>
                    <a:pt x="426" y="0"/>
                    <a:pt x="86" y="323"/>
                    <a:pt x="46" y="736"/>
                  </a:cubicBezTo>
                  <a:cubicBezTo>
                    <a:pt x="0" y="1190"/>
                    <a:pt x="324" y="1587"/>
                    <a:pt x="764" y="1629"/>
                  </a:cubicBezTo>
                  <a:cubicBezTo>
                    <a:pt x="783" y="1631"/>
                    <a:pt x="803" y="1632"/>
                    <a:pt x="823" y="1632"/>
                  </a:cubicBezTo>
                  <a:cubicBezTo>
                    <a:pt x="1239" y="1632"/>
                    <a:pt x="1603" y="1318"/>
                    <a:pt x="1643" y="898"/>
                  </a:cubicBezTo>
                  <a:cubicBezTo>
                    <a:pt x="1689" y="444"/>
                    <a:pt x="1365" y="47"/>
                    <a:pt x="925" y="4"/>
                  </a:cubicBezTo>
                  <a:cubicBezTo>
                    <a:pt x="898" y="2"/>
                    <a:pt x="870" y="0"/>
                    <a:pt x="843"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57"/>
            <p:cNvSpPr/>
            <p:nvPr/>
          </p:nvSpPr>
          <p:spPr>
            <a:xfrm>
              <a:off x="6376875" y="2245625"/>
              <a:ext cx="41800" cy="42250"/>
            </a:xfrm>
            <a:custGeom>
              <a:avLst/>
              <a:gdLst/>
              <a:ahLst/>
              <a:cxnLst/>
              <a:rect l="l" t="t" r="r" b="b"/>
              <a:pathLst>
                <a:path w="1672" h="1690" extrusionOk="0">
                  <a:moveTo>
                    <a:pt x="911" y="61"/>
                  </a:moveTo>
                  <a:cubicBezTo>
                    <a:pt x="1319" y="106"/>
                    <a:pt x="1615" y="440"/>
                    <a:pt x="1615" y="838"/>
                  </a:cubicBezTo>
                  <a:lnTo>
                    <a:pt x="1615" y="912"/>
                  </a:lnTo>
                  <a:cubicBezTo>
                    <a:pt x="1569" y="1320"/>
                    <a:pt x="1231" y="1629"/>
                    <a:pt x="837" y="1629"/>
                  </a:cubicBezTo>
                  <a:cubicBezTo>
                    <a:pt x="823" y="1629"/>
                    <a:pt x="792" y="1629"/>
                    <a:pt x="764" y="1615"/>
                  </a:cubicBezTo>
                  <a:cubicBezTo>
                    <a:pt x="370" y="1584"/>
                    <a:pt x="60" y="1249"/>
                    <a:pt x="60" y="838"/>
                  </a:cubicBezTo>
                  <a:cubicBezTo>
                    <a:pt x="60" y="824"/>
                    <a:pt x="74" y="792"/>
                    <a:pt x="74" y="764"/>
                  </a:cubicBezTo>
                  <a:cubicBezTo>
                    <a:pt x="106" y="370"/>
                    <a:pt x="440" y="61"/>
                    <a:pt x="837" y="61"/>
                  </a:cubicBezTo>
                  <a:close/>
                  <a:moveTo>
                    <a:pt x="837" y="1"/>
                  </a:moveTo>
                  <a:cubicBezTo>
                    <a:pt x="412" y="1"/>
                    <a:pt x="46" y="324"/>
                    <a:pt x="18" y="764"/>
                  </a:cubicBezTo>
                  <a:cubicBezTo>
                    <a:pt x="0" y="792"/>
                    <a:pt x="0" y="824"/>
                    <a:pt x="0" y="838"/>
                  </a:cubicBezTo>
                  <a:cubicBezTo>
                    <a:pt x="0" y="1278"/>
                    <a:pt x="324" y="1643"/>
                    <a:pt x="764" y="1689"/>
                  </a:cubicBezTo>
                  <a:lnTo>
                    <a:pt x="837" y="1689"/>
                  </a:lnTo>
                  <a:cubicBezTo>
                    <a:pt x="1263" y="1689"/>
                    <a:pt x="1629" y="1351"/>
                    <a:pt x="1671" y="926"/>
                  </a:cubicBezTo>
                  <a:lnTo>
                    <a:pt x="1671" y="838"/>
                  </a:lnTo>
                  <a:cubicBezTo>
                    <a:pt x="1671" y="412"/>
                    <a:pt x="1351" y="46"/>
                    <a:pt x="9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7"/>
            <p:cNvSpPr/>
            <p:nvPr/>
          </p:nvSpPr>
          <p:spPr>
            <a:xfrm>
              <a:off x="6377300" y="2248150"/>
              <a:ext cx="42150" cy="40500"/>
            </a:xfrm>
            <a:custGeom>
              <a:avLst/>
              <a:gdLst/>
              <a:ahLst/>
              <a:cxnLst/>
              <a:rect l="l" t="t" r="r" b="b"/>
              <a:pathLst>
                <a:path w="1686" h="1620" extrusionOk="0">
                  <a:moveTo>
                    <a:pt x="840" y="1"/>
                  </a:moveTo>
                  <a:cubicBezTo>
                    <a:pt x="434" y="1"/>
                    <a:pt x="86" y="312"/>
                    <a:pt x="43" y="737"/>
                  </a:cubicBezTo>
                  <a:cubicBezTo>
                    <a:pt x="1" y="1177"/>
                    <a:pt x="321" y="1571"/>
                    <a:pt x="761" y="1616"/>
                  </a:cubicBezTo>
                  <a:cubicBezTo>
                    <a:pt x="786" y="1619"/>
                    <a:pt x="811" y="1620"/>
                    <a:pt x="836" y="1620"/>
                  </a:cubicBezTo>
                  <a:cubicBezTo>
                    <a:pt x="1245" y="1620"/>
                    <a:pt x="1600" y="1299"/>
                    <a:pt x="1640" y="885"/>
                  </a:cubicBezTo>
                  <a:cubicBezTo>
                    <a:pt x="1686" y="445"/>
                    <a:pt x="1362" y="47"/>
                    <a:pt x="922" y="5"/>
                  </a:cubicBezTo>
                  <a:cubicBezTo>
                    <a:pt x="895" y="2"/>
                    <a:pt x="867" y="1"/>
                    <a:pt x="8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7"/>
            <p:cNvSpPr/>
            <p:nvPr/>
          </p:nvSpPr>
          <p:spPr>
            <a:xfrm>
              <a:off x="6384600" y="2255150"/>
              <a:ext cx="27475" cy="26175"/>
            </a:xfrm>
            <a:custGeom>
              <a:avLst/>
              <a:gdLst/>
              <a:ahLst/>
              <a:cxnLst/>
              <a:rect l="l" t="t" r="r" b="b"/>
              <a:pathLst>
                <a:path w="1099" h="1047" extrusionOk="0">
                  <a:moveTo>
                    <a:pt x="546" y="0"/>
                  </a:moveTo>
                  <a:cubicBezTo>
                    <a:pt x="276" y="0"/>
                    <a:pt x="59" y="211"/>
                    <a:pt x="29" y="471"/>
                  </a:cubicBezTo>
                  <a:cubicBezTo>
                    <a:pt x="1" y="763"/>
                    <a:pt x="219" y="1027"/>
                    <a:pt x="500" y="1044"/>
                  </a:cubicBezTo>
                  <a:cubicBezTo>
                    <a:pt x="518" y="1046"/>
                    <a:pt x="536" y="1047"/>
                    <a:pt x="554" y="1047"/>
                  </a:cubicBezTo>
                  <a:cubicBezTo>
                    <a:pt x="822" y="1047"/>
                    <a:pt x="1044" y="850"/>
                    <a:pt x="1070" y="573"/>
                  </a:cubicBezTo>
                  <a:cubicBezTo>
                    <a:pt x="1098" y="281"/>
                    <a:pt x="880" y="31"/>
                    <a:pt x="602" y="3"/>
                  </a:cubicBezTo>
                  <a:cubicBezTo>
                    <a:pt x="583" y="1"/>
                    <a:pt x="565" y="0"/>
                    <a:pt x="5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57"/>
            <p:cNvSpPr/>
            <p:nvPr/>
          </p:nvSpPr>
          <p:spPr>
            <a:xfrm>
              <a:off x="6382400" y="2262875"/>
              <a:ext cx="9525" cy="6325"/>
            </a:xfrm>
            <a:custGeom>
              <a:avLst/>
              <a:gdLst/>
              <a:ahLst/>
              <a:cxnLst/>
              <a:rect l="l" t="t" r="r" b="b"/>
              <a:pathLst>
                <a:path w="381" h="253" extrusionOk="0">
                  <a:moveTo>
                    <a:pt x="205" y="0"/>
                  </a:moveTo>
                  <a:cubicBezTo>
                    <a:pt x="103" y="0"/>
                    <a:pt x="1" y="46"/>
                    <a:pt x="1" y="120"/>
                  </a:cubicBezTo>
                  <a:cubicBezTo>
                    <a:pt x="1" y="176"/>
                    <a:pt x="75" y="250"/>
                    <a:pt x="177" y="250"/>
                  </a:cubicBezTo>
                  <a:cubicBezTo>
                    <a:pt x="190" y="252"/>
                    <a:pt x="203" y="253"/>
                    <a:pt x="215" y="253"/>
                  </a:cubicBezTo>
                  <a:cubicBezTo>
                    <a:pt x="300" y="253"/>
                    <a:pt x="369" y="212"/>
                    <a:pt x="381" y="148"/>
                  </a:cubicBezTo>
                  <a:cubicBezTo>
                    <a:pt x="381" y="74"/>
                    <a:pt x="307" y="14"/>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57"/>
            <p:cNvSpPr/>
            <p:nvPr/>
          </p:nvSpPr>
          <p:spPr>
            <a:xfrm>
              <a:off x="6435175" y="2289450"/>
              <a:ext cx="20150" cy="14150"/>
            </a:xfrm>
            <a:custGeom>
              <a:avLst/>
              <a:gdLst/>
              <a:ahLst/>
              <a:cxnLst/>
              <a:rect l="l" t="t" r="r" b="b"/>
              <a:pathLst>
                <a:path w="806" h="566" extrusionOk="0">
                  <a:moveTo>
                    <a:pt x="792" y="0"/>
                  </a:moveTo>
                  <a:cubicBezTo>
                    <a:pt x="784" y="0"/>
                    <a:pt x="778" y="6"/>
                    <a:pt x="778" y="6"/>
                  </a:cubicBezTo>
                  <a:cubicBezTo>
                    <a:pt x="778" y="6"/>
                    <a:pt x="778" y="24"/>
                    <a:pt x="764" y="24"/>
                  </a:cubicBezTo>
                  <a:cubicBezTo>
                    <a:pt x="764" y="24"/>
                    <a:pt x="764" y="38"/>
                    <a:pt x="746" y="52"/>
                  </a:cubicBezTo>
                  <a:cubicBezTo>
                    <a:pt x="746" y="66"/>
                    <a:pt x="746" y="80"/>
                    <a:pt x="732" y="94"/>
                  </a:cubicBezTo>
                  <a:cubicBezTo>
                    <a:pt x="718" y="112"/>
                    <a:pt x="718" y="126"/>
                    <a:pt x="704" y="140"/>
                  </a:cubicBezTo>
                  <a:cubicBezTo>
                    <a:pt x="690" y="168"/>
                    <a:pt x="676" y="182"/>
                    <a:pt x="658" y="200"/>
                  </a:cubicBezTo>
                  <a:cubicBezTo>
                    <a:pt x="644" y="228"/>
                    <a:pt x="630" y="242"/>
                    <a:pt x="602" y="270"/>
                  </a:cubicBezTo>
                  <a:cubicBezTo>
                    <a:pt x="588" y="288"/>
                    <a:pt x="570" y="316"/>
                    <a:pt x="542" y="330"/>
                  </a:cubicBezTo>
                  <a:lnTo>
                    <a:pt x="514" y="358"/>
                  </a:lnTo>
                  <a:cubicBezTo>
                    <a:pt x="500" y="358"/>
                    <a:pt x="482" y="376"/>
                    <a:pt x="482" y="390"/>
                  </a:cubicBezTo>
                  <a:cubicBezTo>
                    <a:pt x="454" y="404"/>
                    <a:pt x="426" y="418"/>
                    <a:pt x="394" y="432"/>
                  </a:cubicBezTo>
                  <a:cubicBezTo>
                    <a:pt x="380" y="446"/>
                    <a:pt x="352" y="446"/>
                    <a:pt x="324" y="464"/>
                  </a:cubicBezTo>
                  <a:cubicBezTo>
                    <a:pt x="292" y="478"/>
                    <a:pt x="278" y="478"/>
                    <a:pt x="250" y="492"/>
                  </a:cubicBezTo>
                  <a:cubicBezTo>
                    <a:pt x="218" y="506"/>
                    <a:pt x="204" y="506"/>
                    <a:pt x="176" y="506"/>
                  </a:cubicBezTo>
                  <a:cubicBezTo>
                    <a:pt x="148" y="506"/>
                    <a:pt x="131" y="520"/>
                    <a:pt x="116" y="520"/>
                  </a:cubicBezTo>
                  <a:lnTo>
                    <a:pt x="29" y="520"/>
                  </a:lnTo>
                  <a:cubicBezTo>
                    <a:pt x="14" y="520"/>
                    <a:pt x="0" y="534"/>
                    <a:pt x="0" y="552"/>
                  </a:cubicBezTo>
                  <a:cubicBezTo>
                    <a:pt x="0" y="552"/>
                    <a:pt x="14" y="566"/>
                    <a:pt x="29" y="566"/>
                  </a:cubicBezTo>
                  <a:lnTo>
                    <a:pt x="190" y="566"/>
                  </a:lnTo>
                  <a:cubicBezTo>
                    <a:pt x="204" y="566"/>
                    <a:pt x="236" y="566"/>
                    <a:pt x="264" y="552"/>
                  </a:cubicBezTo>
                  <a:cubicBezTo>
                    <a:pt x="292" y="552"/>
                    <a:pt x="324" y="534"/>
                    <a:pt x="352" y="534"/>
                  </a:cubicBezTo>
                  <a:cubicBezTo>
                    <a:pt x="380" y="520"/>
                    <a:pt x="412" y="506"/>
                    <a:pt x="440" y="492"/>
                  </a:cubicBezTo>
                  <a:cubicBezTo>
                    <a:pt x="468" y="478"/>
                    <a:pt x="500" y="464"/>
                    <a:pt x="514" y="446"/>
                  </a:cubicBezTo>
                  <a:cubicBezTo>
                    <a:pt x="528" y="432"/>
                    <a:pt x="542" y="432"/>
                    <a:pt x="556" y="418"/>
                  </a:cubicBezTo>
                  <a:lnTo>
                    <a:pt x="602" y="390"/>
                  </a:lnTo>
                  <a:cubicBezTo>
                    <a:pt x="616" y="358"/>
                    <a:pt x="644" y="330"/>
                    <a:pt x="658" y="316"/>
                  </a:cubicBezTo>
                  <a:cubicBezTo>
                    <a:pt x="676" y="288"/>
                    <a:pt x="704" y="270"/>
                    <a:pt x="718" y="242"/>
                  </a:cubicBezTo>
                  <a:cubicBezTo>
                    <a:pt x="732" y="214"/>
                    <a:pt x="746" y="200"/>
                    <a:pt x="746" y="168"/>
                  </a:cubicBezTo>
                  <a:cubicBezTo>
                    <a:pt x="778" y="126"/>
                    <a:pt x="792" y="94"/>
                    <a:pt x="792" y="66"/>
                  </a:cubicBezTo>
                  <a:cubicBezTo>
                    <a:pt x="806" y="52"/>
                    <a:pt x="806" y="38"/>
                    <a:pt x="806" y="38"/>
                  </a:cubicBezTo>
                  <a:lnTo>
                    <a:pt x="806" y="24"/>
                  </a:lnTo>
                  <a:lnTo>
                    <a:pt x="806" y="6"/>
                  </a:lnTo>
                  <a:cubicBezTo>
                    <a:pt x="801" y="2"/>
                    <a:pt x="797" y="0"/>
                    <a:pt x="792"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7"/>
            <p:cNvSpPr/>
            <p:nvPr/>
          </p:nvSpPr>
          <p:spPr>
            <a:xfrm>
              <a:off x="6465250" y="2212725"/>
              <a:ext cx="45775" cy="30350"/>
            </a:xfrm>
            <a:custGeom>
              <a:avLst/>
              <a:gdLst/>
              <a:ahLst/>
              <a:cxnLst/>
              <a:rect l="l" t="t" r="r" b="b"/>
              <a:pathLst>
                <a:path w="1831" h="1214" extrusionOk="0">
                  <a:moveTo>
                    <a:pt x="589" y="0"/>
                  </a:moveTo>
                  <a:cubicBezTo>
                    <a:pt x="536" y="0"/>
                    <a:pt x="485" y="14"/>
                    <a:pt x="440" y="43"/>
                  </a:cubicBezTo>
                  <a:cubicBezTo>
                    <a:pt x="0" y="307"/>
                    <a:pt x="996" y="997"/>
                    <a:pt x="1144" y="1085"/>
                  </a:cubicBezTo>
                  <a:cubicBezTo>
                    <a:pt x="1228" y="1124"/>
                    <a:pt x="1454" y="1213"/>
                    <a:pt x="1610" y="1213"/>
                  </a:cubicBezTo>
                  <a:cubicBezTo>
                    <a:pt x="1746" y="1213"/>
                    <a:pt x="1830" y="1146"/>
                    <a:pt x="1727" y="923"/>
                  </a:cubicBezTo>
                  <a:cubicBezTo>
                    <a:pt x="1727" y="923"/>
                    <a:pt x="1038" y="0"/>
                    <a:pt x="589" y="0"/>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57"/>
            <p:cNvSpPr/>
            <p:nvPr/>
          </p:nvSpPr>
          <p:spPr>
            <a:xfrm>
              <a:off x="6369325" y="2213900"/>
              <a:ext cx="44950" cy="31150"/>
            </a:xfrm>
            <a:custGeom>
              <a:avLst/>
              <a:gdLst/>
              <a:ahLst/>
              <a:cxnLst/>
              <a:rect l="l" t="t" r="r" b="b"/>
              <a:pathLst>
                <a:path w="1798" h="1246" extrusionOk="0">
                  <a:moveTo>
                    <a:pt x="1216" y="0"/>
                  </a:moveTo>
                  <a:cubicBezTo>
                    <a:pt x="762" y="0"/>
                    <a:pt x="98" y="964"/>
                    <a:pt x="98" y="964"/>
                  </a:cubicBezTo>
                  <a:cubicBezTo>
                    <a:pt x="1" y="1179"/>
                    <a:pt x="75" y="1245"/>
                    <a:pt x="200" y="1245"/>
                  </a:cubicBezTo>
                  <a:cubicBezTo>
                    <a:pt x="356" y="1245"/>
                    <a:pt x="590" y="1143"/>
                    <a:pt x="672" y="1094"/>
                  </a:cubicBezTo>
                  <a:cubicBezTo>
                    <a:pt x="830" y="1006"/>
                    <a:pt x="1797" y="302"/>
                    <a:pt x="1358" y="39"/>
                  </a:cubicBezTo>
                  <a:cubicBezTo>
                    <a:pt x="1314" y="12"/>
                    <a:pt x="1266" y="0"/>
                    <a:pt x="1216" y="0"/>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57"/>
            <p:cNvSpPr/>
            <p:nvPr/>
          </p:nvSpPr>
          <p:spPr>
            <a:xfrm>
              <a:off x="6423025" y="2241675"/>
              <a:ext cx="20975" cy="49100"/>
            </a:xfrm>
            <a:custGeom>
              <a:avLst/>
              <a:gdLst/>
              <a:ahLst/>
              <a:cxnLst/>
              <a:rect l="l" t="t" r="r" b="b"/>
              <a:pathLst>
                <a:path w="839" h="1964" extrusionOk="0">
                  <a:moveTo>
                    <a:pt x="704" y="0"/>
                  </a:moveTo>
                  <a:cubicBezTo>
                    <a:pt x="704" y="14"/>
                    <a:pt x="690" y="14"/>
                    <a:pt x="690" y="29"/>
                  </a:cubicBezTo>
                  <a:cubicBezTo>
                    <a:pt x="690" y="29"/>
                    <a:pt x="704" y="71"/>
                    <a:pt x="704" y="145"/>
                  </a:cubicBezTo>
                  <a:cubicBezTo>
                    <a:pt x="722" y="233"/>
                    <a:pt x="736" y="335"/>
                    <a:pt x="750" y="482"/>
                  </a:cubicBezTo>
                  <a:cubicBezTo>
                    <a:pt x="764" y="616"/>
                    <a:pt x="764" y="774"/>
                    <a:pt x="764" y="950"/>
                  </a:cubicBezTo>
                  <a:lnTo>
                    <a:pt x="764" y="1070"/>
                  </a:lnTo>
                  <a:cubicBezTo>
                    <a:pt x="750" y="1112"/>
                    <a:pt x="750" y="1158"/>
                    <a:pt x="736" y="1200"/>
                  </a:cubicBezTo>
                  <a:lnTo>
                    <a:pt x="704" y="1232"/>
                  </a:lnTo>
                  <a:lnTo>
                    <a:pt x="690" y="1232"/>
                  </a:lnTo>
                  <a:cubicBezTo>
                    <a:pt x="676" y="1246"/>
                    <a:pt x="662" y="1246"/>
                    <a:pt x="662" y="1246"/>
                  </a:cubicBezTo>
                  <a:cubicBezTo>
                    <a:pt x="617" y="1246"/>
                    <a:pt x="574" y="1232"/>
                    <a:pt x="529" y="1214"/>
                  </a:cubicBezTo>
                  <a:cubicBezTo>
                    <a:pt x="441" y="1200"/>
                    <a:pt x="353" y="1158"/>
                    <a:pt x="251" y="1158"/>
                  </a:cubicBezTo>
                  <a:cubicBezTo>
                    <a:pt x="239" y="1154"/>
                    <a:pt x="227" y="1152"/>
                    <a:pt x="214" y="1152"/>
                  </a:cubicBezTo>
                  <a:cubicBezTo>
                    <a:pt x="178" y="1152"/>
                    <a:pt x="137" y="1165"/>
                    <a:pt x="106" y="1186"/>
                  </a:cubicBezTo>
                  <a:cubicBezTo>
                    <a:pt x="61" y="1232"/>
                    <a:pt x="33" y="1274"/>
                    <a:pt x="19" y="1319"/>
                  </a:cubicBezTo>
                  <a:cubicBezTo>
                    <a:pt x="1" y="1407"/>
                    <a:pt x="1" y="1509"/>
                    <a:pt x="33" y="1583"/>
                  </a:cubicBezTo>
                  <a:cubicBezTo>
                    <a:pt x="61" y="1671"/>
                    <a:pt x="106" y="1728"/>
                    <a:pt x="163" y="1773"/>
                  </a:cubicBezTo>
                  <a:cubicBezTo>
                    <a:pt x="282" y="1875"/>
                    <a:pt x="398" y="1903"/>
                    <a:pt x="472" y="1935"/>
                  </a:cubicBezTo>
                  <a:cubicBezTo>
                    <a:pt x="515" y="1949"/>
                    <a:pt x="546" y="1949"/>
                    <a:pt x="560" y="1963"/>
                  </a:cubicBezTo>
                  <a:lnTo>
                    <a:pt x="602" y="1963"/>
                  </a:lnTo>
                  <a:cubicBezTo>
                    <a:pt x="602" y="1963"/>
                    <a:pt x="617" y="1963"/>
                    <a:pt x="617" y="1949"/>
                  </a:cubicBezTo>
                  <a:cubicBezTo>
                    <a:pt x="617" y="1949"/>
                    <a:pt x="617" y="1935"/>
                    <a:pt x="602" y="1935"/>
                  </a:cubicBezTo>
                  <a:cubicBezTo>
                    <a:pt x="602" y="1935"/>
                    <a:pt x="560" y="1917"/>
                    <a:pt x="486" y="1889"/>
                  </a:cubicBezTo>
                  <a:cubicBezTo>
                    <a:pt x="441" y="1889"/>
                    <a:pt x="398" y="1861"/>
                    <a:pt x="353" y="1830"/>
                  </a:cubicBezTo>
                  <a:cubicBezTo>
                    <a:pt x="311" y="1815"/>
                    <a:pt x="251" y="1773"/>
                    <a:pt x="209" y="1728"/>
                  </a:cubicBezTo>
                  <a:cubicBezTo>
                    <a:pt x="149" y="1699"/>
                    <a:pt x="121" y="1640"/>
                    <a:pt x="89" y="1566"/>
                  </a:cubicBezTo>
                  <a:cubicBezTo>
                    <a:pt x="75" y="1509"/>
                    <a:pt x="75" y="1421"/>
                    <a:pt x="89" y="1348"/>
                  </a:cubicBezTo>
                  <a:cubicBezTo>
                    <a:pt x="106" y="1302"/>
                    <a:pt x="121" y="1274"/>
                    <a:pt x="149" y="1246"/>
                  </a:cubicBezTo>
                  <a:cubicBezTo>
                    <a:pt x="177" y="1232"/>
                    <a:pt x="209" y="1232"/>
                    <a:pt x="251" y="1232"/>
                  </a:cubicBezTo>
                  <a:cubicBezTo>
                    <a:pt x="339" y="1232"/>
                    <a:pt x="413" y="1274"/>
                    <a:pt x="515" y="1288"/>
                  </a:cubicBezTo>
                  <a:cubicBezTo>
                    <a:pt x="560" y="1302"/>
                    <a:pt x="602" y="1319"/>
                    <a:pt x="662" y="1319"/>
                  </a:cubicBezTo>
                  <a:cubicBezTo>
                    <a:pt x="676" y="1319"/>
                    <a:pt x="690" y="1319"/>
                    <a:pt x="690" y="1302"/>
                  </a:cubicBezTo>
                  <a:lnTo>
                    <a:pt x="722" y="1302"/>
                  </a:lnTo>
                  <a:cubicBezTo>
                    <a:pt x="722" y="1302"/>
                    <a:pt x="736" y="1302"/>
                    <a:pt x="736" y="1288"/>
                  </a:cubicBezTo>
                  <a:cubicBezTo>
                    <a:pt x="764" y="1274"/>
                    <a:pt x="778" y="1246"/>
                    <a:pt x="792" y="1232"/>
                  </a:cubicBezTo>
                  <a:cubicBezTo>
                    <a:pt x="824" y="1172"/>
                    <a:pt x="824" y="1126"/>
                    <a:pt x="824" y="1084"/>
                  </a:cubicBezTo>
                  <a:cubicBezTo>
                    <a:pt x="838" y="1038"/>
                    <a:pt x="838" y="996"/>
                    <a:pt x="838" y="950"/>
                  </a:cubicBezTo>
                  <a:cubicBezTo>
                    <a:pt x="838" y="862"/>
                    <a:pt x="838" y="774"/>
                    <a:pt x="824" y="704"/>
                  </a:cubicBezTo>
                  <a:cubicBezTo>
                    <a:pt x="824" y="616"/>
                    <a:pt x="810" y="542"/>
                    <a:pt x="810" y="468"/>
                  </a:cubicBezTo>
                  <a:cubicBezTo>
                    <a:pt x="778" y="335"/>
                    <a:pt x="764" y="219"/>
                    <a:pt x="750" y="145"/>
                  </a:cubicBezTo>
                  <a:cubicBezTo>
                    <a:pt x="736" y="57"/>
                    <a:pt x="722" y="14"/>
                    <a:pt x="722" y="14"/>
                  </a:cubicBezTo>
                  <a:cubicBezTo>
                    <a:pt x="722" y="14"/>
                    <a:pt x="722" y="0"/>
                    <a:pt x="704"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4702A657-0853-4AAD-A906-1A5EEA5D2D92}"/>
              </a:ext>
            </a:extLst>
          </p:cNvPr>
          <p:cNvSpPr txBox="1"/>
          <p:nvPr/>
        </p:nvSpPr>
        <p:spPr>
          <a:xfrm>
            <a:off x="1790818" y="977774"/>
            <a:ext cx="3794868" cy="769441"/>
          </a:xfrm>
          <a:prstGeom prst="rect">
            <a:avLst/>
          </a:prstGeom>
          <a:noFill/>
        </p:spPr>
        <p:txBody>
          <a:bodyPr wrap="square" rtlCol="0">
            <a:spAutoFit/>
          </a:bodyPr>
          <a:lstStyle/>
          <a:p>
            <a:r>
              <a:rPr lang="en-US" sz="4400" b="1" dirty="0">
                <a:solidFill>
                  <a:schemeClr val="tx1"/>
                </a:solidFill>
              </a:rPr>
              <a:t>VẬN DỤNG</a:t>
            </a:r>
            <a:endParaRPr lang="vi-VN" sz="4400" b="1" dirty="0">
              <a:solidFill>
                <a:schemeClr val="tx1"/>
              </a:solidFill>
            </a:endParaRPr>
          </a:p>
        </p:txBody>
      </p:sp>
      <p:sp>
        <p:nvSpPr>
          <p:cNvPr id="140" name="Rounded Rectangle 2">
            <a:extLst>
              <a:ext uri="{FF2B5EF4-FFF2-40B4-BE49-F238E27FC236}">
                <a16:creationId xmlns:a16="http://schemas.microsoft.com/office/drawing/2014/main" id="{314F3CA8-4FE7-44D1-A069-D8A91D37AB1B}"/>
              </a:ext>
            </a:extLst>
          </p:cNvPr>
          <p:cNvSpPr/>
          <p:nvPr/>
        </p:nvSpPr>
        <p:spPr>
          <a:xfrm>
            <a:off x="892691" y="1863977"/>
            <a:ext cx="5057275" cy="11430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marL="457200" indent="-457200" algn="ctr">
              <a:lnSpc>
                <a:spcPct val="115000"/>
              </a:lnSpc>
              <a:spcBef>
                <a:spcPct val="50000"/>
              </a:spcBef>
              <a:defRPr/>
            </a:pPr>
            <a:r>
              <a:rPr lang="en-US" altLang="vi-VN" sz="2000" b="1" smtClean="0">
                <a:solidFill>
                  <a:schemeClr val="accent6"/>
                </a:solidFill>
                <a:latin typeface="Times New Roman" panose="02020603050405020304" pitchFamily="18" charset="0"/>
                <a:cs typeface="Times New Roman" panose="02020603050405020304" pitchFamily="18" charset="0"/>
              </a:rPr>
              <a:t>Nêu 3 việc con có thể làm để bảo vệ bầu không khí</a:t>
            </a:r>
            <a:endParaRPr lang="en-US" altLang="vi-VN" sz="2000" b="1" dirty="0">
              <a:solidFill>
                <a:schemeClr val="accent6"/>
              </a:solidFill>
              <a:latin typeface="Times New Roman" panose="02020603050405020304" pitchFamily="18" charset="0"/>
              <a:cs typeface="Times New Roman" panose="02020603050405020304" pitchFamily="18" charset="0"/>
            </a:endParaRPr>
          </a:p>
        </p:txBody>
      </p:sp>
      <p:grpSp>
        <p:nvGrpSpPr>
          <p:cNvPr id="141" name="Google Shape;1610;p58">
            <a:extLst>
              <a:ext uri="{FF2B5EF4-FFF2-40B4-BE49-F238E27FC236}">
                <a16:creationId xmlns:a16="http://schemas.microsoft.com/office/drawing/2014/main" id="{28D63A8C-BB4C-45A5-B284-EC68365ADD2D}"/>
              </a:ext>
            </a:extLst>
          </p:cNvPr>
          <p:cNvGrpSpPr/>
          <p:nvPr/>
        </p:nvGrpSpPr>
        <p:grpSpPr>
          <a:xfrm rot="11211265">
            <a:off x="791190" y="826604"/>
            <a:ext cx="512523" cy="594889"/>
            <a:chOff x="2863237" y="1192223"/>
            <a:chExt cx="346061" cy="353392"/>
          </a:xfrm>
        </p:grpSpPr>
        <p:sp>
          <p:nvSpPr>
            <p:cNvPr id="142" name="Google Shape;1611;p58">
              <a:extLst>
                <a:ext uri="{FF2B5EF4-FFF2-40B4-BE49-F238E27FC236}">
                  <a16:creationId xmlns:a16="http://schemas.microsoft.com/office/drawing/2014/main" id="{9BB1CF59-391E-40D6-BEF5-85033CB09299}"/>
                </a:ext>
              </a:extLst>
            </p:cNvPr>
            <p:cNvSpPr/>
            <p:nvPr/>
          </p:nvSpPr>
          <p:spPr>
            <a:xfrm>
              <a:off x="2863237" y="1192223"/>
              <a:ext cx="53455" cy="50923"/>
            </a:xfrm>
            <a:custGeom>
              <a:avLst/>
              <a:gdLst/>
              <a:ahLst/>
              <a:cxnLst/>
              <a:rect l="l" t="t" r="r" b="b"/>
              <a:pathLst>
                <a:path w="401" h="382" extrusionOk="0">
                  <a:moveTo>
                    <a:pt x="205" y="0"/>
                  </a:moveTo>
                  <a:cubicBezTo>
                    <a:pt x="163" y="0"/>
                    <a:pt x="124" y="8"/>
                    <a:pt x="95" y="25"/>
                  </a:cubicBezTo>
                  <a:cubicBezTo>
                    <a:pt x="1" y="76"/>
                    <a:pt x="31" y="245"/>
                    <a:pt x="74" y="382"/>
                  </a:cubicBezTo>
                  <a:cubicBezTo>
                    <a:pt x="201" y="288"/>
                    <a:pt x="317" y="172"/>
                    <a:pt x="401" y="35"/>
                  </a:cubicBezTo>
                  <a:cubicBezTo>
                    <a:pt x="338" y="16"/>
                    <a:pt x="267" y="0"/>
                    <a:pt x="205"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612;p58">
              <a:extLst>
                <a:ext uri="{FF2B5EF4-FFF2-40B4-BE49-F238E27FC236}">
                  <a16:creationId xmlns:a16="http://schemas.microsoft.com/office/drawing/2014/main" id="{05F31D1D-8DD7-48CB-BDA2-8D4C41CB4138}"/>
                </a:ext>
              </a:extLst>
            </p:cNvPr>
            <p:cNvSpPr/>
            <p:nvPr/>
          </p:nvSpPr>
          <p:spPr>
            <a:xfrm>
              <a:off x="2873102" y="1196889"/>
              <a:ext cx="87181" cy="88515"/>
            </a:xfrm>
            <a:custGeom>
              <a:avLst/>
              <a:gdLst/>
              <a:ahLst/>
              <a:cxnLst/>
              <a:rect l="l" t="t" r="r" b="b"/>
              <a:pathLst>
                <a:path w="654" h="664" extrusionOk="0">
                  <a:moveTo>
                    <a:pt x="327" y="0"/>
                  </a:moveTo>
                  <a:cubicBezTo>
                    <a:pt x="243" y="137"/>
                    <a:pt x="127" y="253"/>
                    <a:pt x="0" y="347"/>
                  </a:cubicBezTo>
                  <a:cubicBezTo>
                    <a:pt x="31" y="453"/>
                    <a:pt x="64" y="537"/>
                    <a:pt x="64" y="537"/>
                  </a:cubicBezTo>
                  <a:lnTo>
                    <a:pt x="400" y="663"/>
                  </a:lnTo>
                  <a:lnTo>
                    <a:pt x="653" y="294"/>
                  </a:lnTo>
                  <a:lnTo>
                    <a:pt x="560" y="94"/>
                  </a:lnTo>
                  <a:cubicBezTo>
                    <a:pt x="560" y="94"/>
                    <a:pt x="453" y="30"/>
                    <a:pt x="327" y="0"/>
                  </a:cubicBezTo>
                  <a:close/>
                </a:path>
              </a:pathLst>
            </a:custGeom>
            <a:solidFill>
              <a:srgbClr val="FAEB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613;p58">
              <a:extLst>
                <a:ext uri="{FF2B5EF4-FFF2-40B4-BE49-F238E27FC236}">
                  <a16:creationId xmlns:a16="http://schemas.microsoft.com/office/drawing/2014/main" id="{83CA8F92-76C5-4679-A91D-C19012BFCE9D}"/>
                </a:ext>
              </a:extLst>
            </p:cNvPr>
            <p:cNvSpPr/>
            <p:nvPr/>
          </p:nvSpPr>
          <p:spPr>
            <a:xfrm>
              <a:off x="3110652" y="1462433"/>
              <a:ext cx="98646" cy="83182"/>
            </a:xfrm>
            <a:custGeom>
              <a:avLst/>
              <a:gdLst/>
              <a:ahLst/>
              <a:cxnLst/>
              <a:rect l="l" t="t" r="r" b="b"/>
              <a:pathLst>
                <a:path w="740" h="624" extrusionOk="0">
                  <a:moveTo>
                    <a:pt x="487" y="1"/>
                  </a:moveTo>
                  <a:lnTo>
                    <a:pt x="370" y="107"/>
                  </a:lnTo>
                  <a:lnTo>
                    <a:pt x="1" y="433"/>
                  </a:lnTo>
                  <a:cubicBezTo>
                    <a:pt x="1" y="433"/>
                    <a:pt x="84" y="517"/>
                    <a:pt x="147" y="570"/>
                  </a:cubicBezTo>
                  <a:cubicBezTo>
                    <a:pt x="180" y="613"/>
                    <a:pt x="223" y="623"/>
                    <a:pt x="264" y="623"/>
                  </a:cubicBezTo>
                  <a:cubicBezTo>
                    <a:pt x="287" y="623"/>
                    <a:pt x="307" y="613"/>
                    <a:pt x="327" y="603"/>
                  </a:cubicBezTo>
                  <a:cubicBezTo>
                    <a:pt x="401" y="570"/>
                    <a:pt x="540" y="433"/>
                    <a:pt x="644" y="317"/>
                  </a:cubicBezTo>
                  <a:cubicBezTo>
                    <a:pt x="740" y="201"/>
                    <a:pt x="634" y="127"/>
                    <a:pt x="634" y="127"/>
                  </a:cubicBezTo>
                  <a:lnTo>
                    <a:pt x="487" y="1"/>
                  </a:lnTo>
                  <a:close/>
                </a:path>
              </a:pathLst>
            </a:custGeom>
            <a:solidFill>
              <a:srgbClr val="65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614;p58">
              <a:extLst>
                <a:ext uri="{FF2B5EF4-FFF2-40B4-BE49-F238E27FC236}">
                  <a16:creationId xmlns:a16="http://schemas.microsoft.com/office/drawing/2014/main" id="{5E87F1E9-0ABB-4123-9893-7D63C93E5A6F}"/>
                </a:ext>
              </a:extLst>
            </p:cNvPr>
            <p:cNvSpPr/>
            <p:nvPr/>
          </p:nvSpPr>
          <p:spPr>
            <a:xfrm>
              <a:off x="3090123" y="1443503"/>
              <a:ext cx="92514" cy="77050"/>
            </a:xfrm>
            <a:custGeom>
              <a:avLst/>
              <a:gdLst/>
              <a:ahLst/>
              <a:cxnLst/>
              <a:rect l="l" t="t" r="r" b="b"/>
              <a:pathLst>
                <a:path w="694" h="578" extrusionOk="0">
                  <a:moveTo>
                    <a:pt x="550" y="1"/>
                  </a:moveTo>
                  <a:cubicBezTo>
                    <a:pt x="523" y="1"/>
                    <a:pt x="504" y="16"/>
                    <a:pt x="504" y="16"/>
                  </a:cubicBezTo>
                  <a:cubicBezTo>
                    <a:pt x="261" y="279"/>
                    <a:pt x="38" y="419"/>
                    <a:pt x="38" y="419"/>
                  </a:cubicBezTo>
                  <a:cubicBezTo>
                    <a:pt x="0" y="447"/>
                    <a:pt x="98" y="577"/>
                    <a:pt x="146" y="577"/>
                  </a:cubicBezTo>
                  <a:cubicBezTo>
                    <a:pt x="149" y="577"/>
                    <a:pt x="152" y="577"/>
                    <a:pt x="155" y="575"/>
                  </a:cubicBezTo>
                  <a:cubicBezTo>
                    <a:pt x="228" y="555"/>
                    <a:pt x="598" y="196"/>
                    <a:pt x="641" y="143"/>
                  </a:cubicBezTo>
                  <a:cubicBezTo>
                    <a:pt x="694" y="89"/>
                    <a:pt x="651" y="69"/>
                    <a:pt x="608" y="26"/>
                  </a:cubicBezTo>
                  <a:cubicBezTo>
                    <a:pt x="587" y="7"/>
                    <a:pt x="567" y="1"/>
                    <a:pt x="550"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615;p58">
              <a:extLst>
                <a:ext uri="{FF2B5EF4-FFF2-40B4-BE49-F238E27FC236}">
                  <a16:creationId xmlns:a16="http://schemas.microsoft.com/office/drawing/2014/main" id="{C78FAA04-CF89-41F2-AE45-4F0D50B8B4FA}"/>
                </a:ext>
              </a:extLst>
            </p:cNvPr>
            <p:cNvSpPr/>
            <p:nvPr/>
          </p:nvSpPr>
          <p:spPr>
            <a:xfrm>
              <a:off x="2881500" y="1266607"/>
              <a:ext cx="229285" cy="232751"/>
            </a:xfrm>
            <a:custGeom>
              <a:avLst/>
              <a:gdLst/>
              <a:ahLst/>
              <a:cxnLst/>
              <a:rect l="l" t="t" r="r" b="b"/>
              <a:pathLst>
                <a:path w="1720" h="1746" extrusionOk="0">
                  <a:moveTo>
                    <a:pt x="23" y="1"/>
                  </a:moveTo>
                  <a:cubicBezTo>
                    <a:pt x="1" y="1"/>
                    <a:pt x="1" y="14"/>
                    <a:pt x="1" y="14"/>
                  </a:cubicBezTo>
                  <a:lnTo>
                    <a:pt x="1603" y="1746"/>
                  </a:lnTo>
                  <a:cubicBezTo>
                    <a:pt x="1636" y="1723"/>
                    <a:pt x="1677" y="1702"/>
                    <a:pt x="1720" y="1670"/>
                  </a:cubicBezTo>
                  <a:lnTo>
                    <a:pt x="211" y="47"/>
                  </a:lnTo>
                  <a:cubicBezTo>
                    <a:pt x="203" y="53"/>
                    <a:pt x="194" y="55"/>
                    <a:pt x="183" y="55"/>
                  </a:cubicBezTo>
                  <a:cubicBezTo>
                    <a:pt x="139" y="55"/>
                    <a:pt x="76" y="12"/>
                    <a:pt x="44" y="4"/>
                  </a:cubicBezTo>
                  <a:cubicBezTo>
                    <a:pt x="35" y="2"/>
                    <a:pt x="28" y="1"/>
                    <a:pt x="23"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616;p58">
              <a:extLst>
                <a:ext uri="{FF2B5EF4-FFF2-40B4-BE49-F238E27FC236}">
                  <a16:creationId xmlns:a16="http://schemas.microsoft.com/office/drawing/2014/main" id="{37AA75D8-6A02-494E-9F14-40ADCCCBD010}"/>
                </a:ext>
              </a:extLst>
            </p:cNvPr>
            <p:cNvSpPr/>
            <p:nvPr/>
          </p:nvSpPr>
          <p:spPr>
            <a:xfrm>
              <a:off x="2940554" y="1208753"/>
              <a:ext cx="216754" cy="248481"/>
            </a:xfrm>
            <a:custGeom>
              <a:avLst/>
              <a:gdLst/>
              <a:ahLst/>
              <a:cxnLst/>
              <a:rect l="l" t="t" r="r" b="b"/>
              <a:pathLst>
                <a:path w="1626" h="1864" extrusionOk="0">
                  <a:moveTo>
                    <a:pt x="41" y="0"/>
                  </a:moveTo>
                  <a:cubicBezTo>
                    <a:pt x="32" y="0"/>
                    <a:pt x="21" y="5"/>
                    <a:pt x="11" y="28"/>
                  </a:cubicBezTo>
                  <a:cubicBezTo>
                    <a:pt x="1" y="68"/>
                    <a:pt x="54" y="174"/>
                    <a:pt x="21" y="217"/>
                  </a:cubicBezTo>
                  <a:lnTo>
                    <a:pt x="1540" y="1863"/>
                  </a:lnTo>
                  <a:cubicBezTo>
                    <a:pt x="1593" y="1810"/>
                    <a:pt x="1626" y="1777"/>
                    <a:pt x="1626" y="1777"/>
                  </a:cubicBezTo>
                  <a:lnTo>
                    <a:pt x="54" y="5"/>
                  </a:lnTo>
                  <a:cubicBezTo>
                    <a:pt x="54" y="5"/>
                    <a:pt x="48" y="0"/>
                    <a:pt x="41"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617;p58">
              <a:extLst>
                <a:ext uri="{FF2B5EF4-FFF2-40B4-BE49-F238E27FC236}">
                  <a16:creationId xmlns:a16="http://schemas.microsoft.com/office/drawing/2014/main" id="{5BA579E6-C683-4611-ACEF-7625024BCE66}"/>
                </a:ext>
              </a:extLst>
            </p:cNvPr>
            <p:cNvSpPr/>
            <p:nvPr/>
          </p:nvSpPr>
          <p:spPr>
            <a:xfrm>
              <a:off x="2902429" y="1237680"/>
              <a:ext cx="243415" cy="251547"/>
            </a:xfrm>
            <a:custGeom>
              <a:avLst/>
              <a:gdLst/>
              <a:ahLst/>
              <a:cxnLst/>
              <a:rect l="l" t="t" r="r" b="b"/>
              <a:pathLst>
                <a:path w="1826" h="1887" extrusionOk="0">
                  <a:moveTo>
                    <a:pt x="307" y="0"/>
                  </a:moveTo>
                  <a:cubicBezTo>
                    <a:pt x="307" y="0"/>
                    <a:pt x="307" y="11"/>
                    <a:pt x="297" y="11"/>
                  </a:cubicBezTo>
                  <a:cubicBezTo>
                    <a:pt x="286" y="17"/>
                    <a:pt x="271" y="19"/>
                    <a:pt x="255" y="19"/>
                  </a:cubicBezTo>
                  <a:cubicBezTo>
                    <a:pt x="215" y="19"/>
                    <a:pt x="162" y="5"/>
                    <a:pt x="117" y="5"/>
                  </a:cubicBezTo>
                  <a:cubicBezTo>
                    <a:pt x="93" y="5"/>
                    <a:pt x="71" y="9"/>
                    <a:pt x="54" y="21"/>
                  </a:cubicBezTo>
                  <a:cubicBezTo>
                    <a:pt x="1" y="74"/>
                    <a:pt x="54" y="254"/>
                    <a:pt x="54" y="254"/>
                  </a:cubicBezTo>
                  <a:lnTo>
                    <a:pt x="54" y="264"/>
                  </a:lnTo>
                  <a:lnTo>
                    <a:pt x="1563" y="1887"/>
                  </a:lnTo>
                  <a:cubicBezTo>
                    <a:pt x="1659" y="1813"/>
                    <a:pt x="1763" y="1709"/>
                    <a:pt x="1826" y="1646"/>
                  </a:cubicBezTo>
                  <a:lnTo>
                    <a:pt x="307" y="0"/>
                  </a:ln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7289;p82">
            <a:extLst>
              <a:ext uri="{FF2B5EF4-FFF2-40B4-BE49-F238E27FC236}">
                <a16:creationId xmlns:a16="http://schemas.microsoft.com/office/drawing/2014/main" id="{7751D944-A42B-4037-95DE-713E7DB9BAC1}"/>
              </a:ext>
            </a:extLst>
          </p:cNvPr>
          <p:cNvGrpSpPr/>
          <p:nvPr/>
        </p:nvGrpSpPr>
        <p:grpSpPr>
          <a:xfrm flipH="1">
            <a:off x="7336574" y="32191"/>
            <a:ext cx="1789499" cy="1659126"/>
            <a:chOff x="6556425" y="1131850"/>
            <a:chExt cx="518500" cy="480725"/>
          </a:xfrm>
        </p:grpSpPr>
        <p:sp>
          <p:nvSpPr>
            <p:cNvPr id="150" name="Google Shape;7290;p82">
              <a:extLst>
                <a:ext uri="{FF2B5EF4-FFF2-40B4-BE49-F238E27FC236}">
                  <a16:creationId xmlns:a16="http://schemas.microsoft.com/office/drawing/2014/main" id="{8CECD155-C14D-4365-B3E8-62836048B6B9}"/>
                </a:ext>
              </a:extLst>
            </p:cNvPr>
            <p:cNvSpPr/>
            <p:nvPr/>
          </p:nvSpPr>
          <p:spPr>
            <a:xfrm>
              <a:off x="6556425" y="1131850"/>
              <a:ext cx="518150" cy="480725"/>
            </a:xfrm>
            <a:custGeom>
              <a:avLst/>
              <a:gdLst/>
              <a:ahLst/>
              <a:cxnLst/>
              <a:rect l="l" t="t" r="r" b="b"/>
              <a:pathLst>
                <a:path w="20726" h="19229" extrusionOk="0">
                  <a:moveTo>
                    <a:pt x="10622" y="0"/>
                  </a:moveTo>
                  <a:cubicBezTo>
                    <a:pt x="9926" y="0"/>
                    <a:pt x="9274" y="79"/>
                    <a:pt x="8706" y="218"/>
                  </a:cubicBezTo>
                  <a:cubicBezTo>
                    <a:pt x="7725" y="468"/>
                    <a:pt x="6508" y="806"/>
                    <a:pt x="5308" y="1449"/>
                  </a:cubicBezTo>
                  <a:cubicBezTo>
                    <a:pt x="4971" y="1625"/>
                    <a:pt x="4647" y="1815"/>
                    <a:pt x="4327" y="2051"/>
                  </a:cubicBezTo>
                  <a:cubicBezTo>
                    <a:pt x="2480" y="3310"/>
                    <a:pt x="838" y="5421"/>
                    <a:pt x="324" y="9072"/>
                  </a:cubicBezTo>
                  <a:cubicBezTo>
                    <a:pt x="0" y="11330"/>
                    <a:pt x="412" y="13321"/>
                    <a:pt x="1365" y="14950"/>
                  </a:cubicBezTo>
                  <a:cubicBezTo>
                    <a:pt x="2041" y="16093"/>
                    <a:pt x="2976" y="17028"/>
                    <a:pt x="4119" y="17750"/>
                  </a:cubicBezTo>
                  <a:cubicBezTo>
                    <a:pt x="5147" y="18393"/>
                    <a:pt x="6350" y="18847"/>
                    <a:pt x="7669" y="19069"/>
                  </a:cubicBezTo>
                  <a:cubicBezTo>
                    <a:pt x="8291" y="19174"/>
                    <a:pt x="8937" y="19228"/>
                    <a:pt x="9605" y="19228"/>
                  </a:cubicBezTo>
                  <a:cubicBezTo>
                    <a:pt x="10319" y="19228"/>
                    <a:pt x="11058" y="19166"/>
                    <a:pt x="11816" y="19037"/>
                  </a:cubicBezTo>
                  <a:cubicBezTo>
                    <a:pt x="13325" y="18787"/>
                    <a:pt x="14630" y="18305"/>
                    <a:pt x="15713" y="17662"/>
                  </a:cubicBezTo>
                  <a:cubicBezTo>
                    <a:pt x="19642" y="15301"/>
                    <a:pt x="20726" y="10655"/>
                    <a:pt x="19259" y="6198"/>
                  </a:cubicBezTo>
                  <a:cubicBezTo>
                    <a:pt x="18527" y="4014"/>
                    <a:pt x="17268" y="2519"/>
                    <a:pt x="15801" y="1537"/>
                  </a:cubicBezTo>
                  <a:cubicBezTo>
                    <a:pt x="14154" y="436"/>
                    <a:pt x="12263" y="0"/>
                    <a:pt x="10622"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7291;p82">
              <a:extLst>
                <a:ext uri="{FF2B5EF4-FFF2-40B4-BE49-F238E27FC236}">
                  <a16:creationId xmlns:a16="http://schemas.microsoft.com/office/drawing/2014/main" id="{D19018FD-6675-4EC0-AA61-9C77735381AB}"/>
                </a:ext>
              </a:extLst>
            </p:cNvPr>
            <p:cNvSpPr/>
            <p:nvPr/>
          </p:nvSpPr>
          <p:spPr>
            <a:xfrm>
              <a:off x="6845925" y="1170275"/>
              <a:ext cx="229000" cy="403125"/>
            </a:xfrm>
            <a:custGeom>
              <a:avLst/>
              <a:gdLst/>
              <a:ahLst/>
              <a:cxnLst/>
              <a:rect l="l" t="t" r="r" b="b"/>
              <a:pathLst>
                <a:path w="9160" h="16125" extrusionOk="0">
                  <a:moveTo>
                    <a:pt x="4235" y="0"/>
                  </a:moveTo>
                  <a:cubicBezTo>
                    <a:pt x="3827" y="412"/>
                    <a:pt x="3620" y="718"/>
                    <a:pt x="3620" y="1143"/>
                  </a:cubicBezTo>
                  <a:cubicBezTo>
                    <a:pt x="3620" y="1583"/>
                    <a:pt x="2754" y="2318"/>
                    <a:pt x="3226" y="2786"/>
                  </a:cubicBezTo>
                  <a:cubicBezTo>
                    <a:pt x="3391" y="2951"/>
                    <a:pt x="3591" y="3020"/>
                    <a:pt x="3780" y="3020"/>
                  </a:cubicBezTo>
                  <a:cubicBezTo>
                    <a:pt x="4129" y="3020"/>
                    <a:pt x="4443" y="2788"/>
                    <a:pt x="4443" y="2494"/>
                  </a:cubicBezTo>
                  <a:cubicBezTo>
                    <a:pt x="4443" y="2120"/>
                    <a:pt x="4953" y="1658"/>
                    <a:pt x="5222" y="1658"/>
                  </a:cubicBezTo>
                  <a:cubicBezTo>
                    <a:pt x="5269" y="1658"/>
                    <a:pt x="5308" y="1672"/>
                    <a:pt x="5336" y="1703"/>
                  </a:cubicBezTo>
                  <a:cubicBezTo>
                    <a:pt x="5628" y="1995"/>
                    <a:pt x="4865" y="3416"/>
                    <a:pt x="4443" y="3416"/>
                  </a:cubicBezTo>
                  <a:lnTo>
                    <a:pt x="2448" y="3416"/>
                  </a:lnTo>
                  <a:cubicBezTo>
                    <a:pt x="1657" y="3416"/>
                    <a:pt x="1333" y="3725"/>
                    <a:pt x="1333" y="4235"/>
                  </a:cubicBezTo>
                  <a:cubicBezTo>
                    <a:pt x="1333" y="4749"/>
                    <a:pt x="1629" y="5379"/>
                    <a:pt x="1333" y="5688"/>
                  </a:cubicBezTo>
                  <a:cubicBezTo>
                    <a:pt x="1077" y="5933"/>
                    <a:pt x="879" y="5953"/>
                    <a:pt x="590" y="5953"/>
                  </a:cubicBezTo>
                  <a:cubicBezTo>
                    <a:pt x="535" y="5953"/>
                    <a:pt x="475" y="5952"/>
                    <a:pt x="412" y="5952"/>
                  </a:cubicBezTo>
                  <a:cubicBezTo>
                    <a:pt x="14" y="5952"/>
                    <a:pt x="0" y="7067"/>
                    <a:pt x="204" y="7285"/>
                  </a:cubicBezTo>
                  <a:cubicBezTo>
                    <a:pt x="286" y="7367"/>
                    <a:pt x="517" y="7414"/>
                    <a:pt x="803" y="7414"/>
                  </a:cubicBezTo>
                  <a:cubicBezTo>
                    <a:pt x="1293" y="7414"/>
                    <a:pt x="1945" y="7275"/>
                    <a:pt x="2287" y="6933"/>
                  </a:cubicBezTo>
                  <a:cubicBezTo>
                    <a:pt x="2828" y="6392"/>
                    <a:pt x="3883" y="5924"/>
                    <a:pt x="4207" y="5924"/>
                  </a:cubicBezTo>
                  <a:cubicBezTo>
                    <a:pt x="4513" y="5924"/>
                    <a:pt x="5058" y="6156"/>
                    <a:pt x="5058" y="6539"/>
                  </a:cubicBezTo>
                  <a:cubicBezTo>
                    <a:pt x="5058" y="6933"/>
                    <a:pt x="5804" y="6859"/>
                    <a:pt x="6114" y="7169"/>
                  </a:cubicBezTo>
                  <a:cubicBezTo>
                    <a:pt x="6434" y="7475"/>
                    <a:pt x="6318" y="7799"/>
                    <a:pt x="6114" y="7989"/>
                  </a:cubicBezTo>
                  <a:cubicBezTo>
                    <a:pt x="5964" y="8135"/>
                    <a:pt x="5539" y="8152"/>
                    <a:pt x="5137" y="8152"/>
                  </a:cubicBezTo>
                  <a:cubicBezTo>
                    <a:pt x="5018" y="8152"/>
                    <a:pt x="4901" y="8150"/>
                    <a:pt x="4795" y="8150"/>
                  </a:cubicBezTo>
                  <a:cubicBezTo>
                    <a:pt x="4323" y="8150"/>
                    <a:pt x="4587" y="8428"/>
                    <a:pt x="4587" y="8706"/>
                  </a:cubicBezTo>
                  <a:cubicBezTo>
                    <a:pt x="4587" y="8911"/>
                    <a:pt x="4457" y="8982"/>
                    <a:pt x="4300" y="8982"/>
                  </a:cubicBezTo>
                  <a:cubicBezTo>
                    <a:pt x="4119" y="8982"/>
                    <a:pt x="3904" y="8888"/>
                    <a:pt x="3810" y="8794"/>
                  </a:cubicBezTo>
                  <a:cubicBezTo>
                    <a:pt x="3620" y="8590"/>
                    <a:pt x="3402" y="8780"/>
                    <a:pt x="3402" y="8400"/>
                  </a:cubicBezTo>
                  <a:cubicBezTo>
                    <a:pt x="3402" y="8164"/>
                    <a:pt x="2170" y="7887"/>
                    <a:pt x="1861" y="7887"/>
                  </a:cubicBezTo>
                  <a:cubicBezTo>
                    <a:pt x="1541" y="7887"/>
                    <a:pt x="1305" y="7989"/>
                    <a:pt x="837" y="8456"/>
                  </a:cubicBezTo>
                  <a:cubicBezTo>
                    <a:pt x="366" y="8928"/>
                    <a:pt x="236" y="11376"/>
                    <a:pt x="925" y="12048"/>
                  </a:cubicBezTo>
                  <a:cubicBezTo>
                    <a:pt x="1217" y="12343"/>
                    <a:pt x="1861" y="12959"/>
                    <a:pt x="2360" y="12959"/>
                  </a:cubicBezTo>
                  <a:cubicBezTo>
                    <a:pt x="2532" y="12959"/>
                    <a:pt x="2771" y="12949"/>
                    <a:pt x="3015" y="12949"/>
                  </a:cubicBezTo>
                  <a:cubicBezTo>
                    <a:pt x="3501" y="12949"/>
                    <a:pt x="4003" y="12988"/>
                    <a:pt x="4003" y="13223"/>
                  </a:cubicBezTo>
                  <a:cubicBezTo>
                    <a:pt x="4003" y="13574"/>
                    <a:pt x="4355" y="13807"/>
                    <a:pt x="4355" y="14366"/>
                  </a:cubicBezTo>
                  <a:cubicBezTo>
                    <a:pt x="4355" y="14908"/>
                    <a:pt x="3915" y="15861"/>
                    <a:pt x="4119" y="16079"/>
                  </a:cubicBezTo>
                  <a:lnTo>
                    <a:pt x="4147" y="16125"/>
                  </a:lnTo>
                  <a:cubicBezTo>
                    <a:pt x="8076" y="13764"/>
                    <a:pt x="9160" y="9118"/>
                    <a:pt x="7696" y="4661"/>
                  </a:cubicBezTo>
                  <a:cubicBezTo>
                    <a:pt x="6975" y="2477"/>
                    <a:pt x="5702" y="982"/>
                    <a:pt x="4235" y="0"/>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7292;p82">
              <a:extLst>
                <a:ext uri="{FF2B5EF4-FFF2-40B4-BE49-F238E27FC236}">
                  <a16:creationId xmlns:a16="http://schemas.microsoft.com/office/drawing/2014/main" id="{15243180-BE89-4B7D-87DA-D1E42972FDD7}"/>
                </a:ext>
              </a:extLst>
            </p:cNvPr>
            <p:cNvSpPr/>
            <p:nvPr/>
          </p:nvSpPr>
          <p:spPr>
            <a:xfrm>
              <a:off x="6611375" y="1131850"/>
              <a:ext cx="395400" cy="480725"/>
            </a:xfrm>
            <a:custGeom>
              <a:avLst/>
              <a:gdLst/>
              <a:ahLst/>
              <a:cxnLst/>
              <a:rect l="l" t="t" r="r" b="b"/>
              <a:pathLst>
                <a:path w="15816" h="19229" extrusionOk="0">
                  <a:moveTo>
                    <a:pt x="8443" y="0"/>
                  </a:moveTo>
                  <a:cubicBezTo>
                    <a:pt x="7745" y="0"/>
                    <a:pt x="7093" y="79"/>
                    <a:pt x="6526" y="218"/>
                  </a:cubicBezTo>
                  <a:cubicBezTo>
                    <a:pt x="6526" y="218"/>
                    <a:pt x="6420" y="1481"/>
                    <a:pt x="5953" y="1949"/>
                  </a:cubicBezTo>
                  <a:cubicBezTo>
                    <a:pt x="5485" y="2417"/>
                    <a:pt x="5013" y="4059"/>
                    <a:pt x="5013" y="4365"/>
                  </a:cubicBezTo>
                  <a:cubicBezTo>
                    <a:pt x="5013" y="4641"/>
                    <a:pt x="4610" y="5213"/>
                    <a:pt x="4327" y="5213"/>
                  </a:cubicBezTo>
                  <a:cubicBezTo>
                    <a:pt x="4278" y="5213"/>
                    <a:pt x="4233" y="5196"/>
                    <a:pt x="4194" y="5157"/>
                  </a:cubicBezTo>
                  <a:cubicBezTo>
                    <a:pt x="3916" y="4879"/>
                    <a:pt x="3564" y="4337"/>
                    <a:pt x="3564" y="4175"/>
                  </a:cubicBezTo>
                  <a:cubicBezTo>
                    <a:pt x="3564" y="4014"/>
                    <a:pt x="3286" y="3194"/>
                    <a:pt x="3286" y="2842"/>
                  </a:cubicBezTo>
                  <a:cubicBezTo>
                    <a:pt x="3286" y="2490"/>
                    <a:pt x="3124" y="1449"/>
                    <a:pt x="3124" y="1449"/>
                  </a:cubicBezTo>
                  <a:cubicBezTo>
                    <a:pt x="2801" y="1625"/>
                    <a:pt x="2463" y="1815"/>
                    <a:pt x="2143" y="2051"/>
                  </a:cubicBezTo>
                  <a:cubicBezTo>
                    <a:pt x="2143" y="2051"/>
                    <a:pt x="2523" y="2902"/>
                    <a:pt x="2273" y="3166"/>
                  </a:cubicBezTo>
                  <a:cubicBezTo>
                    <a:pt x="2023" y="3416"/>
                    <a:pt x="1879" y="4059"/>
                    <a:pt x="1879" y="4337"/>
                  </a:cubicBezTo>
                  <a:cubicBezTo>
                    <a:pt x="1879" y="4601"/>
                    <a:pt x="2111" y="4925"/>
                    <a:pt x="2111" y="5217"/>
                  </a:cubicBezTo>
                  <a:cubicBezTo>
                    <a:pt x="2111" y="5509"/>
                    <a:pt x="2259" y="5772"/>
                    <a:pt x="2583" y="5860"/>
                  </a:cubicBezTo>
                  <a:cubicBezTo>
                    <a:pt x="2618" y="5869"/>
                    <a:pt x="2654" y="5873"/>
                    <a:pt x="2690" y="5873"/>
                  </a:cubicBezTo>
                  <a:cubicBezTo>
                    <a:pt x="2977" y="5873"/>
                    <a:pt x="3259" y="5623"/>
                    <a:pt x="3533" y="5623"/>
                  </a:cubicBezTo>
                  <a:cubicBezTo>
                    <a:pt x="3642" y="5623"/>
                    <a:pt x="3750" y="5662"/>
                    <a:pt x="3856" y="5772"/>
                  </a:cubicBezTo>
                  <a:cubicBezTo>
                    <a:pt x="4032" y="5934"/>
                    <a:pt x="4032" y="6448"/>
                    <a:pt x="4032" y="6873"/>
                  </a:cubicBezTo>
                  <a:cubicBezTo>
                    <a:pt x="4032" y="7299"/>
                    <a:pt x="4046" y="7517"/>
                    <a:pt x="3754" y="7812"/>
                  </a:cubicBezTo>
                  <a:cubicBezTo>
                    <a:pt x="3462" y="8104"/>
                    <a:pt x="2801" y="8104"/>
                    <a:pt x="2583" y="8323"/>
                  </a:cubicBezTo>
                  <a:cubicBezTo>
                    <a:pt x="2375" y="8530"/>
                    <a:pt x="2083" y="9540"/>
                    <a:pt x="2083" y="9540"/>
                  </a:cubicBezTo>
                  <a:cubicBezTo>
                    <a:pt x="2083" y="9540"/>
                    <a:pt x="2111" y="9747"/>
                    <a:pt x="2111" y="9979"/>
                  </a:cubicBezTo>
                  <a:cubicBezTo>
                    <a:pt x="2111" y="10201"/>
                    <a:pt x="1879" y="10113"/>
                    <a:pt x="1879" y="10433"/>
                  </a:cubicBezTo>
                  <a:cubicBezTo>
                    <a:pt x="1879" y="10743"/>
                    <a:pt x="1995" y="10507"/>
                    <a:pt x="1732" y="10785"/>
                  </a:cubicBezTo>
                  <a:cubicBezTo>
                    <a:pt x="1454" y="11049"/>
                    <a:pt x="1732" y="11608"/>
                    <a:pt x="1732" y="11798"/>
                  </a:cubicBezTo>
                  <a:cubicBezTo>
                    <a:pt x="1732" y="11861"/>
                    <a:pt x="1680" y="11882"/>
                    <a:pt x="1610" y="11882"/>
                  </a:cubicBezTo>
                  <a:cubicBezTo>
                    <a:pt x="1472" y="11882"/>
                    <a:pt x="1264" y="11798"/>
                    <a:pt x="1264" y="11798"/>
                  </a:cubicBezTo>
                  <a:cubicBezTo>
                    <a:pt x="1264" y="11798"/>
                    <a:pt x="1144" y="11210"/>
                    <a:pt x="1028" y="11094"/>
                  </a:cubicBezTo>
                  <a:cubicBezTo>
                    <a:pt x="1012" y="11078"/>
                    <a:pt x="989" y="11071"/>
                    <a:pt x="964" y="11071"/>
                  </a:cubicBezTo>
                  <a:cubicBezTo>
                    <a:pt x="807" y="11071"/>
                    <a:pt x="514" y="11330"/>
                    <a:pt x="514" y="11330"/>
                  </a:cubicBezTo>
                  <a:cubicBezTo>
                    <a:pt x="514" y="11330"/>
                    <a:pt x="1" y="11988"/>
                    <a:pt x="1" y="12340"/>
                  </a:cubicBezTo>
                  <a:cubicBezTo>
                    <a:pt x="1" y="12655"/>
                    <a:pt x="284" y="14008"/>
                    <a:pt x="1136" y="14008"/>
                  </a:cubicBezTo>
                  <a:cubicBezTo>
                    <a:pt x="1234" y="14008"/>
                    <a:pt x="1340" y="13990"/>
                    <a:pt x="1454" y="13951"/>
                  </a:cubicBezTo>
                  <a:cubicBezTo>
                    <a:pt x="2551" y="13557"/>
                    <a:pt x="2129" y="12867"/>
                    <a:pt x="2347" y="12632"/>
                  </a:cubicBezTo>
                  <a:cubicBezTo>
                    <a:pt x="2408" y="12575"/>
                    <a:pt x="2467" y="12552"/>
                    <a:pt x="2520" y="12552"/>
                  </a:cubicBezTo>
                  <a:cubicBezTo>
                    <a:pt x="2675" y="12552"/>
                    <a:pt x="2787" y="12744"/>
                    <a:pt x="2787" y="12895"/>
                  </a:cubicBezTo>
                  <a:cubicBezTo>
                    <a:pt x="2787" y="13089"/>
                    <a:pt x="2815" y="13835"/>
                    <a:pt x="2815" y="13835"/>
                  </a:cubicBezTo>
                  <a:cubicBezTo>
                    <a:pt x="2815" y="13835"/>
                    <a:pt x="2902" y="13824"/>
                    <a:pt x="3012" y="13824"/>
                  </a:cubicBezTo>
                  <a:cubicBezTo>
                    <a:pt x="3198" y="13824"/>
                    <a:pt x="3448" y="13853"/>
                    <a:pt x="3448" y="14010"/>
                  </a:cubicBezTo>
                  <a:cubicBezTo>
                    <a:pt x="3448" y="14260"/>
                    <a:pt x="2861" y="14464"/>
                    <a:pt x="3022" y="14612"/>
                  </a:cubicBezTo>
                  <a:cubicBezTo>
                    <a:pt x="3041" y="14633"/>
                    <a:pt x="3074" y="14642"/>
                    <a:pt x="3118" y="14642"/>
                  </a:cubicBezTo>
                  <a:cubicBezTo>
                    <a:pt x="3360" y="14642"/>
                    <a:pt x="3946" y="14375"/>
                    <a:pt x="4429" y="14375"/>
                  </a:cubicBezTo>
                  <a:cubicBezTo>
                    <a:pt x="4538" y="14375"/>
                    <a:pt x="4642" y="14389"/>
                    <a:pt x="4735" y="14422"/>
                  </a:cubicBezTo>
                  <a:cubicBezTo>
                    <a:pt x="5323" y="14612"/>
                    <a:pt x="5953" y="15242"/>
                    <a:pt x="5953" y="15621"/>
                  </a:cubicBezTo>
                  <a:cubicBezTo>
                    <a:pt x="5953" y="16019"/>
                    <a:pt x="5734" y="16325"/>
                    <a:pt x="6086" y="16677"/>
                  </a:cubicBezTo>
                  <a:cubicBezTo>
                    <a:pt x="6452" y="17046"/>
                    <a:pt x="6086" y="17588"/>
                    <a:pt x="6086" y="18013"/>
                  </a:cubicBezTo>
                  <a:cubicBezTo>
                    <a:pt x="6086" y="18407"/>
                    <a:pt x="5587" y="18819"/>
                    <a:pt x="5499" y="19069"/>
                  </a:cubicBezTo>
                  <a:cubicBezTo>
                    <a:pt x="6114" y="19174"/>
                    <a:pt x="6757" y="19228"/>
                    <a:pt x="7423" y="19228"/>
                  </a:cubicBezTo>
                  <a:cubicBezTo>
                    <a:pt x="8135" y="19228"/>
                    <a:pt x="8874" y="19166"/>
                    <a:pt x="9632" y="19037"/>
                  </a:cubicBezTo>
                  <a:cubicBezTo>
                    <a:pt x="11155" y="18787"/>
                    <a:pt x="12446" y="18305"/>
                    <a:pt x="13529" y="17662"/>
                  </a:cubicBezTo>
                  <a:lnTo>
                    <a:pt x="13501" y="17616"/>
                  </a:lnTo>
                  <a:cubicBezTo>
                    <a:pt x="13297" y="17398"/>
                    <a:pt x="13737" y="16445"/>
                    <a:pt x="13737" y="15903"/>
                  </a:cubicBezTo>
                  <a:cubicBezTo>
                    <a:pt x="13737" y="15344"/>
                    <a:pt x="13385" y="15111"/>
                    <a:pt x="13385" y="14760"/>
                  </a:cubicBezTo>
                  <a:cubicBezTo>
                    <a:pt x="13385" y="14525"/>
                    <a:pt x="12883" y="14486"/>
                    <a:pt x="12397" y="14486"/>
                  </a:cubicBezTo>
                  <a:cubicBezTo>
                    <a:pt x="12153" y="14486"/>
                    <a:pt x="11914" y="14496"/>
                    <a:pt x="11742" y="14496"/>
                  </a:cubicBezTo>
                  <a:cubicBezTo>
                    <a:pt x="11243" y="14496"/>
                    <a:pt x="10599" y="13880"/>
                    <a:pt x="10307" y="13585"/>
                  </a:cubicBezTo>
                  <a:cubicBezTo>
                    <a:pt x="9618" y="12913"/>
                    <a:pt x="9748" y="10465"/>
                    <a:pt x="10219" y="9993"/>
                  </a:cubicBezTo>
                  <a:cubicBezTo>
                    <a:pt x="10687" y="9526"/>
                    <a:pt x="10923" y="9424"/>
                    <a:pt x="11243" y="9424"/>
                  </a:cubicBezTo>
                  <a:cubicBezTo>
                    <a:pt x="11552" y="9424"/>
                    <a:pt x="12784" y="9701"/>
                    <a:pt x="12784" y="9937"/>
                  </a:cubicBezTo>
                  <a:cubicBezTo>
                    <a:pt x="12784" y="10317"/>
                    <a:pt x="13002" y="10127"/>
                    <a:pt x="13192" y="10331"/>
                  </a:cubicBezTo>
                  <a:cubicBezTo>
                    <a:pt x="13286" y="10425"/>
                    <a:pt x="13501" y="10519"/>
                    <a:pt x="13682" y="10519"/>
                  </a:cubicBezTo>
                  <a:cubicBezTo>
                    <a:pt x="13839" y="10519"/>
                    <a:pt x="13969" y="10448"/>
                    <a:pt x="13969" y="10243"/>
                  </a:cubicBezTo>
                  <a:cubicBezTo>
                    <a:pt x="13969" y="9965"/>
                    <a:pt x="13705" y="9687"/>
                    <a:pt x="14177" y="9687"/>
                  </a:cubicBezTo>
                  <a:cubicBezTo>
                    <a:pt x="14283" y="9687"/>
                    <a:pt x="14400" y="9689"/>
                    <a:pt x="14519" y="9689"/>
                  </a:cubicBezTo>
                  <a:cubicBezTo>
                    <a:pt x="14921" y="9689"/>
                    <a:pt x="15346" y="9672"/>
                    <a:pt x="15496" y="9526"/>
                  </a:cubicBezTo>
                  <a:cubicBezTo>
                    <a:pt x="15700" y="9336"/>
                    <a:pt x="15816" y="9012"/>
                    <a:pt x="15496" y="8706"/>
                  </a:cubicBezTo>
                  <a:cubicBezTo>
                    <a:pt x="15186" y="8396"/>
                    <a:pt x="14440" y="8470"/>
                    <a:pt x="14440" y="8076"/>
                  </a:cubicBezTo>
                  <a:cubicBezTo>
                    <a:pt x="14440" y="7693"/>
                    <a:pt x="13895" y="7461"/>
                    <a:pt x="13589" y="7461"/>
                  </a:cubicBezTo>
                  <a:cubicBezTo>
                    <a:pt x="13265" y="7461"/>
                    <a:pt x="12210" y="7929"/>
                    <a:pt x="11669" y="8470"/>
                  </a:cubicBezTo>
                  <a:cubicBezTo>
                    <a:pt x="11327" y="8812"/>
                    <a:pt x="10675" y="8951"/>
                    <a:pt x="10185" y="8951"/>
                  </a:cubicBezTo>
                  <a:cubicBezTo>
                    <a:pt x="9899" y="8951"/>
                    <a:pt x="9668" y="8904"/>
                    <a:pt x="9586" y="8822"/>
                  </a:cubicBezTo>
                  <a:cubicBezTo>
                    <a:pt x="9382" y="8604"/>
                    <a:pt x="9396" y="7489"/>
                    <a:pt x="9794" y="7489"/>
                  </a:cubicBezTo>
                  <a:cubicBezTo>
                    <a:pt x="9857" y="7489"/>
                    <a:pt x="9917" y="7490"/>
                    <a:pt x="9972" y="7490"/>
                  </a:cubicBezTo>
                  <a:cubicBezTo>
                    <a:pt x="10261" y="7490"/>
                    <a:pt x="10459" y="7470"/>
                    <a:pt x="10715" y="7225"/>
                  </a:cubicBezTo>
                  <a:cubicBezTo>
                    <a:pt x="11011" y="6916"/>
                    <a:pt x="10715" y="6286"/>
                    <a:pt x="10715" y="5772"/>
                  </a:cubicBezTo>
                  <a:cubicBezTo>
                    <a:pt x="10715" y="5262"/>
                    <a:pt x="11039" y="4953"/>
                    <a:pt x="11830" y="4953"/>
                  </a:cubicBezTo>
                  <a:lnTo>
                    <a:pt x="13825" y="4953"/>
                  </a:lnTo>
                  <a:cubicBezTo>
                    <a:pt x="14247" y="4953"/>
                    <a:pt x="15010" y="3532"/>
                    <a:pt x="14718" y="3240"/>
                  </a:cubicBezTo>
                  <a:cubicBezTo>
                    <a:pt x="14690" y="3209"/>
                    <a:pt x="14651" y="3195"/>
                    <a:pt x="14604" y="3195"/>
                  </a:cubicBezTo>
                  <a:cubicBezTo>
                    <a:pt x="14335" y="3195"/>
                    <a:pt x="13825" y="3657"/>
                    <a:pt x="13825" y="4031"/>
                  </a:cubicBezTo>
                  <a:cubicBezTo>
                    <a:pt x="13825" y="4325"/>
                    <a:pt x="13511" y="4557"/>
                    <a:pt x="13162" y="4557"/>
                  </a:cubicBezTo>
                  <a:cubicBezTo>
                    <a:pt x="12973" y="4557"/>
                    <a:pt x="12773" y="4488"/>
                    <a:pt x="12608" y="4323"/>
                  </a:cubicBezTo>
                  <a:cubicBezTo>
                    <a:pt x="12136" y="3855"/>
                    <a:pt x="13002" y="3120"/>
                    <a:pt x="13002" y="2680"/>
                  </a:cubicBezTo>
                  <a:cubicBezTo>
                    <a:pt x="13002" y="2255"/>
                    <a:pt x="13209" y="1949"/>
                    <a:pt x="13617" y="1537"/>
                  </a:cubicBezTo>
                  <a:cubicBezTo>
                    <a:pt x="11983" y="436"/>
                    <a:pt x="10086" y="0"/>
                    <a:pt x="8443"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7293;p82">
              <a:extLst>
                <a:ext uri="{FF2B5EF4-FFF2-40B4-BE49-F238E27FC236}">
                  <a16:creationId xmlns:a16="http://schemas.microsoft.com/office/drawing/2014/main" id="{66AC3FBC-1022-4D2B-9D43-F82B0FACAF80}"/>
                </a:ext>
              </a:extLst>
            </p:cNvPr>
            <p:cNvSpPr/>
            <p:nvPr/>
          </p:nvSpPr>
          <p:spPr>
            <a:xfrm>
              <a:off x="6689475" y="1137300"/>
              <a:ext cx="85050" cy="124900"/>
            </a:xfrm>
            <a:custGeom>
              <a:avLst/>
              <a:gdLst/>
              <a:ahLst/>
              <a:cxnLst/>
              <a:rect l="l" t="t" r="r" b="b"/>
              <a:pathLst>
                <a:path w="3402" h="4996" extrusionOk="0">
                  <a:moveTo>
                    <a:pt x="3402" y="0"/>
                  </a:moveTo>
                  <a:lnTo>
                    <a:pt x="3402" y="0"/>
                  </a:lnTo>
                  <a:cubicBezTo>
                    <a:pt x="2417" y="250"/>
                    <a:pt x="1203" y="588"/>
                    <a:pt x="0" y="1231"/>
                  </a:cubicBezTo>
                  <a:cubicBezTo>
                    <a:pt x="0" y="1231"/>
                    <a:pt x="162" y="2272"/>
                    <a:pt x="162" y="2624"/>
                  </a:cubicBezTo>
                  <a:cubicBezTo>
                    <a:pt x="162" y="2976"/>
                    <a:pt x="440" y="3796"/>
                    <a:pt x="440" y="3957"/>
                  </a:cubicBezTo>
                  <a:cubicBezTo>
                    <a:pt x="440" y="4119"/>
                    <a:pt x="792" y="4661"/>
                    <a:pt x="1070" y="4939"/>
                  </a:cubicBezTo>
                  <a:cubicBezTo>
                    <a:pt x="1109" y="4978"/>
                    <a:pt x="1154" y="4995"/>
                    <a:pt x="1203" y="4995"/>
                  </a:cubicBezTo>
                  <a:cubicBezTo>
                    <a:pt x="1486" y="4995"/>
                    <a:pt x="1889" y="4423"/>
                    <a:pt x="1889" y="4147"/>
                  </a:cubicBezTo>
                  <a:cubicBezTo>
                    <a:pt x="1889" y="3841"/>
                    <a:pt x="2361" y="2199"/>
                    <a:pt x="2829" y="1731"/>
                  </a:cubicBezTo>
                  <a:cubicBezTo>
                    <a:pt x="3296" y="1263"/>
                    <a:pt x="3402" y="0"/>
                    <a:pt x="3402" y="0"/>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7294;p82">
              <a:extLst>
                <a:ext uri="{FF2B5EF4-FFF2-40B4-BE49-F238E27FC236}">
                  <a16:creationId xmlns:a16="http://schemas.microsoft.com/office/drawing/2014/main" id="{77231B0D-5259-4678-9FD5-7422E2D9F926}"/>
                </a:ext>
              </a:extLst>
            </p:cNvPr>
            <p:cNvSpPr/>
            <p:nvPr/>
          </p:nvSpPr>
          <p:spPr>
            <a:xfrm>
              <a:off x="6556875" y="1183100"/>
              <a:ext cx="215825" cy="425475"/>
            </a:xfrm>
            <a:custGeom>
              <a:avLst/>
              <a:gdLst/>
              <a:ahLst/>
              <a:cxnLst/>
              <a:rect l="l" t="t" r="r" b="b"/>
              <a:pathLst>
                <a:path w="8633" h="17019" extrusionOk="0">
                  <a:moveTo>
                    <a:pt x="4323" y="1"/>
                  </a:moveTo>
                  <a:cubicBezTo>
                    <a:pt x="2490" y="1260"/>
                    <a:pt x="834" y="3371"/>
                    <a:pt x="320" y="7022"/>
                  </a:cubicBezTo>
                  <a:cubicBezTo>
                    <a:pt x="0" y="9280"/>
                    <a:pt x="408" y="11271"/>
                    <a:pt x="1361" y="12900"/>
                  </a:cubicBezTo>
                  <a:cubicBezTo>
                    <a:pt x="1661" y="13199"/>
                    <a:pt x="2023" y="13308"/>
                    <a:pt x="2391" y="13308"/>
                  </a:cubicBezTo>
                  <a:cubicBezTo>
                    <a:pt x="3391" y="13308"/>
                    <a:pt x="4439" y="12502"/>
                    <a:pt x="4439" y="12502"/>
                  </a:cubicBezTo>
                  <a:cubicBezTo>
                    <a:pt x="4439" y="12502"/>
                    <a:pt x="4805" y="12692"/>
                    <a:pt x="4643" y="12854"/>
                  </a:cubicBezTo>
                  <a:cubicBezTo>
                    <a:pt x="4467" y="13030"/>
                    <a:pt x="3722" y="14057"/>
                    <a:pt x="3722" y="14437"/>
                  </a:cubicBezTo>
                  <a:cubicBezTo>
                    <a:pt x="3722" y="14820"/>
                    <a:pt x="4116" y="15700"/>
                    <a:pt x="4116" y="15700"/>
                  </a:cubicBezTo>
                  <a:cubicBezTo>
                    <a:pt x="5157" y="16343"/>
                    <a:pt x="6346" y="16797"/>
                    <a:pt x="7679" y="17019"/>
                  </a:cubicBezTo>
                  <a:cubicBezTo>
                    <a:pt x="7767" y="16769"/>
                    <a:pt x="8266" y="16357"/>
                    <a:pt x="8266" y="15963"/>
                  </a:cubicBezTo>
                  <a:cubicBezTo>
                    <a:pt x="8266" y="15538"/>
                    <a:pt x="8632" y="14996"/>
                    <a:pt x="8266" y="14627"/>
                  </a:cubicBezTo>
                  <a:cubicBezTo>
                    <a:pt x="7914" y="14275"/>
                    <a:pt x="8133" y="13969"/>
                    <a:pt x="8133" y="13571"/>
                  </a:cubicBezTo>
                  <a:cubicBezTo>
                    <a:pt x="8133" y="13192"/>
                    <a:pt x="7503" y="12562"/>
                    <a:pt x="6915" y="12372"/>
                  </a:cubicBezTo>
                  <a:cubicBezTo>
                    <a:pt x="6822" y="12339"/>
                    <a:pt x="6718" y="12325"/>
                    <a:pt x="6609" y="12325"/>
                  </a:cubicBezTo>
                  <a:cubicBezTo>
                    <a:pt x="6126" y="12325"/>
                    <a:pt x="5540" y="12592"/>
                    <a:pt x="5298" y="12592"/>
                  </a:cubicBezTo>
                  <a:cubicBezTo>
                    <a:pt x="5254" y="12592"/>
                    <a:pt x="5221" y="12583"/>
                    <a:pt x="5202" y="12562"/>
                  </a:cubicBezTo>
                  <a:cubicBezTo>
                    <a:pt x="5041" y="12414"/>
                    <a:pt x="5628" y="12210"/>
                    <a:pt x="5628" y="11960"/>
                  </a:cubicBezTo>
                  <a:cubicBezTo>
                    <a:pt x="5628" y="11803"/>
                    <a:pt x="5378" y="11774"/>
                    <a:pt x="5192" y="11774"/>
                  </a:cubicBezTo>
                  <a:cubicBezTo>
                    <a:pt x="5082" y="11774"/>
                    <a:pt x="4995" y="11785"/>
                    <a:pt x="4995" y="11785"/>
                  </a:cubicBezTo>
                  <a:cubicBezTo>
                    <a:pt x="4995" y="11785"/>
                    <a:pt x="4967" y="11039"/>
                    <a:pt x="4967" y="10845"/>
                  </a:cubicBezTo>
                  <a:cubicBezTo>
                    <a:pt x="4967" y="10694"/>
                    <a:pt x="4855" y="10502"/>
                    <a:pt x="4700" y="10502"/>
                  </a:cubicBezTo>
                  <a:cubicBezTo>
                    <a:pt x="4647" y="10502"/>
                    <a:pt x="4588" y="10525"/>
                    <a:pt x="4527" y="10582"/>
                  </a:cubicBezTo>
                  <a:cubicBezTo>
                    <a:pt x="4309" y="10817"/>
                    <a:pt x="4731" y="11507"/>
                    <a:pt x="3634" y="11901"/>
                  </a:cubicBezTo>
                  <a:cubicBezTo>
                    <a:pt x="3520" y="11940"/>
                    <a:pt x="3414" y="11958"/>
                    <a:pt x="3316" y="11958"/>
                  </a:cubicBezTo>
                  <a:cubicBezTo>
                    <a:pt x="2464" y="11958"/>
                    <a:pt x="2181" y="10605"/>
                    <a:pt x="2181" y="10290"/>
                  </a:cubicBezTo>
                  <a:cubicBezTo>
                    <a:pt x="2181" y="9938"/>
                    <a:pt x="2694" y="9280"/>
                    <a:pt x="2694" y="9280"/>
                  </a:cubicBezTo>
                  <a:cubicBezTo>
                    <a:pt x="2694" y="9280"/>
                    <a:pt x="2987" y="9021"/>
                    <a:pt x="3144" y="9021"/>
                  </a:cubicBezTo>
                  <a:cubicBezTo>
                    <a:pt x="3169" y="9021"/>
                    <a:pt x="3192" y="9028"/>
                    <a:pt x="3208" y="9044"/>
                  </a:cubicBezTo>
                  <a:cubicBezTo>
                    <a:pt x="3324" y="9160"/>
                    <a:pt x="3444" y="9748"/>
                    <a:pt x="3444" y="9748"/>
                  </a:cubicBezTo>
                  <a:cubicBezTo>
                    <a:pt x="3444" y="9748"/>
                    <a:pt x="3652" y="9832"/>
                    <a:pt x="3790" y="9832"/>
                  </a:cubicBezTo>
                  <a:cubicBezTo>
                    <a:pt x="3860" y="9832"/>
                    <a:pt x="3912" y="9811"/>
                    <a:pt x="3912" y="9748"/>
                  </a:cubicBezTo>
                  <a:cubicBezTo>
                    <a:pt x="3912" y="9558"/>
                    <a:pt x="3634" y="8999"/>
                    <a:pt x="3912" y="8735"/>
                  </a:cubicBezTo>
                  <a:cubicBezTo>
                    <a:pt x="4175" y="8457"/>
                    <a:pt x="4059" y="8693"/>
                    <a:pt x="4059" y="8383"/>
                  </a:cubicBezTo>
                  <a:cubicBezTo>
                    <a:pt x="4059" y="8063"/>
                    <a:pt x="4291" y="8151"/>
                    <a:pt x="4291" y="7929"/>
                  </a:cubicBezTo>
                  <a:cubicBezTo>
                    <a:pt x="4291" y="7697"/>
                    <a:pt x="4263" y="7490"/>
                    <a:pt x="4263" y="7490"/>
                  </a:cubicBezTo>
                  <a:cubicBezTo>
                    <a:pt x="4263" y="7490"/>
                    <a:pt x="4555" y="6480"/>
                    <a:pt x="4763" y="6273"/>
                  </a:cubicBezTo>
                  <a:cubicBezTo>
                    <a:pt x="4981" y="6054"/>
                    <a:pt x="5642" y="6054"/>
                    <a:pt x="5934" y="5762"/>
                  </a:cubicBezTo>
                  <a:cubicBezTo>
                    <a:pt x="6226" y="5467"/>
                    <a:pt x="6212" y="5249"/>
                    <a:pt x="6212" y="4823"/>
                  </a:cubicBezTo>
                  <a:cubicBezTo>
                    <a:pt x="6212" y="4398"/>
                    <a:pt x="6212" y="3884"/>
                    <a:pt x="6036" y="3722"/>
                  </a:cubicBezTo>
                  <a:cubicBezTo>
                    <a:pt x="5930" y="3612"/>
                    <a:pt x="5822" y="3573"/>
                    <a:pt x="5713" y="3573"/>
                  </a:cubicBezTo>
                  <a:cubicBezTo>
                    <a:pt x="5439" y="3573"/>
                    <a:pt x="5157" y="3823"/>
                    <a:pt x="4870" y="3823"/>
                  </a:cubicBezTo>
                  <a:cubicBezTo>
                    <a:pt x="4834" y="3823"/>
                    <a:pt x="4798" y="3819"/>
                    <a:pt x="4763" y="3810"/>
                  </a:cubicBezTo>
                  <a:cubicBezTo>
                    <a:pt x="4439" y="3722"/>
                    <a:pt x="4291" y="3459"/>
                    <a:pt x="4291" y="3167"/>
                  </a:cubicBezTo>
                  <a:cubicBezTo>
                    <a:pt x="4291" y="2875"/>
                    <a:pt x="4059" y="2551"/>
                    <a:pt x="4059" y="2287"/>
                  </a:cubicBezTo>
                  <a:cubicBezTo>
                    <a:pt x="4059" y="2009"/>
                    <a:pt x="4203" y="1366"/>
                    <a:pt x="4453" y="1116"/>
                  </a:cubicBezTo>
                  <a:cubicBezTo>
                    <a:pt x="4703" y="852"/>
                    <a:pt x="4323" y="1"/>
                    <a:pt x="4323"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7295;p82">
              <a:extLst>
                <a:ext uri="{FF2B5EF4-FFF2-40B4-BE49-F238E27FC236}">
                  <a16:creationId xmlns:a16="http://schemas.microsoft.com/office/drawing/2014/main" id="{69A1A25E-2271-411B-9719-262D8428DFBE}"/>
                </a:ext>
              </a:extLst>
            </p:cNvPr>
            <p:cNvSpPr/>
            <p:nvPr/>
          </p:nvSpPr>
          <p:spPr>
            <a:xfrm>
              <a:off x="6590900" y="1495650"/>
              <a:ext cx="86100" cy="79950"/>
            </a:xfrm>
            <a:custGeom>
              <a:avLst/>
              <a:gdLst/>
              <a:ahLst/>
              <a:cxnLst/>
              <a:rect l="l" t="t" r="r" b="b"/>
              <a:pathLst>
                <a:path w="3444" h="3198" extrusionOk="0">
                  <a:moveTo>
                    <a:pt x="3078" y="0"/>
                  </a:moveTo>
                  <a:cubicBezTo>
                    <a:pt x="3078" y="0"/>
                    <a:pt x="2030" y="806"/>
                    <a:pt x="1030" y="806"/>
                  </a:cubicBezTo>
                  <a:cubicBezTo>
                    <a:pt x="662" y="806"/>
                    <a:pt x="300" y="697"/>
                    <a:pt x="0" y="398"/>
                  </a:cubicBezTo>
                  <a:lnTo>
                    <a:pt x="0" y="398"/>
                  </a:lnTo>
                  <a:cubicBezTo>
                    <a:pt x="676" y="1541"/>
                    <a:pt x="1611" y="2476"/>
                    <a:pt x="2755" y="3198"/>
                  </a:cubicBezTo>
                  <a:cubicBezTo>
                    <a:pt x="2755" y="3198"/>
                    <a:pt x="2361" y="2318"/>
                    <a:pt x="2361" y="1935"/>
                  </a:cubicBezTo>
                  <a:cubicBezTo>
                    <a:pt x="2361" y="1555"/>
                    <a:pt x="3106" y="528"/>
                    <a:pt x="3282" y="352"/>
                  </a:cubicBezTo>
                  <a:cubicBezTo>
                    <a:pt x="3444" y="190"/>
                    <a:pt x="3078" y="0"/>
                    <a:pt x="3078" y="0"/>
                  </a:cubicBezTo>
                  <a:close/>
                </a:path>
              </a:pathLst>
            </a:custGeom>
            <a:solidFill>
              <a:srgbClr val="58C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7296;p82">
              <a:extLst>
                <a:ext uri="{FF2B5EF4-FFF2-40B4-BE49-F238E27FC236}">
                  <a16:creationId xmlns:a16="http://schemas.microsoft.com/office/drawing/2014/main" id="{ACF5279D-C539-49B1-A219-2266A34CB87D}"/>
                </a:ext>
              </a:extLst>
            </p:cNvPr>
            <p:cNvSpPr/>
            <p:nvPr/>
          </p:nvSpPr>
          <p:spPr>
            <a:xfrm>
              <a:off x="6715850" y="1329700"/>
              <a:ext cx="26400" cy="26050"/>
            </a:xfrm>
            <a:custGeom>
              <a:avLst/>
              <a:gdLst/>
              <a:ahLst/>
              <a:cxnLst/>
              <a:rect l="l" t="t" r="r" b="b"/>
              <a:pathLst>
                <a:path w="1056" h="1042" extrusionOk="0">
                  <a:moveTo>
                    <a:pt x="528" y="0"/>
                  </a:moveTo>
                  <a:cubicBezTo>
                    <a:pt x="236" y="0"/>
                    <a:pt x="1" y="233"/>
                    <a:pt x="1" y="514"/>
                  </a:cubicBezTo>
                  <a:cubicBezTo>
                    <a:pt x="1" y="806"/>
                    <a:pt x="236" y="1042"/>
                    <a:pt x="528" y="1042"/>
                  </a:cubicBezTo>
                  <a:cubicBezTo>
                    <a:pt x="820" y="1042"/>
                    <a:pt x="1056" y="806"/>
                    <a:pt x="1056" y="514"/>
                  </a:cubicBezTo>
                  <a:cubicBezTo>
                    <a:pt x="1056" y="233"/>
                    <a:pt x="820" y="0"/>
                    <a:pt x="528"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7297;p82">
              <a:extLst>
                <a:ext uri="{FF2B5EF4-FFF2-40B4-BE49-F238E27FC236}">
                  <a16:creationId xmlns:a16="http://schemas.microsoft.com/office/drawing/2014/main" id="{44E0B930-9CC3-49B5-9E1E-CF725A2D981B}"/>
                </a:ext>
              </a:extLst>
            </p:cNvPr>
            <p:cNvSpPr/>
            <p:nvPr/>
          </p:nvSpPr>
          <p:spPr>
            <a:xfrm>
              <a:off x="6863850" y="1329700"/>
              <a:ext cx="26400" cy="26050"/>
            </a:xfrm>
            <a:custGeom>
              <a:avLst/>
              <a:gdLst/>
              <a:ahLst/>
              <a:cxnLst/>
              <a:rect l="l" t="t" r="r" b="b"/>
              <a:pathLst>
                <a:path w="1056" h="1042" extrusionOk="0">
                  <a:moveTo>
                    <a:pt x="528" y="0"/>
                  </a:moveTo>
                  <a:cubicBezTo>
                    <a:pt x="236" y="0"/>
                    <a:pt x="1" y="233"/>
                    <a:pt x="1" y="514"/>
                  </a:cubicBezTo>
                  <a:cubicBezTo>
                    <a:pt x="1" y="806"/>
                    <a:pt x="236" y="1042"/>
                    <a:pt x="528" y="1042"/>
                  </a:cubicBezTo>
                  <a:cubicBezTo>
                    <a:pt x="824" y="1042"/>
                    <a:pt x="1056" y="806"/>
                    <a:pt x="1056" y="514"/>
                  </a:cubicBezTo>
                  <a:cubicBezTo>
                    <a:pt x="1056" y="233"/>
                    <a:pt x="824" y="0"/>
                    <a:pt x="528"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7298;p82">
              <a:extLst>
                <a:ext uri="{FF2B5EF4-FFF2-40B4-BE49-F238E27FC236}">
                  <a16:creationId xmlns:a16="http://schemas.microsoft.com/office/drawing/2014/main" id="{4747AE04-24CA-4EED-9B57-175A2C35DDBA}"/>
                </a:ext>
              </a:extLst>
            </p:cNvPr>
            <p:cNvSpPr/>
            <p:nvPr/>
          </p:nvSpPr>
          <p:spPr>
            <a:xfrm>
              <a:off x="6749900" y="1339000"/>
              <a:ext cx="101925" cy="39450"/>
            </a:xfrm>
            <a:custGeom>
              <a:avLst/>
              <a:gdLst/>
              <a:ahLst/>
              <a:cxnLst/>
              <a:rect l="l" t="t" r="r" b="b"/>
              <a:pathLst>
                <a:path w="4077" h="1578" extrusionOk="0">
                  <a:moveTo>
                    <a:pt x="3917" y="1"/>
                  </a:moveTo>
                  <a:cubicBezTo>
                    <a:pt x="3873" y="1"/>
                    <a:pt x="3831" y="20"/>
                    <a:pt x="3799" y="54"/>
                  </a:cubicBezTo>
                  <a:lnTo>
                    <a:pt x="3781" y="82"/>
                  </a:lnTo>
                  <a:lnTo>
                    <a:pt x="3767" y="82"/>
                  </a:lnTo>
                  <a:cubicBezTo>
                    <a:pt x="3767" y="96"/>
                    <a:pt x="3753" y="96"/>
                    <a:pt x="3753" y="110"/>
                  </a:cubicBezTo>
                  <a:cubicBezTo>
                    <a:pt x="3739" y="142"/>
                    <a:pt x="3711" y="170"/>
                    <a:pt x="3665" y="212"/>
                  </a:cubicBezTo>
                  <a:cubicBezTo>
                    <a:pt x="3637" y="258"/>
                    <a:pt x="3577" y="300"/>
                    <a:pt x="3535" y="360"/>
                  </a:cubicBezTo>
                  <a:cubicBezTo>
                    <a:pt x="3503" y="388"/>
                    <a:pt x="3461" y="420"/>
                    <a:pt x="3430" y="448"/>
                  </a:cubicBezTo>
                  <a:cubicBezTo>
                    <a:pt x="3401" y="476"/>
                    <a:pt x="3373" y="508"/>
                    <a:pt x="3328" y="536"/>
                  </a:cubicBezTo>
                  <a:cubicBezTo>
                    <a:pt x="3285" y="564"/>
                    <a:pt x="3254" y="596"/>
                    <a:pt x="3211" y="624"/>
                  </a:cubicBezTo>
                  <a:cubicBezTo>
                    <a:pt x="3166" y="652"/>
                    <a:pt x="3124" y="684"/>
                    <a:pt x="3078" y="712"/>
                  </a:cubicBezTo>
                  <a:cubicBezTo>
                    <a:pt x="3036" y="740"/>
                    <a:pt x="2976" y="772"/>
                    <a:pt x="2934" y="786"/>
                  </a:cubicBezTo>
                  <a:cubicBezTo>
                    <a:pt x="2874" y="814"/>
                    <a:pt x="2832" y="828"/>
                    <a:pt x="2772" y="860"/>
                  </a:cubicBezTo>
                  <a:cubicBezTo>
                    <a:pt x="2726" y="874"/>
                    <a:pt x="2670" y="888"/>
                    <a:pt x="2610" y="916"/>
                  </a:cubicBezTo>
                  <a:cubicBezTo>
                    <a:pt x="2550" y="933"/>
                    <a:pt x="2494" y="948"/>
                    <a:pt x="2434" y="962"/>
                  </a:cubicBezTo>
                  <a:cubicBezTo>
                    <a:pt x="2374" y="962"/>
                    <a:pt x="2318" y="976"/>
                    <a:pt x="2272" y="976"/>
                  </a:cubicBezTo>
                  <a:cubicBezTo>
                    <a:pt x="2244" y="990"/>
                    <a:pt x="2198" y="990"/>
                    <a:pt x="2170" y="990"/>
                  </a:cubicBezTo>
                  <a:lnTo>
                    <a:pt x="1790" y="990"/>
                  </a:lnTo>
                  <a:cubicBezTo>
                    <a:pt x="1759" y="990"/>
                    <a:pt x="1731" y="976"/>
                    <a:pt x="1688" y="976"/>
                  </a:cubicBezTo>
                  <a:cubicBezTo>
                    <a:pt x="1657" y="976"/>
                    <a:pt x="1629" y="976"/>
                    <a:pt x="1600" y="962"/>
                  </a:cubicBezTo>
                  <a:cubicBezTo>
                    <a:pt x="1569" y="962"/>
                    <a:pt x="1541" y="962"/>
                    <a:pt x="1513" y="948"/>
                  </a:cubicBezTo>
                  <a:cubicBezTo>
                    <a:pt x="1453" y="933"/>
                    <a:pt x="1393" y="933"/>
                    <a:pt x="1337" y="902"/>
                  </a:cubicBezTo>
                  <a:cubicBezTo>
                    <a:pt x="1291" y="888"/>
                    <a:pt x="1231" y="874"/>
                    <a:pt x="1175" y="860"/>
                  </a:cubicBezTo>
                  <a:cubicBezTo>
                    <a:pt x="1161" y="846"/>
                    <a:pt x="1129" y="828"/>
                    <a:pt x="1101" y="828"/>
                  </a:cubicBezTo>
                  <a:cubicBezTo>
                    <a:pt x="1073" y="814"/>
                    <a:pt x="1055" y="800"/>
                    <a:pt x="1027" y="800"/>
                  </a:cubicBezTo>
                  <a:cubicBezTo>
                    <a:pt x="999" y="786"/>
                    <a:pt x="985" y="772"/>
                    <a:pt x="953" y="758"/>
                  </a:cubicBezTo>
                  <a:cubicBezTo>
                    <a:pt x="939" y="740"/>
                    <a:pt x="911" y="726"/>
                    <a:pt x="897" y="726"/>
                  </a:cubicBezTo>
                  <a:cubicBezTo>
                    <a:pt x="865" y="712"/>
                    <a:pt x="851" y="698"/>
                    <a:pt x="823" y="684"/>
                  </a:cubicBezTo>
                  <a:cubicBezTo>
                    <a:pt x="809" y="670"/>
                    <a:pt x="777" y="652"/>
                    <a:pt x="763" y="652"/>
                  </a:cubicBezTo>
                  <a:cubicBezTo>
                    <a:pt x="721" y="624"/>
                    <a:pt x="689" y="596"/>
                    <a:pt x="661" y="564"/>
                  </a:cubicBezTo>
                  <a:cubicBezTo>
                    <a:pt x="616" y="536"/>
                    <a:pt x="587" y="522"/>
                    <a:pt x="559" y="494"/>
                  </a:cubicBezTo>
                  <a:lnTo>
                    <a:pt x="412" y="346"/>
                  </a:lnTo>
                  <a:cubicBezTo>
                    <a:pt x="369" y="318"/>
                    <a:pt x="338" y="272"/>
                    <a:pt x="324" y="258"/>
                  </a:cubicBezTo>
                  <a:cubicBezTo>
                    <a:pt x="324" y="244"/>
                    <a:pt x="310" y="244"/>
                    <a:pt x="310" y="230"/>
                  </a:cubicBezTo>
                  <a:lnTo>
                    <a:pt x="295" y="230"/>
                  </a:lnTo>
                  <a:lnTo>
                    <a:pt x="295" y="212"/>
                  </a:lnTo>
                  <a:cubicBezTo>
                    <a:pt x="273" y="182"/>
                    <a:pt x="230" y="159"/>
                    <a:pt x="180" y="159"/>
                  </a:cubicBezTo>
                  <a:cubicBezTo>
                    <a:pt x="161" y="159"/>
                    <a:pt x="140" y="162"/>
                    <a:pt x="120" y="170"/>
                  </a:cubicBezTo>
                  <a:cubicBezTo>
                    <a:pt x="46" y="184"/>
                    <a:pt x="0" y="272"/>
                    <a:pt x="18" y="360"/>
                  </a:cubicBezTo>
                  <a:cubicBezTo>
                    <a:pt x="18" y="360"/>
                    <a:pt x="32" y="360"/>
                    <a:pt x="32" y="374"/>
                  </a:cubicBezTo>
                  <a:cubicBezTo>
                    <a:pt x="32" y="374"/>
                    <a:pt x="32" y="388"/>
                    <a:pt x="46" y="420"/>
                  </a:cubicBezTo>
                  <a:cubicBezTo>
                    <a:pt x="60" y="448"/>
                    <a:pt x="74" y="508"/>
                    <a:pt x="120" y="564"/>
                  </a:cubicBezTo>
                  <a:cubicBezTo>
                    <a:pt x="148" y="624"/>
                    <a:pt x="193" y="698"/>
                    <a:pt x="250" y="772"/>
                  </a:cubicBezTo>
                  <a:cubicBezTo>
                    <a:pt x="310" y="846"/>
                    <a:pt x="383" y="933"/>
                    <a:pt x="471" y="1004"/>
                  </a:cubicBezTo>
                  <a:cubicBezTo>
                    <a:pt x="485" y="1036"/>
                    <a:pt x="514" y="1050"/>
                    <a:pt x="545" y="1078"/>
                  </a:cubicBezTo>
                  <a:cubicBezTo>
                    <a:pt x="559" y="1092"/>
                    <a:pt x="587" y="1109"/>
                    <a:pt x="616" y="1138"/>
                  </a:cubicBezTo>
                  <a:cubicBezTo>
                    <a:pt x="633" y="1152"/>
                    <a:pt x="661" y="1180"/>
                    <a:pt x="689" y="1197"/>
                  </a:cubicBezTo>
                  <a:cubicBezTo>
                    <a:pt x="721" y="1211"/>
                    <a:pt x="749" y="1225"/>
                    <a:pt x="777" y="1254"/>
                  </a:cubicBezTo>
                  <a:cubicBezTo>
                    <a:pt x="809" y="1268"/>
                    <a:pt x="837" y="1285"/>
                    <a:pt x="865" y="1299"/>
                  </a:cubicBezTo>
                  <a:cubicBezTo>
                    <a:pt x="897" y="1313"/>
                    <a:pt x="925" y="1342"/>
                    <a:pt x="967" y="1356"/>
                  </a:cubicBezTo>
                  <a:cubicBezTo>
                    <a:pt x="1027" y="1387"/>
                    <a:pt x="1101" y="1415"/>
                    <a:pt x="1175" y="1444"/>
                  </a:cubicBezTo>
                  <a:cubicBezTo>
                    <a:pt x="1231" y="1475"/>
                    <a:pt x="1305" y="1489"/>
                    <a:pt x="1379" y="1503"/>
                  </a:cubicBezTo>
                  <a:cubicBezTo>
                    <a:pt x="1425" y="1517"/>
                    <a:pt x="1467" y="1531"/>
                    <a:pt x="1495" y="1531"/>
                  </a:cubicBezTo>
                  <a:cubicBezTo>
                    <a:pt x="1541" y="1531"/>
                    <a:pt x="1569" y="1549"/>
                    <a:pt x="1615" y="1549"/>
                  </a:cubicBezTo>
                  <a:cubicBezTo>
                    <a:pt x="1657" y="1563"/>
                    <a:pt x="1688" y="1563"/>
                    <a:pt x="1731" y="1563"/>
                  </a:cubicBezTo>
                  <a:cubicBezTo>
                    <a:pt x="1776" y="1577"/>
                    <a:pt x="1804" y="1577"/>
                    <a:pt x="1847" y="1577"/>
                  </a:cubicBezTo>
                  <a:lnTo>
                    <a:pt x="2198" y="1577"/>
                  </a:lnTo>
                  <a:cubicBezTo>
                    <a:pt x="2230" y="1577"/>
                    <a:pt x="2272" y="1577"/>
                    <a:pt x="2318" y="1563"/>
                  </a:cubicBezTo>
                  <a:cubicBezTo>
                    <a:pt x="2392" y="1549"/>
                    <a:pt x="2480" y="1531"/>
                    <a:pt x="2568" y="1517"/>
                  </a:cubicBezTo>
                  <a:cubicBezTo>
                    <a:pt x="2638" y="1503"/>
                    <a:pt x="2712" y="1475"/>
                    <a:pt x="2786" y="1444"/>
                  </a:cubicBezTo>
                  <a:cubicBezTo>
                    <a:pt x="2860" y="1429"/>
                    <a:pt x="2934" y="1387"/>
                    <a:pt x="3007" y="1356"/>
                  </a:cubicBezTo>
                  <a:cubicBezTo>
                    <a:pt x="3064" y="1327"/>
                    <a:pt x="3138" y="1299"/>
                    <a:pt x="3197" y="1254"/>
                  </a:cubicBezTo>
                  <a:cubicBezTo>
                    <a:pt x="3254" y="1211"/>
                    <a:pt x="3314" y="1180"/>
                    <a:pt x="3373" y="1138"/>
                  </a:cubicBezTo>
                  <a:cubicBezTo>
                    <a:pt x="3416" y="1092"/>
                    <a:pt x="3475" y="1050"/>
                    <a:pt x="3518" y="1004"/>
                  </a:cubicBezTo>
                  <a:lnTo>
                    <a:pt x="3651" y="874"/>
                  </a:lnTo>
                  <a:cubicBezTo>
                    <a:pt x="3693" y="828"/>
                    <a:pt x="3725" y="786"/>
                    <a:pt x="3753" y="740"/>
                  </a:cubicBezTo>
                  <a:cubicBezTo>
                    <a:pt x="3781" y="698"/>
                    <a:pt x="3827" y="670"/>
                    <a:pt x="3841" y="624"/>
                  </a:cubicBezTo>
                  <a:cubicBezTo>
                    <a:pt x="3901" y="550"/>
                    <a:pt x="3943" y="476"/>
                    <a:pt x="3975" y="420"/>
                  </a:cubicBezTo>
                  <a:cubicBezTo>
                    <a:pt x="4003" y="346"/>
                    <a:pt x="4017" y="300"/>
                    <a:pt x="4031" y="272"/>
                  </a:cubicBezTo>
                  <a:cubicBezTo>
                    <a:pt x="4045" y="230"/>
                    <a:pt x="4063" y="212"/>
                    <a:pt x="4063" y="212"/>
                  </a:cubicBezTo>
                  <a:cubicBezTo>
                    <a:pt x="4077" y="156"/>
                    <a:pt x="4063" y="82"/>
                    <a:pt x="4017" y="37"/>
                  </a:cubicBezTo>
                  <a:cubicBezTo>
                    <a:pt x="3985" y="12"/>
                    <a:pt x="3950" y="1"/>
                    <a:pt x="3917"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7299;p82">
              <a:extLst>
                <a:ext uri="{FF2B5EF4-FFF2-40B4-BE49-F238E27FC236}">
                  <a16:creationId xmlns:a16="http://schemas.microsoft.com/office/drawing/2014/main" id="{8889F37D-84E2-4F11-9B3D-407418497EDA}"/>
                </a:ext>
              </a:extLst>
            </p:cNvPr>
            <p:cNvSpPr/>
            <p:nvPr/>
          </p:nvSpPr>
          <p:spPr>
            <a:xfrm>
              <a:off x="6699150" y="1363550"/>
              <a:ext cx="23225" cy="23075"/>
            </a:xfrm>
            <a:custGeom>
              <a:avLst/>
              <a:gdLst/>
              <a:ahLst/>
              <a:cxnLst/>
              <a:rect l="l" t="t" r="r" b="b"/>
              <a:pathLst>
                <a:path w="929" h="923" extrusionOk="0">
                  <a:moveTo>
                    <a:pt x="749" y="0"/>
                  </a:moveTo>
                  <a:cubicBezTo>
                    <a:pt x="717" y="0"/>
                    <a:pt x="684" y="7"/>
                    <a:pt x="655" y="22"/>
                  </a:cubicBezTo>
                  <a:cubicBezTo>
                    <a:pt x="581" y="54"/>
                    <a:pt x="535" y="127"/>
                    <a:pt x="493" y="184"/>
                  </a:cubicBezTo>
                  <a:cubicBezTo>
                    <a:pt x="447" y="272"/>
                    <a:pt x="391" y="331"/>
                    <a:pt x="331" y="405"/>
                  </a:cubicBezTo>
                  <a:cubicBezTo>
                    <a:pt x="289" y="479"/>
                    <a:pt x="229" y="535"/>
                    <a:pt x="183" y="609"/>
                  </a:cubicBezTo>
                  <a:cubicBezTo>
                    <a:pt x="155" y="637"/>
                    <a:pt x="95" y="743"/>
                    <a:pt x="67" y="757"/>
                  </a:cubicBezTo>
                  <a:cubicBezTo>
                    <a:pt x="0" y="808"/>
                    <a:pt x="32" y="923"/>
                    <a:pt x="114" y="923"/>
                  </a:cubicBezTo>
                  <a:cubicBezTo>
                    <a:pt x="123" y="923"/>
                    <a:pt x="132" y="921"/>
                    <a:pt x="141" y="919"/>
                  </a:cubicBezTo>
                  <a:cubicBezTo>
                    <a:pt x="215" y="901"/>
                    <a:pt x="271" y="887"/>
                    <a:pt x="345" y="845"/>
                  </a:cubicBezTo>
                  <a:cubicBezTo>
                    <a:pt x="433" y="799"/>
                    <a:pt x="507" y="725"/>
                    <a:pt x="595" y="655"/>
                  </a:cubicBezTo>
                  <a:cubicBezTo>
                    <a:pt x="711" y="549"/>
                    <a:pt x="918" y="345"/>
                    <a:pt x="918" y="170"/>
                  </a:cubicBezTo>
                  <a:cubicBezTo>
                    <a:pt x="929" y="60"/>
                    <a:pt x="842" y="0"/>
                    <a:pt x="749"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7300;p82">
              <a:extLst>
                <a:ext uri="{FF2B5EF4-FFF2-40B4-BE49-F238E27FC236}">
                  <a16:creationId xmlns:a16="http://schemas.microsoft.com/office/drawing/2014/main" id="{F129BE19-766C-473B-85CF-B8F191648CE9}"/>
                </a:ext>
              </a:extLst>
            </p:cNvPr>
            <p:cNvSpPr/>
            <p:nvPr/>
          </p:nvSpPr>
          <p:spPr>
            <a:xfrm>
              <a:off x="6717350" y="1364050"/>
              <a:ext cx="23125" cy="31500"/>
            </a:xfrm>
            <a:custGeom>
              <a:avLst/>
              <a:gdLst/>
              <a:ahLst/>
              <a:cxnLst/>
              <a:rect l="l" t="t" r="r" b="b"/>
              <a:pathLst>
                <a:path w="925" h="1260" extrusionOk="0">
                  <a:moveTo>
                    <a:pt x="728" y="1"/>
                  </a:moveTo>
                  <a:cubicBezTo>
                    <a:pt x="689" y="1"/>
                    <a:pt x="649" y="15"/>
                    <a:pt x="616" y="48"/>
                  </a:cubicBezTo>
                  <a:cubicBezTo>
                    <a:pt x="454" y="209"/>
                    <a:pt x="352" y="459"/>
                    <a:pt x="233" y="649"/>
                  </a:cubicBezTo>
                  <a:cubicBezTo>
                    <a:pt x="145" y="811"/>
                    <a:pt x="29" y="987"/>
                    <a:pt x="1" y="1177"/>
                  </a:cubicBezTo>
                  <a:cubicBezTo>
                    <a:pt x="1" y="1221"/>
                    <a:pt x="45" y="1259"/>
                    <a:pt x="86" y="1259"/>
                  </a:cubicBezTo>
                  <a:cubicBezTo>
                    <a:pt x="96" y="1259"/>
                    <a:pt x="107" y="1256"/>
                    <a:pt x="117" y="1251"/>
                  </a:cubicBezTo>
                  <a:cubicBezTo>
                    <a:pt x="278" y="1131"/>
                    <a:pt x="394" y="955"/>
                    <a:pt x="511" y="811"/>
                  </a:cubicBezTo>
                  <a:cubicBezTo>
                    <a:pt x="644" y="635"/>
                    <a:pt x="834" y="427"/>
                    <a:pt x="894" y="209"/>
                  </a:cubicBezTo>
                  <a:cubicBezTo>
                    <a:pt x="924" y="93"/>
                    <a:pt x="828" y="1"/>
                    <a:pt x="728"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7301;p82">
              <a:extLst>
                <a:ext uri="{FF2B5EF4-FFF2-40B4-BE49-F238E27FC236}">
                  <a16:creationId xmlns:a16="http://schemas.microsoft.com/office/drawing/2014/main" id="{E0EEB18A-1B2E-456F-A5CC-E8FB0CBA91FB}"/>
                </a:ext>
              </a:extLst>
            </p:cNvPr>
            <p:cNvSpPr/>
            <p:nvPr/>
          </p:nvSpPr>
          <p:spPr>
            <a:xfrm>
              <a:off x="6734125" y="1374500"/>
              <a:ext cx="15400" cy="19425"/>
            </a:xfrm>
            <a:custGeom>
              <a:avLst/>
              <a:gdLst/>
              <a:ahLst/>
              <a:cxnLst/>
              <a:rect l="l" t="t" r="r" b="b"/>
              <a:pathLst>
                <a:path w="616" h="777" extrusionOk="0">
                  <a:moveTo>
                    <a:pt x="458" y="0"/>
                  </a:moveTo>
                  <a:cubicBezTo>
                    <a:pt x="411" y="0"/>
                    <a:pt x="362" y="21"/>
                    <a:pt x="325" y="69"/>
                  </a:cubicBezTo>
                  <a:cubicBezTo>
                    <a:pt x="265" y="157"/>
                    <a:pt x="237" y="259"/>
                    <a:pt x="191" y="361"/>
                  </a:cubicBezTo>
                  <a:cubicBezTo>
                    <a:pt x="149" y="449"/>
                    <a:pt x="89" y="551"/>
                    <a:pt x="47" y="639"/>
                  </a:cubicBezTo>
                  <a:cubicBezTo>
                    <a:pt x="0" y="708"/>
                    <a:pt x="61" y="776"/>
                    <a:pt x="125" y="776"/>
                  </a:cubicBezTo>
                  <a:cubicBezTo>
                    <a:pt x="143" y="776"/>
                    <a:pt x="161" y="771"/>
                    <a:pt x="177" y="759"/>
                  </a:cubicBezTo>
                  <a:cubicBezTo>
                    <a:pt x="279" y="671"/>
                    <a:pt x="339" y="583"/>
                    <a:pt x="413" y="495"/>
                  </a:cubicBezTo>
                  <a:cubicBezTo>
                    <a:pt x="487" y="393"/>
                    <a:pt x="561" y="287"/>
                    <a:pt x="589" y="171"/>
                  </a:cubicBezTo>
                  <a:cubicBezTo>
                    <a:pt x="616" y="68"/>
                    <a:pt x="542" y="0"/>
                    <a:pt x="458"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7302;p82">
              <a:extLst>
                <a:ext uri="{FF2B5EF4-FFF2-40B4-BE49-F238E27FC236}">
                  <a16:creationId xmlns:a16="http://schemas.microsoft.com/office/drawing/2014/main" id="{30DD5F5B-E9EB-4E7D-B553-B8BA04D5BE53}"/>
                </a:ext>
              </a:extLst>
            </p:cNvPr>
            <p:cNvSpPr/>
            <p:nvPr/>
          </p:nvSpPr>
          <p:spPr>
            <a:xfrm>
              <a:off x="6855850" y="1360550"/>
              <a:ext cx="23775" cy="26575"/>
            </a:xfrm>
            <a:custGeom>
              <a:avLst/>
              <a:gdLst/>
              <a:ahLst/>
              <a:cxnLst/>
              <a:rect l="l" t="t" r="r" b="b"/>
              <a:pathLst>
                <a:path w="951" h="1063" extrusionOk="0">
                  <a:moveTo>
                    <a:pt x="715" y="1"/>
                  </a:moveTo>
                  <a:cubicBezTo>
                    <a:pt x="591" y="1"/>
                    <a:pt x="486" y="207"/>
                    <a:pt x="440" y="290"/>
                  </a:cubicBezTo>
                  <a:cubicBezTo>
                    <a:pt x="321" y="494"/>
                    <a:pt x="205" y="715"/>
                    <a:pt x="57" y="905"/>
                  </a:cubicBezTo>
                  <a:cubicBezTo>
                    <a:pt x="0" y="984"/>
                    <a:pt x="74" y="1062"/>
                    <a:pt x="152" y="1062"/>
                  </a:cubicBezTo>
                  <a:cubicBezTo>
                    <a:pt x="175" y="1062"/>
                    <a:pt x="198" y="1055"/>
                    <a:pt x="219" y="1039"/>
                  </a:cubicBezTo>
                  <a:cubicBezTo>
                    <a:pt x="381" y="877"/>
                    <a:pt x="511" y="729"/>
                    <a:pt x="644" y="539"/>
                  </a:cubicBezTo>
                  <a:cubicBezTo>
                    <a:pt x="732" y="423"/>
                    <a:pt x="950" y="188"/>
                    <a:pt x="806" y="40"/>
                  </a:cubicBezTo>
                  <a:cubicBezTo>
                    <a:pt x="775" y="12"/>
                    <a:pt x="745" y="1"/>
                    <a:pt x="715"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7303;p82">
              <a:extLst>
                <a:ext uri="{FF2B5EF4-FFF2-40B4-BE49-F238E27FC236}">
                  <a16:creationId xmlns:a16="http://schemas.microsoft.com/office/drawing/2014/main" id="{C4DEDB6B-CAA1-4FFA-A811-7B0349442767}"/>
                </a:ext>
              </a:extLst>
            </p:cNvPr>
            <p:cNvSpPr/>
            <p:nvPr/>
          </p:nvSpPr>
          <p:spPr>
            <a:xfrm>
              <a:off x="6873125" y="1360050"/>
              <a:ext cx="21600" cy="28425"/>
            </a:xfrm>
            <a:custGeom>
              <a:avLst/>
              <a:gdLst/>
              <a:ahLst/>
              <a:cxnLst/>
              <a:rect l="l" t="t" r="r" b="b"/>
              <a:pathLst>
                <a:path w="864" h="1137" extrusionOk="0">
                  <a:moveTo>
                    <a:pt x="673" y="1"/>
                  </a:moveTo>
                  <a:cubicBezTo>
                    <a:pt x="639" y="1"/>
                    <a:pt x="607" y="14"/>
                    <a:pt x="583" y="46"/>
                  </a:cubicBezTo>
                  <a:cubicBezTo>
                    <a:pt x="453" y="208"/>
                    <a:pt x="379" y="412"/>
                    <a:pt x="277" y="587"/>
                  </a:cubicBezTo>
                  <a:cubicBezTo>
                    <a:pt x="171" y="763"/>
                    <a:pt x="69" y="925"/>
                    <a:pt x="13" y="1115"/>
                  </a:cubicBezTo>
                  <a:cubicBezTo>
                    <a:pt x="1" y="1125"/>
                    <a:pt x="6" y="1137"/>
                    <a:pt x="15" y="1137"/>
                  </a:cubicBezTo>
                  <a:cubicBezTo>
                    <a:pt x="18" y="1137"/>
                    <a:pt x="23" y="1134"/>
                    <a:pt x="27" y="1129"/>
                  </a:cubicBezTo>
                  <a:cubicBezTo>
                    <a:pt x="203" y="1027"/>
                    <a:pt x="333" y="897"/>
                    <a:pt x="467" y="735"/>
                  </a:cubicBezTo>
                  <a:cubicBezTo>
                    <a:pt x="597" y="573"/>
                    <a:pt x="759" y="398"/>
                    <a:pt x="833" y="194"/>
                  </a:cubicBezTo>
                  <a:cubicBezTo>
                    <a:pt x="863" y="96"/>
                    <a:pt x="764" y="1"/>
                    <a:pt x="673"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7304;p82">
              <a:extLst>
                <a:ext uri="{FF2B5EF4-FFF2-40B4-BE49-F238E27FC236}">
                  <a16:creationId xmlns:a16="http://schemas.microsoft.com/office/drawing/2014/main" id="{35221574-1989-438B-AE75-C6D79ACDD6E0}"/>
                </a:ext>
              </a:extLst>
            </p:cNvPr>
            <p:cNvSpPr/>
            <p:nvPr/>
          </p:nvSpPr>
          <p:spPr>
            <a:xfrm>
              <a:off x="6890225" y="1366150"/>
              <a:ext cx="16925" cy="23775"/>
            </a:xfrm>
            <a:custGeom>
              <a:avLst/>
              <a:gdLst/>
              <a:ahLst/>
              <a:cxnLst/>
              <a:rect l="l" t="t" r="r" b="b"/>
              <a:pathLst>
                <a:path w="677" h="951" extrusionOk="0">
                  <a:moveTo>
                    <a:pt x="524" y="1"/>
                  </a:moveTo>
                  <a:cubicBezTo>
                    <a:pt x="515" y="1"/>
                    <a:pt x="507" y="2"/>
                    <a:pt x="500" y="6"/>
                  </a:cubicBezTo>
                  <a:cubicBezTo>
                    <a:pt x="325" y="37"/>
                    <a:pt x="279" y="270"/>
                    <a:pt x="208" y="403"/>
                  </a:cubicBezTo>
                  <a:cubicBezTo>
                    <a:pt x="135" y="565"/>
                    <a:pt x="15" y="741"/>
                    <a:pt x="1" y="917"/>
                  </a:cubicBezTo>
                  <a:cubicBezTo>
                    <a:pt x="1" y="937"/>
                    <a:pt x="18" y="950"/>
                    <a:pt x="38" y="950"/>
                  </a:cubicBezTo>
                  <a:cubicBezTo>
                    <a:pt x="45" y="950"/>
                    <a:pt x="53" y="949"/>
                    <a:pt x="61" y="945"/>
                  </a:cubicBezTo>
                  <a:cubicBezTo>
                    <a:pt x="223" y="857"/>
                    <a:pt x="325" y="667"/>
                    <a:pt x="427" y="519"/>
                  </a:cubicBezTo>
                  <a:cubicBezTo>
                    <a:pt x="515" y="389"/>
                    <a:pt x="676" y="213"/>
                    <a:pt x="602" y="52"/>
                  </a:cubicBezTo>
                  <a:cubicBezTo>
                    <a:pt x="581" y="17"/>
                    <a:pt x="550" y="1"/>
                    <a:pt x="524"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7305;p82">
              <a:extLst>
                <a:ext uri="{FF2B5EF4-FFF2-40B4-BE49-F238E27FC236}">
                  <a16:creationId xmlns:a16="http://schemas.microsoft.com/office/drawing/2014/main" id="{3F03A99E-A5FE-4534-BCC1-CCAD5B3F7C9D}"/>
                </a:ext>
              </a:extLst>
            </p:cNvPr>
            <p:cNvSpPr/>
            <p:nvPr/>
          </p:nvSpPr>
          <p:spPr>
            <a:xfrm>
              <a:off x="6691675" y="1427075"/>
              <a:ext cx="61000" cy="18675"/>
            </a:xfrm>
            <a:custGeom>
              <a:avLst/>
              <a:gdLst/>
              <a:ahLst/>
              <a:cxnLst/>
              <a:rect l="l" t="t" r="r" b="b"/>
              <a:pathLst>
                <a:path w="2440" h="747" extrusionOk="0">
                  <a:moveTo>
                    <a:pt x="151" y="0"/>
                  </a:moveTo>
                  <a:cubicBezTo>
                    <a:pt x="117" y="0"/>
                    <a:pt x="81" y="6"/>
                    <a:pt x="43" y="17"/>
                  </a:cubicBezTo>
                  <a:cubicBezTo>
                    <a:pt x="0" y="31"/>
                    <a:pt x="29" y="77"/>
                    <a:pt x="60" y="77"/>
                  </a:cubicBezTo>
                  <a:cubicBezTo>
                    <a:pt x="67" y="76"/>
                    <a:pt x="73" y="76"/>
                    <a:pt x="79" y="76"/>
                  </a:cubicBezTo>
                  <a:cubicBezTo>
                    <a:pt x="277" y="76"/>
                    <a:pt x="256" y="505"/>
                    <a:pt x="440" y="576"/>
                  </a:cubicBezTo>
                  <a:cubicBezTo>
                    <a:pt x="482" y="592"/>
                    <a:pt x="519" y="599"/>
                    <a:pt x="553" y="599"/>
                  </a:cubicBezTo>
                  <a:cubicBezTo>
                    <a:pt x="715" y="599"/>
                    <a:pt x="809" y="449"/>
                    <a:pt x="975" y="449"/>
                  </a:cubicBezTo>
                  <a:cubicBezTo>
                    <a:pt x="996" y="449"/>
                    <a:pt x="1018" y="451"/>
                    <a:pt x="1042" y="457"/>
                  </a:cubicBezTo>
                  <a:cubicBezTo>
                    <a:pt x="1236" y="498"/>
                    <a:pt x="1339" y="746"/>
                    <a:pt x="1546" y="746"/>
                  </a:cubicBezTo>
                  <a:cubicBezTo>
                    <a:pt x="1571" y="746"/>
                    <a:pt x="1597" y="742"/>
                    <a:pt x="1625" y="735"/>
                  </a:cubicBezTo>
                  <a:cubicBezTo>
                    <a:pt x="1713" y="706"/>
                    <a:pt x="1773" y="664"/>
                    <a:pt x="1847" y="618"/>
                  </a:cubicBezTo>
                  <a:cubicBezTo>
                    <a:pt x="1917" y="560"/>
                    <a:pt x="1968" y="536"/>
                    <a:pt x="2016" y="536"/>
                  </a:cubicBezTo>
                  <a:cubicBezTo>
                    <a:pt x="2088" y="536"/>
                    <a:pt x="2152" y="592"/>
                    <a:pt x="2259" y="664"/>
                  </a:cubicBezTo>
                  <a:cubicBezTo>
                    <a:pt x="2276" y="678"/>
                    <a:pt x="2294" y="684"/>
                    <a:pt x="2312" y="684"/>
                  </a:cubicBezTo>
                  <a:cubicBezTo>
                    <a:pt x="2381" y="684"/>
                    <a:pt x="2439" y="587"/>
                    <a:pt x="2403" y="516"/>
                  </a:cubicBezTo>
                  <a:cubicBezTo>
                    <a:pt x="2319" y="368"/>
                    <a:pt x="2188" y="265"/>
                    <a:pt x="2033" y="265"/>
                  </a:cubicBezTo>
                  <a:cubicBezTo>
                    <a:pt x="1974" y="265"/>
                    <a:pt x="1912" y="280"/>
                    <a:pt x="1847" y="312"/>
                  </a:cubicBezTo>
                  <a:cubicBezTo>
                    <a:pt x="1745" y="369"/>
                    <a:pt x="1671" y="502"/>
                    <a:pt x="1555" y="516"/>
                  </a:cubicBezTo>
                  <a:cubicBezTo>
                    <a:pt x="1550" y="517"/>
                    <a:pt x="1544" y="518"/>
                    <a:pt x="1539" y="518"/>
                  </a:cubicBezTo>
                  <a:cubicBezTo>
                    <a:pt x="1441" y="518"/>
                    <a:pt x="1359" y="397"/>
                    <a:pt x="1305" y="341"/>
                  </a:cubicBezTo>
                  <a:cubicBezTo>
                    <a:pt x="1260" y="295"/>
                    <a:pt x="1203" y="281"/>
                    <a:pt x="1144" y="267"/>
                  </a:cubicBezTo>
                  <a:cubicBezTo>
                    <a:pt x="1095" y="255"/>
                    <a:pt x="1053" y="250"/>
                    <a:pt x="1014" y="250"/>
                  </a:cubicBezTo>
                  <a:cubicBezTo>
                    <a:pt x="960" y="250"/>
                    <a:pt x="911" y="259"/>
                    <a:pt x="852" y="267"/>
                  </a:cubicBezTo>
                  <a:cubicBezTo>
                    <a:pt x="756" y="285"/>
                    <a:pt x="649" y="384"/>
                    <a:pt x="565" y="384"/>
                  </a:cubicBezTo>
                  <a:cubicBezTo>
                    <a:pt x="519" y="384"/>
                    <a:pt x="480" y="355"/>
                    <a:pt x="454" y="267"/>
                  </a:cubicBezTo>
                  <a:cubicBezTo>
                    <a:pt x="395" y="92"/>
                    <a:pt x="290" y="0"/>
                    <a:pt x="151"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7306;p82">
              <a:extLst>
                <a:ext uri="{FF2B5EF4-FFF2-40B4-BE49-F238E27FC236}">
                  <a16:creationId xmlns:a16="http://schemas.microsoft.com/office/drawing/2014/main" id="{F00343ED-EAC4-4FF7-BD8A-AE2284D366F6}"/>
                </a:ext>
              </a:extLst>
            </p:cNvPr>
            <p:cNvSpPr/>
            <p:nvPr/>
          </p:nvSpPr>
          <p:spPr>
            <a:xfrm>
              <a:off x="6797200" y="1553175"/>
              <a:ext cx="70025" cy="27525"/>
            </a:xfrm>
            <a:custGeom>
              <a:avLst/>
              <a:gdLst/>
              <a:ahLst/>
              <a:cxnLst/>
              <a:rect l="l" t="t" r="r" b="b"/>
              <a:pathLst>
                <a:path w="2801" h="1101" extrusionOk="0">
                  <a:moveTo>
                    <a:pt x="1986" y="0"/>
                  </a:moveTo>
                  <a:cubicBezTo>
                    <a:pt x="1953" y="0"/>
                    <a:pt x="1919" y="15"/>
                    <a:pt x="1889" y="45"/>
                  </a:cubicBezTo>
                  <a:cubicBezTo>
                    <a:pt x="1731" y="175"/>
                    <a:pt x="1657" y="513"/>
                    <a:pt x="1450" y="587"/>
                  </a:cubicBezTo>
                  <a:cubicBezTo>
                    <a:pt x="1432" y="594"/>
                    <a:pt x="1415" y="597"/>
                    <a:pt x="1399" y="597"/>
                  </a:cubicBezTo>
                  <a:cubicBezTo>
                    <a:pt x="1248" y="597"/>
                    <a:pt x="1185" y="308"/>
                    <a:pt x="1010" y="295"/>
                  </a:cubicBezTo>
                  <a:cubicBezTo>
                    <a:pt x="820" y="295"/>
                    <a:pt x="658" y="397"/>
                    <a:pt x="542" y="545"/>
                  </a:cubicBezTo>
                  <a:cubicBezTo>
                    <a:pt x="380" y="749"/>
                    <a:pt x="324" y="897"/>
                    <a:pt x="43" y="939"/>
                  </a:cubicBezTo>
                  <a:cubicBezTo>
                    <a:pt x="0" y="953"/>
                    <a:pt x="0" y="999"/>
                    <a:pt x="29" y="1013"/>
                  </a:cubicBezTo>
                  <a:cubicBezTo>
                    <a:pt x="107" y="1071"/>
                    <a:pt x="189" y="1100"/>
                    <a:pt x="269" y="1100"/>
                  </a:cubicBezTo>
                  <a:cubicBezTo>
                    <a:pt x="366" y="1100"/>
                    <a:pt x="461" y="1056"/>
                    <a:pt x="542" y="967"/>
                  </a:cubicBezTo>
                  <a:cubicBezTo>
                    <a:pt x="630" y="879"/>
                    <a:pt x="676" y="763"/>
                    <a:pt x="746" y="675"/>
                  </a:cubicBezTo>
                  <a:cubicBezTo>
                    <a:pt x="806" y="601"/>
                    <a:pt x="866" y="573"/>
                    <a:pt x="940" y="545"/>
                  </a:cubicBezTo>
                  <a:cubicBezTo>
                    <a:pt x="946" y="543"/>
                    <a:pt x="952" y="542"/>
                    <a:pt x="957" y="542"/>
                  </a:cubicBezTo>
                  <a:cubicBezTo>
                    <a:pt x="1013" y="542"/>
                    <a:pt x="1030" y="618"/>
                    <a:pt x="1056" y="647"/>
                  </a:cubicBezTo>
                  <a:cubicBezTo>
                    <a:pt x="1132" y="779"/>
                    <a:pt x="1285" y="844"/>
                    <a:pt x="1430" y="844"/>
                  </a:cubicBezTo>
                  <a:cubicBezTo>
                    <a:pt x="1478" y="844"/>
                    <a:pt x="1526" y="837"/>
                    <a:pt x="1569" y="823"/>
                  </a:cubicBezTo>
                  <a:cubicBezTo>
                    <a:pt x="1773" y="735"/>
                    <a:pt x="1861" y="485"/>
                    <a:pt x="1995" y="309"/>
                  </a:cubicBezTo>
                  <a:cubicBezTo>
                    <a:pt x="2123" y="428"/>
                    <a:pt x="2286" y="519"/>
                    <a:pt x="2448" y="519"/>
                  </a:cubicBezTo>
                  <a:cubicBezTo>
                    <a:pt x="2543" y="519"/>
                    <a:pt x="2639" y="487"/>
                    <a:pt x="2727" y="411"/>
                  </a:cubicBezTo>
                  <a:cubicBezTo>
                    <a:pt x="2800" y="337"/>
                    <a:pt x="2741" y="235"/>
                    <a:pt x="2667" y="235"/>
                  </a:cubicBezTo>
                  <a:cubicBezTo>
                    <a:pt x="2403" y="221"/>
                    <a:pt x="2273" y="235"/>
                    <a:pt x="2083" y="45"/>
                  </a:cubicBezTo>
                  <a:cubicBezTo>
                    <a:pt x="2053" y="15"/>
                    <a:pt x="2019" y="0"/>
                    <a:pt x="1986"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7307;p82">
              <a:extLst>
                <a:ext uri="{FF2B5EF4-FFF2-40B4-BE49-F238E27FC236}">
                  <a16:creationId xmlns:a16="http://schemas.microsoft.com/office/drawing/2014/main" id="{EEDC593B-7620-442C-953D-99336F97652F}"/>
                </a:ext>
              </a:extLst>
            </p:cNvPr>
            <p:cNvSpPr/>
            <p:nvPr/>
          </p:nvSpPr>
          <p:spPr>
            <a:xfrm>
              <a:off x="6824375" y="1504150"/>
              <a:ext cx="35400" cy="11175"/>
            </a:xfrm>
            <a:custGeom>
              <a:avLst/>
              <a:gdLst/>
              <a:ahLst/>
              <a:cxnLst/>
              <a:rect l="l" t="t" r="r" b="b"/>
              <a:pathLst>
                <a:path w="1416" h="447" extrusionOk="0">
                  <a:moveTo>
                    <a:pt x="485" y="1"/>
                  </a:moveTo>
                  <a:cubicBezTo>
                    <a:pt x="411" y="1"/>
                    <a:pt x="338" y="24"/>
                    <a:pt x="275" y="58"/>
                  </a:cubicBezTo>
                  <a:cubicBezTo>
                    <a:pt x="173" y="100"/>
                    <a:pt x="116" y="188"/>
                    <a:pt x="28" y="248"/>
                  </a:cubicBezTo>
                  <a:cubicBezTo>
                    <a:pt x="0" y="260"/>
                    <a:pt x="23" y="309"/>
                    <a:pt x="48" y="309"/>
                  </a:cubicBezTo>
                  <a:cubicBezTo>
                    <a:pt x="51" y="309"/>
                    <a:pt x="54" y="309"/>
                    <a:pt x="57" y="307"/>
                  </a:cubicBezTo>
                  <a:cubicBezTo>
                    <a:pt x="145" y="276"/>
                    <a:pt x="261" y="262"/>
                    <a:pt x="349" y="233"/>
                  </a:cubicBezTo>
                  <a:cubicBezTo>
                    <a:pt x="398" y="214"/>
                    <a:pt x="442" y="206"/>
                    <a:pt x="484" y="206"/>
                  </a:cubicBezTo>
                  <a:cubicBezTo>
                    <a:pt x="602" y="206"/>
                    <a:pt x="695" y="274"/>
                    <a:pt x="802" y="350"/>
                  </a:cubicBezTo>
                  <a:cubicBezTo>
                    <a:pt x="897" y="411"/>
                    <a:pt x="1001" y="447"/>
                    <a:pt x="1098" y="447"/>
                  </a:cubicBezTo>
                  <a:cubicBezTo>
                    <a:pt x="1213" y="447"/>
                    <a:pt x="1319" y="396"/>
                    <a:pt x="1390" y="276"/>
                  </a:cubicBezTo>
                  <a:cubicBezTo>
                    <a:pt x="1416" y="237"/>
                    <a:pt x="1382" y="172"/>
                    <a:pt x="1331" y="172"/>
                  </a:cubicBezTo>
                  <a:cubicBezTo>
                    <a:pt x="1326" y="172"/>
                    <a:pt x="1321" y="172"/>
                    <a:pt x="1316" y="174"/>
                  </a:cubicBezTo>
                  <a:cubicBezTo>
                    <a:pt x="1229" y="213"/>
                    <a:pt x="1163" y="240"/>
                    <a:pt x="1096" y="240"/>
                  </a:cubicBezTo>
                  <a:cubicBezTo>
                    <a:pt x="1039" y="240"/>
                    <a:pt x="981" y="221"/>
                    <a:pt x="908" y="174"/>
                  </a:cubicBezTo>
                  <a:cubicBezTo>
                    <a:pt x="802" y="100"/>
                    <a:pt x="700" y="43"/>
                    <a:pt x="570" y="12"/>
                  </a:cubicBezTo>
                  <a:cubicBezTo>
                    <a:pt x="542" y="4"/>
                    <a:pt x="514" y="1"/>
                    <a:pt x="485"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7308;p82">
              <a:extLst>
                <a:ext uri="{FF2B5EF4-FFF2-40B4-BE49-F238E27FC236}">
                  <a16:creationId xmlns:a16="http://schemas.microsoft.com/office/drawing/2014/main" id="{F4C754EE-6C74-4ABC-A93E-ADE12699F468}"/>
                </a:ext>
              </a:extLst>
            </p:cNvPr>
            <p:cNvSpPr/>
            <p:nvPr/>
          </p:nvSpPr>
          <p:spPr>
            <a:xfrm>
              <a:off x="6927250" y="1344625"/>
              <a:ext cx="38550" cy="10075"/>
            </a:xfrm>
            <a:custGeom>
              <a:avLst/>
              <a:gdLst/>
              <a:ahLst/>
              <a:cxnLst/>
              <a:rect l="l" t="t" r="r" b="b"/>
              <a:pathLst>
                <a:path w="1542" h="403" extrusionOk="0">
                  <a:moveTo>
                    <a:pt x="980" y="0"/>
                  </a:moveTo>
                  <a:cubicBezTo>
                    <a:pt x="947" y="0"/>
                    <a:pt x="913" y="22"/>
                    <a:pt x="894" y="47"/>
                  </a:cubicBezTo>
                  <a:cubicBezTo>
                    <a:pt x="810" y="164"/>
                    <a:pt x="755" y="204"/>
                    <a:pt x="700" y="204"/>
                  </a:cubicBezTo>
                  <a:cubicBezTo>
                    <a:pt x="632" y="204"/>
                    <a:pt x="564" y="142"/>
                    <a:pt x="441" y="93"/>
                  </a:cubicBezTo>
                  <a:cubicBezTo>
                    <a:pt x="415" y="83"/>
                    <a:pt x="386" y="79"/>
                    <a:pt x="354" y="79"/>
                  </a:cubicBezTo>
                  <a:cubicBezTo>
                    <a:pt x="240" y="79"/>
                    <a:pt x="98" y="134"/>
                    <a:pt x="29" y="181"/>
                  </a:cubicBezTo>
                  <a:cubicBezTo>
                    <a:pt x="1" y="195"/>
                    <a:pt x="15" y="237"/>
                    <a:pt x="47" y="237"/>
                  </a:cubicBezTo>
                  <a:cubicBezTo>
                    <a:pt x="115" y="222"/>
                    <a:pt x="200" y="203"/>
                    <a:pt x="280" y="203"/>
                  </a:cubicBezTo>
                  <a:cubicBezTo>
                    <a:pt x="352" y="203"/>
                    <a:pt x="420" y="219"/>
                    <a:pt x="469" y="269"/>
                  </a:cubicBezTo>
                  <a:cubicBezTo>
                    <a:pt x="514" y="311"/>
                    <a:pt x="557" y="357"/>
                    <a:pt x="616" y="385"/>
                  </a:cubicBezTo>
                  <a:cubicBezTo>
                    <a:pt x="646" y="397"/>
                    <a:pt x="675" y="402"/>
                    <a:pt x="703" y="402"/>
                  </a:cubicBezTo>
                  <a:cubicBezTo>
                    <a:pt x="814" y="402"/>
                    <a:pt x="912" y="316"/>
                    <a:pt x="982" y="223"/>
                  </a:cubicBezTo>
                  <a:cubicBezTo>
                    <a:pt x="1075" y="294"/>
                    <a:pt x="1187" y="344"/>
                    <a:pt x="1306" y="344"/>
                  </a:cubicBezTo>
                  <a:cubicBezTo>
                    <a:pt x="1359" y="344"/>
                    <a:pt x="1413" y="334"/>
                    <a:pt x="1468" y="311"/>
                  </a:cubicBezTo>
                  <a:cubicBezTo>
                    <a:pt x="1542" y="283"/>
                    <a:pt x="1542" y="149"/>
                    <a:pt x="1454" y="149"/>
                  </a:cubicBezTo>
                  <a:cubicBezTo>
                    <a:pt x="1419" y="152"/>
                    <a:pt x="1386" y="154"/>
                    <a:pt x="1355" y="154"/>
                  </a:cubicBezTo>
                  <a:cubicBezTo>
                    <a:pt x="1230" y="154"/>
                    <a:pt x="1135" y="126"/>
                    <a:pt x="1042" y="33"/>
                  </a:cubicBezTo>
                  <a:cubicBezTo>
                    <a:pt x="1024" y="9"/>
                    <a:pt x="1002" y="0"/>
                    <a:pt x="980"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7309;p82">
              <a:extLst>
                <a:ext uri="{FF2B5EF4-FFF2-40B4-BE49-F238E27FC236}">
                  <a16:creationId xmlns:a16="http://schemas.microsoft.com/office/drawing/2014/main" id="{67D528DD-942E-41B4-8D49-F2710B133FD3}"/>
                </a:ext>
              </a:extLst>
            </p:cNvPr>
            <p:cNvSpPr/>
            <p:nvPr/>
          </p:nvSpPr>
          <p:spPr>
            <a:xfrm>
              <a:off x="6827425" y="1184350"/>
              <a:ext cx="62700" cy="21575"/>
            </a:xfrm>
            <a:custGeom>
              <a:avLst/>
              <a:gdLst/>
              <a:ahLst/>
              <a:cxnLst/>
              <a:rect l="l" t="t" r="r" b="b"/>
              <a:pathLst>
                <a:path w="2508" h="863" extrusionOk="0">
                  <a:moveTo>
                    <a:pt x="950" y="0"/>
                  </a:moveTo>
                  <a:cubicBezTo>
                    <a:pt x="938" y="0"/>
                    <a:pt x="926" y="3"/>
                    <a:pt x="916" y="11"/>
                  </a:cubicBezTo>
                  <a:cubicBezTo>
                    <a:pt x="749" y="110"/>
                    <a:pt x="513" y="287"/>
                    <a:pt x="293" y="287"/>
                  </a:cubicBezTo>
                  <a:cubicBezTo>
                    <a:pt x="225" y="287"/>
                    <a:pt x="159" y="270"/>
                    <a:pt x="96" y="229"/>
                  </a:cubicBezTo>
                  <a:cubicBezTo>
                    <a:pt x="90" y="225"/>
                    <a:pt x="84" y="223"/>
                    <a:pt x="78" y="223"/>
                  </a:cubicBezTo>
                  <a:cubicBezTo>
                    <a:pt x="37" y="223"/>
                    <a:pt x="0" y="294"/>
                    <a:pt x="37" y="331"/>
                  </a:cubicBezTo>
                  <a:cubicBezTo>
                    <a:pt x="127" y="416"/>
                    <a:pt x="225" y="449"/>
                    <a:pt x="325" y="449"/>
                  </a:cubicBezTo>
                  <a:cubicBezTo>
                    <a:pt x="502" y="449"/>
                    <a:pt x="688" y="346"/>
                    <a:pt x="856" y="243"/>
                  </a:cubicBezTo>
                  <a:cubicBezTo>
                    <a:pt x="874" y="478"/>
                    <a:pt x="1064" y="566"/>
                    <a:pt x="1356" y="580"/>
                  </a:cubicBezTo>
                  <a:cubicBezTo>
                    <a:pt x="1503" y="594"/>
                    <a:pt x="1634" y="626"/>
                    <a:pt x="1781" y="654"/>
                  </a:cubicBezTo>
                  <a:cubicBezTo>
                    <a:pt x="1929" y="682"/>
                    <a:pt x="1943" y="742"/>
                    <a:pt x="2059" y="816"/>
                  </a:cubicBezTo>
                  <a:cubicBezTo>
                    <a:pt x="2114" y="848"/>
                    <a:pt x="2164" y="863"/>
                    <a:pt x="2211" y="863"/>
                  </a:cubicBezTo>
                  <a:cubicBezTo>
                    <a:pt x="2292" y="863"/>
                    <a:pt x="2366" y="821"/>
                    <a:pt x="2439" y="756"/>
                  </a:cubicBezTo>
                  <a:cubicBezTo>
                    <a:pt x="2507" y="704"/>
                    <a:pt x="2449" y="610"/>
                    <a:pt x="2385" y="610"/>
                  </a:cubicBezTo>
                  <a:cubicBezTo>
                    <a:pt x="2379" y="610"/>
                    <a:pt x="2374" y="611"/>
                    <a:pt x="2369" y="612"/>
                  </a:cubicBezTo>
                  <a:cubicBezTo>
                    <a:pt x="2323" y="625"/>
                    <a:pt x="2286" y="631"/>
                    <a:pt x="2254" y="631"/>
                  </a:cubicBezTo>
                  <a:cubicBezTo>
                    <a:pt x="2180" y="631"/>
                    <a:pt x="2130" y="599"/>
                    <a:pt x="2059" y="538"/>
                  </a:cubicBezTo>
                  <a:cubicBezTo>
                    <a:pt x="1957" y="464"/>
                    <a:pt x="1855" y="464"/>
                    <a:pt x="1722" y="436"/>
                  </a:cubicBezTo>
                  <a:cubicBezTo>
                    <a:pt x="1605" y="405"/>
                    <a:pt x="1489" y="376"/>
                    <a:pt x="1356" y="376"/>
                  </a:cubicBezTo>
                  <a:cubicBezTo>
                    <a:pt x="1138" y="362"/>
                    <a:pt x="1018" y="331"/>
                    <a:pt x="1032" y="84"/>
                  </a:cubicBezTo>
                  <a:cubicBezTo>
                    <a:pt x="1032" y="38"/>
                    <a:pt x="990" y="0"/>
                    <a:pt x="950"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7310;p82">
              <a:extLst>
                <a:ext uri="{FF2B5EF4-FFF2-40B4-BE49-F238E27FC236}">
                  <a16:creationId xmlns:a16="http://schemas.microsoft.com/office/drawing/2014/main" id="{224AA654-AE5C-4DF4-816C-22896566FBA8}"/>
                </a:ext>
              </a:extLst>
            </p:cNvPr>
            <p:cNvSpPr/>
            <p:nvPr/>
          </p:nvSpPr>
          <p:spPr>
            <a:xfrm>
              <a:off x="6747975" y="1248825"/>
              <a:ext cx="51150" cy="10800"/>
            </a:xfrm>
            <a:custGeom>
              <a:avLst/>
              <a:gdLst/>
              <a:ahLst/>
              <a:cxnLst/>
              <a:rect l="l" t="t" r="r" b="b"/>
              <a:pathLst>
                <a:path w="2046" h="432" extrusionOk="0">
                  <a:moveTo>
                    <a:pt x="754" y="1"/>
                  </a:moveTo>
                  <a:cubicBezTo>
                    <a:pt x="727" y="1"/>
                    <a:pt x="700" y="12"/>
                    <a:pt x="678" y="38"/>
                  </a:cubicBezTo>
                  <a:cubicBezTo>
                    <a:pt x="594" y="147"/>
                    <a:pt x="498" y="210"/>
                    <a:pt x="404" y="210"/>
                  </a:cubicBezTo>
                  <a:cubicBezTo>
                    <a:pt x="319" y="210"/>
                    <a:pt x="235" y="157"/>
                    <a:pt x="165" y="38"/>
                  </a:cubicBezTo>
                  <a:cubicBezTo>
                    <a:pt x="150" y="14"/>
                    <a:pt x="124" y="3"/>
                    <a:pt x="98" y="3"/>
                  </a:cubicBezTo>
                  <a:cubicBezTo>
                    <a:pt x="50" y="3"/>
                    <a:pt x="0" y="41"/>
                    <a:pt x="21" y="98"/>
                  </a:cubicBezTo>
                  <a:cubicBezTo>
                    <a:pt x="80" y="330"/>
                    <a:pt x="235" y="431"/>
                    <a:pt x="405" y="431"/>
                  </a:cubicBezTo>
                  <a:cubicBezTo>
                    <a:pt x="527" y="431"/>
                    <a:pt x="657" y="380"/>
                    <a:pt x="766" y="288"/>
                  </a:cubicBezTo>
                  <a:cubicBezTo>
                    <a:pt x="865" y="363"/>
                    <a:pt x="970" y="386"/>
                    <a:pt x="1079" y="386"/>
                  </a:cubicBezTo>
                  <a:cubicBezTo>
                    <a:pt x="1247" y="386"/>
                    <a:pt x="1426" y="332"/>
                    <a:pt x="1609" y="332"/>
                  </a:cubicBezTo>
                  <a:cubicBezTo>
                    <a:pt x="1679" y="332"/>
                    <a:pt x="1750" y="340"/>
                    <a:pt x="1822" y="362"/>
                  </a:cubicBezTo>
                  <a:cubicBezTo>
                    <a:pt x="1834" y="366"/>
                    <a:pt x="1846" y="368"/>
                    <a:pt x="1858" y="368"/>
                  </a:cubicBezTo>
                  <a:cubicBezTo>
                    <a:pt x="1972" y="368"/>
                    <a:pt x="2045" y="180"/>
                    <a:pt x="1924" y="126"/>
                  </a:cubicBezTo>
                  <a:cubicBezTo>
                    <a:pt x="1816" y="78"/>
                    <a:pt x="1713" y="55"/>
                    <a:pt x="1607" y="55"/>
                  </a:cubicBezTo>
                  <a:cubicBezTo>
                    <a:pt x="1557" y="55"/>
                    <a:pt x="1507" y="60"/>
                    <a:pt x="1456" y="70"/>
                  </a:cubicBezTo>
                  <a:cubicBezTo>
                    <a:pt x="1329" y="94"/>
                    <a:pt x="1206" y="145"/>
                    <a:pt x="1087" y="145"/>
                  </a:cubicBezTo>
                  <a:cubicBezTo>
                    <a:pt x="1002" y="145"/>
                    <a:pt x="920" y="119"/>
                    <a:pt x="840" y="38"/>
                  </a:cubicBezTo>
                  <a:cubicBezTo>
                    <a:pt x="818" y="15"/>
                    <a:pt x="786" y="1"/>
                    <a:pt x="754"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7311;p82">
              <a:extLst>
                <a:ext uri="{FF2B5EF4-FFF2-40B4-BE49-F238E27FC236}">
                  <a16:creationId xmlns:a16="http://schemas.microsoft.com/office/drawing/2014/main" id="{BC522974-27A6-429B-B6D3-ABF69158A9E6}"/>
                </a:ext>
              </a:extLst>
            </p:cNvPr>
            <p:cNvSpPr/>
            <p:nvPr/>
          </p:nvSpPr>
          <p:spPr>
            <a:xfrm>
              <a:off x="6620975" y="1462300"/>
              <a:ext cx="8450" cy="6625"/>
            </a:xfrm>
            <a:custGeom>
              <a:avLst/>
              <a:gdLst/>
              <a:ahLst/>
              <a:cxnLst/>
              <a:rect l="l" t="t" r="r" b="b"/>
              <a:pathLst>
                <a:path w="338" h="265" extrusionOk="0">
                  <a:moveTo>
                    <a:pt x="176" y="1"/>
                  </a:moveTo>
                  <a:cubicBezTo>
                    <a:pt x="0" y="1"/>
                    <a:pt x="0" y="265"/>
                    <a:pt x="176" y="265"/>
                  </a:cubicBezTo>
                  <a:cubicBezTo>
                    <a:pt x="338" y="265"/>
                    <a:pt x="338" y="1"/>
                    <a:pt x="176"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7312;p82">
              <a:extLst>
                <a:ext uri="{FF2B5EF4-FFF2-40B4-BE49-F238E27FC236}">
                  <a16:creationId xmlns:a16="http://schemas.microsoft.com/office/drawing/2014/main" id="{B8157130-6039-4A98-9483-F02C19E18375}"/>
                </a:ext>
              </a:extLst>
            </p:cNvPr>
            <p:cNvSpPr/>
            <p:nvPr/>
          </p:nvSpPr>
          <p:spPr>
            <a:xfrm>
              <a:off x="6630475" y="1468900"/>
              <a:ext cx="9175" cy="7325"/>
            </a:xfrm>
            <a:custGeom>
              <a:avLst/>
              <a:gdLst/>
              <a:ahLst/>
              <a:cxnLst/>
              <a:rect l="l" t="t" r="r" b="b"/>
              <a:pathLst>
                <a:path w="367" h="293" extrusionOk="0">
                  <a:moveTo>
                    <a:pt x="190" y="1"/>
                  </a:moveTo>
                  <a:cubicBezTo>
                    <a:pt x="0" y="1"/>
                    <a:pt x="0" y="293"/>
                    <a:pt x="190" y="293"/>
                  </a:cubicBezTo>
                  <a:cubicBezTo>
                    <a:pt x="366" y="293"/>
                    <a:pt x="366" y="1"/>
                    <a:pt x="190"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7313;p82">
              <a:extLst>
                <a:ext uri="{FF2B5EF4-FFF2-40B4-BE49-F238E27FC236}">
                  <a16:creationId xmlns:a16="http://schemas.microsoft.com/office/drawing/2014/main" id="{3B127C3D-5568-4265-B8BE-006C6AD749D8}"/>
                </a:ext>
              </a:extLst>
            </p:cNvPr>
            <p:cNvSpPr/>
            <p:nvPr/>
          </p:nvSpPr>
          <p:spPr>
            <a:xfrm>
              <a:off x="6645150" y="1464150"/>
              <a:ext cx="9175" cy="9175"/>
            </a:xfrm>
            <a:custGeom>
              <a:avLst/>
              <a:gdLst/>
              <a:ahLst/>
              <a:cxnLst/>
              <a:rect l="l" t="t" r="r" b="b"/>
              <a:pathLst>
                <a:path w="367" h="367" extrusionOk="0">
                  <a:moveTo>
                    <a:pt x="191" y="1"/>
                  </a:moveTo>
                  <a:cubicBezTo>
                    <a:pt x="89" y="1"/>
                    <a:pt x="1" y="89"/>
                    <a:pt x="1" y="177"/>
                  </a:cubicBezTo>
                  <a:cubicBezTo>
                    <a:pt x="1" y="279"/>
                    <a:pt x="89" y="367"/>
                    <a:pt x="191" y="367"/>
                  </a:cubicBezTo>
                  <a:cubicBezTo>
                    <a:pt x="279" y="367"/>
                    <a:pt x="366" y="279"/>
                    <a:pt x="366" y="177"/>
                  </a:cubicBezTo>
                  <a:cubicBezTo>
                    <a:pt x="366" y="89"/>
                    <a:pt x="279" y="1"/>
                    <a:pt x="191"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7314;p82">
              <a:extLst>
                <a:ext uri="{FF2B5EF4-FFF2-40B4-BE49-F238E27FC236}">
                  <a16:creationId xmlns:a16="http://schemas.microsoft.com/office/drawing/2014/main" id="{798223C8-A973-4427-A884-7D8AEB2ACBC1}"/>
                </a:ext>
              </a:extLst>
            </p:cNvPr>
            <p:cNvSpPr/>
            <p:nvPr/>
          </p:nvSpPr>
          <p:spPr>
            <a:xfrm>
              <a:off x="6655000" y="1457200"/>
              <a:ext cx="6975" cy="5475"/>
            </a:xfrm>
            <a:custGeom>
              <a:avLst/>
              <a:gdLst/>
              <a:ahLst/>
              <a:cxnLst/>
              <a:rect l="l" t="t" r="r" b="b"/>
              <a:pathLst>
                <a:path w="279" h="219" extrusionOk="0">
                  <a:moveTo>
                    <a:pt x="148" y="1"/>
                  </a:moveTo>
                  <a:cubicBezTo>
                    <a:pt x="1" y="1"/>
                    <a:pt x="1" y="219"/>
                    <a:pt x="148" y="219"/>
                  </a:cubicBezTo>
                  <a:cubicBezTo>
                    <a:pt x="278" y="219"/>
                    <a:pt x="278" y="1"/>
                    <a:pt x="148"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7315;p82">
              <a:extLst>
                <a:ext uri="{FF2B5EF4-FFF2-40B4-BE49-F238E27FC236}">
                  <a16:creationId xmlns:a16="http://schemas.microsoft.com/office/drawing/2014/main" id="{F5572697-EBC4-43CB-A201-8416B24DCE85}"/>
                </a:ext>
              </a:extLst>
            </p:cNvPr>
            <p:cNvSpPr/>
            <p:nvPr/>
          </p:nvSpPr>
          <p:spPr>
            <a:xfrm>
              <a:off x="6638550" y="1458350"/>
              <a:ext cx="4775" cy="5125"/>
            </a:xfrm>
            <a:custGeom>
              <a:avLst/>
              <a:gdLst/>
              <a:ahLst/>
              <a:cxnLst/>
              <a:rect l="l" t="t" r="r" b="b"/>
              <a:pathLst>
                <a:path w="191" h="205" extrusionOk="0">
                  <a:moveTo>
                    <a:pt x="96" y="1"/>
                  </a:moveTo>
                  <a:cubicBezTo>
                    <a:pt x="89" y="1"/>
                    <a:pt x="82" y="4"/>
                    <a:pt x="75" y="11"/>
                  </a:cubicBezTo>
                  <a:cubicBezTo>
                    <a:pt x="29" y="29"/>
                    <a:pt x="1" y="57"/>
                    <a:pt x="1" y="99"/>
                  </a:cubicBezTo>
                  <a:cubicBezTo>
                    <a:pt x="1" y="159"/>
                    <a:pt x="43" y="205"/>
                    <a:pt x="103" y="205"/>
                  </a:cubicBezTo>
                  <a:cubicBezTo>
                    <a:pt x="145" y="205"/>
                    <a:pt x="191" y="159"/>
                    <a:pt x="191" y="99"/>
                  </a:cubicBezTo>
                  <a:cubicBezTo>
                    <a:pt x="191" y="57"/>
                    <a:pt x="163" y="29"/>
                    <a:pt x="117" y="11"/>
                  </a:cubicBezTo>
                  <a:cubicBezTo>
                    <a:pt x="110" y="4"/>
                    <a:pt x="103" y="1"/>
                    <a:pt x="96"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7316;p82">
              <a:extLst>
                <a:ext uri="{FF2B5EF4-FFF2-40B4-BE49-F238E27FC236}">
                  <a16:creationId xmlns:a16="http://schemas.microsoft.com/office/drawing/2014/main" id="{2F4C72FC-45AA-4F49-ABCE-42479564EB2A}"/>
                </a:ext>
              </a:extLst>
            </p:cNvPr>
            <p:cNvSpPr/>
            <p:nvPr/>
          </p:nvSpPr>
          <p:spPr>
            <a:xfrm>
              <a:off x="6616225" y="1523950"/>
              <a:ext cx="8025" cy="6825"/>
            </a:xfrm>
            <a:custGeom>
              <a:avLst/>
              <a:gdLst/>
              <a:ahLst/>
              <a:cxnLst/>
              <a:rect l="l" t="t" r="r" b="b"/>
              <a:pathLst>
                <a:path w="321" h="273" extrusionOk="0">
                  <a:moveTo>
                    <a:pt x="152" y="0"/>
                  </a:moveTo>
                  <a:cubicBezTo>
                    <a:pt x="135" y="0"/>
                    <a:pt x="118" y="4"/>
                    <a:pt x="102" y="11"/>
                  </a:cubicBezTo>
                  <a:cubicBezTo>
                    <a:pt x="43" y="43"/>
                    <a:pt x="0" y="71"/>
                    <a:pt x="0" y="131"/>
                  </a:cubicBezTo>
                  <a:cubicBezTo>
                    <a:pt x="0" y="201"/>
                    <a:pt x="43" y="233"/>
                    <a:pt x="102" y="261"/>
                  </a:cubicBezTo>
                  <a:cubicBezTo>
                    <a:pt x="118" y="269"/>
                    <a:pt x="135" y="272"/>
                    <a:pt x="153" y="272"/>
                  </a:cubicBezTo>
                  <a:cubicBezTo>
                    <a:pt x="198" y="272"/>
                    <a:pt x="245" y="249"/>
                    <a:pt x="278" y="219"/>
                  </a:cubicBezTo>
                  <a:cubicBezTo>
                    <a:pt x="320" y="173"/>
                    <a:pt x="320" y="99"/>
                    <a:pt x="278" y="57"/>
                  </a:cubicBezTo>
                  <a:cubicBezTo>
                    <a:pt x="245" y="24"/>
                    <a:pt x="197" y="0"/>
                    <a:pt x="152"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7317;p82">
              <a:extLst>
                <a:ext uri="{FF2B5EF4-FFF2-40B4-BE49-F238E27FC236}">
                  <a16:creationId xmlns:a16="http://schemas.microsoft.com/office/drawing/2014/main" id="{20E7BC65-2A3C-44C4-893B-2FFA262CD6E5}"/>
                </a:ext>
              </a:extLst>
            </p:cNvPr>
            <p:cNvSpPr/>
            <p:nvPr/>
          </p:nvSpPr>
          <p:spPr>
            <a:xfrm>
              <a:off x="6630125" y="1530825"/>
              <a:ext cx="6250" cy="6600"/>
            </a:xfrm>
            <a:custGeom>
              <a:avLst/>
              <a:gdLst/>
              <a:ahLst/>
              <a:cxnLst/>
              <a:rect l="l" t="t" r="r" b="b"/>
              <a:pathLst>
                <a:path w="250" h="264" extrusionOk="0">
                  <a:moveTo>
                    <a:pt x="116" y="0"/>
                  </a:moveTo>
                  <a:cubicBezTo>
                    <a:pt x="42" y="0"/>
                    <a:pt x="0" y="60"/>
                    <a:pt x="0" y="134"/>
                  </a:cubicBezTo>
                  <a:cubicBezTo>
                    <a:pt x="0" y="208"/>
                    <a:pt x="42" y="264"/>
                    <a:pt x="116" y="264"/>
                  </a:cubicBezTo>
                  <a:cubicBezTo>
                    <a:pt x="190" y="264"/>
                    <a:pt x="250" y="208"/>
                    <a:pt x="250" y="134"/>
                  </a:cubicBezTo>
                  <a:cubicBezTo>
                    <a:pt x="250" y="60"/>
                    <a:pt x="190" y="0"/>
                    <a:pt x="116"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7318;p82">
              <a:extLst>
                <a:ext uri="{FF2B5EF4-FFF2-40B4-BE49-F238E27FC236}">
                  <a16:creationId xmlns:a16="http://schemas.microsoft.com/office/drawing/2014/main" id="{2634AB3F-C57E-491F-908E-CE12FBC35672}"/>
                </a:ext>
              </a:extLst>
            </p:cNvPr>
            <p:cNvSpPr/>
            <p:nvPr/>
          </p:nvSpPr>
          <p:spPr>
            <a:xfrm>
              <a:off x="6634875" y="1519125"/>
              <a:ext cx="6250" cy="6625"/>
            </a:xfrm>
            <a:custGeom>
              <a:avLst/>
              <a:gdLst/>
              <a:ahLst/>
              <a:cxnLst/>
              <a:rect l="l" t="t" r="r" b="b"/>
              <a:pathLst>
                <a:path w="250" h="265" extrusionOk="0">
                  <a:moveTo>
                    <a:pt x="134" y="0"/>
                  </a:moveTo>
                  <a:cubicBezTo>
                    <a:pt x="60" y="0"/>
                    <a:pt x="0" y="60"/>
                    <a:pt x="0" y="130"/>
                  </a:cubicBezTo>
                  <a:cubicBezTo>
                    <a:pt x="0" y="204"/>
                    <a:pt x="60" y="264"/>
                    <a:pt x="134" y="264"/>
                  </a:cubicBezTo>
                  <a:cubicBezTo>
                    <a:pt x="190" y="264"/>
                    <a:pt x="250" y="204"/>
                    <a:pt x="250" y="130"/>
                  </a:cubicBezTo>
                  <a:cubicBezTo>
                    <a:pt x="250" y="60"/>
                    <a:pt x="190" y="0"/>
                    <a:pt x="134"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7319;p82">
              <a:extLst>
                <a:ext uri="{FF2B5EF4-FFF2-40B4-BE49-F238E27FC236}">
                  <a16:creationId xmlns:a16="http://schemas.microsoft.com/office/drawing/2014/main" id="{51E77F5B-25F6-4503-B4D7-F257E0BAA3A9}"/>
                </a:ext>
              </a:extLst>
            </p:cNvPr>
            <p:cNvSpPr/>
            <p:nvPr/>
          </p:nvSpPr>
          <p:spPr>
            <a:xfrm>
              <a:off x="6644350" y="1513225"/>
              <a:ext cx="8825" cy="6625"/>
            </a:xfrm>
            <a:custGeom>
              <a:avLst/>
              <a:gdLst/>
              <a:ahLst/>
              <a:cxnLst/>
              <a:rect l="l" t="t" r="r" b="b"/>
              <a:pathLst>
                <a:path w="353" h="265" extrusionOk="0">
                  <a:moveTo>
                    <a:pt x="177" y="1"/>
                  </a:moveTo>
                  <a:cubicBezTo>
                    <a:pt x="1" y="1"/>
                    <a:pt x="1" y="264"/>
                    <a:pt x="177" y="264"/>
                  </a:cubicBezTo>
                  <a:cubicBezTo>
                    <a:pt x="353" y="264"/>
                    <a:pt x="353" y="1"/>
                    <a:pt x="177"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320;p82">
              <a:extLst>
                <a:ext uri="{FF2B5EF4-FFF2-40B4-BE49-F238E27FC236}">
                  <a16:creationId xmlns:a16="http://schemas.microsoft.com/office/drawing/2014/main" id="{A9B7149B-D9D6-426B-B898-6F68090DE2FA}"/>
                </a:ext>
              </a:extLst>
            </p:cNvPr>
            <p:cNvSpPr/>
            <p:nvPr/>
          </p:nvSpPr>
          <p:spPr>
            <a:xfrm>
              <a:off x="6668975" y="1230775"/>
              <a:ext cx="6975" cy="7225"/>
            </a:xfrm>
            <a:custGeom>
              <a:avLst/>
              <a:gdLst/>
              <a:ahLst/>
              <a:cxnLst/>
              <a:rect l="l" t="t" r="r" b="b"/>
              <a:pathLst>
                <a:path w="279" h="289" extrusionOk="0">
                  <a:moveTo>
                    <a:pt x="131" y="0"/>
                  </a:moveTo>
                  <a:cubicBezTo>
                    <a:pt x="89" y="0"/>
                    <a:pt x="57" y="28"/>
                    <a:pt x="29" y="57"/>
                  </a:cubicBezTo>
                  <a:cubicBezTo>
                    <a:pt x="29" y="74"/>
                    <a:pt x="15" y="102"/>
                    <a:pt x="15" y="116"/>
                  </a:cubicBezTo>
                  <a:cubicBezTo>
                    <a:pt x="15" y="128"/>
                    <a:pt x="15" y="141"/>
                    <a:pt x="6" y="155"/>
                  </a:cubicBezTo>
                  <a:lnTo>
                    <a:pt x="6" y="155"/>
                  </a:lnTo>
                  <a:cubicBezTo>
                    <a:pt x="7" y="149"/>
                    <a:pt x="7" y="145"/>
                    <a:pt x="7" y="145"/>
                  </a:cubicBezTo>
                  <a:lnTo>
                    <a:pt x="7" y="145"/>
                  </a:lnTo>
                  <a:cubicBezTo>
                    <a:pt x="6" y="145"/>
                    <a:pt x="5" y="150"/>
                    <a:pt x="1" y="162"/>
                  </a:cubicBezTo>
                  <a:cubicBezTo>
                    <a:pt x="3" y="160"/>
                    <a:pt x="5" y="157"/>
                    <a:pt x="6" y="155"/>
                  </a:cubicBezTo>
                  <a:lnTo>
                    <a:pt x="6" y="155"/>
                  </a:lnTo>
                  <a:cubicBezTo>
                    <a:pt x="4" y="166"/>
                    <a:pt x="1" y="183"/>
                    <a:pt x="1" y="190"/>
                  </a:cubicBezTo>
                  <a:cubicBezTo>
                    <a:pt x="15" y="218"/>
                    <a:pt x="29" y="264"/>
                    <a:pt x="57" y="278"/>
                  </a:cubicBezTo>
                  <a:cubicBezTo>
                    <a:pt x="73" y="285"/>
                    <a:pt x="91" y="289"/>
                    <a:pt x="112" y="289"/>
                  </a:cubicBezTo>
                  <a:cubicBezTo>
                    <a:pt x="132" y="289"/>
                    <a:pt x="154" y="285"/>
                    <a:pt x="177" y="278"/>
                  </a:cubicBezTo>
                  <a:cubicBezTo>
                    <a:pt x="233" y="232"/>
                    <a:pt x="279" y="130"/>
                    <a:pt x="219" y="57"/>
                  </a:cubicBezTo>
                  <a:cubicBezTo>
                    <a:pt x="205" y="28"/>
                    <a:pt x="177" y="0"/>
                    <a:pt x="131"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321;p82">
              <a:extLst>
                <a:ext uri="{FF2B5EF4-FFF2-40B4-BE49-F238E27FC236}">
                  <a16:creationId xmlns:a16="http://schemas.microsoft.com/office/drawing/2014/main" id="{23505CA4-B2BC-48BF-BE80-F8B353AA5FCF}"/>
                </a:ext>
              </a:extLst>
            </p:cNvPr>
            <p:cNvSpPr/>
            <p:nvPr/>
          </p:nvSpPr>
          <p:spPr>
            <a:xfrm>
              <a:off x="6667850" y="1242750"/>
              <a:ext cx="8100" cy="8150"/>
            </a:xfrm>
            <a:custGeom>
              <a:avLst/>
              <a:gdLst/>
              <a:ahLst/>
              <a:cxnLst/>
              <a:rect l="l" t="t" r="r" b="b"/>
              <a:pathLst>
                <a:path w="324" h="326" extrusionOk="0">
                  <a:moveTo>
                    <a:pt x="155" y="1"/>
                  </a:moveTo>
                  <a:cubicBezTo>
                    <a:pt x="148" y="1"/>
                    <a:pt x="141" y="1"/>
                    <a:pt x="134" y="3"/>
                  </a:cubicBezTo>
                  <a:cubicBezTo>
                    <a:pt x="74" y="3"/>
                    <a:pt x="28" y="35"/>
                    <a:pt x="14" y="91"/>
                  </a:cubicBezTo>
                  <a:cubicBezTo>
                    <a:pt x="0" y="137"/>
                    <a:pt x="14" y="179"/>
                    <a:pt x="46" y="211"/>
                  </a:cubicBezTo>
                  <a:cubicBezTo>
                    <a:pt x="46" y="239"/>
                    <a:pt x="60" y="267"/>
                    <a:pt x="88" y="281"/>
                  </a:cubicBezTo>
                  <a:cubicBezTo>
                    <a:pt x="111" y="311"/>
                    <a:pt x="144" y="326"/>
                    <a:pt x="177" y="326"/>
                  </a:cubicBezTo>
                  <a:cubicBezTo>
                    <a:pt x="210" y="326"/>
                    <a:pt x="243" y="311"/>
                    <a:pt x="264" y="281"/>
                  </a:cubicBezTo>
                  <a:cubicBezTo>
                    <a:pt x="324" y="225"/>
                    <a:pt x="324" y="151"/>
                    <a:pt x="278" y="91"/>
                  </a:cubicBezTo>
                  <a:cubicBezTo>
                    <a:pt x="266" y="42"/>
                    <a:pt x="207" y="1"/>
                    <a:pt x="155"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322;p82">
              <a:extLst>
                <a:ext uri="{FF2B5EF4-FFF2-40B4-BE49-F238E27FC236}">
                  <a16:creationId xmlns:a16="http://schemas.microsoft.com/office/drawing/2014/main" id="{8DD95131-DBED-472E-8929-41D2883C97F7}"/>
                </a:ext>
              </a:extLst>
            </p:cNvPr>
            <p:cNvSpPr/>
            <p:nvPr/>
          </p:nvSpPr>
          <p:spPr>
            <a:xfrm>
              <a:off x="6672500" y="1257825"/>
              <a:ext cx="8900" cy="6650"/>
            </a:xfrm>
            <a:custGeom>
              <a:avLst/>
              <a:gdLst/>
              <a:ahLst/>
              <a:cxnLst/>
              <a:rect l="l" t="t" r="r" b="b"/>
              <a:pathLst>
                <a:path w="356" h="266" extrusionOk="0">
                  <a:moveTo>
                    <a:pt x="151" y="1"/>
                  </a:moveTo>
                  <a:cubicBezTo>
                    <a:pt x="81" y="1"/>
                    <a:pt x="1" y="92"/>
                    <a:pt x="50" y="163"/>
                  </a:cubicBezTo>
                  <a:cubicBezTo>
                    <a:pt x="78" y="192"/>
                    <a:pt x="92" y="223"/>
                    <a:pt x="124" y="237"/>
                  </a:cubicBezTo>
                  <a:cubicBezTo>
                    <a:pt x="166" y="265"/>
                    <a:pt x="194" y="265"/>
                    <a:pt x="240" y="265"/>
                  </a:cubicBezTo>
                  <a:cubicBezTo>
                    <a:pt x="356" y="237"/>
                    <a:pt x="356" y="61"/>
                    <a:pt x="240" y="47"/>
                  </a:cubicBezTo>
                  <a:lnTo>
                    <a:pt x="226" y="30"/>
                  </a:lnTo>
                  <a:cubicBezTo>
                    <a:pt x="212" y="30"/>
                    <a:pt x="212" y="30"/>
                    <a:pt x="194" y="16"/>
                  </a:cubicBezTo>
                  <a:cubicBezTo>
                    <a:pt x="181" y="5"/>
                    <a:pt x="166" y="1"/>
                    <a:pt x="151"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323;p82">
              <a:extLst>
                <a:ext uri="{FF2B5EF4-FFF2-40B4-BE49-F238E27FC236}">
                  <a16:creationId xmlns:a16="http://schemas.microsoft.com/office/drawing/2014/main" id="{8E6FF0A4-4D92-4D00-AACB-6A960CFBA31F}"/>
                </a:ext>
              </a:extLst>
            </p:cNvPr>
            <p:cNvSpPr/>
            <p:nvPr/>
          </p:nvSpPr>
          <p:spPr>
            <a:xfrm>
              <a:off x="6686575" y="1264225"/>
              <a:ext cx="5825" cy="5475"/>
            </a:xfrm>
            <a:custGeom>
              <a:avLst/>
              <a:gdLst/>
              <a:ahLst/>
              <a:cxnLst/>
              <a:rect l="l" t="t" r="r" b="b"/>
              <a:pathLst>
                <a:path w="233" h="219" extrusionOk="0">
                  <a:moveTo>
                    <a:pt x="140" y="1"/>
                  </a:moveTo>
                  <a:cubicBezTo>
                    <a:pt x="127" y="1"/>
                    <a:pt x="114" y="4"/>
                    <a:pt x="102" y="9"/>
                  </a:cubicBezTo>
                  <a:lnTo>
                    <a:pt x="88" y="9"/>
                  </a:lnTo>
                  <a:cubicBezTo>
                    <a:pt x="57" y="9"/>
                    <a:pt x="14" y="24"/>
                    <a:pt x="14" y="69"/>
                  </a:cubicBezTo>
                  <a:lnTo>
                    <a:pt x="0" y="83"/>
                  </a:lnTo>
                  <a:cubicBezTo>
                    <a:pt x="0" y="111"/>
                    <a:pt x="0" y="143"/>
                    <a:pt x="14" y="157"/>
                  </a:cubicBezTo>
                  <a:cubicBezTo>
                    <a:pt x="26" y="191"/>
                    <a:pt x="55" y="218"/>
                    <a:pt x="91" y="218"/>
                  </a:cubicBezTo>
                  <a:cubicBezTo>
                    <a:pt x="99" y="218"/>
                    <a:pt x="108" y="217"/>
                    <a:pt x="116" y="214"/>
                  </a:cubicBezTo>
                  <a:cubicBezTo>
                    <a:pt x="176" y="214"/>
                    <a:pt x="233" y="171"/>
                    <a:pt x="233" y="97"/>
                  </a:cubicBezTo>
                  <a:cubicBezTo>
                    <a:pt x="233" y="39"/>
                    <a:pt x="187" y="1"/>
                    <a:pt x="140"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324;p82">
              <a:extLst>
                <a:ext uri="{FF2B5EF4-FFF2-40B4-BE49-F238E27FC236}">
                  <a16:creationId xmlns:a16="http://schemas.microsoft.com/office/drawing/2014/main" id="{898417BC-94F9-499A-AA42-EF0FA1FE0EC0}"/>
                </a:ext>
              </a:extLst>
            </p:cNvPr>
            <p:cNvSpPr/>
            <p:nvPr/>
          </p:nvSpPr>
          <p:spPr>
            <a:xfrm>
              <a:off x="6683225" y="1248350"/>
              <a:ext cx="5125" cy="5825"/>
            </a:xfrm>
            <a:custGeom>
              <a:avLst/>
              <a:gdLst/>
              <a:ahLst/>
              <a:cxnLst/>
              <a:rect l="l" t="t" r="r" b="b"/>
              <a:pathLst>
                <a:path w="205" h="233" extrusionOk="0">
                  <a:moveTo>
                    <a:pt x="103" y="1"/>
                  </a:moveTo>
                  <a:cubicBezTo>
                    <a:pt x="46" y="1"/>
                    <a:pt x="15" y="43"/>
                    <a:pt x="15" y="103"/>
                  </a:cubicBezTo>
                  <a:lnTo>
                    <a:pt x="1" y="131"/>
                  </a:lnTo>
                  <a:cubicBezTo>
                    <a:pt x="1" y="191"/>
                    <a:pt x="61" y="233"/>
                    <a:pt x="103" y="233"/>
                  </a:cubicBezTo>
                  <a:cubicBezTo>
                    <a:pt x="163" y="233"/>
                    <a:pt x="205" y="191"/>
                    <a:pt x="205" y="131"/>
                  </a:cubicBezTo>
                  <a:lnTo>
                    <a:pt x="205" y="103"/>
                  </a:lnTo>
                  <a:cubicBezTo>
                    <a:pt x="205" y="43"/>
                    <a:pt x="163" y="1"/>
                    <a:pt x="103"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325;p82">
              <a:extLst>
                <a:ext uri="{FF2B5EF4-FFF2-40B4-BE49-F238E27FC236}">
                  <a16:creationId xmlns:a16="http://schemas.microsoft.com/office/drawing/2014/main" id="{1645AA99-7D0B-46EC-8194-C5EC61BEF961}"/>
                </a:ext>
              </a:extLst>
            </p:cNvPr>
            <p:cNvSpPr/>
            <p:nvPr/>
          </p:nvSpPr>
          <p:spPr>
            <a:xfrm>
              <a:off x="6926550" y="1359675"/>
              <a:ext cx="7325" cy="8050"/>
            </a:xfrm>
            <a:custGeom>
              <a:avLst/>
              <a:gdLst/>
              <a:ahLst/>
              <a:cxnLst/>
              <a:rect l="l" t="t" r="r" b="b"/>
              <a:pathLst>
                <a:path w="293" h="322" extrusionOk="0">
                  <a:moveTo>
                    <a:pt x="145" y="1"/>
                  </a:moveTo>
                  <a:cubicBezTo>
                    <a:pt x="57" y="1"/>
                    <a:pt x="15" y="61"/>
                    <a:pt x="1" y="135"/>
                  </a:cubicBezTo>
                  <a:cubicBezTo>
                    <a:pt x="1" y="209"/>
                    <a:pt x="29" y="265"/>
                    <a:pt x="89" y="311"/>
                  </a:cubicBezTo>
                  <a:cubicBezTo>
                    <a:pt x="103" y="318"/>
                    <a:pt x="121" y="321"/>
                    <a:pt x="140" y="321"/>
                  </a:cubicBezTo>
                  <a:cubicBezTo>
                    <a:pt x="158" y="321"/>
                    <a:pt x="177" y="318"/>
                    <a:pt x="191" y="311"/>
                  </a:cubicBezTo>
                  <a:cubicBezTo>
                    <a:pt x="250" y="265"/>
                    <a:pt x="293" y="209"/>
                    <a:pt x="279" y="135"/>
                  </a:cubicBezTo>
                  <a:cubicBezTo>
                    <a:pt x="279" y="61"/>
                    <a:pt x="219" y="1"/>
                    <a:pt x="145"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326;p82">
              <a:extLst>
                <a:ext uri="{FF2B5EF4-FFF2-40B4-BE49-F238E27FC236}">
                  <a16:creationId xmlns:a16="http://schemas.microsoft.com/office/drawing/2014/main" id="{E5CB4620-D3C9-417A-87C3-AB1C6F6F0656}"/>
                </a:ext>
              </a:extLst>
            </p:cNvPr>
            <p:cNvSpPr/>
            <p:nvPr/>
          </p:nvSpPr>
          <p:spPr>
            <a:xfrm>
              <a:off x="6935700" y="1374575"/>
              <a:ext cx="6625" cy="5500"/>
            </a:xfrm>
            <a:custGeom>
              <a:avLst/>
              <a:gdLst/>
              <a:ahLst/>
              <a:cxnLst/>
              <a:rect l="l" t="t" r="r" b="b"/>
              <a:pathLst>
                <a:path w="265" h="220" extrusionOk="0">
                  <a:moveTo>
                    <a:pt x="126" y="1"/>
                  </a:moveTo>
                  <a:cubicBezTo>
                    <a:pt x="113" y="1"/>
                    <a:pt x="101" y="2"/>
                    <a:pt x="88" y="6"/>
                  </a:cubicBezTo>
                  <a:cubicBezTo>
                    <a:pt x="29" y="21"/>
                    <a:pt x="1" y="80"/>
                    <a:pt x="1" y="126"/>
                  </a:cubicBezTo>
                  <a:cubicBezTo>
                    <a:pt x="1" y="168"/>
                    <a:pt x="29" y="196"/>
                    <a:pt x="74" y="214"/>
                  </a:cubicBezTo>
                  <a:cubicBezTo>
                    <a:pt x="82" y="218"/>
                    <a:pt x="90" y="219"/>
                    <a:pt x="99" y="219"/>
                  </a:cubicBezTo>
                  <a:cubicBezTo>
                    <a:pt x="124" y="219"/>
                    <a:pt x="152" y="206"/>
                    <a:pt x="162" y="182"/>
                  </a:cubicBezTo>
                  <a:cubicBezTo>
                    <a:pt x="176" y="168"/>
                    <a:pt x="190" y="168"/>
                    <a:pt x="205" y="168"/>
                  </a:cubicBezTo>
                  <a:cubicBezTo>
                    <a:pt x="264" y="140"/>
                    <a:pt x="264" y="52"/>
                    <a:pt x="205" y="21"/>
                  </a:cubicBezTo>
                  <a:cubicBezTo>
                    <a:pt x="185" y="11"/>
                    <a:pt x="156" y="1"/>
                    <a:pt x="126"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327;p82">
              <a:extLst>
                <a:ext uri="{FF2B5EF4-FFF2-40B4-BE49-F238E27FC236}">
                  <a16:creationId xmlns:a16="http://schemas.microsoft.com/office/drawing/2014/main" id="{443AC14E-923C-44D5-9503-33FB238936B7}"/>
                </a:ext>
              </a:extLst>
            </p:cNvPr>
            <p:cNvSpPr/>
            <p:nvPr/>
          </p:nvSpPr>
          <p:spPr>
            <a:xfrm>
              <a:off x="6946700" y="1379350"/>
              <a:ext cx="6625" cy="5250"/>
            </a:xfrm>
            <a:custGeom>
              <a:avLst/>
              <a:gdLst/>
              <a:ahLst/>
              <a:cxnLst/>
              <a:rect l="l" t="t" r="r" b="b"/>
              <a:pathLst>
                <a:path w="265" h="210" extrusionOk="0">
                  <a:moveTo>
                    <a:pt x="157" y="0"/>
                  </a:moveTo>
                  <a:cubicBezTo>
                    <a:pt x="88" y="0"/>
                    <a:pt x="45" y="73"/>
                    <a:pt x="60" y="125"/>
                  </a:cubicBezTo>
                  <a:lnTo>
                    <a:pt x="60" y="139"/>
                  </a:lnTo>
                  <a:lnTo>
                    <a:pt x="42" y="139"/>
                  </a:lnTo>
                  <a:cubicBezTo>
                    <a:pt x="0" y="153"/>
                    <a:pt x="0" y="199"/>
                    <a:pt x="42" y="199"/>
                  </a:cubicBezTo>
                  <a:lnTo>
                    <a:pt x="102" y="199"/>
                  </a:lnTo>
                  <a:cubicBezTo>
                    <a:pt x="109" y="206"/>
                    <a:pt x="124" y="209"/>
                    <a:pt x="139" y="209"/>
                  </a:cubicBezTo>
                  <a:cubicBezTo>
                    <a:pt x="154" y="209"/>
                    <a:pt x="169" y="206"/>
                    <a:pt x="176" y="199"/>
                  </a:cubicBezTo>
                  <a:cubicBezTo>
                    <a:pt x="218" y="181"/>
                    <a:pt x="250" y="167"/>
                    <a:pt x="250" y="125"/>
                  </a:cubicBezTo>
                  <a:cubicBezTo>
                    <a:pt x="264" y="79"/>
                    <a:pt x="236" y="23"/>
                    <a:pt x="190" y="5"/>
                  </a:cubicBezTo>
                  <a:cubicBezTo>
                    <a:pt x="179" y="2"/>
                    <a:pt x="167" y="0"/>
                    <a:pt x="157"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328;p82">
              <a:extLst>
                <a:ext uri="{FF2B5EF4-FFF2-40B4-BE49-F238E27FC236}">
                  <a16:creationId xmlns:a16="http://schemas.microsoft.com/office/drawing/2014/main" id="{54161345-DDF7-4143-9B01-8E3E5F17B828}"/>
                </a:ext>
              </a:extLst>
            </p:cNvPr>
            <p:cNvSpPr/>
            <p:nvPr/>
          </p:nvSpPr>
          <p:spPr>
            <a:xfrm>
              <a:off x="6942300" y="1366725"/>
              <a:ext cx="8825" cy="6625"/>
            </a:xfrm>
            <a:custGeom>
              <a:avLst/>
              <a:gdLst/>
              <a:ahLst/>
              <a:cxnLst/>
              <a:rect l="l" t="t" r="r" b="b"/>
              <a:pathLst>
                <a:path w="353" h="265" extrusionOk="0">
                  <a:moveTo>
                    <a:pt x="176" y="0"/>
                  </a:moveTo>
                  <a:cubicBezTo>
                    <a:pt x="0" y="0"/>
                    <a:pt x="0" y="264"/>
                    <a:pt x="176" y="264"/>
                  </a:cubicBezTo>
                  <a:cubicBezTo>
                    <a:pt x="352" y="264"/>
                    <a:pt x="352" y="0"/>
                    <a:pt x="176"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329;p82">
              <a:extLst>
                <a:ext uri="{FF2B5EF4-FFF2-40B4-BE49-F238E27FC236}">
                  <a16:creationId xmlns:a16="http://schemas.microsoft.com/office/drawing/2014/main" id="{9B1C9548-7181-464B-AAF7-3BCB0AB24CBB}"/>
                </a:ext>
              </a:extLst>
            </p:cNvPr>
            <p:cNvSpPr/>
            <p:nvPr/>
          </p:nvSpPr>
          <p:spPr>
            <a:xfrm>
              <a:off x="6958025" y="1364525"/>
              <a:ext cx="6975" cy="5475"/>
            </a:xfrm>
            <a:custGeom>
              <a:avLst/>
              <a:gdLst/>
              <a:ahLst/>
              <a:cxnLst/>
              <a:rect l="l" t="t" r="r" b="b"/>
              <a:pathLst>
                <a:path w="279" h="219" extrusionOk="0">
                  <a:moveTo>
                    <a:pt x="135" y="0"/>
                  </a:moveTo>
                  <a:cubicBezTo>
                    <a:pt x="1" y="0"/>
                    <a:pt x="1" y="219"/>
                    <a:pt x="135" y="219"/>
                  </a:cubicBezTo>
                  <a:cubicBezTo>
                    <a:pt x="279" y="219"/>
                    <a:pt x="279" y="0"/>
                    <a:pt x="135"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330;p82">
              <a:extLst>
                <a:ext uri="{FF2B5EF4-FFF2-40B4-BE49-F238E27FC236}">
                  <a16:creationId xmlns:a16="http://schemas.microsoft.com/office/drawing/2014/main" id="{3AF13365-5242-41FE-B8A0-1C7919B09E43}"/>
                </a:ext>
              </a:extLst>
            </p:cNvPr>
            <p:cNvSpPr/>
            <p:nvPr/>
          </p:nvSpPr>
          <p:spPr>
            <a:xfrm>
              <a:off x="6967175" y="1361175"/>
              <a:ext cx="9975" cy="9525"/>
            </a:xfrm>
            <a:custGeom>
              <a:avLst/>
              <a:gdLst/>
              <a:ahLst/>
              <a:cxnLst/>
              <a:rect l="l" t="t" r="r" b="b"/>
              <a:pathLst>
                <a:path w="399" h="381" extrusionOk="0">
                  <a:moveTo>
                    <a:pt x="208" y="1"/>
                  </a:moveTo>
                  <a:cubicBezTo>
                    <a:pt x="89" y="1"/>
                    <a:pt x="1" y="89"/>
                    <a:pt x="1" y="191"/>
                  </a:cubicBezTo>
                  <a:cubicBezTo>
                    <a:pt x="1" y="310"/>
                    <a:pt x="89" y="381"/>
                    <a:pt x="208" y="381"/>
                  </a:cubicBezTo>
                  <a:cubicBezTo>
                    <a:pt x="310" y="381"/>
                    <a:pt x="398" y="310"/>
                    <a:pt x="398" y="191"/>
                  </a:cubicBezTo>
                  <a:cubicBezTo>
                    <a:pt x="398" y="89"/>
                    <a:pt x="310" y="1"/>
                    <a:pt x="208"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331;p82">
              <a:extLst>
                <a:ext uri="{FF2B5EF4-FFF2-40B4-BE49-F238E27FC236}">
                  <a16:creationId xmlns:a16="http://schemas.microsoft.com/office/drawing/2014/main" id="{FED19692-AE05-4B6C-9393-D1A199F9AC44}"/>
                </a:ext>
              </a:extLst>
            </p:cNvPr>
            <p:cNvSpPr/>
            <p:nvPr/>
          </p:nvSpPr>
          <p:spPr>
            <a:xfrm>
              <a:off x="6981525" y="1364875"/>
              <a:ext cx="8450" cy="6625"/>
            </a:xfrm>
            <a:custGeom>
              <a:avLst/>
              <a:gdLst/>
              <a:ahLst/>
              <a:cxnLst/>
              <a:rect l="l" t="t" r="r" b="b"/>
              <a:pathLst>
                <a:path w="338" h="265" extrusionOk="0">
                  <a:moveTo>
                    <a:pt x="176" y="1"/>
                  </a:moveTo>
                  <a:cubicBezTo>
                    <a:pt x="0" y="1"/>
                    <a:pt x="0" y="264"/>
                    <a:pt x="176" y="264"/>
                  </a:cubicBezTo>
                  <a:cubicBezTo>
                    <a:pt x="338" y="264"/>
                    <a:pt x="338" y="1"/>
                    <a:pt x="176"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332;p82">
              <a:extLst>
                <a:ext uri="{FF2B5EF4-FFF2-40B4-BE49-F238E27FC236}">
                  <a16:creationId xmlns:a16="http://schemas.microsoft.com/office/drawing/2014/main" id="{3AA07E40-46A9-43FA-82A2-EC364C3BEE59}"/>
                </a:ext>
              </a:extLst>
            </p:cNvPr>
            <p:cNvSpPr/>
            <p:nvPr/>
          </p:nvSpPr>
          <p:spPr>
            <a:xfrm>
              <a:off x="6980025" y="1363725"/>
              <a:ext cx="11375" cy="8825"/>
            </a:xfrm>
            <a:custGeom>
              <a:avLst/>
              <a:gdLst/>
              <a:ahLst/>
              <a:cxnLst/>
              <a:rect l="l" t="t" r="r" b="b"/>
              <a:pathLst>
                <a:path w="455" h="353" extrusionOk="0">
                  <a:moveTo>
                    <a:pt x="236" y="1"/>
                  </a:moveTo>
                  <a:cubicBezTo>
                    <a:pt x="0" y="1"/>
                    <a:pt x="0" y="353"/>
                    <a:pt x="236" y="353"/>
                  </a:cubicBezTo>
                  <a:cubicBezTo>
                    <a:pt x="454" y="353"/>
                    <a:pt x="454" y="1"/>
                    <a:pt x="236"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333;p82">
              <a:extLst>
                <a:ext uri="{FF2B5EF4-FFF2-40B4-BE49-F238E27FC236}">
                  <a16:creationId xmlns:a16="http://schemas.microsoft.com/office/drawing/2014/main" id="{022D7398-3D41-465D-A44E-879D11619DE3}"/>
                </a:ext>
              </a:extLst>
            </p:cNvPr>
            <p:cNvSpPr/>
            <p:nvPr/>
          </p:nvSpPr>
          <p:spPr>
            <a:xfrm>
              <a:off x="6912575" y="1496000"/>
              <a:ext cx="9600" cy="9950"/>
            </a:xfrm>
            <a:custGeom>
              <a:avLst/>
              <a:gdLst/>
              <a:ahLst/>
              <a:cxnLst/>
              <a:rect l="l" t="t" r="r" b="b"/>
              <a:pathLst>
                <a:path w="384" h="398" extrusionOk="0">
                  <a:moveTo>
                    <a:pt x="194" y="0"/>
                  </a:moveTo>
                  <a:cubicBezTo>
                    <a:pt x="88" y="0"/>
                    <a:pt x="0" y="88"/>
                    <a:pt x="0" y="194"/>
                  </a:cubicBezTo>
                  <a:cubicBezTo>
                    <a:pt x="0" y="310"/>
                    <a:pt x="88" y="398"/>
                    <a:pt x="194" y="398"/>
                  </a:cubicBezTo>
                  <a:cubicBezTo>
                    <a:pt x="296" y="398"/>
                    <a:pt x="384" y="310"/>
                    <a:pt x="384" y="194"/>
                  </a:cubicBezTo>
                  <a:cubicBezTo>
                    <a:pt x="384" y="88"/>
                    <a:pt x="296" y="0"/>
                    <a:pt x="194"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334;p82">
              <a:extLst>
                <a:ext uri="{FF2B5EF4-FFF2-40B4-BE49-F238E27FC236}">
                  <a16:creationId xmlns:a16="http://schemas.microsoft.com/office/drawing/2014/main" id="{DE8178CD-4FE0-499D-9364-79207B6C020E}"/>
                </a:ext>
              </a:extLst>
            </p:cNvPr>
            <p:cNvSpPr/>
            <p:nvPr/>
          </p:nvSpPr>
          <p:spPr>
            <a:xfrm>
              <a:off x="6927600" y="1499550"/>
              <a:ext cx="9625" cy="8725"/>
            </a:xfrm>
            <a:custGeom>
              <a:avLst/>
              <a:gdLst/>
              <a:ahLst/>
              <a:cxnLst/>
              <a:rect l="l" t="t" r="r" b="b"/>
              <a:pathLst>
                <a:path w="385" h="349" extrusionOk="0">
                  <a:moveTo>
                    <a:pt x="183" y="1"/>
                  </a:moveTo>
                  <a:cubicBezTo>
                    <a:pt x="92" y="1"/>
                    <a:pt x="1" y="79"/>
                    <a:pt x="1" y="168"/>
                  </a:cubicBezTo>
                  <a:cubicBezTo>
                    <a:pt x="1" y="269"/>
                    <a:pt x="92" y="349"/>
                    <a:pt x="183" y="349"/>
                  </a:cubicBezTo>
                  <a:cubicBezTo>
                    <a:pt x="196" y="349"/>
                    <a:pt x="210" y="347"/>
                    <a:pt x="223" y="344"/>
                  </a:cubicBezTo>
                  <a:cubicBezTo>
                    <a:pt x="265" y="329"/>
                    <a:pt x="296" y="315"/>
                    <a:pt x="325" y="298"/>
                  </a:cubicBezTo>
                  <a:cubicBezTo>
                    <a:pt x="384" y="242"/>
                    <a:pt x="384" y="108"/>
                    <a:pt x="325" y="52"/>
                  </a:cubicBezTo>
                  <a:cubicBezTo>
                    <a:pt x="296" y="34"/>
                    <a:pt x="265" y="20"/>
                    <a:pt x="223" y="6"/>
                  </a:cubicBezTo>
                  <a:cubicBezTo>
                    <a:pt x="209" y="2"/>
                    <a:pt x="196" y="1"/>
                    <a:pt x="183"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335;p82">
              <a:extLst>
                <a:ext uri="{FF2B5EF4-FFF2-40B4-BE49-F238E27FC236}">
                  <a16:creationId xmlns:a16="http://schemas.microsoft.com/office/drawing/2014/main" id="{1F693BF8-1B3A-4D08-9D1D-EAB80C8210F2}"/>
                </a:ext>
              </a:extLst>
            </p:cNvPr>
            <p:cNvSpPr/>
            <p:nvPr/>
          </p:nvSpPr>
          <p:spPr>
            <a:xfrm>
              <a:off x="6941600" y="1512175"/>
              <a:ext cx="6600" cy="6625"/>
            </a:xfrm>
            <a:custGeom>
              <a:avLst/>
              <a:gdLst/>
              <a:ahLst/>
              <a:cxnLst/>
              <a:rect l="l" t="t" r="r" b="b"/>
              <a:pathLst>
                <a:path w="264" h="265" extrusionOk="0">
                  <a:moveTo>
                    <a:pt x="130" y="0"/>
                  </a:moveTo>
                  <a:cubicBezTo>
                    <a:pt x="56" y="0"/>
                    <a:pt x="0" y="74"/>
                    <a:pt x="0" y="131"/>
                  </a:cubicBezTo>
                  <a:cubicBezTo>
                    <a:pt x="0" y="204"/>
                    <a:pt x="56" y="264"/>
                    <a:pt x="130" y="264"/>
                  </a:cubicBezTo>
                  <a:cubicBezTo>
                    <a:pt x="204" y="264"/>
                    <a:pt x="264" y="204"/>
                    <a:pt x="264" y="131"/>
                  </a:cubicBezTo>
                  <a:cubicBezTo>
                    <a:pt x="264" y="74"/>
                    <a:pt x="204" y="0"/>
                    <a:pt x="130"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336;p82">
              <a:extLst>
                <a:ext uri="{FF2B5EF4-FFF2-40B4-BE49-F238E27FC236}">
                  <a16:creationId xmlns:a16="http://schemas.microsoft.com/office/drawing/2014/main" id="{839F31EC-9D60-4AA7-966F-FCB9FD6ECAE9}"/>
                </a:ext>
              </a:extLst>
            </p:cNvPr>
            <p:cNvSpPr/>
            <p:nvPr/>
          </p:nvSpPr>
          <p:spPr>
            <a:xfrm>
              <a:off x="6925775" y="1512175"/>
              <a:ext cx="6600" cy="5125"/>
            </a:xfrm>
            <a:custGeom>
              <a:avLst/>
              <a:gdLst/>
              <a:ahLst/>
              <a:cxnLst/>
              <a:rect l="l" t="t" r="r" b="b"/>
              <a:pathLst>
                <a:path w="264" h="205" extrusionOk="0">
                  <a:moveTo>
                    <a:pt x="134" y="0"/>
                  </a:moveTo>
                  <a:cubicBezTo>
                    <a:pt x="0" y="0"/>
                    <a:pt x="0" y="204"/>
                    <a:pt x="134" y="204"/>
                  </a:cubicBezTo>
                  <a:cubicBezTo>
                    <a:pt x="264" y="204"/>
                    <a:pt x="264" y="0"/>
                    <a:pt x="134"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337;p82">
              <a:extLst>
                <a:ext uri="{FF2B5EF4-FFF2-40B4-BE49-F238E27FC236}">
                  <a16:creationId xmlns:a16="http://schemas.microsoft.com/office/drawing/2014/main" id="{85C3D6A0-5285-436C-AA69-61F3C53D2098}"/>
                </a:ext>
              </a:extLst>
            </p:cNvPr>
            <p:cNvSpPr/>
            <p:nvPr/>
          </p:nvSpPr>
          <p:spPr>
            <a:xfrm>
              <a:off x="6937900" y="1529400"/>
              <a:ext cx="9875" cy="7675"/>
            </a:xfrm>
            <a:custGeom>
              <a:avLst/>
              <a:gdLst/>
              <a:ahLst/>
              <a:cxnLst/>
              <a:rect l="l" t="t" r="r" b="b"/>
              <a:pathLst>
                <a:path w="395" h="307" extrusionOk="0">
                  <a:moveTo>
                    <a:pt x="204" y="1"/>
                  </a:moveTo>
                  <a:cubicBezTo>
                    <a:pt x="0" y="1"/>
                    <a:pt x="0" y="307"/>
                    <a:pt x="204" y="307"/>
                  </a:cubicBezTo>
                  <a:cubicBezTo>
                    <a:pt x="394" y="307"/>
                    <a:pt x="394" y="1"/>
                    <a:pt x="204"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338;p82">
              <a:extLst>
                <a:ext uri="{FF2B5EF4-FFF2-40B4-BE49-F238E27FC236}">
                  <a16:creationId xmlns:a16="http://schemas.microsoft.com/office/drawing/2014/main" id="{15C4D9E3-B457-46FA-807F-6836B364D5AF}"/>
                </a:ext>
              </a:extLst>
            </p:cNvPr>
            <p:cNvSpPr/>
            <p:nvPr/>
          </p:nvSpPr>
          <p:spPr>
            <a:xfrm>
              <a:off x="6930950" y="1520975"/>
              <a:ext cx="6275" cy="4775"/>
            </a:xfrm>
            <a:custGeom>
              <a:avLst/>
              <a:gdLst/>
              <a:ahLst/>
              <a:cxnLst/>
              <a:rect l="l" t="t" r="r" b="b"/>
              <a:pathLst>
                <a:path w="251" h="191" extrusionOk="0">
                  <a:moveTo>
                    <a:pt x="131" y="0"/>
                  </a:moveTo>
                  <a:cubicBezTo>
                    <a:pt x="1" y="0"/>
                    <a:pt x="1" y="190"/>
                    <a:pt x="131" y="190"/>
                  </a:cubicBezTo>
                  <a:cubicBezTo>
                    <a:pt x="250" y="190"/>
                    <a:pt x="250" y="0"/>
                    <a:pt x="131"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339;p82">
              <a:extLst>
                <a:ext uri="{FF2B5EF4-FFF2-40B4-BE49-F238E27FC236}">
                  <a16:creationId xmlns:a16="http://schemas.microsoft.com/office/drawing/2014/main" id="{632F682A-6969-4463-AF4B-69956FC5A803}"/>
                </a:ext>
              </a:extLst>
            </p:cNvPr>
            <p:cNvSpPr/>
            <p:nvPr/>
          </p:nvSpPr>
          <p:spPr>
            <a:xfrm>
              <a:off x="6925050" y="1538900"/>
              <a:ext cx="10325" cy="8125"/>
            </a:xfrm>
            <a:custGeom>
              <a:avLst/>
              <a:gdLst/>
              <a:ahLst/>
              <a:cxnLst/>
              <a:rect l="l" t="t" r="r" b="b"/>
              <a:pathLst>
                <a:path w="413" h="325" extrusionOk="0">
                  <a:moveTo>
                    <a:pt x="205" y="1"/>
                  </a:moveTo>
                  <a:cubicBezTo>
                    <a:pt x="1" y="1"/>
                    <a:pt x="1" y="324"/>
                    <a:pt x="205" y="324"/>
                  </a:cubicBezTo>
                  <a:cubicBezTo>
                    <a:pt x="412" y="324"/>
                    <a:pt x="412" y="1"/>
                    <a:pt x="205"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340;p82">
              <a:extLst>
                <a:ext uri="{FF2B5EF4-FFF2-40B4-BE49-F238E27FC236}">
                  <a16:creationId xmlns:a16="http://schemas.microsoft.com/office/drawing/2014/main" id="{A33EE215-390C-425A-B745-0D3F0C6DFBE1}"/>
                </a:ext>
              </a:extLst>
            </p:cNvPr>
            <p:cNvSpPr/>
            <p:nvPr/>
          </p:nvSpPr>
          <p:spPr>
            <a:xfrm>
              <a:off x="6938600" y="1545500"/>
              <a:ext cx="6625" cy="4775"/>
            </a:xfrm>
            <a:custGeom>
              <a:avLst/>
              <a:gdLst/>
              <a:ahLst/>
              <a:cxnLst/>
              <a:rect l="l" t="t" r="r" b="b"/>
              <a:pathLst>
                <a:path w="265" h="191" extrusionOk="0">
                  <a:moveTo>
                    <a:pt x="134" y="1"/>
                  </a:moveTo>
                  <a:cubicBezTo>
                    <a:pt x="1" y="1"/>
                    <a:pt x="1" y="190"/>
                    <a:pt x="134" y="190"/>
                  </a:cubicBezTo>
                  <a:cubicBezTo>
                    <a:pt x="264" y="190"/>
                    <a:pt x="264" y="1"/>
                    <a:pt x="134"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341;p82">
              <a:extLst>
                <a:ext uri="{FF2B5EF4-FFF2-40B4-BE49-F238E27FC236}">
                  <a16:creationId xmlns:a16="http://schemas.microsoft.com/office/drawing/2014/main" id="{4C7542EE-55EF-49DD-A7D3-6824BA2399B3}"/>
                </a:ext>
              </a:extLst>
            </p:cNvPr>
            <p:cNvSpPr/>
            <p:nvPr/>
          </p:nvSpPr>
          <p:spPr>
            <a:xfrm>
              <a:off x="6678825" y="1343975"/>
              <a:ext cx="10325" cy="10625"/>
            </a:xfrm>
            <a:custGeom>
              <a:avLst/>
              <a:gdLst/>
              <a:ahLst/>
              <a:cxnLst/>
              <a:rect l="l" t="t" r="r" b="b"/>
              <a:pathLst>
                <a:path w="413" h="425" extrusionOk="0">
                  <a:moveTo>
                    <a:pt x="207" y="0"/>
                  </a:moveTo>
                  <a:cubicBezTo>
                    <a:pt x="170" y="0"/>
                    <a:pt x="133" y="15"/>
                    <a:pt x="103" y="45"/>
                  </a:cubicBezTo>
                  <a:cubicBezTo>
                    <a:pt x="103" y="45"/>
                    <a:pt x="89" y="45"/>
                    <a:pt x="89" y="59"/>
                  </a:cubicBezTo>
                  <a:lnTo>
                    <a:pt x="75" y="59"/>
                  </a:lnTo>
                  <a:cubicBezTo>
                    <a:pt x="29" y="101"/>
                    <a:pt x="1" y="161"/>
                    <a:pt x="1" y="221"/>
                  </a:cubicBezTo>
                  <a:cubicBezTo>
                    <a:pt x="1" y="337"/>
                    <a:pt x="89" y="425"/>
                    <a:pt x="205" y="425"/>
                  </a:cubicBezTo>
                  <a:cubicBezTo>
                    <a:pt x="310" y="425"/>
                    <a:pt x="412" y="337"/>
                    <a:pt x="412" y="221"/>
                  </a:cubicBezTo>
                  <a:cubicBezTo>
                    <a:pt x="412" y="161"/>
                    <a:pt x="381" y="101"/>
                    <a:pt x="324" y="59"/>
                  </a:cubicBezTo>
                  <a:lnTo>
                    <a:pt x="310" y="45"/>
                  </a:lnTo>
                  <a:cubicBezTo>
                    <a:pt x="280" y="15"/>
                    <a:pt x="244" y="0"/>
                    <a:pt x="207"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342;p82">
              <a:extLst>
                <a:ext uri="{FF2B5EF4-FFF2-40B4-BE49-F238E27FC236}">
                  <a16:creationId xmlns:a16="http://schemas.microsoft.com/office/drawing/2014/main" id="{E538C49D-F14D-4761-BFFE-3A2B83F88960}"/>
                </a:ext>
              </a:extLst>
            </p:cNvPr>
            <p:cNvSpPr/>
            <p:nvPr/>
          </p:nvSpPr>
          <p:spPr>
            <a:xfrm>
              <a:off x="6691325" y="1340350"/>
              <a:ext cx="8475" cy="6600"/>
            </a:xfrm>
            <a:custGeom>
              <a:avLst/>
              <a:gdLst/>
              <a:ahLst/>
              <a:cxnLst/>
              <a:rect l="l" t="t" r="r" b="b"/>
              <a:pathLst>
                <a:path w="339" h="264" extrusionOk="0">
                  <a:moveTo>
                    <a:pt x="176" y="0"/>
                  </a:moveTo>
                  <a:cubicBezTo>
                    <a:pt x="0" y="0"/>
                    <a:pt x="0" y="264"/>
                    <a:pt x="176" y="264"/>
                  </a:cubicBezTo>
                  <a:cubicBezTo>
                    <a:pt x="338" y="264"/>
                    <a:pt x="338" y="0"/>
                    <a:pt x="176"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343;p82">
              <a:extLst>
                <a:ext uri="{FF2B5EF4-FFF2-40B4-BE49-F238E27FC236}">
                  <a16:creationId xmlns:a16="http://schemas.microsoft.com/office/drawing/2014/main" id="{DEF70CB7-3512-4D0B-81AD-0EBFBFAC2426}"/>
                </a:ext>
              </a:extLst>
            </p:cNvPr>
            <p:cNvSpPr/>
            <p:nvPr/>
          </p:nvSpPr>
          <p:spPr>
            <a:xfrm>
              <a:off x="6702875" y="1335000"/>
              <a:ext cx="5900" cy="4900"/>
            </a:xfrm>
            <a:custGeom>
              <a:avLst/>
              <a:gdLst/>
              <a:ahLst/>
              <a:cxnLst/>
              <a:rect l="l" t="t" r="r" b="b"/>
              <a:pathLst>
                <a:path w="236" h="196" extrusionOk="0">
                  <a:moveTo>
                    <a:pt x="122" y="0"/>
                  </a:moveTo>
                  <a:cubicBezTo>
                    <a:pt x="113" y="0"/>
                    <a:pt x="103" y="2"/>
                    <a:pt x="94" y="7"/>
                  </a:cubicBezTo>
                  <a:cubicBezTo>
                    <a:pt x="66" y="38"/>
                    <a:pt x="52" y="52"/>
                    <a:pt x="34" y="80"/>
                  </a:cubicBezTo>
                  <a:cubicBezTo>
                    <a:pt x="0" y="129"/>
                    <a:pt x="51" y="195"/>
                    <a:pt x="103" y="195"/>
                  </a:cubicBezTo>
                  <a:cubicBezTo>
                    <a:pt x="116" y="195"/>
                    <a:pt x="128" y="191"/>
                    <a:pt x="140" y="182"/>
                  </a:cubicBezTo>
                  <a:lnTo>
                    <a:pt x="196" y="126"/>
                  </a:lnTo>
                  <a:cubicBezTo>
                    <a:pt x="235" y="63"/>
                    <a:pt x="177" y="0"/>
                    <a:pt x="122"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344;p82">
              <a:extLst>
                <a:ext uri="{FF2B5EF4-FFF2-40B4-BE49-F238E27FC236}">
                  <a16:creationId xmlns:a16="http://schemas.microsoft.com/office/drawing/2014/main" id="{B57786B9-0E04-459E-BD4B-8CB88CE81FE1}"/>
                </a:ext>
              </a:extLst>
            </p:cNvPr>
            <p:cNvSpPr/>
            <p:nvPr/>
          </p:nvSpPr>
          <p:spPr>
            <a:xfrm>
              <a:off x="6692025" y="1351775"/>
              <a:ext cx="7775" cy="7925"/>
            </a:xfrm>
            <a:custGeom>
              <a:avLst/>
              <a:gdLst/>
              <a:ahLst/>
              <a:cxnLst/>
              <a:rect l="l" t="t" r="r" b="b"/>
              <a:pathLst>
                <a:path w="311" h="317" extrusionOk="0">
                  <a:moveTo>
                    <a:pt x="149" y="0"/>
                  </a:moveTo>
                  <a:cubicBezTo>
                    <a:pt x="121" y="0"/>
                    <a:pt x="95" y="4"/>
                    <a:pt x="74" y="11"/>
                  </a:cubicBezTo>
                  <a:cubicBezTo>
                    <a:pt x="29" y="39"/>
                    <a:pt x="0" y="99"/>
                    <a:pt x="0" y="159"/>
                  </a:cubicBezTo>
                  <a:cubicBezTo>
                    <a:pt x="0" y="215"/>
                    <a:pt x="29" y="247"/>
                    <a:pt x="74" y="289"/>
                  </a:cubicBezTo>
                  <a:cubicBezTo>
                    <a:pt x="102" y="303"/>
                    <a:pt x="134" y="317"/>
                    <a:pt x="176" y="317"/>
                  </a:cubicBezTo>
                  <a:cubicBezTo>
                    <a:pt x="250" y="303"/>
                    <a:pt x="310" y="247"/>
                    <a:pt x="310" y="173"/>
                  </a:cubicBezTo>
                  <a:lnTo>
                    <a:pt x="310" y="127"/>
                  </a:lnTo>
                  <a:cubicBezTo>
                    <a:pt x="310" y="113"/>
                    <a:pt x="292" y="99"/>
                    <a:pt x="292" y="85"/>
                  </a:cubicBezTo>
                  <a:cubicBezTo>
                    <a:pt x="278" y="53"/>
                    <a:pt x="264" y="39"/>
                    <a:pt x="236" y="11"/>
                  </a:cubicBezTo>
                  <a:cubicBezTo>
                    <a:pt x="206" y="4"/>
                    <a:pt x="176" y="0"/>
                    <a:pt x="149"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 name="Rounded Rectangle 2">
            <a:extLst>
              <a:ext uri="{FF2B5EF4-FFF2-40B4-BE49-F238E27FC236}">
                <a16:creationId xmlns:a16="http://schemas.microsoft.com/office/drawing/2014/main" id="{314F3CA8-4FE7-44D1-A069-D8A91D37AB1B}"/>
              </a:ext>
            </a:extLst>
          </p:cNvPr>
          <p:cNvSpPr/>
          <p:nvPr/>
        </p:nvSpPr>
        <p:spPr>
          <a:xfrm>
            <a:off x="878070" y="3134516"/>
            <a:ext cx="5057275" cy="1831012"/>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marL="457200" indent="-457200">
              <a:lnSpc>
                <a:spcPct val="115000"/>
              </a:lnSpc>
              <a:spcBef>
                <a:spcPct val="50000"/>
              </a:spcBef>
              <a:buFontTx/>
              <a:buChar char="-"/>
              <a:defRPr/>
            </a:pPr>
            <a:r>
              <a:rPr lang="en-US" altLang="vi-VN" sz="2000" b="1" smtClean="0">
                <a:solidFill>
                  <a:srgbClr val="FF0000"/>
                </a:solidFill>
                <a:latin typeface="Times New Roman" panose="02020603050405020304" pitchFamily="18" charset="0"/>
                <a:cs typeface="Times New Roman" panose="02020603050405020304" pitchFamily="18" charset="0"/>
              </a:rPr>
              <a:t>Giữ vệ sinh môi trường xung quanh</a:t>
            </a:r>
          </a:p>
          <a:p>
            <a:pPr marL="457200" indent="-457200">
              <a:lnSpc>
                <a:spcPct val="115000"/>
              </a:lnSpc>
              <a:spcBef>
                <a:spcPct val="50000"/>
              </a:spcBef>
              <a:buFontTx/>
              <a:buChar char="-"/>
              <a:defRPr/>
            </a:pPr>
            <a:r>
              <a:rPr lang="en-US" altLang="vi-VN" sz="2000" b="1" smtClean="0">
                <a:solidFill>
                  <a:srgbClr val="FF0000"/>
                </a:solidFill>
                <a:latin typeface="Times New Roman" panose="02020603050405020304" pitchFamily="18" charset="0"/>
                <a:cs typeface="Times New Roman" panose="02020603050405020304" pitchFamily="18" charset="0"/>
              </a:rPr>
              <a:t>Không xả rác ra môi trường</a:t>
            </a:r>
          </a:p>
          <a:p>
            <a:pPr marL="457200" indent="-457200">
              <a:lnSpc>
                <a:spcPct val="115000"/>
              </a:lnSpc>
              <a:spcBef>
                <a:spcPct val="50000"/>
              </a:spcBef>
              <a:buFontTx/>
              <a:buChar char="-"/>
              <a:defRPr/>
            </a:pPr>
            <a:r>
              <a:rPr lang="en-US" altLang="vi-VN" sz="2000" b="1" smtClean="0">
                <a:solidFill>
                  <a:srgbClr val="FF0000"/>
                </a:solidFill>
                <a:latin typeface="Times New Roman" panose="02020603050405020304" pitchFamily="18" charset="0"/>
                <a:cs typeface="Times New Roman" panose="02020603050405020304" pitchFamily="18" charset="0"/>
              </a:rPr>
              <a:t>Trồng cây xanh</a:t>
            </a:r>
            <a:endParaRPr lang="en-US" altLang="vi-VN" sz="2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0"/>
                                        </p:tgtEl>
                                        <p:attrNameLst>
                                          <p:attrName>style.visibility</p:attrName>
                                        </p:attrNameLst>
                                      </p:cBhvr>
                                      <p:to>
                                        <p:strVal val="visible"/>
                                      </p:to>
                                    </p:set>
                                    <p:anim calcmode="lin" valueType="num">
                                      <p:cBhvr additive="base">
                                        <p:cTn id="7" dur="500" fill="hold"/>
                                        <p:tgtEl>
                                          <p:spTgt spid="140"/>
                                        </p:tgtEl>
                                        <p:attrNameLst>
                                          <p:attrName>ppt_x</p:attrName>
                                        </p:attrNameLst>
                                      </p:cBhvr>
                                      <p:tavLst>
                                        <p:tav tm="0">
                                          <p:val>
                                            <p:strVal val="#ppt_x"/>
                                          </p:val>
                                        </p:tav>
                                        <p:tav tm="100000">
                                          <p:val>
                                            <p:strVal val="#ppt_x"/>
                                          </p:val>
                                        </p:tav>
                                      </p:tavLst>
                                    </p:anim>
                                    <p:anim calcmode="lin" valueType="num">
                                      <p:cBhvr additive="base">
                                        <p:cTn id="8" dur="500" fill="hold"/>
                                        <p:tgtEl>
                                          <p:spTgt spid="1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5"/>
                                        </p:tgtEl>
                                        <p:attrNameLst>
                                          <p:attrName>style.visibility</p:attrName>
                                        </p:attrNameLst>
                                      </p:cBhvr>
                                      <p:to>
                                        <p:strVal val="visible"/>
                                      </p:to>
                                    </p:set>
                                    <p:anim calcmode="lin" valueType="num">
                                      <p:cBhvr additive="base">
                                        <p:cTn id="13" dur="500" fill="hold"/>
                                        <p:tgtEl>
                                          <p:spTgt spid="205"/>
                                        </p:tgtEl>
                                        <p:attrNameLst>
                                          <p:attrName>ppt_x</p:attrName>
                                        </p:attrNameLst>
                                      </p:cBhvr>
                                      <p:tavLst>
                                        <p:tav tm="0">
                                          <p:val>
                                            <p:strVal val="#ppt_x"/>
                                          </p:val>
                                        </p:tav>
                                        <p:tav tm="100000">
                                          <p:val>
                                            <p:strVal val="#ppt_x"/>
                                          </p:val>
                                        </p:tav>
                                      </p:tavLst>
                                    </p:anim>
                                    <p:anim calcmode="lin" valueType="num">
                                      <p:cBhvr additive="base">
                                        <p:cTn id="14" dur="500" fill="hold"/>
                                        <p:tgtEl>
                                          <p:spTgt spid="2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P spid="20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BA1CEB-275A-45CF-B8DD-210F781EBC5F}"/>
              </a:ext>
            </a:extLst>
          </p:cNvPr>
          <p:cNvPicPr>
            <a:picLocks noChangeAspect="1"/>
          </p:cNvPicPr>
          <p:nvPr/>
        </p:nvPicPr>
        <p:blipFill rotWithShape="1">
          <a:blip r:embed="rId2"/>
          <a:srcRect t="1112"/>
          <a:stretch/>
        </p:blipFill>
        <p:spPr>
          <a:xfrm>
            <a:off x="21187" y="0"/>
            <a:ext cx="9132338" cy="5143500"/>
          </a:xfrm>
          <a:prstGeom prst="rect">
            <a:avLst/>
          </a:prstGeom>
        </p:spPr>
      </p:pic>
      <p:grpSp>
        <p:nvGrpSpPr>
          <p:cNvPr id="8" name="Group 7">
            <a:extLst>
              <a:ext uri="{FF2B5EF4-FFF2-40B4-BE49-F238E27FC236}">
                <a16:creationId xmlns:a16="http://schemas.microsoft.com/office/drawing/2014/main" id="{7D34E809-AB9A-437B-B6CF-573B0B77E85E}"/>
              </a:ext>
            </a:extLst>
          </p:cNvPr>
          <p:cNvGrpSpPr/>
          <p:nvPr/>
        </p:nvGrpSpPr>
        <p:grpSpPr>
          <a:xfrm>
            <a:off x="832091" y="417357"/>
            <a:ext cx="7479818" cy="4440394"/>
            <a:chOff x="-113416" y="656520"/>
            <a:chExt cx="7468320" cy="4433568"/>
          </a:xfrm>
        </p:grpSpPr>
        <p:pic>
          <p:nvPicPr>
            <p:cNvPr id="9" name="Picture 8">
              <a:extLst>
                <a:ext uri="{FF2B5EF4-FFF2-40B4-BE49-F238E27FC236}">
                  <a16:creationId xmlns:a16="http://schemas.microsoft.com/office/drawing/2014/main" id="{6C474D3F-451B-475C-8B19-C0851391342F}"/>
                </a:ext>
              </a:extLst>
            </p:cNvPr>
            <p:cNvPicPr>
              <a:picLocks noChangeAspect="1"/>
            </p:cNvPicPr>
            <p:nvPr/>
          </p:nvPicPr>
          <p:blipFill>
            <a:blip r:embed="rId3"/>
            <a:stretch>
              <a:fillRect/>
            </a:stretch>
          </p:blipFill>
          <p:spPr>
            <a:xfrm>
              <a:off x="-113416" y="1051488"/>
              <a:ext cx="7468320" cy="4038600"/>
            </a:xfrm>
            <a:prstGeom prst="rect">
              <a:avLst/>
            </a:prstGeom>
          </p:spPr>
        </p:pic>
        <p:pic>
          <p:nvPicPr>
            <p:cNvPr id="10" name="Picture 9">
              <a:extLst>
                <a:ext uri="{FF2B5EF4-FFF2-40B4-BE49-F238E27FC236}">
                  <a16:creationId xmlns:a16="http://schemas.microsoft.com/office/drawing/2014/main" id="{A705D82F-8B5E-4BF3-80FC-7B0F66B3784E}"/>
                </a:ext>
              </a:extLst>
            </p:cNvPr>
            <p:cNvPicPr>
              <a:picLocks noChangeAspect="1"/>
            </p:cNvPicPr>
            <p:nvPr/>
          </p:nvPicPr>
          <p:blipFill>
            <a:blip r:embed="rId4"/>
            <a:stretch>
              <a:fillRect/>
            </a:stretch>
          </p:blipFill>
          <p:spPr>
            <a:xfrm>
              <a:off x="1404448" y="656520"/>
              <a:ext cx="4432594" cy="1009839"/>
            </a:xfrm>
            <a:prstGeom prst="rect">
              <a:avLst/>
            </a:prstGeom>
          </p:spPr>
        </p:pic>
        <p:sp>
          <p:nvSpPr>
            <p:cNvPr id="11" name="TextBox 10">
              <a:extLst>
                <a:ext uri="{FF2B5EF4-FFF2-40B4-BE49-F238E27FC236}">
                  <a16:creationId xmlns:a16="http://schemas.microsoft.com/office/drawing/2014/main" id="{F0B39681-866C-49F7-836F-90D32E53ABF1}"/>
                </a:ext>
              </a:extLst>
            </p:cNvPr>
            <p:cNvSpPr txBox="1"/>
            <p:nvPr/>
          </p:nvSpPr>
          <p:spPr>
            <a:xfrm>
              <a:off x="2878462" y="810427"/>
              <a:ext cx="1837739" cy="645337"/>
            </a:xfrm>
            <a:prstGeom prst="rect">
              <a:avLst/>
            </a:prstGeom>
            <a:noFill/>
          </p:spPr>
          <p:txBody>
            <a:bodyPr wrap="none" rtlCol="0">
              <a:spAutoFit/>
            </a:bodyPr>
            <a:lstStyle/>
            <a:p>
              <a:pPr algn="ctr"/>
              <a:r>
                <a:rPr lang="en-US" sz="3600" smtClean="0">
                  <a:solidFill>
                    <a:schemeClr val="bg1"/>
                  </a:solidFill>
                  <a:latin typeface="iCiel Cadena" panose="02000503000000020004" pitchFamily="50" charset="0"/>
                </a:rPr>
                <a:t>Trò chơi</a:t>
              </a:r>
              <a:endParaRPr lang="en-US" sz="3600">
                <a:solidFill>
                  <a:schemeClr val="bg1"/>
                </a:solidFill>
                <a:latin typeface="iCiel Cadena" panose="02000503000000020004" pitchFamily="50" charset="0"/>
              </a:endParaRPr>
            </a:p>
          </p:txBody>
        </p:sp>
      </p:grpSp>
      <p:sp>
        <p:nvSpPr>
          <p:cNvPr id="12" name="TextBox 11">
            <a:extLst>
              <a:ext uri="{FF2B5EF4-FFF2-40B4-BE49-F238E27FC236}">
                <a16:creationId xmlns:a16="http://schemas.microsoft.com/office/drawing/2014/main" id="{989332A6-42DB-43A3-89FC-8A5654C7FEBA}"/>
              </a:ext>
            </a:extLst>
          </p:cNvPr>
          <p:cNvSpPr txBox="1"/>
          <p:nvPr/>
        </p:nvSpPr>
        <p:spPr>
          <a:xfrm>
            <a:off x="2335735" y="2345533"/>
            <a:ext cx="4667945" cy="787908"/>
          </a:xfrm>
          <a:prstGeom prst="rect">
            <a:avLst/>
          </a:prstGeom>
          <a:noFill/>
        </p:spPr>
        <p:txBody>
          <a:bodyPr wrap="none" lIns="0" tIns="0" rIns="0" bIns="0" rtlCol="0">
            <a:spAutoFit/>
          </a:bodyPr>
          <a:lstStyle/>
          <a:p>
            <a:pPr algn="ctr">
              <a:lnSpc>
                <a:spcPct val="128000"/>
              </a:lnSpc>
            </a:pPr>
            <a:r>
              <a:rPr lang="en-US" sz="4000" b="1" smtClean="0">
                <a:solidFill>
                  <a:srgbClr val="FF0000"/>
                </a:solidFill>
              </a:rPr>
              <a:t>Ai nhanh – Ai đúng</a:t>
            </a:r>
            <a:endParaRPr lang="en-US" sz="4000" b="1" dirty="0">
              <a:solidFill>
                <a:srgbClr val="FF0000"/>
              </a:solidFill>
            </a:endParaRPr>
          </a:p>
        </p:txBody>
      </p:sp>
      <p:pic>
        <p:nvPicPr>
          <p:cNvPr id="13" name="Picture 12" descr="694ff5f94e21262dee5afc3df17f451d"/>
          <p:cNvPicPr>
            <a:picLocks noChangeAspect="1"/>
          </p:cNvPicPr>
          <p:nvPr/>
        </p:nvPicPr>
        <p:blipFill>
          <a:blip r:embed="rId5">
            <a:clrChange>
              <a:clrFrom>
                <a:srgbClr val="FEFEFE">
                  <a:alpha val="100000"/>
                </a:srgbClr>
              </a:clrFrom>
              <a:clrTo>
                <a:srgbClr val="FEFEFE">
                  <a:alpha val="100000"/>
                  <a:alpha val="0"/>
                </a:srgbClr>
              </a:clrTo>
            </a:clrChange>
          </a:blip>
          <a:stretch>
            <a:fillRect/>
          </a:stretch>
        </p:blipFill>
        <p:spPr>
          <a:xfrm>
            <a:off x="2971800" y="3457734"/>
            <a:ext cx="2949575" cy="2081342"/>
          </a:xfrm>
          <a:prstGeom prst="rect">
            <a:avLst/>
          </a:prstGeom>
        </p:spPr>
      </p:pic>
    </p:spTree>
    <p:extLst>
      <p:ext uri="{BB962C8B-B14F-4D97-AF65-F5344CB8AC3E}">
        <p14:creationId xmlns:p14="http://schemas.microsoft.com/office/powerpoint/2010/main" val="218253958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2540B-E2B5-47BA-91F9-DE0EABB066B4}"/>
              </a:ext>
            </a:extLst>
          </p:cNvPr>
          <p:cNvPicPr>
            <a:picLocks noChangeAspect="1"/>
          </p:cNvPicPr>
          <p:nvPr/>
        </p:nvPicPr>
        <p:blipFill rotWithShape="1">
          <a:blip r:embed="rId2"/>
          <a:srcRect t="1112"/>
          <a:stretch/>
        </p:blipFill>
        <p:spPr>
          <a:xfrm>
            <a:off x="21187" y="0"/>
            <a:ext cx="9132338" cy="5143500"/>
          </a:xfrm>
          <a:prstGeom prst="rect">
            <a:avLst/>
          </a:prstGeom>
        </p:spPr>
      </p:pic>
      <p:pic>
        <p:nvPicPr>
          <p:cNvPr id="14" name="Graphic 13">
            <a:extLst>
              <a:ext uri="{FF2B5EF4-FFF2-40B4-BE49-F238E27FC236}">
                <a16:creationId xmlns:a16="http://schemas.microsoft.com/office/drawing/2014/main" id="{696D389C-1AD9-4B34-B86F-71DD2151EB5B}"/>
              </a:ext>
            </a:extLst>
          </p:cNvPr>
          <p:cNvPicPr>
            <a:picLocks noChangeAspect="1"/>
          </p:cNvPicPr>
          <p:nvPr/>
        </p:nvPicPr>
        <p:blipFill>
          <a:blip r:embed="rId3">
            <a:extLst>
              <a:ext uri="{96DAC541-7B7A-43D3-8B79-37D633B846F1}">
                <asvg:svgBlip xmlns="" xmlns:asvg="http://schemas.microsoft.com/office/drawing/2016/SVG/main" r:embed="rId8"/>
              </a:ext>
            </a:extLst>
          </a:blip>
          <a:stretch>
            <a:fillRect/>
          </a:stretch>
        </p:blipFill>
        <p:spPr>
          <a:xfrm>
            <a:off x="2343150" y="130904"/>
            <a:ext cx="6515100" cy="1720283"/>
          </a:xfrm>
          <a:prstGeom prst="rect">
            <a:avLst/>
          </a:prstGeom>
          <a:effectLst>
            <a:outerShdw blurRad="50800" dist="38100" dir="2700000" algn="tl" rotWithShape="0">
              <a:prstClr val="black">
                <a:alpha val="40000"/>
              </a:prstClr>
            </a:outerShdw>
          </a:effectLst>
        </p:spPr>
      </p:pic>
      <p:grpSp>
        <p:nvGrpSpPr>
          <p:cNvPr id="30" name="Group 29">
            <a:extLst>
              <a:ext uri="{FF2B5EF4-FFF2-40B4-BE49-F238E27FC236}">
                <a16:creationId xmlns:a16="http://schemas.microsoft.com/office/drawing/2014/main" id="{8044D04C-8885-45F7-B9B9-25E731689F94}"/>
              </a:ext>
            </a:extLst>
          </p:cNvPr>
          <p:cNvGrpSpPr/>
          <p:nvPr/>
        </p:nvGrpSpPr>
        <p:grpSpPr>
          <a:xfrm>
            <a:off x="457200" y="349494"/>
            <a:ext cx="1600200" cy="1307856"/>
            <a:chOff x="381000" y="449490"/>
            <a:chExt cx="2133600" cy="1743808"/>
          </a:xfrm>
          <a:effectLst>
            <a:outerShdw blurRad="50800" dist="38100" dir="2700000" algn="tl" rotWithShape="0">
              <a:prstClr val="black">
                <a:alpha val="40000"/>
              </a:prstClr>
            </a:outerShdw>
          </a:effectLst>
        </p:grpSpPr>
        <p:pic>
          <p:nvPicPr>
            <p:cNvPr id="10" name="Picture 9">
              <a:extLst>
                <a:ext uri="{FF2B5EF4-FFF2-40B4-BE49-F238E27FC236}">
                  <a16:creationId xmlns:a16="http://schemas.microsoft.com/office/drawing/2014/main" id="{E6BDF323-1074-4CE3-9DCD-1333265984A1}"/>
                </a:ext>
              </a:extLst>
            </p:cNvPr>
            <p:cNvPicPr>
              <a:picLocks noChangeAspect="1"/>
            </p:cNvPicPr>
            <p:nvPr/>
          </p:nvPicPr>
          <p:blipFill>
            <a:blip r:embed="rId9"/>
            <a:stretch>
              <a:fillRect/>
            </a:stretch>
          </p:blipFill>
          <p:spPr>
            <a:xfrm>
              <a:off x="381000" y="449490"/>
              <a:ext cx="2133600" cy="1743808"/>
            </a:xfrm>
            <a:prstGeom prst="rect">
              <a:avLst/>
            </a:prstGeom>
          </p:spPr>
        </p:pic>
        <p:sp>
          <p:nvSpPr>
            <p:cNvPr id="11" name="TextBox 10">
              <a:extLst>
                <a:ext uri="{FF2B5EF4-FFF2-40B4-BE49-F238E27FC236}">
                  <a16:creationId xmlns:a16="http://schemas.microsoft.com/office/drawing/2014/main" id="{8551F268-9200-4776-B661-1501568788E8}"/>
                </a:ext>
              </a:extLst>
            </p:cNvPr>
            <p:cNvSpPr txBox="1"/>
            <p:nvPr/>
          </p:nvSpPr>
          <p:spPr>
            <a:xfrm>
              <a:off x="761659" y="990601"/>
              <a:ext cx="1376445" cy="677108"/>
            </a:xfrm>
            <a:prstGeom prst="rect">
              <a:avLst/>
            </a:prstGeom>
            <a:noFill/>
          </p:spPr>
          <p:txBody>
            <a:bodyPr wrap="none" lIns="0" tIns="0" rIns="0" bIns="0" rtlCol="0">
              <a:spAutoFit/>
            </a:bodyPr>
            <a:lstStyle/>
            <a:p>
              <a:pPr algn="ctr"/>
              <a:r>
                <a:rPr lang="en-US" sz="3300" dirty="0">
                  <a:solidFill>
                    <a:srgbClr val="0070C0"/>
                  </a:solidFill>
                  <a:latin typeface="iCiel Cadena" panose="02000503000000020004" pitchFamily="50" charset="0"/>
                </a:rPr>
                <a:t>CÂU 1</a:t>
              </a:r>
            </a:p>
          </p:txBody>
        </p:sp>
      </p:grpSp>
      <p:sp>
        <p:nvSpPr>
          <p:cNvPr id="13" name="TextBox 12">
            <a:extLst>
              <a:ext uri="{FF2B5EF4-FFF2-40B4-BE49-F238E27FC236}">
                <a16:creationId xmlns:a16="http://schemas.microsoft.com/office/drawing/2014/main" id="{4BB2E70D-186F-492E-8822-5944E17F7F00}"/>
              </a:ext>
            </a:extLst>
          </p:cNvPr>
          <p:cNvSpPr txBox="1"/>
          <p:nvPr/>
        </p:nvSpPr>
        <p:spPr>
          <a:xfrm>
            <a:off x="2755528" y="268289"/>
            <a:ext cx="5690343" cy="1292662"/>
          </a:xfrm>
          <a:prstGeom prst="rect">
            <a:avLst/>
          </a:prstGeom>
          <a:noFill/>
        </p:spPr>
        <p:txBody>
          <a:bodyPr wrap="square" lIns="0" tIns="0" rIns="0" bIns="0" rtlCol="0">
            <a:spAutoFit/>
          </a:bodyPr>
          <a:lstStyle/>
          <a:p>
            <a:pPr>
              <a:spcBef>
                <a:spcPct val="50000"/>
              </a:spcBef>
            </a:pPr>
            <a:r>
              <a:rPr lang="en-US" sz="2800" b="1" smtClean="0">
                <a:solidFill>
                  <a:srgbClr val="FF0000"/>
                </a:solidFill>
                <a:latin typeface="Times New Roman" panose="02020603050405020304" pitchFamily="18" charset="0"/>
                <a:cs typeface="Times New Roman" panose="02020603050405020304" pitchFamily="18" charset="0"/>
              </a:rPr>
              <a:t>Trong chăn nuôi, người ta làm gì để kích thích cho gà ăn nhiều, chóng tăng cân và đẻ nhiều trứng?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6F7BD1A3-87C6-4150-B039-4C13E8C2DBDB}"/>
              </a:ext>
            </a:extLst>
          </p:cNvPr>
          <p:cNvSpPr/>
          <p:nvPr/>
        </p:nvSpPr>
        <p:spPr>
          <a:xfrm>
            <a:off x="971550" y="2057401"/>
            <a:ext cx="7829550" cy="705785"/>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US" sz="2800" b="1" smtClean="0">
                <a:solidFill>
                  <a:schemeClr val="accent6"/>
                </a:solidFill>
                <a:latin typeface="Times New Roman" panose="02020603050405020304" pitchFamily="18" charset="0"/>
                <a:cs typeface="Times New Roman" panose="02020603050405020304" pitchFamily="18" charset="0"/>
              </a:rPr>
              <a:t>A. Tăng nhiệt độ</a:t>
            </a:r>
            <a:endParaRPr lang="en-US" sz="2800" b="1" dirty="0">
              <a:solidFill>
                <a:schemeClr val="accent6"/>
              </a:solidFill>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C3F609AC-00FD-4AA8-8859-DFC33DD6D4AE}"/>
              </a:ext>
            </a:extLst>
          </p:cNvPr>
          <p:cNvSpPr/>
          <p:nvPr/>
        </p:nvSpPr>
        <p:spPr>
          <a:xfrm>
            <a:off x="971550" y="3202802"/>
            <a:ext cx="7829550" cy="705785"/>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US" sz="2800" b="1" smtClean="0">
                <a:solidFill>
                  <a:schemeClr val="accent6"/>
                </a:solidFill>
                <a:latin typeface="Times New Roman" panose="02020603050405020304" pitchFamily="18" charset="0"/>
                <a:cs typeface="Times New Roman" panose="02020603050405020304" pitchFamily="18" charset="0"/>
              </a:rPr>
              <a:t>B. Tăng thời gian chiếu sáng</a:t>
            </a:r>
            <a:endParaRPr lang="en-US" sz="2800" b="1" dirty="0">
              <a:solidFill>
                <a:schemeClr val="accent6"/>
              </a:solidFill>
              <a:latin typeface="Times New Roman" panose="02020603050405020304" pitchFamily="18"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9BB386F8-1E91-4358-9C7D-8FA463469EF3}"/>
              </a:ext>
            </a:extLst>
          </p:cNvPr>
          <p:cNvSpPr/>
          <p:nvPr/>
        </p:nvSpPr>
        <p:spPr>
          <a:xfrm>
            <a:off x="971550" y="4300027"/>
            <a:ext cx="7829550" cy="705785"/>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US" sz="2800" b="1" smtClean="0">
                <a:solidFill>
                  <a:schemeClr val="accent6"/>
                </a:solidFill>
                <a:latin typeface="Times New Roman" panose="02020603050405020304" pitchFamily="18" charset="0"/>
                <a:cs typeface="Times New Roman" panose="02020603050405020304" pitchFamily="18" charset="0"/>
              </a:rPr>
              <a:t>C. Tăng khí ô xi</a:t>
            </a:r>
            <a:endParaRPr lang="en-US" sz="2800" b="1" dirty="0">
              <a:solidFill>
                <a:schemeClr val="accent6"/>
              </a:solidFill>
              <a:latin typeface="Times New Roman" panose="02020603050405020304" pitchFamily="18" charset="0"/>
              <a:cs typeface="Times New Roman" panose="02020603050405020304" pitchFamily="18" charset="0"/>
            </a:endParaRPr>
          </a:p>
        </p:txBody>
      </p:sp>
      <p:sp>
        <p:nvSpPr>
          <p:cNvPr id="32" name="Rectangle: Rounded Corners 31">
            <a:extLst>
              <a:ext uri="{FF2B5EF4-FFF2-40B4-BE49-F238E27FC236}">
                <a16:creationId xmlns:a16="http://schemas.microsoft.com/office/drawing/2014/main" id="{0A56EB6E-A615-4151-A298-FEC429764D54}"/>
              </a:ext>
            </a:extLst>
          </p:cNvPr>
          <p:cNvSpPr/>
          <p:nvPr/>
        </p:nvSpPr>
        <p:spPr>
          <a:xfrm>
            <a:off x="-334485" y="-5208354"/>
            <a:ext cx="5355269" cy="293883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4" name="Rectangle: Rounded Corners 33">
            <a:extLst>
              <a:ext uri="{FF2B5EF4-FFF2-40B4-BE49-F238E27FC236}">
                <a16:creationId xmlns:a16="http://schemas.microsoft.com/office/drawing/2014/main" id="{3C048444-1D57-4ABD-9723-69BD54F5CC3E}"/>
              </a:ext>
            </a:extLst>
          </p:cNvPr>
          <p:cNvSpPr/>
          <p:nvPr/>
        </p:nvSpPr>
        <p:spPr>
          <a:xfrm>
            <a:off x="245431" y="-6222539"/>
            <a:ext cx="5355269" cy="2938836"/>
          </a:xfrm>
          <a:prstGeom prst="roundRect">
            <a:avLst>
              <a:gd name="adj" fmla="val 116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2" name="Picture 11">
            <a:extLst>
              <a:ext uri="{FF2B5EF4-FFF2-40B4-BE49-F238E27FC236}">
                <a16:creationId xmlns:a16="http://schemas.microsoft.com/office/drawing/2014/main" id="{BFAE8F76-AC71-4A6A-A3C3-0FB3AAE5B2B4}"/>
              </a:ext>
            </a:extLst>
          </p:cNvPr>
          <p:cNvPicPr>
            <a:picLocks noChangeAspect="1"/>
          </p:cNvPicPr>
          <p:nvPr/>
        </p:nvPicPr>
        <p:blipFill>
          <a:blip r:embed="rId10"/>
          <a:stretch>
            <a:fillRect/>
          </a:stretch>
        </p:blipFill>
        <p:spPr>
          <a:xfrm>
            <a:off x="2351592" y="6894661"/>
            <a:ext cx="4440818" cy="1133825"/>
          </a:xfrm>
          <a:prstGeom prst="rect">
            <a:avLst/>
          </a:prstGeom>
        </p:spPr>
      </p:pic>
    </p:spTree>
    <p:extLst>
      <p:ext uri="{BB962C8B-B14F-4D97-AF65-F5344CB8AC3E}">
        <p14:creationId xmlns:p14="http://schemas.microsoft.com/office/powerpoint/2010/main" val="291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2540B-E2B5-47BA-91F9-DE0EABB066B4}"/>
              </a:ext>
            </a:extLst>
          </p:cNvPr>
          <p:cNvPicPr>
            <a:picLocks noChangeAspect="1"/>
          </p:cNvPicPr>
          <p:nvPr/>
        </p:nvPicPr>
        <p:blipFill rotWithShape="1">
          <a:blip r:embed="rId2"/>
          <a:srcRect t="1112"/>
          <a:stretch/>
        </p:blipFill>
        <p:spPr>
          <a:xfrm>
            <a:off x="21187" y="0"/>
            <a:ext cx="9132338" cy="5143500"/>
          </a:xfrm>
          <a:prstGeom prst="rect">
            <a:avLst/>
          </a:prstGeom>
        </p:spPr>
      </p:pic>
      <p:pic>
        <p:nvPicPr>
          <p:cNvPr id="14" name="Graphic 13">
            <a:extLst>
              <a:ext uri="{FF2B5EF4-FFF2-40B4-BE49-F238E27FC236}">
                <a16:creationId xmlns:a16="http://schemas.microsoft.com/office/drawing/2014/main" id="{696D389C-1AD9-4B34-B86F-71DD2151EB5B}"/>
              </a:ext>
            </a:extLst>
          </p:cNvPr>
          <p:cNvPicPr>
            <a:picLocks noChangeAspect="1"/>
          </p:cNvPicPr>
          <p:nvPr/>
        </p:nvPicPr>
        <p:blipFill>
          <a:blip r:embed="rId3">
            <a:extLst>
              <a:ext uri="{96DAC541-7B7A-43D3-8B79-37D633B846F1}">
                <asvg:svgBlip xmlns="" xmlns:asvg="http://schemas.microsoft.com/office/drawing/2016/SVG/main" r:embed="rId8"/>
              </a:ext>
            </a:extLst>
          </a:blip>
          <a:stretch>
            <a:fillRect/>
          </a:stretch>
        </p:blipFill>
        <p:spPr>
          <a:xfrm>
            <a:off x="2343150" y="130904"/>
            <a:ext cx="6515100" cy="1720283"/>
          </a:xfrm>
          <a:prstGeom prst="rect">
            <a:avLst/>
          </a:prstGeom>
          <a:effectLst>
            <a:outerShdw blurRad="50800" dist="38100" dir="2700000" algn="tl" rotWithShape="0">
              <a:prstClr val="black">
                <a:alpha val="40000"/>
              </a:prstClr>
            </a:outerShdw>
          </a:effectLst>
        </p:spPr>
      </p:pic>
      <p:grpSp>
        <p:nvGrpSpPr>
          <p:cNvPr id="30" name="Group 29">
            <a:extLst>
              <a:ext uri="{FF2B5EF4-FFF2-40B4-BE49-F238E27FC236}">
                <a16:creationId xmlns:a16="http://schemas.microsoft.com/office/drawing/2014/main" id="{8044D04C-8885-45F7-B9B9-25E731689F94}"/>
              </a:ext>
            </a:extLst>
          </p:cNvPr>
          <p:cNvGrpSpPr/>
          <p:nvPr/>
        </p:nvGrpSpPr>
        <p:grpSpPr>
          <a:xfrm>
            <a:off x="457200" y="349494"/>
            <a:ext cx="1600200" cy="1307856"/>
            <a:chOff x="381000" y="449490"/>
            <a:chExt cx="2133600" cy="1743808"/>
          </a:xfrm>
          <a:effectLst>
            <a:outerShdw blurRad="50800" dist="38100" dir="2700000" algn="tl" rotWithShape="0">
              <a:prstClr val="black">
                <a:alpha val="40000"/>
              </a:prstClr>
            </a:outerShdw>
          </a:effectLst>
        </p:grpSpPr>
        <p:pic>
          <p:nvPicPr>
            <p:cNvPr id="10" name="Picture 9">
              <a:extLst>
                <a:ext uri="{FF2B5EF4-FFF2-40B4-BE49-F238E27FC236}">
                  <a16:creationId xmlns:a16="http://schemas.microsoft.com/office/drawing/2014/main" id="{E6BDF323-1074-4CE3-9DCD-1333265984A1}"/>
                </a:ext>
              </a:extLst>
            </p:cNvPr>
            <p:cNvPicPr>
              <a:picLocks noChangeAspect="1"/>
            </p:cNvPicPr>
            <p:nvPr/>
          </p:nvPicPr>
          <p:blipFill>
            <a:blip r:embed="rId9"/>
            <a:stretch>
              <a:fillRect/>
            </a:stretch>
          </p:blipFill>
          <p:spPr>
            <a:xfrm>
              <a:off x="381000" y="449490"/>
              <a:ext cx="2133600" cy="1743808"/>
            </a:xfrm>
            <a:prstGeom prst="rect">
              <a:avLst/>
            </a:prstGeom>
          </p:spPr>
        </p:pic>
        <p:sp>
          <p:nvSpPr>
            <p:cNvPr id="11" name="TextBox 10">
              <a:extLst>
                <a:ext uri="{FF2B5EF4-FFF2-40B4-BE49-F238E27FC236}">
                  <a16:creationId xmlns:a16="http://schemas.microsoft.com/office/drawing/2014/main" id="{8551F268-9200-4776-B661-1501568788E8}"/>
                </a:ext>
              </a:extLst>
            </p:cNvPr>
            <p:cNvSpPr txBox="1"/>
            <p:nvPr/>
          </p:nvSpPr>
          <p:spPr>
            <a:xfrm>
              <a:off x="741355" y="990601"/>
              <a:ext cx="1417055" cy="677108"/>
            </a:xfrm>
            <a:prstGeom prst="rect">
              <a:avLst/>
            </a:prstGeom>
            <a:noFill/>
          </p:spPr>
          <p:txBody>
            <a:bodyPr wrap="none" lIns="0" tIns="0" rIns="0" bIns="0" rtlCol="0">
              <a:spAutoFit/>
            </a:bodyPr>
            <a:lstStyle/>
            <a:p>
              <a:pPr algn="ctr"/>
              <a:r>
                <a:rPr lang="en-US" sz="3300">
                  <a:solidFill>
                    <a:srgbClr val="0070C0"/>
                  </a:solidFill>
                  <a:latin typeface="iCiel Cadena" panose="02000503000000020004" pitchFamily="50" charset="0"/>
                </a:rPr>
                <a:t>CÂU </a:t>
              </a:r>
              <a:r>
                <a:rPr lang="en-US" sz="3300" smtClean="0">
                  <a:solidFill>
                    <a:srgbClr val="0070C0"/>
                  </a:solidFill>
                  <a:latin typeface="iCiel Cadena" panose="02000503000000020004" pitchFamily="50" charset="0"/>
                </a:rPr>
                <a:t>2</a:t>
              </a:r>
              <a:endParaRPr lang="en-US" sz="3300" dirty="0">
                <a:solidFill>
                  <a:srgbClr val="0070C0"/>
                </a:solidFill>
                <a:latin typeface="iCiel Cadena" panose="02000503000000020004" pitchFamily="50" charset="0"/>
              </a:endParaRPr>
            </a:p>
          </p:txBody>
        </p:sp>
      </p:grpSp>
      <p:sp>
        <p:nvSpPr>
          <p:cNvPr id="13" name="TextBox 12">
            <a:extLst>
              <a:ext uri="{FF2B5EF4-FFF2-40B4-BE49-F238E27FC236}">
                <a16:creationId xmlns:a16="http://schemas.microsoft.com/office/drawing/2014/main" id="{4BB2E70D-186F-492E-8822-5944E17F7F00}"/>
              </a:ext>
            </a:extLst>
          </p:cNvPr>
          <p:cNvSpPr txBox="1"/>
          <p:nvPr/>
        </p:nvSpPr>
        <p:spPr>
          <a:xfrm>
            <a:off x="2889721" y="491755"/>
            <a:ext cx="5690343" cy="430887"/>
          </a:xfrm>
          <a:prstGeom prst="rect">
            <a:avLst/>
          </a:prstGeom>
          <a:noFill/>
        </p:spPr>
        <p:txBody>
          <a:bodyPr wrap="square" lIns="0" tIns="0" rIns="0" bIns="0" rtlCol="0">
            <a:spAutoFit/>
          </a:bodyPr>
          <a:lstStyle/>
          <a:p>
            <a:pPr>
              <a:spcBef>
                <a:spcPct val="50000"/>
              </a:spcBef>
            </a:pPr>
            <a:r>
              <a:rPr lang="en-US" sz="2800" b="1" smtClean="0">
                <a:solidFill>
                  <a:srgbClr val="FF0000"/>
                </a:solidFill>
                <a:latin typeface="Times New Roman" panose="02020603050405020304" pitchFamily="18" charset="0"/>
                <a:cs typeface="Times New Roman" panose="02020603050405020304" pitchFamily="18" charset="0"/>
              </a:rPr>
              <a:t>Con người cần ánh sáng vì:</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6F7BD1A3-87C6-4150-B039-4C13E8C2DBDB}"/>
              </a:ext>
            </a:extLst>
          </p:cNvPr>
          <p:cNvSpPr/>
          <p:nvPr/>
        </p:nvSpPr>
        <p:spPr>
          <a:xfrm>
            <a:off x="857250" y="2200681"/>
            <a:ext cx="7829550" cy="705785"/>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US" sz="2400" b="1" smtClean="0">
                <a:solidFill>
                  <a:schemeClr val="accent6"/>
                </a:solidFill>
                <a:latin typeface="Times New Roman" panose="02020603050405020304" pitchFamily="18" charset="0"/>
                <a:cs typeface="Times New Roman" panose="02020603050405020304" pitchFamily="18" charset="0"/>
              </a:rPr>
              <a:t>A. Ánh sáng giúp cho con người nhìn rõ mọi vật, nhận biết thế giới hình ảnh, màu sắc.</a:t>
            </a:r>
            <a:endParaRPr lang="en-US" sz="2400" b="1" dirty="0">
              <a:solidFill>
                <a:schemeClr val="accent6"/>
              </a:solidFill>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C3F609AC-00FD-4AA8-8859-DFC33DD6D4AE}"/>
              </a:ext>
            </a:extLst>
          </p:cNvPr>
          <p:cNvSpPr/>
          <p:nvPr/>
        </p:nvSpPr>
        <p:spPr>
          <a:xfrm>
            <a:off x="857250" y="4043034"/>
            <a:ext cx="7829550" cy="705785"/>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US" sz="2400" b="1" smtClean="0">
                <a:solidFill>
                  <a:schemeClr val="accent6"/>
                </a:solidFill>
                <a:latin typeface="Times New Roman" panose="02020603050405020304" pitchFamily="18" charset="0"/>
                <a:cs typeface="Times New Roman" panose="02020603050405020304" pitchFamily="18" charset="0"/>
              </a:rPr>
              <a:t>C. Cả hai ý trên</a:t>
            </a:r>
            <a:endParaRPr lang="en-US" sz="2400" b="1" dirty="0">
              <a:solidFill>
                <a:schemeClr val="accent6"/>
              </a:solidFill>
              <a:latin typeface="Times New Roman" panose="02020603050405020304" pitchFamily="18"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9BB386F8-1E91-4358-9C7D-8FA463469EF3}"/>
              </a:ext>
            </a:extLst>
          </p:cNvPr>
          <p:cNvSpPr/>
          <p:nvPr/>
        </p:nvSpPr>
        <p:spPr>
          <a:xfrm>
            <a:off x="857250" y="3123323"/>
            <a:ext cx="7829550" cy="705785"/>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US" sz="2400" b="1" smtClean="0">
                <a:solidFill>
                  <a:schemeClr val="accent6"/>
                </a:solidFill>
                <a:latin typeface="Times New Roman" panose="02020603050405020304" pitchFamily="18" charset="0"/>
                <a:cs typeface="Times New Roman" panose="02020603050405020304" pitchFamily="18" charset="0"/>
              </a:rPr>
              <a:t>B. Ánh sáng giúp cho con người khoẻ mạnh</a:t>
            </a:r>
            <a:endParaRPr lang="en-US" sz="2400" b="1" dirty="0">
              <a:solidFill>
                <a:schemeClr val="accent6"/>
              </a:solidFill>
              <a:latin typeface="Times New Roman" panose="02020603050405020304" pitchFamily="18" charset="0"/>
              <a:cs typeface="Times New Roman" panose="02020603050405020304" pitchFamily="18" charset="0"/>
            </a:endParaRPr>
          </a:p>
        </p:txBody>
      </p:sp>
      <p:sp>
        <p:nvSpPr>
          <p:cNvPr id="32" name="Rectangle: Rounded Corners 31">
            <a:extLst>
              <a:ext uri="{FF2B5EF4-FFF2-40B4-BE49-F238E27FC236}">
                <a16:creationId xmlns:a16="http://schemas.microsoft.com/office/drawing/2014/main" id="{0A56EB6E-A615-4151-A298-FEC429764D54}"/>
              </a:ext>
            </a:extLst>
          </p:cNvPr>
          <p:cNvSpPr/>
          <p:nvPr/>
        </p:nvSpPr>
        <p:spPr>
          <a:xfrm>
            <a:off x="-334485" y="-5208354"/>
            <a:ext cx="5355269" cy="293883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4" name="Rectangle: Rounded Corners 33">
            <a:extLst>
              <a:ext uri="{FF2B5EF4-FFF2-40B4-BE49-F238E27FC236}">
                <a16:creationId xmlns:a16="http://schemas.microsoft.com/office/drawing/2014/main" id="{3C048444-1D57-4ABD-9723-69BD54F5CC3E}"/>
              </a:ext>
            </a:extLst>
          </p:cNvPr>
          <p:cNvSpPr/>
          <p:nvPr/>
        </p:nvSpPr>
        <p:spPr>
          <a:xfrm>
            <a:off x="245431" y="-6222539"/>
            <a:ext cx="5355269" cy="2938836"/>
          </a:xfrm>
          <a:prstGeom prst="roundRect">
            <a:avLst>
              <a:gd name="adj" fmla="val 116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2" name="Picture 11">
            <a:extLst>
              <a:ext uri="{FF2B5EF4-FFF2-40B4-BE49-F238E27FC236}">
                <a16:creationId xmlns:a16="http://schemas.microsoft.com/office/drawing/2014/main" id="{BFAE8F76-AC71-4A6A-A3C3-0FB3AAE5B2B4}"/>
              </a:ext>
            </a:extLst>
          </p:cNvPr>
          <p:cNvPicPr>
            <a:picLocks noChangeAspect="1"/>
          </p:cNvPicPr>
          <p:nvPr/>
        </p:nvPicPr>
        <p:blipFill>
          <a:blip r:embed="rId10"/>
          <a:stretch>
            <a:fillRect/>
          </a:stretch>
        </p:blipFill>
        <p:spPr>
          <a:xfrm>
            <a:off x="2351592" y="6894661"/>
            <a:ext cx="4440818" cy="1133825"/>
          </a:xfrm>
          <a:prstGeom prst="rect">
            <a:avLst/>
          </a:prstGeom>
        </p:spPr>
      </p:pic>
    </p:spTree>
    <p:extLst>
      <p:ext uri="{BB962C8B-B14F-4D97-AF65-F5344CB8AC3E}">
        <p14:creationId xmlns:p14="http://schemas.microsoft.com/office/powerpoint/2010/main" val="3301514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2540B-E2B5-47BA-91F9-DE0EABB066B4}"/>
              </a:ext>
            </a:extLst>
          </p:cNvPr>
          <p:cNvPicPr>
            <a:picLocks noChangeAspect="1"/>
          </p:cNvPicPr>
          <p:nvPr/>
        </p:nvPicPr>
        <p:blipFill rotWithShape="1">
          <a:blip r:embed="rId2"/>
          <a:srcRect t="1112"/>
          <a:stretch/>
        </p:blipFill>
        <p:spPr>
          <a:xfrm>
            <a:off x="21187" y="0"/>
            <a:ext cx="9132338" cy="5143500"/>
          </a:xfrm>
          <a:prstGeom prst="rect">
            <a:avLst/>
          </a:prstGeom>
        </p:spPr>
      </p:pic>
      <p:pic>
        <p:nvPicPr>
          <p:cNvPr id="14" name="Graphic 13">
            <a:extLst>
              <a:ext uri="{FF2B5EF4-FFF2-40B4-BE49-F238E27FC236}">
                <a16:creationId xmlns:a16="http://schemas.microsoft.com/office/drawing/2014/main" id="{696D389C-1AD9-4B34-B86F-71DD2151EB5B}"/>
              </a:ext>
            </a:extLst>
          </p:cNvPr>
          <p:cNvPicPr>
            <a:picLocks noChangeAspect="1"/>
          </p:cNvPicPr>
          <p:nvPr/>
        </p:nvPicPr>
        <p:blipFill>
          <a:blip r:embed="rId3">
            <a:extLst>
              <a:ext uri="{96DAC541-7B7A-43D3-8B79-37D633B846F1}">
                <asvg:svgBlip xmlns="" xmlns:asvg="http://schemas.microsoft.com/office/drawing/2016/SVG/main" r:embed="rId8"/>
              </a:ext>
            </a:extLst>
          </a:blip>
          <a:stretch>
            <a:fillRect/>
          </a:stretch>
        </p:blipFill>
        <p:spPr>
          <a:xfrm>
            <a:off x="2343150" y="130904"/>
            <a:ext cx="6515100" cy="1720283"/>
          </a:xfrm>
          <a:prstGeom prst="rect">
            <a:avLst/>
          </a:prstGeom>
          <a:effectLst>
            <a:outerShdw blurRad="50800" dist="38100" dir="2700000" algn="tl" rotWithShape="0">
              <a:prstClr val="black">
                <a:alpha val="40000"/>
              </a:prstClr>
            </a:outerShdw>
          </a:effectLst>
        </p:spPr>
      </p:pic>
      <p:grpSp>
        <p:nvGrpSpPr>
          <p:cNvPr id="30" name="Group 29">
            <a:extLst>
              <a:ext uri="{FF2B5EF4-FFF2-40B4-BE49-F238E27FC236}">
                <a16:creationId xmlns:a16="http://schemas.microsoft.com/office/drawing/2014/main" id="{8044D04C-8885-45F7-B9B9-25E731689F94}"/>
              </a:ext>
            </a:extLst>
          </p:cNvPr>
          <p:cNvGrpSpPr/>
          <p:nvPr/>
        </p:nvGrpSpPr>
        <p:grpSpPr>
          <a:xfrm>
            <a:off x="457200" y="349494"/>
            <a:ext cx="1600200" cy="1307856"/>
            <a:chOff x="381000" y="449490"/>
            <a:chExt cx="2133600" cy="1743808"/>
          </a:xfrm>
          <a:effectLst>
            <a:outerShdw blurRad="50800" dist="38100" dir="2700000" algn="tl" rotWithShape="0">
              <a:prstClr val="black">
                <a:alpha val="40000"/>
              </a:prstClr>
            </a:outerShdw>
          </a:effectLst>
        </p:grpSpPr>
        <p:pic>
          <p:nvPicPr>
            <p:cNvPr id="10" name="Picture 9">
              <a:extLst>
                <a:ext uri="{FF2B5EF4-FFF2-40B4-BE49-F238E27FC236}">
                  <a16:creationId xmlns:a16="http://schemas.microsoft.com/office/drawing/2014/main" id="{E6BDF323-1074-4CE3-9DCD-1333265984A1}"/>
                </a:ext>
              </a:extLst>
            </p:cNvPr>
            <p:cNvPicPr>
              <a:picLocks noChangeAspect="1"/>
            </p:cNvPicPr>
            <p:nvPr/>
          </p:nvPicPr>
          <p:blipFill>
            <a:blip r:embed="rId9"/>
            <a:stretch>
              <a:fillRect/>
            </a:stretch>
          </p:blipFill>
          <p:spPr>
            <a:xfrm>
              <a:off x="381000" y="449490"/>
              <a:ext cx="2133600" cy="1743808"/>
            </a:xfrm>
            <a:prstGeom prst="rect">
              <a:avLst/>
            </a:prstGeom>
          </p:spPr>
        </p:pic>
        <p:sp>
          <p:nvSpPr>
            <p:cNvPr id="11" name="TextBox 10">
              <a:extLst>
                <a:ext uri="{FF2B5EF4-FFF2-40B4-BE49-F238E27FC236}">
                  <a16:creationId xmlns:a16="http://schemas.microsoft.com/office/drawing/2014/main" id="{8551F268-9200-4776-B661-1501568788E8}"/>
                </a:ext>
              </a:extLst>
            </p:cNvPr>
            <p:cNvSpPr txBox="1"/>
            <p:nvPr/>
          </p:nvSpPr>
          <p:spPr>
            <a:xfrm>
              <a:off x="741355" y="990601"/>
              <a:ext cx="1417055" cy="677108"/>
            </a:xfrm>
            <a:prstGeom prst="rect">
              <a:avLst/>
            </a:prstGeom>
            <a:noFill/>
          </p:spPr>
          <p:txBody>
            <a:bodyPr wrap="none" lIns="0" tIns="0" rIns="0" bIns="0" rtlCol="0">
              <a:spAutoFit/>
            </a:bodyPr>
            <a:lstStyle/>
            <a:p>
              <a:pPr algn="ctr"/>
              <a:r>
                <a:rPr lang="en-US" sz="3300">
                  <a:solidFill>
                    <a:srgbClr val="0070C0"/>
                  </a:solidFill>
                  <a:latin typeface="iCiel Cadena" panose="02000503000000020004" pitchFamily="50" charset="0"/>
                </a:rPr>
                <a:t>CÂU </a:t>
              </a:r>
              <a:r>
                <a:rPr lang="en-US" sz="3300" smtClean="0">
                  <a:solidFill>
                    <a:srgbClr val="0070C0"/>
                  </a:solidFill>
                  <a:latin typeface="iCiel Cadena" panose="02000503000000020004" pitchFamily="50" charset="0"/>
                </a:rPr>
                <a:t>3</a:t>
              </a:r>
              <a:endParaRPr lang="en-US" sz="3300" dirty="0">
                <a:solidFill>
                  <a:srgbClr val="0070C0"/>
                </a:solidFill>
                <a:latin typeface="iCiel Cadena" panose="02000503000000020004" pitchFamily="50" charset="0"/>
              </a:endParaRPr>
            </a:p>
          </p:txBody>
        </p:sp>
      </p:grpSp>
      <p:sp>
        <p:nvSpPr>
          <p:cNvPr id="13" name="TextBox 12">
            <a:extLst>
              <a:ext uri="{FF2B5EF4-FFF2-40B4-BE49-F238E27FC236}">
                <a16:creationId xmlns:a16="http://schemas.microsoft.com/office/drawing/2014/main" id="{4BB2E70D-186F-492E-8822-5944E17F7F00}"/>
              </a:ext>
            </a:extLst>
          </p:cNvPr>
          <p:cNvSpPr txBox="1"/>
          <p:nvPr/>
        </p:nvSpPr>
        <p:spPr>
          <a:xfrm>
            <a:off x="2755528" y="308750"/>
            <a:ext cx="5690343" cy="1292662"/>
          </a:xfrm>
          <a:prstGeom prst="rect">
            <a:avLst/>
          </a:prstGeom>
          <a:noFill/>
        </p:spPr>
        <p:txBody>
          <a:bodyPr wrap="square" lIns="0" tIns="0" rIns="0" bIns="0" rtlCol="0">
            <a:spAutoFit/>
          </a:bodyPr>
          <a:lstStyle/>
          <a:p>
            <a:pPr>
              <a:spcBef>
                <a:spcPct val="50000"/>
              </a:spcBef>
            </a:pPr>
            <a:r>
              <a:rPr lang="en-US" sz="2800" b="1" smtClean="0">
                <a:solidFill>
                  <a:srgbClr val="FF0000"/>
                </a:solidFill>
                <a:latin typeface="Times New Roman" panose="02020603050405020304" pitchFamily="18" charset="0"/>
                <a:cs typeface="Times New Roman" panose="02020603050405020304" pitchFamily="18" charset="0"/>
              </a:rPr>
              <a:t>Thành phần trong không khí quan trọng nhất đối với hoạt động hô hấp của con người là:</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6F7BD1A3-87C6-4150-B039-4C13E8C2DBDB}"/>
              </a:ext>
            </a:extLst>
          </p:cNvPr>
          <p:cNvSpPr/>
          <p:nvPr/>
        </p:nvSpPr>
        <p:spPr>
          <a:xfrm>
            <a:off x="857250" y="2200681"/>
            <a:ext cx="7829550" cy="705785"/>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US" sz="2800" b="1" smtClean="0">
                <a:solidFill>
                  <a:schemeClr val="accent6"/>
                </a:solidFill>
                <a:latin typeface="Times New Roman" panose="02020603050405020304" pitchFamily="18" charset="0"/>
                <a:cs typeface="Times New Roman" panose="02020603050405020304" pitchFamily="18" charset="0"/>
              </a:rPr>
              <a:t>A. Khí ô - xi</a:t>
            </a:r>
            <a:endParaRPr lang="en-US" sz="2800" b="1" dirty="0">
              <a:solidFill>
                <a:schemeClr val="accent6"/>
              </a:solidFill>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C3F609AC-00FD-4AA8-8859-DFC33DD6D4AE}"/>
              </a:ext>
            </a:extLst>
          </p:cNvPr>
          <p:cNvSpPr/>
          <p:nvPr/>
        </p:nvSpPr>
        <p:spPr>
          <a:xfrm>
            <a:off x="857250" y="4043034"/>
            <a:ext cx="7829550" cy="705785"/>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US" sz="2800" b="1" smtClean="0">
                <a:solidFill>
                  <a:schemeClr val="accent6"/>
                </a:solidFill>
                <a:latin typeface="Times New Roman" panose="02020603050405020304" pitchFamily="18" charset="0"/>
                <a:cs typeface="Times New Roman" panose="02020603050405020304" pitchFamily="18" charset="0"/>
              </a:rPr>
              <a:t>C. Hơi nước</a:t>
            </a:r>
            <a:endParaRPr lang="en-US" sz="2800" b="1" dirty="0">
              <a:solidFill>
                <a:schemeClr val="accent6"/>
              </a:solidFill>
              <a:latin typeface="Times New Roman" panose="02020603050405020304" pitchFamily="18"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9BB386F8-1E91-4358-9C7D-8FA463469EF3}"/>
              </a:ext>
            </a:extLst>
          </p:cNvPr>
          <p:cNvSpPr/>
          <p:nvPr/>
        </p:nvSpPr>
        <p:spPr>
          <a:xfrm>
            <a:off x="857250" y="3123323"/>
            <a:ext cx="7829550" cy="705785"/>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US" sz="2800" b="1" smtClean="0">
                <a:solidFill>
                  <a:schemeClr val="accent6"/>
                </a:solidFill>
                <a:latin typeface="Times New Roman" panose="02020603050405020304" pitchFamily="18" charset="0"/>
                <a:cs typeface="Times New Roman" panose="02020603050405020304" pitchFamily="18" charset="0"/>
              </a:rPr>
              <a:t>B. Khí các – bô - nic</a:t>
            </a:r>
            <a:endParaRPr lang="en-US" sz="2800" b="1" dirty="0">
              <a:solidFill>
                <a:schemeClr val="accent6"/>
              </a:solidFill>
              <a:latin typeface="Times New Roman" panose="02020603050405020304" pitchFamily="18" charset="0"/>
              <a:cs typeface="Times New Roman" panose="02020603050405020304" pitchFamily="18" charset="0"/>
            </a:endParaRPr>
          </a:p>
        </p:txBody>
      </p:sp>
      <p:sp>
        <p:nvSpPr>
          <p:cNvPr id="32" name="Rectangle: Rounded Corners 31">
            <a:extLst>
              <a:ext uri="{FF2B5EF4-FFF2-40B4-BE49-F238E27FC236}">
                <a16:creationId xmlns:a16="http://schemas.microsoft.com/office/drawing/2014/main" id="{0A56EB6E-A615-4151-A298-FEC429764D54}"/>
              </a:ext>
            </a:extLst>
          </p:cNvPr>
          <p:cNvSpPr/>
          <p:nvPr/>
        </p:nvSpPr>
        <p:spPr>
          <a:xfrm>
            <a:off x="-334485" y="-5208354"/>
            <a:ext cx="5355269" cy="293883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4" name="Rectangle: Rounded Corners 33">
            <a:extLst>
              <a:ext uri="{FF2B5EF4-FFF2-40B4-BE49-F238E27FC236}">
                <a16:creationId xmlns:a16="http://schemas.microsoft.com/office/drawing/2014/main" id="{3C048444-1D57-4ABD-9723-69BD54F5CC3E}"/>
              </a:ext>
            </a:extLst>
          </p:cNvPr>
          <p:cNvSpPr/>
          <p:nvPr/>
        </p:nvSpPr>
        <p:spPr>
          <a:xfrm>
            <a:off x="245431" y="-6222539"/>
            <a:ext cx="5355269" cy="2938836"/>
          </a:xfrm>
          <a:prstGeom prst="roundRect">
            <a:avLst>
              <a:gd name="adj" fmla="val 116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2" name="Picture 11">
            <a:extLst>
              <a:ext uri="{FF2B5EF4-FFF2-40B4-BE49-F238E27FC236}">
                <a16:creationId xmlns:a16="http://schemas.microsoft.com/office/drawing/2014/main" id="{BFAE8F76-AC71-4A6A-A3C3-0FB3AAE5B2B4}"/>
              </a:ext>
            </a:extLst>
          </p:cNvPr>
          <p:cNvPicPr>
            <a:picLocks noChangeAspect="1"/>
          </p:cNvPicPr>
          <p:nvPr/>
        </p:nvPicPr>
        <p:blipFill>
          <a:blip r:embed="rId10"/>
          <a:stretch>
            <a:fillRect/>
          </a:stretch>
        </p:blipFill>
        <p:spPr>
          <a:xfrm>
            <a:off x="2351592" y="6894661"/>
            <a:ext cx="4440818" cy="1133825"/>
          </a:xfrm>
          <a:prstGeom prst="rect">
            <a:avLst/>
          </a:prstGeom>
        </p:spPr>
      </p:pic>
    </p:spTree>
    <p:extLst>
      <p:ext uri="{BB962C8B-B14F-4D97-AF65-F5344CB8AC3E}">
        <p14:creationId xmlns:p14="http://schemas.microsoft.com/office/powerpoint/2010/main" val="155044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46"/>
          <p:cNvSpPr/>
          <p:nvPr/>
        </p:nvSpPr>
        <p:spPr>
          <a:xfrm rot="359481">
            <a:off x="1166326" y="1092382"/>
            <a:ext cx="817159" cy="758130"/>
          </a:xfrm>
          <a:custGeom>
            <a:avLst/>
            <a:gdLst/>
            <a:ahLst/>
            <a:cxnLst/>
            <a:rect l="l" t="t" r="r" b="b"/>
            <a:pathLst>
              <a:path w="14918" h="13841" extrusionOk="0">
                <a:moveTo>
                  <a:pt x="7643" y="0"/>
                </a:moveTo>
                <a:cubicBezTo>
                  <a:pt x="7140" y="0"/>
                  <a:pt x="6669" y="57"/>
                  <a:pt x="6257" y="158"/>
                </a:cubicBezTo>
                <a:cubicBezTo>
                  <a:pt x="5550" y="338"/>
                  <a:pt x="4685" y="591"/>
                  <a:pt x="3821" y="1044"/>
                </a:cubicBezTo>
                <a:cubicBezTo>
                  <a:pt x="3578" y="1171"/>
                  <a:pt x="3345" y="1318"/>
                  <a:pt x="3102" y="1477"/>
                </a:cubicBezTo>
                <a:cubicBezTo>
                  <a:pt x="1783" y="2394"/>
                  <a:pt x="603" y="3913"/>
                  <a:pt x="224" y="6528"/>
                </a:cubicBezTo>
                <a:cubicBezTo>
                  <a:pt x="1" y="8153"/>
                  <a:pt x="297" y="9589"/>
                  <a:pt x="983" y="10758"/>
                </a:cubicBezTo>
                <a:cubicBezTo>
                  <a:pt x="1457" y="11581"/>
                  <a:pt x="2143" y="12267"/>
                  <a:pt x="2965" y="12774"/>
                </a:cubicBezTo>
                <a:cubicBezTo>
                  <a:pt x="3705" y="13237"/>
                  <a:pt x="4568" y="13566"/>
                  <a:pt x="5517" y="13723"/>
                </a:cubicBezTo>
                <a:cubicBezTo>
                  <a:pt x="5963" y="13800"/>
                  <a:pt x="6429" y="13840"/>
                  <a:pt x="6910" y="13840"/>
                </a:cubicBezTo>
                <a:cubicBezTo>
                  <a:pt x="7421" y="13840"/>
                  <a:pt x="7950" y="13795"/>
                  <a:pt x="8492" y="13703"/>
                </a:cubicBezTo>
                <a:cubicBezTo>
                  <a:pt x="9591" y="13523"/>
                  <a:pt x="10530" y="13186"/>
                  <a:pt x="11310" y="12710"/>
                </a:cubicBezTo>
                <a:cubicBezTo>
                  <a:pt x="14125" y="11012"/>
                  <a:pt x="14918" y="7680"/>
                  <a:pt x="13852" y="4462"/>
                </a:cubicBezTo>
                <a:cubicBezTo>
                  <a:pt x="13335" y="2890"/>
                  <a:pt x="12429" y="1814"/>
                  <a:pt x="11373" y="1108"/>
                </a:cubicBezTo>
                <a:cubicBezTo>
                  <a:pt x="10188" y="315"/>
                  <a:pt x="8827" y="0"/>
                  <a:pt x="7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sz="2400">
              <a:latin typeface="Times New Roman" panose="02020603050405020304" pitchFamily="18" charset="0"/>
              <a:cs typeface="Times New Roman" panose="02020603050405020304" pitchFamily="18" charset="0"/>
            </a:endParaRPr>
          </a:p>
        </p:txBody>
      </p:sp>
      <p:sp>
        <p:nvSpPr>
          <p:cNvPr id="442" name="Google Shape;442;p46"/>
          <p:cNvSpPr/>
          <p:nvPr/>
        </p:nvSpPr>
        <p:spPr>
          <a:xfrm rot="359481">
            <a:off x="1189351" y="2121977"/>
            <a:ext cx="817159" cy="758130"/>
          </a:xfrm>
          <a:custGeom>
            <a:avLst/>
            <a:gdLst/>
            <a:ahLst/>
            <a:cxnLst/>
            <a:rect l="l" t="t" r="r" b="b"/>
            <a:pathLst>
              <a:path w="14918" h="13841" extrusionOk="0">
                <a:moveTo>
                  <a:pt x="7643" y="0"/>
                </a:moveTo>
                <a:cubicBezTo>
                  <a:pt x="7140" y="0"/>
                  <a:pt x="6669" y="57"/>
                  <a:pt x="6257" y="158"/>
                </a:cubicBezTo>
                <a:cubicBezTo>
                  <a:pt x="5550" y="338"/>
                  <a:pt x="4685" y="591"/>
                  <a:pt x="3821" y="1044"/>
                </a:cubicBezTo>
                <a:cubicBezTo>
                  <a:pt x="3578" y="1171"/>
                  <a:pt x="3345" y="1318"/>
                  <a:pt x="3102" y="1477"/>
                </a:cubicBezTo>
                <a:cubicBezTo>
                  <a:pt x="1783" y="2394"/>
                  <a:pt x="603" y="3913"/>
                  <a:pt x="224" y="6528"/>
                </a:cubicBezTo>
                <a:cubicBezTo>
                  <a:pt x="1" y="8153"/>
                  <a:pt x="297" y="9589"/>
                  <a:pt x="983" y="10758"/>
                </a:cubicBezTo>
                <a:cubicBezTo>
                  <a:pt x="1457" y="11581"/>
                  <a:pt x="2143" y="12267"/>
                  <a:pt x="2965" y="12774"/>
                </a:cubicBezTo>
                <a:cubicBezTo>
                  <a:pt x="3705" y="13237"/>
                  <a:pt x="4568" y="13566"/>
                  <a:pt x="5517" y="13723"/>
                </a:cubicBezTo>
                <a:cubicBezTo>
                  <a:pt x="5963" y="13800"/>
                  <a:pt x="6429" y="13840"/>
                  <a:pt x="6910" y="13840"/>
                </a:cubicBezTo>
                <a:cubicBezTo>
                  <a:pt x="7421" y="13840"/>
                  <a:pt x="7950" y="13795"/>
                  <a:pt x="8492" y="13703"/>
                </a:cubicBezTo>
                <a:cubicBezTo>
                  <a:pt x="9591" y="13523"/>
                  <a:pt x="10530" y="13186"/>
                  <a:pt x="11310" y="12710"/>
                </a:cubicBezTo>
                <a:cubicBezTo>
                  <a:pt x="14125" y="11012"/>
                  <a:pt x="14918" y="7680"/>
                  <a:pt x="13852" y="4462"/>
                </a:cubicBezTo>
                <a:cubicBezTo>
                  <a:pt x="13335" y="2890"/>
                  <a:pt x="12429" y="1814"/>
                  <a:pt x="11373" y="1108"/>
                </a:cubicBezTo>
                <a:cubicBezTo>
                  <a:pt x="10188" y="315"/>
                  <a:pt x="8827" y="0"/>
                  <a:pt x="7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43" name="Google Shape;443;p46"/>
          <p:cNvSpPr/>
          <p:nvPr/>
        </p:nvSpPr>
        <p:spPr>
          <a:xfrm rot="359481">
            <a:off x="1220301" y="3354860"/>
            <a:ext cx="817159" cy="758130"/>
          </a:xfrm>
          <a:custGeom>
            <a:avLst/>
            <a:gdLst/>
            <a:ahLst/>
            <a:cxnLst/>
            <a:rect l="l" t="t" r="r" b="b"/>
            <a:pathLst>
              <a:path w="14918" h="13841" extrusionOk="0">
                <a:moveTo>
                  <a:pt x="7643" y="0"/>
                </a:moveTo>
                <a:cubicBezTo>
                  <a:pt x="7140" y="0"/>
                  <a:pt x="6669" y="57"/>
                  <a:pt x="6257" y="158"/>
                </a:cubicBezTo>
                <a:cubicBezTo>
                  <a:pt x="5550" y="338"/>
                  <a:pt x="4685" y="591"/>
                  <a:pt x="3821" y="1044"/>
                </a:cubicBezTo>
                <a:cubicBezTo>
                  <a:pt x="3578" y="1171"/>
                  <a:pt x="3345" y="1318"/>
                  <a:pt x="3102" y="1477"/>
                </a:cubicBezTo>
                <a:cubicBezTo>
                  <a:pt x="1783" y="2394"/>
                  <a:pt x="603" y="3913"/>
                  <a:pt x="224" y="6528"/>
                </a:cubicBezTo>
                <a:cubicBezTo>
                  <a:pt x="1" y="8153"/>
                  <a:pt x="297" y="9589"/>
                  <a:pt x="983" y="10758"/>
                </a:cubicBezTo>
                <a:cubicBezTo>
                  <a:pt x="1457" y="11581"/>
                  <a:pt x="2143" y="12267"/>
                  <a:pt x="2965" y="12774"/>
                </a:cubicBezTo>
                <a:cubicBezTo>
                  <a:pt x="3705" y="13237"/>
                  <a:pt x="4568" y="13566"/>
                  <a:pt x="5517" y="13723"/>
                </a:cubicBezTo>
                <a:cubicBezTo>
                  <a:pt x="5963" y="13800"/>
                  <a:pt x="6429" y="13840"/>
                  <a:pt x="6910" y="13840"/>
                </a:cubicBezTo>
                <a:cubicBezTo>
                  <a:pt x="7421" y="13840"/>
                  <a:pt x="7950" y="13795"/>
                  <a:pt x="8492" y="13703"/>
                </a:cubicBezTo>
                <a:cubicBezTo>
                  <a:pt x="9591" y="13523"/>
                  <a:pt x="10530" y="13186"/>
                  <a:pt x="11310" y="12710"/>
                </a:cubicBezTo>
                <a:cubicBezTo>
                  <a:pt x="14125" y="11012"/>
                  <a:pt x="14918" y="7680"/>
                  <a:pt x="13852" y="4462"/>
                </a:cubicBezTo>
                <a:cubicBezTo>
                  <a:pt x="13335" y="2890"/>
                  <a:pt x="12429" y="1814"/>
                  <a:pt x="11373" y="1108"/>
                </a:cubicBezTo>
                <a:cubicBezTo>
                  <a:pt x="10188" y="315"/>
                  <a:pt x="8827" y="0"/>
                  <a:pt x="7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45" name="Google Shape;445;p46"/>
          <p:cNvSpPr txBox="1">
            <a:spLocks noGrp="1"/>
          </p:cNvSpPr>
          <p:nvPr>
            <p:ph type="title" idx="4294967295"/>
          </p:nvPr>
        </p:nvSpPr>
        <p:spPr>
          <a:xfrm>
            <a:off x="1124001" y="412394"/>
            <a:ext cx="7703820" cy="47815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altLang="en-GB" sz="2400" dirty="0">
                <a:solidFill>
                  <a:srgbClr val="FF0000"/>
                </a:solidFill>
                <a:latin typeface="Times New Roman" panose="02020603050405020304" pitchFamily="18" charset="0"/>
                <a:cs typeface="Times New Roman" panose="02020603050405020304" pitchFamily="18" charset="0"/>
              </a:rPr>
              <a:t>Yêu cầu cần đạt</a:t>
            </a:r>
          </a:p>
        </p:txBody>
      </p:sp>
      <p:sp>
        <p:nvSpPr>
          <p:cNvPr id="446" name="Google Shape;446;p46"/>
          <p:cNvSpPr txBox="1">
            <a:spLocks noGrp="1"/>
          </p:cNvSpPr>
          <p:nvPr>
            <p:ph type="title" idx="4294967295"/>
          </p:nvPr>
        </p:nvSpPr>
        <p:spPr>
          <a:xfrm>
            <a:off x="1101090" y="1182370"/>
            <a:ext cx="1030605" cy="43942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tLang="en-GB" sz="2400">
                <a:latin typeface="Times New Roman" panose="02020603050405020304" pitchFamily="18" charset="0"/>
                <a:cs typeface="Times New Roman" panose="02020603050405020304" pitchFamily="18" charset="0"/>
              </a:rPr>
              <a:t>01</a:t>
            </a:r>
          </a:p>
        </p:txBody>
      </p:sp>
      <p:sp>
        <p:nvSpPr>
          <p:cNvPr id="450" name="Google Shape;450;p46"/>
          <p:cNvSpPr txBox="1">
            <a:spLocks noGrp="1"/>
          </p:cNvSpPr>
          <p:nvPr>
            <p:ph type="title" idx="4294967295"/>
          </p:nvPr>
        </p:nvSpPr>
        <p:spPr>
          <a:xfrm>
            <a:off x="1171575" y="3375025"/>
            <a:ext cx="915035" cy="43942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400">
                <a:latin typeface="Times New Roman" panose="02020603050405020304" pitchFamily="18" charset="0"/>
                <a:cs typeface="Times New Roman" panose="02020603050405020304" pitchFamily="18" charset="0"/>
              </a:rPr>
              <a:t>03</a:t>
            </a:r>
          </a:p>
        </p:txBody>
      </p:sp>
      <p:sp>
        <p:nvSpPr>
          <p:cNvPr id="455" name="Google Shape;455;p46"/>
          <p:cNvSpPr txBox="1">
            <a:spLocks noGrp="1"/>
          </p:cNvSpPr>
          <p:nvPr>
            <p:ph type="title" idx="4294967295"/>
          </p:nvPr>
        </p:nvSpPr>
        <p:spPr>
          <a:xfrm>
            <a:off x="1171575" y="2224405"/>
            <a:ext cx="915035" cy="43942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400">
                <a:latin typeface="Times New Roman" panose="02020603050405020304" pitchFamily="18" charset="0"/>
                <a:cs typeface="Times New Roman" panose="02020603050405020304" pitchFamily="18" charset="0"/>
              </a:rPr>
              <a:t>02</a:t>
            </a:r>
          </a:p>
        </p:txBody>
      </p:sp>
      <p:grpSp>
        <p:nvGrpSpPr>
          <p:cNvPr id="458" name="Google Shape;458;p46"/>
          <p:cNvGrpSpPr/>
          <p:nvPr/>
        </p:nvGrpSpPr>
        <p:grpSpPr>
          <a:xfrm>
            <a:off x="-48469" y="2709212"/>
            <a:ext cx="1324205" cy="2510947"/>
            <a:chOff x="2240225" y="4235013"/>
            <a:chExt cx="326175" cy="618475"/>
          </a:xfrm>
        </p:grpSpPr>
        <p:sp>
          <p:nvSpPr>
            <p:cNvPr id="459" name="Google Shape;459;p46"/>
            <p:cNvSpPr/>
            <p:nvPr/>
          </p:nvSpPr>
          <p:spPr>
            <a:xfrm>
              <a:off x="2280150" y="4506638"/>
              <a:ext cx="67475" cy="89550"/>
            </a:xfrm>
            <a:custGeom>
              <a:avLst/>
              <a:gdLst/>
              <a:ahLst/>
              <a:cxnLst/>
              <a:rect l="l" t="t" r="r" b="b"/>
              <a:pathLst>
                <a:path w="2699" h="3582" extrusionOk="0">
                  <a:moveTo>
                    <a:pt x="1826" y="1"/>
                  </a:moveTo>
                  <a:cubicBezTo>
                    <a:pt x="1533" y="1"/>
                    <a:pt x="1257" y="165"/>
                    <a:pt x="1129" y="451"/>
                  </a:cubicBezTo>
                  <a:lnTo>
                    <a:pt x="176" y="2492"/>
                  </a:lnTo>
                  <a:cubicBezTo>
                    <a:pt x="0" y="2872"/>
                    <a:pt x="162" y="3325"/>
                    <a:pt x="559" y="3515"/>
                  </a:cubicBezTo>
                  <a:cubicBezTo>
                    <a:pt x="616" y="3547"/>
                    <a:pt x="690" y="3561"/>
                    <a:pt x="763" y="3575"/>
                  </a:cubicBezTo>
                  <a:cubicBezTo>
                    <a:pt x="798" y="3580"/>
                    <a:pt x="832" y="3582"/>
                    <a:pt x="867" y="3582"/>
                  </a:cubicBezTo>
                  <a:cubicBezTo>
                    <a:pt x="1157" y="3582"/>
                    <a:pt x="1440" y="3425"/>
                    <a:pt x="1569" y="3135"/>
                  </a:cubicBezTo>
                  <a:lnTo>
                    <a:pt x="2522" y="1099"/>
                  </a:lnTo>
                  <a:cubicBezTo>
                    <a:pt x="2698" y="715"/>
                    <a:pt x="2536" y="247"/>
                    <a:pt x="2156" y="72"/>
                  </a:cubicBezTo>
                  <a:cubicBezTo>
                    <a:pt x="2048" y="24"/>
                    <a:pt x="1936" y="1"/>
                    <a:pt x="1826" y="1"/>
                  </a:cubicBezTo>
                  <a:close/>
                </a:path>
              </a:pathLst>
            </a:custGeom>
            <a:solidFill>
              <a:srgbClr val="EDA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60" name="Google Shape;460;p46"/>
            <p:cNvSpPr/>
            <p:nvPr/>
          </p:nvSpPr>
          <p:spPr>
            <a:xfrm>
              <a:off x="2456025" y="4510763"/>
              <a:ext cx="70800" cy="87825"/>
            </a:xfrm>
            <a:custGeom>
              <a:avLst/>
              <a:gdLst/>
              <a:ahLst/>
              <a:cxnLst/>
              <a:rect l="l" t="t" r="r" b="b"/>
              <a:pathLst>
                <a:path w="2832" h="3513" extrusionOk="0">
                  <a:moveTo>
                    <a:pt x="893" y="1"/>
                  </a:moveTo>
                  <a:cubicBezTo>
                    <a:pt x="766" y="1"/>
                    <a:pt x="636" y="32"/>
                    <a:pt x="514" y="97"/>
                  </a:cubicBezTo>
                  <a:cubicBezTo>
                    <a:pt x="148" y="286"/>
                    <a:pt x="0" y="758"/>
                    <a:pt x="208" y="1138"/>
                  </a:cubicBezTo>
                  <a:lnTo>
                    <a:pt x="1277" y="3118"/>
                  </a:lnTo>
                  <a:cubicBezTo>
                    <a:pt x="1425" y="3364"/>
                    <a:pt x="1689" y="3512"/>
                    <a:pt x="1952" y="3512"/>
                  </a:cubicBezTo>
                  <a:cubicBezTo>
                    <a:pt x="2083" y="3512"/>
                    <a:pt x="2199" y="3484"/>
                    <a:pt x="2318" y="3424"/>
                  </a:cubicBezTo>
                  <a:cubicBezTo>
                    <a:pt x="2698" y="3220"/>
                    <a:pt x="2832" y="2749"/>
                    <a:pt x="2624" y="2383"/>
                  </a:cubicBezTo>
                  <a:lnTo>
                    <a:pt x="1555" y="406"/>
                  </a:lnTo>
                  <a:cubicBezTo>
                    <a:pt x="1425" y="144"/>
                    <a:pt x="1166" y="1"/>
                    <a:pt x="893" y="1"/>
                  </a:cubicBezTo>
                  <a:close/>
                </a:path>
              </a:pathLst>
            </a:custGeom>
            <a:solidFill>
              <a:srgbClr val="EDA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61" name="Google Shape;461;p46"/>
            <p:cNvSpPr/>
            <p:nvPr/>
          </p:nvSpPr>
          <p:spPr>
            <a:xfrm>
              <a:off x="2334050" y="4632238"/>
              <a:ext cx="141425" cy="202450"/>
            </a:xfrm>
            <a:custGeom>
              <a:avLst/>
              <a:gdLst/>
              <a:ahLst/>
              <a:cxnLst/>
              <a:rect l="l" t="t" r="r" b="b"/>
              <a:pathLst>
                <a:path w="5657" h="8098" extrusionOk="0">
                  <a:moveTo>
                    <a:pt x="0" y="0"/>
                  </a:moveTo>
                  <a:cubicBezTo>
                    <a:pt x="0" y="0"/>
                    <a:pt x="88" y="5470"/>
                    <a:pt x="454" y="7725"/>
                  </a:cubicBezTo>
                  <a:cubicBezTo>
                    <a:pt x="454" y="7725"/>
                    <a:pt x="904" y="8098"/>
                    <a:pt x="1555" y="8098"/>
                  </a:cubicBezTo>
                  <a:cubicBezTo>
                    <a:pt x="1808" y="8098"/>
                    <a:pt x="2090" y="8042"/>
                    <a:pt x="2389" y="7887"/>
                  </a:cubicBezTo>
                  <a:lnTo>
                    <a:pt x="2522" y="2744"/>
                  </a:lnTo>
                  <a:lnTo>
                    <a:pt x="2522" y="2684"/>
                  </a:lnTo>
                  <a:cubicBezTo>
                    <a:pt x="2649" y="2684"/>
                    <a:pt x="2782" y="2678"/>
                    <a:pt x="2922" y="2678"/>
                  </a:cubicBezTo>
                  <a:cubicBezTo>
                    <a:pt x="2992" y="2678"/>
                    <a:pt x="3064" y="2679"/>
                    <a:pt x="3138" y="2684"/>
                  </a:cubicBezTo>
                  <a:lnTo>
                    <a:pt x="3138" y="2744"/>
                  </a:lnTo>
                  <a:lnTo>
                    <a:pt x="3254" y="7887"/>
                  </a:lnTo>
                  <a:cubicBezTo>
                    <a:pt x="3553" y="8042"/>
                    <a:pt x="3836" y="8098"/>
                    <a:pt x="4090" y="8098"/>
                  </a:cubicBezTo>
                  <a:cubicBezTo>
                    <a:pt x="4746" y="8098"/>
                    <a:pt x="5203" y="7725"/>
                    <a:pt x="5203" y="7725"/>
                  </a:cubicBezTo>
                  <a:cubicBezTo>
                    <a:pt x="5555" y="5470"/>
                    <a:pt x="5657" y="0"/>
                    <a:pt x="5657" y="0"/>
                  </a:cubicBezTo>
                  <a:lnTo>
                    <a:pt x="5657" y="0"/>
                  </a:lnTo>
                  <a:lnTo>
                    <a:pt x="4440" y="236"/>
                  </a:lnTo>
                  <a:lnTo>
                    <a:pt x="1130" y="222"/>
                  </a:lnTo>
                  <a:lnTo>
                    <a:pt x="0" y="0"/>
                  </a:ln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62" name="Google Shape;462;p46"/>
            <p:cNvSpPr/>
            <p:nvPr/>
          </p:nvSpPr>
          <p:spPr>
            <a:xfrm>
              <a:off x="2374675" y="4697488"/>
              <a:ext cx="60525" cy="2225"/>
            </a:xfrm>
            <a:custGeom>
              <a:avLst/>
              <a:gdLst/>
              <a:ahLst/>
              <a:cxnLst/>
              <a:rect l="l" t="t" r="r" b="b"/>
              <a:pathLst>
                <a:path w="2421" h="89" extrusionOk="0">
                  <a:moveTo>
                    <a:pt x="1204" y="0"/>
                  </a:moveTo>
                  <a:cubicBezTo>
                    <a:pt x="1014" y="0"/>
                    <a:pt x="810" y="0"/>
                    <a:pt x="616" y="14"/>
                  </a:cubicBezTo>
                  <a:cubicBezTo>
                    <a:pt x="412" y="14"/>
                    <a:pt x="222" y="28"/>
                    <a:pt x="18" y="46"/>
                  </a:cubicBezTo>
                  <a:cubicBezTo>
                    <a:pt x="18" y="46"/>
                    <a:pt x="1" y="46"/>
                    <a:pt x="1" y="60"/>
                  </a:cubicBezTo>
                  <a:cubicBezTo>
                    <a:pt x="1" y="74"/>
                    <a:pt x="18" y="74"/>
                    <a:pt x="18" y="74"/>
                  </a:cubicBezTo>
                  <a:cubicBezTo>
                    <a:pt x="222" y="88"/>
                    <a:pt x="412" y="88"/>
                    <a:pt x="616" y="88"/>
                  </a:cubicBezTo>
                  <a:lnTo>
                    <a:pt x="1204" y="74"/>
                  </a:lnTo>
                  <a:lnTo>
                    <a:pt x="2392" y="60"/>
                  </a:lnTo>
                  <a:cubicBezTo>
                    <a:pt x="2407" y="60"/>
                    <a:pt x="2407" y="46"/>
                    <a:pt x="2407" y="28"/>
                  </a:cubicBezTo>
                  <a:cubicBezTo>
                    <a:pt x="2421" y="28"/>
                    <a:pt x="2407" y="14"/>
                    <a:pt x="2392" y="14"/>
                  </a:cubicBezTo>
                  <a:cubicBezTo>
                    <a:pt x="1995" y="0"/>
                    <a:pt x="1601" y="0"/>
                    <a:pt x="1204"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63" name="Google Shape;463;p46"/>
            <p:cNvSpPr/>
            <p:nvPr/>
          </p:nvSpPr>
          <p:spPr>
            <a:xfrm>
              <a:off x="2402900" y="4624238"/>
              <a:ext cx="2225" cy="60425"/>
            </a:xfrm>
            <a:custGeom>
              <a:avLst/>
              <a:gdLst/>
              <a:ahLst/>
              <a:cxnLst/>
              <a:rect l="l" t="t" r="r" b="b"/>
              <a:pathLst>
                <a:path w="89" h="2417" extrusionOk="0">
                  <a:moveTo>
                    <a:pt x="60" y="0"/>
                  </a:moveTo>
                  <a:cubicBezTo>
                    <a:pt x="46" y="0"/>
                    <a:pt x="32" y="14"/>
                    <a:pt x="32" y="28"/>
                  </a:cubicBezTo>
                  <a:cubicBezTo>
                    <a:pt x="15" y="218"/>
                    <a:pt x="15" y="426"/>
                    <a:pt x="15" y="616"/>
                  </a:cubicBezTo>
                  <a:cubicBezTo>
                    <a:pt x="15" y="820"/>
                    <a:pt x="1" y="1010"/>
                    <a:pt x="15" y="1217"/>
                  </a:cubicBezTo>
                  <a:cubicBezTo>
                    <a:pt x="15" y="1611"/>
                    <a:pt x="15" y="2009"/>
                    <a:pt x="60" y="2403"/>
                  </a:cubicBezTo>
                  <a:lnTo>
                    <a:pt x="75" y="2417"/>
                  </a:lnTo>
                  <a:cubicBezTo>
                    <a:pt x="89" y="2417"/>
                    <a:pt x="89" y="2403"/>
                    <a:pt x="89" y="2403"/>
                  </a:cubicBezTo>
                  <a:lnTo>
                    <a:pt x="89" y="1801"/>
                  </a:lnTo>
                  <a:lnTo>
                    <a:pt x="89" y="1217"/>
                  </a:lnTo>
                  <a:lnTo>
                    <a:pt x="89" y="616"/>
                  </a:lnTo>
                  <a:cubicBezTo>
                    <a:pt x="75" y="426"/>
                    <a:pt x="75" y="218"/>
                    <a:pt x="75" y="28"/>
                  </a:cubicBezTo>
                  <a:cubicBezTo>
                    <a:pt x="75" y="14"/>
                    <a:pt x="60" y="0"/>
                    <a:pt x="60"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64" name="Google Shape;464;p46"/>
            <p:cNvSpPr/>
            <p:nvPr/>
          </p:nvSpPr>
          <p:spPr>
            <a:xfrm>
              <a:off x="2404050" y="4643213"/>
              <a:ext cx="10225" cy="38475"/>
            </a:xfrm>
            <a:custGeom>
              <a:avLst/>
              <a:gdLst/>
              <a:ahLst/>
              <a:cxnLst/>
              <a:rect l="l" t="t" r="r" b="b"/>
              <a:pathLst>
                <a:path w="409" h="1539" extrusionOk="0">
                  <a:moveTo>
                    <a:pt x="366" y="1"/>
                  </a:moveTo>
                  <a:cubicBezTo>
                    <a:pt x="366" y="1"/>
                    <a:pt x="352" y="1"/>
                    <a:pt x="352" y="19"/>
                  </a:cubicBezTo>
                  <a:cubicBezTo>
                    <a:pt x="352" y="296"/>
                    <a:pt x="352" y="574"/>
                    <a:pt x="320" y="852"/>
                  </a:cubicBezTo>
                  <a:cubicBezTo>
                    <a:pt x="306" y="986"/>
                    <a:pt x="306" y="1130"/>
                    <a:pt x="278" y="1250"/>
                  </a:cubicBezTo>
                  <a:cubicBezTo>
                    <a:pt x="250" y="1320"/>
                    <a:pt x="233" y="1380"/>
                    <a:pt x="190" y="1426"/>
                  </a:cubicBezTo>
                  <a:cubicBezTo>
                    <a:pt x="155" y="1469"/>
                    <a:pt x="114" y="1487"/>
                    <a:pt x="70" y="1487"/>
                  </a:cubicBezTo>
                  <a:cubicBezTo>
                    <a:pt x="57" y="1487"/>
                    <a:pt x="43" y="1485"/>
                    <a:pt x="29" y="1482"/>
                  </a:cubicBezTo>
                  <a:cubicBezTo>
                    <a:pt x="14" y="1482"/>
                    <a:pt x="14" y="1482"/>
                    <a:pt x="14" y="1496"/>
                  </a:cubicBezTo>
                  <a:cubicBezTo>
                    <a:pt x="0" y="1514"/>
                    <a:pt x="14" y="1514"/>
                    <a:pt x="14" y="1528"/>
                  </a:cubicBezTo>
                  <a:cubicBezTo>
                    <a:pt x="34" y="1535"/>
                    <a:pt x="55" y="1539"/>
                    <a:pt x="75" y="1539"/>
                  </a:cubicBezTo>
                  <a:cubicBezTo>
                    <a:pt x="133" y="1539"/>
                    <a:pt x="191" y="1512"/>
                    <a:pt x="233" y="1468"/>
                  </a:cubicBezTo>
                  <a:cubicBezTo>
                    <a:pt x="292" y="1408"/>
                    <a:pt x="320" y="1338"/>
                    <a:pt x="338" y="1278"/>
                  </a:cubicBezTo>
                  <a:cubicBezTo>
                    <a:pt x="380" y="1130"/>
                    <a:pt x="394" y="1000"/>
                    <a:pt x="394" y="852"/>
                  </a:cubicBezTo>
                  <a:cubicBezTo>
                    <a:pt x="408" y="574"/>
                    <a:pt x="408" y="296"/>
                    <a:pt x="394" y="19"/>
                  </a:cubicBezTo>
                  <a:cubicBezTo>
                    <a:pt x="394" y="1"/>
                    <a:pt x="380" y="1"/>
                    <a:pt x="366"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65" name="Google Shape;465;p46"/>
            <p:cNvSpPr/>
            <p:nvPr/>
          </p:nvSpPr>
          <p:spPr>
            <a:xfrm>
              <a:off x="2336250" y="4639263"/>
              <a:ext cx="17950" cy="30175"/>
            </a:xfrm>
            <a:custGeom>
              <a:avLst/>
              <a:gdLst/>
              <a:ahLst/>
              <a:cxnLst/>
              <a:rect l="l" t="t" r="r" b="b"/>
              <a:pathLst>
                <a:path w="718" h="1207" extrusionOk="0">
                  <a:moveTo>
                    <a:pt x="704" y="1"/>
                  </a:moveTo>
                  <a:cubicBezTo>
                    <a:pt x="690" y="1"/>
                    <a:pt x="676" y="1"/>
                    <a:pt x="676" y="15"/>
                  </a:cubicBezTo>
                  <a:lnTo>
                    <a:pt x="676" y="191"/>
                  </a:lnTo>
                  <a:cubicBezTo>
                    <a:pt x="658" y="247"/>
                    <a:pt x="658" y="307"/>
                    <a:pt x="644" y="366"/>
                  </a:cubicBezTo>
                  <a:lnTo>
                    <a:pt x="616" y="454"/>
                  </a:lnTo>
                  <a:lnTo>
                    <a:pt x="588" y="542"/>
                  </a:lnTo>
                  <a:cubicBezTo>
                    <a:pt x="588" y="571"/>
                    <a:pt x="570" y="585"/>
                    <a:pt x="556" y="616"/>
                  </a:cubicBezTo>
                  <a:cubicBezTo>
                    <a:pt x="542" y="644"/>
                    <a:pt x="528" y="673"/>
                    <a:pt x="514" y="687"/>
                  </a:cubicBezTo>
                  <a:cubicBezTo>
                    <a:pt x="454" y="792"/>
                    <a:pt x="380" y="894"/>
                    <a:pt x="292" y="968"/>
                  </a:cubicBezTo>
                  <a:cubicBezTo>
                    <a:pt x="218" y="1056"/>
                    <a:pt x="116" y="1112"/>
                    <a:pt x="14" y="1172"/>
                  </a:cubicBezTo>
                  <a:cubicBezTo>
                    <a:pt x="0" y="1172"/>
                    <a:pt x="0" y="1186"/>
                    <a:pt x="0" y="1200"/>
                  </a:cubicBezTo>
                  <a:cubicBezTo>
                    <a:pt x="0" y="1200"/>
                    <a:pt x="7" y="1206"/>
                    <a:pt x="11" y="1206"/>
                  </a:cubicBezTo>
                  <a:cubicBezTo>
                    <a:pt x="13" y="1206"/>
                    <a:pt x="14" y="1205"/>
                    <a:pt x="14" y="1200"/>
                  </a:cubicBezTo>
                  <a:cubicBezTo>
                    <a:pt x="148" y="1172"/>
                    <a:pt x="250" y="1098"/>
                    <a:pt x="352" y="1024"/>
                  </a:cubicBezTo>
                  <a:cubicBezTo>
                    <a:pt x="440" y="936"/>
                    <a:pt x="528" y="848"/>
                    <a:pt x="588" y="732"/>
                  </a:cubicBezTo>
                  <a:cubicBezTo>
                    <a:pt x="602" y="704"/>
                    <a:pt x="602" y="673"/>
                    <a:pt x="616" y="644"/>
                  </a:cubicBezTo>
                  <a:cubicBezTo>
                    <a:pt x="630" y="616"/>
                    <a:pt x="644" y="585"/>
                    <a:pt x="658" y="556"/>
                  </a:cubicBezTo>
                  <a:lnTo>
                    <a:pt x="690" y="469"/>
                  </a:lnTo>
                  <a:lnTo>
                    <a:pt x="704" y="381"/>
                  </a:lnTo>
                  <a:cubicBezTo>
                    <a:pt x="704" y="352"/>
                    <a:pt x="718" y="321"/>
                    <a:pt x="718" y="293"/>
                  </a:cubicBezTo>
                  <a:lnTo>
                    <a:pt x="718" y="191"/>
                  </a:lnTo>
                  <a:lnTo>
                    <a:pt x="718" y="15"/>
                  </a:lnTo>
                  <a:cubicBezTo>
                    <a:pt x="718" y="1"/>
                    <a:pt x="704" y="1"/>
                    <a:pt x="704"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66" name="Google Shape;466;p46"/>
            <p:cNvSpPr/>
            <p:nvPr/>
          </p:nvSpPr>
          <p:spPr>
            <a:xfrm>
              <a:off x="2457525" y="4639263"/>
              <a:ext cx="18300" cy="30025"/>
            </a:xfrm>
            <a:custGeom>
              <a:avLst/>
              <a:gdLst/>
              <a:ahLst/>
              <a:cxnLst/>
              <a:rect l="l" t="t" r="r" b="b"/>
              <a:pathLst>
                <a:path w="732" h="1201" extrusionOk="0">
                  <a:moveTo>
                    <a:pt x="28" y="1"/>
                  </a:moveTo>
                  <a:cubicBezTo>
                    <a:pt x="14" y="1"/>
                    <a:pt x="14" y="1"/>
                    <a:pt x="14" y="15"/>
                  </a:cubicBezTo>
                  <a:cubicBezTo>
                    <a:pt x="14" y="71"/>
                    <a:pt x="0" y="131"/>
                    <a:pt x="0" y="191"/>
                  </a:cubicBezTo>
                  <a:lnTo>
                    <a:pt x="14" y="293"/>
                  </a:lnTo>
                  <a:cubicBezTo>
                    <a:pt x="14" y="321"/>
                    <a:pt x="14" y="352"/>
                    <a:pt x="28" y="381"/>
                  </a:cubicBezTo>
                  <a:lnTo>
                    <a:pt x="46" y="469"/>
                  </a:lnTo>
                  <a:lnTo>
                    <a:pt x="74" y="556"/>
                  </a:lnTo>
                  <a:cubicBezTo>
                    <a:pt x="74" y="585"/>
                    <a:pt x="88" y="616"/>
                    <a:pt x="102" y="644"/>
                  </a:cubicBezTo>
                  <a:cubicBezTo>
                    <a:pt x="116" y="673"/>
                    <a:pt x="134" y="704"/>
                    <a:pt x="148" y="732"/>
                  </a:cubicBezTo>
                  <a:cubicBezTo>
                    <a:pt x="204" y="848"/>
                    <a:pt x="292" y="936"/>
                    <a:pt x="380" y="1024"/>
                  </a:cubicBezTo>
                  <a:cubicBezTo>
                    <a:pt x="468" y="1098"/>
                    <a:pt x="587" y="1172"/>
                    <a:pt x="704" y="1200"/>
                  </a:cubicBezTo>
                  <a:lnTo>
                    <a:pt x="718" y="1200"/>
                  </a:lnTo>
                  <a:cubicBezTo>
                    <a:pt x="732" y="1186"/>
                    <a:pt x="718" y="1172"/>
                    <a:pt x="718" y="1172"/>
                  </a:cubicBezTo>
                  <a:cubicBezTo>
                    <a:pt x="616" y="1112"/>
                    <a:pt x="514" y="1056"/>
                    <a:pt x="426" y="968"/>
                  </a:cubicBezTo>
                  <a:cubicBezTo>
                    <a:pt x="338" y="894"/>
                    <a:pt x="264" y="792"/>
                    <a:pt x="204" y="687"/>
                  </a:cubicBezTo>
                  <a:cubicBezTo>
                    <a:pt x="190" y="673"/>
                    <a:pt x="190" y="644"/>
                    <a:pt x="176" y="616"/>
                  </a:cubicBezTo>
                  <a:cubicBezTo>
                    <a:pt x="162" y="585"/>
                    <a:pt x="148" y="571"/>
                    <a:pt x="134" y="542"/>
                  </a:cubicBezTo>
                  <a:lnTo>
                    <a:pt x="102" y="454"/>
                  </a:lnTo>
                  <a:lnTo>
                    <a:pt x="88" y="366"/>
                  </a:lnTo>
                  <a:cubicBezTo>
                    <a:pt x="74" y="307"/>
                    <a:pt x="74" y="247"/>
                    <a:pt x="60" y="191"/>
                  </a:cubicBezTo>
                  <a:cubicBezTo>
                    <a:pt x="46" y="131"/>
                    <a:pt x="60" y="71"/>
                    <a:pt x="46" y="15"/>
                  </a:cubicBezTo>
                  <a:cubicBezTo>
                    <a:pt x="46" y="1"/>
                    <a:pt x="46" y="1"/>
                    <a:pt x="28"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67" name="Google Shape;467;p46"/>
            <p:cNvSpPr/>
            <p:nvPr/>
          </p:nvSpPr>
          <p:spPr>
            <a:xfrm>
              <a:off x="2292625" y="4480063"/>
              <a:ext cx="224275" cy="174625"/>
            </a:xfrm>
            <a:custGeom>
              <a:avLst/>
              <a:gdLst/>
              <a:ahLst/>
              <a:cxnLst/>
              <a:rect l="l" t="t" r="r" b="b"/>
              <a:pathLst>
                <a:path w="8971" h="6985" extrusionOk="0">
                  <a:moveTo>
                    <a:pt x="3753" y="0"/>
                  </a:moveTo>
                  <a:cubicBezTo>
                    <a:pt x="3319" y="0"/>
                    <a:pt x="2752" y="17"/>
                    <a:pt x="2157" y="79"/>
                  </a:cubicBezTo>
                  <a:cubicBezTo>
                    <a:pt x="542" y="241"/>
                    <a:pt x="1" y="2601"/>
                    <a:pt x="1" y="2601"/>
                  </a:cubicBezTo>
                  <a:cubicBezTo>
                    <a:pt x="1" y="2601"/>
                    <a:pt x="835" y="3423"/>
                    <a:pt x="1610" y="3423"/>
                  </a:cubicBezTo>
                  <a:cubicBezTo>
                    <a:pt x="1631" y="3423"/>
                    <a:pt x="1651" y="3422"/>
                    <a:pt x="1672" y="3421"/>
                  </a:cubicBezTo>
                  <a:lnTo>
                    <a:pt x="1672" y="3421"/>
                  </a:lnTo>
                  <a:lnTo>
                    <a:pt x="1436" y="6383"/>
                  </a:lnTo>
                  <a:cubicBezTo>
                    <a:pt x="1436" y="6383"/>
                    <a:pt x="2741" y="6967"/>
                    <a:pt x="4486" y="6984"/>
                  </a:cubicBezTo>
                  <a:lnTo>
                    <a:pt x="4545" y="6984"/>
                  </a:lnTo>
                  <a:cubicBezTo>
                    <a:pt x="6290" y="6967"/>
                    <a:pt x="7549" y="6383"/>
                    <a:pt x="7549" y="6383"/>
                  </a:cubicBezTo>
                  <a:lnTo>
                    <a:pt x="7300" y="3421"/>
                  </a:lnTo>
                  <a:lnTo>
                    <a:pt x="7300" y="3421"/>
                  </a:lnTo>
                  <a:cubicBezTo>
                    <a:pt x="7320" y="3422"/>
                    <a:pt x="7341" y="3423"/>
                    <a:pt x="7362" y="3423"/>
                  </a:cubicBezTo>
                  <a:cubicBezTo>
                    <a:pt x="8149" y="3423"/>
                    <a:pt x="8970" y="2601"/>
                    <a:pt x="8970" y="2601"/>
                  </a:cubicBezTo>
                  <a:cubicBezTo>
                    <a:pt x="8970" y="2601"/>
                    <a:pt x="8443" y="241"/>
                    <a:pt x="6818" y="79"/>
                  </a:cubicBezTo>
                  <a:cubicBezTo>
                    <a:pt x="6228" y="17"/>
                    <a:pt x="5673" y="0"/>
                    <a:pt x="5250" y="0"/>
                  </a:cubicBezTo>
                  <a:cubicBezTo>
                    <a:pt x="4883" y="0"/>
                    <a:pt x="4617" y="13"/>
                    <a:pt x="4514" y="20"/>
                  </a:cubicBezTo>
                  <a:cubicBezTo>
                    <a:pt x="4406" y="13"/>
                    <a:pt x="4130" y="0"/>
                    <a:pt x="3753"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68" name="Google Shape;468;p46"/>
            <p:cNvSpPr/>
            <p:nvPr/>
          </p:nvSpPr>
          <p:spPr>
            <a:xfrm>
              <a:off x="2367025" y="4480513"/>
              <a:ext cx="69225" cy="33825"/>
            </a:xfrm>
            <a:custGeom>
              <a:avLst/>
              <a:gdLst/>
              <a:ahLst/>
              <a:cxnLst/>
              <a:rect l="l" t="t" r="r" b="b"/>
              <a:pathLst>
                <a:path w="2769" h="1353" extrusionOk="0">
                  <a:moveTo>
                    <a:pt x="1422" y="1"/>
                  </a:moveTo>
                  <a:cubicBezTo>
                    <a:pt x="1089" y="1"/>
                    <a:pt x="711" y="20"/>
                    <a:pt x="307" y="89"/>
                  </a:cubicBezTo>
                  <a:cubicBezTo>
                    <a:pt x="1" y="149"/>
                    <a:pt x="1" y="399"/>
                    <a:pt x="1" y="399"/>
                  </a:cubicBezTo>
                  <a:cubicBezTo>
                    <a:pt x="1" y="927"/>
                    <a:pt x="440" y="1352"/>
                    <a:pt x="968" y="1352"/>
                  </a:cubicBezTo>
                  <a:lnTo>
                    <a:pt x="1612" y="1352"/>
                  </a:lnTo>
                  <a:cubicBezTo>
                    <a:pt x="2227" y="1352"/>
                    <a:pt x="2741" y="927"/>
                    <a:pt x="2741" y="311"/>
                  </a:cubicBezTo>
                  <a:cubicBezTo>
                    <a:pt x="2741" y="311"/>
                    <a:pt x="2769" y="33"/>
                    <a:pt x="2435" y="33"/>
                  </a:cubicBezTo>
                  <a:cubicBezTo>
                    <a:pt x="2203" y="33"/>
                    <a:pt x="1851" y="1"/>
                    <a:pt x="1422"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69" name="Google Shape;469;p46"/>
            <p:cNvSpPr/>
            <p:nvPr/>
          </p:nvSpPr>
          <p:spPr>
            <a:xfrm>
              <a:off x="2285675" y="4544463"/>
              <a:ext cx="50250" cy="22625"/>
            </a:xfrm>
            <a:custGeom>
              <a:avLst/>
              <a:gdLst/>
              <a:ahLst/>
              <a:cxnLst/>
              <a:rect l="l" t="t" r="r" b="b"/>
              <a:pathLst>
                <a:path w="2010" h="905" extrusionOk="0">
                  <a:moveTo>
                    <a:pt x="297" y="0"/>
                  </a:moveTo>
                  <a:cubicBezTo>
                    <a:pt x="267" y="0"/>
                    <a:pt x="238" y="11"/>
                    <a:pt x="219" y="39"/>
                  </a:cubicBezTo>
                  <a:cubicBezTo>
                    <a:pt x="219" y="39"/>
                    <a:pt x="1" y="275"/>
                    <a:pt x="149" y="345"/>
                  </a:cubicBezTo>
                  <a:cubicBezTo>
                    <a:pt x="395" y="479"/>
                    <a:pt x="1098" y="891"/>
                    <a:pt x="1907" y="905"/>
                  </a:cubicBezTo>
                  <a:cubicBezTo>
                    <a:pt x="1964" y="905"/>
                    <a:pt x="2009" y="845"/>
                    <a:pt x="2009" y="785"/>
                  </a:cubicBezTo>
                  <a:lnTo>
                    <a:pt x="1995" y="609"/>
                  </a:lnTo>
                  <a:cubicBezTo>
                    <a:pt x="1995" y="553"/>
                    <a:pt x="1950" y="507"/>
                    <a:pt x="1907" y="507"/>
                  </a:cubicBezTo>
                  <a:cubicBezTo>
                    <a:pt x="1204" y="493"/>
                    <a:pt x="557" y="141"/>
                    <a:pt x="353" y="11"/>
                  </a:cubicBezTo>
                  <a:cubicBezTo>
                    <a:pt x="335" y="5"/>
                    <a:pt x="316" y="0"/>
                    <a:pt x="297"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70" name="Google Shape;470;p46"/>
            <p:cNvSpPr/>
            <p:nvPr/>
          </p:nvSpPr>
          <p:spPr>
            <a:xfrm>
              <a:off x="2473600" y="4544463"/>
              <a:ext cx="50250" cy="22625"/>
            </a:xfrm>
            <a:custGeom>
              <a:avLst/>
              <a:gdLst/>
              <a:ahLst/>
              <a:cxnLst/>
              <a:rect l="l" t="t" r="r" b="b"/>
              <a:pathLst>
                <a:path w="2010" h="905" extrusionOk="0">
                  <a:moveTo>
                    <a:pt x="1713" y="0"/>
                  </a:moveTo>
                  <a:cubicBezTo>
                    <a:pt x="1694" y="0"/>
                    <a:pt x="1675" y="5"/>
                    <a:pt x="1657" y="11"/>
                  </a:cubicBezTo>
                  <a:cubicBezTo>
                    <a:pt x="1453" y="141"/>
                    <a:pt x="810" y="493"/>
                    <a:pt x="106" y="507"/>
                  </a:cubicBezTo>
                  <a:cubicBezTo>
                    <a:pt x="61" y="507"/>
                    <a:pt x="18" y="553"/>
                    <a:pt x="1" y="609"/>
                  </a:cubicBezTo>
                  <a:lnTo>
                    <a:pt x="1" y="785"/>
                  </a:lnTo>
                  <a:cubicBezTo>
                    <a:pt x="1" y="845"/>
                    <a:pt x="46" y="905"/>
                    <a:pt x="106" y="905"/>
                  </a:cubicBezTo>
                  <a:cubicBezTo>
                    <a:pt x="912" y="891"/>
                    <a:pt x="1615" y="479"/>
                    <a:pt x="1865" y="345"/>
                  </a:cubicBezTo>
                  <a:cubicBezTo>
                    <a:pt x="2009" y="275"/>
                    <a:pt x="1791" y="39"/>
                    <a:pt x="1791" y="39"/>
                  </a:cubicBezTo>
                  <a:cubicBezTo>
                    <a:pt x="1772" y="11"/>
                    <a:pt x="1743" y="0"/>
                    <a:pt x="1713"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71" name="Google Shape;471;p46"/>
            <p:cNvSpPr/>
            <p:nvPr/>
          </p:nvSpPr>
          <p:spPr>
            <a:xfrm>
              <a:off x="2299925" y="4441413"/>
              <a:ext cx="62725" cy="33000"/>
            </a:xfrm>
            <a:custGeom>
              <a:avLst/>
              <a:gdLst/>
              <a:ahLst/>
              <a:cxnLst/>
              <a:rect l="l" t="t" r="r" b="b"/>
              <a:pathLst>
                <a:path w="2509" h="1320" extrusionOk="0">
                  <a:moveTo>
                    <a:pt x="32" y="0"/>
                  </a:moveTo>
                  <a:lnTo>
                    <a:pt x="1" y="14"/>
                  </a:lnTo>
                  <a:cubicBezTo>
                    <a:pt x="120" y="528"/>
                    <a:pt x="486" y="982"/>
                    <a:pt x="986" y="1186"/>
                  </a:cubicBezTo>
                  <a:cubicBezTo>
                    <a:pt x="1190" y="1274"/>
                    <a:pt x="1408" y="1319"/>
                    <a:pt x="1629" y="1319"/>
                  </a:cubicBezTo>
                  <a:cubicBezTo>
                    <a:pt x="1935" y="1319"/>
                    <a:pt x="2245" y="1231"/>
                    <a:pt x="2509" y="1070"/>
                  </a:cubicBezTo>
                  <a:lnTo>
                    <a:pt x="2495" y="1038"/>
                  </a:lnTo>
                  <a:cubicBezTo>
                    <a:pt x="2238" y="1202"/>
                    <a:pt x="1931" y="1285"/>
                    <a:pt x="1628" y="1285"/>
                  </a:cubicBezTo>
                  <a:cubicBezTo>
                    <a:pt x="1410" y="1285"/>
                    <a:pt x="1195" y="1243"/>
                    <a:pt x="1000" y="1157"/>
                  </a:cubicBezTo>
                  <a:cubicBezTo>
                    <a:pt x="514" y="950"/>
                    <a:pt x="148" y="510"/>
                    <a:pt x="32" y="0"/>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72" name="Google Shape;472;p46"/>
            <p:cNvSpPr/>
            <p:nvPr/>
          </p:nvSpPr>
          <p:spPr>
            <a:xfrm>
              <a:off x="2253750" y="4297713"/>
              <a:ext cx="55800" cy="124975"/>
            </a:xfrm>
            <a:custGeom>
              <a:avLst/>
              <a:gdLst/>
              <a:ahLst/>
              <a:cxnLst/>
              <a:rect l="l" t="t" r="r" b="b"/>
              <a:pathLst>
                <a:path w="2232" h="4999" extrusionOk="0">
                  <a:moveTo>
                    <a:pt x="2231" y="1"/>
                  </a:moveTo>
                  <a:cubicBezTo>
                    <a:pt x="1672" y="1"/>
                    <a:pt x="1088" y="366"/>
                    <a:pt x="690" y="968"/>
                  </a:cubicBezTo>
                  <a:cubicBezTo>
                    <a:pt x="149" y="1745"/>
                    <a:pt x="1" y="2758"/>
                    <a:pt x="265" y="3652"/>
                  </a:cubicBezTo>
                  <a:cubicBezTo>
                    <a:pt x="398" y="4120"/>
                    <a:pt x="634" y="4499"/>
                    <a:pt x="940" y="4735"/>
                  </a:cubicBezTo>
                  <a:cubicBezTo>
                    <a:pt x="1176" y="4911"/>
                    <a:pt x="1468" y="4999"/>
                    <a:pt x="1732" y="4999"/>
                  </a:cubicBezTo>
                  <a:cubicBezTo>
                    <a:pt x="1893" y="4999"/>
                    <a:pt x="2041" y="4971"/>
                    <a:pt x="2171" y="4911"/>
                  </a:cubicBezTo>
                  <a:lnTo>
                    <a:pt x="2157" y="4869"/>
                  </a:lnTo>
                  <a:cubicBezTo>
                    <a:pt x="2028" y="4934"/>
                    <a:pt x="1880" y="4965"/>
                    <a:pt x="1727" y="4965"/>
                  </a:cubicBezTo>
                  <a:cubicBezTo>
                    <a:pt x="1466" y="4965"/>
                    <a:pt x="1190" y="4874"/>
                    <a:pt x="968" y="4707"/>
                  </a:cubicBezTo>
                  <a:cubicBezTo>
                    <a:pt x="588" y="4412"/>
                    <a:pt x="398" y="3972"/>
                    <a:pt x="296" y="3652"/>
                  </a:cubicBezTo>
                  <a:cubicBezTo>
                    <a:pt x="33" y="2758"/>
                    <a:pt x="194" y="1759"/>
                    <a:pt x="722" y="982"/>
                  </a:cubicBezTo>
                  <a:cubicBezTo>
                    <a:pt x="1116" y="398"/>
                    <a:pt x="1689" y="46"/>
                    <a:pt x="2231" y="32"/>
                  </a:cubicBezTo>
                  <a:lnTo>
                    <a:pt x="2231" y="1"/>
                  </a:ln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73" name="Google Shape;473;p46"/>
            <p:cNvSpPr/>
            <p:nvPr/>
          </p:nvSpPr>
          <p:spPr>
            <a:xfrm>
              <a:off x="2482400" y="4275738"/>
              <a:ext cx="32650" cy="76250"/>
            </a:xfrm>
            <a:custGeom>
              <a:avLst/>
              <a:gdLst/>
              <a:ahLst/>
              <a:cxnLst/>
              <a:rect l="l" t="t" r="r" b="b"/>
              <a:pathLst>
                <a:path w="1306" h="3050" extrusionOk="0">
                  <a:moveTo>
                    <a:pt x="32" y="0"/>
                  </a:moveTo>
                  <a:lnTo>
                    <a:pt x="0" y="46"/>
                  </a:lnTo>
                  <a:cubicBezTo>
                    <a:pt x="810" y="559"/>
                    <a:pt x="1277" y="1541"/>
                    <a:pt x="1161" y="2494"/>
                  </a:cubicBezTo>
                  <a:cubicBezTo>
                    <a:pt x="1144" y="2610"/>
                    <a:pt x="1116" y="2740"/>
                    <a:pt x="1042" y="2860"/>
                  </a:cubicBezTo>
                  <a:cubicBezTo>
                    <a:pt x="978" y="2935"/>
                    <a:pt x="884" y="3011"/>
                    <a:pt x="776" y="3011"/>
                  </a:cubicBezTo>
                  <a:cubicBezTo>
                    <a:pt x="758" y="3011"/>
                    <a:pt x="740" y="3009"/>
                    <a:pt x="722" y="3004"/>
                  </a:cubicBezTo>
                  <a:lnTo>
                    <a:pt x="704" y="3050"/>
                  </a:lnTo>
                  <a:lnTo>
                    <a:pt x="764" y="3050"/>
                  </a:lnTo>
                  <a:cubicBezTo>
                    <a:pt x="897" y="3050"/>
                    <a:pt x="999" y="2976"/>
                    <a:pt x="1073" y="2874"/>
                  </a:cubicBezTo>
                  <a:cubicBezTo>
                    <a:pt x="1144" y="2758"/>
                    <a:pt x="1175" y="2624"/>
                    <a:pt x="1189" y="2494"/>
                  </a:cubicBezTo>
                  <a:cubicBezTo>
                    <a:pt x="1305" y="1527"/>
                    <a:pt x="838" y="528"/>
                    <a:pt x="32" y="0"/>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74" name="Google Shape;474;p46"/>
            <p:cNvSpPr/>
            <p:nvPr/>
          </p:nvSpPr>
          <p:spPr>
            <a:xfrm>
              <a:off x="2255950" y="4238413"/>
              <a:ext cx="256200" cy="235625"/>
            </a:xfrm>
            <a:custGeom>
              <a:avLst/>
              <a:gdLst/>
              <a:ahLst/>
              <a:cxnLst/>
              <a:rect l="l" t="t" r="r" b="b"/>
              <a:pathLst>
                <a:path w="10248" h="9425" extrusionOk="0">
                  <a:moveTo>
                    <a:pt x="5843" y="0"/>
                  </a:moveTo>
                  <a:cubicBezTo>
                    <a:pt x="5115" y="0"/>
                    <a:pt x="3992" y="398"/>
                    <a:pt x="2495" y="2081"/>
                  </a:cubicBezTo>
                  <a:cubicBezTo>
                    <a:pt x="2495" y="2081"/>
                    <a:pt x="1116" y="2461"/>
                    <a:pt x="616" y="3706"/>
                  </a:cubicBezTo>
                  <a:cubicBezTo>
                    <a:pt x="163" y="4821"/>
                    <a:pt x="1" y="6274"/>
                    <a:pt x="940" y="6741"/>
                  </a:cubicBezTo>
                  <a:cubicBezTo>
                    <a:pt x="940" y="6741"/>
                    <a:pt x="1513" y="8338"/>
                    <a:pt x="1907" y="8440"/>
                  </a:cubicBezTo>
                  <a:cubicBezTo>
                    <a:pt x="2289" y="8522"/>
                    <a:pt x="2532" y="9425"/>
                    <a:pt x="3887" y="9425"/>
                  </a:cubicBezTo>
                  <a:cubicBezTo>
                    <a:pt x="3991" y="9425"/>
                    <a:pt x="4103" y="9419"/>
                    <a:pt x="4222" y="9408"/>
                  </a:cubicBezTo>
                  <a:cubicBezTo>
                    <a:pt x="4767" y="9365"/>
                    <a:pt x="5235" y="9365"/>
                    <a:pt x="5661" y="9365"/>
                  </a:cubicBezTo>
                  <a:cubicBezTo>
                    <a:pt x="6540" y="9365"/>
                    <a:pt x="7198" y="9365"/>
                    <a:pt x="7725" y="8866"/>
                  </a:cubicBezTo>
                  <a:cubicBezTo>
                    <a:pt x="7725" y="8866"/>
                    <a:pt x="7740" y="8868"/>
                    <a:pt x="7767" y="8868"/>
                  </a:cubicBezTo>
                  <a:cubicBezTo>
                    <a:pt x="7931" y="8868"/>
                    <a:pt x="8557" y="8793"/>
                    <a:pt x="9146" y="7723"/>
                  </a:cubicBezTo>
                  <a:cubicBezTo>
                    <a:pt x="9618" y="6871"/>
                    <a:pt x="9706" y="6010"/>
                    <a:pt x="9748" y="5482"/>
                  </a:cubicBezTo>
                  <a:cubicBezTo>
                    <a:pt x="9808" y="4954"/>
                    <a:pt x="9794" y="4409"/>
                    <a:pt x="9794" y="4409"/>
                  </a:cubicBezTo>
                  <a:cubicBezTo>
                    <a:pt x="9794" y="4409"/>
                    <a:pt x="10247" y="4075"/>
                    <a:pt x="10145" y="3400"/>
                  </a:cubicBezTo>
                  <a:cubicBezTo>
                    <a:pt x="10043" y="2710"/>
                    <a:pt x="9646" y="1947"/>
                    <a:pt x="9146" y="1581"/>
                  </a:cubicBezTo>
                  <a:cubicBezTo>
                    <a:pt x="9146" y="1581"/>
                    <a:pt x="9322" y="1243"/>
                    <a:pt x="8475" y="645"/>
                  </a:cubicBezTo>
                  <a:cubicBezTo>
                    <a:pt x="8039" y="333"/>
                    <a:pt x="7613" y="258"/>
                    <a:pt x="7304" y="258"/>
                  </a:cubicBezTo>
                  <a:cubicBezTo>
                    <a:pt x="7018" y="258"/>
                    <a:pt x="6832" y="322"/>
                    <a:pt x="6832" y="322"/>
                  </a:cubicBezTo>
                  <a:cubicBezTo>
                    <a:pt x="6832" y="322"/>
                    <a:pt x="6497" y="0"/>
                    <a:pt x="5843" y="0"/>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75" name="Google Shape;475;p46"/>
            <p:cNvSpPr/>
            <p:nvPr/>
          </p:nvSpPr>
          <p:spPr>
            <a:xfrm>
              <a:off x="2377325" y="4425588"/>
              <a:ext cx="47950" cy="79600"/>
            </a:xfrm>
            <a:custGeom>
              <a:avLst/>
              <a:gdLst/>
              <a:ahLst/>
              <a:cxnLst/>
              <a:rect l="l" t="t" r="r" b="b"/>
              <a:pathLst>
                <a:path w="1918" h="3184" extrusionOk="0">
                  <a:moveTo>
                    <a:pt x="936" y="0"/>
                  </a:moveTo>
                  <a:cubicBezTo>
                    <a:pt x="408" y="0"/>
                    <a:pt x="0" y="426"/>
                    <a:pt x="0" y="939"/>
                  </a:cubicBezTo>
                  <a:lnTo>
                    <a:pt x="0" y="2494"/>
                  </a:lnTo>
                  <a:cubicBezTo>
                    <a:pt x="0" y="3008"/>
                    <a:pt x="408" y="3183"/>
                    <a:pt x="936" y="3183"/>
                  </a:cubicBezTo>
                  <a:lnTo>
                    <a:pt x="981" y="3183"/>
                  </a:lnTo>
                  <a:cubicBezTo>
                    <a:pt x="1495" y="3183"/>
                    <a:pt x="1917" y="3008"/>
                    <a:pt x="1917" y="2494"/>
                  </a:cubicBezTo>
                  <a:lnTo>
                    <a:pt x="1917" y="939"/>
                  </a:lnTo>
                  <a:cubicBezTo>
                    <a:pt x="1917" y="426"/>
                    <a:pt x="1495" y="0"/>
                    <a:pt x="981" y="0"/>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76" name="Google Shape;476;p46"/>
            <p:cNvSpPr/>
            <p:nvPr/>
          </p:nvSpPr>
          <p:spPr>
            <a:xfrm>
              <a:off x="2377325" y="4425588"/>
              <a:ext cx="47950" cy="54275"/>
            </a:xfrm>
            <a:custGeom>
              <a:avLst/>
              <a:gdLst/>
              <a:ahLst/>
              <a:cxnLst/>
              <a:rect l="l" t="t" r="r" b="b"/>
              <a:pathLst>
                <a:path w="1918" h="2171" extrusionOk="0">
                  <a:moveTo>
                    <a:pt x="936" y="0"/>
                  </a:moveTo>
                  <a:cubicBezTo>
                    <a:pt x="408" y="0"/>
                    <a:pt x="0" y="426"/>
                    <a:pt x="0" y="939"/>
                  </a:cubicBezTo>
                  <a:lnTo>
                    <a:pt x="0" y="2142"/>
                  </a:lnTo>
                  <a:cubicBezTo>
                    <a:pt x="158" y="2156"/>
                    <a:pt x="352" y="2170"/>
                    <a:pt x="584" y="2170"/>
                  </a:cubicBezTo>
                  <a:cubicBezTo>
                    <a:pt x="950" y="2170"/>
                    <a:pt x="1407" y="2128"/>
                    <a:pt x="1917" y="1980"/>
                  </a:cubicBezTo>
                  <a:lnTo>
                    <a:pt x="1917" y="939"/>
                  </a:lnTo>
                  <a:cubicBezTo>
                    <a:pt x="1917" y="426"/>
                    <a:pt x="1495" y="0"/>
                    <a:pt x="981" y="0"/>
                  </a:cubicBezTo>
                  <a:close/>
                </a:path>
              </a:pathLst>
            </a:custGeom>
            <a:solidFill>
              <a:srgbClr val="E8A0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77" name="Google Shape;477;p46"/>
            <p:cNvSpPr/>
            <p:nvPr/>
          </p:nvSpPr>
          <p:spPr>
            <a:xfrm>
              <a:off x="2268800" y="4396263"/>
              <a:ext cx="60525" cy="59450"/>
            </a:xfrm>
            <a:custGeom>
              <a:avLst/>
              <a:gdLst/>
              <a:ahLst/>
              <a:cxnLst/>
              <a:rect l="l" t="t" r="r" b="b"/>
              <a:pathLst>
                <a:path w="2421" h="2378" extrusionOk="0">
                  <a:moveTo>
                    <a:pt x="1197" y="1"/>
                  </a:moveTo>
                  <a:cubicBezTo>
                    <a:pt x="1179" y="1"/>
                    <a:pt x="1162" y="1"/>
                    <a:pt x="1144" y="2"/>
                  </a:cubicBezTo>
                  <a:cubicBezTo>
                    <a:pt x="500" y="30"/>
                    <a:pt x="0" y="589"/>
                    <a:pt x="32" y="1233"/>
                  </a:cubicBezTo>
                  <a:cubicBezTo>
                    <a:pt x="59" y="1877"/>
                    <a:pt x="574" y="2377"/>
                    <a:pt x="1211" y="2377"/>
                  </a:cubicBezTo>
                  <a:cubicBezTo>
                    <a:pt x="1228" y="2377"/>
                    <a:pt x="1246" y="2377"/>
                    <a:pt x="1263" y="2376"/>
                  </a:cubicBezTo>
                  <a:cubicBezTo>
                    <a:pt x="1907" y="2348"/>
                    <a:pt x="2420" y="1789"/>
                    <a:pt x="2389" y="1131"/>
                  </a:cubicBezTo>
                  <a:cubicBezTo>
                    <a:pt x="2361" y="487"/>
                    <a:pt x="1835" y="1"/>
                    <a:pt x="1197" y="1"/>
                  </a:cubicBezTo>
                  <a:close/>
                </a:path>
              </a:pathLst>
            </a:custGeom>
            <a:solidFill>
              <a:srgbClr val="EDA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78" name="Google Shape;478;p46"/>
            <p:cNvSpPr/>
            <p:nvPr/>
          </p:nvSpPr>
          <p:spPr>
            <a:xfrm>
              <a:off x="2278375" y="4415738"/>
              <a:ext cx="46200" cy="38875"/>
            </a:xfrm>
            <a:custGeom>
              <a:avLst/>
              <a:gdLst/>
              <a:ahLst/>
              <a:cxnLst/>
              <a:rect l="l" t="t" r="r" b="b"/>
              <a:pathLst>
                <a:path w="1848" h="1555" extrusionOk="0">
                  <a:moveTo>
                    <a:pt x="880" y="0"/>
                  </a:moveTo>
                  <a:cubicBezTo>
                    <a:pt x="659" y="14"/>
                    <a:pt x="455" y="102"/>
                    <a:pt x="293" y="218"/>
                  </a:cubicBezTo>
                  <a:cubicBezTo>
                    <a:pt x="441" y="130"/>
                    <a:pt x="599" y="74"/>
                    <a:pt x="761" y="28"/>
                  </a:cubicBezTo>
                  <a:cubicBezTo>
                    <a:pt x="820" y="14"/>
                    <a:pt x="880" y="14"/>
                    <a:pt x="937" y="0"/>
                  </a:cubicBezTo>
                  <a:close/>
                  <a:moveTo>
                    <a:pt x="1070" y="102"/>
                  </a:moveTo>
                  <a:cubicBezTo>
                    <a:pt x="982" y="102"/>
                    <a:pt x="880" y="116"/>
                    <a:pt x="792" y="130"/>
                  </a:cubicBezTo>
                  <a:cubicBezTo>
                    <a:pt x="616" y="176"/>
                    <a:pt x="455" y="250"/>
                    <a:pt x="307" y="338"/>
                  </a:cubicBezTo>
                  <a:cubicBezTo>
                    <a:pt x="219" y="394"/>
                    <a:pt x="131" y="468"/>
                    <a:pt x="43" y="542"/>
                  </a:cubicBezTo>
                  <a:cubicBezTo>
                    <a:pt x="15" y="616"/>
                    <a:pt x="1" y="704"/>
                    <a:pt x="1" y="792"/>
                  </a:cubicBezTo>
                  <a:lnTo>
                    <a:pt x="1" y="820"/>
                  </a:lnTo>
                  <a:cubicBezTo>
                    <a:pt x="15" y="1231"/>
                    <a:pt x="423" y="1555"/>
                    <a:pt x="908" y="1555"/>
                  </a:cubicBezTo>
                  <a:lnTo>
                    <a:pt x="951" y="1555"/>
                  </a:lnTo>
                  <a:cubicBezTo>
                    <a:pt x="1450" y="1537"/>
                    <a:pt x="1848" y="1186"/>
                    <a:pt x="1848" y="777"/>
                  </a:cubicBezTo>
                  <a:lnTo>
                    <a:pt x="1848" y="746"/>
                  </a:lnTo>
                  <a:cubicBezTo>
                    <a:pt x="1830" y="630"/>
                    <a:pt x="1802" y="528"/>
                    <a:pt x="1742" y="440"/>
                  </a:cubicBezTo>
                  <a:cubicBezTo>
                    <a:pt x="1714" y="426"/>
                    <a:pt x="1686" y="426"/>
                    <a:pt x="1654" y="426"/>
                  </a:cubicBezTo>
                  <a:cubicBezTo>
                    <a:pt x="1584" y="426"/>
                    <a:pt x="1510" y="440"/>
                    <a:pt x="1436" y="454"/>
                  </a:cubicBezTo>
                  <a:cubicBezTo>
                    <a:pt x="1302" y="482"/>
                    <a:pt x="1172" y="542"/>
                    <a:pt x="1070" y="616"/>
                  </a:cubicBezTo>
                  <a:cubicBezTo>
                    <a:pt x="951" y="690"/>
                    <a:pt x="849" y="763"/>
                    <a:pt x="747" y="865"/>
                  </a:cubicBezTo>
                  <a:lnTo>
                    <a:pt x="704" y="865"/>
                  </a:lnTo>
                  <a:cubicBezTo>
                    <a:pt x="687" y="851"/>
                    <a:pt x="687" y="834"/>
                    <a:pt x="704" y="820"/>
                  </a:cubicBezTo>
                  <a:cubicBezTo>
                    <a:pt x="775" y="704"/>
                    <a:pt x="880" y="602"/>
                    <a:pt x="1010" y="514"/>
                  </a:cubicBezTo>
                  <a:cubicBezTo>
                    <a:pt x="1126" y="440"/>
                    <a:pt x="1260" y="380"/>
                    <a:pt x="1408" y="352"/>
                  </a:cubicBezTo>
                  <a:cubicBezTo>
                    <a:pt x="1478" y="338"/>
                    <a:pt x="1552" y="338"/>
                    <a:pt x="1626" y="324"/>
                  </a:cubicBezTo>
                  <a:cubicBezTo>
                    <a:pt x="1640" y="324"/>
                    <a:pt x="1654" y="338"/>
                    <a:pt x="1686" y="338"/>
                  </a:cubicBezTo>
                  <a:cubicBezTo>
                    <a:pt x="1626" y="278"/>
                    <a:pt x="1584" y="236"/>
                    <a:pt x="1524" y="190"/>
                  </a:cubicBezTo>
                  <a:cubicBezTo>
                    <a:pt x="1450" y="162"/>
                    <a:pt x="1376" y="130"/>
                    <a:pt x="1302" y="130"/>
                  </a:cubicBezTo>
                  <a:cubicBezTo>
                    <a:pt x="1232" y="116"/>
                    <a:pt x="1158" y="102"/>
                    <a:pt x="1070" y="102"/>
                  </a:cubicBezTo>
                  <a:close/>
                </a:path>
              </a:pathLst>
            </a:custGeom>
            <a:solidFill>
              <a:srgbClr val="CF7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79" name="Google Shape;479;p46"/>
            <p:cNvSpPr/>
            <p:nvPr/>
          </p:nvSpPr>
          <p:spPr>
            <a:xfrm>
              <a:off x="2274350" y="4415738"/>
              <a:ext cx="50575" cy="17250"/>
            </a:xfrm>
            <a:custGeom>
              <a:avLst/>
              <a:gdLst/>
              <a:ahLst/>
              <a:cxnLst/>
              <a:rect l="l" t="t" r="r" b="b"/>
              <a:pathLst>
                <a:path w="2023" h="690" extrusionOk="0">
                  <a:moveTo>
                    <a:pt x="454" y="218"/>
                  </a:moveTo>
                  <a:lnTo>
                    <a:pt x="454" y="218"/>
                  </a:lnTo>
                  <a:cubicBezTo>
                    <a:pt x="448" y="223"/>
                    <a:pt x="443" y="227"/>
                    <a:pt x="438" y="232"/>
                  </a:cubicBezTo>
                  <a:lnTo>
                    <a:pt x="438" y="232"/>
                  </a:lnTo>
                  <a:cubicBezTo>
                    <a:pt x="443" y="229"/>
                    <a:pt x="449" y="225"/>
                    <a:pt x="454" y="218"/>
                  </a:cubicBezTo>
                  <a:close/>
                  <a:moveTo>
                    <a:pt x="1098" y="0"/>
                  </a:moveTo>
                  <a:cubicBezTo>
                    <a:pt x="1319" y="0"/>
                    <a:pt x="1523" y="74"/>
                    <a:pt x="1685" y="190"/>
                  </a:cubicBezTo>
                  <a:cubicBezTo>
                    <a:pt x="1699" y="190"/>
                    <a:pt x="1713" y="190"/>
                    <a:pt x="1713" y="204"/>
                  </a:cubicBezTo>
                  <a:cubicBezTo>
                    <a:pt x="1759" y="204"/>
                    <a:pt x="1801" y="236"/>
                    <a:pt x="1847" y="250"/>
                  </a:cubicBezTo>
                  <a:lnTo>
                    <a:pt x="1963" y="306"/>
                  </a:lnTo>
                  <a:lnTo>
                    <a:pt x="1977" y="306"/>
                  </a:lnTo>
                  <a:cubicBezTo>
                    <a:pt x="1991" y="306"/>
                    <a:pt x="2009" y="306"/>
                    <a:pt x="2023" y="292"/>
                  </a:cubicBezTo>
                  <a:cubicBezTo>
                    <a:pt x="2023" y="278"/>
                    <a:pt x="2023" y="250"/>
                    <a:pt x="1991" y="236"/>
                  </a:cubicBezTo>
                  <a:lnTo>
                    <a:pt x="1875" y="176"/>
                  </a:lnTo>
                  <a:cubicBezTo>
                    <a:pt x="1833" y="162"/>
                    <a:pt x="1801" y="130"/>
                    <a:pt x="1759" y="116"/>
                  </a:cubicBezTo>
                  <a:cubicBezTo>
                    <a:pt x="1671" y="88"/>
                    <a:pt x="1583" y="42"/>
                    <a:pt x="1481" y="28"/>
                  </a:cubicBezTo>
                  <a:cubicBezTo>
                    <a:pt x="1435" y="28"/>
                    <a:pt x="1393" y="14"/>
                    <a:pt x="1347" y="14"/>
                  </a:cubicBezTo>
                  <a:lnTo>
                    <a:pt x="1200" y="0"/>
                  </a:lnTo>
                  <a:close/>
                  <a:moveTo>
                    <a:pt x="438" y="232"/>
                  </a:moveTo>
                  <a:cubicBezTo>
                    <a:pt x="429" y="238"/>
                    <a:pt x="419" y="241"/>
                    <a:pt x="408" y="250"/>
                  </a:cubicBezTo>
                  <a:cubicBezTo>
                    <a:pt x="338" y="292"/>
                    <a:pt x="264" y="352"/>
                    <a:pt x="190" y="426"/>
                  </a:cubicBezTo>
                  <a:cubicBezTo>
                    <a:pt x="130" y="482"/>
                    <a:pt x="56" y="542"/>
                    <a:pt x="14" y="630"/>
                  </a:cubicBezTo>
                  <a:cubicBezTo>
                    <a:pt x="0" y="644"/>
                    <a:pt x="0" y="658"/>
                    <a:pt x="14" y="675"/>
                  </a:cubicBezTo>
                  <a:cubicBezTo>
                    <a:pt x="14" y="690"/>
                    <a:pt x="28" y="690"/>
                    <a:pt x="42" y="690"/>
                  </a:cubicBezTo>
                  <a:cubicBezTo>
                    <a:pt x="42" y="690"/>
                    <a:pt x="56" y="690"/>
                    <a:pt x="74" y="675"/>
                  </a:cubicBezTo>
                  <a:lnTo>
                    <a:pt x="204" y="542"/>
                  </a:lnTo>
                  <a:cubicBezTo>
                    <a:pt x="261" y="418"/>
                    <a:pt x="343" y="317"/>
                    <a:pt x="438" y="232"/>
                  </a:cubicBezTo>
                  <a:close/>
                </a:path>
              </a:pathLst>
            </a:custGeom>
            <a:solidFill>
              <a:srgbClr val="C36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80" name="Google Shape;480;p46"/>
            <p:cNvSpPr/>
            <p:nvPr/>
          </p:nvSpPr>
          <p:spPr>
            <a:xfrm>
              <a:off x="2279450" y="4415738"/>
              <a:ext cx="37025" cy="13550"/>
            </a:xfrm>
            <a:custGeom>
              <a:avLst/>
              <a:gdLst/>
              <a:ahLst/>
              <a:cxnLst/>
              <a:rect l="l" t="t" r="r" b="b"/>
              <a:pathLst>
                <a:path w="1481" h="542" extrusionOk="0">
                  <a:moveTo>
                    <a:pt x="894" y="0"/>
                  </a:moveTo>
                  <a:cubicBezTo>
                    <a:pt x="837" y="14"/>
                    <a:pt x="777" y="14"/>
                    <a:pt x="718" y="28"/>
                  </a:cubicBezTo>
                  <a:cubicBezTo>
                    <a:pt x="556" y="74"/>
                    <a:pt x="398" y="130"/>
                    <a:pt x="250" y="218"/>
                  </a:cubicBezTo>
                  <a:cubicBezTo>
                    <a:pt x="148" y="306"/>
                    <a:pt x="60" y="412"/>
                    <a:pt x="0" y="542"/>
                  </a:cubicBezTo>
                  <a:cubicBezTo>
                    <a:pt x="88" y="468"/>
                    <a:pt x="176" y="394"/>
                    <a:pt x="264" y="338"/>
                  </a:cubicBezTo>
                  <a:cubicBezTo>
                    <a:pt x="412" y="250"/>
                    <a:pt x="573" y="176"/>
                    <a:pt x="749" y="130"/>
                  </a:cubicBezTo>
                  <a:cubicBezTo>
                    <a:pt x="837" y="116"/>
                    <a:pt x="939" y="102"/>
                    <a:pt x="1027" y="102"/>
                  </a:cubicBezTo>
                  <a:cubicBezTo>
                    <a:pt x="1115" y="102"/>
                    <a:pt x="1189" y="116"/>
                    <a:pt x="1259" y="130"/>
                  </a:cubicBezTo>
                  <a:cubicBezTo>
                    <a:pt x="1333" y="130"/>
                    <a:pt x="1407" y="162"/>
                    <a:pt x="1481" y="190"/>
                  </a:cubicBezTo>
                  <a:cubicBezTo>
                    <a:pt x="1319" y="74"/>
                    <a:pt x="1115" y="0"/>
                    <a:pt x="894" y="0"/>
                  </a:cubicBezTo>
                  <a:close/>
                </a:path>
              </a:pathLst>
            </a:custGeom>
            <a:solidFill>
              <a:srgbClr val="B455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81" name="Google Shape;481;p46"/>
            <p:cNvSpPr/>
            <p:nvPr/>
          </p:nvSpPr>
          <p:spPr>
            <a:xfrm>
              <a:off x="2328150" y="4426013"/>
              <a:ext cx="6625" cy="4425"/>
            </a:xfrm>
            <a:custGeom>
              <a:avLst/>
              <a:gdLst/>
              <a:ahLst/>
              <a:cxnLst/>
              <a:rect l="l" t="t" r="r" b="b"/>
              <a:pathLst>
                <a:path w="265" h="177" extrusionOk="0">
                  <a:moveTo>
                    <a:pt x="15" y="1"/>
                  </a:moveTo>
                  <a:cubicBezTo>
                    <a:pt x="15" y="15"/>
                    <a:pt x="15" y="43"/>
                    <a:pt x="1" y="71"/>
                  </a:cubicBezTo>
                  <a:cubicBezTo>
                    <a:pt x="15" y="89"/>
                    <a:pt x="32" y="89"/>
                    <a:pt x="32" y="89"/>
                  </a:cubicBezTo>
                  <a:cubicBezTo>
                    <a:pt x="89" y="103"/>
                    <a:pt x="163" y="145"/>
                    <a:pt x="222" y="159"/>
                  </a:cubicBezTo>
                  <a:lnTo>
                    <a:pt x="236" y="177"/>
                  </a:lnTo>
                  <a:cubicBezTo>
                    <a:pt x="251" y="177"/>
                    <a:pt x="251" y="159"/>
                    <a:pt x="265" y="159"/>
                  </a:cubicBezTo>
                  <a:cubicBezTo>
                    <a:pt x="265" y="145"/>
                    <a:pt x="265" y="117"/>
                    <a:pt x="251" y="117"/>
                  </a:cubicBezTo>
                  <a:cubicBezTo>
                    <a:pt x="191" y="71"/>
                    <a:pt x="134" y="43"/>
                    <a:pt x="61" y="15"/>
                  </a:cubicBezTo>
                  <a:cubicBezTo>
                    <a:pt x="46" y="1"/>
                    <a:pt x="32" y="1"/>
                    <a:pt x="15" y="1"/>
                  </a:cubicBezTo>
                  <a:close/>
                </a:path>
              </a:pathLst>
            </a:custGeom>
            <a:solidFill>
              <a:srgbClr val="AD4D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82" name="Google Shape;482;p46"/>
            <p:cNvSpPr/>
            <p:nvPr/>
          </p:nvSpPr>
          <p:spPr>
            <a:xfrm>
              <a:off x="2320500" y="4424163"/>
              <a:ext cx="8025" cy="3625"/>
            </a:xfrm>
            <a:custGeom>
              <a:avLst/>
              <a:gdLst/>
              <a:ahLst/>
              <a:cxnLst/>
              <a:rect l="l" t="t" r="r" b="b"/>
              <a:pathLst>
                <a:path w="321" h="145" extrusionOk="0">
                  <a:moveTo>
                    <a:pt x="1" y="1"/>
                  </a:moveTo>
                  <a:cubicBezTo>
                    <a:pt x="15" y="29"/>
                    <a:pt x="43" y="57"/>
                    <a:pt x="57" y="103"/>
                  </a:cubicBezTo>
                  <a:lnTo>
                    <a:pt x="145" y="103"/>
                  </a:lnTo>
                  <a:cubicBezTo>
                    <a:pt x="205" y="117"/>
                    <a:pt x="265" y="131"/>
                    <a:pt x="307" y="145"/>
                  </a:cubicBezTo>
                  <a:cubicBezTo>
                    <a:pt x="321" y="117"/>
                    <a:pt x="321" y="89"/>
                    <a:pt x="321" y="75"/>
                  </a:cubicBezTo>
                  <a:cubicBezTo>
                    <a:pt x="265" y="43"/>
                    <a:pt x="219" y="29"/>
                    <a:pt x="163" y="15"/>
                  </a:cubicBezTo>
                  <a:cubicBezTo>
                    <a:pt x="103" y="1"/>
                    <a:pt x="43" y="1"/>
                    <a:pt x="1" y="1"/>
                  </a:cubicBezTo>
                  <a:close/>
                </a:path>
              </a:pathLst>
            </a:custGeom>
            <a:solidFill>
              <a:srgbClr val="C36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83" name="Google Shape;483;p46"/>
            <p:cNvSpPr/>
            <p:nvPr/>
          </p:nvSpPr>
          <p:spPr>
            <a:xfrm>
              <a:off x="2295525" y="4423813"/>
              <a:ext cx="26425" cy="13575"/>
            </a:xfrm>
            <a:custGeom>
              <a:avLst/>
              <a:gdLst/>
              <a:ahLst/>
              <a:cxnLst/>
              <a:rect l="l" t="t" r="r" b="b"/>
              <a:pathLst>
                <a:path w="1057" h="543" extrusionOk="0">
                  <a:moveTo>
                    <a:pt x="940" y="1"/>
                  </a:moveTo>
                  <a:cubicBezTo>
                    <a:pt x="866" y="15"/>
                    <a:pt x="792" y="15"/>
                    <a:pt x="722" y="29"/>
                  </a:cubicBezTo>
                  <a:cubicBezTo>
                    <a:pt x="574" y="57"/>
                    <a:pt x="440" y="117"/>
                    <a:pt x="324" y="191"/>
                  </a:cubicBezTo>
                  <a:cubicBezTo>
                    <a:pt x="194" y="279"/>
                    <a:pt x="89" y="381"/>
                    <a:pt x="18" y="497"/>
                  </a:cubicBezTo>
                  <a:cubicBezTo>
                    <a:pt x="1" y="511"/>
                    <a:pt x="1" y="528"/>
                    <a:pt x="18" y="542"/>
                  </a:cubicBezTo>
                  <a:lnTo>
                    <a:pt x="61" y="542"/>
                  </a:lnTo>
                  <a:cubicBezTo>
                    <a:pt x="163" y="440"/>
                    <a:pt x="265" y="367"/>
                    <a:pt x="384" y="293"/>
                  </a:cubicBezTo>
                  <a:cubicBezTo>
                    <a:pt x="486" y="219"/>
                    <a:pt x="616" y="159"/>
                    <a:pt x="750" y="131"/>
                  </a:cubicBezTo>
                  <a:cubicBezTo>
                    <a:pt x="824" y="117"/>
                    <a:pt x="898" y="103"/>
                    <a:pt x="968" y="103"/>
                  </a:cubicBezTo>
                  <a:cubicBezTo>
                    <a:pt x="1000" y="103"/>
                    <a:pt x="1028" y="103"/>
                    <a:pt x="1056" y="117"/>
                  </a:cubicBezTo>
                  <a:cubicBezTo>
                    <a:pt x="1042" y="71"/>
                    <a:pt x="1014" y="43"/>
                    <a:pt x="1000" y="15"/>
                  </a:cubicBezTo>
                  <a:cubicBezTo>
                    <a:pt x="968" y="15"/>
                    <a:pt x="954" y="1"/>
                    <a:pt x="940" y="1"/>
                  </a:cubicBezTo>
                  <a:close/>
                </a:path>
              </a:pathLst>
            </a:custGeom>
            <a:solidFill>
              <a:srgbClr val="B455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84" name="Google Shape;484;p46"/>
            <p:cNvSpPr/>
            <p:nvPr/>
          </p:nvSpPr>
          <p:spPr>
            <a:xfrm>
              <a:off x="2462250" y="4348163"/>
              <a:ext cx="67475" cy="59375"/>
            </a:xfrm>
            <a:custGeom>
              <a:avLst/>
              <a:gdLst/>
              <a:ahLst/>
              <a:cxnLst/>
              <a:rect l="l" t="t" r="r" b="b"/>
              <a:pathLst>
                <a:path w="2699" h="2375" extrusionOk="0">
                  <a:moveTo>
                    <a:pt x="1346" y="0"/>
                  </a:moveTo>
                  <a:cubicBezTo>
                    <a:pt x="1170" y="0"/>
                    <a:pt x="991" y="40"/>
                    <a:pt x="824" y="125"/>
                  </a:cubicBezTo>
                  <a:cubicBezTo>
                    <a:pt x="251" y="417"/>
                    <a:pt x="1" y="1120"/>
                    <a:pt x="296" y="1708"/>
                  </a:cubicBezTo>
                  <a:cubicBezTo>
                    <a:pt x="504" y="2132"/>
                    <a:pt x="919" y="2374"/>
                    <a:pt x="1352" y="2374"/>
                  </a:cubicBezTo>
                  <a:cubicBezTo>
                    <a:pt x="1529" y="2374"/>
                    <a:pt x="1709" y="2334"/>
                    <a:pt x="1879" y="2249"/>
                  </a:cubicBezTo>
                  <a:cubicBezTo>
                    <a:pt x="2463" y="1971"/>
                    <a:pt x="2699" y="1250"/>
                    <a:pt x="2421" y="666"/>
                  </a:cubicBezTo>
                  <a:cubicBezTo>
                    <a:pt x="2210" y="247"/>
                    <a:pt x="1785" y="0"/>
                    <a:pt x="1346" y="0"/>
                  </a:cubicBezTo>
                  <a:close/>
                </a:path>
              </a:pathLst>
            </a:custGeom>
            <a:solidFill>
              <a:srgbClr val="EDA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85" name="Google Shape;485;p46"/>
            <p:cNvSpPr/>
            <p:nvPr/>
          </p:nvSpPr>
          <p:spPr>
            <a:xfrm>
              <a:off x="2476250" y="4367013"/>
              <a:ext cx="47600" cy="40300"/>
            </a:xfrm>
            <a:custGeom>
              <a:avLst/>
              <a:gdLst/>
              <a:ahLst/>
              <a:cxnLst/>
              <a:rect l="l" t="t" r="r" b="b"/>
              <a:pathLst>
                <a:path w="1904" h="1612" extrusionOk="0">
                  <a:moveTo>
                    <a:pt x="1010" y="0"/>
                  </a:moveTo>
                  <a:cubicBezTo>
                    <a:pt x="862" y="0"/>
                    <a:pt x="704" y="43"/>
                    <a:pt x="542" y="116"/>
                  </a:cubicBezTo>
                  <a:cubicBezTo>
                    <a:pt x="528" y="116"/>
                    <a:pt x="510" y="131"/>
                    <a:pt x="496" y="145"/>
                  </a:cubicBezTo>
                  <a:cubicBezTo>
                    <a:pt x="556" y="116"/>
                    <a:pt x="598" y="88"/>
                    <a:pt x="658" y="74"/>
                  </a:cubicBezTo>
                  <a:cubicBezTo>
                    <a:pt x="806" y="43"/>
                    <a:pt x="950" y="14"/>
                    <a:pt x="1098" y="14"/>
                  </a:cubicBezTo>
                  <a:lnTo>
                    <a:pt x="1172" y="14"/>
                  </a:lnTo>
                  <a:cubicBezTo>
                    <a:pt x="1112" y="14"/>
                    <a:pt x="1070" y="0"/>
                    <a:pt x="1010" y="0"/>
                  </a:cubicBezTo>
                  <a:close/>
                  <a:moveTo>
                    <a:pt x="1112" y="131"/>
                  </a:moveTo>
                  <a:cubicBezTo>
                    <a:pt x="968" y="131"/>
                    <a:pt x="834" y="145"/>
                    <a:pt x="686" y="190"/>
                  </a:cubicBezTo>
                  <a:cubicBezTo>
                    <a:pt x="528" y="233"/>
                    <a:pt x="366" y="306"/>
                    <a:pt x="232" y="426"/>
                  </a:cubicBezTo>
                  <a:cubicBezTo>
                    <a:pt x="176" y="468"/>
                    <a:pt x="130" y="528"/>
                    <a:pt x="71" y="584"/>
                  </a:cubicBezTo>
                  <a:cubicBezTo>
                    <a:pt x="42" y="644"/>
                    <a:pt x="28" y="718"/>
                    <a:pt x="14" y="778"/>
                  </a:cubicBezTo>
                  <a:cubicBezTo>
                    <a:pt x="28" y="778"/>
                    <a:pt x="42" y="760"/>
                    <a:pt x="57" y="760"/>
                  </a:cubicBezTo>
                  <a:cubicBezTo>
                    <a:pt x="116" y="718"/>
                    <a:pt x="190" y="690"/>
                    <a:pt x="264" y="672"/>
                  </a:cubicBezTo>
                  <a:cubicBezTo>
                    <a:pt x="366" y="630"/>
                    <a:pt x="482" y="616"/>
                    <a:pt x="598" y="616"/>
                  </a:cubicBezTo>
                  <a:lnTo>
                    <a:pt x="686" y="616"/>
                  </a:lnTo>
                  <a:cubicBezTo>
                    <a:pt x="834" y="630"/>
                    <a:pt x="982" y="672"/>
                    <a:pt x="1112" y="746"/>
                  </a:cubicBezTo>
                  <a:cubicBezTo>
                    <a:pt x="1112" y="746"/>
                    <a:pt x="1126" y="760"/>
                    <a:pt x="1126" y="778"/>
                  </a:cubicBezTo>
                  <a:cubicBezTo>
                    <a:pt x="1112" y="792"/>
                    <a:pt x="1112" y="792"/>
                    <a:pt x="1098" y="792"/>
                  </a:cubicBezTo>
                  <a:lnTo>
                    <a:pt x="1084" y="792"/>
                  </a:lnTo>
                  <a:cubicBezTo>
                    <a:pt x="950" y="760"/>
                    <a:pt x="820" y="746"/>
                    <a:pt x="686" y="732"/>
                  </a:cubicBezTo>
                  <a:lnTo>
                    <a:pt x="598" y="732"/>
                  </a:lnTo>
                  <a:cubicBezTo>
                    <a:pt x="496" y="732"/>
                    <a:pt x="394" y="746"/>
                    <a:pt x="292" y="778"/>
                  </a:cubicBezTo>
                  <a:cubicBezTo>
                    <a:pt x="190" y="806"/>
                    <a:pt x="88" y="848"/>
                    <a:pt x="0" y="908"/>
                  </a:cubicBezTo>
                  <a:cubicBezTo>
                    <a:pt x="0" y="1010"/>
                    <a:pt x="14" y="1112"/>
                    <a:pt x="71" y="1217"/>
                  </a:cubicBezTo>
                  <a:cubicBezTo>
                    <a:pt x="190" y="1481"/>
                    <a:pt x="468" y="1611"/>
                    <a:pt x="774" y="1611"/>
                  </a:cubicBezTo>
                  <a:cubicBezTo>
                    <a:pt x="922" y="1611"/>
                    <a:pt x="1084" y="1583"/>
                    <a:pt x="1231" y="1509"/>
                  </a:cubicBezTo>
                  <a:cubicBezTo>
                    <a:pt x="1685" y="1274"/>
                    <a:pt x="1903" y="792"/>
                    <a:pt x="1713" y="394"/>
                  </a:cubicBezTo>
                  <a:cubicBezTo>
                    <a:pt x="1671" y="306"/>
                    <a:pt x="1611" y="233"/>
                    <a:pt x="1537" y="176"/>
                  </a:cubicBezTo>
                  <a:cubicBezTo>
                    <a:pt x="1435" y="162"/>
                    <a:pt x="1319" y="131"/>
                    <a:pt x="1214" y="131"/>
                  </a:cubicBezTo>
                  <a:close/>
                </a:path>
              </a:pathLst>
            </a:custGeom>
            <a:solidFill>
              <a:srgbClr val="DC8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86" name="Google Shape;486;p46"/>
            <p:cNvSpPr/>
            <p:nvPr/>
          </p:nvSpPr>
          <p:spPr>
            <a:xfrm>
              <a:off x="2471400" y="4367363"/>
              <a:ext cx="49550" cy="20525"/>
            </a:xfrm>
            <a:custGeom>
              <a:avLst/>
              <a:gdLst/>
              <a:ahLst/>
              <a:cxnLst/>
              <a:rect l="l" t="t" r="r" b="b"/>
              <a:pathLst>
                <a:path w="1982" h="821" extrusionOk="0">
                  <a:moveTo>
                    <a:pt x="690" y="131"/>
                  </a:moveTo>
                  <a:lnTo>
                    <a:pt x="690" y="131"/>
                  </a:lnTo>
                  <a:cubicBezTo>
                    <a:pt x="679" y="137"/>
                    <a:pt x="668" y="143"/>
                    <a:pt x="657" y="150"/>
                  </a:cubicBezTo>
                  <a:lnTo>
                    <a:pt x="657" y="150"/>
                  </a:lnTo>
                  <a:cubicBezTo>
                    <a:pt x="668" y="144"/>
                    <a:pt x="679" y="137"/>
                    <a:pt x="690" y="131"/>
                  </a:cubicBezTo>
                  <a:close/>
                  <a:moveTo>
                    <a:pt x="1366" y="0"/>
                  </a:moveTo>
                  <a:cubicBezTo>
                    <a:pt x="1496" y="29"/>
                    <a:pt x="1629" y="74"/>
                    <a:pt x="1731" y="162"/>
                  </a:cubicBezTo>
                  <a:cubicBezTo>
                    <a:pt x="1791" y="176"/>
                    <a:pt x="1865" y="190"/>
                    <a:pt x="1921" y="219"/>
                  </a:cubicBezTo>
                  <a:lnTo>
                    <a:pt x="1935" y="219"/>
                  </a:lnTo>
                  <a:cubicBezTo>
                    <a:pt x="1953" y="219"/>
                    <a:pt x="1967" y="204"/>
                    <a:pt x="1967" y="190"/>
                  </a:cubicBezTo>
                  <a:cubicBezTo>
                    <a:pt x="1981" y="176"/>
                    <a:pt x="1967" y="148"/>
                    <a:pt x="1953" y="148"/>
                  </a:cubicBezTo>
                  <a:cubicBezTo>
                    <a:pt x="1865" y="102"/>
                    <a:pt x="1777" y="74"/>
                    <a:pt x="1689" y="60"/>
                  </a:cubicBezTo>
                  <a:cubicBezTo>
                    <a:pt x="1601" y="29"/>
                    <a:pt x="1496" y="15"/>
                    <a:pt x="1408" y="0"/>
                  </a:cubicBezTo>
                  <a:close/>
                  <a:moveTo>
                    <a:pt x="657" y="150"/>
                  </a:moveTo>
                  <a:lnTo>
                    <a:pt x="657" y="150"/>
                  </a:lnTo>
                  <a:cubicBezTo>
                    <a:pt x="640" y="159"/>
                    <a:pt x="622" y="168"/>
                    <a:pt x="602" y="176"/>
                  </a:cubicBezTo>
                  <a:lnTo>
                    <a:pt x="472" y="250"/>
                  </a:lnTo>
                  <a:cubicBezTo>
                    <a:pt x="440" y="278"/>
                    <a:pt x="398" y="306"/>
                    <a:pt x="370" y="338"/>
                  </a:cubicBezTo>
                  <a:cubicBezTo>
                    <a:pt x="296" y="394"/>
                    <a:pt x="236" y="468"/>
                    <a:pt x="177" y="542"/>
                  </a:cubicBezTo>
                  <a:cubicBezTo>
                    <a:pt x="149" y="570"/>
                    <a:pt x="120" y="616"/>
                    <a:pt x="89" y="644"/>
                  </a:cubicBezTo>
                  <a:lnTo>
                    <a:pt x="18" y="764"/>
                  </a:lnTo>
                  <a:cubicBezTo>
                    <a:pt x="1" y="778"/>
                    <a:pt x="18" y="806"/>
                    <a:pt x="32" y="820"/>
                  </a:cubicBezTo>
                  <a:lnTo>
                    <a:pt x="47" y="820"/>
                  </a:lnTo>
                  <a:cubicBezTo>
                    <a:pt x="61" y="820"/>
                    <a:pt x="75" y="820"/>
                    <a:pt x="75" y="806"/>
                  </a:cubicBezTo>
                  <a:lnTo>
                    <a:pt x="89" y="806"/>
                  </a:lnTo>
                  <a:lnTo>
                    <a:pt x="163" y="704"/>
                  </a:lnTo>
                  <a:cubicBezTo>
                    <a:pt x="194" y="658"/>
                    <a:pt x="208" y="630"/>
                    <a:pt x="236" y="602"/>
                  </a:cubicBezTo>
                  <a:cubicBezTo>
                    <a:pt x="251" y="588"/>
                    <a:pt x="265" y="570"/>
                    <a:pt x="265" y="570"/>
                  </a:cubicBezTo>
                  <a:cubicBezTo>
                    <a:pt x="347" y="405"/>
                    <a:pt x="483" y="255"/>
                    <a:pt x="657" y="150"/>
                  </a:cubicBezTo>
                  <a:close/>
                </a:path>
              </a:pathLst>
            </a:custGeom>
            <a:solidFill>
              <a:srgbClr val="C36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87" name="Google Shape;487;p46"/>
            <p:cNvSpPr/>
            <p:nvPr/>
          </p:nvSpPr>
          <p:spPr>
            <a:xfrm>
              <a:off x="2478000" y="4367363"/>
              <a:ext cx="36700" cy="14275"/>
            </a:xfrm>
            <a:custGeom>
              <a:avLst/>
              <a:gdLst/>
              <a:ahLst/>
              <a:cxnLst/>
              <a:rect l="l" t="t" r="r" b="b"/>
              <a:pathLst>
                <a:path w="1468" h="571" extrusionOk="0">
                  <a:moveTo>
                    <a:pt x="1028" y="0"/>
                  </a:moveTo>
                  <a:cubicBezTo>
                    <a:pt x="880" y="0"/>
                    <a:pt x="736" y="29"/>
                    <a:pt x="588" y="60"/>
                  </a:cubicBezTo>
                  <a:cubicBezTo>
                    <a:pt x="528" y="74"/>
                    <a:pt x="486" y="102"/>
                    <a:pt x="426" y="131"/>
                  </a:cubicBezTo>
                  <a:cubicBezTo>
                    <a:pt x="236" y="236"/>
                    <a:pt x="89" y="394"/>
                    <a:pt x="1" y="570"/>
                  </a:cubicBezTo>
                  <a:cubicBezTo>
                    <a:pt x="60" y="514"/>
                    <a:pt x="106" y="454"/>
                    <a:pt x="162" y="412"/>
                  </a:cubicBezTo>
                  <a:cubicBezTo>
                    <a:pt x="296" y="292"/>
                    <a:pt x="458" y="219"/>
                    <a:pt x="616" y="176"/>
                  </a:cubicBezTo>
                  <a:cubicBezTo>
                    <a:pt x="764" y="131"/>
                    <a:pt x="898" y="117"/>
                    <a:pt x="1042" y="117"/>
                  </a:cubicBezTo>
                  <a:lnTo>
                    <a:pt x="1144" y="117"/>
                  </a:lnTo>
                  <a:cubicBezTo>
                    <a:pt x="1249" y="117"/>
                    <a:pt x="1365" y="148"/>
                    <a:pt x="1467" y="162"/>
                  </a:cubicBezTo>
                  <a:cubicBezTo>
                    <a:pt x="1365" y="74"/>
                    <a:pt x="1232" y="29"/>
                    <a:pt x="1102" y="0"/>
                  </a:cubicBezTo>
                  <a:close/>
                </a:path>
              </a:pathLst>
            </a:custGeom>
            <a:solidFill>
              <a:srgbClr val="BA5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88" name="Google Shape;488;p46"/>
            <p:cNvSpPr/>
            <p:nvPr/>
          </p:nvSpPr>
          <p:spPr>
            <a:xfrm>
              <a:off x="2466300" y="4391888"/>
              <a:ext cx="5125" cy="6975"/>
            </a:xfrm>
            <a:custGeom>
              <a:avLst/>
              <a:gdLst/>
              <a:ahLst/>
              <a:cxnLst/>
              <a:rect l="l" t="t" r="r" b="b"/>
              <a:pathLst>
                <a:path w="205" h="279" extrusionOk="0">
                  <a:moveTo>
                    <a:pt x="163" y="1"/>
                  </a:moveTo>
                  <a:lnTo>
                    <a:pt x="117" y="47"/>
                  </a:lnTo>
                  <a:cubicBezTo>
                    <a:pt x="75" y="103"/>
                    <a:pt x="47" y="163"/>
                    <a:pt x="1" y="237"/>
                  </a:cubicBezTo>
                  <a:cubicBezTo>
                    <a:pt x="1" y="237"/>
                    <a:pt x="1" y="265"/>
                    <a:pt x="15" y="265"/>
                  </a:cubicBezTo>
                  <a:cubicBezTo>
                    <a:pt x="15" y="279"/>
                    <a:pt x="29" y="279"/>
                    <a:pt x="29" y="279"/>
                  </a:cubicBezTo>
                  <a:cubicBezTo>
                    <a:pt x="47" y="279"/>
                    <a:pt x="47" y="265"/>
                    <a:pt x="61" y="265"/>
                  </a:cubicBezTo>
                  <a:cubicBezTo>
                    <a:pt x="103" y="205"/>
                    <a:pt x="134" y="149"/>
                    <a:pt x="177" y="103"/>
                  </a:cubicBezTo>
                  <a:lnTo>
                    <a:pt x="205" y="75"/>
                  </a:lnTo>
                  <a:cubicBezTo>
                    <a:pt x="191" y="61"/>
                    <a:pt x="177" y="29"/>
                    <a:pt x="163" y="1"/>
                  </a:cubicBezTo>
                  <a:close/>
                </a:path>
              </a:pathLst>
            </a:custGeom>
            <a:solidFill>
              <a:srgbClr val="AD4D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89" name="Google Shape;489;p46"/>
            <p:cNvSpPr/>
            <p:nvPr/>
          </p:nvSpPr>
          <p:spPr>
            <a:xfrm>
              <a:off x="2470350" y="4386438"/>
              <a:ext cx="6275" cy="7325"/>
            </a:xfrm>
            <a:custGeom>
              <a:avLst/>
              <a:gdLst/>
              <a:ahLst/>
              <a:cxnLst/>
              <a:rect l="l" t="t" r="r" b="b"/>
              <a:pathLst>
                <a:path w="251" h="293" extrusionOk="0">
                  <a:moveTo>
                    <a:pt x="250" y="1"/>
                  </a:moveTo>
                  <a:lnTo>
                    <a:pt x="250" y="1"/>
                  </a:lnTo>
                  <a:cubicBezTo>
                    <a:pt x="191" y="43"/>
                    <a:pt x="148" y="71"/>
                    <a:pt x="117" y="103"/>
                  </a:cubicBezTo>
                  <a:cubicBezTo>
                    <a:pt x="74" y="145"/>
                    <a:pt x="29" y="191"/>
                    <a:pt x="1" y="219"/>
                  </a:cubicBezTo>
                  <a:cubicBezTo>
                    <a:pt x="15" y="247"/>
                    <a:pt x="29" y="279"/>
                    <a:pt x="43" y="293"/>
                  </a:cubicBezTo>
                  <a:cubicBezTo>
                    <a:pt x="89" y="265"/>
                    <a:pt x="117" y="219"/>
                    <a:pt x="176" y="177"/>
                  </a:cubicBezTo>
                  <a:cubicBezTo>
                    <a:pt x="191" y="159"/>
                    <a:pt x="205" y="145"/>
                    <a:pt x="236" y="131"/>
                  </a:cubicBezTo>
                  <a:cubicBezTo>
                    <a:pt x="236" y="89"/>
                    <a:pt x="236" y="43"/>
                    <a:pt x="250" y="1"/>
                  </a:cubicBezTo>
                  <a:close/>
                </a:path>
              </a:pathLst>
            </a:custGeom>
            <a:solidFill>
              <a:srgbClr val="C36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90" name="Google Shape;490;p46"/>
            <p:cNvSpPr/>
            <p:nvPr/>
          </p:nvSpPr>
          <p:spPr>
            <a:xfrm>
              <a:off x="2476250" y="4382388"/>
              <a:ext cx="28150" cy="7325"/>
            </a:xfrm>
            <a:custGeom>
              <a:avLst/>
              <a:gdLst/>
              <a:ahLst/>
              <a:cxnLst/>
              <a:rect l="l" t="t" r="r" b="b"/>
              <a:pathLst>
                <a:path w="1126" h="293" extrusionOk="0">
                  <a:moveTo>
                    <a:pt x="598" y="1"/>
                  </a:moveTo>
                  <a:cubicBezTo>
                    <a:pt x="482" y="1"/>
                    <a:pt x="366" y="15"/>
                    <a:pt x="264" y="57"/>
                  </a:cubicBezTo>
                  <a:cubicBezTo>
                    <a:pt x="190" y="75"/>
                    <a:pt x="116" y="103"/>
                    <a:pt x="57" y="145"/>
                  </a:cubicBezTo>
                  <a:cubicBezTo>
                    <a:pt x="42" y="145"/>
                    <a:pt x="28" y="163"/>
                    <a:pt x="14" y="163"/>
                  </a:cubicBezTo>
                  <a:cubicBezTo>
                    <a:pt x="0" y="205"/>
                    <a:pt x="0" y="251"/>
                    <a:pt x="0" y="293"/>
                  </a:cubicBezTo>
                  <a:cubicBezTo>
                    <a:pt x="88" y="233"/>
                    <a:pt x="190" y="191"/>
                    <a:pt x="292" y="163"/>
                  </a:cubicBezTo>
                  <a:cubicBezTo>
                    <a:pt x="394" y="131"/>
                    <a:pt x="496" y="117"/>
                    <a:pt x="598" y="117"/>
                  </a:cubicBezTo>
                  <a:lnTo>
                    <a:pt x="686" y="117"/>
                  </a:lnTo>
                  <a:cubicBezTo>
                    <a:pt x="820" y="131"/>
                    <a:pt x="950" y="145"/>
                    <a:pt x="1084" y="177"/>
                  </a:cubicBezTo>
                  <a:lnTo>
                    <a:pt x="1098" y="177"/>
                  </a:lnTo>
                  <a:cubicBezTo>
                    <a:pt x="1112" y="177"/>
                    <a:pt x="1112" y="177"/>
                    <a:pt x="1126" y="163"/>
                  </a:cubicBezTo>
                  <a:cubicBezTo>
                    <a:pt x="1126" y="145"/>
                    <a:pt x="1112" y="131"/>
                    <a:pt x="1112" y="131"/>
                  </a:cubicBezTo>
                  <a:cubicBezTo>
                    <a:pt x="982" y="57"/>
                    <a:pt x="834" y="15"/>
                    <a:pt x="686" y="1"/>
                  </a:cubicBezTo>
                  <a:close/>
                </a:path>
              </a:pathLst>
            </a:custGeom>
            <a:solidFill>
              <a:srgbClr val="BA5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91" name="Google Shape;491;p46"/>
            <p:cNvSpPr/>
            <p:nvPr/>
          </p:nvSpPr>
          <p:spPr>
            <a:xfrm>
              <a:off x="2294475" y="4271588"/>
              <a:ext cx="200425" cy="197525"/>
            </a:xfrm>
            <a:custGeom>
              <a:avLst/>
              <a:gdLst/>
              <a:ahLst/>
              <a:cxnLst/>
              <a:rect l="l" t="t" r="r" b="b"/>
              <a:pathLst>
                <a:path w="8017" h="7901" extrusionOk="0">
                  <a:moveTo>
                    <a:pt x="4004" y="1"/>
                  </a:moveTo>
                  <a:cubicBezTo>
                    <a:pt x="3872" y="1"/>
                    <a:pt x="3740" y="8"/>
                    <a:pt x="3606" y="22"/>
                  </a:cubicBezTo>
                  <a:cubicBezTo>
                    <a:pt x="1510" y="240"/>
                    <a:pt x="1" y="2147"/>
                    <a:pt x="219" y="4271"/>
                  </a:cubicBezTo>
                  <a:cubicBezTo>
                    <a:pt x="426" y="6258"/>
                    <a:pt x="1812" y="7901"/>
                    <a:pt x="4005" y="7901"/>
                  </a:cubicBezTo>
                  <a:cubicBezTo>
                    <a:pt x="4156" y="7901"/>
                    <a:pt x="4312" y="7893"/>
                    <a:pt x="4471" y="7877"/>
                  </a:cubicBezTo>
                  <a:cubicBezTo>
                    <a:pt x="7078" y="7627"/>
                    <a:pt x="8017" y="5618"/>
                    <a:pt x="7799" y="3480"/>
                  </a:cubicBezTo>
                  <a:cubicBezTo>
                    <a:pt x="7578" y="1491"/>
                    <a:pt x="5933" y="1"/>
                    <a:pt x="4004" y="1"/>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92" name="Google Shape;492;p46"/>
            <p:cNvSpPr/>
            <p:nvPr/>
          </p:nvSpPr>
          <p:spPr>
            <a:xfrm>
              <a:off x="2332200" y="4313463"/>
              <a:ext cx="135275" cy="41075"/>
            </a:xfrm>
            <a:custGeom>
              <a:avLst/>
              <a:gdLst/>
              <a:ahLst/>
              <a:cxnLst/>
              <a:rect l="l" t="t" r="r" b="b"/>
              <a:pathLst>
                <a:path w="5411" h="1643" extrusionOk="0">
                  <a:moveTo>
                    <a:pt x="29" y="0"/>
                  </a:moveTo>
                  <a:lnTo>
                    <a:pt x="1" y="18"/>
                  </a:lnTo>
                  <a:cubicBezTo>
                    <a:pt x="264" y="602"/>
                    <a:pt x="820" y="1073"/>
                    <a:pt x="1629" y="1393"/>
                  </a:cubicBezTo>
                  <a:cubicBezTo>
                    <a:pt x="1713" y="1428"/>
                    <a:pt x="1801" y="1447"/>
                    <a:pt x="1885" y="1447"/>
                  </a:cubicBezTo>
                  <a:cubicBezTo>
                    <a:pt x="1976" y="1447"/>
                    <a:pt x="2064" y="1425"/>
                    <a:pt x="2139" y="1379"/>
                  </a:cubicBezTo>
                  <a:cubicBezTo>
                    <a:pt x="2287" y="1305"/>
                    <a:pt x="2375" y="1115"/>
                    <a:pt x="2375" y="911"/>
                  </a:cubicBezTo>
                  <a:cubicBezTo>
                    <a:pt x="2375" y="880"/>
                    <a:pt x="2375" y="840"/>
                    <a:pt x="2362" y="812"/>
                  </a:cubicBezTo>
                  <a:lnTo>
                    <a:pt x="2362" y="812"/>
                  </a:lnTo>
                  <a:cubicBezTo>
                    <a:pt x="2404" y="899"/>
                    <a:pt x="2449" y="986"/>
                    <a:pt x="2509" y="1073"/>
                  </a:cubicBezTo>
                  <a:cubicBezTo>
                    <a:pt x="2639" y="1305"/>
                    <a:pt x="2829" y="1467"/>
                    <a:pt x="3036" y="1569"/>
                  </a:cubicBezTo>
                  <a:cubicBezTo>
                    <a:pt x="3138" y="1615"/>
                    <a:pt x="3268" y="1643"/>
                    <a:pt x="3388" y="1643"/>
                  </a:cubicBezTo>
                  <a:cubicBezTo>
                    <a:pt x="3518" y="1643"/>
                    <a:pt x="3634" y="1615"/>
                    <a:pt x="3740" y="1555"/>
                  </a:cubicBezTo>
                  <a:cubicBezTo>
                    <a:pt x="3930" y="1439"/>
                    <a:pt x="4032" y="1231"/>
                    <a:pt x="4032" y="1041"/>
                  </a:cubicBezTo>
                  <a:cubicBezTo>
                    <a:pt x="4162" y="1277"/>
                    <a:pt x="4383" y="1453"/>
                    <a:pt x="4633" y="1569"/>
                  </a:cubicBezTo>
                  <a:cubicBezTo>
                    <a:pt x="4703" y="1596"/>
                    <a:pt x="4820" y="1634"/>
                    <a:pt x="4947" y="1634"/>
                  </a:cubicBezTo>
                  <a:cubicBezTo>
                    <a:pt x="5032" y="1634"/>
                    <a:pt x="5121" y="1617"/>
                    <a:pt x="5203" y="1569"/>
                  </a:cubicBezTo>
                  <a:cubicBezTo>
                    <a:pt x="5291" y="1527"/>
                    <a:pt x="5365" y="1425"/>
                    <a:pt x="5393" y="1305"/>
                  </a:cubicBezTo>
                  <a:cubicBezTo>
                    <a:pt x="5411" y="1217"/>
                    <a:pt x="5393" y="1129"/>
                    <a:pt x="5351" y="1055"/>
                  </a:cubicBezTo>
                  <a:lnTo>
                    <a:pt x="5323" y="1087"/>
                  </a:lnTo>
                  <a:cubicBezTo>
                    <a:pt x="5365" y="1143"/>
                    <a:pt x="5379" y="1217"/>
                    <a:pt x="5365" y="1291"/>
                  </a:cubicBezTo>
                  <a:cubicBezTo>
                    <a:pt x="5337" y="1393"/>
                    <a:pt x="5263" y="1495"/>
                    <a:pt x="5175" y="1541"/>
                  </a:cubicBezTo>
                  <a:cubicBezTo>
                    <a:pt x="5104" y="1579"/>
                    <a:pt x="5029" y="1592"/>
                    <a:pt x="4957" y="1592"/>
                  </a:cubicBezTo>
                  <a:cubicBezTo>
                    <a:pt x="4835" y="1592"/>
                    <a:pt x="4720" y="1553"/>
                    <a:pt x="4647" y="1527"/>
                  </a:cubicBezTo>
                  <a:cubicBezTo>
                    <a:pt x="4355" y="1407"/>
                    <a:pt x="4120" y="1189"/>
                    <a:pt x="4004" y="897"/>
                  </a:cubicBezTo>
                  <a:lnTo>
                    <a:pt x="3958" y="911"/>
                  </a:lnTo>
                  <a:cubicBezTo>
                    <a:pt x="4032" y="1129"/>
                    <a:pt x="3930" y="1393"/>
                    <a:pt x="3722" y="1513"/>
                  </a:cubicBezTo>
                  <a:cubicBezTo>
                    <a:pt x="3621" y="1574"/>
                    <a:pt x="3500" y="1607"/>
                    <a:pt x="3376" y="1607"/>
                  </a:cubicBezTo>
                  <a:cubicBezTo>
                    <a:pt x="3265" y="1607"/>
                    <a:pt x="3153" y="1581"/>
                    <a:pt x="3050" y="1527"/>
                  </a:cubicBezTo>
                  <a:cubicBezTo>
                    <a:pt x="2843" y="1439"/>
                    <a:pt x="2667" y="1277"/>
                    <a:pt x="2537" y="1041"/>
                  </a:cubicBezTo>
                  <a:cubicBezTo>
                    <a:pt x="2435" y="880"/>
                    <a:pt x="2361" y="704"/>
                    <a:pt x="2287" y="528"/>
                  </a:cubicBezTo>
                  <a:cubicBezTo>
                    <a:pt x="2273" y="472"/>
                    <a:pt x="2259" y="426"/>
                    <a:pt x="2245" y="384"/>
                  </a:cubicBezTo>
                  <a:lnTo>
                    <a:pt x="2199" y="398"/>
                  </a:lnTo>
                  <a:cubicBezTo>
                    <a:pt x="2227" y="440"/>
                    <a:pt x="2245" y="500"/>
                    <a:pt x="2259" y="545"/>
                  </a:cubicBezTo>
                  <a:cubicBezTo>
                    <a:pt x="2301" y="662"/>
                    <a:pt x="2333" y="778"/>
                    <a:pt x="2333" y="911"/>
                  </a:cubicBezTo>
                  <a:cubicBezTo>
                    <a:pt x="2333" y="1101"/>
                    <a:pt x="2245" y="1277"/>
                    <a:pt x="2111" y="1351"/>
                  </a:cubicBezTo>
                  <a:cubicBezTo>
                    <a:pt x="2040" y="1391"/>
                    <a:pt x="1955" y="1414"/>
                    <a:pt x="1866" y="1414"/>
                  </a:cubicBezTo>
                  <a:cubicBezTo>
                    <a:pt x="1793" y="1414"/>
                    <a:pt x="1717" y="1398"/>
                    <a:pt x="1643" y="1365"/>
                  </a:cubicBezTo>
                  <a:cubicBezTo>
                    <a:pt x="852" y="1041"/>
                    <a:pt x="293" y="574"/>
                    <a:pt x="29" y="0"/>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93" name="Google Shape;493;p46"/>
            <p:cNvSpPr/>
            <p:nvPr/>
          </p:nvSpPr>
          <p:spPr>
            <a:xfrm>
              <a:off x="2338100" y="4378363"/>
              <a:ext cx="42150" cy="42850"/>
            </a:xfrm>
            <a:custGeom>
              <a:avLst/>
              <a:gdLst/>
              <a:ahLst/>
              <a:cxnLst/>
              <a:rect l="l" t="t" r="r" b="b"/>
              <a:pathLst>
                <a:path w="1686" h="1714" extrusionOk="0">
                  <a:moveTo>
                    <a:pt x="848" y="0"/>
                  </a:moveTo>
                  <a:cubicBezTo>
                    <a:pt x="380" y="0"/>
                    <a:pt x="0" y="380"/>
                    <a:pt x="0" y="865"/>
                  </a:cubicBezTo>
                  <a:cubicBezTo>
                    <a:pt x="0" y="1333"/>
                    <a:pt x="380" y="1713"/>
                    <a:pt x="848" y="1713"/>
                  </a:cubicBezTo>
                  <a:cubicBezTo>
                    <a:pt x="1319" y="1713"/>
                    <a:pt x="1685" y="1333"/>
                    <a:pt x="1685" y="865"/>
                  </a:cubicBezTo>
                  <a:cubicBezTo>
                    <a:pt x="1685" y="380"/>
                    <a:pt x="1319" y="0"/>
                    <a:pt x="848"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94" name="Google Shape;494;p46"/>
            <p:cNvSpPr/>
            <p:nvPr/>
          </p:nvSpPr>
          <p:spPr>
            <a:xfrm>
              <a:off x="2337300" y="4377663"/>
              <a:ext cx="44000" cy="44325"/>
            </a:xfrm>
            <a:custGeom>
              <a:avLst/>
              <a:gdLst/>
              <a:ahLst/>
              <a:cxnLst/>
              <a:rect l="l" t="t" r="r" b="b"/>
              <a:pathLst>
                <a:path w="1760" h="1773" extrusionOk="0">
                  <a:moveTo>
                    <a:pt x="880" y="56"/>
                  </a:moveTo>
                  <a:cubicBezTo>
                    <a:pt x="1102" y="56"/>
                    <a:pt x="1306" y="158"/>
                    <a:pt x="1453" y="306"/>
                  </a:cubicBezTo>
                  <a:cubicBezTo>
                    <a:pt x="1601" y="454"/>
                    <a:pt x="1689" y="658"/>
                    <a:pt x="1689" y="893"/>
                  </a:cubicBezTo>
                  <a:cubicBezTo>
                    <a:pt x="1689" y="1112"/>
                    <a:pt x="1601" y="1319"/>
                    <a:pt x="1453" y="1477"/>
                  </a:cubicBezTo>
                  <a:cubicBezTo>
                    <a:pt x="1306" y="1625"/>
                    <a:pt x="1102" y="1713"/>
                    <a:pt x="880" y="1713"/>
                  </a:cubicBezTo>
                  <a:cubicBezTo>
                    <a:pt x="648" y="1713"/>
                    <a:pt x="440" y="1625"/>
                    <a:pt x="296" y="1477"/>
                  </a:cubicBezTo>
                  <a:cubicBezTo>
                    <a:pt x="148" y="1319"/>
                    <a:pt x="60" y="1112"/>
                    <a:pt x="60" y="893"/>
                  </a:cubicBezTo>
                  <a:cubicBezTo>
                    <a:pt x="60" y="658"/>
                    <a:pt x="148" y="454"/>
                    <a:pt x="296" y="306"/>
                  </a:cubicBezTo>
                  <a:cubicBezTo>
                    <a:pt x="440" y="158"/>
                    <a:pt x="648" y="56"/>
                    <a:pt x="880" y="56"/>
                  </a:cubicBezTo>
                  <a:close/>
                  <a:moveTo>
                    <a:pt x="880" y="0"/>
                  </a:moveTo>
                  <a:cubicBezTo>
                    <a:pt x="634" y="0"/>
                    <a:pt x="412" y="102"/>
                    <a:pt x="250" y="264"/>
                  </a:cubicBezTo>
                  <a:cubicBezTo>
                    <a:pt x="89" y="422"/>
                    <a:pt x="1" y="644"/>
                    <a:pt x="1" y="893"/>
                  </a:cubicBezTo>
                  <a:cubicBezTo>
                    <a:pt x="1" y="1126"/>
                    <a:pt x="89" y="1361"/>
                    <a:pt x="250" y="1509"/>
                  </a:cubicBezTo>
                  <a:cubicBezTo>
                    <a:pt x="412" y="1671"/>
                    <a:pt x="634" y="1773"/>
                    <a:pt x="880" y="1773"/>
                  </a:cubicBezTo>
                  <a:cubicBezTo>
                    <a:pt x="1116" y="1773"/>
                    <a:pt x="1337" y="1671"/>
                    <a:pt x="1496" y="1509"/>
                  </a:cubicBezTo>
                  <a:cubicBezTo>
                    <a:pt x="1657" y="1361"/>
                    <a:pt x="1759" y="1126"/>
                    <a:pt x="1759" y="893"/>
                  </a:cubicBezTo>
                  <a:cubicBezTo>
                    <a:pt x="1759" y="644"/>
                    <a:pt x="1657" y="422"/>
                    <a:pt x="1496" y="264"/>
                  </a:cubicBezTo>
                  <a:cubicBezTo>
                    <a:pt x="1337" y="102"/>
                    <a:pt x="1116" y="0"/>
                    <a:pt x="880"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95" name="Google Shape;495;p46"/>
            <p:cNvSpPr/>
            <p:nvPr/>
          </p:nvSpPr>
          <p:spPr>
            <a:xfrm>
              <a:off x="2338800" y="4380213"/>
              <a:ext cx="42150" cy="42475"/>
            </a:xfrm>
            <a:custGeom>
              <a:avLst/>
              <a:gdLst/>
              <a:ahLst/>
              <a:cxnLst/>
              <a:rect l="l" t="t" r="r" b="b"/>
              <a:pathLst>
                <a:path w="1686" h="1699" extrusionOk="0">
                  <a:moveTo>
                    <a:pt x="838" y="0"/>
                  </a:moveTo>
                  <a:cubicBezTo>
                    <a:pt x="366" y="0"/>
                    <a:pt x="0" y="380"/>
                    <a:pt x="0" y="848"/>
                  </a:cubicBezTo>
                  <a:cubicBezTo>
                    <a:pt x="0" y="1319"/>
                    <a:pt x="366" y="1699"/>
                    <a:pt x="838" y="1699"/>
                  </a:cubicBezTo>
                  <a:cubicBezTo>
                    <a:pt x="1305" y="1699"/>
                    <a:pt x="1685" y="1319"/>
                    <a:pt x="1685" y="848"/>
                  </a:cubicBezTo>
                  <a:cubicBezTo>
                    <a:pt x="1685" y="380"/>
                    <a:pt x="1305" y="0"/>
                    <a:pt x="8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96" name="Google Shape;496;p46"/>
            <p:cNvSpPr/>
            <p:nvPr/>
          </p:nvSpPr>
          <p:spPr>
            <a:xfrm>
              <a:off x="2346100" y="4387863"/>
              <a:ext cx="27550" cy="27550"/>
            </a:xfrm>
            <a:custGeom>
              <a:avLst/>
              <a:gdLst/>
              <a:ahLst/>
              <a:cxnLst/>
              <a:rect l="l" t="t" r="r" b="b"/>
              <a:pathLst>
                <a:path w="1102" h="1102" extrusionOk="0">
                  <a:moveTo>
                    <a:pt x="546" y="0"/>
                  </a:moveTo>
                  <a:cubicBezTo>
                    <a:pt x="250" y="0"/>
                    <a:pt x="0" y="236"/>
                    <a:pt x="0" y="542"/>
                  </a:cubicBezTo>
                  <a:cubicBezTo>
                    <a:pt x="0" y="851"/>
                    <a:pt x="250" y="1101"/>
                    <a:pt x="546" y="1101"/>
                  </a:cubicBezTo>
                  <a:cubicBezTo>
                    <a:pt x="852" y="1101"/>
                    <a:pt x="1101" y="851"/>
                    <a:pt x="1101" y="542"/>
                  </a:cubicBezTo>
                  <a:cubicBezTo>
                    <a:pt x="1101" y="236"/>
                    <a:pt x="852" y="0"/>
                    <a:pt x="5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97" name="Google Shape;497;p46"/>
            <p:cNvSpPr/>
            <p:nvPr/>
          </p:nvSpPr>
          <p:spPr>
            <a:xfrm>
              <a:off x="2342850" y="4396988"/>
              <a:ext cx="9875" cy="6625"/>
            </a:xfrm>
            <a:custGeom>
              <a:avLst/>
              <a:gdLst/>
              <a:ahLst/>
              <a:cxnLst/>
              <a:rect l="l" t="t" r="r" b="b"/>
              <a:pathLst>
                <a:path w="395" h="265" extrusionOk="0">
                  <a:moveTo>
                    <a:pt x="190" y="1"/>
                  </a:moveTo>
                  <a:cubicBezTo>
                    <a:pt x="88" y="1"/>
                    <a:pt x="0" y="61"/>
                    <a:pt x="0" y="135"/>
                  </a:cubicBezTo>
                  <a:cubicBezTo>
                    <a:pt x="0" y="208"/>
                    <a:pt x="88" y="265"/>
                    <a:pt x="190" y="265"/>
                  </a:cubicBezTo>
                  <a:cubicBezTo>
                    <a:pt x="306" y="265"/>
                    <a:pt x="394" y="208"/>
                    <a:pt x="394" y="135"/>
                  </a:cubicBezTo>
                  <a:cubicBezTo>
                    <a:pt x="394" y="61"/>
                    <a:pt x="306" y="1"/>
                    <a:pt x="1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98" name="Google Shape;498;p46"/>
            <p:cNvSpPr/>
            <p:nvPr/>
          </p:nvSpPr>
          <p:spPr>
            <a:xfrm>
              <a:off x="2419425" y="4355913"/>
              <a:ext cx="48050" cy="43050"/>
            </a:xfrm>
            <a:custGeom>
              <a:avLst/>
              <a:gdLst/>
              <a:ahLst/>
              <a:cxnLst/>
              <a:rect l="l" t="t" r="r" b="b"/>
              <a:pathLst>
                <a:path w="1922" h="1722" extrusionOk="0">
                  <a:moveTo>
                    <a:pt x="950" y="1"/>
                  </a:moveTo>
                  <a:cubicBezTo>
                    <a:pt x="847" y="1"/>
                    <a:pt x="744" y="20"/>
                    <a:pt x="645" y="61"/>
                  </a:cubicBezTo>
                  <a:cubicBezTo>
                    <a:pt x="205" y="237"/>
                    <a:pt x="1" y="736"/>
                    <a:pt x="177" y="1176"/>
                  </a:cubicBezTo>
                  <a:cubicBezTo>
                    <a:pt x="312" y="1513"/>
                    <a:pt x="634" y="1722"/>
                    <a:pt x="970" y="1722"/>
                  </a:cubicBezTo>
                  <a:cubicBezTo>
                    <a:pt x="1072" y="1722"/>
                    <a:pt x="1175" y="1703"/>
                    <a:pt x="1274" y="1661"/>
                  </a:cubicBezTo>
                  <a:cubicBezTo>
                    <a:pt x="1714" y="1486"/>
                    <a:pt x="1922" y="986"/>
                    <a:pt x="1746" y="546"/>
                  </a:cubicBezTo>
                  <a:cubicBezTo>
                    <a:pt x="1611" y="209"/>
                    <a:pt x="1286" y="1"/>
                    <a:pt x="950"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99" name="Google Shape;499;p46"/>
            <p:cNvSpPr/>
            <p:nvPr/>
          </p:nvSpPr>
          <p:spPr>
            <a:xfrm>
              <a:off x="2421275" y="4355238"/>
              <a:ext cx="44350" cy="44425"/>
            </a:xfrm>
            <a:custGeom>
              <a:avLst/>
              <a:gdLst/>
              <a:ahLst/>
              <a:cxnLst/>
              <a:rect l="l" t="t" r="r" b="b"/>
              <a:pathLst>
                <a:path w="1774" h="1777" extrusionOk="0">
                  <a:moveTo>
                    <a:pt x="880" y="60"/>
                  </a:moveTo>
                  <a:cubicBezTo>
                    <a:pt x="1200" y="60"/>
                    <a:pt x="1510" y="250"/>
                    <a:pt x="1640" y="573"/>
                  </a:cubicBezTo>
                  <a:cubicBezTo>
                    <a:pt x="1686" y="675"/>
                    <a:pt x="1700" y="791"/>
                    <a:pt x="1700" y="897"/>
                  </a:cubicBezTo>
                  <a:cubicBezTo>
                    <a:pt x="1700" y="1217"/>
                    <a:pt x="1510" y="1527"/>
                    <a:pt x="1200" y="1657"/>
                  </a:cubicBezTo>
                  <a:cubicBezTo>
                    <a:pt x="1098" y="1688"/>
                    <a:pt x="996" y="1717"/>
                    <a:pt x="894" y="1717"/>
                  </a:cubicBezTo>
                  <a:cubicBezTo>
                    <a:pt x="571" y="1717"/>
                    <a:pt x="265" y="1513"/>
                    <a:pt x="131" y="1189"/>
                  </a:cubicBezTo>
                  <a:cubicBezTo>
                    <a:pt x="89" y="1087"/>
                    <a:pt x="71" y="985"/>
                    <a:pt x="71" y="879"/>
                  </a:cubicBezTo>
                  <a:cubicBezTo>
                    <a:pt x="71" y="559"/>
                    <a:pt x="265" y="250"/>
                    <a:pt x="571" y="120"/>
                  </a:cubicBezTo>
                  <a:cubicBezTo>
                    <a:pt x="673" y="74"/>
                    <a:pt x="775" y="60"/>
                    <a:pt x="880" y="60"/>
                  </a:cubicBezTo>
                  <a:close/>
                  <a:moveTo>
                    <a:pt x="880" y="0"/>
                  </a:moveTo>
                  <a:cubicBezTo>
                    <a:pt x="775" y="0"/>
                    <a:pt x="659" y="18"/>
                    <a:pt x="557" y="60"/>
                  </a:cubicBezTo>
                  <a:cubicBezTo>
                    <a:pt x="219" y="208"/>
                    <a:pt x="1" y="528"/>
                    <a:pt x="1" y="879"/>
                  </a:cubicBezTo>
                  <a:cubicBezTo>
                    <a:pt x="1" y="999"/>
                    <a:pt x="29" y="1101"/>
                    <a:pt x="71" y="1217"/>
                  </a:cubicBezTo>
                  <a:cubicBezTo>
                    <a:pt x="205" y="1555"/>
                    <a:pt x="543" y="1776"/>
                    <a:pt x="894" y="1776"/>
                  </a:cubicBezTo>
                  <a:cubicBezTo>
                    <a:pt x="996" y="1776"/>
                    <a:pt x="1112" y="1745"/>
                    <a:pt x="1214" y="1717"/>
                  </a:cubicBezTo>
                  <a:cubicBezTo>
                    <a:pt x="1552" y="1569"/>
                    <a:pt x="1774" y="1249"/>
                    <a:pt x="1774" y="897"/>
                  </a:cubicBezTo>
                  <a:cubicBezTo>
                    <a:pt x="1774" y="777"/>
                    <a:pt x="1742" y="661"/>
                    <a:pt x="1700" y="559"/>
                  </a:cubicBezTo>
                  <a:cubicBezTo>
                    <a:pt x="1566" y="208"/>
                    <a:pt x="1232" y="0"/>
                    <a:pt x="880"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00" name="Google Shape;500;p46"/>
            <p:cNvSpPr/>
            <p:nvPr/>
          </p:nvSpPr>
          <p:spPr>
            <a:xfrm>
              <a:off x="2419425" y="4357913"/>
              <a:ext cx="48050" cy="42525"/>
            </a:xfrm>
            <a:custGeom>
              <a:avLst/>
              <a:gdLst/>
              <a:ahLst/>
              <a:cxnLst/>
              <a:rect l="l" t="t" r="r" b="b"/>
              <a:pathLst>
                <a:path w="1922" h="1701" extrusionOk="0">
                  <a:moveTo>
                    <a:pt x="944" y="0"/>
                  </a:moveTo>
                  <a:cubicBezTo>
                    <a:pt x="843" y="0"/>
                    <a:pt x="742" y="18"/>
                    <a:pt x="645" y="55"/>
                  </a:cubicBezTo>
                  <a:cubicBezTo>
                    <a:pt x="205" y="231"/>
                    <a:pt x="1" y="730"/>
                    <a:pt x="177" y="1170"/>
                  </a:cubicBezTo>
                  <a:cubicBezTo>
                    <a:pt x="310" y="1503"/>
                    <a:pt x="627" y="1701"/>
                    <a:pt x="958" y="1701"/>
                  </a:cubicBezTo>
                  <a:cubicBezTo>
                    <a:pt x="1064" y="1701"/>
                    <a:pt x="1171" y="1680"/>
                    <a:pt x="1274" y="1638"/>
                  </a:cubicBezTo>
                  <a:cubicBezTo>
                    <a:pt x="1714" y="1462"/>
                    <a:pt x="1922" y="980"/>
                    <a:pt x="1746" y="540"/>
                  </a:cubicBezTo>
                  <a:cubicBezTo>
                    <a:pt x="1610" y="201"/>
                    <a:pt x="1282" y="0"/>
                    <a:pt x="9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01" name="Google Shape;501;p46"/>
            <p:cNvSpPr/>
            <p:nvPr/>
          </p:nvSpPr>
          <p:spPr>
            <a:xfrm>
              <a:off x="2427875" y="4365363"/>
              <a:ext cx="31150" cy="27625"/>
            </a:xfrm>
            <a:custGeom>
              <a:avLst/>
              <a:gdLst/>
              <a:ahLst/>
              <a:cxnLst/>
              <a:rect l="l" t="t" r="r" b="b"/>
              <a:pathLst>
                <a:path w="1246" h="1105" extrusionOk="0">
                  <a:moveTo>
                    <a:pt x="617" y="1"/>
                  </a:moveTo>
                  <a:cubicBezTo>
                    <a:pt x="552" y="1"/>
                    <a:pt x="486" y="12"/>
                    <a:pt x="423" y="35"/>
                  </a:cubicBezTo>
                  <a:cubicBezTo>
                    <a:pt x="131" y="154"/>
                    <a:pt x="1" y="474"/>
                    <a:pt x="117" y="756"/>
                  </a:cubicBezTo>
                  <a:cubicBezTo>
                    <a:pt x="204" y="976"/>
                    <a:pt x="410" y="1104"/>
                    <a:pt x="625" y="1104"/>
                  </a:cubicBezTo>
                  <a:cubicBezTo>
                    <a:pt x="695" y="1104"/>
                    <a:pt x="766" y="1090"/>
                    <a:pt x="834" y="1062"/>
                  </a:cubicBezTo>
                  <a:cubicBezTo>
                    <a:pt x="1112" y="960"/>
                    <a:pt x="1246" y="636"/>
                    <a:pt x="1126" y="344"/>
                  </a:cubicBezTo>
                  <a:cubicBezTo>
                    <a:pt x="1047" y="129"/>
                    <a:pt x="838" y="1"/>
                    <a:pt x="6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02" name="Google Shape;502;p46"/>
            <p:cNvSpPr/>
            <p:nvPr/>
          </p:nvSpPr>
          <p:spPr>
            <a:xfrm>
              <a:off x="2448725" y="4370038"/>
              <a:ext cx="10650" cy="7125"/>
            </a:xfrm>
            <a:custGeom>
              <a:avLst/>
              <a:gdLst/>
              <a:ahLst/>
              <a:cxnLst/>
              <a:rect l="l" t="t" r="r" b="b"/>
              <a:pathLst>
                <a:path w="426" h="285" extrusionOk="0">
                  <a:moveTo>
                    <a:pt x="279" y="0"/>
                  </a:moveTo>
                  <a:cubicBezTo>
                    <a:pt x="245" y="0"/>
                    <a:pt x="209" y="8"/>
                    <a:pt x="176" y="24"/>
                  </a:cubicBezTo>
                  <a:cubicBezTo>
                    <a:pt x="74" y="55"/>
                    <a:pt x="0" y="143"/>
                    <a:pt x="28" y="217"/>
                  </a:cubicBezTo>
                  <a:cubicBezTo>
                    <a:pt x="48" y="261"/>
                    <a:pt x="96" y="285"/>
                    <a:pt x="154" y="285"/>
                  </a:cubicBezTo>
                  <a:cubicBezTo>
                    <a:pt x="188" y="285"/>
                    <a:pt x="226" y="276"/>
                    <a:pt x="264" y="259"/>
                  </a:cubicBezTo>
                  <a:cubicBezTo>
                    <a:pt x="366" y="231"/>
                    <a:pt x="426" y="143"/>
                    <a:pt x="398" y="69"/>
                  </a:cubicBezTo>
                  <a:cubicBezTo>
                    <a:pt x="387" y="23"/>
                    <a:pt x="337" y="0"/>
                    <a:pt x="2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03" name="Google Shape;503;p46"/>
            <p:cNvSpPr/>
            <p:nvPr/>
          </p:nvSpPr>
          <p:spPr>
            <a:xfrm>
              <a:off x="2392275" y="4417563"/>
              <a:ext cx="24200" cy="10050"/>
            </a:xfrm>
            <a:custGeom>
              <a:avLst/>
              <a:gdLst/>
              <a:ahLst/>
              <a:cxnLst/>
              <a:rect l="l" t="t" r="r" b="b"/>
              <a:pathLst>
                <a:path w="968" h="402" extrusionOk="0">
                  <a:moveTo>
                    <a:pt x="18" y="1"/>
                  </a:moveTo>
                  <a:cubicBezTo>
                    <a:pt x="0" y="1"/>
                    <a:pt x="0" y="15"/>
                    <a:pt x="0" y="29"/>
                  </a:cubicBezTo>
                  <a:lnTo>
                    <a:pt x="0" y="43"/>
                  </a:lnTo>
                  <a:cubicBezTo>
                    <a:pt x="18" y="43"/>
                    <a:pt x="18" y="57"/>
                    <a:pt x="32" y="75"/>
                  </a:cubicBezTo>
                  <a:cubicBezTo>
                    <a:pt x="46" y="89"/>
                    <a:pt x="74" y="131"/>
                    <a:pt x="106" y="163"/>
                  </a:cubicBezTo>
                  <a:lnTo>
                    <a:pt x="162" y="219"/>
                  </a:lnTo>
                  <a:cubicBezTo>
                    <a:pt x="193" y="233"/>
                    <a:pt x="208" y="265"/>
                    <a:pt x="236" y="279"/>
                  </a:cubicBezTo>
                  <a:cubicBezTo>
                    <a:pt x="264" y="293"/>
                    <a:pt x="296" y="307"/>
                    <a:pt x="324" y="321"/>
                  </a:cubicBezTo>
                  <a:cubicBezTo>
                    <a:pt x="338" y="339"/>
                    <a:pt x="352" y="339"/>
                    <a:pt x="369" y="353"/>
                  </a:cubicBezTo>
                  <a:cubicBezTo>
                    <a:pt x="383" y="353"/>
                    <a:pt x="412" y="353"/>
                    <a:pt x="426" y="367"/>
                  </a:cubicBezTo>
                  <a:cubicBezTo>
                    <a:pt x="457" y="381"/>
                    <a:pt x="485" y="381"/>
                    <a:pt x="514" y="395"/>
                  </a:cubicBezTo>
                  <a:lnTo>
                    <a:pt x="616" y="395"/>
                  </a:lnTo>
                  <a:cubicBezTo>
                    <a:pt x="626" y="400"/>
                    <a:pt x="638" y="401"/>
                    <a:pt x="650" y="401"/>
                  </a:cubicBezTo>
                  <a:cubicBezTo>
                    <a:pt x="674" y="401"/>
                    <a:pt x="700" y="395"/>
                    <a:pt x="721" y="395"/>
                  </a:cubicBezTo>
                  <a:cubicBezTo>
                    <a:pt x="749" y="395"/>
                    <a:pt x="763" y="395"/>
                    <a:pt x="791" y="381"/>
                  </a:cubicBezTo>
                  <a:cubicBezTo>
                    <a:pt x="823" y="381"/>
                    <a:pt x="837" y="381"/>
                    <a:pt x="865" y="367"/>
                  </a:cubicBezTo>
                  <a:cubicBezTo>
                    <a:pt x="879" y="367"/>
                    <a:pt x="897" y="353"/>
                    <a:pt x="911" y="353"/>
                  </a:cubicBezTo>
                  <a:cubicBezTo>
                    <a:pt x="939" y="339"/>
                    <a:pt x="953" y="339"/>
                    <a:pt x="953" y="339"/>
                  </a:cubicBezTo>
                  <a:cubicBezTo>
                    <a:pt x="967" y="339"/>
                    <a:pt x="967" y="321"/>
                    <a:pt x="967" y="321"/>
                  </a:cubicBezTo>
                  <a:cubicBezTo>
                    <a:pt x="967" y="307"/>
                    <a:pt x="953" y="293"/>
                    <a:pt x="953" y="293"/>
                  </a:cubicBezTo>
                  <a:lnTo>
                    <a:pt x="939" y="307"/>
                  </a:lnTo>
                  <a:lnTo>
                    <a:pt x="897" y="307"/>
                  </a:lnTo>
                  <a:cubicBezTo>
                    <a:pt x="879" y="307"/>
                    <a:pt x="865" y="321"/>
                    <a:pt x="851" y="321"/>
                  </a:cubicBezTo>
                  <a:lnTo>
                    <a:pt x="791" y="321"/>
                  </a:lnTo>
                  <a:cubicBezTo>
                    <a:pt x="763" y="339"/>
                    <a:pt x="735" y="339"/>
                    <a:pt x="704" y="339"/>
                  </a:cubicBezTo>
                  <a:lnTo>
                    <a:pt x="633" y="339"/>
                  </a:lnTo>
                  <a:cubicBezTo>
                    <a:pt x="602" y="321"/>
                    <a:pt x="559" y="321"/>
                    <a:pt x="528" y="321"/>
                  </a:cubicBezTo>
                  <a:cubicBezTo>
                    <a:pt x="500" y="307"/>
                    <a:pt x="471" y="307"/>
                    <a:pt x="440" y="293"/>
                  </a:cubicBezTo>
                  <a:cubicBezTo>
                    <a:pt x="426" y="293"/>
                    <a:pt x="412" y="279"/>
                    <a:pt x="398" y="279"/>
                  </a:cubicBezTo>
                  <a:lnTo>
                    <a:pt x="352" y="265"/>
                  </a:lnTo>
                  <a:cubicBezTo>
                    <a:pt x="324" y="251"/>
                    <a:pt x="310" y="233"/>
                    <a:pt x="281" y="219"/>
                  </a:cubicBezTo>
                  <a:cubicBezTo>
                    <a:pt x="250" y="191"/>
                    <a:pt x="236" y="177"/>
                    <a:pt x="208" y="163"/>
                  </a:cubicBezTo>
                  <a:cubicBezTo>
                    <a:pt x="193" y="145"/>
                    <a:pt x="162" y="131"/>
                    <a:pt x="148" y="117"/>
                  </a:cubicBezTo>
                  <a:lnTo>
                    <a:pt x="106" y="75"/>
                  </a:lnTo>
                  <a:cubicBezTo>
                    <a:pt x="88" y="57"/>
                    <a:pt x="74" y="43"/>
                    <a:pt x="60" y="43"/>
                  </a:cubicBezTo>
                  <a:cubicBezTo>
                    <a:pt x="60" y="29"/>
                    <a:pt x="46" y="15"/>
                    <a:pt x="46" y="15"/>
                  </a:cubicBezTo>
                  <a:cubicBezTo>
                    <a:pt x="32" y="15"/>
                    <a:pt x="32" y="1"/>
                    <a:pt x="32"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04" name="Google Shape;504;p46"/>
            <p:cNvSpPr/>
            <p:nvPr/>
          </p:nvSpPr>
          <p:spPr>
            <a:xfrm>
              <a:off x="2396650" y="4426363"/>
              <a:ext cx="12875" cy="5125"/>
            </a:xfrm>
            <a:custGeom>
              <a:avLst/>
              <a:gdLst/>
              <a:ahLst/>
              <a:cxnLst/>
              <a:rect l="l" t="t" r="r" b="b"/>
              <a:pathLst>
                <a:path w="515" h="205" extrusionOk="0">
                  <a:moveTo>
                    <a:pt x="1" y="1"/>
                  </a:moveTo>
                  <a:lnTo>
                    <a:pt x="1" y="15"/>
                  </a:lnTo>
                  <a:cubicBezTo>
                    <a:pt x="1" y="15"/>
                    <a:pt x="1" y="29"/>
                    <a:pt x="18" y="43"/>
                  </a:cubicBezTo>
                  <a:cubicBezTo>
                    <a:pt x="33" y="43"/>
                    <a:pt x="47" y="75"/>
                    <a:pt x="61" y="89"/>
                  </a:cubicBezTo>
                  <a:cubicBezTo>
                    <a:pt x="75" y="103"/>
                    <a:pt x="106" y="117"/>
                    <a:pt x="135" y="131"/>
                  </a:cubicBezTo>
                  <a:cubicBezTo>
                    <a:pt x="163" y="145"/>
                    <a:pt x="194" y="163"/>
                    <a:pt x="223" y="177"/>
                  </a:cubicBezTo>
                  <a:cubicBezTo>
                    <a:pt x="296" y="191"/>
                    <a:pt x="370" y="205"/>
                    <a:pt x="412" y="205"/>
                  </a:cubicBezTo>
                  <a:cubicBezTo>
                    <a:pt x="441" y="191"/>
                    <a:pt x="472" y="191"/>
                    <a:pt x="486" y="191"/>
                  </a:cubicBezTo>
                  <a:lnTo>
                    <a:pt x="500" y="191"/>
                  </a:lnTo>
                  <a:cubicBezTo>
                    <a:pt x="514" y="191"/>
                    <a:pt x="514" y="177"/>
                    <a:pt x="514" y="177"/>
                  </a:cubicBezTo>
                  <a:cubicBezTo>
                    <a:pt x="514" y="163"/>
                    <a:pt x="500" y="163"/>
                    <a:pt x="500" y="163"/>
                  </a:cubicBezTo>
                  <a:lnTo>
                    <a:pt x="472" y="163"/>
                  </a:lnTo>
                  <a:cubicBezTo>
                    <a:pt x="458" y="163"/>
                    <a:pt x="441" y="177"/>
                    <a:pt x="412" y="177"/>
                  </a:cubicBezTo>
                  <a:cubicBezTo>
                    <a:pt x="370" y="177"/>
                    <a:pt x="296" y="163"/>
                    <a:pt x="237" y="145"/>
                  </a:cubicBezTo>
                  <a:cubicBezTo>
                    <a:pt x="177" y="117"/>
                    <a:pt x="121" y="89"/>
                    <a:pt x="75" y="57"/>
                  </a:cubicBezTo>
                  <a:lnTo>
                    <a:pt x="33" y="15"/>
                  </a:lnTo>
                  <a:lnTo>
                    <a:pt x="18" y="1"/>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05" name="Google Shape;505;p46"/>
            <p:cNvSpPr/>
            <p:nvPr/>
          </p:nvSpPr>
          <p:spPr>
            <a:xfrm>
              <a:off x="2288225" y="4250738"/>
              <a:ext cx="212575" cy="144025"/>
            </a:xfrm>
            <a:custGeom>
              <a:avLst/>
              <a:gdLst/>
              <a:ahLst/>
              <a:cxnLst/>
              <a:rect l="l" t="t" r="r" b="b"/>
              <a:pathLst>
                <a:path w="8503" h="5761" extrusionOk="0">
                  <a:moveTo>
                    <a:pt x="5072" y="1"/>
                  </a:moveTo>
                  <a:cubicBezTo>
                    <a:pt x="4544" y="1"/>
                    <a:pt x="4018" y="110"/>
                    <a:pt x="3518" y="269"/>
                  </a:cubicBezTo>
                  <a:cubicBezTo>
                    <a:pt x="2361" y="634"/>
                    <a:pt x="1246" y="1310"/>
                    <a:pt x="602" y="2351"/>
                  </a:cubicBezTo>
                  <a:cubicBezTo>
                    <a:pt x="205" y="2981"/>
                    <a:pt x="1" y="3740"/>
                    <a:pt x="61" y="4476"/>
                  </a:cubicBezTo>
                  <a:cubicBezTo>
                    <a:pt x="89" y="4855"/>
                    <a:pt x="177" y="5221"/>
                    <a:pt x="353" y="5559"/>
                  </a:cubicBezTo>
                  <a:cubicBezTo>
                    <a:pt x="426" y="5704"/>
                    <a:pt x="508" y="5760"/>
                    <a:pt x="594" y="5760"/>
                  </a:cubicBezTo>
                  <a:cubicBezTo>
                    <a:pt x="767" y="5760"/>
                    <a:pt x="953" y="5531"/>
                    <a:pt x="1102" y="5355"/>
                  </a:cubicBezTo>
                  <a:cubicBezTo>
                    <a:pt x="1348" y="5003"/>
                    <a:pt x="1496" y="4592"/>
                    <a:pt x="1584" y="4180"/>
                  </a:cubicBezTo>
                  <a:cubicBezTo>
                    <a:pt x="1717" y="3522"/>
                    <a:pt x="1745" y="3213"/>
                    <a:pt x="1833" y="2555"/>
                  </a:cubicBezTo>
                  <a:cubicBezTo>
                    <a:pt x="2052" y="3037"/>
                    <a:pt x="2948" y="3726"/>
                    <a:pt x="3314" y="3758"/>
                  </a:cubicBezTo>
                  <a:cubicBezTo>
                    <a:pt x="3390" y="3768"/>
                    <a:pt x="3467" y="3777"/>
                    <a:pt x="3543" y="3777"/>
                  </a:cubicBezTo>
                  <a:cubicBezTo>
                    <a:pt x="3673" y="3777"/>
                    <a:pt x="3798" y="3752"/>
                    <a:pt x="3898" y="3670"/>
                  </a:cubicBezTo>
                  <a:cubicBezTo>
                    <a:pt x="4028" y="3562"/>
                    <a:pt x="4074" y="3361"/>
                    <a:pt x="4010" y="3210"/>
                  </a:cubicBezTo>
                  <a:lnTo>
                    <a:pt x="4010" y="3210"/>
                  </a:lnTo>
                  <a:cubicBezTo>
                    <a:pt x="4136" y="3397"/>
                    <a:pt x="4264" y="3579"/>
                    <a:pt x="4426" y="3740"/>
                  </a:cubicBezTo>
                  <a:cubicBezTo>
                    <a:pt x="4619" y="3916"/>
                    <a:pt x="4866" y="4050"/>
                    <a:pt x="5129" y="4064"/>
                  </a:cubicBezTo>
                  <a:cubicBezTo>
                    <a:pt x="5142" y="4065"/>
                    <a:pt x="5155" y="4065"/>
                    <a:pt x="5167" y="4065"/>
                  </a:cubicBezTo>
                  <a:cubicBezTo>
                    <a:pt x="5435" y="4065"/>
                    <a:pt x="5695" y="3924"/>
                    <a:pt x="5833" y="3712"/>
                  </a:cubicBezTo>
                  <a:cubicBezTo>
                    <a:pt x="5995" y="3477"/>
                    <a:pt x="6026" y="3171"/>
                    <a:pt x="5921" y="2921"/>
                  </a:cubicBezTo>
                  <a:lnTo>
                    <a:pt x="5921" y="2921"/>
                  </a:lnTo>
                  <a:cubicBezTo>
                    <a:pt x="6114" y="3213"/>
                    <a:pt x="6304" y="3508"/>
                    <a:pt x="6554" y="3758"/>
                  </a:cubicBezTo>
                  <a:cubicBezTo>
                    <a:pt x="6818" y="3990"/>
                    <a:pt x="7138" y="4180"/>
                    <a:pt x="7490" y="4198"/>
                  </a:cubicBezTo>
                  <a:cubicBezTo>
                    <a:pt x="7502" y="4198"/>
                    <a:pt x="7514" y="4198"/>
                    <a:pt x="7526" y="4198"/>
                  </a:cubicBezTo>
                  <a:cubicBezTo>
                    <a:pt x="7867" y="4198"/>
                    <a:pt x="8212" y="4011"/>
                    <a:pt x="8355" y="3712"/>
                  </a:cubicBezTo>
                  <a:cubicBezTo>
                    <a:pt x="8503" y="3375"/>
                    <a:pt x="8383" y="2995"/>
                    <a:pt x="8267" y="2657"/>
                  </a:cubicBezTo>
                  <a:cubicBezTo>
                    <a:pt x="7975" y="1851"/>
                    <a:pt x="7578" y="1032"/>
                    <a:pt x="6888" y="532"/>
                  </a:cubicBezTo>
                  <a:cubicBezTo>
                    <a:pt x="6406" y="195"/>
                    <a:pt x="5819" y="33"/>
                    <a:pt x="5249" y="5"/>
                  </a:cubicBezTo>
                  <a:cubicBezTo>
                    <a:pt x="5190" y="2"/>
                    <a:pt x="5131" y="1"/>
                    <a:pt x="5072" y="1"/>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06" name="Google Shape;506;p46"/>
            <p:cNvSpPr/>
            <p:nvPr/>
          </p:nvSpPr>
          <p:spPr>
            <a:xfrm>
              <a:off x="2301425" y="4265888"/>
              <a:ext cx="22000" cy="36600"/>
            </a:xfrm>
            <a:custGeom>
              <a:avLst/>
              <a:gdLst/>
              <a:ahLst/>
              <a:cxnLst/>
              <a:rect l="l" t="t" r="r" b="b"/>
              <a:pathLst>
                <a:path w="880" h="1464" extrusionOk="0">
                  <a:moveTo>
                    <a:pt x="676" y="0"/>
                  </a:moveTo>
                  <a:cubicBezTo>
                    <a:pt x="616" y="0"/>
                    <a:pt x="574" y="42"/>
                    <a:pt x="542" y="102"/>
                  </a:cubicBezTo>
                  <a:cubicBezTo>
                    <a:pt x="528" y="144"/>
                    <a:pt x="528" y="204"/>
                    <a:pt x="528" y="250"/>
                  </a:cubicBezTo>
                  <a:cubicBezTo>
                    <a:pt x="514" y="616"/>
                    <a:pt x="556" y="968"/>
                    <a:pt x="662" y="1319"/>
                  </a:cubicBezTo>
                  <a:cubicBezTo>
                    <a:pt x="528" y="1070"/>
                    <a:pt x="398" y="834"/>
                    <a:pt x="264" y="584"/>
                  </a:cubicBezTo>
                  <a:cubicBezTo>
                    <a:pt x="225" y="532"/>
                    <a:pt x="183" y="452"/>
                    <a:pt x="107" y="452"/>
                  </a:cubicBezTo>
                  <a:cubicBezTo>
                    <a:pt x="101" y="452"/>
                    <a:pt x="95" y="453"/>
                    <a:pt x="88" y="454"/>
                  </a:cubicBezTo>
                  <a:cubicBezTo>
                    <a:pt x="46" y="468"/>
                    <a:pt x="0" y="528"/>
                    <a:pt x="0" y="584"/>
                  </a:cubicBezTo>
                  <a:cubicBezTo>
                    <a:pt x="0" y="644"/>
                    <a:pt x="29" y="690"/>
                    <a:pt x="60" y="732"/>
                  </a:cubicBezTo>
                  <a:cubicBezTo>
                    <a:pt x="204" y="1010"/>
                    <a:pt x="412" y="1260"/>
                    <a:pt x="662" y="1464"/>
                  </a:cubicBezTo>
                  <a:lnTo>
                    <a:pt x="792" y="1393"/>
                  </a:lnTo>
                  <a:cubicBezTo>
                    <a:pt x="866" y="1024"/>
                    <a:pt x="880" y="630"/>
                    <a:pt x="852" y="250"/>
                  </a:cubicBezTo>
                  <a:cubicBezTo>
                    <a:pt x="838" y="190"/>
                    <a:pt x="838" y="130"/>
                    <a:pt x="806" y="88"/>
                  </a:cubicBezTo>
                  <a:cubicBezTo>
                    <a:pt x="778" y="42"/>
                    <a:pt x="732" y="0"/>
                    <a:pt x="676" y="0"/>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07" name="Google Shape;507;p46"/>
            <p:cNvSpPr/>
            <p:nvPr/>
          </p:nvSpPr>
          <p:spPr>
            <a:xfrm>
              <a:off x="2321900" y="4346963"/>
              <a:ext cx="39600" cy="39025"/>
            </a:xfrm>
            <a:custGeom>
              <a:avLst/>
              <a:gdLst/>
              <a:ahLst/>
              <a:cxnLst/>
              <a:rect l="l" t="t" r="r" b="b"/>
              <a:pathLst>
                <a:path w="1584" h="1561" extrusionOk="0">
                  <a:moveTo>
                    <a:pt x="981" y="0"/>
                  </a:moveTo>
                  <a:cubicBezTo>
                    <a:pt x="497" y="0"/>
                    <a:pt x="33" y="1284"/>
                    <a:pt x="33" y="1284"/>
                  </a:cubicBezTo>
                  <a:cubicBezTo>
                    <a:pt x="0" y="1491"/>
                    <a:pt x="59" y="1561"/>
                    <a:pt x="153" y="1561"/>
                  </a:cubicBezTo>
                  <a:cubicBezTo>
                    <a:pt x="314" y="1561"/>
                    <a:pt x="578" y="1355"/>
                    <a:pt x="662" y="1270"/>
                  </a:cubicBezTo>
                  <a:cubicBezTo>
                    <a:pt x="792" y="1154"/>
                    <a:pt x="1584" y="155"/>
                    <a:pt x="1056" y="11"/>
                  </a:cubicBezTo>
                  <a:cubicBezTo>
                    <a:pt x="1031" y="4"/>
                    <a:pt x="1006" y="0"/>
                    <a:pt x="981" y="0"/>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08" name="Google Shape;508;p46"/>
            <p:cNvSpPr/>
            <p:nvPr/>
          </p:nvSpPr>
          <p:spPr>
            <a:xfrm>
              <a:off x="2413550" y="4324238"/>
              <a:ext cx="53650" cy="24950"/>
            </a:xfrm>
            <a:custGeom>
              <a:avLst/>
              <a:gdLst/>
              <a:ahLst/>
              <a:cxnLst/>
              <a:rect l="l" t="t" r="r" b="b"/>
              <a:pathLst>
                <a:path w="2146" h="998" extrusionOk="0">
                  <a:moveTo>
                    <a:pt x="614" y="0"/>
                  </a:moveTo>
                  <a:cubicBezTo>
                    <a:pt x="513" y="0"/>
                    <a:pt x="427" y="29"/>
                    <a:pt x="366" y="97"/>
                  </a:cubicBezTo>
                  <a:cubicBezTo>
                    <a:pt x="0" y="494"/>
                    <a:pt x="1189" y="920"/>
                    <a:pt x="1365" y="962"/>
                  </a:cubicBezTo>
                  <a:cubicBezTo>
                    <a:pt x="1426" y="978"/>
                    <a:pt x="1554" y="997"/>
                    <a:pt x="1680" y="997"/>
                  </a:cubicBezTo>
                  <a:cubicBezTo>
                    <a:pt x="1917" y="997"/>
                    <a:pt x="2146" y="929"/>
                    <a:pt x="1907" y="642"/>
                  </a:cubicBezTo>
                  <a:cubicBezTo>
                    <a:pt x="1907" y="642"/>
                    <a:pt x="1094" y="0"/>
                    <a:pt x="614" y="0"/>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09" name="Google Shape;509;p46"/>
            <p:cNvSpPr/>
            <p:nvPr/>
          </p:nvSpPr>
          <p:spPr>
            <a:xfrm>
              <a:off x="2406250" y="4329988"/>
              <a:ext cx="92700" cy="92700"/>
            </a:xfrm>
            <a:custGeom>
              <a:avLst/>
              <a:gdLst/>
              <a:ahLst/>
              <a:cxnLst/>
              <a:rect l="l" t="t" r="r" b="b"/>
              <a:pathLst>
                <a:path w="3708" h="3708" extrusionOk="0">
                  <a:moveTo>
                    <a:pt x="1847" y="307"/>
                  </a:moveTo>
                  <a:cubicBezTo>
                    <a:pt x="2695" y="307"/>
                    <a:pt x="3398" y="996"/>
                    <a:pt x="3398" y="1847"/>
                  </a:cubicBezTo>
                  <a:cubicBezTo>
                    <a:pt x="3398" y="2698"/>
                    <a:pt x="2695" y="3402"/>
                    <a:pt x="1847" y="3402"/>
                  </a:cubicBezTo>
                  <a:cubicBezTo>
                    <a:pt x="996" y="3402"/>
                    <a:pt x="306" y="2698"/>
                    <a:pt x="306" y="1847"/>
                  </a:cubicBezTo>
                  <a:cubicBezTo>
                    <a:pt x="306" y="996"/>
                    <a:pt x="996" y="307"/>
                    <a:pt x="1847" y="307"/>
                  </a:cubicBezTo>
                  <a:close/>
                  <a:moveTo>
                    <a:pt x="1847" y="1"/>
                  </a:moveTo>
                  <a:cubicBezTo>
                    <a:pt x="820" y="1"/>
                    <a:pt x="0" y="820"/>
                    <a:pt x="0" y="1847"/>
                  </a:cubicBezTo>
                  <a:cubicBezTo>
                    <a:pt x="0" y="2874"/>
                    <a:pt x="820" y="3708"/>
                    <a:pt x="1847" y="3708"/>
                  </a:cubicBezTo>
                  <a:cubicBezTo>
                    <a:pt x="2871" y="3708"/>
                    <a:pt x="3708" y="2874"/>
                    <a:pt x="3708" y="1847"/>
                  </a:cubicBezTo>
                  <a:cubicBezTo>
                    <a:pt x="3708" y="820"/>
                    <a:pt x="2871" y="1"/>
                    <a:pt x="1847" y="1"/>
                  </a:cubicBezTo>
                  <a:close/>
                </a:path>
              </a:pathLst>
            </a:custGeom>
            <a:solidFill>
              <a:srgbClr val="2626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10" name="Google Shape;510;p46"/>
            <p:cNvSpPr/>
            <p:nvPr/>
          </p:nvSpPr>
          <p:spPr>
            <a:xfrm>
              <a:off x="2402550" y="4391213"/>
              <a:ext cx="22000" cy="22350"/>
            </a:xfrm>
            <a:custGeom>
              <a:avLst/>
              <a:gdLst/>
              <a:ahLst/>
              <a:cxnLst/>
              <a:rect l="l" t="t" r="r" b="b"/>
              <a:pathLst>
                <a:path w="880" h="894" extrusionOk="0">
                  <a:moveTo>
                    <a:pt x="502" y="1"/>
                  </a:moveTo>
                  <a:cubicBezTo>
                    <a:pt x="343" y="1"/>
                    <a:pt x="162" y="213"/>
                    <a:pt x="1" y="232"/>
                  </a:cubicBezTo>
                  <a:lnTo>
                    <a:pt x="293" y="893"/>
                  </a:lnTo>
                  <a:cubicBezTo>
                    <a:pt x="293" y="893"/>
                    <a:pt x="880" y="584"/>
                    <a:pt x="704" y="176"/>
                  </a:cubicBezTo>
                  <a:cubicBezTo>
                    <a:pt x="644" y="46"/>
                    <a:pt x="575" y="1"/>
                    <a:pt x="502" y="1"/>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11" name="Google Shape;511;p46"/>
            <p:cNvSpPr/>
            <p:nvPr/>
          </p:nvSpPr>
          <p:spPr>
            <a:xfrm>
              <a:off x="2392275" y="4365163"/>
              <a:ext cx="29375" cy="48750"/>
            </a:xfrm>
            <a:custGeom>
              <a:avLst/>
              <a:gdLst/>
              <a:ahLst/>
              <a:cxnLst/>
              <a:rect l="l" t="t" r="r" b="b"/>
              <a:pathLst>
                <a:path w="1175" h="1950" extrusionOk="0">
                  <a:moveTo>
                    <a:pt x="18" y="1"/>
                  </a:moveTo>
                  <a:cubicBezTo>
                    <a:pt x="0" y="1"/>
                    <a:pt x="0" y="1"/>
                    <a:pt x="0" y="15"/>
                  </a:cubicBezTo>
                  <a:cubicBezTo>
                    <a:pt x="0" y="15"/>
                    <a:pt x="0" y="60"/>
                    <a:pt x="18" y="148"/>
                  </a:cubicBezTo>
                  <a:cubicBezTo>
                    <a:pt x="32" y="236"/>
                    <a:pt x="46" y="352"/>
                    <a:pt x="60" y="500"/>
                  </a:cubicBezTo>
                  <a:cubicBezTo>
                    <a:pt x="74" y="570"/>
                    <a:pt x="88" y="644"/>
                    <a:pt x="106" y="732"/>
                  </a:cubicBezTo>
                  <a:cubicBezTo>
                    <a:pt x="120" y="820"/>
                    <a:pt x="148" y="894"/>
                    <a:pt x="176" y="982"/>
                  </a:cubicBezTo>
                  <a:cubicBezTo>
                    <a:pt x="176" y="1028"/>
                    <a:pt x="208" y="1084"/>
                    <a:pt x="222" y="1130"/>
                  </a:cubicBezTo>
                  <a:cubicBezTo>
                    <a:pt x="236" y="1172"/>
                    <a:pt x="264" y="1218"/>
                    <a:pt x="296" y="1260"/>
                  </a:cubicBezTo>
                  <a:cubicBezTo>
                    <a:pt x="310" y="1274"/>
                    <a:pt x="338" y="1306"/>
                    <a:pt x="369" y="1306"/>
                  </a:cubicBezTo>
                  <a:lnTo>
                    <a:pt x="398" y="1306"/>
                  </a:lnTo>
                  <a:cubicBezTo>
                    <a:pt x="398" y="1320"/>
                    <a:pt x="412" y="1320"/>
                    <a:pt x="412" y="1320"/>
                  </a:cubicBezTo>
                  <a:lnTo>
                    <a:pt x="426" y="1306"/>
                  </a:lnTo>
                  <a:lnTo>
                    <a:pt x="457" y="1306"/>
                  </a:lnTo>
                  <a:cubicBezTo>
                    <a:pt x="514" y="1291"/>
                    <a:pt x="559" y="1260"/>
                    <a:pt x="602" y="1232"/>
                  </a:cubicBezTo>
                  <a:cubicBezTo>
                    <a:pt x="689" y="1186"/>
                    <a:pt x="763" y="1130"/>
                    <a:pt x="851" y="1098"/>
                  </a:cubicBezTo>
                  <a:cubicBezTo>
                    <a:pt x="871" y="1088"/>
                    <a:pt x="900" y="1078"/>
                    <a:pt x="925" y="1078"/>
                  </a:cubicBezTo>
                  <a:cubicBezTo>
                    <a:pt x="935" y="1078"/>
                    <a:pt x="945" y="1080"/>
                    <a:pt x="953" y="1084"/>
                  </a:cubicBezTo>
                  <a:cubicBezTo>
                    <a:pt x="999" y="1098"/>
                    <a:pt x="1013" y="1130"/>
                    <a:pt x="1041" y="1158"/>
                  </a:cubicBezTo>
                  <a:cubicBezTo>
                    <a:pt x="1087" y="1232"/>
                    <a:pt x="1115" y="1320"/>
                    <a:pt x="1115" y="1393"/>
                  </a:cubicBezTo>
                  <a:cubicBezTo>
                    <a:pt x="1115" y="1467"/>
                    <a:pt x="1087" y="1538"/>
                    <a:pt x="1041" y="1597"/>
                  </a:cubicBezTo>
                  <a:cubicBezTo>
                    <a:pt x="1013" y="1657"/>
                    <a:pt x="967" y="1699"/>
                    <a:pt x="925" y="1745"/>
                  </a:cubicBezTo>
                  <a:cubicBezTo>
                    <a:pt x="879" y="1787"/>
                    <a:pt x="837" y="1819"/>
                    <a:pt x="809" y="1847"/>
                  </a:cubicBezTo>
                  <a:cubicBezTo>
                    <a:pt x="749" y="1889"/>
                    <a:pt x="704" y="1921"/>
                    <a:pt x="704" y="1921"/>
                  </a:cubicBezTo>
                  <a:cubicBezTo>
                    <a:pt x="689" y="1921"/>
                    <a:pt x="689" y="1935"/>
                    <a:pt x="689" y="1935"/>
                  </a:cubicBezTo>
                  <a:cubicBezTo>
                    <a:pt x="704" y="1949"/>
                    <a:pt x="704" y="1949"/>
                    <a:pt x="721" y="1949"/>
                  </a:cubicBezTo>
                  <a:lnTo>
                    <a:pt x="749" y="1921"/>
                  </a:lnTo>
                  <a:cubicBezTo>
                    <a:pt x="763" y="1921"/>
                    <a:pt x="791" y="1907"/>
                    <a:pt x="837" y="1875"/>
                  </a:cubicBezTo>
                  <a:cubicBezTo>
                    <a:pt x="911" y="1833"/>
                    <a:pt x="1013" y="1759"/>
                    <a:pt x="1087" y="1626"/>
                  </a:cubicBezTo>
                  <a:cubicBezTo>
                    <a:pt x="1129" y="1569"/>
                    <a:pt x="1175" y="1481"/>
                    <a:pt x="1175" y="1393"/>
                  </a:cubicBezTo>
                  <a:cubicBezTo>
                    <a:pt x="1175" y="1306"/>
                    <a:pt x="1161" y="1204"/>
                    <a:pt x="1101" y="1130"/>
                  </a:cubicBezTo>
                  <a:cubicBezTo>
                    <a:pt x="1073" y="1084"/>
                    <a:pt x="1041" y="1042"/>
                    <a:pt x="985" y="1010"/>
                  </a:cubicBezTo>
                  <a:cubicBezTo>
                    <a:pt x="968" y="1006"/>
                    <a:pt x="951" y="1004"/>
                    <a:pt x="934" y="1004"/>
                  </a:cubicBezTo>
                  <a:cubicBezTo>
                    <a:pt x="892" y="1004"/>
                    <a:pt x="853" y="1015"/>
                    <a:pt x="823" y="1028"/>
                  </a:cubicBezTo>
                  <a:cubicBezTo>
                    <a:pt x="721" y="1056"/>
                    <a:pt x="647" y="1130"/>
                    <a:pt x="559" y="1172"/>
                  </a:cubicBezTo>
                  <a:cubicBezTo>
                    <a:pt x="528" y="1204"/>
                    <a:pt x="485" y="1218"/>
                    <a:pt x="440" y="1232"/>
                  </a:cubicBezTo>
                  <a:lnTo>
                    <a:pt x="398" y="1232"/>
                  </a:lnTo>
                  <a:cubicBezTo>
                    <a:pt x="383" y="1232"/>
                    <a:pt x="369" y="1218"/>
                    <a:pt x="352" y="1204"/>
                  </a:cubicBezTo>
                  <a:cubicBezTo>
                    <a:pt x="324" y="1172"/>
                    <a:pt x="310" y="1130"/>
                    <a:pt x="281" y="1098"/>
                  </a:cubicBezTo>
                  <a:cubicBezTo>
                    <a:pt x="264" y="1056"/>
                    <a:pt x="250" y="1010"/>
                    <a:pt x="236" y="968"/>
                  </a:cubicBezTo>
                  <a:cubicBezTo>
                    <a:pt x="176" y="792"/>
                    <a:pt x="148" y="630"/>
                    <a:pt x="120" y="482"/>
                  </a:cubicBezTo>
                  <a:cubicBezTo>
                    <a:pt x="88" y="352"/>
                    <a:pt x="74" y="236"/>
                    <a:pt x="60" y="148"/>
                  </a:cubicBezTo>
                  <a:cubicBezTo>
                    <a:pt x="46" y="60"/>
                    <a:pt x="32" y="15"/>
                    <a:pt x="32" y="15"/>
                  </a:cubicBezTo>
                  <a:cubicBezTo>
                    <a:pt x="32" y="1"/>
                    <a:pt x="32" y="1"/>
                    <a:pt x="18"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12" name="Google Shape;512;p46"/>
            <p:cNvSpPr/>
            <p:nvPr/>
          </p:nvSpPr>
          <p:spPr>
            <a:xfrm>
              <a:off x="2300725" y="4355238"/>
              <a:ext cx="92700" cy="92800"/>
            </a:xfrm>
            <a:custGeom>
              <a:avLst/>
              <a:gdLst/>
              <a:ahLst/>
              <a:cxnLst/>
              <a:rect l="l" t="t" r="r" b="b"/>
              <a:pathLst>
                <a:path w="3708" h="3712" extrusionOk="0">
                  <a:moveTo>
                    <a:pt x="1847" y="310"/>
                  </a:moveTo>
                  <a:cubicBezTo>
                    <a:pt x="2695" y="310"/>
                    <a:pt x="3398" y="999"/>
                    <a:pt x="3398" y="1864"/>
                  </a:cubicBezTo>
                  <a:cubicBezTo>
                    <a:pt x="3398" y="2712"/>
                    <a:pt x="2695" y="3401"/>
                    <a:pt x="1847" y="3401"/>
                  </a:cubicBezTo>
                  <a:cubicBezTo>
                    <a:pt x="996" y="3401"/>
                    <a:pt x="306" y="2712"/>
                    <a:pt x="306" y="1864"/>
                  </a:cubicBezTo>
                  <a:cubicBezTo>
                    <a:pt x="306" y="999"/>
                    <a:pt x="996" y="310"/>
                    <a:pt x="1847" y="310"/>
                  </a:cubicBezTo>
                  <a:close/>
                  <a:moveTo>
                    <a:pt x="1847" y="0"/>
                  </a:moveTo>
                  <a:cubicBezTo>
                    <a:pt x="820" y="0"/>
                    <a:pt x="0" y="837"/>
                    <a:pt x="0" y="1864"/>
                  </a:cubicBezTo>
                  <a:cubicBezTo>
                    <a:pt x="0" y="2874"/>
                    <a:pt x="820" y="3711"/>
                    <a:pt x="1847" y="3711"/>
                  </a:cubicBezTo>
                  <a:cubicBezTo>
                    <a:pt x="2871" y="3711"/>
                    <a:pt x="3708" y="2874"/>
                    <a:pt x="3708" y="1864"/>
                  </a:cubicBezTo>
                  <a:cubicBezTo>
                    <a:pt x="3708" y="837"/>
                    <a:pt x="2871" y="0"/>
                    <a:pt x="1847" y="0"/>
                  </a:cubicBezTo>
                  <a:close/>
                </a:path>
              </a:pathLst>
            </a:custGeom>
            <a:solidFill>
              <a:srgbClr val="2626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13" name="Google Shape;513;p46"/>
            <p:cNvSpPr/>
            <p:nvPr/>
          </p:nvSpPr>
          <p:spPr>
            <a:xfrm>
              <a:off x="2385325" y="4379563"/>
              <a:ext cx="26400" cy="14900"/>
            </a:xfrm>
            <a:custGeom>
              <a:avLst/>
              <a:gdLst/>
              <a:ahLst/>
              <a:cxnLst/>
              <a:rect l="l" t="t" r="r" b="b"/>
              <a:pathLst>
                <a:path w="1056" h="596" extrusionOk="0">
                  <a:moveTo>
                    <a:pt x="840" y="1"/>
                  </a:moveTo>
                  <a:cubicBezTo>
                    <a:pt x="380" y="1"/>
                    <a:pt x="12" y="334"/>
                    <a:pt x="0" y="346"/>
                  </a:cubicBezTo>
                  <a:lnTo>
                    <a:pt x="162" y="596"/>
                  </a:lnTo>
                  <a:cubicBezTo>
                    <a:pt x="162" y="596"/>
                    <a:pt x="461" y="310"/>
                    <a:pt x="827" y="310"/>
                  </a:cubicBezTo>
                  <a:cubicBezTo>
                    <a:pt x="883" y="310"/>
                    <a:pt x="941" y="317"/>
                    <a:pt x="999" y="332"/>
                  </a:cubicBezTo>
                  <a:lnTo>
                    <a:pt x="1055" y="26"/>
                  </a:lnTo>
                  <a:cubicBezTo>
                    <a:pt x="982" y="8"/>
                    <a:pt x="910" y="1"/>
                    <a:pt x="840" y="1"/>
                  </a:cubicBezTo>
                  <a:close/>
                </a:path>
              </a:pathLst>
            </a:custGeom>
            <a:solidFill>
              <a:srgbClr val="2626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14" name="Google Shape;514;p46"/>
            <p:cNvSpPr/>
            <p:nvPr/>
          </p:nvSpPr>
          <p:spPr>
            <a:xfrm>
              <a:off x="2320850" y="4235013"/>
              <a:ext cx="104850" cy="52525"/>
            </a:xfrm>
            <a:custGeom>
              <a:avLst/>
              <a:gdLst/>
              <a:ahLst/>
              <a:cxnLst/>
              <a:rect l="l" t="t" r="r" b="b"/>
              <a:pathLst>
                <a:path w="4194" h="2101" extrusionOk="0">
                  <a:moveTo>
                    <a:pt x="3111" y="0"/>
                  </a:moveTo>
                  <a:cubicBezTo>
                    <a:pt x="2473" y="0"/>
                    <a:pt x="1832" y="178"/>
                    <a:pt x="1306" y="532"/>
                  </a:cubicBezTo>
                  <a:cubicBezTo>
                    <a:pt x="718" y="898"/>
                    <a:pt x="251" y="1453"/>
                    <a:pt x="1" y="2083"/>
                  </a:cubicBezTo>
                  <a:lnTo>
                    <a:pt x="29" y="2101"/>
                  </a:lnTo>
                  <a:cubicBezTo>
                    <a:pt x="293" y="1467"/>
                    <a:pt x="747" y="926"/>
                    <a:pt x="1320" y="560"/>
                  </a:cubicBezTo>
                  <a:cubicBezTo>
                    <a:pt x="1850" y="219"/>
                    <a:pt x="2484" y="43"/>
                    <a:pt x="3126" y="43"/>
                  </a:cubicBezTo>
                  <a:cubicBezTo>
                    <a:pt x="3173" y="43"/>
                    <a:pt x="3221" y="44"/>
                    <a:pt x="3269" y="46"/>
                  </a:cubicBezTo>
                  <a:cubicBezTo>
                    <a:pt x="3606" y="60"/>
                    <a:pt x="3842" y="148"/>
                    <a:pt x="3986" y="296"/>
                  </a:cubicBezTo>
                  <a:cubicBezTo>
                    <a:pt x="4088" y="398"/>
                    <a:pt x="4162" y="560"/>
                    <a:pt x="4148" y="708"/>
                  </a:cubicBezTo>
                  <a:cubicBezTo>
                    <a:pt x="4148" y="810"/>
                    <a:pt x="4106" y="912"/>
                    <a:pt x="4032" y="985"/>
                  </a:cubicBezTo>
                  <a:lnTo>
                    <a:pt x="4046" y="1014"/>
                  </a:lnTo>
                  <a:cubicBezTo>
                    <a:pt x="4134" y="940"/>
                    <a:pt x="4194" y="824"/>
                    <a:pt x="4194" y="708"/>
                  </a:cubicBezTo>
                  <a:cubicBezTo>
                    <a:pt x="4194" y="546"/>
                    <a:pt x="4134" y="384"/>
                    <a:pt x="4018" y="268"/>
                  </a:cubicBezTo>
                  <a:cubicBezTo>
                    <a:pt x="3856" y="106"/>
                    <a:pt x="3620" y="32"/>
                    <a:pt x="3269" y="4"/>
                  </a:cubicBezTo>
                  <a:cubicBezTo>
                    <a:pt x="3216" y="2"/>
                    <a:pt x="3163" y="0"/>
                    <a:pt x="3111" y="0"/>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15" name="Google Shape;515;p46"/>
            <p:cNvSpPr/>
            <p:nvPr/>
          </p:nvSpPr>
          <p:spPr>
            <a:xfrm>
              <a:off x="2312425" y="4826488"/>
              <a:ext cx="24200" cy="20525"/>
            </a:xfrm>
            <a:custGeom>
              <a:avLst/>
              <a:gdLst/>
              <a:ahLst/>
              <a:cxnLst/>
              <a:rect l="l" t="t" r="r" b="b"/>
              <a:pathLst>
                <a:path w="968" h="821" extrusionOk="0">
                  <a:moveTo>
                    <a:pt x="851" y="1"/>
                  </a:moveTo>
                  <a:lnTo>
                    <a:pt x="851" y="1"/>
                  </a:lnTo>
                  <a:cubicBezTo>
                    <a:pt x="0" y="176"/>
                    <a:pt x="148" y="704"/>
                    <a:pt x="148" y="704"/>
                  </a:cubicBezTo>
                  <a:cubicBezTo>
                    <a:pt x="398" y="760"/>
                    <a:pt x="514" y="792"/>
                    <a:pt x="820" y="820"/>
                  </a:cubicBezTo>
                  <a:cubicBezTo>
                    <a:pt x="939" y="556"/>
                    <a:pt x="967" y="278"/>
                    <a:pt x="851"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16" name="Google Shape;516;p46"/>
            <p:cNvSpPr/>
            <p:nvPr/>
          </p:nvSpPr>
          <p:spPr>
            <a:xfrm>
              <a:off x="2332550" y="4806613"/>
              <a:ext cx="62375" cy="40925"/>
            </a:xfrm>
            <a:custGeom>
              <a:avLst/>
              <a:gdLst/>
              <a:ahLst/>
              <a:cxnLst/>
              <a:rect l="l" t="t" r="r" b="b"/>
              <a:pathLst>
                <a:path w="2495" h="1637" extrusionOk="0">
                  <a:moveTo>
                    <a:pt x="891" y="1"/>
                  </a:moveTo>
                  <a:cubicBezTo>
                    <a:pt x="243" y="1"/>
                    <a:pt x="324" y="736"/>
                    <a:pt x="324" y="736"/>
                  </a:cubicBezTo>
                  <a:cubicBezTo>
                    <a:pt x="236" y="736"/>
                    <a:pt x="236" y="736"/>
                    <a:pt x="32" y="781"/>
                  </a:cubicBezTo>
                  <a:cubicBezTo>
                    <a:pt x="162" y="1059"/>
                    <a:pt x="120" y="1337"/>
                    <a:pt x="1" y="1601"/>
                  </a:cubicBezTo>
                  <a:cubicBezTo>
                    <a:pt x="343" y="1627"/>
                    <a:pt x="672" y="1637"/>
                    <a:pt x="973" y="1637"/>
                  </a:cubicBezTo>
                  <a:cubicBezTo>
                    <a:pt x="1845" y="1637"/>
                    <a:pt x="2477" y="1555"/>
                    <a:pt x="2477" y="1555"/>
                  </a:cubicBezTo>
                  <a:lnTo>
                    <a:pt x="2495" y="676"/>
                  </a:lnTo>
                  <a:cubicBezTo>
                    <a:pt x="2495" y="406"/>
                    <a:pt x="2264" y="200"/>
                    <a:pt x="2005" y="200"/>
                  </a:cubicBezTo>
                  <a:cubicBezTo>
                    <a:pt x="1944" y="200"/>
                    <a:pt x="1881" y="211"/>
                    <a:pt x="1819" y="236"/>
                  </a:cubicBezTo>
                  <a:cubicBezTo>
                    <a:pt x="1615" y="324"/>
                    <a:pt x="1555" y="444"/>
                    <a:pt x="1527" y="532"/>
                  </a:cubicBezTo>
                  <a:cubicBezTo>
                    <a:pt x="1541" y="356"/>
                    <a:pt x="1351" y="32"/>
                    <a:pt x="968" y="4"/>
                  </a:cubicBezTo>
                  <a:cubicBezTo>
                    <a:pt x="941" y="2"/>
                    <a:pt x="916" y="1"/>
                    <a:pt x="891"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17" name="Google Shape;517;p46"/>
            <p:cNvSpPr/>
            <p:nvPr/>
          </p:nvSpPr>
          <p:spPr>
            <a:xfrm>
              <a:off x="2315450" y="4843688"/>
              <a:ext cx="79475" cy="9800"/>
            </a:xfrm>
            <a:custGeom>
              <a:avLst/>
              <a:gdLst/>
              <a:ahLst/>
              <a:cxnLst/>
              <a:rect l="l" t="t" r="r" b="b"/>
              <a:pathLst>
                <a:path w="3179" h="392" extrusionOk="0">
                  <a:moveTo>
                    <a:pt x="49" y="1"/>
                  </a:moveTo>
                  <a:cubicBezTo>
                    <a:pt x="0" y="1"/>
                    <a:pt x="69" y="220"/>
                    <a:pt x="69" y="220"/>
                  </a:cubicBezTo>
                  <a:cubicBezTo>
                    <a:pt x="573" y="352"/>
                    <a:pt x="1157" y="392"/>
                    <a:pt x="1682" y="392"/>
                  </a:cubicBezTo>
                  <a:cubicBezTo>
                    <a:pt x="2502" y="392"/>
                    <a:pt x="3179" y="294"/>
                    <a:pt x="3179" y="294"/>
                  </a:cubicBezTo>
                  <a:lnTo>
                    <a:pt x="3179" y="104"/>
                  </a:lnTo>
                  <a:cubicBezTo>
                    <a:pt x="3179" y="104"/>
                    <a:pt x="2722" y="146"/>
                    <a:pt x="2057" y="146"/>
                  </a:cubicBezTo>
                  <a:cubicBezTo>
                    <a:pt x="1490" y="146"/>
                    <a:pt x="771" y="115"/>
                    <a:pt x="55" y="2"/>
                  </a:cubicBezTo>
                  <a:cubicBezTo>
                    <a:pt x="53" y="1"/>
                    <a:pt x="51" y="1"/>
                    <a:pt x="49"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18" name="Google Shape;518;p46"/>
            <p:cNvSpPr/>
            <p:nvPr/>
          </p:nvSpPr>
          <p:spPr>
            <a:xfrm>
              <a:off x="2374675" y="4825688"/>
              <a:ext cx="11025" cy="11075"/>
            </a:xfrm>
            <a:custGeom>
              <a:avLst/>
              <a:gdLst/>
              <a:ahLst/>
              <a:cxnLst/>
              <a:rect l="l" t="t" r="r" b="b"/>
              <a:pathLst>
                <a:path w="441" h="443" extrusionOk="0">
                  <a:moveTo>
                    <a:pt x="222" y="1"/>
                  </a:moveTo>
                  <a:cubicBezTo>
                    <a:pt x="106" y="1"/>
                    <a:pt x="1" y="106"/>
                    <a:pt x="1" y="222"/>
                  </a:cubicBezTo>
                  <a:cubicBezTo>
                    <a:pt x="1" y="339"/>
                    <a:pt x="88" y="441"/>
                    <a:pt x="222" y="441"/>
                  </a:cubicBezTo>
                  <a:cubicBezTo>
                    <a:pt x="231" y="442"/>
                    <a:pt x="239" y="442"/>
                    <a:pt x="247" y="442"/>
                  </a:cubicBezTo>
                  <a:cubicBezTo>
                    <a:pt x="353" y="442"/>
                    <a:pt x="440" y="343"/>
                    <a:pt x="440" y="222"/>
                  </a:cubicBezTo>
                  <a:cubicBezTo>
                    <a:pt x="440" y="106"/>
                    <a:pt x="352" y="1"/>
                    <a:pt x="222"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19" name="Google Shape;519;p46"/>
            <p:cNvSpPr/>
            <p:nvPr/>
          </p:nvSpPr>
          <p:spPr>
            <a:xfrm>
              <a:off x="2339500" y="4824288"/>
              <a:ext cx="22000" cy="3625"/>
            </a:xfrm>
            <a:custGeom>
              <a:avLst/>
              <a:gdLst/>
              <a:ahLst/>
              <a:cxnLst/>
              <a:rect l="l" t="t" r="r" b="b"/>
              <a:pathLst>
                <a:path w="880" h="145" extrusionOk="0">
                  <a:moveTo>
                    <a:pt x="60" y="1"/>
                  </a:moveTo>
                  <a:cubicBezTo>
                    <a:pt x="32" y="1"/>
                    <a:pt x="18" y="15"/>
                    <a:pt x="18" y="43"/>
                  </a:cubicBezTo>
                  <a:cubicBezTo>
                    <a:pt x="1" y="74"/>
                    <a:pt x="32" y="89"/>
                    <a:pt x="46" y="89"/>
                  </a:cubicBezTo>
                  <a:lnTo>
                    <a:pt x="824" y="145"/>
                  </a:lnTo>
                  <a:lnTo>
                    <a:pt x="838" y="145"/>
                  </a:lnTo>
                  <a:cubicBezTo>
                    <a:pt x="852" y="145"/>
                    <a:pt x="880" y="117"/>
                    <a:pt x="880" y="103"/>
                  </a:cubicBezTo>
                  <a:cubicBezTo>
                    <a:pt x="880" y="74"/>
                    <a:pt x="866" y="57"/>
                    <a:pt x="838" y="57"/>
                  </a:cubicBezTo>
                  <a:lnTo>
                    <a:pt x="60" y="1"/>
                  </a:ln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20" name="Google Shape;520;p46"/>
            <p:cNvSpPr/>
            <p:nvPr/>
          </p:nvSpPr>
          <p:spPr>
            <a:xfrm>
              <a:off x="2331150" y="4804688"/>
              <a:ext cx="31850" cy="18825"/>
            </a:xfrm>
            <a:custGeom>
              <a:avLst/>
              <a:gdLst/>
              <a:ahLst/>
              <a:cxnLst/>
              <a:rect l="l" t="t" r="r" b="b"/>
              <a:pathLst>
                <a:path w="1274" h="753" extrusionOk="0">
                  <a:moveTo>
                    <a:pt x="422" y="95"/>
                  </a:moveTo>
                  <a:cubicBezTo>
                    <a:pt x="454" y="109"/>
                    <a:pt x="468" y="137"/>
                    <a:pt x="468" y="155"/>
                  </a:cubicBezTo>
                  <a:cubicBezTo>
                    <a:pt x="528" y="243"/>
                    <a:pt x="542" y="331"/>
                    <a:pt x="570" y="419"/>
                  </a:cubicBezTo>
                  <a:cubicBezTo>
                    <a:pt x="570" y="447"/>
                    <a:pt x="584" y="489"/>
                    <a:pt x="584" y="521"/>
                  </a:cubicBezTo>
                  <a:lnTo>
                    <a:pt x="570" y="507"/>
                  </a:lnTo>
                  <a:cubicBezTo>
                    <a:pt x="496" y="401"/>
                    <a:pt x="440" y="285"/>
                    <a:pt x="394" y="169"/>
                  </a:cubicBezTo>
                  <a:cubicBezTo>
                    <a:pt x="380" y="137"/>
                    <a:pt x="380" y="109"/>
                    <a:pt x="394" y="95"/>
                  </a:cubicBezTo>
                  <a:close/>
                  <a:moveTo>
                    <a:pt x="145" y="313"/>
                  </a:moveTo>
                  <a:cubicBezTo>
                    <a:pt x="176" y="313"/>
                    <a:pt x="204" y="331"/>
                    <a:pt x="233" y="345"/>
                  </a:cubicBezTo>
                  <a:cubicBezTo>
                    <a:pt x="335" y="401"/>
                    <a:pt x="422" y="475"/>
                    <a:pt x="510" y="563"/>
                  </a:cubicBezTo>
                  <a:cubicBezTo>
                    <a:pt x="510" y="563"/>
                    <a:pt x="510" y="571"/>
                    <a:pt x="518" y="575"/>
                  </a:cubicBezTo>
                  <a:lnTo>
                    <a:pt x="518" y="575"/>
                  </a:lnTo>
                  <a:cubicBezTo>
                    <a:pt x="387" y="546"/>
                    <a:pt x="244" y="487"/>
                    <a:pt x="131" y="387"/>
                  </a:cubicBezTo>
                  <a:cubicBezTo>
                    <a:pt x="102" y="359"/>
                    <a:pt x="88" y="345"/>
                    <a:pt x="88" y="331"/>
                  </a:cubicBezTo>
                  <a:cubicBezTo>
                    <a:pt x="102" y="331"/>
                    <a:pt x="116" y="313"/>
                    <a:pt x="145" y="313"/>
                  </a:cubicBezTo>
                  <a:close/>
                  <a:moveTo>
                    <a:pt x="410" y="0"/>
                  </a:moveTo>
                  <a:cubicBezTo>
                    <a:pt x="384" y="0"/>
                    <a:pt x="357" y="7"/>
                    <a:pt x="335" y="21"/>
                  </a:cubicBezTo>
                  <a:cubicBezTo>
                    <a:pt x="306" y="49"/>
                    <a:pt x="278" y="95"/>
                    <a:pt x="306" y="197"/>
                  </a:cubicBezTo>
                  <a:cubicBezTo>
                    <a:pt x="320" y="243"/>
                    <a:pt x="352" y="285"/>
                    <a:pt x="366" y="331"/>
                  </a:cubicBezTo>
                  <a:cubicBezTo>
                    <a:pt x="335" y="299"/>
                    <a:pt x="306" y="285"/>
                    <a:pt x="278" y="271"/>
                  </a:cubicBezTo>
                  <a:cubicBezTo>
                    <a:pt x="233" y="243"/>
                    <a:pt x="190" y="225"/>
                    <a:pt x="145" y="211"/>
                  </a:cubicBezTo>
                  <a:cubicBezTo>
                    <a:pt x="71" y="211"/>
                    <a:pt x="14" y="257"/>
                    <a:pt x="0" y="331"/>
                  </a:cubicBezTo>
                  <a:cubicBezTo>
                    <a:pt x="0" y="401"/>
                    <a:pt x="57" y="447"/>
                    <a:pt x="71" y="461"/>
                  </a:cubicBezTo>
                  <a:cubicBezTo>
                    <a:pt x="159" y="521"/>
                    <a:pt x="247" y="577"/>
                    <a:pt x="366" y="623"/>
                  </a:cubicBezTo>
                  <a:cubicBezTo>
                    <a:pt x="366" y="651"/>
                    <a:pt x="380" y="683"/>
                    <a:pt x="408" y="683"/>
                  </a:cubicBezTo>
                  <a:lnTo>
                    <a:pt x="644" y="697"/>
                  </a:lnTo>
                  <a:cubicBezTo>
                    <a:pt x="644" y="711"/>
                    <a:pt x="658" y="711"/>
                    <a:pt x="658" y="711"/>
                  </a:cubicBezTo>
                  <a:cubicBezTo>
                    <a:pt x="672" y="711"/>
                    <a:pt x="672" y="711"/>
                    <a:pt x="672" y="697"/>
                  </a:cubicBezTo>
                  <a:lnTo>
                    <a:pt x="1214" y="753"/>
                  </a:lnTo>
                  <a:lnTo>
                    <a:pt x="1231" y="753"/>
                  </a:lnTo>
                  <a:cubicBezTo>
                    <a:pt x="1246" y="753"/>
                    <a:pt x="1260" y="739"/>
                    <a:pt x="1274" y="711"/>
                  </a:cubicBezTo>
                  <a:cubicBezTo>
                    <a:pt x="1274" y="697"/>
                    <a:pt x="1260" y="665"/>
                    <a:pt x="1231" y="665"/>
                  </a:cubicBezTo>
                  <a:lnTo>
                    <a:pt x="718" y="623"/>
                  </a:lnTo>
                  <a:cubicBezTo>
                    <a:pt x="686" y="549"/>
                    <a:pt x="672" y="475"/>
                    <a:pt x="658" y="401"/>
                  </a:cubicBezTo>
                  <a:cubicBezTo>
                    <a:pt x="630" y="299"/>
                    <a:pt x="616" y="197"/>
                    <a:pt x="556" y="109"/>
                  </a:cubicBezTo>
                  <a:cubicBezTo>
                    <a:pt x="528" y="81"/>
                    <a:pt x="510" y="49"/>
                    <a:pt x="482" y="21"/>
                  </a:cubicBezTo>
                  <a:cubicBezTo>
                    <a:pt x="461" y="7"/>
                    <a:pt x="436" y="0"/>
                    <a:pt x="410"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21" name="Google Shape;521;p46"/>
            <p:cNvSpPr/>
            <p:nvPr/>
          </p:nvSpPr>
          <p:spPr>
            <a:xfrm>
              <a:off x="2474050" y="4826488"/>
              <a:ext cx="24550" cy="20525"/>
            </a:xfrm>
            <a:custGeom>
              <a:avLst/>
              <a:gdLst/>
              <a:ahLst/>
              <a:cxnLst/>
              <a:rect l="l" t="t" r="r" b="b"/>
              <a:pathLst>
                <a:path w="982" h="821" extrusionOk="0">
                  <a:moveTo>
                    <a:pt x="130" y="1"/>
                  </a:moveTo>
                  <a:lnTo>
                    <a:pt x="130" y="1"/>
                  </a:lnTo>
                  <a:cubicBezTo>
                    <a:pt x="0" y="278"/>
                    <a:pt x="43" y="556"/>
                    <a:pt x="159" y="820"/>
                  </a:cubicBezTo>
                  <a:cubicBezTo>
                    <a:pt x="454" y="792"/>
                    <a:pt x="584" y="760"/>
                    <a:pt x="834" y="704"/>
                  </a:cubicBezTo>
                  <a:cubicBezTo>
                    <a:pt x="834" y="704"/>
                    <a:pt x="982" y="176"/>
                    <a:pt x="130"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22" name="Google Shape;522;p46"/>
            <p:cNvSpPr/>
            <p:nvPr/>
          </p:nvSpPr>
          <p:spPr>
            <a:xfrm>
              <a:off x="2415800" y="4806613"/>
              <a:ext cx="62675" cy="40925"/>
            </a:xfrm>
            <a:custGeom>
              <a:avLst/>
              <a:gdLst/>
              <a:ahLst/>
              <a:cxnLst/>
              <a:rect l="l" t="t" r="r" b="b"/>
              <a:pathLst>
                <a:path w="2507" h="1637" extrusionOk="0">
                  <a:moveTo>
                    <a:pt x="1614" y="1"/>
                  </a:moveTo>
                  <a:cubicBezTo>
                    <a:pt x="1590" y="1"/>
                    <a:pt x="1565" y="2"/>
                    <a:pt x="1539" y="4"/>
                  </a:cubicBezTo>
                  <a:cubicBezTo>
                    <a:pt x="1144" y="32"/>
                    <a:pt x="967" y="352"/>
                    <a:pt x="979" y="529"/>
                  </a:cubicBezTo>
                  <a:lnTo>
                    <a:pt x="979" y="529"/>
                  </a:lnTo>
                  <a:cubicBezTo>
                    <a:pt x="979" y="526"/>
                    <a:pt x="978" y="524"/>
                    <a:pt x="976" y="522"/>
                  </a:cubicBezTo>
                  <a:lnTo>
                    <a:pt x="976" y="522"/>
                  </a:lnTo>
                  <a:cubicBezTo>
                    <a:pt x="946" y="435"/>
                    <a:pt x="870" y="321"/>
                    <a:pt x="674" y="236"/>
                  </a:cubicBezTo>
                  <a:cubicBezTo>
                    <a:pt x="614" y="211"/>
                    <a:pt x="553" y="200"/>
                    <a:pt x="493" y="200"/>
                  </a:cubicBezTo>
                  <a:cubicBezTo>
                    <a:pt x="238" y="200"/>
                    <a:pt x="1" y="406"/>
                    <a:pt x="12" y="676"/>
                  </a:cubicBezTo>
                  <a:lnTo>
                    <a:pt x="26" y="1555"/>
                  </a:lnTo>
                  <a:cubicBezTo>
                    <a:pt x="26" y="1555"/>
                    <a:pt x="658" y="1637"/>
                    <a:pt x="1531" y="1637"/>
                  </a:cubicBezTo>
                  <a:cubicBezTo>
                    <a:pt x="1833" y="1637"/>
                    <a:pt x="2163" y="1627"/>
                    <a:pt x="2506" y="1601"/>
                  </a:cubicBezTo>
                  <a:cubicBezTo>
                    <a:pt x="2373" y="1337"/>
                    <a:pt x="2344" y="1059"/>
                    <a:pt x="2475" y="781"/>
                  </a:cubicBezTo>
                  <a:cubicBezTo>
                    <a:pt x="2271" y="736"/>
                    <a:pt x="2271" y="736"/>
                    <a:pt x="2183" y="736"/>
                  </a:cubicBezTo>
                  <a:cubicBezTo>
                    <a:pt x="2183" y="736"/>
                    <a:pt x="2251" y="1"/>
                    <a:pt x="1614"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23" name="Google Shape;523;p46"/>
            <p:cNvSpPr/>
            <p:nvPr/>
          </p:nvSpPr>
          <p:spPr>
            <a:xfrm>
              <a:off x="2423475" y="4825688"/>
              <a:ext cx="11375" cy="11075"/>
            </a:xfrm>
            <a:custGeom>
              <a:avLst/>
              <a:gdLst/>
              <a:ahLst/>
              <a:cxnLst/>
              <a:rect l="l" t="t" r="r" b="b"/>
              <a:pathLst>
                <a:path w="455" h="443" extrusionOk="0">
                  <a:moveTo>
                    <a:pt x="233" y="1"/>
                  </a:moveTo>
                  <a:cubicBezTo>
                    <a:pt x="103" y="1"/>
                    <a:pt x="1" y="106"/>
                    <a:pt x="1" y="222"/>
                  </a:cubicBezTo>
                  <a:cubicBezTo>
                    <a:pt x="1" y="339"/>
                    <a:pt x="103" y="441"/>
                    <a:pt x="219" y="441"/>
                  </a:cubicBezTo>
                  <a:cubicBezTo>
                    <a:pt x="229" y="442"/>
                    <a:pt x="238" y="442"/>
                    <a:pt x="248" y="442"/>
                  </a:cubicBezTo>
                  <a:cubicBezTo>
                    <a:pt x="367" y="442"/>
                    <a:pt x="455" y="343"/>
                    <a:pt x="455" y="222"/>
                  </a:cubicBezTo>
                  <a:cubicBezTo>
                    <a:pt x="455" y="106"/>
                    <a:pt x="353" y="1"/>
                    <a:pt x="233"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24" name="Google Shape;524;p46"/>
            <p:cNvSpPr/>
            <p:nvPr/>
          </p:nvSpPr>
          <p:spPr>
            <a:xfrm>
              <a:off x="2416100" y="4843688"/>
              <a:ext cx="79400" cy="9800"/>
            </a:xfrm>
            <a:custGeom>
              <a:avLst/>
              <a:gdLst/>
              <a:ahLst/>
              <a:cxnLst/>
              <a:rect l="l" t="t" r="r" b="b"/>
              <a:pathLst>
                <a:path w="3176" h="392" extrusionOk="0">
                  <a:moveTo>
                    <a:pt x="3129" y="1"/>
                  </a:moveTo>
                  <a:cubicBezTo>
                    <a:pt x="3128" y="1"/>
                    <a:pt x="3126" y="1"/>
                    <a:pt x="3124" y="2"/>
                  </a:cubicBezTo>
                  <a:cubicBezTo>
                    <a:pt x="2408" y="115"/>
                    <a:pt x="1689" y="146"/>
                    <a:pt x="1121" y="146"/>
                  </a:cubicBezTo>
                  <a:cubicBezTo>
                    <a:pt x="457" y="146"/>
                    <a:pt x="0" y="104"/>
                    <a:pt x="0" y="104"/>
                  </a:cubicBezTo>
                  <a:lnTo>
                    <a:pt x="0" y="294"/>
                  </a:lnTo>
                  <a:cubicBezTo>
                    <a:pt x="0" y="294"/>
                    <a:pt x="676" y="392"/>
                    <a:pt x="1497" y="392"/>
                  </a:cubicBezTo>
                  <a:cubicBezTo>
                    <a:pt x="2022" y="392"/>
                    <a:pt x="2606" y="352"/>
                    <a:pt x="3110" y="220"/>
                  </a:cubicBezTo>
                  <a:cubicBezTo>
                    <a:pt x="3110" y="220"/>
                    <a:pt x="3175" y="1"/>
                    <a:pt x="3129"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25" name="Google Shape;525;p46"/>
            <p:cNvSpPr/>
            <p:nvPr/>
          </p:nvSpPr>
          <p:spPr>
            <a:xfrm>
              <a:off x="2449425" y="4824288"/>
              <a:ext cx="21650" cy="3625"/>
            </a:xfrm>
            <a:custGeom>
              <a:avLst/>
              <a:gdLst/>
              <a:ahLst/>
              <a:cxnLst/>
              <a:rect l="l" t="t" r="r" b="b"/>
              <a:pathLst>
                <a:path w="866" h="145" extrusionOk="0">
                  <a:moveTo>
                    <a:pt x="824" y="1"/>
                  </a:moveTo>
                  <a:lnTo>
                    <a:pt x="46" y="57"/>
                  </a:lnTo>
                  <a:cubicBezTo>
                    <a:pt x="18" y="57"/>
                    <a:pt x="0" y="74"/>
                    <a:pt x="0" y="103"/>
                  </a:cubicBezTo>
                  <a:cubicBezTo>
                    <a:pt x="0" y="117"/>
                    <a:pt x="18" y="145"/>
                    <a:pt x="46" y="145"/>
                  </a:cubicBezTo>
                  <a:lnTo>
                    <a:pt x="824" y="89"/>
                  </a:lnTo>
                  <a:cubicBezTo>
                    <a:pt x="852" y="89"/>
                    <a:pt x="866" y="74"/>
                    <a:pt x="866" y="43"/>
                  </a:cubicBezTo>
                  <a:cubicBezTo>
                    <a:pt x="866" y="15"/>
                    <a:pt x="852" y="1"/>
                    <a:pt x="824"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26" name="Google Shape;526;p46"/>
            <p:cNvSpPr/>
            <p:nvPr/>
          </p:nvSpPr>
          <p:spPr>
            <a:xfrm>
              <a:off x="2448025" y="4804688"/>
              <a:ext cx="31850" cy="18825"/>
            </a:xfrm>
            <a:custGeom>
              <a:avLst/>
              <a:gdLst/>
              <a:ahLst/>
              <a:cxnLst/>
              <a:rect l="l" t="t" r="r" b="b"/>
              <a:pathLst>
                <a:path w="1274" h="753" extrusionOk="0">
                  <a:moveTo>
                    <a:pt x="880" y="95"/>
                  </a:moveTo>
                  <a:cubicBezTo>
                    <a:pt x="880" y="109"/>
                    <a:pt x="880" y="137"/>
                    <a:pt x="865" y="169"/>
                  </a:cubicBezTo>
                  <a:cubicBezTo>
                    <a:pt x="834" y="285"/>
                    <a:pt x="778" y="401"/>
                    <a:pt x="704" y="507"/>
                  </a:cubicBezTo>
                  <a:lnTo>
                    <a:pt x="672" y="521"/>
                  </a:lnTo>
                  <a:cubicBezTo>
                    <a:pt x="690" y="489"/>
                    <a:pt x="704" y="447"/>
                    <a:pt x="704" y="419"/>
                  </a:cubicBezTo>
                  <a:cubicBezTo>
                    <a:pt x="732" y="331"/>
                    <a:pt x="746" y="243"/>
                    <a:pt x="792" y="155"/>
                  </a:cubicBezTo>
                  <a:cubicBezTo>
                    <a:pt x="806" y="137"/>
                    <a:pt x="820" y="109"/>
                    <a:pt x="834" y="95"/>
                  </a:cubicBezTo>
                  <a:close/>
                  <a:moveTo>
                    <a:pt x="1129" y="313"/>
                  </a:moveTo>
                  <a:cubicBezTo>
                    <a:pt x="1157" y="313"/>
                    <a:pt x="1171" y="331"/>
                    <a:pt x="1171" y="331"/>
                  </a:cubicBezTo>
                  <a:cubicBezTo>
                    <a:pt x="1171" y="345"/>
                    <a:pt x="1171" y="359"/>
                    <a:pt x="1129" y="387"/>
                  </a:cubicBezTo>
                  <a:cubicBezTo>
                    <a:pt x="1024" y="489"/>
                    <a:pt x="880" y="549"/>
                    <a:pt x="746" y="577"/>
                  </a:cubicBezTo>
                  <a:lnTo>
                    <a:pt x="760" y="563"/>
                  </a:lnTo>
                  <a:cubicBezTo>
                    <a:pt x="848" y="475"/>
                    <a:pt x="936" y="401"/>
                    <a:pt x="1041" y="345"/>
                  </a:cubicBezTo>
                  <a:cubicBezTo>
                    <a:pt x="1069" y="331"/>
                    <a:pt x="1098" y="313"/>
                    <a:pt x="1129" y="313"/>
                  </a:cubicBezTo>
                  <a:close/>
                  <a:moveTo>
                    <a:pt x="862" y="0"/>
                  </a:moveTo>
                  <a:cubicBezTo>
                    <a:pt x="838" y="0"/>
                    <a:pt x="813" y="7"/>
                    <a:pt x="792" y="21"/>
                  </a:cubicBezTo>
                  <a:cubicBezTo>
                    <a:pt x="760" y="49"/>
                    <a:pt x="732" y="81"/>
                    <a:pt x="718" y="109"/>
                  </a:cubicBezTo>
                  <a:cubicBezTo>
                    <a:pt x="658" y="197"/>
                    <a:pt x="644" y="299"/>
                    <a:pt x="616" y="401"/>
                  </a:cubicBezTo>
                  <a:cubicBezTo>
                    <a:pt x="602" y="475"/>
                    <a:pt x="584" y="549"/>
                    <a:pt x="556" y="623"/>
                  </a:cubicBezTo>
                  <a:lnTo>
                    <a:pt x="42" y="665"/>
                  </a:lnTo>
                  <a:cubicBezTo>
                    <a:pt x="14" y="665"/>
                    <a:pt x="0" y="697"/>
                    <a:pt x="0" y="711"/>
                  </a:cubicBezTo>
                  <a:cubicBezTo>
                    <a:pt x="0" y="739"/>
                    <a:pt x="28" y="753"/>
                    <a:pt x="42" y="753"/>
                  </a:cubicBezTo>
                  <a:lnTo>
                    <a:pt x="584" y="697"/>
                  </a:lnTo>
                  <a:cubicBezTo>
                    <a:pt x="602" y="711"/>
                    <a:pt x="602" y="711"/>
                    <a:pt x="616" y="711"/>
                  </a:cubicBezTo>
                  <a:cubicBezTo>
                    <a:pt x="616" y="711"/>
                    <a:pt x="630" y="711"/>
                    <a:pt x="630" y="697"/>
                  </a:cubicBezTo>
                  <a:lnTo>
                    <a:pt x="865" y="683"/>
                  </a:lnTo>
                  <a:cubicBezTo>
                    <a:pt x="894" y="683"/>
                    <a:pt x="908" y="651"/>
                    <a:pt x="908" y="623"/>
                  </a:cubicBezTo>
                  <a:cubicBezTo>
                    <a:pt x="1010" y="577"/>
                    <a:pt x="1112" y="521"/>
                    <a:pt x="1186" y="461"/>
                  </a:cubicBezTo>
                  <a:cubicBezTo>
                    <a:pt x="1217" y="447"/>
                    <a:pt x="1273" y="401"/>
                    <a:pt x="1259" y="331"/>
                  </a:cubicBezTo>
                  <a:cubicBezTo>
                    <a:pt x="1259" y="257"/>
                    <a:pt x="1186" y="211"/>
                    <a:pt x="1129" y="211"/>
                  </a:cubicBezTo>
                  <a:cubicBezTo>
                    <a:pt x="1084" y="225"/>
                    <a:pt x="1024" y="243"/>
                    <a:pt x="996" y="271"/>
                  </a:cubicBezTo>
                  <a:cubicBezTo>
                    <a:pt x="967" y="285"/>
                    <a:pt x="936" y="299"/>
                    <a:pt x="908" y="331"/>
                  </a:cubicBezTo>
                  <a:cubicBezTo>
                    <a:pt x="922" y="285"/>
                    <a:pt x="936" y="243"/>
                    <a:pt x="953" y="197"/>
                  </a:cubicBezTo>
                  <a:cubicBezTo>
                    <a:pt x="982" y="95"/>
                    <a:pt x="953" y="49"/>
                    <a:pt x="922" y="21"/>
                  </a:cubicBezTo>
                  <a:cubicBezTo>
                    <a:pt x="908" y="7"/>
                    <a:pt x="886" y="0"/>
                    <a:pt x="862"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27" name="Google Shape;527;p46"/>
            <p:cNvSpPr/>
            <p:nvPr/>
          </p:nvSpPr>
          <p:spPr>
            <a:xfrm>
              <a:off x="2277250" y="4413188"/>
              <a:ext cx="125325" cy="172900"/>
            </a:xfrm>
            <a:custGeom>
              <a:avLst/>
              <a:gdLst/>
              <a:ahLst/>
              <a:cxnLst/>
              <a:rect l="l" t="t" r="r" b="b"/>
              <a:pathLst>
                <a:path w="5013" h="6916" extrusionOk="0">
                  <a:moveTo>
                    <a:pt x="222" y="0"/>
                  </a:moveTo>
                  <a:lnTo>
                    <a:pt x="0" y="5744"/>
                  </a:lnTo>
                  <a:lnTo>
                    <a:pt x="4925" y="6916"/>
                  </a:lnTo>
                  <a:cubicBezTo>
                    <a:pt x="4925" y="6916"/>
                    <a:pt x="4999" y="1407"/>
                    <a:pt x="5013" y="1393"/>
                  </a:cubicBezTo>
                  <a:cubicBezTo>
                    <a:pt x="3152" y="528"/>
                    <a:pt x="222" y="0"/>
                    <a:pt x="222"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28" name="Google Shape;528;p46"/>
            <p:cNvSpPr/>
            <p:nvPr/>
          </p:nvSpPr>
          <p:spPr>
            <a:xfrm>
              <a:off x="2268800" y="4414588"/>
              <a:ext cx="133775" cy="173700"/>
            </a:xfrm>
            <a:custGeom>
              <a:avLst/>
              <a:gdLst/>
              <a:ahLst/>
              <a:cxnLst/>
              <a:rect l="l" t="t" r="r" b="b"/>
              <a:pathLst>
                <a:path w="5351" h="6948" extrusionOk="0">
                  <a:moveTo>
                    <a:pt x="222" y="0"/>
                  </a:moveTo>
                  <a:lnTo>
                    <a:pt x="0" y="5748"/>
                  </a:lnTo>
                  <a:lnTo>
                    <a:pt x="5263" y="6948"/>
                  </a:lnTo>
                  <a:cubicBezTo>
                    <a:pt x="5263" y="6948"/>
                    <a:pt x="5337" y="1439"/>
                    <a:pt x="5351" y="1425"/>
                  </a:cubicBezTo>
                  <a:cubicBezTo>
                    <a:pt x="3374" y="546"/>
                    <a:pt x="222" y="0"/>
                    <a:pt x="222"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29" name="Google Shape;529;p46"/>
            <p:cNvSpPr/>
            <p:nvPr/>
          </p:nvSpPr>
          <p:spPr>
            <a:xfrm>
              <a:off x="2266950" y="4416438"/>
              <a:ext cx="135275" cy="174050"/>
            </a:xfrm>
            <a:custGeom>
              <a:avLst/>
              <a:gdLst/>
              <a:ahLst/>
              <a:cxnLst/>
              <a:rect l="l" t="t" r="r" b="b"/>
              <a:pathLst>
                <a:path w="5411" h="6962" extrusionOk="0">
                  <a:moveTo>
                    <a:pt x="1" y="0"/>
                  </a:moveTo>
                  <a:lnTo>
                    <a:pt x="60" y="5762"/>
                  </a:lnTo>
                  <a:lnTo>
                    <a:pt x="5323" y="6961"/>
                  </a:lnTo>
                  <a:cubicBezTo>
                    <a:pt x="5323" y="6961"/>
                    <a:pt x="5411" y="1453"/>
                    <a:pt x="5411" y="1439"/>
                  </a:cubicBezTo>
                  <a:cubicBezTo>
                    <a:pt x="3652" y="662"/>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30" name="Google Shape;530;p46"/>
            <p:cNvSpPr/>
            <p:nvPr/>
          </p:nvSpPr>
          <p:spPr>
            <a:xfrm>
              <a:off x="2402550" y="4415013"/>
              <a:ext cx="126475" cy="171075"/>
            </a:xfrm>
            <a:custGeom>
              <a:avLst/>
              <a:gdLst/>
              <a:ahLst/>
              <a:cxnLst/>
              <a:rect l="l" t="t" r="r" b="b"/>
              <a:pathLst>
                <a:path w="5059" h="6843" extrusionOk="0">
                  <a:moveTo>
                    <a:pt x="4837" y="1"/>
                  </a:moveTo>
                  <a:cubicBezTo>
                    <a:pt x="4837" y="1"/>
                    <a:pt x="1875" y="469"/>
                    <a:pt x="1" y="1320"/>
                  </a:cubicBezTo>
                  <a:cubicBezTo>
                    <a:pt x="15" y="1334"/>
                    <a:pt x="89" y="6843"/>
                    <a:pt x="89" y="6843"/>
                  </a:cubicBezTo>
                  <a:lnTo>
                    <a:pt x="5059" y="5745"/>
                  </a:lnTo>
                  <a:lnTo>
                    <a:pt x="4837" y="1"/>
                  </a:ln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31" name="Google Shape;531;p46"/>
            <p:cNvSpPr/>
            <p:nvPr/>
          </p:nvSpPr>
          <p:spPr>
            <a:xfrm>
              <a:off x="2402550" y="4416438"/>
              <a:ext cx="134825" cy="171850"/>
            </a:xfrm>
            <a:custGeom>
              <a:avLst/>
              <a:gdLst/>
              <a:ahLst/>
              <a:cxnLst/>
              <a:rect l="l" t="t" r="r" b="b"/>
              <a:pathLst>
                <a:path w="5393" h="6874" extrusionOk="0">
                  <a:moveTo>
                    <a:pt x="5175" y="0"/>
                  </a:moveTo>
                  <a:cubicBezTo>
                    <a:pt x="5175" y="0"/>
                    <a:pt x="1995" y="500"/>
                    <a:pt x="1" y="1351"/>
                  </a:cubicBezTo>
                  <a:cubicBezTo>
                    <a:pt x="15" y="1365"/>
                    <a:pt x="89" y="6874"/>
                    <a:pt x="89" y="6874"/>
                  </a:cubicBezTo>
                  <a:lnTo>
                    <a:pt x="5393" y="5748"/>
                  </a:lnTo>
                  <a:lnTo>
                    <a:pt x="5175" y="0"/>
                  </a:ln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32" name="Google Shape;532;p46"/>
            <p:cNvSpPr/>
            <p:nvPr/>
          </p:nvSpPr>
          <p:spPr>
            <a:xfrm>
              <a:off x="2402900" y="4418288"/>
              <a:ext cx="136325" cy="172200"/>
            </a:xfrm>
            <a:custGeom>
              <a:avLst/>
              <a:gdLst/>
              <a:ahLst/>
              <a:cxnLst/>
              <a:rect l="l" t="t" r="r" b="b"/>
              <a:pathLst>
                <a:path w="5453" h="6888" extrusionOk="0">
                  <a:moveTo>
                    <a:pt x="5453" y="0"/>
                  </a:moveTo>
                  <a:cubicBezTo>
                    <a:pt x="5453" y="0"/>
                    <a:pt x="1773" y="616"/>
                    <a:pt x="1" y="1365"/>
                  </a:cubicBezTo>
                  <a:cubicBezTo>
                    <a:pt x="1" y="1379"/>
                    <a:pt x="89" y="6887"/>
                    <a:pt x="89" y="6887"/>
                  </a:cubicBezTo>
                  <a:lnTo>
                    <a:pt x="5397" y="5762"/>
                  </a:lnTo>
                  <a:lnTo>
                    <a:pt x="54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33" name="Google Shape;533;p46"/>
            <p:cNvSpPr/>
            <p:nvPr/>
          </p:nvSpPr>
          <p:spPr>
            <a:xfrm>
              <a:off x="2253050" y="4425113"/>
              <a:ext cx="142225" cy="176900"/>
            </a:xfrm>
            <a:custGeom>
              <a:avLst/>
              <a:gdLst/>
              <a:ahLst/>
              <a:cxnLst/>
              <a:rect l="l" t="t" r="r" b="b"/>
              <a:pathLst>
                <a:path w="5689" h="7076" extrusionOk="0">
                  <a:moveTo>
                    <a:pt x="246" y="1"/>
                  </a:moveTo>
                  <a:cubicBezTo>
                    <a:pt x="109" y="1"/>
                    <a:pt x="1" y="111"/>
                    <a:pt x="1" y="269"/>
                  </a:cubicBezTo>
                  <a:lnTo>
                    <a:pt x="1" y="5795"/>
                  </a:lnTo>
                  <a:cubicBezTo>
                    <a:pt x="1" y="5971"/>
                    <a:pt x="134" y="6147"/>
                    <a:pt x="293" y="6175"/>
                  </a:cubicBezTo>
                  <a:lnTo>
                    <a:pt x="5393" y="7072"/>
                  </a:lnTo>
                  <a:cubicBezTo>
                    <a:pt x="5409" y="7075"/>
                    <a:pt x="5425" y="7076"/>
                    <a:pt x="5441" y="7076"/>
                  </a:cubicBezTo>
                  <a:cubicBezTo>
                    <a:pt x="5580" y="7076"/>
                    <a:pt x="5689" y="6966"/>
                    <a:pt x="5689" y="6808"/>
                  </a:cubicBezTo>
                  <a:lnTo>
                    <a:pt x="5689" y="1282"/>
                  </a:lnTo>
                  <a:cubicBezTo>
                    <a:pt x="5689" y="1106"/>
                    <a:pt x="5555" y="944"/>
                    <a:pt x="5393" y="916"/>
                  </a:cubicBezTo>
                  <a:lnTo>
                    <a:pt x="293" y="5"/>
                  </a:lnTo>
                  <a:cubicBezTo>
                    <a:pt x="277" y="2"/>
                    <a:pt x="261" y="1"/>
                    <a:pt x="246" y="1"/>
                  </a:cubicBezTo>
                  <a:close/>
                </a:path>
              </a:pathLst>
            </a:custGeom>
            <a:solidFill>
              <a:srgbClr val="2B9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34" name="Google Shape;534;p46"/>
            <p:cNvSpPr/>
            <p:nvPr/>
          </p:nvSpPr>
          <p:spPr>
            <a:xfrm>
              <a:off x="2254200" y="4426688"/>
              <a:ext cx="141075" cy="175325"/>
            </a:xfrm>
            <a:custGeom>
              <a:avLst/>
              <a:gdLst/>
              <a:ahLst/>
              <a:cxnLst/>
              <a:rect l="l" t="t" r="r" b="b"/>
              <a:pathLst>
                <a:path w="5643" h="7013" extrusionOk="0">
                  <a:moveTo>
                    <a:pt x="263" y="1"/>
                  </a:moveTo>
                  <a:cubicBezTo>
                    <a:pt x="115" y="1"/>
                    <a:pt x="1" y="101"/>
                    <a:pt x="1" y="266"/>
                  </a:cubicBezTo>
                  <a:lnTo>
                    <a:pt x="1" y="5746"/>
                  </a:lnTo>
                  <a:cubicBezTo>
                    <a:pt x="1" y="5922"/>
                    <a:pt x="131" y="6084"/>
                    <a:pt x="292" y="6112"/>
                  </a:cubicBezTo>
                  <a:lnTo>
                    <a:pt x="5347" y="7009"/>
                  </a:lnTo>
                  <a:cubicBezTo>
                    <a:pt x="5364" y="7012"/>
                    <a:pt x="5380" y="7013"/>
                    <a:pt x="5395" y="7013"/>
                  </a:cubicBezTo>
                  <a:cubicBezTo>
                    <a:pt x="5535" y="7013"/>
                    <a:pt x="5643" y="6904"/>
                    <a:pt x="5643" y="6759"/>
                  </a:cubicBezTo>
                  <a:lnTo>
                    <a:pt x="5643" y="1275"/>
                  </a:lnTo>
                  <a:cubicBezTo>
                    <a:pt x="5643" y="1099"/>
                    <a:pt x="5509" y="941"/>
                    <a:pt x="5347" y="909"/>
                  </a:cubicBezTo>
                  <a:lnTo>
                    <a:pt x="292" y="2"/>
                  </a:lnTo>
                  <a:cubicBezTo>
                    <a:pt x="283" y="1"/>
                    <a:pt x="273" y="1"/>
                    <a:pt x="263"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35" name="Google Shape;535;p46"/>
            <p:cNvSpPr/>
            <p:nvPr/>
          </p:nvSpPr>
          <p:spPr>
            <a:xfrm>
              <a:off x="2409850" y="4425113"/>
              <a:ext cx="142225" cy="176900"/>
            </a:xfrm>
            <a:custGeom>
              <a:avLst/>
              <a:gdLst/>
              <a:ahLst/>
              <a:cxnLst/>
              <a:rect l="l" t="t" r="r" b="b"/>
              <a:pathLst>
                <a:path w="5689" h="7076" extrusionOk="0">
                  <a:moveTo>
                    <a:pt x="5444" y="1"/>
                  </a:moveTo>
                  <a:cubicBezTo>
                    <a:pt x="5429" y="1"/>
                    <a:pt x="5413" y="2"/>
                    <a:pt x="5396" y="5"/>
                  </a:cubicBezTo>
                  <a:lnTo>
                    <a:pt x="296" y="916"/>
                  </a:lnTo>
                  <a:cubicBezTo>
                    <a:pt x="134" y="944"/>
                    <a:pt x="1" y="1106"/>
                    <a:pt x="1" y="1282"/>
                  </a:cubicBezTo>
                  <a:lnTo>
                    <a:pt x="1" y="6808"/>
                  </a:lnTo>
                  <a:cubicBezTo>
                    <a:pt x="1" y="6966"/>
                    <a:pt x="109" y="7076"/>
                    <a:pt x="248" y="7076"/>
                  </a:cubicBezTo>
                  <a:cubicBezTo>
                    <a:pt x="264" y="7076"/>
                    <a:pt x="280" y="7075"/>
                    <a:pt x="296" y="7072"/>
                  </a:cubicBezTo>
                  <a:lnTo>
                    <a:pt x="5396" y="6175"/>
                  </a:lnTo>
                  <a:cubicBezTo>
                    <a:pt x="5558" y="6147"/>
                    <a:pt x="5688" y="5971"/>
                    <a:pt x="5688" y="5795"/>
                  </a:cubicBezTo>
                  <a:lnTo>
                    <a:pt x="5688" y="269"/>
                  </a:lnTo>
                  <a:cubicBezTo>
                    <a:pt x="5688" y="111"/>
                    <a:pt x="5583" y="1"/>
                    <a:pt x="5444" y="1"/>
                  </a:cubicBezTo>
                  <a:close/>
                </a:path>
              </a:pathLst>
            </a:custGeom>
            <a:solidFill>
              <a:srgbClr val="2B9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36" name="Google Shape;536;p46"/>
            <p:cNvSpPr/>
            <p:nvPr/>
          </p:nvSpPr>
          <p:spPr>
            <a:xfrm>
              <a:off x="2409850" y="4426688"/>
              <a:ext cx="141175" cy="175325"/>
            </a:xfrm>
            <a:custGeom>
              <a:avLst/>
              <a:gdLst/>
              <a:ahLst/>
              <a:cxnLst/>
              <a:rect l="l" t="t" r="r" b="b"/>
              <a:pathLst>
                <a:path w="5647" h="7013" extrusionOk="0">
                  <a:moveTo>
                    <a:pt x="5380" y="1"/>
                  </a:moveTo>
                  <a:cubicBezTo>
                    <a:pt x="5370" y="1"/>
                    <a:pt x="5361" y="1"/>
                    <a:pt x="5351" y="2"/>
                  </a:cubicBezTo>
                  <a:lnTo>
                    <a:pt x="296" y="909"/>
                  </a:lnTo>
                  <a:cubicBezTo>
                    <a:pt x="134" y="941"/>
                    <a:pt x="1" y="1099"/>
                    <a:pt x="1" y="1275"/>
                  </a:cubicBezTo>
                  <a:lnTo>
                    <a:pt x="1" y="6759"/>
                  </a:lnTo>
                  <a:cubicBezTo>
                    <a:pt x="1" y="6904"/>
                    <a:pt x="109" y="7013"/>
                    <a:pt x="248" y="7013"/>
                  </a:cubicBezTo>
                  <a:cubicBezTo>
                    <a:pt x="264" y="7013"/>
                    <a:pt x="280" y="7012"/>
                    <a:pt x="296" y="7009"/>
                  </a:cubicBezTo>
                  <a:lnTo>
                    <a:pt x="5351" y="6112"/>
                  </a:lnTo>
                  <a:cubicBezTo>
                    <a:pt x="5512" y="6084"/>
                    <a:pt x="5646" y="5922"/>
                    <a:pt x="5646" y="5746"/>
                  </a:cubicBezTo>
                  <a:lnTo>
                    <a:pt x="5646" y="266"/>
                  </a:lnTo>
                  <a:cubicBezTo>
                    <a:pt x="5646" y="101"/>
                    <a:pt x="5528" y="1"/>
                    <a:pt x="5380"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37" name="Google Shape;537;p46"/>
            <p:cNvSpPr/>
            <p:nvPr/>
          </p:nvSpPr>
          <p:spPr>
            <a:xfrm>
              <a:off x="2389350" y="4449413"/>
              <a:ext cx="27125" cy="153900"/>
            </a:xfrm>
            <a:custGeom>
              <a:avLst/>
              <a:gdLst/>
              <a:ahLst/>
              <a:cxnLst/>
              <a:rect l="l" t="t" r="r" b="b"/>
              <a:pathLst>
                <a:path w="1085" h="6156" extrusionOk="0">
                  <a:moveTo>
                    <a:pt x="163" y="0"/>
                  </a:moveTo>
                  <a:cubicBezTo>
                    <a:pt x="75" y="0"/>
                    <a:pt x="1" y="60"/>
                    <a:pt x="1" y="148"/>
                  </a:cubicBezTo>
                  <a:lnTo>
                    <a:pt x="1" y="6012"/>
                  </a:lnTo>
                  <a:cubicBezTo>
                    <a:pt x="1" y="6082"/>
                    <a:pt x="75" y="6156"/>
                    <a:pt x="163" y="6156"/>
                  </a:cubicBezTo>
                  <a:lnTo>
                    <a:pt x="940" y="6156"/>
                  </a:lnTo>
                  <a:cubicBezTo>
                    <a:pt x="1028" y="6156"/>
                    <a:pt x="1084" y="6082"/>
                    <a:pt x="1084" y="6012"/>
                  </a:cubicBezTo>
                  <a:lnTo>
                    <a:pt x="1084" y="148"/>
                  </a:lnTo>
                  <a:cubicBezTo>
                    <a:pt x="1084" y="60"/>
                    <a:pt x="1028" y="0"/>
                    <a:pt x="940" y="0"/>
                  </a:cubicBezTo>
                  <a:close/>
                </a:path>
              </a:pathLst>
            </a:custGeom>
            <a:solidFill>
              <a:srgbClr val="2B9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38" name="Google Shape;538;p46"/>
            <p:cNvSpPr/>
            <p:nvPr/>
          </p:nvSpPr>
          <p:spPr>
            <a:xfrm>
              <a:off x="2240225" y="4489738"/>
              <a:ext cx="34500" cy="47100"/>
            </a:xfrm>
            <a:custGeom>
              <a:avLst/>
              <a:gdLst/>
              <a:ahLst/>
              <a:cxnLst/>
              <a:rect l="l" t="t" r="r" b="b"/>
              <a:pathLst>
                <a:path w="1380" h="1884" extrusionOk="0">
                  <a:moveTo>
                    <a:pt x="583" y="0"/>
                  </a:moveTo>
                  <a:cubicBezTo>
                    <a:pt x="409" y="0"/>
                    <a:pt x="176" y="410"/>
                    <a:pt x="176" y="410"/>
                  </a:cubicBezTo>
                  <a:cubicBezTo>
                    <a:pt x="176" y="410"/>
                    <a:pt x="0" y="1303"/>
                    <a:pt x="222" y="1655"/>
                  </a:cubicBezTo>
                  <a:cubicBezTo>
                    <a:pt x="319" y="1822"/>
                    <a:pt x="547" y="1883"/>
                    <a:pt x="769" y="1883"/>
                  </a:cubicBezTo>
                  <a:cubicBezTo>
                    <a:pt x="1015" y="1883"/>
                    <a:pt x="1252" y="1807"/>
                    <a:pt x="1291" y="1715"/>
                  </a:cubicBezTo>
                  <a:cubicBezTo>
                    <a:pt x="1345" y="1544"/>
                    <a:pt x="743" y="1504"/>
                    <a:pt x="622" y="1498"/>
                  </a:cubicBezTo>
                  <a:lnTo>
                    <a:pt x="622" y="1498"/>
                  </a:lnTo>
                  <a:cubicBezTo>
                    <a:pt x="648" y="1499"/>
                    <a:pt x="697" y="1500"/>
                    <a:pt x="757" y="1500"/>
                  </a:cubicBezTo>
                  <a:cubicBezTo>
                    <a:pt x="977" y="1500"/>
                    <a:pt x="1355" y="1479"/>
                    <a:pt x="1365" y="1335"/>
                  </a:cubicBezTo>
                  <a:cubicBezTo>
                    <a:pt x="1379" y="1127"/>
                    <a:pt x="574" y="1113"/>
                    <a:pt x="574" y="1113"/>
                  </a:cubicBezTo>
                  <a:cubicBezTo>
                    <a:pt x="574" y="1113"/>
                    <a:pt x="1319" y="1113"/>
                    <a:pt x="1305" y="864"/>
                  </a:cubicBezTo>
                  <a:cubicBezTo>
                    <a:pt x="1297" y="732"/>
                    <a:pt x="1038" y="703"/>
                    <a:pt x="815" y="703"/>
                  </a:cubicBezTo>
                  <a:cubicBezTo>
                    <a:pt x="737" y="703"/>
                    <a:pt x="663" y="707"/>
                    <a:pt x="607" y="710"/>
                  </a:cubicBezTo>
                  <a:lnTo>
                    <a:pt x="607" y="710"/>
                  </a:lnTo>
                  <a:cubicBezTo>
                    <a:pt x="842" y="688"/>
                    <a:pt x="1374" y="621"/>
                    <a:pt x="1305" y="484"/>
                  </a:cubicBezTo>
                  <a:cubicBezTo>
                    <a:pt x="1268" y="396"/>
                    <a:pt x="1077" y="374"/>
                    <a:pt x="896" y="374"/>
                  </a:cubicBezTo>
                  <a:cubicBezTo>
                    <a:pt x="714" y="374"/>
                    <a:pt x="542" y="396"/>
                    <a:pt x="542" y="396"/>
                  </a:cubicBezTo>
                  <a:cubicBezTo>
                    <a:pt x="542" y="396"/>
                    <a:pt x="764" y="30"/>
                    <a:pt x="602" y="2"/>
                  </a:cubicBezTo>
                  <a:cubicBezTo>
                    <a:pt x="596" y="1"/>
                    <a:pt x="589" y="0"/>
                    <a:pt x="583" y="0"/>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39" name="Google Shape;539;p46"/>
            <p:cNvSpPr/>
            <p:nvPr/>
          </p:nvSpPr>
          <p:spPr>
            <a:xfrm>
              <a:off x="2532250" y="4489738"/>
              <a:ext cx="34150" cy="47100"/>
            </a:xfrm>
            <a:custGeom>
              <a:avLst/>
              <a:gdLst/>
              <a:ahLst/>
              <a:cxnLst/>
              <a:rect l="l" t="t" r="r" b="b"/>
              <a:pathLst>
                <a:path w="1366" h="1884" extrusionOk="0">
                  <a:moveTo>
                    <a:pt x="783" y="0"/>
                  </a:moveTo>
                  <a:cubicBezTo>
                    <a:pt x="777" y="0"/>
                    <a:pt x="770" y="1"/>
                    <a:pt x="764" y="2"/>
                  </a:cubicBezTo>
                  <a:cubicBezTo>
                    <a:pt x="602" y="30"/>
                    <a:pt x="821" y="396"/>
                    <a:pt x="821" y="396"/>
                  </a:cubicBezTo>
                  <a:cubicBezTo>
                    <a:pt x="821" y="396"/>
                    <a:pt x="649" y="374"/>
                    <a:pt x="468" y="374"/>
                  </a:cubicBezTo>
                  <a:cubicBezTo>
                    <a:pt x="288" y="374"/>
                    <a:pt x="98" y="396"/>
                    <a:pt x="61" y="484"/>
                  </a:cubicBezTo>
                  <a:cubicBezTo>
                    <a:pt x="3" y="622"/>
                    <a:pt x="535" y="689"/>
                    <a:pt x="764" y="711"/>
                  </a:cubicBezTo>
                  <a:lnTo>
                    <a:pt x="764" y="711"/>
                  </a:lnTo>
                  <a:cubicBezTo>
                    <a:pt x="707" y="707"/>
                    <a:pt x="631" y="703"/>
                    <a:pt x="551" y="703"/>
                  </a:cubicBezTo>
                  <a:cubicBezTo>
                    <a:pt x="328" y="703"/>
                    <a:pt x="69" y="732"/>
                    <a:pt x="61" y="864"/>
                  </a:cubicBezTo>
                  <a:cubicBezTo>
                    <a:pt x="61" y="1113"/>
                    <a:pt x="806" y="1113"/>
                    <a:pt x="806" y="1113"/>
                  </a:cubicBezTo>
                  <a:cubicBezTo>
                    <a:pt x="806" y="1113"/>
                    <a:pt x="1" y="1127"/>
                    <a:pt x="1" y="1335"/>
                  </a:cubicBezTo>
                  <a:cubicBezTo>
                    <a:pt x="11" y="1479"/>
                    <a:pt x="389" y="1500"/>
                    <a:pt x="609" y="1500"/>
                  </a:cubicBezTo>
                  <a:cubicBezTo>
                    <a:pt x="671" y="1500"/>
                    <a:pt x="720" y="1499"/>
                    <a:pt x="745" y="1498"/>
                  </a:cubicBezTo>
                  <a:lnTo>
                    <a:pt x="745" y="1498"/>
                  </a:lnTo>
                  <a:cubicBezTo>
                    <a:pt x="631" y="1504"/>
                    <a:pt x="35" y="1543"/>
                    <a:pt x="89" y="1715"/>
                  </a:cubicBezTo>
                  <a:cubicBezTo>
                    <a:pt x="120" y="1807"/>
                    <a:pt x="354" y="1883"/>
                    <a:pt x="601" y="1883"/>
                  </a:cubicBezTo>
                  <a:cubicBezTo>
                    <a:pt x="823" y="1883"/>
                    <a:pt x="1055" y="1822"/>
                    <a:pt x="1158" y="1655"/>
                  </a:cubicBezTo>
                  <a:cubicBezTo>
                    <a:pt x="1366" y="1303"/>
                    <a:pt x="1204" y="410"/>
                    <a:pt x="1204" y="410"/>
                  </a:cubicBezTo>
                  <a:cubicBezTo>
                    <a:pt x="1204" y="410"/>
                    <a:pt x="958" y="0"/>
                    <a:pt x="783" y="0"/>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40" name="Google Shape;540;p46"/>
            <p:cNvSpPr/>
            <p:nvPr/>
          </p:nvSpPr>
          <p:spPr>
            <a:xfrm>
              <a:off x="2508775" y="4452163"/>
              <a:ext cx="31950" cy="30700"/>
            </a:xfrm>
            <a:custGeom>
              <a:avLst/>
              <a:gdLst/>
              <a:ahLst/>
              <a:cxnLst/>
              <a:rect l="l" t="t" r="r" b="b"/>
              <a:pathLst>
                <a:path w="1278" h="1228" extrusionOk="0">
                  <a:moveTo>
                    <a:pt x="715" y="1"/>
                  </a:moveTo>
                  <a:cubicBezTo>
                    <a:pt x="687" y="1"/>
                    <a:pt x="658" y="13"/>
                    <a:pt x="634" y="38"/>
                  </a:cubicBezTo>
                  <a:lnTo>
                    <a:pt x="486" y="242"/>
                  </a:lnTo>
                  <a:cubicBezTo>
                    <a:pt x="458" y="274"/>
                    <a:pt x="426" y="288"/>
                    <a:pt x="398" y="288"/>
                  </a:cubicBezTo>
                  <a:lnTo>
                    <a:pt x="134" y="274"/>
                  </a:lnTo>
                  <a:cubicBezTo>
                    <a:pt x="61" y="274"/>
                    <a:pt x="1" y="362"/>
                    <a:pt x="46" y="432"/>
                  </a:cubicBezTo>
                  <a:lnTo>
                    <a:pt x="208" y="640"/>
                  </a:lnTo>
                  <a:cubicBezTo>
                    <a:pt x="222" y="668"/>
                    <a:pt x="222" y="696"/>
                    <a:pt x="208" y="742"/>
                  </a:cubicBezTo>
                  <a:lnTo>
                    <a:pt x="120" y="977"/>
                  </a:lnTo>
                  <a:cubicBezTo>
                    <a:pt x="93" y="1038"/>
                    <a:pt x="145" y="1113"/>
                    <a:pt x="217" y="1113"/>
                  </a:cubicBezTo>
                  <a:cubicBezTo>
                    <a:pt x="228" y="1113"/>
                    <a:pt x="239" y="1111"/>
                    <a:pt x="250" y="1107"/>
                  </a:cubicBezTo>
                  <a:lnTo>
                    <a:pt x="500" y="1034"/>
                  </a:lnTo>
                  <a:cubicBezTo>
                    <a:pt x="512" y="1028"/>
                    <a:pt x="524" y="1024"/>
                    <a:pt x="537" y="1024"/>
                  </a:cubicBezTo>
                  <a:cubicBezTo>
                    <a:pt x="554" y="1024"/>
                    <a:pt x="572" y="1031"/>
                    <a:pt x="588" y="1048"/>
                  </a:cubicBezTo>
                  <a:lnTo>
                    <a:pt x="792" y="1209"/>
                  </a:lnTo>
                  <a:cubicBezTo>
                    <a:pt x="809" y="1222"/>
                    <a:pt x="827" y="1228"/>
                    <a:pt x="846" y="1228"/>
                  </a:cubicBezTo>
                  <a:cubicBezTo>
                    <a:pt x="894" y="1228"/>
                    <a:pt x="940" y="1189"/>
                    <a:pt x="940" y="1136"/>
                  </a:cubicBezTo>
                  <a:lnTo>
                    <a:pt x="954" y="872"/>
                  </a:lnTo>
                  <a:cubicBezTo>
                    <a:pt x="954" y="844"/>
                    <a:pt x="968" y="815"/>
                    <a:pt x="1000" y="784"/>
                  </a:cubicBezTo>
                  <a:lnTo>
                    <a:pt x="1218" y="654"/>
                  </a:lnTo>
                  <a:cubicBezTo>
                    <a:pt x="1278" y="594"/>
                    <a:pt x="1264" y="492"/>
                    <a:pt x="1190" y="478"/>
                  </a:cubicBezTo>
                  <a:lnTo>
                    <a:pt x="940" y="390"/>
                  </a:lnTo>
                  <a:cubicBezTo>
                    <a:pt x="912" y="376"/>
                    <a:pt x="880" y="362"/>
                    <a:pt x="880" y="316"/>
                  </a:cubicBezTo>
                  <a:lnTo>
                    <a:pt x="810" y="66"/>
                  </a:lnTo>
                  <a:cubicBezTo>
                    <a:pt x="791" y="23"/>
                    <a:pt x="754" y="1"/>
                    <a:pt x="715"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41" name="Google Shape;541;p46"/>
            <p:cNvSpPr/>
            <p:nvPr/>
          </p:nvSpPr>
          <p:spPr>
            <a:xfrm>
              <a:off x="2276250" y="4541613"/>
              <a:ext cx="31800" cy="30850"/>
            </a:xfrm>
            <a:custGeom>
              <a:avLst/>
              <a:gdLst/>
              <a:ahLst/>
              <a:cxnLst/>
              <a:rect l="l" t="t" r="r" b="b"/>
              <a:pathLst>
                <a:path w="1272" h="1234" extrusionOk="0">
                  <a:moveTo>
                    <a:pt x="714" y="0"/>
                  </a:moveTo>
                  <a:cubicBezTo>
                    <a:pt x="684" y="0"/>
                    <a:pt x="651" y="12"/>
                    <a:pt x="628" y="37"/>
                  </a:cubicBezTo>
                  <a:lnTo>
                    <a:pt x="480" y="255"/>
                  </a:lnTo>
                  <a:cubicBezTo>
                    <a:pt x="452" y="270"/>
                    <a:pt x="420" y="284"/>
                    <a:pt x="392" y="284"/>
                  </a:cubicBezTo>
                  <a:lnTo>
                    <a:pt x="128" y="284"/>
                  </a:lnTo>
                  <a:cubicBezTo>
                    <a:pt x="123" y="283"/>
                    <a:pt x="119" y="282"/>
                    <a:pt x="114" y="282"/>
                  </a:cubicBezTo>
                  <a:cubicBezTo>
                    <a:pt x="47" y="282"/>
                    <a:pt x="1" y="375"/>
                    <a:pt x="40" y="431"/>
                  </a:cubicBezTo>
                  <a:lnTo>
                    <a:pt x="202" y="653"/>
                  </a:lnTo>
                  <a:cubicBezTo>
                    <a:pt x="216" y="667"/>
                    <a:pt x="216" y="709"/>
                    <a:pt x="216" y="741"/>
                  </a:cubicBezTo>
                  <a:lnTo>
                    <a:pt x="114" y="987"/>
                  </a:lnTo>
                  <a:cubicBezTo>
                    <a:pt x="90" y="1050"/>
                    <a:pt x="137" y="1113"/>
                    <a:pt x="206" y="1113"/>
                  </a:cubicBezTo>
                  <a:cubicBezTo>
                    <a:pt x="218" y="1113"/>
                    <a:pt x="231" y="1111"/>
                    <a:pt x="244" y="1107"/>
                  </a:cubicBezTo>
                  <a:lnTo>
                    <a:pt x="494" y="1033"/>
                  </a:lnTo>
                  <a:cubicBezTo>
                    <a:pt x="503" y="1029"/>
                    <a:pt x="512" y="1027"/>
                    <a:pt x="521" y="1027"/>
                  </a:cubicBezTo>
                  <a:cubicBezTo>
                    <a:pt x="542" y="1027"/>
                    <a:pt x="562" y="1037"/>
                    <a:pt x="582" y="1047"/>
                  </a:cubicBezTo>
                  <a:lnTo>
                    <a:pt x="789" y="1209"/>
                  </a:lnTo>
                  <a:cubicBezTo>
                    <a:pt x="805" y="1226"/>
                    <a:pt x="824" y="1233"/>
                    <a:pt x="843" y="1233"/>
                  </a:cubicBezTo>
                  <a:cubicBezTo>
                    <a:pt x="890" y="1233"/>
                    <a:pt x="938" y="1188"/>
                    <a:pt x="948" y="1135"/>
                  </a:cubicBezTo>
                  <a:lnTo>
                    <a:pt x="948" y="871"/>
                  </a:lnTo>
                  <a:cubicBezTo>
                    <a:pt x="948" y="843"/>
                    <a:pt x="965" y="811"/>
                    <a:pt x="993" y="797"/>
                  </a:cubicBezTo>
                  <a:lnTo>
                    <a:pt x="1211" y="653"/>
                  </a:lnTo>
                  <a:cubicBezTo>
                    <a:pt x="1271" y="607"/>
                    <a:pt x="1257" y="505"/>
                    <a:pt x="1183" y="477"/>
                  </a:cubicBezTo>
                  <a:lnTo>
                    <a:pt x="934" y="389"/>
                  </a:lnTo>
                  <a:cubicBezTo>
                    <a:pt x="905" y="372"/>
                    <a:pt x="877" y="357"/>
                    <a:pt x="877" y="329"/>
                  </a:cubicBezTo>
                  <a:lnTo>
                    <a:pt x="803" y="66"/>
                  </a:lnTo>
                  <a:cubicBezTo>
                    <a:pt x="795" y="23"/>
                    <a:pt x="757" y="0"/>
                    <a:pt x="714" y="0"/>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42" name="Google Shape;542;p46"/>
            <p:cNvSpPr/>
            <p:nvPr/>
          </p:nvSpPr>
          <p:spPr>
            <a:xfrm>
              <a:off x="2466300" y="4446688"/>
              <a:ext cx="31525" cy="30700"/>
            </a:xfrm>
            <a:custGeom>
              <a:avLst/>
              <a:gdLst/>
              <a:ahLst/>
              <a:cxnLst/>
              <a:rect l="l" t="t" r="r" b="b"/>
              <a:pathLst>
                <a:path w="1261" h="1228" extrusionOk="0">
                  <a:moveTo>
                    <a:pt x="706" y="1"/>
                  </a:moveTo>
                  <a:cubicBezTo>
                    <a:pt x="678" y="1"/>
                    <a:pt x="649" y="12"/>
                    <a:pt x="630" y="35"/>
                  </a:cubicBezTo>
                  <a:lnTo>
                    <a:pt x="469" y="243"/>
                  </a:lnTo>
                  <a:cubicBezTo>
                    <a:pt x="455" y="271"/>
                    <a:pt x="412" y="285"/>
                    <a:pt x="381" y="285"/>
                  </a:cubicBezTo>
                  <a:lnTo>
                    <a:pt x="117" y="271"/>
                  </a:lnTo>
                  <a:cubicBezTo>
                    <a:pt x="47" y="271"/>
                    <a:pt x="1" y="359"/>
                    <a:pt x="47" y="433"/>
                  </a:cubicBezTo>
                  <a:lnTo>
                    <a:pt x="191" y="637"/>
                  </a:lnTo>
                  <a:cubicBezTo>
                    <a:pt x="205" y="669"/>
                    <a:pt x="222" y="697"/>
                    <a:pt x="205" y="725"/>
                  </a:cubicBezTo>
                  <a:lnTo>
                    <a:pt x="117" y="975"/>
                  </a:lnTo>
                  <a:cubicBezTo>
                    <a:pt x="92" y="1039"/>
                    <a:pt x="145" y="1114"/>
                    <a:pt x="208" y="1114"/>
                  </a:cubicBezTo>
                  <a:cubicBezTo>
                    <a:pt x="217" y="1114"/>
                    <a:pt x="227" y="1112"/>
                    <a:pt x="236" y="1108"/>
                  </a:cubicBezTo>
                  <a:lnTo>
                    <a:pt x="486" y="1034"/>
                  </a:lnTo>
                  <a:cubicBezTo>
                    <a:pt x="498" y="1029"/>
                    <a:pt x="510" y="1025"/>
                    <a:pt x="521" y="1025"/>
                  </a:cubicBezTo>
                  <a:cubicBezTo>
                    <a:pt x="538" y="1025"/>
                    <a:pt x="556" y="1032"/>
                    <a:pt x="574" y="1049"/>
                  </a:cubicBezTo>
                  <a:lnTo>
                    <a:pt x="778" y="1210"/>
                  </a:lnTo>
                  <a:cubicBezTo>
                    <a:pt x="795" y="1222"/>
                    <a:pt x="814" y="1227"/>
                    <a:pt x="834" y="1227"/>
                  </a:cubicBezTo>
                  <a:cubicBezTo>
                    <a:pt x="886" y="1227"/>
                    <a:pt x="940" y="1190"/>
                    <a:pt x="940" y="1136"/>
                  </a:cubicBezTo>
                  <a:lnTo>
                    <a:pt x="940" y="873"/>
                  </a:lnTo>
                  <a:cubicBezTo>
                    <a:pt x="940" y="844"/>
                    <a:pt x="954" y="813"/>
                    <a:pt x="982" y="785"/>
                  </a:cubicBezTo>
                  <a:lnTo>
                    <a:pt x="1204" y="637"/>
                  </a:lnTo>
                  <a:cubicBezTo>
                    <a:pt x="1260" y="595"/>
                    <a:pt x="1246" y="493"/>
                    <a:pt x="1172" y="475"/>
                  </a:cubicBezTo>
                  <a:lnTo>
                    <a:pt x="926" y="387"/>
                  </a:lnTo>
                  <a:cubicBezTo>
                    <a:pt x="894" y="373"/>
                    <a:pt x="880" y="345"/>
                    <a:pt x="866" y="317"/>
                  </a:cubicBezTo>
                  <a:lnTo>
                    <a:pt x="792" y="67"/>
                  </a:lnTo>
                  <a:cubicBezTo>
                    <a:pt x="784" y="24"/>
                    <a:pt x="745" y="1"/>
                    <a:pt x="706" y="1"/>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43" name="Google Shape;543;p46"/>
            <p:cNvSpPr/>
            <p:nvPr/>
          </p:nvSpPr>
          <p:spPr>
            <a:xfrm>
              <a:off x="2483200" y="4491538"/>
              <a:ext cx="31075" cy="30875"/>
            </a:xfrm>
            <a:custGeom>
              <a:avLst/>
              <a:gdLst/>
              <a:ahLst/>
              <a:cxnLst/>
              <a:rect l="l" t="t" r="r" b="b"/>
              <a:pathLst>
                <a:path w="1243" h="1235" extrusionOk="0">
                  <a:moveTo>
                    <a:pt x="481" y="0"/>
                  </a:moveTo>
                  <a:cubicBezTo>
                    <a:pt x="436" y="0"/>
                    <a:pt x="394" y="32"/>
                    <a:pt x="394" y="88"/>
                  </a:cubicBezTo>
                  <a:lnTo>
                    <a:pt x="352" y="338"/>
                  </a:lnTo>
                  <a:cubicBezTo>
                    <a:pt x="352" y="384"/>
                    <a:pt x="338" y="412"/>
                    <a:pt x="306" y="426"/>
                  </a:cubicBezTo>
                  <a:lnTo>
                    <a:pt x="74" y="545"/>
                  </a:lnTo>
                  <a:cubicBezTo>
                    <a:pt x="0" y="574"/>
                    <a:pt x="0" y="676"/>
                    <a:pt x="74" y="721"/>
                  </a:cubicBezTo>
                  <a:lnTo>
                    <a:pt x="306" y="823"/>
                  </a:lnTo>
                  <a:cubicBezTo>
                    <a:pt x="338" y="837"/>
                    <a:pt x="366" y="866"/>
                    <a:pt x="366" y="897"/>
                  </a:cubicBezTo>
                  <a:lnTo>
                    <a:pt x="408" y="1161"/>
                  </a:lnTo>
                  <a:cubicBezTo>
                    <a:pt x="419" y="1206"/>
                    <a:pt x="464" y="1235"/>
                    <a:pt x="507" y="1235"/>
                  </a:cubicBezTo>
                  <a:cubicBezTo>
                    <a:pt x="531" y="1235"/>
                    <a:pt x="555" y="1225"/>
                    <a:pt x="570" y="1203"/>
                  </a:cubicBezTo>
                  <a:lnTo>
                    <a:pt x="760" y="1013"/>
                  </a:lnTo>
                  <a:cubicBezTo>
                    <a:pt x="778" y="999"/>
                    <a:pt x="806" y="985"/>
                    <a:pt x="834" y="985"/>
                  </a:cubicBezTo>
                  <a:lnTo>
                    <a:pt x="1098" y="1027"/>
                  </a:lnTo>
                  <a:cubicBezTo>
                    <a:pt x="1104" y="1028"/>
                    <a:pt x="1110" y="1029"/>
                    <a:pt x="1116" y="1029"/>
                  </a:cubicBezTo>
                  <a:cubicBezTo>
                    <a:pt x="1194" y="1029"/>
                    <a:pt x="1242" y="948"/>
                    <a:pt x="1200" y="880"/>
                  </a:cubicBezTo>
                  <a:lnTo>
                    <a:pt x="1069" y="662"/>
                  </a:lnTo>
                  <a:cubicBezTo>
                    <a:pt x="1055" y="633"/>
                    <a:pt x="1055" y="588"/>
                    <a:pt x="1069" y="560"/>
                  </a:cubicBezTo>
                  <a:lnTo>
                    <a:pt x="1186" y="324"/>
                  </a:lnTo>
                  <a:cubicBezTo>
                    <a:pt x="1227" y="269"/>
                    <a:pt x="1181" y="191"/>
                    <a:pt x="1106" y="191"/>
                  </a:cubicBezTo>
                  <a:cubicBezTo>
                    <a:pt x="1099" y="191"/>
                    <a:pt x="1091" y="192"/>
                    <a:pt x="1084" y="194"/>
                  </a:cubicBezTo>
                  <a:lnTo>
                    <a:pt x="834" y="236"/>
                  </a:lnTo>
                  <a:cubicBezTo>
                    <a:pt x="822" y="240"/>
                    <a:pt x="812" y="241"/>
                    <a:pt x="802" y="241"/>
                  </a:cubicBezTo>
                  <a:cubicBezTo>
                    <a:pt x="776" y="241"/>
                    <a:pt x="756" y="228"/>
                    <a:pt x="746" y="208"/>
                  </a:cubicBezTo>
                  <a:lnTo>
                    <a:pt x="556" y="32"/>
                  </a:lnTo>
                  <a:cubicBezTo>
                    <a:pt x="534" y="10"/>
                    <a:pt x="507" y="0"/>
                    <a:pt x="481"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grpSp>
      <p:grpSp>
        <p:nvGrpSpPr>
          <p:cNvPr id="544" name="Google Shape;544;p46"/>
          <p:cNvGrpSpPr/>
          <p:nvPr/>
        </p:nvGrpSpPr>
        <p:grpSpPr>
          <a:xfrm>
            <a:off x="471170" y="375285"/>
            <a:ext cx="865505" cy="740410"/>
            <a:chOff x="7239422" y="533902"/>
            <a:chExt cx="603540" cy="711075"/>
          </a:xfrm>
        </p:grpSpPr>
        <p:sp>
          <p:nvSpPr>
            <p:cNvPr id="545" name="Google Shape;545;p46"/>
            <p:cNvSpPr/>
            <p:nvPr/>
          </p:nvSpPr>
          <p:spPr>
            <a:xfrm>
              <a:off x="7445088" y="533902"/>
              <a:ext cx="176561" cy="164562"/>
            </a:xfrm>
            <a:custGeom>
              <a:avLst/>
              <a:gdLst/>
              <a:ahLst/>
              <a:cxnLst/>
              <a:rect l="l" t="t" r="r" b="b"/>
              <a:pathLst>
                <a:path w="927" h="864" extrusionOk="0">
                  <a:moveTo>
                    <a:pt x="709" y="0"/>
                  </a:moveTo>
                  <a:cubicBezTo>
                    <a:pt x="632" y="0"/>
                    <a:pt x="463" y="137"/>
                    <a:pt x="463" y="137"/>
                  </a:cubicBezTo>
                  <a:cubicBezTo>
                    <a:pt x="463" y="137"/>
                    <a:pt x="293" y="23"/>
                    <a:pt x="216" y="23"/>
                  </a:cubicBezTo>
                  <a:cubicBezTo>
                    <a:pt x="205" y="23"/>
                    <a:pt x="196" y="25"/>
                    <a:pt x="190" y="30"/>
                  </a:cubicBezTo>
                  <a:cubicBezTo>
                    <a:pt x="127" y="73"/>
                    <a:pt x="263" y="316"/>
                    <a:pt x="263" y="316"/>
                  </a:cubicBezTo>
                  <a:cubicBezTo>
                    <a:pt x="263" y="316"/>
                    <a:pt x="0" y="473"/>
                    <a:pt x="30" y="516"/>
                  </a:cubicBezTo>
                  <a:cubicBezTo>
                    <a:pt x="63" y="564"/>
                    <a:pt x="234" y="570"/>
                    <a:pt x="314" y="570"/>
                  </a:cubicBezTo>
                  <a:cubicBezTo>
                    <a:pt x="340" y="570"/>
                    <a:pt x="357" y="569"/>
                    <a:pt x="357" y="569"/>
                  </a:cubicBezTo>
                  <a:cubicBezTo>
                    <a:pt x="357" y="569"/>
                    <a:pt x="453" y="863"/>
                    <a:pt x="516" y="863"/>
                  </a:cubicBezTo>
                  <a:cubicBezTo>
                    <a:pt x="580" y="863"/>
                    <a:pt x="633" y="569"/>
                    <a:pt x="633" y="569"/>
                  </a:cubicBezTo>
                  <a:cubicBezTo>
                    <a:pt x="633" y="569"/>
                    <a:pt x="688" y="577"/>
                    <a:pt x="748" y="577"/>
                  </a:cubicBezTo>
                  <a:cubicBezTo>
                    <a:pt x="811" y="577"/>
                    <a:pt x="879" y="569"/>
                    <a:pt x="896" y="537"/>
                  </a:cubicBezTo>
                  <a:cubicBezTo>
                    <a:pt x="927" y="483"/>
                    <a:pt x="727" y="283"/>
                    <a:pt x="727" y="283"/>
                  </a:cubicBezTo>
                  <a:cubicBezTo>
                    <a:pt x="727" y="283"/>
                    <a:pt x="790" y="63"/>
                    <a:pt x="737" y="10"/>
                  </a:cubicBezTo>
                  <a:cubicBezTo>
                    <a:pt x="730" y="3"/>
                    <a:pt x="721" y="0"/>
                    <a:pt x="709" y="0"/>
                  </a:cubicBezTo>
                  <a:close/>
                </a:path>
              </a:pathLst>
            </a:custGeom>
            <a:solidFill>
              <a:srgbClr val="65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46" name="Google Shape;546;p46"/>
            <p:cNvSpPr/>
            <p:nvPr/>
          </p:nvSpPr>
          <p:spPr>
            <a:xfrm>
              <a:off x="7354254" y="765609"/>
              <a:ext cx="62473" cy="64758"/>
            </a:xfrm>
            <a:custGeom>
              <a:avLst/>
              <a:gdLst/>
              <a:ahLst/>
              <a:cxnLst/>
              <a:rect l="l" t="t" r="r" b="b"/>
              <a:pathLst>
                <a:path w="328" h="340" extrusionOk="0">
                  <a:moveTo>
                    <a:pt x="160" y="0"/>
                  </a:moveTo>
                  <a:cubicBezTo>
                    <a:pt x="74" y="0"/>
                    <a:pt x="1" y="76"/>
                    <a:pt x="1" y="170"/>
                  </a:cubicBezTo>
                  <a:cubicBezTo>
                    <a:pt x="1" y="266"/>
                    <a:pt x="74" y="339"/>
                    <a:pt x="160" y="339"/>
                  </a:cubicBezTo>
                  <a:cubicBezTo>
                    <a:pt x="254" y="339"/>
                    <a:pt x="327" y="266"/>
                    <a:pt x="327" y="170"/>
                  </a:cubicBezTo>
                  <a:cubicBezTo>
                    <a:pt x="327" y="76"/>
                    <a:pt x="254" y="0"/>
                    <a:pt x="160"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47" name="Google Shape;547;p46"/>
            <p:cNvSpPr/>
            <p:nvPr/>
          </p:nvSpPr>
          <p:spPr>
            <a:xfrm>
              <a:off x="7543386" y="870174"/>
              <a:ext cx="38283" cy="38283"/>
            </a:xfrm>
            <a:custGeom>
              <a:avLst/>
              <a:gdLst/>
              <a:ahLst/>
              <a:cxnLst/>
              <a:rect l="l" t="t" r="r" b="b"/>
              <a:pathLst>
                <a:path w="201" h="201" extrusionOk="0">
                  <a:moveTo>
                    <a:pt x="104" y="1"/>
                  </a:moveTo>
                  <a:cubicBezTo>
                    <a:pt x="41" y="1"/>
                    <a:pt x="0" y="44"/>
                    <a:pt x="0" y="97"/>
                  </a:cubicBezTo>
                  <a:cubicBezTo>
                    <a:pt x="0" y="160"/>
                    <a:pt x="41" y="201"/>
                    <a:pt x="104" y="201"/>
                  </a:cubicBezTo>
                  <a:cubicBezTo>
                    <a:pt x="157" y="201"/>
                    <a:pt x="200" y="160"/>
                    <a:pt x="200" y="97"/>
                  </a:cubicBezTo>
                  <a:cubicBezTo>
                    <a:pt x="200" y="44"/>
                    <a:pt x="157" y="1"/>
                    <a:pt x="104" y="1"/>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48" name="Google Shape;548;p46"/>
            <p:cNvSpPr/>
            <p:nvPr/>
          </p:nvSpPr>
          <p:spPr>
            <a:xfrm>
              <a:off x="7239422" y="1098128"/>
              <a:ext cx="149134" cy="146849"/>
            </a:xfrm>
            <a:custGeom>
              <a:avLst/>
              <a:gdLst/>
              <a:ahLst/>
              <a:cxnLst/>
              <a:rect l="l" t="t" r="r" b="b"/>
              <a:pathLst>
                <a:path w="783" h="771" extrusionOk="0">
                  <a:moveTo>
                    <a:pt x="519" y="0"/>
                  </a:moveTo>
                  <a:lnTo>
                    <a:pt x="317" y="233"/>
                  </a:lnTo>
                  <a:lnTo>
                    <a:pt x="0" y="254"/>
                  </a:lnTo>
                  <a:lnTo>
                    <a:pt x="243" y="454"/>
                  </a:lnTo>
                  <a:lnTo>
                    <a:pt x="266" y="770"/>
                  </a:lnTo>
                  <a:lnTo>
                    <a:pt x="466" y="540"/>
                  </a:lnTo>
                  <a:lnTo>
                    <a:pt x="782" y="507"/>
                  </a:lnTo>
                  <a:lnTo>
                    <a:pt x="550" y="307"/>
                  </a:lnTo>
                  <a:lnTo>
                    <a:pt x="519" y="0"/>
                  </a:ln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49" name="Google Shape;549;p46"/>
            <p:cNvSpPr/>
            <p:nvPr/>
          </p:nvSpPr>
          <p:spPr>
            <a:xfrm>
              <a:off x="7674019" y="983013"/>
              <a:ext cx="168942" cy="167609"/>
            </a:xfrm>
            <a:custGeom>
              <a:avLst/>
              <a:gdLst/>
              <a:ahLst/>
              <a:cxnLst/>
              <a:rect l="l" t="t" r="r" b="b"/>
              <a:pathLst>
                <a:path w="887" h="880" extrusionOk="0">
                  <a:moveTo>
                    <a:pt x="509" y="1"/>
                  </a:moveTo>
                  <a:cubicBezTo>
                    <a:pt x="444" y="1"/>
                    <a:pt x="327" y="245"/>
                    <a:pt x="327" y="245"/>
                  </a:cubicBezTo>
                  <a:cubicBezTo>
                    <a:pt x="327" y="245"/>
                    <a:pt x="227" y="230"/>
                    <a:pt x="143" y="230"/>
                  </a:cubicBezTo>
                  <a:cubicBezTo>
                    <a:pt x="90" y="230"/>
                    <a:pt x="43" y="236"/>
                    <a:pt x="31" y="255"/>
                  </a:cubicBezTo>
                  <a:cubicBezTo>
                    <a:pt x="0" y="318"/>
                    <a:pt x="210" y="478"/>
                    <a:pt x="210" y="478"/>
                  </a:cubicBezTo>
                  <a:cubicBezTo>
                    <a:pt x="210" y="478"/>
                    <a:pt x="51" y="731"/>
                    <a:pt x="84" y="762"/>
                  </a:cubicBezTo>
                  <a:cubicBezTo>
                    <a:pt x="94" y="768"/>
                    <a:pt x="109" y="770"/>
                    <a:pt x="126" y="770"/>
                  </a:cubicBezTo>
                  <a:cubicBezTo>
                    <a:pt x="225" y="770"/>
                    <a:pt x="410" y="678"/>
                    <a:pt x="410" y="678"/>
                  </a:cubicBezTo>
                  <a:cubicBezTo>
                    <a:pt x="410" y="678"/>
                    <a:pt x="601" y="880"/>
                    <a:pt x="674" y="880"/>
                  </a:cubicBezTo>
                  <a:cubicBezTo>
                    <a:pt x="677" y="880"/>
                    <a:pt x="681" y="879"/>
                    <a:pt x="684" y="878"/>
                  </a:cubicBezTo>
                  <a:cubicBezTo>
                    <a:pt x="737" y="848"/>
                    <a:pt x="653" y="551"/>
                    <a:pt x="653" y="551"/>
                  </a:cubicBezTo>
                  <a:cubicBezTo>
                    <a:pt x="653" y="551"/>
                    <a:pt x="874" y="498"/>
                    <a:pt x="886" y="425"/>
                  </a:cubicBezTo>
                  <a:cubicBezTo>
                    <a:pt x="886" y="362"/>
                    <a:pt x="621" y="268"/>
                    <a:pt x="621" y="268"/>
                  </a:cubicBezTo>
                  <a:cubicBezTo>
                    <a:pt x="621" y="268"/>
                    <a:pt x="590" y="35"/>
                    <a:pt x="517" y="2"/>
                  </a:cubicBezTo>
                  <a:cubicBezTo>
                    <a:pt x="514" y="1"/>
                    <a:pt x="512" y="1"/>
                    <a:pt x="509" y="1"/>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grpSp>
      <p:grpSp>
        <p:nvGrpSpPr>
          <p:cNvPr id="550" name="Google Shape;550;p46"/>
          <p:cNvGrpSpPr/>
          <p:nvPr/>
        </p:nvGrpSpPr>
        <p:grpSpPr>
          <a:xfrm>
            <a:off x="8139992" y="357063"/>
            <a:ext cx="544514" cy="758483"/>
            <a:chOff x="1466795" y="2940457"/>
            <a:chExt cx="329131" cy="458437"/>
          </a:xfrm>
        </p:grpSpPr>
        <p:sp>
          <p:nvSpPr>
            <p:cNvPr id="551" name="Google Shape;551;p46"/>
            <p:cNvSpPr/>
            <p:nvPr/>
          </p:nvSpPr>
          <p:spPr>
            <a:xfrm>
              <a:off x="1466795" y="2940457"/>
              <a:ext cx="116509" cy="97979"/>
            </a:xfrm>
            <a:custGeom>
              <a:avLst/>
              <a:gdLst/>
              <a:ahLst/>
              <a:cxnLst/>
              <a:rect l="l" t="t" r="r" b="b"/>
              <a:pathLst>
                <a:path w="874" h="735" extrusionOk="0">
                  <a:moveTo>
                    <a:pt x="426" y="0"/>
                  </a:moveTo>
                  <a:cubicBezTo>
                    <a:pt x="378" y="0"/>
                    <a:pt x="331" y="12"/>
                    <a:pt x="284" y="39"/>
                  </a:cubicBezTo>
                  <a:cubicBezTo>
                    <a:pt x="41" y="165"/>
                    <a:pt x="0" y="428"/>
                    <a:pt x="64" y="735"/>
                  </a:cubicBezTo>
                  <a:cubicBezTo>
                    <a:pt x="357" y="639"/>
                    <a:pt x="633" y="482"/>
                    <a:pt x="874" y="282"/>
                  </a:cubicBezTo>
                  <a:cubicBezTo>
                    <a:pt x="723" y="114"/>
                    <a:pt x="572" y="0"/>
                    <a:pt x="426" y="0"/>
                  </a:cubicBezTo>
                  <a:close/>
                </a:path>
              </a:pathLst>
            </a:custGeom>
            <a:solidFill>
              <a:srgbClr val="FA998A"/>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52" name="Google Shape;552;p46"/>
            <p:cNvSpPr/>
            <p:nvPr/>
          </p:nvSpPr>
          <p:spPr>
            <a:xfrm>
              <a:off x="1590369" y="3212533"/>
              <a:ext cx="205556" cy="186360"/>
            </a:xfrm>
            <a:custGeom>
              <a:avLst/>
              <a:gdLst/>
              <a:ahLst/>
              <a:cxnLst/>
              <a:rect l="l" t="t" r="r" b="b"/>
              <a:pathLst>
                <a:path w="1542" h="1398" extrusionOk="0">
                  <a:moveTo>
                    <a:pt x="823" y="0"/>
                  </a:moveTo>
                  <a:lnTo>
                    <a:pt x="0" y="403"/>
                  </a:lnTo>
                  <a:cubicBezTo>
                    <a:pt x="0" y="403"/>
                    <a:pt x="86" y="1099"/>
                    <a:pt x="349" y="1182"/>
                  </a:cubicBezTo>
                  <a:cubicBezTo>
                    <a:pt x="375" y="1190"/>
                    <a:pt x="398" y="1193"/>
                    <a:pt x="419" y="1193"/>
                  </a:cubicBezTo>
                  <a:cubicBezTo>
                    <a:pt x="606" y="1193"/>
                    <a:pt x="580" y="919"/>
                    <a:pt x="580" y="919"/>
                  </a:cubicBezTo>
                  <a:lnTo>
                    <a:pt x="580" y="919"/>
                  </a:lnTo>
                  <a:cubicBezTo>
                    <a:pt x="580" y="919"/>
                    <a:pt x="712" y="1398"/>
                    <a:pt x="958" y="1398"/>
                  </a:cubicBezTo>
                  <a:cubicBezTo>
                    <a:pt x="983" y="1398"/>
                    <a:pt x="1008" y="1393"/>
                    <a:pt x="1035" y="1382"/>
                  </a:cubicBezTo>
                  <a:cubicBezTo>
                    <a:pt x="1339" y="1279"/>
                    <a:pt x="1036" y="856"/>
                    <a:pt x="1035" y="856"/>
                  </a:cubicBezTo>
                  <a:lnTo>
                    <a:pt x="1035" y="856"/>
                  </a:lnTo>
                  <a:cubicBezTo>
                    <a:pt x="1036" y="856"/>
                    <a:pt x="1056" y="868"/>
                    <a:pt x="1098" y="868"/>
                  </a:cubicBezTo>
                  <a:cubicBezTo>
                    <a:pt x="1134" y="868"/>
                    <a:pt x="1187" y="858"/>
                    <a:pt x="1256" y="823"/>
                  </a:cubicBezTo>
                  <a:cubicBezTo>
                    <a:pt x="1542" y="686"/>
                    <a:pt x="823" y="0"/>
                    <a:pt x="823" y="0"/>
                  </a:cubicBezTo>
                  <a:close/>
                </a:path>
              </a:pathLst>
            </a:custGeom>
            <a:solidFill>
              <a:srgbClr val="FA998A"/>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53" name="Google Shape;553;p46"/>
            <p:cNvSpPr/>
            <p:nvPr/>
          </p:nvSpPr>
          <p:spPr>
            <a:xfrm>
              <a:off x="1608499" y="3220931"/>
              <a:ext cx="140903" cy="127973"/>
            </a:xfrm>
            <a:custGeom>
              <a:avLst/>
              <a:gdLst/>
              <a:ahLst/>
              <a:cxnLst/>
              <a:rect l="l" t="t" r="r" b="b"/>
              <a:pathLst>
                <a:path w="1057" h="960" extrusionOk="0">
                  <a:moveTo>
                    <a:pt x="570" y="0"/>
                  </a:moveTo>
                  <a:lnTo>
                    <a:pt x="1" y="276"/>
                  </a:lnTo>
                  <a:cubicBezTo>
                    <a:pt x="1" y="276"/>
                    <a:pt x="54" y="750"/>
                    <a:pt x="244" y="803"/>
                  </a:cubicBezTo>
                  <a:cubicBezTo>
                    <a:pt x="265" y="811"/>
                    <a:pt x="284" y="814"/>
                    <a:pt x="300" y="814"/>
                  </a:cubicBezTo>
                  <a:cubicBezTo>
                    <a:pt x="417" y="814"/>
                    <a:pt x="393" y="633"/>
                    <a:pt x="393" y="633"/>
                  </a:cubicBezTo>
                  <a:lnTo>
                    <a:pt x="393" y="633"/>
                  </a:lnTo>
                  <a:cubicBezTo>
                    <a:pt x="393" y="634"/>
                    <a:pt x="488" y="960"/>
                    <a:pt x="658" y="960"/>
                  </a:cubicBezTo>
                  <a:cubicBezTo>
                    <a:pt x="675" y="960"/>
                    <a:pt x="692" y="956"/>
                    <a:pt x="710" y="950"/>
                  </a:cubicBezTo>
                  <a:cubicBezTo>
                    <a:pt x="920" y="876"/>
                    <a:pt x="710" y="583"/>
                    <a:pt x="710" y="583"/>
                  </a:cubicBezTo>
                  <a:lnTo>
                    <a:pt x="710" y="583"/>
                  </a:lnTo>
                  <a:cubicBezTo>
                    <a:pt x="710" y="583"/>
                    <a:pt x="724" y="591"/>
                    <a:pt x="754" y="591"/>
                  </a:cubicBezTo>
                  <a:cubicBezTo>
                    <a:pt x="779" y="591"/>
                    <a:pt x="817" y="585"/>
                    <a:pt x="867" y="560"/>
                  </a:cubicBezTo>
                  <a:cubicBezTo>
                    <a:pt x="1056" y="466"/>
                    <a:pt x="570" y="0"/>
                    <a:pt x="570" y="0"/>
                  </a:cubicBezTo>
                  <a:close/>
                </a:path>
              </a:pathLst>
            </a:custGeom>
            <a:solidFill>
              <a:srgbClr val="FEE389"/>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54" name="Google Shape;554;p46"/>
            <p:cNvSpPr/>
            <p:nvPr/>
          </p:nvSpPr>
          <p:spPr>
            <a:xfrm>
              <a:off x="1475193" y="2977916"/>
              <a:ext cx="226085" cy="288472"/>
            </a:xfrm>
            <a:custGeom>
              <a:avLst/>
              <a:gdLst/>
              <a:ahLst/>
              <a:cxnLst/>
              <a:rect l="l" t="t" r="r" b="b"/>
              <a:pathLst>
                <a:path w="1696" h="2164" extrusionOk="0">
                  <a:moveTo>
                    <a:pt x="811" y="1"/>
                  </a:moveTo>
                  <a:cubicBezTo>
                    <a:pt x="570" y="201"/>
                    <a:pt x="294" y="358"/>
                    <a:pt x="1" y="454"/>
                  </a:cubicBezTo>
                  <a:cubicBezTo>
                    <a:pt x="105" y="1013"/>
                    <a:pt x="570" y="1730"/>
                    <a:pt x="770" y="2026"/>
                  </a:cubicBezTo>
                  <a:cubicBezTo>
                    <a:pt x="824" y="2120"/>
                    <a:pt x="864" y="2163"/>
                    <a:pt x="864" y="2163"/>
                  </a:cubicBezTo>
                  <a:cubicBezTo>
                    <a:pt x="875" y="2163"/>
                    <a:pt x="886" y="2163"/>
                    <a:pt x="897" y="2163"/>
                  </a:cubicBezTo>
                  <a:cubicBezTo>
                    <a:pt x="1356" y="2163"/>
                    <a:pt x="1687" y="1760"/>
                    <a:pt x="1687" y="1760"/>
                  </a:cubicBezTo>
                  <a:cubicBezTo>
                    <a:pt x="1688" y="1761"/>
                    <a:pt x="1688" y="1762"/>
                    <a:pt x="1688" y="1762"/>
                  </a:cubicBezTo>
                  <a:cubicBezTo>
                    <a:pt x="1696" y="1762"/>
                    <a:pt x="1487" y="1152"/>
                    <a:pt x="1203" y="601"/>
                  </a:cubicBezTo>
                  <a:cubicBezTo>
                    <a:pt x="1087" y="380"/>
                    <a:pt x="950" y="158"/>
                    <a:pt x="811" y="1"/>
                  </a:cubicBezTo>
                  <a:close/>
                </a:path>
              </a:pathLst>
            </a:custGeom>
            <a:solidFill>
              <a:srgbClr val="FAEBE8"/>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55" name="Google Shape;555;p46"/>
            <p:cNvSpPr/>
            <p:nvPr/>
          </p:nvSpPr>
          <p:spPr>
            <a:xfrm>
              <a:off x="1514385" y="3033371"/>
              <a:ext cx="114242" cy="98246"/>
            </a:xfrm>
            <a:custGeom>
              <a:avLst/>
              <a:gdLst/>
              <a:ahLst/>
              <a:cxnLst/>
              <a:rect l="l" t="t" r="r" b="b"/>
              <a:pathLst>
                <a:path w="857" h="737" extrusionOk="0">
                  <a:moveTo>
                    <a:pt x="454" y="0"/>
                  </a:moveTo>
                  <a:cubicBezTo>
                    <a:pt x="386" y="0"/>
                    <a:pt x="317" y="16"/>
                    <a:pt x="254" y="48"/>
                  </a:cubicBezTo>
                  <a:cubicBezTo>
                    <a:pt x="64" y="142"/>
                    <a:pt x="0" y="374"/>
                    <a:pt x="86" y="544"/>
                  </a:cubicBezTo>
                  <a:cubicBezTo>
                    <a:pt x="154" y="680"/>
                    <a:pt x="275" y="737"/>
                    <a:pt x="404" y="737"/>
                  </a:cubicBezTo>
                  <a:cubicBezTo>
                    <a:pt x="474" y="737"/>
                    <a:pt x="546" y="720"/>
                    <a:pt x="613" y="691"/>
                  </a:cubicBezTo>
                  <a:cubicBezTo>
                    <a:pt x="803" y="597"/>
                    <a:pt x="856" y="344"/>
                    <a:pt x="770" y="174"/>
                  </a:cubicBezTo>
                  <a:cubicBezTo>
                    <a:pt x="714" y="62"/>
                    <a:pt x="588" y="0"/>
                    <a:pt x="454" y="0"/>
                  </a:cubicBezTo>
                  <a:close/>
                </a:path>
              </a:pathLst>
            </a:custGeom>
            <a:solidFill>
              <a:srgbClr val="135675"/>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56" name="Google Shape;556;p46"/>
            <p:cNvSpPr/>
            <p:nvPr/>
          </p:nvSpPr>
          <p:spPr>
            <a:xfrm>
              <a:off x="1529849" y="3042969"/>
              <a:ext cx="85848" cy="79450"/>
            </a:xfrm>
            <a:custGeom>
              <a:avLst/>
              <a:gdLst/>
              <a:ahLst/>
              <a:cxnLst/>
              <a:rect l="l" t="t" r="r" b="b"/>
              <a:pathLst>
                <a:path w="644" h="596" extrusionOk="0">
                  <a:moveTo>
                    <a:pt x="344" y="0"/>
                  </a:moveTo>
                  <a:cubicBezTo>
                    <a:pt x="286" y="0"/>
                    <a:pt x="226" y="13"/>
                    <a:pt x="170" y="39"/>
                  </a:cubicBezTo>
                  <a:cubicBezTo>
                    <a:pt x="74" y="82"/>
                    <a:pt x="21" y="166"/>
                    <a:pt x="11" y="259"/>
                  </a:cubicBezTo>
                  <a:cubicBezTo>
                    <a:pt x="1" y="323"/>
                    <a:pt x="1" y="376"/>
                    <a:pt x="34" y="439"/>
                  </a:cubicBezTo>
                  <a:cubicBezTo>
                    <a:pt x="88" y="549"/>
                    <a:pt x="190" y="596"/>
                    <a:pt x="295" y="596"/>
                  </a:cubicBezTo>
                  <a:cubicBezTo>
                    <a:pt x="353" y="596"/>
                    <a:pt x="412" y="582"/>
                    <a:pt x="464" y="556"/>
                  </a:cubicBezTo>
                  <a:cubicBezTo>
                    <a:pt x="591" y="492"/>
                    <a:pt x="644" y="345"/>
                    <a:pt x="614" y="219"/>
                  </a:cubicBezTo>
                  <a:cubicBezTo>
                    <a:pt x="614" y="186"/>
                    <a:pt x="603" y="166"/>
                    <a:pt x="591" y="133"/>
                  </a:cubicBezTo>
                  <a:cubicBezTo>
                    <a:pt x="550" y="44"/>
                    <a:pt x="451" y="0"/>
                    <a:pt x="344" y="0"/>
                  </a:cubicBezTo>
                  <a:close/>
                </a:path>
              </a:pathLst>
            </a:custGeom>
            <a:solidFill>
              <a:srgbClr val="FEE389"/>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57" name="Google Shape;557;p46"/>
            <p:cNvSpPr/>
            <p:nvPr/>
          </p:nvSpPr>
          <p:spPr>
            <a:xfrm>
              <a:off x="1486391" y="3180406"/>
              <a:ext cx="98646" cy="139437"/>
            </a:xfrm>
            <a:custGeom>
              <a:avLst/>
              <a:gdLst/>
              <a:ahLst/>
              <a:cxnLst/>
              <a:rect l="l" t="t" r="r" b="b"/>
              <a:pathLst>
                <a:path w="740" h="1046" extrusionOk="0">
                  <a:moveTo>
                    <a:pt x="327" y="1"/>
                  </a:moveTo>
                  <a:cubicBezTo>
                    <a:pt x="327" y="1"/>
                    <a:pt x="0" y="494"/>
                    <a:pt x="221" y="760"/>
                  </a:cubicBezTo>
                  <a:cubicBezTo>
                    <a:pt x="430" y="997"/>
                    <a:pt x="494" y="1045"/>
                    <a:pt x="566" y="1045"/>
                  </a:cubicBezTo>
                  <a:cubicBezTo>
                    <a:pt x="574" y="1045"/>
                    <a:pt x="582" y="1045"/>
                    <a:pt x="590" y="1044"/>
                  </a:cubicBezTo>
                  <a:cubicBezTo>
                    <a:pt x="707" y="1013"/>
                    <a:pt x="740" y="547"/>
                    <a:pt x="740" y="547"/>
                  </a:cubicBezTo>
                  <a:lnTo>
                    <a:pt x="327" y="1"/>
                  </a:lnTo>
                  <a:close/>
                </a:path>
              </a:pathLst>
            </a:custGeom>
            <a:solidFill>
              <a:srgbClr val="E65C50"/>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58" name="Google Shape;558;p46"/>
            <p:cNvSpPr/>
            <p:nvPr/>
          </p:nvSpPr>
          <p:spPr>
            <a:xfrm>
              <a:off x="1486391" y="3172008"/>
              <a:ext cx="98646" cy="139570"/>
            </a:xfrm>
            <a:custGeom>
              <a:avLst/>
              <a:gdLst/>
              <a:ahLst/>
              <a:cxnLst/>
              <a:rect l="l" t="t" r="r" b="b"/>
              <a:pathLst>
                <a:path w="740" h="1047" extrusionOk="0">
                  <a:moveTo>
                    <a:pt x="327" y="0"/>
                  </a:moveTo>
                  <a:cubicBezTo>
                    <a:pt x="327" y="0"/>
                    <a:pt x="0" y="494"/>
                    <a:pt x="221" y="760"/>
                  </a:cubicBezTo>
                  <a:cubicBezTo>
                    <a:pt x="407" y="970"/>
                    <a:pt x="478" y="1047"/>
                    <a:pt x="542" y="1047"/>
                  </a:cubicBezTo>
                  <a:cubicBezTo>
                    <a:pt x="558" y="1047"/>
                    <a:pt x="573" y="1042"/>
                    <a:pt x="590" y="1033"/>
                  </a:cubicBezTo>
                  <a:cubicBezTo>
                    <a:pt x="696" y="990"/>
                    <a:pt x="740" y="547"/>
                    <a:pt x="740" y="547"/>
                  </a:cubicBezTo>
                  <a:lnTo>
                    <a:pt x="327" y="0"/>
                  </a:lnTo>
                  <a:close/>
                </a:path>
              </a:pathLst>
            </a:custGeom>
            <a:solidFill>
              <a:srgbClr val="FA998A"/>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59" name="Google Shape;559;p46"/>
            <p:cNvSpPr/>
            <p:nvPr/>
          </p:nvSpPr>
          <p:spPr>
            <a:xfrm>
              <a:off x="1662221" y="3116953"/>
              <a:ext cx="102645" cy="110377"/>
            </a:xfrm>
            <a:custGeom>
              <a:avLst/>
              <a:gdLst/>
              <a:ahLst/>
              <a:cxnLst/>
              <a:rect l="l" t="t" r="r" b="b"/>
              <a:pathLst>
                <a:path w="770" h="828" extrusionOk="0">
                  <a:moveTo>
                    <a:pt x="0" y="1"/>
                  </a:moveTo>
                  <a:lnTo>
                    <a:pt x="221" y="644"/>
                  </a:lnTo>
                  <a:cubicBezTo>
                    <a:pt x="221" y="644"/>
                    <a:pt x="524" y="827"/>
                    <a:pt x="659" y="827"/>
                  </a:cubicBezTo>
                  <a:cubicBezTo>
                    <a:pt x="679" y="827"/>
                    <a:pt x="696" y="823"/>
                    <a:pt x="707" y="813"/>
                  </a:cubicBezTo>
                  <a:cubicBezTo>
                    <a:pt x="770" y="740"/>
                    <a:pt x="770" y="687"/>
                    <a:pt x="686" y="350"/>
                  </a:cubicBezTo>
                  <a:cubicBezTo>
                    <a:pt x="600" y="11"/>
                    <a:pt x="0" y="1"/>
                    <a:pt x="0" y="1"/>
                  </a:cubicBezTo>
                  <a:close/>
                </a:path>
              </a:pathLst>
            </a:custGeom>
            <a:solidFill>
              <a:srgbClr val="E65C50"/>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60" name="Google Shape;560;p46"/>
            <p:cNvSpPr/>
            <p:nvPr/>
          </p:nvSpPr>
          <p:spPr>
            <a:xfrm>
              <a:off x="1655156" y="3111221"/>
              <a:ext cx="103978" cy="109977"/>
            </a:xfrm>
            <a:custGeom>
              <a:avLst/>
              <a:gdLst/>
              <a:ahLst/>
              <a:cxnLst/>
              <a:rect l="l" t="t" r="r" b="b"/>
              <a:pathLst>
                <a:path w="780" h="825" extrusionOk="0">
                  <a:moveTo>
                    <a:pt x="0" y="1"/>
                  </a:moveTo>
                  <a:lnTo>
                    <a:pt x="220" y="656"/>
                  </a:lnTo>
                  <a:cubicBezTo>
                    <a:pt x="220" y="656"/>
                    <a:pt x="511" y="825"/>
                    <a:pt x="655" y="825"/>
                  </a:cubicBezTo>
                  <a:cubicBezTo>
                    <a:pt x="675" y="825"/>
                    <a:pt x="693" y="821"/>
                    <a:pt x="706" y="813"/>
                  </a:cubicBezTo>
                  <a:cubicBezTo>
                    <a:pt x="780" y="773"/>
                    <a:pt x="770" y="697"/>
                    <a:pt x="686" y="360"/>
                  </a:cubicBezTo>
                  <a:cubicBezTo>
                    <a:pt x="600" y="13"/>
                    <a:pt x="0" y="1"/>
                    <a:pt x="0" y="1"/>
                  </a:cubicBezTo>
                  <a:close/>
                </a:path>
              </a:pathLst>
            </a:custGeom>
            <a:solidFill>
              <a:srgbClr val="FA998A"/>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grpSp>
      <p:sp>
        <p:nvSpPr>
          <p:cNvPr id="14342" name="TextBox 1"/>
          <p:cNvSpPr txBox="1">
            <a:spLocks noChangeArrowheads="1"/>
          </p:cNvSpPr>
          <p:nvPr/>
        </p:nvSpPr>
        <p:spPr bwMode="auto">
          <a:xfrm>
            <a:off x="2097405" y="1205725"/>
            <a:ext cx="67005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it-IT" sz="2400">
                <a:latin typeface="Times New Roman" panose="02020603050405020304" pitchFamily="18" charset="0"/>
                <a:cs typeface="Times New Roman" panose="02020603050405020304" pitchFamily="18" charset="0"/>
              </a:rPr>
              <a:t>Củng cố các kiến thức về phần Vật chất và năng lượng; các kĩ năng quan sát, thí nghiệm.</a:t>
            </a:r>
            <a:endParaRPr lang="en-US" sz="2400">
              <a:latin typeface="Times New Roman" panose="02020603050405020304" pitchFamily="18" charset="0"/>
              <a:cs typeface="Times New Roman" panose="02020603050405020304" pitchFamily="18" charset="0"/>
            </a:endParaRPr>
          </a:p>
        </p:txBody>
      </p:sp>
      <p:sp>
        <p:nvSpPr>
          <p:cNvPr id="14343" name="TextBox 99"/>
          <p:cNvSpPr txBox="1">
            <a:spLocks noChangeArrowheads="1"/>
          </p:cNvSpPr>
          <p:nvPr/>
        </p:nvSpPr>
        <p:spPr bwMode="auto">
          <a:xfrm>
            <a:off x="2086610" y="2115185"/>
            <a:ext cx="66744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sz="2400">
                <a:latin typeface="Times New Roman" panose="02020603050405020304" pitchFamily="18" charset="0"/>
                <a:cs typeface="Times New Roman" panose="02020603050405020304" pitchFamily="18" charset="0"/>
              </a:rPr>
              <a:t>Củng cố những kĩ năng về bảo vệ môi trường, giữ gìn sức khoẻ liên quan tới nội dung phần Vật chất và năng lượng.</a:t>
            </a:r>
            <a:endParaRPr lang="en-US" altLang="vi-VN" sz="2400" dirty="0">
              <a:latin typeface="Times New Roman" panose="02020603050405020304" pitchFamily="18" charset="0"/>
              <a:cs typeface="Times New Roman" panose="02020603050405020304" pitchFamily="18" charset="0"/>
            </a:endParaRPr>
          </a:p>
        </p:txBody>
      </p:sp>
      <p:sp>
        <p:nvSpPr>
          <p:cNvPr id="14344" name="TextBox 100"/>
          <p:cNvSpPr txBox="1">
            <a:spLocks noChangeArrowheads="1"/>
          </p:cNvSpPr>
          <p:nvPr/>
        </p:nvSpPr>
        <p:spPr bwMode="auto">
          <a:xfrm>
            <a:off x="2097405" y="3366770"/>
            <a:ext cx="67005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vi-VN" sz="2400" smtClean="0">
                <a:latin typeface="Times New Roman" panose="02020603050405020304" pitchFamily="18" charset="0"/>
                <a:cs typeface="Times New Roman" panose="02020603050405020304" pitchFamily="18" charset="0"/>
              </a:rPr>
              <a:t>Thực hiện các việc làm để bảo vệ môi trường</a:t>
            </a:r>
            <a:endParaRPr lang="en-US" altLang="vi-VN" sz="2400">
              <a:latin typeface="Times New Roman" panose="02020603050405020304" pitchFamily="18" charset="0"/>
              <a:cs typeface="Times New Roman" panose="02020603050405020304" pitchFamily="18" charset="0"/>
            </a:endParaRPr>
          </a:p>
        </p:txBody>
      </p:sp>
      <p:pic>
        <p:nvPicPr>
          <p:cNvPr id="115" name="Content Placeholder 1" descr="Capture"/>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403356" y="1036017"/>
            <a:ext cx="809960" cy="973877"/>
          </a:xfrm>
          <a:prstGeom prst="rect">
            <a:avLst/>
          </a:prstGeom>
        </p:spPr>
      </p:pic>
      <p:pic>
        <p:nvPicPr>
          <p:cNvPr id="116" name="Content Placeholder 1" descr="Capture"/>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429626" y="2028100"/>
            <a:ext cx="809960" cy="973877"/>
          </a:xfrm>
          <a:prstGeom prst="rect">
            <a:avLst/>
          </a:prstGeom>
        </p:spPr>
      </p:pic>
      <p:pic>
        <p:nvPicPr>
          <p:cNvPr id="117" name="Content Placeholder 1" descr="Capture"/>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332022" y="3296071"/>
            <a:ext cx="809960" cy="973877"/>
          </a:xfrm>
          <a:prstGeom prst="rect">
            <a:avLst/>
          </a:prstGeom>
        </p:spPr>
      </p:pic>
    </p:spTree>
    <p:extLst>
      <p:ext uri="{BB962C8B-B14F-4D97-AF65-F5344CB8AC3E}">
        <p14:creationId xmlns:p14="http://schemas.microsoft.com/office/powerpoint/2010/main" val="239518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3"/>
        <p:cNvGrpSpPr/>
        <p:nvPr/>
      </p:nvGrpSpPr>
      <p:grpSpPr>
        <a:xfrm>
          <a:off x="0" y="0"/>
          <a:ext cx="0" cy="0"/>
          <a:chOff x="0" y="0"/>
          <a:chExt cx="0" cy="0"/>
        </a:xfrm>
      </p:grpSpPr>
      <p:sp>
        <p:nvSpPr>
          <p:cNvPr id="4" name="Scroll: Horizontal 3">
            <a:extLst>
              <a:ext uri="{FF2B5EF4-FFF2-40B4-BE49-F238E27FC236}">
                <a16:creationId xmlns:a16="http://schemas.microsoft.com/office/drawing/2014/main" id="{3016562E-CF0A-4178-923E-D326FFCC80BF}"/>
              </a:ext>
            </a:extLst>
          </p:cNvPr>
          <p:cNvSpPr/>
          <p:nvPr/>
        </p:nvSpPr>
        <p:spPr>
          <a:xfrm>
            <a:off x="1482168" y="497364"/>
            <a:ext cx="6630727" cy="3085124"/>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4" name="Google Shape;7419;p83">
            <a:extLst>
              <a:ext uri="{FF2B5EF4-FFF2-40B4-BE49-F238E27FC236}">
                <a16:creationId xmlns:a16="http://schemas.microsoft.com/office/drawing/2014/main" id="{BEE23B6C-5F7D-4F9B-8381-3BA4AECEC18E}"/>
              </a:ext>
            </a:extLst>
          </p:cNvPr>
          <p:cNvGrpSpPr/>
          <p:nvPr/>
        </p:nvGrpSpPr>
        <p:grpSpPr>
          <a:xfrm>
            <a:off x="7362825" y="2689731"/>
            <a:ext cx="1457464" cy="2283049"/>
            <a:chOff x="2596425" y="2304576"/>
            <a:chExt cx="1851375" cy="2107312"/>
          </a:xfrm>
        </p:grpSpPr>
        <p:sp>
          <p:nvSpPr>
            <p:cNvPr id="45" name="Google Shape;7420;p83">
              <a:extLst>
                <a:ext uri="{FF2B5EF4-FFF2-40B4-BE49-F238E27FC236}">
                  <a16:creationId xmlns:a16="http://schemas.microsoft.com/office/drawing/2014/main" id="{6085F2A0-1C30-4503-B068-A0EC6D61C09B}"/>
                </a:ext>
              </a:extLst>
            </p:cNvPr>
            <p:cNvSpPr/>
            <p:nvPr/>
          </p:nvSpPr>
          <p:spPr>
            <a:xfrm>
              <a:off x="3047076" y="2304576"/>
              <a:ext cx="1049316" cy="1026203"/>
            </a:xfrm>
            <a:custGeom>
              <a:avLst/>
              <a:gdLst/>
              <a:ahLst/>
              <a:cxnLst/>
              <a:rect l="l" t="t" r="r" b="b"/>
              <a:pathLst>
                <a:path w="11123" h="10878" extrusionOk="0">
                  <a:moveTo>
                    <a:pt x="6110" y="1"/>
                  </a:moveTo>
                  <a:cubicBezTo>
                    <a:pt x="6022" y="1"/>
                    <a:pt x="5920" y="1"/>
                    <a:pt x="5832" y="15"/>
                  </a:cubicBezTo>
                  <a:cubicBezTo>
                    <a:pt x="5554" y="29"/>
                    <a:pt x="5291" y="89"/>
                    <a:pt x="5027" y="177"/>
                  </a:cubicBezTo>
                  <a:lnTo>
                    <a:pt x="4939" y="177"/>
                  </a:lnTo>
                  <a:cubicBezTo>
                    <a:pt x="4851" y="163"/>
                    <a:pt x="4763" y="149"/>
                    <a:pt x="4675" y="131"/>
                  </a:cubicBezTo>
                  <a:cubicBezTo>
                    <a:pt x="4499" y="103"/>
                    <a:pt x="4323" y="75"/>
                    <a:pt x="4147" y="75"/>
                  </a:cubicBezTo>
                  <a:lnTo>
                    <a:pt x="4105" y="75"/>
                  </a:lnTo>
                  <a:cubicBezTo>
                    <a:pt x="3855" y="75"/>
                    <a:pt x="3620" y="131"/>
                    <a:pt x="3384" y="219"/>
                  </a:cubicBezTo>
                  <a:cubicBezTo>
                    <a:pt x="3282" y="265"/>
                    <a:pt x="3166" y="307"/>
                    <a:pt x="3064" y="367"/>
                  </a:cubicBezTo>
                  <a:cubicBezTo>
                    <a:pt x="2962" y="426"/>
                    <a:pt x="2856" y="500"/>
                    <a:pt x="2754" y="571"/>
                  </a:cubicBezTo>
                  <a:cubicBezTo>
                    <a:pt x="2652" y="659"/>
                    <a:pt x="2564" y="747"/>
                    <a:pt x="2477" y="834"/>
                  </a:cubicBezTo>
                  <a:cubicBezTo>
                    <a:pt x="2403" y="922"/>
                    <a:pt x="2329" y="1010"/>
                    <a:pt x="2258" y="1130"/>
                  </a:cubicBezTo>
                  <a:cubicBezTo>
                    <a:pt x="2037" y="1468"/>
                    <a:pt x="1921" y="1876"/>
                    <a:pt x="1833" y="2259"/>
                  </a:cubicBezTo>
                  <a:cubicBezTo>
                    <a:pt x="1819" y="2347"/>
                    <a:pt x="1787" y="2435"/>
                    <a:pt x="1773" y="2505"/>
                  </a:cubicBezTo>
                  <a:cubicBezTo>
                    <a:pt x="1713" y="2829"/>
                    <a:pt x="1643" y="3138"/>
                    <a:pt x="1523" y="3444"/>
                  </a:cubicBezTo>
                  <a:lnTo>
                    <a:pt x="1523" y="3430"/>
                  </a:lnTo>
                  <a:cubicBezTo>
                    <a:pt x="1449" y="3606"/>
                    <a:pt x="1361" y="3796"/>
                    <a:pt x="1245" y="3986"/>
                  </a:cubicBezTo>
                  <a:cubicBezTo>
                    <a:pt x="1172" y="4134"/>
                    <a:pt x="1084" y="4282"/>
                    <a:pt x="996" y="4412"/>
                  </a:cubicBezTo>
                  <a:lnTo>
                    <a:pt x="982" y="4426"/>
                  </a:lnTo>
                  <a:lnTo>
                    <a:pt x="922" y="4514"/>
                  </a:lnTo>
                  <a:cubicBezTo>
                    <a:pt x="732" y="4837"/>
                    <a:pt x="528" y="5189"/>
                    <a:pt x="412" y="5569"/>
                  </a:cubicBezTo>
                  <a:cubicBezTo>
                    <a:pt x="278" y="5819"/>
                    <a:pt x="190" y="6054"/>
                    <a:pt x="116" y="6273"/>
                  </a:cubicBezTo>
                  <a:cubicBezTo>
                    <a:pt x="42" y="6522"/>
                    <a:pt x="14" y="6772"/>
                    <a:pt x="0" y="7022"/>
                  </a:cubicBezTo>
                  <a:cubicBezTo>
                    <a:pt x="0" y="7286"/>
                    <a:pt x="28" y="7564"/>
                    <a:pt x="116" y="7841"/>
                  </a:cubicBezTo>
                  <a:cubicBezTo>
                    <a:pt x="148" y="7989"/>
                    <a:pt x="204" y="8119"/>
                    <a:pt x="264" y="8281"/>
                  </a:cubicBezTo>
                  <a:cubicBezTo>
                    <a:pt x="306" y="8383"/>
                    <a:pt x="366" y="8485"/>
                    <a:pt x="426" y="8591"/>
                  </a:cubicBezTo>
                  <a:cubicBezTo>
                    <a:pt x="528" y="8781"/>
                    <a:pt x="644" y="8956"/>
                    <a:pt x="792" y="9132"/>
                  </a:cubicBezTo>
                  <a:cubicBezTo>
                    <a:pt x="1070" y="9452"/>
                    <a:pt x="1407" y="9748"/>
                    <a:pt x="1801" y="9998"/>
                  </a:cubicBezTo>
                  <a:cubicBezTo>
                    <a:pt x="2171" y="10216"/>
                    <a:pt x="2579" y="10406"/>
                    <a:pt x="3050" y="10539"/>
                  </a:cubicBezTo>
                  <a:cubicBezTo>
                    <a:pt x="3472" y="10669"/>
                    <a:pt x="3943" y="10772"/>
                    <a:pt x="4425" y="10831"/>
                  </a:cubicBezTo>
                  <a:cubicBezTo>
                    <a:pt x="4735" y="10859"/>
                    <a:pt x="5041" y="10877"/>
                    <a:pt x="5350" y="10877"/>
                  </a:cubicBezTo>
                  <a:cubicBezTo>
                    <a:pt x="5512" y="10877"/>
                    <a:pt x="5688" y="10877"/>
                    <a:pt x="5846" y="10859"/>
                  </a:cubicBezTo>
                  <a:cubicBezTo>
                    <a:pt x="6304" y="10831"/>
                    <a:pt x="6757" y="10772"/>
                    <a:pt x="7183" y="10669"/>
                  </a:cubicBezTo>
                  <a:cubicBezTo>
                    <a:pt x="7387" y="10627"/>
                    <a:pt x="7591" y="10567"/>
                    <a:pt x="7781" y="10508"/>
                  </a:cubicBezTo>
                  <a:cubicBezTo>
                    <a:pt x="8045" y="10420"/>
                    <a:pt x="8295" y="10318"/>
                    <a:pt x="8544" y="10202"/>
                  </a:cubicBezTo>
                  <a:cubicBezTo>
                    <a:pt x="8808" y="10068"/>
                    <a:pt x="9072" y="9910"/>
                    <a:pt x="9322" y="9734"/>
                  </a:cubicBezTo>
                  <a:cubicBezTo>
                    <a:pt x="9557" y="9572"/>
                    <a:pt x="9775" y="9364"/>
                    <a:pt x="9997" y="9160"/>
                  </a:cubicBezTo>
                  <a:cubicBezTo>
                    <a:pt x="10099" y="9044"/>
                    <a:pt x="10215" y="8942"/>
                    <a:pt x="10317" y="8809"/>
                  </a:cubicBezTo>
                  <a:cubicBezTo>
                    <a:pt x="10437" y="8679"/>
                    <a:pt x="10525" y="8559"/>
                    <a:pt x="10613" y="8443"/>
                  </a:cubicBezTo>
                  <a:cubicBezTo>
                    <a:pt x="10743" y="8253"/>
                    <a:pt x="10845" y="8045"/>
                    <a:pt x="10919" y="7827"/>
                  </a:cubicBezTo>
                  <a:cubicBezTo>
                    <a:pt x="10964" y="7753"/>
                    <a:pt x="10978" y="7680"/>
                    <a:pt x="11007" y="7592"/>
                  </a:cubicBezTo>
                  <a:cubicBezTo>
                    <a:pt x="11080" y="7359"/>
                    <a:pt x="11123" y="7096"/>
                    <a:pt x="11123" y="6832"/>
                  </a:cubicBezTo>
                  <a:cubicBezTo>
                    <a:pt x="11109" y="6582"/>
                    <a:pt x="11066" y="6332"/>
                    <a:pt x="10992" y="6069"/>
                  </a:cubicBezTo>
                  <a:cubicBezTo>
                    <a:pt x="10919" y="5819"/>
                    <a:pt x="10803" y="5569"/>
                    <a:pt x="10655" y="5319"/>
                  </a:cubicBezTo>
                  <a:cubicBezTo>
                    <a:pt x="10641" y="5291"/>
                    <a:pt x="10627" y="5263"/>
                    <a:pt x="10595" y="5231"/>
                  </a:cubicBezTo>
                  <a:lnTo>
                    <a:pt x="10595" y="5217"/>
                  </a:lnTo>
                  <a:lnTo>
                    <a:pt x="10581" y="5203"/>
                  </a:lnTo>
                  <a:cubicBezTo>
                    <a:pt x="10567" y="5175"/>
                    <a:pt x="10553" y="5161"/>
                    <a:pt x="10553" y="5143"/>
                  </a:cubicBezTo>
                  <a:cubicBezTo>
                    <a:pt x="10525" y="5087"/>
                    <a:pt x="10493" y="5041"/>
                    <a:pt x="10451" y="4985"/>
                  </a:cubicBezTo>
                  <a:cubicBezTo>
                    <a:pt x="10405" y="4880"/>
                    <a:pt x="10349" y="4764"/>
                    <a:pt x="10289" y="4647"/>
                  </a:cubicBezTo>
                  <a:cubicBezTo>
                    <a:pt x="10215" y="4440"/>
                    <a:pt x="10127" y="4208"/>
                    <a:pt x="10053" y="3944"/>
                  </a:cubicBezTo>
                  <a:cubicBezTo>
                    <a:pt x="10011" y="3754"/>
                    <a:pt x="9951" y="3578"/>
                    <a:pt x="9909" y="3402"/>
                  </a:cubicBezTo>
                  <a:lnTo>
                    <a:pt x="9891" y="3342"/>
                  </a:lnTo>
                  <a:cubicBezTo>
                    <a:pt x="9891" y="3297"/>
                    <a:pt x="9877" y="3255"/>
                    <a:pt x="9863" y="3209"/>
                  </a:cubicBezTo>
                  <a:cubicBezTo>
                    <a:pt x="9821" y="3005"/>
                    <a:pt x="9747" y="2755"/>
                    <a:pt x="9659" y="2505"/>
                  </a:cubicBezTo>
                  <a:cubicBezTo>
                    <a:pt x="9585" y="2259"/>
                    <a:pt x="9483" y="2037"/>
                    <a:pt x="9364" y="1833"/>
                  </a:cubicBezTo>
                  <a:cubicBezTo>
                    <a:pt x="9248" y="1612"/>
                    <a:pt x="9100" y="1408"/>
                    <a:pt x="8924" y="1218"/>
                  </a:cubicBezTo>
                  <a:cubicBezTo>
                    <a:pt x="8836" y="1130"/>
                    <a:pt x="8734" y="1042"/>
                    <a:pt x="8618" y="940"/>
                  </a:cubicBezTo>
                  <a:cubicBezTo>
                    <a:pt x="8516" y="852"/>
                    <a:pt x="8397" y="778"/>
                    <a:pt x="8280" y="690"/>
                  </a:cubicBezTo>
                  <a:cubicBezTo>
                    <a:pt x="7813" y="381"/>
                    <a:pt x="7299" y="163"/>
                    <a:pt x="6771" y="61"/>
                  </a:cubicBezTo>
                  <a:cubicBezTo>
                    <a:pt x="6550" y="15"/>
                    <a:pt x="6332" y="1"/>
                    <a:pt x="6110"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421;p83">
              <a:extLst>
                <a:ext uri="{FF2B5EF4-FFF2-40B4-BE49-F238E27FC236}">
                  <a16:creationId xmlns:a16="http://schemas.microsoft.com/office/drawing/2014/main" id="{B22B21E9-4CF3-46B5-A5E0-A85950D9156F}"/>
                </a:ext>
              </a:extLst>
            </p:cNvPr>
            <p:cNvSpPr/>
            <p:nvPr/>
          </p:nvSpPr>
          <p:spPr>
            <a:xfrm>
              <a:off x="3106415" y="2373631"/>
              <a:ext cx="732814" cy="957148"/>
            </a:xfrm>
            <a:custGeom>
              <a:avLst/>
              <a:gdLst/>
              <a:ahLst/>
              <a:cxnLst/>
              <a:rect l="l" t="t" r="r" b="b"/>
              <a:pathLst>
                <a:path w="7768" h="10146" extrusionOk="0">
                  <a:moveTo>
                    <a:pt x="3416" y="0"/>
                  </a:moveTo>
                  <a:cubicBezTo>
                    <a:pt x="3357" y="15"/>
                    <a:pt x="3314" y="15"/>
                    <a:pt x="3255" y="15"/>
                  </a:cubicBezTo>
                  <a:cubicBezTo>
                    <a:pt x="3167" y="32"/>
                    <a:pt x="3065" y="60"/>
                    <a:pt x="2977" y="74"/>
                  </a:cubicBezTo>
                  <a:cubicBezTo>
                    <a:pt x="2931" y="88"/>
                    <a:pt x="2889" y="102"/>
                    <a:pt x="2843" y="120"/>
                  </a:cubicBezTo>
                  <a:cubicBezTo>
                    <a:pt x="2787" y="134"/>
                    <a:pt x="2741" y="148"/>
                    <a:pt x="2699" y="176"/>
                  </a:cubicBezTo>
                  <a:cubicBezTo>
                    <a:pt x="2639" y="208"/>
                    <a:pt x="2565" y="236"/>
                    <a:pt x="2509" y="264"/>
                  </a:cubicBezTo>
                  <a:cubicBezTo>
                    <a:pt x="2463" y="296"/>
                    <a:pt x="2435" y="310"/>
                    <a:pt x="2403" y="324"/>
                  </a:cubicBezTo>
                  <a:cubicBezTo>
                    <a:pt x="2389" y="338"/>
                    <a:pt x="2361" y="366"/>
                    <a:pt x="2333" y="384"/>
                  </a:cubicBezTo>
                  <a:cubicBezTo>
                    <a:pt x="2287" y="412"/>
                    <a:pt x="2245" y="454"/>
                    <a:pt x="2199" y="486"/>
                  </a:cubicBezTo>
                  <a:lnTo>
                    <a:pt x="2199" y="500"/>
                  </a:lnTo>
                  <a:cubicBezTo>
                    <a:pt x="2185" y="514"/>
                    <a:pt x="2171" y="528"/>
                    <a:pt x="2139" y="542"/>
                  </a:cubicBezTo>
                  <a:cubicBezTo>
                    <a:pt x="2125" y="560"/>
                    <a:pt x="2111" y="588"/>
                    <a:pt x="2111" y="602"/>
                  </a:cubicBezTo>
                  <a:cubicBezTo>
                    <a:pt x="2083" y="630"/>
                    <a:pt x="2069" y="662"/>
                    <a:pt x="2037" y="690"/>
                  </a:cubicBezTo>
                  <a:cubicBezTo>
                    <a:pt x="2037" y="704"/>
                    <a:pt x="2023" y="718"/>
                    <a:pt x="2023" y="736"/>
                  </a:cubicBezTo>
                  <a:cubicBezTo>
                    <a:pt x="2009" y="750"/>
                    <a:pt x="2009" y="764"/>
                    <a:pt x="1995" y="778"/>
                  </a:cubicBezTo>
                  <a:cubicBezTo>
                    <a:pt x="1995" y="792"/>
                    <a:pt x="1981" y="806"/>
                    <a:pt x="1981" y="838"/>
                  </a:cubicBezTo>
                  <a:cubicBezTo>
                    <a:pt x="1981" y="838"/>
                    <a:pt x="1973" y="844"/>
                    <a:pt x="1968" y="844"/>
                  </a:cubicBezTo>
                  <a:cubicBezTo>
                    <a:pt x="1966" y="844"/>
                    <a:pt x="1964" y="842"/>
                    <a:pt x="1964" y="838"/>
                  </a:cubicBezTo>
                  <a:cubicBezTo>
                    <a:pt x="1950" y="838"/>
                    <a:pt x="1950" y="838"/>
                    <a:pt x="1950" y="824"/>
                  </a:cubicBezTo>
                  <a:cubicBezTo>
                    <a:pt x="1964" y="778"/>
                    <a:pt x="1981" y="736"/>
                    <a:pt x="2009" y="690"/>
                  </a:cubicBezTo>
                  <a:lnTo>
                    <a:pt x="2009" y="690"/>
                  </a:lnTo>
                  <a:lnTo>
                    <a:pt x="1935" y="764"/>
                  </a:lnTo>
                  <a:cubicBezTo>
                    <a:pt x="1848" y="912"/>
                    <a:pt x="1774" y="1056"/>
                    <a:pt x="1717" y="1203"/>
                  </a:cubicBezTo>
                  <a:cubicBezTo>
                    <a:pt x="1612" y="1467"/>
                    <a:pt x="1524" y="1745"/>
                    <a:pt x="1436" y="2009"/>
                  </a:cubicBezTo>
                  <a:cubicBezTo>
                    <a:pt x="1394" y="2143"/>
                    <a:pt x="1366" y="2273"/>
                    <a:pt x="1334" y="2406"/>
                  </a:cubicBezTo>
                  <a:cubicBezTo>
                    <a:pt x="1292" y="2523"/>
                    <a:pt x="1260" y="2625"/>
                    <a:pt x="1232" y="2741"/>
                  </a:cubicBezTo>
                  <a:cubicBezTo>
                    <a:pt x="1204" y="2829"/>
                    <a:pt x="1172" y="2902"/>
                    <a:pt x="1144" y="2976"/>
                  </a:cubicBezTo>
                  <a:cubicBezTo>
                    <a:pt x="1102" y="3138"/>
                    <a:pt x="1028" y="3300"/>
                    <a:pt x="968" y="3462"/>
                  </a:cubicBezTo>
                  <a:cubicBezTo>
                    <a:pt x="852" y="3768"/>
                    <a:pt x="718" y="4077"/>
                    <a:pt x="588" y="4397"/>
                  </a:cubicBezTo>
                  <a:cubicBezTo>
                    <a:pt x="469" y="4693"/>
                    <a:pt x="353" y="4999"/>
                    <a:pt x="251" y="5308"/>
                  </a:cubicBezTo>
                  <a:cubicBezTo>
                    <a:pt x="205" y="5453"/>
                    <a:pt x="163" y="5614"/>
                    <a:pt x="135" y="5762"/>
                  </a:cubicBezTo>
                  <a:cubicBezTo>
                    <a:pt x="103" y="5850"/>
                    <a:pt x="89" y="5924"/>
                    <a:pt x="75" y="6012"/>
                  </a:cubicBezTo>
                  <a:cubicBezTo>
                    <a:pt x="61" y="6082"/>
                    <a:pt x="61" y="6156"/>
                    <a:pt x="47" y="6230"/>
                  </a:cubicBezTo>
                  <a:lnTo>
                    <a:pt x="47" y="6216"/>
                  </a:lnTo>
                  <a:cubicBezTo>
                    <a:pt x="15" y="6392"/>
                    <a:pt x="1" y="6554"/>
                    <a:pt x="1" y="6730"/>
                  </a:cubicBezTo>
                  <a:cubicBezTo>
                    <a:pt x="1" y="6803"/>
                    <a:pt x="15" y="6891"/>
                    <a:pt x="15" y="6979"/>
                  </a:cubicBezTo>
                  <a:cubicBezTo>
                    <a:pt x="15" y="7050"/>
                    <a:pt x="29" y="7138"/>
                    <a:pt x="47" y="7225"/>
                  </a:cubicBezTo>
                  <a:cubicBezTo>
                    <a:pt x="61" y="7373"/>
                    <a:pt x="89" y="7535"/>
                    <a:pt x="135" y="7683"/>
                  </a:cubicBezTo>
                  <a:cubicBezTo>
                    <a:pt x="163" y="7771"/>
                    <a:pt x="177" y="7841"/>
                    <a:pt x="205" y="7929"/>
                  </a:cubicBezTo>
                  <a:cubicBezTo>
                    <a:pt x="237" y="8003"/>
                    <a:pt x="265" y="8091"/>
                    <a:pt x="293" y="8165"/>
                  </a:cubicBezTo>
                  <a:cubicBezTo>
                    <a:pt x="353" y="8281"/>
                    <a:pt x="398" y="8386"/>
                    <a:pt x="455" y="8502"/>
                  </a:cubicBezTo>
                  <a:cubicBezTo>
                    <a:pt x="500" y="8576"/>
                    <a:pt x="543" y="8664"/>
                    <a:pt x="602" y="8752"/>
                  </a:cubicBezTo>
                  <a:cubicBezTo>
                    <a:pt x="630" y="8808"/>
                    <a:pt x="676" y="8882"/>
                    <a:pt x="718" y="8942"/>
                  </a:cubicBezTo>
                  <a:cubicBezTo>
                    <a:pt x="866" y="9058"/>
                    <a:pt x="1014" y="9160"/>
                    <a:pt x="1172" y="9266"/>
                  </a:cubicBezTo>
                  <a:cubicBezTo>
                    <a:pt x="1542" y="9484"/>
                    <a:pt x="1950" y="9674"/>
                    <a:pt x="2421" y="9821"/>
                  </a:cubicBezTo>
                  <a:cubicBezTo>
                    <a:pt x="2843" y="9952"/>
                    <a:pt x="3314" y="10040"/>
                    <a:pt x="3796" y="10099"/>
                  </a:cubicBezTo>
                  <a:cubicBezTo>
                    <a:pt x="4106" y="10127"/>
                    <a:pt x="4412" y="10145"/>
                    <a:pt x="4721" y="10145"/>
                  </a:cubicBezTo>
                  <a:cubicBezTo>
                    <a:pt x="4883" y="10145"/>
                    <a:pt x="5041" y="10145"/>
                    <a:pt x="5217" y="10127"/>
                  </a:cubicBezTo>
                  <a:cubicBezTo>
                    <a:pt x="5675" y="10099"/>
                    <a:pt x="6128" y="10040"/>
                    <a:pt x="6554" y="9937"/>
                  </a:cubicBezTo>
                  <a:cubicBezTo>
                    <a:pt x="6758" y="9895"/>
                    <a:pt x="6962" y="9835"/>
                    <a:pt x="7152" y="9776"/>
                  </a:cubicBezTo>
                  <a:cubicBezTo>
                    <a:pt x="7226" y="9762"/>
                    <a:pt x="7286" y="9733"/>
                    <a:pt x="7359" y="9705"/>
                  </a:cubicBezTo>
                  <a:cubicBezTo>
                    <a:pt x="7388" y="9646"/>
                    <a:pt x="7402" y="9586"/>
                    <a:pt x="7416" y="9512"/>
                  </a:cubicBezTo>
                  <a:cubicBezTo>
                    <a:pt x="7433" y="9470"/>
                    <a:pt x="7447" y="9410"/>
                    <a:pt x="7447" y="9368"/>
                  </a:cubicBezTo>
                  <a:cubicBezTo>
                    <a:pt x="7462" y="9308"/>
                    <a:pt x="7476" y="9266"/>
                    <a:pt x="7476" y="9206"/>
                  </a:cubicBezTo>
                  <a:cubicBezTo>
                    <a:pt x="7490" y="9090"/>
                    <a:pt x="7504" y="8970"/>
                    <a:pt x="7504" y="8854"/>
                  </a:cubicBezTo>
                  <a:lnTo>
                    <a:pt x="7504" y="8664"/>
                  </a:lnTo>
                  <a:cubicBezTo>
                    <a:pt x="7490" y="8618"/>
                    <a:pt x="7490" y="8562"/>
                    <a:pt x="7476" y="8516"/>
                  </a:cubicBezTo>
                  <a:lnTo>
                    <a:pt x="7476" y="8502"/>
                  </a:lnTo>
                  <a:cubicBezTo>
                    <a:pt x="7476" y="8457"/>
                    <a:pt x="7462" y="8400"/>
                    <a:pt x="7462" y="8355"/>
                  </a:cubicBezTo>
                  <a:cubicBezTo>
                    <a:pt x="7447" y="8312"/>
                    <a:pt x="7447" y="8267"/>
                    <a:pt x="7433" y="8224"/>
                  </a:cubicBezTo>
                  <a:cubicBezTo>
                    <a:pt x="7416" y="8179"/>
                    <a:pt x="7402" y="8137"/>
                    <a:pt x="7388" y="8091"/>
                  </a:cubicBezTo>
                  <a:cubicBezTo>
                    <a:pt x="7374" y="8049"/>
                    <a:pt x="7359" y="8003"/>
                    <a:pt x="7345" y="7975"/>
                  </a:cubicBezTo>
                  <a:lnTo>
                    <a:pt x="7212" y="7711"/>
                  </a:lnTo>
                  <a:cubicBezTo>
                    <a:pt x="7170" y="7637"/>
                    <a:pt x="7124" y="7563"/>
                    <a:pt x="7082" y="7489"/>
                  </a:cubicBezTo>
                  <a:cubicBezTo>
                    <a:pt x="7050" y="7419"/>
                    <a:pt x="7008" y="7331"/>
                    <a:pt x="6962" y="7257"/>
                  </a:cubicBezTo>
                  <a:cubicBezTo>
                    <a:pt x="6920" y="7183"/>
                    <a:pt x="6888" y="7109"/>
                    <a:pt x="6860" y="7036"/>
                  </a:cubicBezTo>
                  <a:cubicBezTo>
                    <a:pt x="6846" y="6993"/>
                    <a:pt x="6818" y="6948"/>
                    <a:pt x="6800" y="6891"/>
                  </a:cubicBezTo>
                  <a:cubicBezTo>
                    <a:pt x="6786" y="6846"/>
                    <a:pt x="6786" y="6803"/>
                    <a:pt x="6772" y="6758"/>
                  </a:cubicBezTo>
                  <a:cubicBezTo>
                    <a:pt x="6758" y="6670"/>
                    <a:pt x="6744" y="6596"/>
                    <a:pt x="6730" y="6508"/>
                  </a:cubicBezTo>
                  <a:lnTo>
                    <a:pt x="6730" y="6244"/>
                  </a:lnTo>
                  <a:cubicBezTo>
                    <a:pt x="6744" y="6170"/>
                    <a:pt x="6744" y="6082"/>
                    <a:pt x="6758" y="6012"/>
                  </a:cubicBezTo>
                  <a:cubicBezTo>
                    <a:pt x="6786" y="5924"/>
                    <a:pt x="6800" y="5836"/>
                    <a:pt x="6832" y="5748"/>
                  </a:cubicBezTo>
                  <a:cubicBezTo>
                    <a:pt x="6860" y="5674"/>
                    <a:pt x="6888" y="5586"/>
                    <a:pt x="6920" y="5512"/>
                  </a:cubicBezTo>
                  <a:cubicBezTo>
                    <a:pt x="6976" y="5365"/>
                    <a:pt x="7050" y="5220"/>
                    <a:pt x="7124" y="5073"/>
                  </a:cubicBezTo>
                  <a:cubicBezTo>
                    <a:pt x="7212" y="4911"/>
                    <a:pt x="7300" y="4763"/>
                    <a:pt x="7374" y="4605"/>
                  </a:cubicBezTo>
                  <a:cubicBezTo>
                    <a:pt x="7416" y="4531"/>
                    <a:pt x="7462" y="4457"/>
                    <a:pt x="7490" y="4383"/>
                  </a:cubicBezTo>
                  <a:cubicBezTo>
                    <a:pt x="7521" y="4309"/>
                    <a:pt x="7564" y="4253"/>
                    <a:pt x="7578" y="4179"/>
                  </a:cubicBezTo>
                  <a:cubicBezTo>
                    <a:pt x="7623" y="4077"/>
                    <a:pt x="7666" y="3972"/>
                    <a:pt x="7697" y="3870"/>
                  </a:cubicBezTo>
                  <a:cubicBezTo>
                    <a:pt x="7725" y="3768"/>
                    <a:pt x="7739" y="3666"/>
                    <a:pt x="7753" y="3578"/>
                  </a:cubicBezTo>
                  <a:cubicBezTo>
                    <a:pt x="7753" y="3518"/>
                    <a:pt x="7768" y="3462"/>
                    <a:pt x="7768" y="3388"/>
                  </a:cubicBezTo>
                  <a:cubicBezTo>
                    <a:pt x="7753" y="3342"/>
                    <a:pt x="7739" y="3300"/>
                    <a:pt x="7725" y="3254"/>
                  </a:cubicBezTo>
                  <a:cubicBezTo>
                    <a:pt x="7711" y="3166"/>
                    <a:pt x="7680" y="3092"/>
                    <a:pt x="7666" y="3022"/>
                  </a:cubicBezTo>
                  <a:cubicBezTo>
                    <a:pt x="7637" y="2976"/>
                    <a:pt x="7623" y="2934"/>
                    <a:pt x="7609" y="2888"/>
                  </a:cubicBezTo>
                  <a:lnTo>
                    <a:pt x="7609" y="2874"/>
                  </a:lnTo>
                  <a:cubicBezTo>
                    <a:pt x="7476" y="2582"/>
                    <a:pt x="7300" y="2301"/>
                    <a:pt x="7096" y="2037"/>
                  </a:cubicBezTo>
                  <a:cubicBezTo>
                    <a:pt x="6786" y="1643"/>
                    <a:pt x="6434" y="1291"/>
                    <a:pt x="6040" y="982"/>
                  </a:cubicBezTo>
                  <a:cubicBezTo>
                    <a:pt x="5689" y="704"/>
                    <a:pt x="5291" y="472"/>
                    <a:pt x="4866" y="296"/>
                  </a:cubicBezTo>
                  <a:cubicBezTo>
                    <a:pt x="4721" y="222"/>
                    <a:pt x="4560" y="162"/>
                    <a:pt x="4398" y="120"/>
                  </a:cubicBezTo>
                  <a:cubicBezTo>
                    <a:pt x="4310" y="102"/>
                    <a:pt x="4236" y="74"/>
                    <a:pt x="4162" y="60"/>
                  </a:cubicBezTo>
                  <a:cubicBezTo>
                    <a:pt x="4092" y="46"/>
                    <a:pt x="4018" y="32"/>
                    <a:pt x="3944" y="32"/>
                  </a:cubicBezTo>
                  <a:cubicBezTo>
                    <a:pt x="3828" y="15"/>
                    <a:pt x="3708" y="0"/>
                    <a:pt x="3592"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422;p83">
              <a:extLst>
                <a:ext uri="{FF2B5EF4-FFF2-40B4-BE49-F238E27FC236}">
                  <a16:creationId xmlns:a16="http://schemas.microsoft.com/office/drawing/2014/main" id="{AB5C76EF-02E2-41D8-9627-0212CD232D84}"/>
                </a:ext>
              </a:extLst>
            </p:cNvPr>
            <p:cNvSpPr/>
            <p:nvPr/>
          </p:nvSpPr>
          <p:spPr>
            <a:xfrm>
              <a:off x="3304241" y="2397215"/>
              <a:ext cx="34622" cy="27641"/>
            </a:xfrm>
            <a:custGeom>
              <a:avLst/>
              <a:gdLst/>
              <a:ahLst/>
              <a:cxnLst/>
              <a:rect l="l" t="t" r="r" b="b"/>
              <a:pathLst>
                <a:path w="367" h="293" extrusionOk="0">
                  <a:moveTo>
                    <a:pt x="366" y="0"/>
                  </a:moveTo>
                  <a:cubicBezTo>
                    <a:pt x="338" y="14"/>
                    <a:pt x="306" y="14"/>
                    <a:pt x="292" y="28"/>
                  </a:cubicBezTo>
                  <a:cubicBezTo>
                    <a:pt x="264" y="60"/>
                    <a:pt x="218" y="74"/>
                    <a:pt x="190" y="102"/>
                  </a:cubicBezTo>
                  <a:cubicBezTo>
                    <a:pt x="148" y="134"/>
                    <a:pt x="102" y="176"/>
                    <a:pt x="74" y="222"/>
                  </a:cubicBezTo>
                  <a:cubicBezTo>
                    <a:pt x="42" y="236"/>
                    <a:pt x="14" y="264"/>
                    <a:pt x="0" y="292"/>
                  </a:cubicBezTo>
                  <a:cubicBezTo>
                    <a:pt x="28" y="278"/>
                    <a:pt x="60" y="250"/>
                    <a:pt x="88" y="222"/>
                  </a:cubicBezTo>
                  <a:cubicBezTo>
                    <a:pt x="102" y="204"/>
                    <a:pt x="116" y="190"/>
                    <a:pt x="130" y="176"/>
                  </a:cubicBezTo>
                  <a:cubicBezTo>
                    <a:pt x="162" y="148"/>
                    <a:pt x="190" y="116"/>
                    <a:pt x="236" y="88"/>
                  </a:cubicBezTo>
                  <a:cubicBezTo>
                    <a:pt x="278" y="60"/>
                    <a:pt x="324" y="28"/>
                    <a:pt x="366"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423;p83">
              <a:extLst>
                <a:ext uri="{FF2B5EF4-FFF2-40B4-BE49-F238E27FC236}">
                  <a16:creationId xmlns:a16="http://schemas.microsoft.com/office/drawing/2014/main" id="{797737FD-344C-4843-8EEB-96550160112B}"/>
                </a:ext>
              </a:extLst>
            </p:cNvPr>
            <p:cNvSpPr/>
            <p:nvPr/>
          </p:nvSpPr>
          <p:spPr>
            <a:xfrm>
              <a:off x="3824230" y="2644757"/>
              <a:ext cx="94" cy="1415"/>
            </a:xfrm>
            <a:custGeom>
              <a:avLst/>
              <a:gdLst/>
              <a:ahLst/>
              <a:cxnLst/>
              <a:rect l="l" t="t" r="r" b="b"/>
              <a:pathLst>
                <a:path w="1" h="15" extrusionOk="0">
                  <a:moveTo>
                    <a:pt x="0" y="0"/>
                  </a:moveTo>
                  <a:lnTo>
                    <a:pt x="0" y="14"/>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424;p83">
              <a:extLst>
                <a:ext uri="{FF2B5EF4-FFF2-40B4-BE49-F238E27FC236}">
                  <a16:creationId xmlns:a16="http://schemas.microsoft.com/office/drawing/2014/main" id="{7981F1C0-DF08-4041-A511-7FE1DDDEA19A}"/>
                </a:ext>
              </a:extLst>
            </p:cNvPr>
            <p:cNvSpPr/>
            <p:nvPr/>
          </p:nvSpPr>
          <p:spPr>
            <a:xfrm>
              <a:off x="3112075" y="2831262"/>
              <a:ext cx="666400" cy="814699"/>
            </a:xfrm>
            <a:custGeom>
              <a:avLst/>
              <a:gdLst/>
              <a:ahLst/>
              <a:cxnLst/>
              <a:rect l="l" t="t" r="r" b="b"/>
              <a:pathLst>
                <a:path w="7064" h="8636" extrusionOk="0">
                  <a:moveTo>
                    <a:pt x="3634" y="0"/>
                  </a:moveTo>
                  <a:cubicBezTo>
                    <a:pt x="3606" y="0"/>
                    <a:pt x="3574" y="0"/>
                    <a:pt x="3546" y="18"/>
                  </a:cubicBezTo>
                  <a:cubicBezTo>
                    <a:pt x="3209" y="18"/>
                    <a:pt x="2889" y="74"/>
                    <a:pt x="2565" y="176"/>
                  </a:cubicBezTo>
                  <a:cubicBezTo>
                    <a:pt x="2227" y="282"/>
                    <a:pt x="1921" y="426"/>
                    <a:pt x="1640" y="616"/>
                  </a:cubicBezTo>
                  <a:cubicBezTo>
                    <a:pt x="1362" y="792"/>
                    <a:pt x="1130" y="1013"/>
                    <a:pt x="922" y="1263"/>
                  </a:cubicBezTo>
                  <a:cubicBezTo>
                    <a:pt x="908" y="1263"/>
                    <a:pt x="894" y="1277"/>
                    <a:pt x="894" y="1277"/>
                  </a:cubicBezTo>
                  <a:cubicBezTo>
                    <a:pt x="894" y="1291"/>
                    <a:pt x="880" y="1305"/>
                    <a:pt x="880" y="1305"/>
                  </a:cubicBezTo>
                  <a:cubicBezTo>
                    <a:pt x="690" y="1541"/>
                    <a:pt x="542" y="1791"/>
                    <a:pt x="440" y="2068"/>
                  </a:cubicBezTo>
                  <a:cubicBezTo>
                    <a:pt x="381" y="2216"/>
                    <a:pt x="338" y="2360"/>
                    <a:pt x="293" y="2508"/>
                  </a:cubicBezTo>
                  <a:cubicBezTo>
                    <a:pt x="264" y="2624"/>
                    <a:pt x="250" y="2744"/>
                    <a:pt x="233" y="2874"/>
                  </a:cubicBezTo>
                  <a:cubicBezTo>
                    <a:pt x="191" y="3050"/>
                    <a:pt x="145" y="3212"/>
                    <a:pt x="117" y="3388"/>
                  </a:cubicBezTo>
                  <a:cubicBezTo>
                    <a:pt x="75" y="3637"/>
                    <a:pt x="29" y="3887"/>
                    <a:pt x="29" y="4165"/>
                  </a:cubicBezTo>
                  <a:cubicBezTo>
                    <a:pt x="15" y="4327"/>
                    <a:pt x="15" y="4517"/>
                    <a:pt x="1" y="4721"/>
                  </a:cubicBezTo>
                  <a:cubicBezTo>
                    <a:pt x="1" y="4925"/>
                    <a:pt x="1" y="5118"/>
                    <a:pt x="15" y="5294"/>
                  </a:cubicBezTo>
                  <a:cubicBezTo>
                    <a:pt x="29" y="5716"/>
                    <a:pt x="57" y="6100"/>
                    <a:pt x="131" y="6437"/>
                  </a:cubicBezTo>
                  <a:cubicBezTo>
                    <a:pt x="219" y="6817"/>
                    <a:pt x="352" y="7155"/>
                    <a:pt x="528" y="7433"/>
                  </a:cubicBezTo>
                  <a:cubicBezTo>
                    <a:pt x="616" y="7580"/>
                    <a:pt x="718" y="7725"/>
                    <a:pt x="848" y="7844"/>
                  </a:cubicBezTo>
                  <a:cubicBezTo>
                    <a:pt x="968" y="7960"/>
                    <a:pt x="1112" y="8062"/>
                    <a:pt x="1274" y="8150"/>
                  </a:cubicBezTo>
                  <a:cubicBezTo>
                    <a:pt x="1348" y="8196"/>
                    <a:pt x="1436" y="8238"/>
                    <a:pt x="1510" y="8266"/>
                  </a:cubicBezTo>
                  <a:cubicBezTo>
                    <a:pt x="1584" y="8298"/>
                    <a:pt x="1671" y="8326"/>
                    <a:pt x="1759" y="8354"/>
                  </a:cubicBezTo>
                  <a:cubicBezTo>
                    <a:pt x="1921" y="8414"/>
                    <a:pt x="2097" y="8460"/>
                    <a:pt x="2287" y="8502"/>
                  </a:cubicBezTo>
                  <a:cubicBezTo>
                    <a:pt x="2653" y="8590"/>
                    <a:pt x="3047" y="8636"/>
                    <a:pt x="3444" y="8636"/>
                  </a:cubicBezTo>
                  <a:lnTo>
                    <a:pt x="3560" y="8636"/>
                  </a:lnTo>
                  <a:cubicBezTo>
                    <a:pt x="3926" y="8636"/>
                    <a:pt x="4278" y="8604"/>
                    <a:pt x="4616" y="8530"/>
                  </a:cubicBezTo>
                  <a:cubicBezTo>
                    <a:pt x="5013" y="8460"/>
                    <a:pt x="5365" y="8326"/>
                    <a:pt x="5671" y="8164"/>
                  </a:cubicBezTo>
                  <a:cubicBezTo>
                    <a:pt x="5833" y="8076"/>
                    <a:pt x="5994" y="7974"/>
                    <a:pt x="6125" y="7858"/>
                  </a:cubicBezTo>
                  <a:cubicBezTo>
                    <a:pt x="6272" y="7725"/>
                    <a:pt x="6406" y="7594"/>
                    <a:pt x="6508" y="7433"/>
                  </a:cubicBezTo>
                  <a:cubicBezTo>
                    <a:pt x="6610" y="7285"/>
                    <a:pt x="6712" y="7109"/>
                    <a:pt x="6786" y="6933"/>
                  </a:cubicBezTo>
                  <a:cubicBezTo>
                    <a:pt x="6860" y="6771"/>
                    <a:pt x="6902" y="6581"/>
                    <a:pt x="6948" y="6391"/>
                  </a:cubicBezTo>
                  <a:cubicBezTo>
                    <a:pt x="6990" y="6216"/>
                    <a:pt x="7022" y="6026"/>
                    <a:pt x="7036" y="5804"/>
                  </a:cubicBezTo>
                  <a:cubicBezTo>
                    <a:pt x="7050" y="5614"/>
                    <a:pt x="7064" y="5410"/>
                    <a:pt x="7050" y="5189"/>
                  </a:cubicBezTo>
                  <a:cubicBezTo>
                    <a:pt x="7050" y="4823"/>
                    <a:pt x="7004" y="4443"/>
                    <a:pt x="6934" y="3975"/>
                  </a:cubicBezTo>
                  <a:cubicBezTo>
                    <a:pt x="6916" y="3799"/>
                    <a:pt x="6874" y="3606"/>
                    <a:pt x="6846" y="3388"/>
                  </a:cubicBezTo>
                  <a:cubicBezTo>
                    <a:pt x="6828" y="3300"/>
                    <a:pt x="6800" y="3184"/>
                    <a:pt x="6786" y="3078"/>
                  </a:cubicBezTo>
                  <a:cubicBezTo>
                    <a:pt x="6758" y="2976"/>
                    <a:pt x="6726" y="2874"/>
                    <a:pt x="6698" y="2772"/>
                  </a:cubicBezTo>
                  <a:cubicBezTo>
                    <a:pt x="6596" y="2360"/>
                    <a:pt x="6434" y="1966"/>
                    <a:pt x="6244" y="1629"/>
                  </a:cubicBezTo>
                  <a:cubicBezTo>
                    <a:pt x="6037" y="1263"/>
                    <a:pt x="5805" y="953"/>
                    <a:pt x="5527" y="704"/>
                  </a:cubicBezTo>
                  <a:cubicBezTo>
                    <a:pt x="5379" y="574"/>
                    <a:pt x="5231" y="471"/>
                    <a:pt x="5055" y="369"/>
                  </a:cubicBezTo>
                  <a:cubicBezTo>
                    <a:pt x="4894" y="282"/>
                    <a:pt x="4718" y="194"/>
                    <a:pt x="4528" y="134"/>
                  </a:cubicBezTo>
                  <a:cubicBezTo>
                    <a:pt x="4383" y="88"/>
                    <a:pt x="4208" y="60"/>
                    <a:pt x="4032" y="32"/>
                  </a:cubicBezTo>
                  <a:cubicBezTo>
                    <a:pt x="3912" y="18"/>
                    <a:pt x="3768" y="0"/>
                    <a:pt x="3634"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425;p83">
              <a:extLst>
                <a:ext uri="{FF2B5EF4-FFF2-40B4-BE49-F238E27FC236}">
                  <a16:creationId xmlns:a16="http://schemas.microsoft.com/office/drawing/2014/main" id="{BDFDF4F0-A88C-457C-9D92-C299D78093D7}"/>
                </a:ext>
              </a:extLst>
            </p:cNvPr>
            <p:cNvSpPr/>
            <p:nvPr/>
          </p:nvSpPr>
          <p:spPr>
            <a:xfrm>
              <a:off x="3465841" y="2832866"/>
              <a:ext cx="312634" cy="615364"/>
            </a:xfrm>
            <a:custGeom>
              <a:avLst/>
              <a:gdLst/>
              <a:ahLst/>
              <a:cxnLst/>
              <a:rect l="l" t="t" r="r" b="b"/>
              <a:pathLst>
                <a:path w="3314" h="6523" extrusionOk="0">
                  <a:moveTo>
                    <a:pt x="0" y="1"/>
                  </a:moveTo>
                  <a:cubicBezTo>
                    <a:pt x="106" y="43"/>
                    <a:pt x="208" y="117"/>
                    <a:pt x="296" y="177"/>
                  </a:cubicBezTo>
                  <a:cubicBezTo>
                    <a:pt x="574" y="381"/>
                    <a:pt x="823" y="616"/>
                    <a:pt x="1042" y="863"/>
                  </a:cubicBezTo>
                  <a:cubicBezTo>
                    <a:pt x="1277" y="1144"/>
                    <a:pt x="1467" y="1436"/>
                    <a:pt x="1643" y="1759"/>
                  </a:cubicBezTo>
                  <a:cubicBezTo>
                    <a:pt x="1731" y="1904"/>
                    <a:pt x="1805" y="2066"/>
                    <a:pt x="1879" y="2227"/>
                  </a:cubicBezTo>
                  <a:cubicBezTo>
                    <a:pt x="1907" y="2301"/>
                    <a:pt x="1935" y="2375"/>
                    <a:pt x="1967" y="2463"/>
                  </a:cubicBezTo>
                  <a:cubicBezTo>
                    <a:pt x="2009" y="2551"/>
                    <a:pt x="2040" y="2639"/>
                    <a:pt x="2069" y="2727"/>
                  </a:cubicBezTo>
                  <a:cubicBezTo>
                    <a:pt x="2128" y="2917"/>
                    <a:pt x="2171" y="3121"/>
                    <a:pt x="2199" y="3342"/>
                  </a:cubicBezTo>
                  <a:cubicBezTo>
                    <a:pt x="2216" y="3546"/>
                    <a:pt x="2230" y="3764"/>
                    <a:pt x="2244" y="3972"/>
                  </a:cubicBezTo>
                  <a:cubicBezTo>
                    <a:pt x="2259" y="4398"/>
                    <a:pt x="2259" y="4820"/>
                    <a:pt x="2318" y="5245"/>
                  </a:cubicBezTo>
                  <a:cubicBezTo>
                    <a:pt x="2332" y="5365"/>
                    <a:pt x="2347" y="5495"/>
                    <a:pt x="2375" y="5629"/>
                  </a:cubicBezTo>
                  <a:cubicBezTo>
                    <a:pt x="2392" y="5685"/>
                    <a:pt x="2420" y="5745"/>
                    <a:pt x="2434" y="5805"/>
                  </a:cubicBezTo>
                  <a:cubicBezTo>
                    <a:pt x="2449" y="5847"/>
                    <a:pt x="2463" y="5893"/>
                    <a:pt x="2480" y="5935"/>
                  </a:cubicBezTo>
                  <a:cubicBezTo>
                    <a:pt x="2522" y="6023"/>
                    <a:pt x="2568" y="6097"/>
                    <a:pt x="2624" y="6185"/>
                  </a:cubicBezTo>
                  <a:lnTo>
                    <a:pt x="2624" y="6170"/>
                  </a:lnTo>
                  <a:cubicBezTo>
                    <a:pt x="2670" y="6244"/>
                    <a:pt x="2744" y="6301"/>
                    <a:pt x="2800" y="6360"/>
                  </a:cubicBezTo>
                  <a:cubicBezTo>
                    <a:pt x="2860" y="6403"/>
                    <a:pt x="2934" y="6448"/>
                    <a:pt x="2990" y="6477"/>
                  </a:cubicBezTo>
                  <a:cubicBezTo>
                    <a:pt x="3050" y="6491"/>
                    <a:pt x="3096" y="6508"/>
                    <a:pt x="3152" y="6522"/>
                  </a:cubicBezTo>
                  <a:lnTo>
                    <a:pt x="3166" y="6522"/>
                  </a:lnTo>
                  <a:cubicBezTo>
                    <a:pt x="3184" y="6477"/>
                    <a:pt x="3198" y="6420"/>
                    <a:pt x="3198" y="6374"/>
                  </a:cubicBezTo>
                  <a:cubicBezTo>
                    <a:pt x="3240" y="6199"/>
                    <a:pt x="3272" y="5995"/>
                    <a:pt x="3286" y="5787"/>
                  </a:cubicBezTo>
                  <a:cubicBezTo>
                    <a:pt x="3300" y="5597"/>
                    <a:pt x="3314" y="5393"/>
                    <a:pt x="3300" y="5172"/>
                  </a:cubicBezTo>
                  <a:cubicBezTo>
                    <a:pt x="3300" y="4806"/>
                    <a:pt x="3254" y="4426"/>
                    <a:pt x="3184" y="3958"/>
                  </a:cubicBezTo>
                  <a:cubicBezTo>
                    <a:pt x="3166" y="3782"/>
                    <a:pt x="3124" y="3589"/>
                    <a:pt x="3096" y="3371"/>
                  </a:cubicBezTo>
                  <a:cubicBezTo>
                    <a:pt x="3078" y="3283"/>
                    <a:pt x="3050" y="3181"/>
                    <a:pt x="3036" y="3061"/>
                  </a:cubicBezTo>
                  <a:cubicBezTo>
                    <a:pt x="3008" y="2959"/>
                    <a:pt x="2976" y="2857"/>
                    <a:pt x="2948" y="2755"/>
                  </a:cubicBezTo>
                  <a:cubicBezTo>
                    <a:pt x="2846" y="2343"/>
                    <a:pt x="2684" y="1949"/>
                    <a:pt x="2494" y="1612"/>
                  </a:cubicBezTo>
                  <a:cubicBezTo>
                    <a:pt x="2287" y="1246"/>
                    <a:pt x="2055" y="936"/>
                    <a:pt x="1777" y="687"/>
                  </a:cubicBezTo>
                  <a:cubicBezTo>
                    <a:pt x="1629" y="557"/>
                    <a:pt x="1481" y="454"/>
                    <a:pt x="1305" y="352"/>
                  </a:cubicBezTo>
                  <a:cubicBezTo>
                    <a:pt x="1144" y="265"/>
                    <a:pt x="968" y="177"/>
                    <a:pt x="778" y="117"/>
                  </a:cubicBezTo>
                  <a:cubicBezTo>
                    <a:pt x="633" y="71"/>
                    <a:pt x="458" y="43"/>
                    <a:pt x="282" y="15"/>
                  </a:cubicBezTo>
                  <a:cubicBezTo>
                    <a:pt x="194" y="1"/>
                    <a:pt x="106" y="1"/>
                    <a:pt x="0" y="1"/>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426;p83">
              <a:extLst>
                <a:ext uri="{FF2B5EF4-FFF2-40B4-BE49-F238E27FC236}">
                  <a16:creationId xmlns:a16="http://schemas.microsoft.com/office/drawing/2014/main" id="{A2518C51-DF64-408D-8B4D-C21F31F956B3}"/>
                </a:ext>
              </a:extLst>
            </p:cNvPr>
            <p:cNvSpPr/>
            <p:nvPr/>
          </p:nvSpPr>
          <p:spPr>
            <a:xfrm>
              <a:off x="3564046" y="3558604"/>
              <a:ext cx="94" cy="94"/>
            </a:xfrm>
            <a:custGeom>
              <a:avLst/>
              <a:gdLst/>
              <a:ahLst/>
              <a:cxnLst/>
              <a:rect l="l" t="t" r="r" b="b"/>
              <a:pathLst>
                <a:path w="1" h="1" extrusionOk="0">
                  <a:moveTo>
                    <a:pt x="1" y="1"/>
                  </a:moveTo>
                  <a:close/>
                </a:path>
              </a:pathLst>
            </a:custGeom>
            <a:solidFill>
              <a:srgbClr val="FFA0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427;p83">
              <a:extLst>
                <a:ext uri="{FF2B5EF4-FFF2-40B4-BE49-F238E27FC236}">
                  <a16:creationId xmlns:a16="http://schemas.microsoft.com/office/drawing/2014/main" id="{D4DE248E-BB91-4C83-938B-CBCC791C6AE1}"/>
                </a:ext>
              </a:extLst>
            </p:cNvPr>
            <p:cNvSpPr/>
            <p:nvPr/>
          </p:nvSpPr>
          <p:spPr>
            <a:xfrm>
              <a:off x="3564046" y="3558604"/>
              <a:ext cx="94" cy="1415"/>
            </a:xfrm>
            <a:custGeom>
              <a:avLst/>
              <a:gdLst/>
              <a:ahLst/>
              <a:cxnLst/>
              <a:rect l="l" t="t" r="r" b="b"/>
              <a:pathLst>
                <a:path w="1" h="15" extrusionOk="0">
                  <a:moveTo>
                    <a:pt x="1" y="15"/>
                  </a:moveTo>
                  <a:lnTo>
                    <a:pt x="1" y="15"/>
                  </a:lnTo>
                  <a:lnTo>
                    <a:pt x="1" y="15"/>
                  </a:lnTo>
                  <a:lnTo>
                    <a:pt x="1" y="1"/>
                  </a:lnTo>
                  <a:close/>
                </a:path>
              </a:pathLst>
            </a:custGeom>
            <a:solidFill>
              <a:srgbClr val="FFA0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428;p83">
              <a:extLst>
                <a:ext uri="{FF2B5EF4-FFF2-40B4-BE49-F238E27FC236}">
                  <a16:creationId xmlns:a16="http://schemas.microsoft.com/office/drawing/2014/main" id="{69C08E04-9934-47FA-83FB-B70BDBD18554}"/>
                </a:ext>
              </a:extLst>
            </p:cNvPr>
            <p:cNvSpPr/>
            <p:nvPr/>
          </p:nvSpPr>
          <p:spPr>
            <a:xfrm>
              <a:off x="3584989" y="3276535"/>
              <a:ext cx="85658" cy="324521"/>
            </a:xfrm>
            <a:custGeom>
              <a:avLst/>
              <a:gdLst/>
              <a:ahLst/>
              <a:cxnLst/>
              <a:rect l="l" t="t" r="r" b="b"/>
              <a:pathLst>
                <a:path w="908" h="3440" extrusionOk="0">
                  <a:moveTo>
                    <a:pt x="820" y="1"/>
                  </a:moveTo>
                  <a:cubicBezTo>
                    <a:pt x="792" y="1"/>
                    <a:pt x="760" y="29"/>
                    <a:pt x="760" y="60"/>
                  </a:cubicBezTo>
                  <a:cubicBezTo>
                    <a:pt x="806" y="440"/>
                    <a:pt x="792" y="838"/>
                    <a:pt x="732" y="1218"/>
                  </a:cubicBezTo>
                  <a:cubicBezTo>
                    <a:pt x="672" y="1745"/>
                    <a:pt x="528" y="2259"/>
                    <a:pt x="320" y="2741"/>
                  </a:cubicBezTo>
                  <a:cubicBezTo>
                    <a:pt x="232" y="2948"/>
                    <a:pt x="130" y="3166"/>
                    <a:pt x="14" y="3370"/>
                  </a:cubicBezTo>
                  <a:cubicBezTo>
                    <a:pt x="0" y="3388"/>
                    <a:pt x="0" y="3416"/>
                    <a:pt x="28" y="3430"/>
                  </a:cubicBezTo>
                  <a:cubicBezTo>
                    <a:pt x="34" y="3436"/>
                    <a:pt x="43" y="3440"/>
                    <a:pt x="52" y="3440"/>
                  </a:cubicBezTo>
                  <a:cubicBezTo>
                    <a:pt x="66" y="3440"/>
                    <a:pt x="80" y="3433"/>
                    <a:pt x="88" y="3416"/>
                  </a:cubicBezTo>
                  <a:cubicBezTo>
                    <a:pt x="278" y="3107"/>
                    <a:pt x="426" y="2772"/>
                    <a:pt x="542" y="2435"/>
                  </a:cubicBezTo>
                  <a:cubicBezTo>
                    <a:pt x="672" y="2083"/>
                    <a:pt x="760" y="1731"/>
                    <a:pt x="820" y="1365"/>
                  </a:cubicBezTo>
                  <a:cubicBezTo>
                    <a:pt x="879" y="926"/>
                    <a:pt x="908" y="486"/>
                    <a:pt x="865" y="60"/>
                  </a:cubicBezTo>
                  <a:cubicBezTo>
                    <a:pt x="865" y="46"/>
                    <a:pt x="865" y="29"/>
                    <a:pt x="848" y="15"/>
                  </a:cubicBezTo>
                  <a:cubicBezTo>
                    <a:pt x="848" y="15"/>
                    <a:pt x="834" y="1"/>
                    <a:pt x="820"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429;p83">
              <a:extLst>
                <a:ext uri="{FF2B5EF4-FFF2-40B4-BE49-F238E27FC236}">
                  <a16:creationId xmlns:a16="http://schemas.microsoft.com/office/drawing/2014/main" id="{3663DDD6-0549-4314-BFDC-223DF45A3D14}"/>
                </a:ext>
              </a:extLst>
            </p:cNvPr>
            <p:cNvSpPr/>
            <p:nvPr/>
          </p:nvSpPr>
          <p:spPr>
            <a:xfrm>
              <a:off x="3276694" y="2973900"/>
              <a:ext cx="193581" cy="172638"/>
            </a:xfrm>
            <a:custGeom>
              <a:avLst/>
              <a:gdLst/>
              <a:ahLst/>
              <a:cxnLst/>
              <a:rect l="l" t="t" r="r" b="b"/>
              <a:pathLst>
                <a:path w="2052" h="1830" extrusionOk="0">
                  <a:moveTo>
                    <a:pt x="1158" y="1"/>
                  </a:moveTo>
                  <a:cubicBezTo>
                    <a:pt x="1112" y="1"/>
                    <a:pt x="1070" y="15"/>
                    <a:pt x="1010" y="15"/>
                  </a:cubicBezTo>
                  <a:cubicBezTo>
                    <a:pt x="968" y="29"/>
                    <a:pt x="908" y="43"/>
                    <a:pt x="862" y="71"/>
                  </a:cubicBezTo>
                  <a:cubicBezTo>
                    <a:pt x="820" y="89"/>
                    <a:pt x="774" y="117"/>
                    <a:pt x="718" y="159"/>
                  </a:cubicBezTo>
                  <a:cubicBezTo>
                    <a:pt x="718" y="177"/>
                    <a:pt x="704" y="177"/>
                    <a:pt x="686" y="191"/>
                  </a:cubicBezTo>
                  <a:cubicBezTo>
                    <a:pt x="686" y="177"/>
                    <a:pt x="686" y="159"/>
                    <a:pt x="704" y="131"/>
                  </a:cubicBezTo>
                  <a:cubicBezTo>
                    <a:pt x="704" y="131"/>
                    <a:pt x="704" y="117"/>
                    <a:pt x="686" y="103"/>
                  </a:cubicBezTo>
                  <a:cubicBezTo>
                    <a:pt x="686" y="89"/>
                    <a:pt x="672" y="71"/>
                    <a:pt x="658" y="71"/>
                  </a:cubicBezTo>
                  <a:lnTo>
                    <a:pt x="644" y="71"/>
                  </a:lnTo>
                  <a:cubicBezTo>
                    <a:pt x="630" y="71"/>
                    <a:pt x="598" y="89"/>
                    <a:pt x="598" y="117"/>
                  </a:cubicBezTo>
                  <a:cubicBezTo>
                    <a:pt x="598" y="145"/>
                    <a:pt x="584" y="177"/>
                    <a:pt x="570" y="219"/>
                  </a:cubicBezTo>
                  <a:cubicBezTo>
                    <a:pt x="556" y="264"/>
                    <a:pt x="528" y="307"/>
                    <a:pt x="496" y="352"/>
                  </a:cubicBezTo>
                  <a:lnTo>
                    <a:pt x="496" y="367"/>
                  </a:lnTo>
                  <a:cubicBezTo>
                    <a:pt x="440" y="440"/>
                    <a:pt x="366" y="497"/>
                    <a:pt x="292" y="571"/>
                  </a:cubicBezTo>
                  <a:cubicBezTo>
                    <a:pt x="278" y="599"/>
                    <a:pt x="247" y="616"/>
                    <a:pt x="232" y="644"/>
                  </a:cubicBezTo>
                  <a:cubicBezTo>
                    <a:pt x="190" y="687"/>
                    <a:pt x="145" y="732"/>
                    <a:pt x="102" y="792"/>
                  </a:cubicBezTo>
                  <a:cubicBezTo>
                    <a:pt x="71" y="834"/>
                    <a:pt x="43" y="894"/>
                    <a:pt x="28" y="936"/>
                  </a:cubicBezTo>
                  <a:cubicBezTo>
                    <a:pt x="14" y="996"/>
                    <a:pt x="0" y="1056"/>
                    <a:pt x="14" y="1112"/>
                  </a:cubicBezTo>
                  <a:cubicBezTo>
                    <a:pt x="28" y="1172"/>
                    <a:pt x="43" y="1232"/>
                    <a:pt x="88" y="1288"/>
                  </a:cubicBezTo>
                  <a:cubicBezTo>
                    <a:pt x="116" y="1334"/>
                    <a:pt x="145" y="1390"/>
                    <a:pt x="204" y="1450"/>
                  </a:cubicBezTo>
                  <a:cubicBezTo>
                    <a:pt x="247" y="1496"/>
                    <a:pt x="306" y="1538"/>
                    <a:pt x="366" y="1584"/>
                  </a:cubicBezTo>
                  <a:cubicBezTo>
                    <a:pt x="482" y="1672"/>
                    <a:pt x="616" y="1728"/>
                    <a:pt x="746" y="1788"/>
                  </a:cubicBezTo>
                  <a:cubicBezTo>
                    <a:pt x="806" y="1802"/>
                    <a:pt x="862" y="1816"/>
                    <a:pt x="922" y="1830"/>
                  </a:cubicBezTo>
                  <a:lnTo>
                    <a:pt x="1126" y="1830"/>
                  </a:lnTo>
                  <a:cubicBezTo>
                    <a:pt x="1288" y="1802"/>
                    <a:pt x="1450" y="1728"/>
                    <a:pt x="1597" y="1612"/>
                  </a:cubicBezTo>
                  <a:cubicBezTo>
                    <a:pt x="1727" y="1510"/>
                    <a:pt x="1847" y="1376"/>
                    <a:pt x="1935" y="1232"/>
                  </a:cubicBezTo>
                  <a:cubicBezTo>
                    <a:pt x="1977" y="1158"/>
                    <a:pt x="2005" y="1084"/>
                    <a:pt x="2023" y="1010"/>
                  </a:cubicBezTo>
                  <a:cubicBezTo>
                    <a:pt x="2037" y="950"/>
                    <a:pt x="2051" y="862"/>
                    <a:pt x="2051" y="792"/>
                  </a:cubicBezTo>
                  <a:cubicBezTo>
                    <a:pt x="2037" y="658"/>
                    <a:pt x="1991" y="511"/>
                    <a:pt x="1903" y="395"/>
                  </a:cubicBezTo>
                  <a:cubicBezTo>
                    <a:pt x="1829" y="279"/>
                    <a:pt x="1713" y="177"/>
                    <a:pt x="1583" y="103"/>
                  </a:cubicBezTo>
                  <a:cubicBezTo>
                    <a:pt x="1464" y="29"/>
                    <a:pt x="1319" y="1"/>
                    <a:pt x="1186" y="1"/>
                  </a:cubicBezTo>
                  <a:close/>
                </a:path>
              </a:pathLst>
            </a:custGeom>
            <a:solidFill>
              <a:srgbClr val="FFC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430;p83">
              <a:extLst>
                <a:ext uri="{FF2B5EF4-FFF2-40B4-BE49-F238E27FC236}">
                  <a16:creationId xmlns:a16="http://schemas.microsoft.com/office/drawing/2014/main" id="{FC34EDF6-F9A3-4CC6-BCAC-507C4B32C9DB}"/>
                </a:ext>
              </a:extLst>
            </p:cNvPr>
            <p:cNvSpPr/>
            <p:nvPr/>
          </p:nvSpPr>
          <p:spPr>
            <a:xfrm>
              <a:off x="3304241" y="2973900"/>
              <a:ext cx="166034" cy="97356"/>
            </a:xfrm>
            <a:custGeom>
              <a:avLst/>
              <a:gdLst/>
              <a:ahLst/>
              <a:cxnLst/>
              <a:rect l="l" t="t" r="r" b="b"/>
              <a:pathLst>
                <a:path w="1760" h="1032" extrusionOk="0">
                  <a:moveTo>
                    <a:pt x="866" y="1"/>
                  </a:moveTo>
                  <a:cubicBezTo>
                    <a:pt x="820" y="1"/>
                    <a:pt x="778" y="1"/>
                    <a:pt x="718" y="15"/>
                  </a:cubicBezTo>
                  <a:cubicBezTo>
                    <a:pt x="676" y="29"/>
                    <a:pt x="616" y="43"/>
                    <a:pt x="570" y="71"/>
                  </a:cubicBezTo>
                  <a:cubicBezTo>
                    <a:pt x="528" y="89"/>
                    <a:pt x="482" y="117"/>
                    <a:pt x="426" y="159"/>
                  </a:cubicBezTo>
                  <a:lnTo>
                    <a:pt x="394" y="191"/>
                  </a:lnTo>
                  <a:cubicBezTo>
                    <a:pt x="394" y="177"/>
                    <a:pt x="394" y="159"/>
                    <a:pt x="412" y="131"/>
                  </a:cubicBezTo>
                  <a:cubicBezTo>
                    <a:pt x="412" y="131"/>
                    <a:pt x="412" y="117"/>
                    <a:pt x="394" y="103"/>
                  </a:cubicBezTo>
                  <a:cubicBezTo>
                    <a:pt x="394" y="89"/>
                    <a:pt x="380" y="71"/>
                    <a:pt x="366" y="71"/>
                  </a:cubicBezTo>
                  <a:lnTo>
                    <a:pt x="352" y="71"/>
                  </a:lnTo>
                  <a:cubicBezTo>
                    <a:pt x="338" y="71"/>
                    <a:pt x="306" y="89"/>
                    <a:pt x="306" y="117"/>
                  </a:cubicBezTo>
                  <a:cubicBezTo>
                    <a:pt x="306" y="145"/>
                    <a:pt x="292" y="177"/>
                    <a:pt x="278" y="219"/>
                  </a:cubicBezTo>
                  <a:cubicBezTo>
                    <a:pt x="264" y="264"/>
                    <a:pt x="236" y="307"/>
                    <a:pt x="204" y="352"/>
                  </a:cubicBezTo>
                  <a:lnTo>
                    <a:pt x="204" y="367"/>
                  </a:lnTo>
                  <a:cubicBezTo>
                    <a:pt x="148" y="440"/>
                    <a:pt x="74" y="497"/>
                    <a:pt x="14" y="571"/>
                  </a:cubicBezTo>
                  <a:lnTo>
                    <a:pt x="0" y="571"/>
                  </a:lnTo>
                  <a:cubicBezTo>
                    <a:pt x="14" y="585"/>
                    <a:pt x="28" y="599"/>
                    <a:pt x="42" y="599"/>
                  </a:cubicBezTo>
                  <a:cubicBezTo>
                    <a:pt x="116" y="658"/>
                    <a:pt x="190" y="704"/>
                    <a:pt x="278" y="746"/>
                  </a:cubicBezTo>
                  <a:cubicBezTo>
                    <a:pt x="366" y="792"/>
                    <a:pt x="440" y="834"/>
                    <a:pt x="528" y="862"/>
                  </a:cubicBezTo>
                  <a:cubicBezTo>
                    <a:pt x="746" y="936"/>
                    <a:pt x="968" y="996"/>
                    <a:pt x="1186" y="1010"/>
                  </a:cubicBezTo>
                  <a:cubicBezTo>
                    <a:pt x="1274" y="1024"/>
                    <a:pt x="1366" y="1031"/>
                    <a:pt x="1458" y="1031"/>
                  </a:cubicBezTo>
                  <a:cubicBezTo>
                    <a:pt x="1551" y="1031"/>
                    <a:pt x="1643" y="1024"/>
                    <a:pt x="1731" y="1010"/>
                  </a:cubicBezTo>
                  <a:cubicBezTo>
                    <a:pt x="1759" y="936"/>
                    <a:pt x="1759" y="862"/>
                    <a:pt x="1759" y="792"/>
                  </a:cubicBezTo>
                  <a:cubicBezTo>
                    <a:pt x="1745" y="658"/>
                    <a:pt x="1699" y="511"/>
                    <a:pt x="1611" y="395"/>
                  </a:cubicBezTo>
                  <a:cubicBezTo>
                    <a:pt x="1537" y="264"/>
                    <a:pt x="1421" y="177"/>
                    <a:pt x="1291" y="103"/>
                  </a:cubicBezTo>
                  <a:cubicBezTo>
                    <a:pt x="1172" y="29"/>
                    <a:pt x="1027" y="1"/>
                    <a:pt x="894" y="1"/>
                  </a:cubicBezTo>
                  <a:close/>
                </a:path>
              </a:pathLst>
            </a:custGeom>
            <a:solidFill>
              <a:srgbClr val="E8BA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431;p83">
              <a:extLst>
                <a:ext uri="{FF2B5EF4-FFF2-40B4-BE49-F238E27FC236}">
                  <a16:creationId xmlns:a16="http://schemas.microsoft.com/office/drawing/2014/main" id="{9053B5E9-5537-449C-BD79-FA613DC38BAE}"/>
                </a:ext>
              </a:extLst>
            </p:cNvPr>
            <p:cNvSpPr/>
            <p:nvPr/>
          </p:nvSpPr>
          <p:spPr>
            <a:xfrm>
              <a:off x="3308203" y="3030314"/>
              <a:ext cx="94" cy="94"/>
            </a:xfrm>
            <a:custGeom>
              <a:avLst/>
              <a:gdLst/>
              <a:ahLst/>
              <a:cxnLst/>
              <a:rect l="l" t="t" r="r" b="b"/>
              <a:pathLst>
                <a:path w="1" h="1" extrusionOk="0">
                  <a:moveTo>
                    <a:pt x="0" y="1"/>
                  </a:moveTo>
                  <a:close/>
                </a:path>
              </a:pathLst>
            </a:custGeom>
            <a:solidFill>
              <a:srgbClr val="E8BA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432;p83">
              <a:extLst>
                <a:ext uri="{FF2B5EF4-FFF2-40B4-BE49-F238E27FC236}">
                  <a16:creationId xmlns:a16="http://schemas.microsoft.com/office/drawing/2014/main" id="{AF03C012-AF77-4DC7-A6E9-756AD86E0B6D}"/>
                </a:ext>
              </a:extLst>
            </p:cNvPr>
            <p:cNvSpPr/>
            <p:nvPr/>
          </p:nvSpPr>
          <p:spPr>
            <a:xfrm>
              <a:off x="2950191" y="3752091"/>
              <a:ext cx="280748" cy="433103"/>
            </a:xfrm>
            <a:custGeom>
              <a:avLst/>
              <a:gdLst/>
              <a:ahLst/>
              <a:cxnLst/>
              <a:rect l="l" t="t" r="r" b="b"/>
              <a:pathLst>
                <a:path w="2976" h="4591" extrusionOk="0">
                  <a:moveTo>
                    <a:pt x="1069" y="0"/>
                  </a:moveTo>
                  <a:cubicBezTo>
                    <a:pt x="925" y="0"/>
                    <a:pt x="763" y="18"/>
                    <a:pt x="630" y="60"/>
                  </a:cubicBezTo>
                  <a:cubicBezTo>
                    <a:pt x="486" y="106"/>
                    <a:pt x="366" y="176"/>
                    <a:pt x="264" y="264"/>
                  </a:cubicBezTo>
                  <a:cubicBezTo>
                    <a:pt x="236" y="296"/>
                    <a:pt x="222" y="324"/>
                    <a:pt x="190" y="352"/>
                  </a:cubicBezTo>
                  <a:cubicBezTo>
                    <a:pt x="176" y="384"/>
                    <a:pt x="162" y="412"/>
                    <a:pt x="134" y="440"/>
                  </a:cubicBezTo>
                  <a:cubicBezTo>
                    <a:pt x="134" y="458"/>
                    <a:pt x="120" y="472"/>
                    <a:pt x="120" y="486"/>
                  </a:cubicBezTo>
                  <a:lnTo>
                    <a:pt x="102" y="384"/>
                  </a:lnTo>
                  <a:lnTo>
                    <a:pt x="102" y="222"/>
                  </a:lnTo>
                  <a:lnTo>
                    <a:pt x="102" y="148"/>
                  </a:lnTo>
                  <a:cubicBezTo>
                    <a:pt x="102" y="134"/>
                    <a:pt x="88" y="120"/>
                    <a:pt x="74" y="106"/>
                  </a:cubicBezTo>
                  <a:lnTo>
                    <a:pt x="46" y="106"/>
                  </a:lnTo>
                  <a:cubicBezTo>
                    <a:pt x="32" y="106"/>
                    <a:pt x="14" y="106"/>
                    <a:pt x="0" y="120"/>
                  </a:cubicBezTo>
                  <a:lnTo>
                    <a:pt x="0" y="162"/>
                  </a:lnTo>
                  <a:cubicBezTo>
                    <a:pt x="14" y="809"/>
                    <a:pt x="102" y="1481"/>
                    <a:pt x="278" y="2128"/>
                  </a:cubicBezTo>
                  <a:cubicBezTo>
                    <a:pt x="454" y="2846"/>
                    <a:pt x="718" y="3490"/>
                    <a:pt x="1055" y="4017"/>
                  </a:cubicBezTo>
                  <a:cubicBezTo>
                    <a:pt x="1175" y="4207"/>
                    <a:pt x="1305" y="4397"/>
                    <a:pt x="1439" y="4559"/>
                  </a:cubicBezTo>
                  <a:lnTo>
                    <a:pt x="1453" y="4559"/>
                  </a:lnTo>
                  <a:cubicBezTo>
                    <a:pt x="1453" y="4573"/>
                    <a:pt x="1467" y="4591"/>
                    <a:pt x="1495" y="4591"/>
                  </a:cubicBezTo>
                  <a:cubicBezTo>
                    <a:pt x="1657" y="4573"/>
                    <a:pt x="1791" y="4545"/>
                    <a:pt x="1907" y="4517"/>
                  </a:cubicBezTo>
                  <a:cubicBezTo>
                    <a:pt x="2037" y="4485"/>
                    <a:pt x="2170" y="4443"/>
                    <a:pt x="2272" y="4383"/>
                  </a:cubicBezTo>
                  <a:cubicBezTo>
                    <a:pt x="2388" y="4327"/>
                    <a:pt x="2494" y="4253"/>
                    <a:pt x="2610" y="4179"/>
                  </a:cubicBezTo>
                  <a:cubicBezTo>
                    <a:pt x="2698" y="4091"/>
                    <a:pt x="2800" y="4003"/>
                    <a:pt x="2916" y="3887"/>
                  </a:cubicBezTo>
                  <a:lnTo>
                    <a:pt x="2934" y="3870"/>
                  </a:lnTo>
                  <a:lnTo>
                    <a:pt x="2948" y="3870"/>
                  </a:lnTo>
                  <a:cubicBezTo>
                    <a:pt x="2962" y="3870"/>
                    <a:pt x="2976" y="3841"/>
                    <a:pt x="2962" y="3813"/>
                  </a:cubicBezTo>
                  <a:cubicBezTo>
                    <a:pt x="2888" y="3592"/>
                    <a:pt x="2814" y="3374"/>
                    <a:pt x="2758" y="3138"/>
                  </a:cubicBezTo>
                  <a:cubicBezTo>
                    <a:pt x="2566" y="2439"/>
                    <a:pt x="2464" y="1698"/>
                    <a:pt x="2462" y="953"/>
                  </a:cubicBezTo>
                  <a:lnTo>
                    <a:pt x="2462" y="953"/>
                  </a:lnTo>
                  <a:cubicBezTo>
                    <a:pt x="2476" y="764"/>
                    <a:pt x="2476" y="588"/>
                    <a:pt x="2494" y="426"/>
                  </a:cubicBezTo>
                  <a:cubicBezTo>
                    <a:pt x="2494" y="398"/>
                    <a:pt x="2476" y="370"/>
                    <a:pt x="2448" y="370"/>
                  </a:cubicBezTo>
                  <a:cubicBezTo>
                    <a:pt x="2420" y="370"/>
                    <a:pt x="2388" y="384"/>
                    <a:pt x="2388" y="412"/>
                  </a:cubicBezTo>
                  <a:cubicBezTo>
                    <a:pt x="2374" y="486"/>
                    <a:pt x="2374" y="574"/>
                    <a:pt x="2374" y="662"/>
                  </a:cubicBezTo>
                  <a:cubicBezTo>
                    <a:pt x="2360" y="616"/>
                    <a:pt x="2332" y="574"/>
                    <a:pt x="2286" y="528"/>
                  </a:cubicBezTo>
                  <a:cubicBezTo>
                    <a:pt x="2244" y="458"/>
                    <a:pt x="2170" y="384"/>
                    <a:pt x="2097" y="324"/>
                  </a:cubicBezTo>
                  <a:cubicBezTo>
                    <a:pt x="2023" y="264"/>
                    <a:pt x="1935" y="208"/>
                    <a:pt x="1833" y="162"/>
                  </a:cubicBezTo>
                  <a:cubicBezTo>
                    <a:pt x="1745" y="120"/>
                    <a:pt x="1657" y="88"/>
                    <a:pt x="1541" y="60"/>
                  </a:cubicBezTo>
                  <a:cubicBezTo>
                    <a:pt x="1453" y="32"/>
                    <a:pt x="1351" y="18"/>
                    <a:pt x="1231" y="0"/>
                  </a:cubicBezTo>
                  <a:close/>
                </a:path>
              </a:pathLst>
            </a:custGeom>
            <a:solidFill>
              <a:srgbClr val="A17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433;p83">
              <a:extLst>
                <a:ext uri="{FF2B5EF4-FFF2-40B4-BE49-F238E27FC236}">
                  <a16:creationId xmlns:a16="http://schemas.microsoft.com/office/drawing/2014/main" id="{CBDCC077-F977-471C-86AC-7DB5418679DB}"/>
                </a:ext>
              </a:extLst>
            </p:cNvPr>
            <p:cNvSpPr/>
            <p:nvPr/>
          </p:nvSpPr>
          <p:spPr>
            <a:xfrm>
              <a:off x="3017831" y="4016236"/>
              <a:ext cx="298767" cy="395651"/>
            </a:xfrm>
            <a:custGeom>
              <a:avLst/>
              <a:gdLst/>
              <a:ahLst/>
              <a:cxnLst/>
              <a:rect l="l" t="t" r="r" b="b"/>
              <a:pathLst>
                <a:path w="3167" h="4194" extrusionOk="0">
                  <a:moveTo>
                    <a:pt x="2129" y="0"/>
                  </a:moveTo>
                  <a:cubicBezTo>
                    <a:pt x="2097" y="46"/>
                    <a:pt x="2069" y="74"/>
                    <a:pt x="2023" y="120"/>
                  </a:cubicBezTo>
                  <a:cubicBezTo>
                    <a:pt x="1921" y="222"/>
                    <a:pt x="1819" y="324"/>
                    <a:pt x="1703" y="412"/>
                  </a:cubicBezTo>
                  <a:cubicBezTo>
                    <a:pt x="1439" y="602"/>
                    <a:pt x="1144" y="764"/>
                    <a:pt x="838" y="880"/>
                  </a:cubicBezTo>
                  <a:cubicBezTo>
                    <a:pt x="574" y="982"/>
                    <a:pt x="282" y="1056"/>
                    <a:pt x="1" y="1115"/>
                  </a:cubicBezTo>
                  <a:cubicBezTo>
                    <a:pt x="120" y="1319"/>
                    <a:pt x="264" y="1541"/>
                    <a:pt x="384" y="1745"/>
                  </a:cubicBezTo>
                  <a:cubicBezTo>
                    <a:pt x="574" y="2037"/>
                    <a:pt x="764" y="2346"/>
                    <a:pt x="926" y="2652"/>
                  </a:cubicBezTo>
                  <a:cubicBezTo>
                    <a:pt x="690" y="2902"/>
                    <a:pt x="546" y="3138"/>
                    <a:pt x="500" y="3388"/>
                  </a:cubicBezTo>
                  <a:lnTo>
                    <a:pt x="500" y="3592"/>
                  </a:lnTo>
                  <a:cubicBezTo>
                    <a:pt x="500" y="3651"/>
                    <a:pt x="514" y="3725"/>
                    <a:pt x="546" y="3796"/>
                  </a:cubicBezTo>
                  <a:cubicBezTo>
                    <a:pt x="588" y="3929"/>
                    <a:pt x="676" y="4045"/>
                    <a:pt x="824" y="4165"/>
                  </a:cubicBezTo>
                  <a:cubicBezTo>
                    <a:pt x="838" y="4179"/>
                    <a:pt x="838" y="4179"/>
                    <a:pt x="852" y="4179"/>
                  </a:cubicBezTo>
                  <a:cubicBezTo>
                    <a:pt x="866" y="4193"/>
                    <a:pt x="866" y="4193"/>
                    <a:pt x="880" y="4193"/>
                  </a:cubicBezTo>
                  <a:lnTo>
                    <a:pt x="912" y="4193"/>
                  </a:lnTo>
                  <a:cubicBezTo>
                    <a:pt x="1204" y="4193"/>
                    <a:pt x="1527" y="4133"/>
                    <a:pt x="1847" y="3989"/>
                  </a:cubicBezTo>
                  <a:cubicBezTo>
                    <a:pt x="2157" y="3870"/>
                    <a:pt x="2463" y="3680"/>
                    <a:pt x="2727" y="3444"/>
                  </a:cubicBezTo>
                  <a:cubicBezTo>
                    <a:pt x="2903" y="3300"/>
                    <a:pt x="3050" y="3152"/>
                    <a:pt x="3166" y="2976"/>
                  </a:cubicBezTo>
                  <a:cubicBezTo>
                    <a:pt x="3152" y="2948"/>
                    <a:pt x="3152" y="2902"/>
                    <a:pt x="3138" y="2860"/>
                  </a:cubicBezTo>
                  <a:cubicBezTo>
                    <a:pt x="3022" y="2463"/>
                    <a:pt x="2889" y="2083"/>
                    <a:pt x="2758" y="1703"/>
                  </a:cubicBezTo>
                  <a:cubicBezTo>
                    <a:pt x="2625" y="1319"/>
                    <a:pt x="2481" y="925"/>
                    <a:pt x="2319" y="486"/>
                  </a:cubicBezTo>
                  <a:cubicBezTo>
                    <a:pt x="2259" y="324"/>
                    <a:pt x="2185" y="162"/>
                    <a:pt x="2129"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434;p83">
              <a:extLst>
                <a:ext uri="{FF2B5EF4-FFF2-40B4-BE49-F238E27FC236}">
                  <a16:creationId xmlns:a16="http://schemas.microsoft.com/office/drawing/2014/main" id="{E2FCC221-2982-4C8C-AADE-2E9327240851}"/>
                </a:ext>
              </a:extLst>
            </p:cNvPr>
            <p:cNvSpPr/>
            <p:nvPr/>
          </p:nvSpPr>
          <p:spPr>
            <a:xfrm>
              <a:off x="3082924" y="4274721"/>
              <a:ext cx="233674" cy="137167"/>
            </a:xfrm>
            <a:custGeom>
              <a:avLst/>
              <a:gdLst/>
              <a:ahLst/>
              <a:cxnLst/>
              <a:rect l="l" t="t" r="r" b="b"/>
              <a:pathLst>
                <a:path w="2477" h="1454" extrusionOk="0">
                  <a:moveTo>
                    <a:pt x="2420" y="0"/>
                  </a:moveTo>
                  <a:lnTo>
                    <a:pt x="2406" y="18"/>
                  </a:lnTo>
                  <a:cubicBezTo>
                    <a:pt x="2332" y="134"/>
                    <a:pt x="2230" y="222"/>
                    <a:pt x="2142" y="324"/>
                  </a:cubicBezTo>
                  <a:cubicBezTo>
                    <a:pt x="2037" y="412"/>
                    <a:pt x="1921" y="500"/>
                    <a:pt x="1805" y="588"/>
                  </a:cubicBezTo>
                  <a:cubicBezTo>
                    <a:pt x="1685" y="676"/>
                    <a:pt x="1555" y="764"/>
                    <a:pt x="1439" y="838"/>
                  </a:cubicBezTo>
                  <a:cubicBezTo>
                    <a:pt x="1305" y="911"/>
                    <a:pt x="1157" y="985"/>
                    <a:pt x="1027" y="1042"/>
                  </a:cubicBezTo>
                  <a:cubicBezTo>
                    <a:pt x="879" y="1101"/>
                    <a:pt x="749" y="1144"/>
                    <a:pt x="602" y="1189"/>
                  </a:cubicBezTo>
                  <a:cubicBezTo>
                    <a:pt x="471" y="1232"/>
                    <a:pt x="338" y="1263"/>
                    <a:pt x="208" y="1277"/>
                  </a:cubicBezTo>
                  <a:cubicBezTo>
                    <a:pt x="148" y="1291"/>
                    <a:pt x="74" y="1305"/>
                    <a:pt x="0" y="1305"/>
                  </a:cubicBezTo>
                  <a:cubicBezTo>
                    <a:pt x="46" y="1351"/>
                    <a:pt x="74" y="1379"/>
                    <a:pt x="134" y="1425"/>
                  </a:cubicBezTo>
                  <a:cubicBezTo>
                    <a:pt x="134" y="1439"/>
                    <a:pt x="148" y="1439"/>
                    <a:pt x="148" y="1439"/>
                  </a:cubicBezTo>
                  <a:lnTo>
                    <a:pt x="162" y="1439"/>
                  </a:lnTo>
                  <a:lnTo>
                    <a:pt x="176" y="1453"/>
                  </a:lnTo>
                  <a:lnTo>
                    <a:pt x="222" y="1453"/>
                  </a:lnTo>
                  <a:cubicBezTo>
                    <a:pt x="514" y="1453"/>
                    <a:pt x="837" y="1393"/>
                    <a:pt x="1157" y="1263"/>
                  </a:cubicBezTo>
                  <a:cubicBezTo>
                    <a:pt x="1467" y="1130"/>
                    <a:pt x="1773" y="940"/>
                    <a:pt x="2037" y="704"/>
                  </a:cubicBezTo>
                  <a:cubicBezTo>
                    <a:pt x="2213" y="574"/>
                    <a:pt x="2360" y="412"/>
                    <a:pt x="2476" y="250"/>
                  </a:cubicBezTo>
                  <a:cubicBezTo>
                    <a:pt x="2462" y="208"/>
                    <a:pt x="2462" y="162"/>
                    <a:pt x="2448" y="120"/>
                  </a:cubicBezTo>
                  <a:cubicBezTo>
                    <a:pt x="2434" y="74"/>
                    <a:pt x="2434" y="46"/>
                    <a:pt x="2420"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435;p83">
              <a:extLst>
                <a:ext uri="{FF2B5EF4-FFF2-40B4-BE49-F238E27FC236}">
                  <a16:creationId xmlns:a16="http://schemas.microsoft.com/office/drawing/2014/main" id="{A75FC172-A0D8-4079-8022-18A32E5887F3}"/>
                </a:ext>
              </a:extLst>
            </p:cNvPr>
            <p:cNvSpPr/>
            <p:nvPr/>
          </p:nvSpPr>
          <p:spPr>
            <a:xfrm>
              <a:off x="3094151" y="4274721"/>
              <a:ext cx="222448" cy="137167"/>
            </a:xfrm>
            <a:custGeom>
              <a:avLst/>
              <a:gdLst/>
              <a:ahLst/>
              <a:cxnLst/>
              <a:rect l="l" t="t" r="r" b="b"/>
              <a:pathLst>
                <a:path w="2358" h="1454" extrusionOk="0">
                  <a:moveTo>
                    <a:pt x="2301" y="0"/>
                  </a:moveTo>
                  <a:lnTo>
                    <a:pt x="2301" y="18"/>
                  </a:lnTo>
                  <a:lnTo>
                    <a:pt x="2287" y="18"/>
                  </a:lnTo>
                  <a:cubicBezTo>
                    <a:pt x="2213" y="120"/>
                    <a:pt x="2125" y="222"/>
                    <a:pt x="2023" y="324"/>
                  </a:cubicBezTo>
                  <a:cubicBezTo>
                    <a:pt x="1918" y="412"/>
                    <a:pt x="1802" y="500"/>
                    <a:pt x="1686" y="588"/>
                  </a:cubicBezTo>
                  <a:cubicBezTo>
                    <a:pt x="1566" y="676"/>
                    <a:pt x="1450" y="764"/>
                    <a:pt x="1320" y="838"/>
                  </a:cubicBezTo>
                  <a:cubicBezTo>
                    <a:pt x="1172" y="911"/>
                    <a:pt x="1038" y="985"/>
                    <a:pt x="908" y="1042"/>
                  </a:cubicBezTo>
                  <a:cubicBezTo>
                    <a:pt x="848" y="1056"/>
                    <a:pt x="792" y="1087"/>
                    <a:pt x="746" y="1101"/>
                  </a:cubicBezTo>
                  <a:cubicBezTo>
                    <a:pt x="732" y="1115"/>
                    <a:pt x="718" y="1115"/>
                    <a:pt x="704" y="1130"/>
                  </a:cubicBezTo>
                  <a:cubicBezTo>
                    <a:pt x="585" y="1203"/>
                    <a:pt x="454" y="1277"/>
                    <a:pt x="321" y="1319"/>
                  </a:cubicBezTo>
                  <a:cubicBezTo>
                    <a:pt x="219" y="1365"/>
                    <a:pt x="103" y="1393"/>
                    <a:pt x="1" y="1425"/>
                  </a:cubicBezTo>
                  <a:lnTo>
                    <a:pt x="15" y="1425"/>
                  </a:lnTo>
                  <a:cubicBezTo>
                    <a:pt x="15" y="1439"/>
                    <a:pt x="29" y="1439"/>
                    <a:pt x="29" y="1439"/>
                  </a:cubicBezTo>
                  <a:lnTo>
                    <a:pt x="43" y="1453"/>
                  </a:lnTo>
                  <a:lnTo>
                    <a:pt x="103" y="1453"/>
                  </a:lnTo>
                  <a:cubicBezTo>
                    <a:pt x="395" y="1453"/>
                    <a:pt x="718" y="1393"/>
                    <a:pt x="1038" y="1263"/>
                  </a:cubicBezTo>
                  <a:cubicBezTo>
                    <a:pt x="1348" y="1130"/>
                    <a:pt x="1654" y="940"/>
                    <a:pt x="1918" y="704"/>
                  </a:cubicBezTo>
                  <a:cubicBezTo>
                    <a:pt x="2094" y="574"/>
                    <a:pt x="2241" y="412"/>
                    <a:pt x="2357" y="250"/>
                  </a:cubicBezTo>
                  <a:cubicBezTo>
                    <a:pt x="2357" y="208"/>
                    <a:pt x="2343" y="162"/>
                    <a:pt x="2329" y="120"/>
                  </a:cubicBezTo>
                  <a:cubicBezTo>
                    <a:pt x="2315" y="74"/>
                    <a:pt x="2315" y="46"/>
                    <a:pt x="2301"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436;p83">
              <a:extLst>
                <a:ext uri="{FF2B5EF4-FFF2-40B4-BE49-F238E27FC236}">
                  <a16:creationId xmlns:a16="http://schemas.microsoft.com/office/drawing/2014/main" id="{0653362C-058C-42F5-BA16-41E93540A65B}"/>
                </a:ext>
              </a:extLst>
            </p:cNvPr>
            <p:cNvSpPr/>
            <p:nvPr/>
          </p:nvSpPr>
          <p:spPr>
            <a:xfrm>
              <a:off x="3002926" y="3995670"/>
              <a:ext cx="237636" cy="152072"/>
            </a:xfrm>
            <a:custGeom>
              <a:avLst/>
              <a:gdLst/>
              <a:ahLst/>
              <a:cxnLst/>
              <a:rect l="l" t="t" r="r" b="b"/>
              <a:pathLst>
                <a:path w="2519" h="1612" extrusionOk="0">
                  <a:moveTo>
                    <a:pt x="2227" y="0"/>
                  </a:moveTo>
                  <a:lnTo>
                    <a:pt x="2153" y="74"/>
                  </a:lnTo>
                  <a:cubicBezTo>
                    <a:pt x="2037" y="176"/>
                    <a:pt x="1903" y="264"/>
                    <a:pt x="1773" y="352"/>
                  </a:cubicBezTo>
                  <a:cubicBezTo>
                    <a:pt x="1625" y="440"/>
                    <a:pt x="1478" y="514"/>
                    <a:pt x="1334" y="584"/>
                  </a:cubicBezTo>
                  <a:cubicBezTo>
                    <a:pt x="1186" y="644"/>
                    <a:pt x="1024" y="704"/>
                    <a:pt x="862" y="746"/>
                  </a:cubicBezTo>
                  <a:cubicBezTo>
                    <a:pt x="584" y="834"/>
                    <a:pt x="292" y="880"/>
                    <a:pt x="0" y="880"/>
                  </a:cubicBezTo>
                  <a:lnTo>
                    <a:pt x="0" y="936"/>
                  </a:lnTo>
                  <a:lnTo>
                    <a:pt x="0" y="1024"/>
                  </a:lnTo>
                  <a:cubicBezTo>
                    <a:pt x="0" y="1069"/>
                    <a:pt x="0" y="1098"/>
                    <a:pt x="14" y="1129"/>
                  </a:cubicBezTo>
                  <a:cubicBezTo>
                    <a:pt x="14" y="1157"/>
                    <a:pt x="29" y="1200"/>
                    <a:pt x="43" y="1231"/>
                  </a:cubicBezTo>
                  <a:cubicBezTo>
                    <a:pt x="57" y="1259"/>
                    <a:pt x="71" y="1305"/>
                    <a:pt x="88" y="1333"/>
                  </a:cubicBezTo>
                  <a:lnTo>
                    <a:pt x="88" y="1319"/>
                  </a:lnTo>
                  <a:cubicBezTo>
                    <a:pt x="102" y="1347"/>
                    <a:pt x="116" y="1376"/>
                    <a:pt x="131" y="1407"/>
                  </a:cubicBezTo>
                  <a:cubicBezTo>
                    <a:pt x="145" y="1435"/>
                    <a:pt x="159" y="1463"/>
                    <a:pt x="190" y="1481"/>
                  </a:cubicBezTo>
                  <a:cubicBezTo>
                    <a:pt x="204" y="1495"/>
                    <a:pt x="218" y="1523"/>
                    <a:pt x="247" y="1537"/>
                  </a:cubicBezTo>
                  <a:cubicBezTo>
                    <a:pt x="264" y="1551"/>
                    <a:pt x="278" y="1569"/>
                    <a:pt x="292" y="1583"/>
                  </a:cubicBezTo>
                  <a:lnTo>
                    <a:pt x="292" y="1569"/>
                  </a:lnTo>
                  <a:cubicBezTo>
                    <a:pt x="306" y="1583"/>
                    <a:pt x="335" y="1597"/>
                    <a:pt x="352" y="1611"/>
                  </a:cubicBezTo>
                  <a:cubicBezTo>
                    <a:pt x="760" y="1569"/>
                    <a:pt x="1172" y="1449"/>
                    <a:pt x="1552" y="1305"/>
                  </a:cubicBezTo>
                  <a:cubicBezTo>
                    <a:pt x="1889" y="1172"/>
                    <a:pt x="2213" y="982"/>
                    <a:pt x="2505" y="760"/>
                  </a:cubicBezTo>
                  <a:lnTo>
                    <a:pt x="2505" y="704"/>
                  </a:lnTo>
                  <a:cubicBezTo>
                    <a:pt x="2519" y="616"/>
                    <a:pt x="2505" y="528"/>
                    <a:pt x="2491" y="440"/>
                  </a:cubicBezTo>
                  <a:cubicBezTo>
                    <a:pt x="2477" y="352"/>
                    <a:pt x="2445" y="278"/>
                    <a:pt x="2403" y="190"/>
                  </a:cubicBezTo>
                  <a:cubicBezTo>
                    <a:pt x="2375" y="144"/>
                    <a:pt x="2357" y="116"/>
                    <a:pt x="2315" y="74"/>
                  </a:cubicBezTo>
                  <a:cubicBezTo>
                    <a:pt x="2301" y="56"/>
                    <a:pt x="2287" y="28"/>
                    <a:pt x="2255" y="14"/>
                  </a:cubicBezTo>
                  <a:cubicBezTo>
                    <a:pt x="2241" y="14"/>
                    <a:pt x="2241" y="0"/>
                    <a:pt x="2227"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437;p83">
              <a:extLst>
                <a:ext uri="{FF2B5EF4-FFF2-40B4-BE49-F238E27FC236}">
                  <a16:creationId xmlns:a16="http://schemas.microsoft.com/office/drawing/2014/main" id="{3F245F83-84C0-4904-AB19-DB2FE368250D}"/>
                </a:ext>
              </a:extLst>
            </p:cNvPr>
            <p:cNvSpPr/>
            <p:nvPr/>
          </p:nvSpPr>
          <p:spPr>
            <a:xfrm>
              <a:off x="3221223" y="4002651"/>
              <a:ext cx="94" cy="94"/>
            </a:xfrm>
            <a:custGeom>
              <a:avLst/>
              <a:gdLst/>
              <a:ahLst/>
              <a:cxnLst/>
              <a:rect l="l" t="t" r="r" b="b"/>
              <a:pathLst>
                <a:path w="1" h="1" extrusionOk="0">
                  <a:moveTo>
                    <a:pt x="1" y="0"/>
                  </a:move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438;p83">
              <a:extLst>
                <a:ext uri="{FF2B5EF4-FFF2-40B4-BE49-F238E27FC236}">
                  <a16:creationId xmlns:a16="http://schemas.microsoft.com/office/drawing/2014/main" id="{613E0FAF-673A-43CD-B957-3BB543DEA14B}"/>
                </a:ext>
              </a:extLst>
            </p:cNvPr>
            <p:cNvSpPr/>
            <p:nvPr/>
          </p:nvSpPr>
          <p:spPr>
            <a:xfrm>
              <a:off x="3229525" y="4013594"/>
              <a:ext cx="94" cy="94"/>
            </a:xfrm>
            <a:custGeom>
              <a:avLst/>
              <a:gdLst/>
              <a:ahLst/>
              <a:cxnLst/>
              <a:rect l="l" t="t" r="r" b="b"/>
              <a:pathLst>
                <a:path w="1" h="1" extrusionOk="0">
                  <a:moveTo>
                    <a:pt x="1" y="0"/>
                  </a:move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439;p83">
              <a:extLst>
                <a:ext uri="{FF2B5EF4-FFF2-40B4-BE49-F238E27FC236}">
                  <a16:creationId xmlns:a16="http://schemas.microsoft.com/office/drawing/2014/main" id="{66A4A2E3-41BD-4D7F-AD11-3E4A5C05152B}"/>
                </a:ext>
              </a:extLst>
            </p:cNvPr>
            <p:cNvSpPr/>
            <p:nvPr/>
          </p:nvSpPr>
          <p:spPr>
            <a:xfrm>
              <a:off x="3239148" y="4061990"/>
              <a:ext cx="94" cy="94"/>
            </a:xfrm>
            <a:custGeom>
              <a:avLst/>
              <a:gdLst/>
              <a:ahLst/>
              <a:cxnLst/>
              <a:rect l="l" t="t" r="r" b="b"/>
              <a:pathLst>
                <a:path w="1" h="1" extrusionOk="0">
                  <a:moveTo>
                    <a:pt x="1" y="1"/>
                  </a:move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440;p83">
              <a:extLst>
                <a:ext uri="{FF2B5EF4-FFF2-40B4-BE49-F238E27FC236}">
                  <a16:creationId xmlns:a16="http://schemas.microsoft.com/office/drawing/2014/main" id="{C6635F9F-F36A-4050-8BCA-23E45D8ACC54}"/>
                </a:ext>
              </a:extLst>
            </p:cNvPr>
            <p:cNvSpPr/>
            <p:nvPr/>
          </p:nvSpPr>
          <p:spPr>
            <a:xfrm>
              <a:off x="3264053" y="3685677"/>
              <a:ext cx="462065" cy="311408"/>
            </a:xfrm>
            <a:custGeom>
              <a:avLst/>
              <a:gdLst/>
              <a:ahLst/>
              <a:cxnLst/>
              <a:rect l="l" t="t" r="r" b="b"/>
              <a:pathLst>
                <a:path w="4898" h="3301" extrusionOk="0">
                  <a:moveTo>
                    <a:pt x="1745" y="1"/>
                  </a:moveTo>
                  <a:cubicBezTo>
                    <a:pt x="1671" y="1"/>
                    <a:pt x="1612" y="18"/>
                    <a:pt x="1541" y="32"/>
                  </a:cubicBezTo>
                  <a:cubicBezTo>
                    <a:pt x="1422" y="47"/>
                    <a:pt x="1306" y="75"/>
                    <a:pt x="1190" y="134"/>
                  </a:cubicBezTo>
                  <a:cubicBezTo>
                    <a:pt x="1070" y="177"/>
                    <a:pt x="954" y="236"/>
                    <a:pt x="838" y="296"/>
                  </a:cubicBezTo>
                  <a:cubicBezTo>
                    <a:pt x="732" y="353"/>
                    <a:pt x="630" y="426"/>
                    <a:pt x="528" y="514"/>
                  </a:cubicBezTo>
                  <a:cubicBezTo>
                    <a:pt x="440" y="574"/>
                    <a:pt x="352" y="662"/>
                    <a:pt x="293" y="736"/>
                  </a:cubicBezTo>
                  <a:cubicBezTo>
                    <a:pt x="264" y="778"/>
                    <a:pt x="236" y="810"/>
                    <a:pt x="205" y="852"/>
                  </a:cubicBezTo>
                  <a:cubicBezTo>
                    <a:pt x="162" y="912"/>
                    <a:pt x="134" y="986"/>
                    <a:pt x="117" y="1056"/>
                  </a:cubicBezTo>
                  <a:cubicBezTo>
                    <a:pt x="89" y="1130"/>
                    <a:pt x="75" y="1218"/>
                    <a:pt x="60" y="1306"/>
                  </a:cubicBezTo>
                  <a:lnTo>
                    <a:pt x="60" y="1394"/>
                  </a:lnTo>
                  <a:cubicBezTo>
                    <a:pt x="46" y="1394"/>
                    <a:pt x="46" y="1408"/>
                    <a:pt x="46" y="1408"/>
                  </a:cubicBezTo>
                  <a:cubicBezTo>
                    <a:pt x="15" y="1408"/>
                    <a:pt x="1" y="1439"/>
                    <a:pt x="15" y="1468"/>
                  </a:cubicBezTo>
                  <a:cubicBezTo>
                    <a:pt x="117" y="1777"/>
                    <a:pt x="279" y="2041"/>
                    <a:pt x="454" y="2287"/>
                  </a:cubicBezTo>
                  <a:cubicBezTo>
                    <a:pt x="644" y="2523"/>
                    <a:pt x="866" y="2713"/>
                    <a:pt x="1116" y="2875"/>
                  </a:cubicBezTo>
                  <a:cubicBezTo>
                    <a:pt x="1232" y="2963"/>
                    <a:pt x="1365" y="3022"/>
                    <a:pt x="1496" y="3079"/>
                  </a:cubicBezTo>
                  <a:cubicBezTo>
                    <a:pt x="1612" y="3138"/>
                    <a:pt x="1759" y="3184"/>
                    <a:pt x="1907" y="3226"/>
                  </a:cubicBezTo>
                  <a:cubicBezTo>
                    <a:pt x="2097" y="3272"/>
                    <a:pt x="2301" y="3300"/>
                    <a:pt x="2509" y="3300"/>
                  </a:cubicBezTo>
                  <a:cubicBezTo>
                    <a:pt x="2597" y="3300"/>
                    <a:pt x="2685" y="3300"/>
                    <a:pt x="2772" y="3286"/>
                  </a:cubicBezTo>
                  <a:cubicBezTo>
                    <a:pt x="2917" y="3272"/>
                    <a:pt x="3064" y="3240"/>
                    <a:pt x="3226" y="3198"/>
                  </a:cubicBezTo>
                  <a:cubicBezTo>
                    <a:pt x="3388" y="3152"/>
                    <a:pt x="3532" y="3096"/>
                    <a:pt x="3680" y="3036"/>
                  </a:cubicBezTo>
                  <a:cubicBezTo>
                    <a:pt x="3828" y="2963"/>
                    <a:pt x="3986" y="2861"/>
                    <a:pt x="4120" y="2744"/>
                  </a:cubicBezTo>
                  <a:cubicBezTo>
                    <a:pt x="4267" y="2639"/>
                    <a:pt x="4383" y="2509"/>
                    <a:pt x="4500" y="2393"/>
                  </a:cubicBezTo>
                  <a:lnTo>
                    <a:pt x="4588" y="2305"/>
                  </a:lnTo>
                  <a:cubicBezTo>
                    <a:pt x="4675" y="2199"/>
                    <a:pt x="4777" y="2097"/>
                    <a:pt x="4883" y="2009"/>
                  </a:cubicBezTo>
                  <a:cubicBezTo>
                    <a:pt x="4897" y="1995"/>
                    <a:pt x="4897" y="1981"/>
                    <a:pt x="4897" y="1967"/>
                  </a:cubicBezTo>
                  <a:cubicBezTo>
                    <a:pt x="4897" y="1953"/>
                    <a:pt x="4883" y="1935"/>
                    <a:pt x="4883" y="1935"/>
                  </a:cubicBezTo>
                  <a:cubicBezTo>
                    <a:pt x="4865" y="1921"/>
                    <a:pt x="4851" y="1921"/>
                    <a:pt x="4837" y="1921"/>
                  </a:cubicBezTo>
                  <a:cubicBezTo>
                    <a:pt x="4823" y="1921"/>
                    <a:pt x="4823" y="1935"/>
                    <a:pt x="4809" y="1935"/>
                  </a:cubicBezTo>
                  <a:cubicBezTo>
                    <a:pt x="4707" y="2023"/>
                    <a:pt x="4619" y="2129"/>
                    <a:pt x="4531" y="2217"/>
                  </a:cubicBezTo>
                  <a:cubicBezTo>
                    <a:pt x="4500" y="2259"/>
                    <a:pt x="4457" y="2287"/>
                    <a:pt x="4426" y="2333"/>
                  </a:cubicBezTo>
                  <a:cubicBezTo>
                    <a:pt x="4426" y="2199"/>
                    <a:pt x="4398" y="2069"/>
                    <a:pt x="4369" y="1953"/>
                  </a:cubicBezTo>
                  <a:cubicBezTo>
                    <a:pt x="4324" y="1805"/>
                    <a:pt x="4267" y="1658"/>
                    <a:pt x="4179" y="1527"/>
                  </a:cubicBezTo>
                  <a:cubicBezTo>
                    <a:pt x="4106" y="1394"/>
                    <a:pt x="4018" y="1278"/>
                    <a:pt x="3898" y="1176"/>
                  </a:cubicBezTo>
                  <a:cubicBezTo>
                    <a:pt x="3796" y="1074"/>
                    <a:pt x="3666" y="1000"/>
                    <a:pt x="3532" y="940"/>
                  </a:cubicBezTo>
                  <a:cubicBezTo>
                    <a:pt x="3458" y="912"/>
                    <a:pt x="3388" y="880"/>
                    <a:pt x="3314" y="866"/>
                  </a:cubicBezTo>
                  <a:lnTo>
                    <a:pt x="3356" y="824"/>
                  </a:lnTo>
                  <a:cubicBezTo>
                    <a:pt x="3388" y="810"/>
                    <a:pt x="3416" y="778"/>
                    <a:pt x="3444" y="750"/>
                  </a:cubicBezTo>
                  <a:lnTo>
                    <a:pt x="3444" y="722"/>
                  </a:lnTo>
                  <a:cubicBezTo>
                    <a:pt x="3444" y="704"/>
                    <a:pt x="3444" y="690"/>
                    <a:pt x="3430" y="676"/>
                  </a:cubicBezTo>
                  <a:cubicBezTo>
                    <a:pt x="3430" y="676"/>
                    <a:pt x="3416" y="662"/>
                    <a:pt x="3402" y="662"/>
                  </a:cubicBezTo>
                  <a:cubicBezTo>
                    <a:pt x="3388" y="676"/>
                    <a:pt x="3370" y="676"/>
                    <a:pt x="3356" y="690"/>
                  </a:cubicBezTo>
                  <a:cubicBezTo>
                    <a:pt x="3342" y="704"/>
                    <a:pt x="3314" y="736"/>
                    <a:pt x="3283" y="764"/>
                  </a:cubicBezTo>
                  <a:cubicBezTo>
                    <a:pt x="3254" y="792"/>
                    <a:pt x="3226" y="824"/>
                    <a:pt x="3195" y="838"/>
                  </a:cubicBezTo>
                  <a:lnTo>
                    <a:pt x="3138" y="838"/>
                  </a:lnTo>
                  <a:cubicBezTo>
                    <a:pt x="3107" y="838"/>
                    <a:pt x="3093" y="852"/>
                    <a:pt x="3093" y="880"/>
                  </a:cubicBezTo>
                  <a:lnTo>
                    <a:pt x="3093" y="912"/>
                  </a:lnTo>
                  <a:lnTo>
                    <a:pt x="3078" y="912"/>
                  </a:lnTo>
                  <a:cubicBezTo>
                    <a:pt x="3036" y="940"/>
                    <a:pt x="2991" y="954"/>
                    <a:pt x="2962" y="954"/>
                  </a:cubicBezTo>
                  <a:cubicBezTo>
                    <a:pt x="2931" y="968"/>
                    <a:pt x="2903" y="968"/>
                    <a:pt x="2889" y="968"/>
                  </a:cubicBezTo>
                  <a:cubicBezTo>
                    <a:pt x="2860" y="968"/>
                    <a:pt x="2843" y="968"/>
                    <a:pt x="2815" y="954"/>
                  </a:cubicBezTo>
                  <a:cubicBezTo>
                    <a:pt x="2801" y="954"/>
                    <a:pt x="2772" y="940"/>
                    <a:pt x="2741" y="926"/>
                  </a:cubicBezTo>
                  <a:cubicBezTo>
                    <a:pt x="2713" y="912"/>
                    <a:pt x="2699" y="880"/>
                    <a:pt x="2653" y="852"/>
                  </a:cubicBezTo>
                  <a:cubicBezTo>
                    <a:pt x="2597" y="764"/>
                    <a:pt x="2537" y="676"/>
                    <a:pt x="2491" y="602"/>
                  </a:cubicBezTo>
                  <a:lnTo>
                    <a:pt x="2491" y="588"/>
                  </a:lnTo>
                  <a:cubicBezTo>
                    <a:pt x="2435" y="486"/>
                    <a:pt x="2389" y="384"/>
                    <a:pt x="2347" y="282"/>
                  </a:cubicBezTo>
                  <a:cubicBezTo>
                    <a:pt x="2333" y="265"/>
                    <a:pt x="2315" y="251"/>
                    <a:pt x="2301" y="251"/>
                  </a:cubicBezTo>
                  <a:lnTo>
                    <a:pt x="2287" y="251"/>
                  </a:lnTo>
                  <a:cubicBezTo>
                    <a:pt x="2259" y="208"/>
                    <a:pt x="2213" y="163"/>
                    <a:pt x="2157" y="134"/>
                  </a:cubicBezTo>
                  <a:cubicBezTo>
                    <a:pt x="2083" y="75"/>
                    <a:pt x="1981" y="32"/>
                    <a:pt x="1876" y="18"/>
                  </a:cubicBezTo>
                  <a:cubicBezTo>
                    <a:pt x="1833" y="18"/>
                    <a:pt x="1788" y="1"/>
                    <a:pt x="1745" y="1"/>
                  </a:cubicBezTo>
                  <a:close/>
                </a:path>
              </a:pathLst>
            </a:custGeom>
            <a:solidFill>
              <a:srgbClr val="BD92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441;p83">
              <a:extLst>
                <a:ext uri="{FF2B5EF4-FFF2-40B4-BE49-F238E27FC236}">
                  <a16:creationId xmlns:a16="http://schemas.microsoft.com/office/drawing/2014/main" id="{0716DF2C-1986-457A-9EC6-17B2B0F55014}"/>
                </a:ext>
              </a:extLst>
            </p:cNvPr>
            <p:cNvSpPr/>
            <p:nvPr/>
          </p:nvSpPr>
          <p:spPr>
            <a:xfrm>
              <a:off x="3551783" y="3573887"/>
              <a:ext cx="411878" cy="340181"/>
            </a:xfrm>
            <a:custGeom>
              <a:avLst/>
              <a:gdLst/>
              <a:ahLst/>
              <a:cxnLst/>
              <a:rect l="l" t="t" r="r" b="b"/>
              <a:pathLst>
                <a:path w="4366" h="3606" extrusionOk="0">
                  <a:moveTo>
                    <a:pt x="2463" y="0"/>
                  </a:moveTo>
                  <a:cubicBezTo>
                    <a:pt x="2431" y="14"/>
                    <a:pt x="2403" y="43"/>
                    <a:pt x="2361" y="60"/>
                  </a:cubicBezTo>
                  <a:cubicBezTo>
                    <a:pt x="2037" y="306"/>
                    <a:pt x="1713" y="556"/>
                    <a:pt x="1393" y="806"/>
                  </a:cubicBezTo>
                  <a:cubicBezTo>
                    <a:pt x="1084" y="1070"/>
                    <a:pt x="746" y="1334"/>
                    <a:pt x="394" y="1643"/>
                  </a:cubicBezTo>
                  <a:cubicBezTo>
                    <a:pt x="264" y="1745"/>
                    <a:pt x="131" y="1847"/>
                    <a:pt x="0" y="1963"/>
                  </a:cubicBezTo>
                  <a:cubicBezTo>
                    <a:pt x="43" y="1977"/>
                    <a:pt x="102" y="1995"/>
                    <a:pt x="145" y="2023"/>
                  </a:cubicBezTo>
                  <a:cubicBezTo>
                    <a:pt x="278" y="2083"/>
                    <a:pt x="408" y="2153"/>
                    <a:pt x="528" y="2241"/>
                  </a:cubicBezTo>
                  <a:cubicBezTo>
                    <a:pt x="806" y="2417"/>
                    <a:pt x="1042" y="2639"/>
                    <a:pt x="1260" y="2888"/>
                  </a:cubicBezTo>
                  <a:cubicBezTo>
                    <a:pt x="1450" y="3106"/>
                    <a:pt x="1611" y="3356"/>
                    <a:pt x="1759" y="3606"/>
                  </a:cubicBezTo>
                  <a:cubicBezTo>
                    <a:pt x="1921" y="3416"/>
                    <a:pt x="2079" y="3226"/>
                    <a:pt x="2227" y="3032"/>
                  </a:cubicBezTo>
                  <a:cubicBezTo>
                    <a:pt x="2449" y="2755"/>
                    <a:pt x="2667" y="2477"/>
                    <a:pt x="2902" y="2227"/>
                  </a:cubicBezTo>
                  <a:cubicBezTo>
                    <a:pt x="3141" y="2331"/>
                    <a:pt x="3363" y="2388"/>
                    <a:pt x="3567" y="2388"/>
                  </a:cubicBezTo>
                  <a:cubicBezTo>
                    <a:pt x="3625" y="2388"/>
                    <a:pt x="3681" y="2384"/>
                    <a:pt x="3736" y="2375"/>
                  </a:cubicBezTo>
                  <a:cubicBezTo>
                    <a:pt x="3796" y="2361"/>
                    <a:pt x="3856" y="2347"/>
                    <a:pt x="3926" y="2315"/>
                  </a:cubicBezTo>
                  <a:cubicBezTo>
                    <a:pt x="3986" y="2287"/>
                    <a:pt x="4046" y="2241"/>
                    <a:pt x="4102" y="2199"/>
                  </a:cubicBezTo>
                  <a:cubicBezTo>
                    <a:pt x="4207" y="2111"/>
                    <a:pt x="4295" y="1995"/>
                    <a:pt x="4366" y="1819"/>
                  </a:cubicBezTo>
                  <a:lnTo>
                    <a:pt x="4366" y="1773"/>
                  </a:lnTo>
                  <a:lnTo>
                    <a:pt x="4366" y="1759"/>
                  </a:lnTo>
                  <a:lnTo>
                    <a:pt x="4366" y="1731"/>
                  </a:lnTo>
                  <a:cubicBezTo>
                    <a:pt x="4264" y="1436"/>
                    <a:pt x="4088" y="1172"/>
                    <a:pt x="3870" y="908"/>
                  </a:cubicBezTo>
                  <a:cubicBezTo>
                    <a:pt x="3634" y="658"/>
                    <a:pt x="3370" y="440"/>
                    <a:pt x="3047" y="250"/>
                  </a:cubicBezTo>
                  <a:cubicBezTo>
                    <a:pt x="2857" y="148"/>
                    <a:pt x="2667" y="60"/>
                    <a:pt x="2463"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442;p83">
              <a:extLst>
                <a:ext uri="{FF2B5EF4-FFF2-40B4-BE49-F238E27FC236}">
                  <a16:creationId xmlns:a16="http://schemas.microsoft.com/office/drawing/2014/main" id="{9891B9AF-6A20-4E42-A58E-B0E8C6D6B686}"/>
                </a:ext>
              </a:extLst>
            </p:cNvPr>
            <p:cNvSpPr/>
            <p:nvPr/>
          </p:nvSpPr>
          <p:spPr>
            <a:xfrm>
              <a:off x="3766118" y="3573887"/>
              <a:ext cx="197543" cy="186600"/>
            </a:xfrm>
            <a:custGeom>
              <a:avLst/>
              <a:gdLst/>
              <a:ahLst/>
              <a:cxnLst/>
              <a:rect l="l" t="t" r="r" b="b"/>
              <a:pathLst>
                <a:path w="2094" h="1978" extrusionOk="0">
                  <a:moveTo>
                    <a:pt x="191" y="0"/>
                  </a:moveTo>
                  <a:cubicBezTo>
                    <a:pt x="159" y="14"/>
                    <a:pt x="131" y="43"/>
                    <a:pt x="89" y="60"/>
                  </a:cubicBezTo>
                  <a:cubicBezTo>
                    <a:pt x="57" y="88"/>
                    <a:pt x="29" y="116"/>
                    <a:pt x="1" y="131"/>
                  </a:cubicBezTo>
                  <a:lnTo>
                    <a:pt x="15" y="131"/>
                  </a:lnTo>
                  <a:cubicBezTo>
                    <a:pt x="131" y="176"/>
                    <a:pt x="264" y="236"/>
                    <a:pt x="381" y="292"/>
                  </a:cubicBezTo>
                  <a:cubicBezTo>
                    <a:pt x="511" y="352"/>
                    <a:pt x="630" y="426"/>
                    <a:pt x="746" y="514"/>
                  </a:cubicBezTo>
                  <a:cubicBezTo>
                    <a:pt x="862" y="602"/>
                    <a:pt x="982" y="690"/>
                    <a:pt x="1098" y="792"/>
                  </a:cubicBezTo>
                  <a:cubicBezTo>
                    <a:pt x="1214" y="894"/>
                    <a:pt x="1334" y="996"/>
                    <a:pt x="1436" y="1098"/>
                  </a:cubicBezTo>
                  <a:cubicBezTo>
                    <a:pt x="1538" y="1217"/>
                    <a:pt x="1626" y="1334"/>
                    <a:pt x="1714" y="1450"/>
                  </a:cubicBezTo>
                  <a:cubicBezTo>
                    <a:pt x="1788" y="1555"/>
                    <a:pt x="1861" y="1671"/>
                    <a:pt x="1935" y="1787"/>
                  </a:cubicBezTo>
                  <a:cubicBezTo>
                    <a:pt x="1963" y="1847"/>
                    <a:pt x="1992" y="1921"/>
                    <a:pt x="2023" y="1977"/>
                  </a:cubicBezTo>
                  <a:cubicBezTo>
                    <a:pt x="2051" y="1935"/>
                    <a:pt x="2065" y="1875"/>
                    <a:pt x="2094" y="1819"/>
                  </a:cubicBezTo>
                  <a:lnTo>
                    <a:pt x="2094" y="1787"/>
                  </a:lnTo>
                  <a:lnTo>
                    <a:pt x="2094" y="1759"/>
                  </a:lnTo>
                  <a:lnTo>
                    <a:pt x="2094" y="1731"/>
                  </a:lnTo>
                  <a:cubicBezTo>
                    <a:pt x="1992" y="1436"/>
                    <a:pt x="1816" y="1172"/>
                    <a:pt x="1598" y="908"/>
                  </a:cubicBezTo>
                  <a:cubicBezTo>
                    <a:pt x="1362" y="644"/>
                    <a:pt x="1098" y="426"/>
                    <a:pt x="775" y="250"/>
                  </a:cubicBezTo>
                  <a:cubicBezTo>
                    <a:pt x="585" y="148"/>
                    <a:pt x="395" y="60"/>
                    <a:pt x="191"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443;p83">
              <a:extLst>
                <a:ext uri="{FF2B5EF4-FFF2-40B4-BE49-F238E27FC236}">
                  <a16:creationId xmlns:a16="http://schemas.microsoft.com/office/drawing/2014/main" id="{CB68CBEF-FB1B-4677-AB4B-2D647BE3F172}"/>
                </a:ext>
              </a:extLst>
            </p:cNvPr>
            <p:cNvSpPr/>
            <p:nvPr/>
          </p:nvSpPr>
          <p:spPr>
            <a:xfrm>
              <a:off x="3766118" y="3573887"/>
              <a:ext cx="197543" cy="173015"/>
            </a:xfrm>
            <a:custGeom>
              <a:avLst/>
              <a:gdLst/>
              <a:ahLst/>
              <a:cxnLst/>
              <a:rect l="l" t="t" r="r" b="b"/>
              <a:pathLst>
                <a:path w="2094" h="1834" extrusionOk="0">
                  <a:moveTo>
                    <a:pt x="205" y="0"/>
                  </a:moveTo>
                  <a:cubicBezTo>
                    <a:pt x="159" y="14"/>
                    <a:pt x="117" y="43"/>
                    <a:pt x="89" y="60"/>
                  </a:cubicBezTo>
                  <a:cubicBezTo>
                    <a:pt x="57" y="88"/>
                    <a:pt x="29" y="102"/>
                    <a:pt x="1" y="131"/>
                  </a:cubicBezTo>
                  <a:lnTo>
                    <a:pt x="15" y="131"/>
                  </a:lnTo>
                  <a:cubicBezTo>
                    <a:pt x="131" y="176"/>
                    <a:pt x="247" y="236"/>
                    <a:pt x="381" y="292"/>
                  </a:cubicBezTo>
                  <a:cubicBezTo>
                    <a:pt x="497" y="352"/>
                    <a:pt x="630" y="426"/>
                    <a:pt x="746" y="514"/>
                  </a:cubicBezTo>
                  <a:cubicBezTo>
                    <a:pt x="862" y="602"/>
                    <a:pt x="982" y="690"/>
                    <a:pt x="1098" y="792"/>
                  </a:cubicBezTo>
                  <a:cubicBezTo>
                    <a:pt x="1214" y="894"/>
                    <a:pt x="1334" y="996"/>
                    <a:pt x="1436" y="1098"/>
                  </a:cubicBezTo>
                  <a:cubicBezTo>
                    <a:pt x="1464" y="1144"/>
                    <a:pt x="1510" y="1186"/>
                    <a:pt x="1552" y="1232"/>
                  </a:cubicBezTo>
                  <a:cubicBezTo>
                    <a:pt x="1552" y="1246"/>
                    <a:pt x="1566" y="1260"/>
                    <a:pt x="1584" y="1260"/>
                  </a:cubicBezTo>
                  <a:cubicBezTo>
                    <a:pt x="1700" y="1348"/>
                    <a:pt x="1802" y="1450"/>
                    <a:pt x="1890" y="1555"/>
                  </a:cubicBezTo>
                  <a:cubicBezTo>
                    <a:pt x="1963" y="1643"/>
                    <a:pt x="2037" y="1731"/>
                    <a:pt x="2094" y="1833"/>
                  </a:cubicBezTo>
                  <a:lnTo>
                    <a:pt x="2094" y="1819"/>
                  </a:lnTo>
                  <a:lnTo>
                    <a:pt x="2094" y="1787"/>
                  </a:lnTo>
                  <a:lnTo>
                    <a:pt x="2094" y="1759"/>
                  </a:lnTo>
                  <a:lnTo>
                    <a:pt x="2094" y="1731"/>
                  </a:lnTo>
                  <a:cubicBezTo>
                    <a:pt x="1992" y="1436"/>
                    <a:pt x="1830" y="1172"/>
                    <a:pt x="1598" y="908"/>
                  </a:cubicBezTo>
                  <a:cubicBezTo>
                    <a:pt x="1362" y="644"/>
                    <a:pt x="1098" y="426"/>
                    <a:pt x="792" y="250"/>
                  </a:cubicBezTo>
                  <a:cubicBezTo>
                    <a:pt x="599" y="148"/>
                    <a:pt x="395" y="60"/>
                    <a:pt x="205"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444;p83">
              <a:extLst>
                <a:ext uri="{FF2B5EF4-FFF2-40B4-BE49-F238E27FC236}">
                  <a16:creationId xmlns:a16="http://schemas.microsoft.com/office/drawing/2014/main" id="{832C202C-BA95-4BAD-BD0F-91FB230E5E66}"/>
                </a:ext>
              </a:extLst>
            </p:cNvPr>
            <p:cNvSpPr/>
            <p:nvPr/>
          </p:nvSpPr>
          <p:spPr>
            <a:xfrm>
              <a:off x="3533858" y="3723223"/>
              <a:ext cx="201882" cy="218391"/>
            </a:xfrm>
            <a:custGeom>
              <a:avLst/>
              <a:gdLst/>
              <a:ahLst/>
              <a:cxnLst/>
              <a:rect l="l" t="t" r="r" b="b"/>
              <a:pathLst>
                <a:path w="2140" h="2315" extrusionOk="0">
                  <a:moveTo>
                    <a:pt x="630" y="0"/>
                  </a:moveTo>
                  <a:cubicBezTo>
                    <a:pt x="616" y="0"/>
                    <a:pt x="598" y="14"/>
                    <a:pt x="570" y="14"/>
                  </a:cubicBezTo>
                  <a:cubicBezTo>
                    <a:pt x="482" y="42"/>
                    <a:pt x="408" y="74"/>
                    <a:pt x="335" y="116"/>
                  </a:cubicBezTo>
                  <a:cubicBezTo>
                    <a:pt x="264" y="162"/>
                    <a:pt x="190" y="218"/>
                    <a:pt x="131" y="278"/>
                  </a:cubicBezTo>
                  <a:cubicBezTo>
                    <a:pt x="102" y="324"/>
                    <a:pt x="71" y="352"/>
                    <a:pt x="43" y="394"/>
                  </a:cubicBezTo>
                  <a:cubicBezTo>
                    <a:pt x="29" y="426"/>
                    <a:pt x="14" y="454"/>
                    <a:pt x="14" y="482"/>
                  </a:cubicBezTo>
                  <a:cubicBezTo>
                    <a:pt x="14" y="500"/>
                    <a:pt x="0" y="500"/>
                    <a:pt x="0" y="514"/>
                  </a:cubicBezTo>
                  <a:cubicBezTo>
                    <a:pt x="29" y="528"/>
                    <a:pt x="57" y="542"/>
                    <a:pt x="88" y="556"/>
                  </a:cubicBezTo>
                  <a:cubicBezTo>
                    <a:pt x="233" y="644"/>
                    <a:pt x="366" y="732"/>
                    <a:pt x="482" y="820"/>
                  </a:cubicBezTo>
                  <a:cubicBezTo>
                    <a:pt x="616" y="922"/>
                    <a:pt x="732" y="1041"/>
                    <a:pt x="848" y="1158"/>
                  </a:cubicBezTo>
                  <a:cubicBezTo>
                    <a:pt x="968" y="1291"/>
                    <a:pt x="1070" y="1407"/>
                    <a:pt x="1158" y="1537"/>
                  </a:cubicBezTo>
                  <a:cubicBezTo>
                    <a:pt x="1334" y="1787"/>
                    <a:pt x="1478" y="2037"/>
                    <a:pt x="1566" y="2315"/>
                  </a:cubicBezTo>
                  <a:lnTo>
                    <a:pt x="1626" y="2315"/>
                  </a:lnTo>
                  <a:cubicBezTo>
                    <a:pt x="1654" y="2301"/>
                    <a:pt x="1685" y="2287"/>
                    <a:pt x="1713" y="2273"/>
                  </a:cubicBezTo>
                  <a:cubicBezTo>
                    <a:pt x="1742" y="2259"/>
                    <a:pt x="1773" y="2241"/>
                    <a:pt x="1801" y="2227"/>
                  </a:cubicBezTo>
                  <a:cubicBezTo>
                    <a:pt x="1830" y="2213"/>
                    <a:pt x="1861" y="2185"/>
                    <a:pt x="1889" y="2171"/>
                  </a:cubicBezTo>
                  <a:cubicBezTo>
                    <a:pt x="1917" y="2139"/>
                    <a:pt x="1949" y="2125"/>
                    <a:pt x="1977" y="2097"/>
                  </a:cubicBezTo>
                  <a:lnTo>
                    <a:pt x="1963" y="2097"/>
                  </a:lnTo>
                  <a:cubicBezTo>
                    <a:pt x="1991" y="2083"/>
                    <a:pt x="2005" y="2051"/>
                    <a:pt x="2037" y="2023"/>
                  </a:cubicBezTo>
                  <a:cubicBezTo>
                    <a:pt x="2051" y="1995"/>
                    <a:pt x="2065" y="1977"/>
                    <a:pt x="2079" y="1949"/>
                  </a:cubicBezTo>
                  <a:cubicBezTo>
                    <a:pt x="2093" y="1921"/>
                    <a:pt x="2111" y="1907"/>
                    <a:pt x="2111" y="1875"/>
                  </a:cubicBezTo>
                  <a:cubicBezTo>
                    <a:pt x="2125" y="1847"/>
                    <a:pt x="2125" y="1833"/>
                    <a:pt x="2139" y="1801"/>
                  </a:cubicBezTo>
                  <a:lnTo>
                    <a:pt x="2139" y="1745"/>
                  </a:lnTo>
                  <a:cubicBezTo>
                    <a:pt x="1963" y="1379"/>
                    <a:pt x="1728" y="1027"/>
                    <a:pt x="1450" y="718"/>
                  </a:cubicBezTo>
                  <a:cubicBezTo>
                    <a:pt x="1214" y="440"/>
                    <a:pt x="936" y="204"/>
                    <a:pt x="630"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445;p83">
              <a:extLst>
                <a:ext uri="{FF2B5EF4-FFF2-40B4-BE49-F238E27FC236}">
                  <a16:creationId xmlns:a16="http://schemas.microsoft.com/office/drawing/2014/main" id="{E757E7B5-6656-4E5C-8C91-AE9D2A0A80E3}"/>
                </a:ext>
              </a:extLst>
            </p:cNvPr>
            <p:cNvSpPr/>
            <p:nvPr/>
          </p:nvSpPr>
          <p:spPr>
            <a:xfrm>
              <a:off x="3537821" y="3760392"/>
              <a:ext cx="94" cy="94"/>
            </a:xfrm>
            <a:custGeom>
              <a:avLst/>
              <a:gdLst/>
              <a:ahLst/>
              <a:cxnLst/>
              <a:rect l="l" t="t" r="r" b="b"/>
              <a:pathLst>
                <a:path w="1" h="1" extrusionOk="0">
                  <a:moveTo>
                    <a:pt x="1" y="0"/>
                  </a:move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446;p83">
              <a:extLst>
                <a:ext uri="{FF2B5EF4-FFF2-40B4-BE49-F238E27FC236}">
                  <a16:creationId xmlns:a16="http://schemas.microsoft.com/office/drawing/2014/main" id="{C85714F7-1BF1-4482-A2E6-860BBC9A6FD9}"/>
                </a:ext>
              </a:extLst>
            </p:cNvPr>
            <p:cNvSpPr/>
            <p:nvPr/>
          </p:nvSpPr>
          <p:spPr>
            <a:xfrm>
              <a:off x="3546122" y="3749449"/>
              <a:ext cx="94" cy="1415"/>
            </a:xfrm>
            <a:custGeom>
              <a:avLst/>
              <a:gdLst/>
              <a:ahLst/>
              <a:cxnLst/>
              <a:rect l="l" t="t" r="r" b="b"/>
              <a:pathLst>
                <a:path w="1" h="15" extrusionOk="0">
                  <a:moveTo>
                    <a:pt x="1" y="0"/>
                  </a:moveTo>
                  <a:lnTo>
                    <a:pt x="1" y="0"/>
                  </a:lnTo>
                  <a:lnTo>
                    <a:pt x="1" y="14"/>
                  </a:ln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447;p83">
              <a:extLst>
                <a:ext uri="{FF2B5EF4-FFF2-40B4-BE49-F238E27FC236}">
                  <a16:creationId xmlns:a16="http://schemas.microsoft.com/office/drawing/2014/main" id="{D16F6657-99ED-4A2A-BD6A-E009CF89B81F}"/>
                </a:ext>
              </a:extLst>
            </p:cNvPr>
            <p:cNvSpPr/>
            <p:nvPr/>
          </p:nvSpPr>
          <p:spPr>
            <a:xfrm>
              <a:off x="3587631" y="3724544"/>
              <a:ext cx="94" cy="94"/>
            </a:xfrm>
            <a:custGeom>
              <a:avLst/>
              <a:gdLst/>
              <a:ahLst/>
              <a:cxnLst/>
              <a:rect l="l" t="t" r="r" b="b"/>
              <a:pathLst>
                <a:path w="1" h="1" extrusionOk="0">
                  <a:moveTo>
                    <a:pt x="0" y="0"/>
                  </a:move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448;p83">
              <a:extLst>
                <a:ext uri="{FF2B5EF4-FFF2-40B4-BE49-F238E27FC236}">
                  <a16:creationId xmlns:a16="http://schemas.microsoft.com/office/drawing/2014/main" id="{83C5A803-CE6F-4C87-995C-40FF111EB566}"/>
                </a:ext>
              </a:extLst>
            </p:cNvPr>
            <p:cNvSpPr/>
            <p:nvPr/>
          </p:nvSpPr>
          <p:spPr>
            <a:xfrm>
              <a:off x="2896419" y="3235027"/>
              <a:ext cx="648476" cy="624986"/>
            </a:xfrm>
            <a:custGeom>
              <a:avLst/>
              <a:gdLst/>
              <a:ahLst/>
              <a:cxnLst/>
              <a:rect l="l" t="t" r="r" b="b"/>
              <a:pathLst>
                <a:path w="6874" h="6625" extrusionOk="0">
                  <a:moveTo>
                    <a:pt x="3310" y="1"/>
                  </a:moveTo>
                  <a:cubicBezTo>
                    <a:pt x="3254" y="1"/>
                    <a:pt x="3194" y="1"/>
                    <a:pt x="3120" y="15"/>
                  </a:cubicBezTo>
                  <a:cubicBezTo>
                    <a:pt x="2976" y="47"/>
                    <a:pt x="2828" y="89"/>
                    <a:pt x="2667" y="177"/>
                  </a:cubicBezTo>
                  <a:cubicBezTo>
                    <a:pt x="2593" y="223"/>
                    <a:pt x="2505" y="265"/>
                    <a:pt x="2431" y="325"/>
                  </a:cubicBezTo>
                  <a:cubicBezTo>
                    <a:pt x="2375" y="381"/>
                    <a:pt x="2301" y="427"/>
                    <a:pt x="2227" y="500"/>
                  </a:cubicBezTo>
                  <a:cubicBezTo>
                    <a:pt x="2153" y="588"/>
                    <a:pt x="2065" y="676"/>
                    <a:pt x="1991" y="764"/>
                  </a:cubicBezTo>
                  <a:cubicBezTo>
                    <a:pt x="1949" y="806"/>
                    <a:pt x="1903" y="852"/>
                    <a:pt x="1861" y="909"/>
                  </a:cubicBezTo>
                  <a:cubicBezTo>
                    <a:pt x="1801" y="968"/>
                    <a:pt x="1745" y="1028"/>
                    <a:pt x="1699" y="1070"/>
                  </a:cubicBezTo>
                  <a:cubicBezTo>
                    <a:pt x="1671" y="1102"/>
                    <a:pt x="1625" y="1130"/>
                    <a:pt x="1583" y="1158"/>
                  </a:cubicBezTo>
                  <a:cubicBezTo>
                    <a:pt x="1509" y="1204"/>
                    <a:pt x="1435" y="1246"/>
                    <a:pt x="1362" y="1278"/>
                  </a:cubicBezTo>
                  <a:lnTo>
                    <a:pt x="1305" y="1306"/>
                  </a:lnTo>
                  <a:cubicBezTo>
                    <a:pt x="1231" y="1334"/>
                    <a:pt x="1172" y="1366"/>
                    <a:pt x="1112" y="1408"/>
                  </a:cubicBezTo>
                  <a:cubicBezTo>
                    <a:pt x="1056" y="1436"/>
                    <a:pt x="968" y="1482"/>
                    <a:pt x="894" y="1542"/>
                  </a:cubicBezTo>
                  <a:cubicBezTo>
                    <a:pt x="894" y="1524"/>
                    <a:pt x="894" y="1524"/>
                    <a:pt x="880" y="1524"/>
                  </a:cubicBezTo>
                  <a:cubicBezTo>
                    <a:pt x="880" y="1510"/>
                    <a:pt x="866" y="1510"/>
                    <a:pt x="848" y="1510"/>
                  </a:cubicBezTo>
                  <a:cubicBezTo>
                    <a:pt x="834" y="1510"/>
                    <a:pt x="820" y="1524"/>
                    <a:pt x="806" y="1542"/>
                  </a:cubicBezTo>
                  <a:cubicBezTo>
                    <a:pt x="468" y="2157"/>
                    <a:pt x="250" y="2875"/>
                    <a:pt x="116" y="3680"/>
                  </a:cubicBezTo>
                  <a:cubicBezTo>
                    <a:pt x="28" y="4310"/>
                    <a:pt x="0" y="4971"/>
                    <a:pt x="14" y="5717"/>
                  </a:cubicBezTo>
                  <a:lnTo>
                    <a:pt x="42" y="5777"/>
                  </a:lnTo>
                  <a:lnTo>
                    <a:pt x="57" y="5777"/>
                  </a:lnTo>
                  <a:cubicBezTo>
                    <a:pt x="338" y="6171"/>
                    <a:pt x="820" y="6435"/>
                    <a:pt x="1495" y="6554"/>
                  </a:cubicBezTo>
                  <a:cubicBezTo>
                    <a:pt x="1773" y="6610"/>
                    <a:pt x="2051" y="6624"/>
                    <a:pt x="2389" y="6624"/>
                  </a:cubicBezTo>
                  <a:lnTo>
                    <a:pt x="2403" y="6624"/>
                  </a:lnTo>
                  <a:cubicBezTo>
                    <a:pt x="2667" y="6624"/>
                    <a:pt x="2944" y="6610"/>
                    <a:pt x="3222" y="6582"/>
                  </a:cubicBezTo>
                  <a:cubicBezTo>
                    <a:pt x="3592" y="6537"/>
                    <a:pt x="3943" y="6466"/>
                    <a:pt x="4295" y="6361"/>
                  </a:cubicBezTo>
                  <a:cubicBezTo>
                    <a:pt x="4647" y="6259"/>
                    <a:pt x="4999" y="6114"/>
                    <a:pt x="5305" y="5953"/>
                  </a:cubicBezTo>
                  <a:cubicBezTo>
                    <a:pt x="5628" y="5777"/>
                    <a:pt x="5920" y="5555"/>
                    <a:pt x="6184" y="5323"/>
                  </a:cubicBezTo>
                  <a:cubicBezTo>
                    <a:pt x="6332" y="5189"/>
                    <a:pt x="6462" y="5059"/>
                    <a:pt x="6564" y="4911"/>
                  </a:cubicBezTo>
                  <a:cubicBezTo>
                    <a:pt x="6698" y="4750"/>
                    <a:pt x="6800" y="4588"/>
                    <a:pt x="6859" y="4426"/>
                  </a:cubicBezTo>
                  <a:lnTo>
                    <a:pt x="6859" y="4398"/>
                  </a:lnTo>
                  <a:cubicBezTo>
                    <a:pt x="6859" y="4384"/>
                    <a:pt x="6873" y="4384"/>
                    <a:pt x="6873" y="4370"/>
                  </a:cubicBezTo>
                  <a:cubicBezTo>
                    <a:pt x="6873" y="4356"/>
                    <a:pt x="6859" y="4338"/>
                    <a:pt x="6859" y="4338"/>
                  </a:cubicBezTo>
                  <a:lnTo>
                    <a:pt x="6814" y="4296"/>
                  </a:lnTo>
                  <a:cubicBezTo>
                    <a:pt x="6638" y="4060"/>
                    <a:pt x="6476" y="3768"/>
                    <a:pt x="6346" y="3459"/>
                  </a:cubicBezTo>
                  <a:cubicBezTo>
                    <a:pt x="6198" y="3107"/>
                    <a:pt x="6082" y="2727"/>
                    <a:pt x="5994" y="2287"/>
                  </a:cubicBezTo>
                  <a:cubicBezTo>
                    <a:pt x="5980" y="2273"/>
                    <a:pt x="5966" y="2259"/>
                    <a:pt x="5934" y="2259"/>
                  </a:cubicBezTo>
                  <a:lnTo>
                    <a:pt x="5920" y="2259"/>
                  </a:lnTo>
                  <a:cubicBezTo>
                    <a:pt x="5906" y="2259"/>
                    <a:pt x="5892" y="2287"/>
                    <a:pt x="5892" y="2316"/>
                  </a:cubicBezTo>
                  <a:cubicBezTo>
                    <a:pt x="5906" y="2419"/>
                    <a:pt x="5933" y="2488"/>
                    <a:pt x="5947" y="2574"/>
                  </a:cubicBezTo>
                  <a:lnTo>
                    <a:pt x="5947" y="2574"/>
                  </a:lnTo>
                  <a:cubicBezTo>
                    <a:pt x="5944" y="2565"/>
                    <a:pt x="5934" y="2563"/>
                    <a:pt x="5934" y="2551"/>
                  </a:cubicBezTo>
                  <a:lnTo>
                    <a:pt x="5920" y="2551"/>
                  </a:lnTo>
                  <a:cubicBezTo>
                    <a:pt x="5892" y="2523"/>
                    <a:pt x="5860" y="2509"/>
                    <a:pt x="5832" y="2477"/>
                  </a:cubicBezTo>
                  <a:cubicBezTo>
                    <a:pt x="5758" y="2435"/>
                    <a:pt x="5702" y="2375"/>
                    <a:pt x="5642" y="2316"/>
                  </a:cubicBezTo>
                  <a:cubicBezTo>
                    <a:pt x="5364" y="2052"/>
                    <a:pt x="5115" y="1732"/>
                    <a:pt x="4851" y="1334"/>
                  </a:cubicBezTo>
                  <a:lnTo>
                    <a:pt x="4791" y="1232"/>
                  </a:lnTo>
                  <a:lnTo>
                    <a:pt x="4717" y="1116"/>
                  </a:lnTo>
                  <a:lnTo>
                    <a:pt x="4689" y="1056"/>
                  </a:lnTo>
                  <a:lnTo>
                    <a:pt x="4675" y="1042"/>
                  </a:lnTo>
                  <a:lnTo>
                    <a:pt x="4661" y="1028"/>
                  </a:lnTo>
                  <a:cubicBezTo>
                    <a:pt x="4647" y="968"/>
                    <a:pt x="4615" y="926"/>
                    <a:pt x="4587" y="880"/>
                  </a:cubicBezTo>
                  <a:cubicBezTo>
                    <a:pt x="4485" y="733"/>
                    <a:pt x="4397" y="602"/>
                    <a:pt x="4278" y="486"/>
                  </a:cubicBezTo>
                  <a:cubicBezTo>
                    <a:pt x="4176" y="367"/>
                    <a:pt x="4059" y="265"/>
                    <a:pt x="3943" y="191"/>
                  </a:cubicBezTo>
                  <a:cubicBezTo>
                    <a:pt x="3884" y="149"/>
                    <a:pt x="3810" y="117"/>
                    <a:pt x="3750" y="89"/>
                  </a:cubicBezTo>
                  <a:cubicBezTo>
                    <a:pt x="3694" y="75"/>
                    <a:pt x="3620" y="47"/>
                    <a:pt x="3546" y="29"/>
                  </a:cubicBezTo>
                  <a:cubicBezTo>
                    <a:pt x="3472" y="15"/>
                    <a:pt x="3398" y="1"/>
                    <a:pt x="3310"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49;p83">
              <a:extLst>
                <a:ext uri="{FF2B5EF4-FFF2-40B4-BE49-F238E27FC236}">
                  <a16:creationId xmlns:a16="http://schemas.microsoft.com/office/drawing/2014/main" id="{49C913F6-D119-4030-AAD3-E6471D7EF3AB}"/>
                </a:ext>
              </a:extLst>
            </p:cNvPr>
            <p:cNvSpPr/>
            <p:nvPr/>
          </p:nvSpPr>
          <p:spPr>
            <a:xfrm>
              <a:off x="3871021" y="3266630"/>
              <a:ext cx="527064" cy="498008"/>
            </a:xfrm>
            <a:custGeom>
              <a:avLst/>
              <a:gdLst/>
              <a:ahLst/>
              <a:cxnLst/>
              <a:rect l="l" t="t" r="r" b="b"/>
              <a:pathLst>
                <a:path w="5587" h="5279" extrusionOk="0">
                  <a:moveTo>
                    <a:pt x="3379" y="1"/>
                  </a:moveTo>
                  <a:cubicBezTo>
                    <a:pt x="3206" y="1"/>
                    <a:pt x="3028" y="60"/>
                    <a:pt x="2888" y="180"/>
                  </a:cubicBezTo>
                  <a:lnTo>
                    <a:pt x="2287" y="707"/>
                  </a:lnTo>
                  <a:lnTo>
                    <a:pt x="792" y="1998"/>
                  </a:lnTo>
                  <a:lnTo>
                    <a:pt x="352" y="2378"/>
                  </a:lnTo>
                  <a:cubicBezTo>
                    <a:pt x="60" y="2628"/>
                    <a:pt x="0" y="3082"/>
                    <a:pt x="236" y="3345"/>
                  </a:cubicBezTo>
                  <a:lnTo>
                    <a:pt x="1717" y="5058"/>
                  </a:lnTo>
                  <a:cubicBezTo>
                    <a:pt x="1838" y="5205"/>
                    <a:pt x="2020" y="5279"/>
                    <a:pt x="2208" y="5279"/>
                  </a:cubicBezTo>
                  <a:cubicBezTo>
                    <a:pt x="2380" y="5279"/>
                    <a:pt x="2558" y="5216"/>
                    <a:pt x="2698" y="5090"/>
                  </a:cubicBezTo>
                  <a:lnTo>
                    <a:pt x="5234" y="2906"/>
                  </a:lnTo>
                  <a:cubicBezTo>
                    <a:pt x="5526" y="2656"/>
                    <a:pt x="5586" y="2202"/>
                    <a:pt x="5350" y="1938"/>
                  </a:cubicBezTo>
                  <a:lnTo>
                    <a:pt x="3869" y="208"/>
                  </a:lnTo>
                  <a:cubicBezTo>
                    <a:pt x="3749" y="70"/>
                    <a:pt x="3567" y="1"/>
                    <a:pt x="3379"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450;p83">
              <a:extLst>
                <a:ext uri="{FF2B5EF4-FFF2-40B4-BE49-F238E27FC236}">
                  <a16:creationId xmlns:a16="http://schemas.microsoft.com/office/drawing/2014/main" id="{B579B68A-0C06-4026-9F3F-C4D80DD5A60D}"/>
                </a:ext>
              </a:extLst>
            </p:cNvPr>
            <p:cNvSpPr/>
            <p:nvPr/>
          </p:nvSpPr>
          <p:spPr>
            <a:xfrm>
              <a:off x="4048187" y="3734921"/>
              <a:ext cx="114620" cy="26414"/>
            </a:xfrm>
            <a:custGeom>
              <a:avLst/>
              <a:gdLst/>
              <a:ahLst/>
              <a:cxnLst/>
              <a:rect l="l" t="t" r="r" b="b"/>
              <a:pathLst>
                <a:path w="1215" h="280" extrusionOk="0">
                  <a:moveTo>
                    <a:pt x="1165" y="1"/>
                  </a:moveTo>
                  <a:cubicBezTo>
                    <a:pt x="1159" y="1"/>
                    <a:pt x="1152" y="2"/>
                    <a:pt x="1144" y="6"/>
                  </a:cubicBezTo>
                  <a:cubicBezTo>
                    <a:pt x="1126" y="24"/>
                    <a:pt x="1098" y="38"/>
                    <a:pt x="1070" y="52"/>
                  </a:cubicBezTo>
                  <a:cubicBezTo>
                    <a:pt x="936" y="112"/>
                    <a:pt x="792" y="154"/>
                    <a:pt x="658" y="182"/>
                  </a:cubicBezTo>
                  <a:lnTo>
                    <a:pt x="658" y="168"/>
                  </a:lnTo>
                  <a:cubicBezTo>
                    <a:pt x="547" y="199"/>
                    <a:pt x="432" y="200"/>
                    <a:pt x="321" y="200"/>
                  </a:cubicBezTo>
                  <a:lnTo>
                    <a:pt x="321" y="200"/>
                  </a:lnTo>
                  <a:cubicBezTo>
                    <a:pt x="247" y="182"/>
                    <a:pt x="176" y="168"/>
                    <a:pt x="117" y="154"/>
                  </a:cubicBezTo>
                  <a:cubicBezTo>
                    <a:pt x="103" y="140"/>
                    <a:pt x="89" y="140"/>
                    <a:pt x="71" y="126"/>
                  </a:cubicBezTo>
                  <a:cubicBezTo>
                    <a:pt x="57" y="126"/>
                    <a:pt x="43" y="126"/>
                    <a:pt x="29" y="140"/>
                  </a:cubicBezTo>
                  <a:lnTo>
                    <a:pt x="15" y="154"/>
                  </a:lnTo>
                  <a:cubicBezTo>
                    <a:pt x="1" y="168"/>
                    <a:pt x="15" y="200"/>
                    <a:pt x="29" y="200"/>
                  </a:cubicBezTo>
                  <a:cubicBezTo>
                    <a:pt x="160" y="261"/>
                    <a:pt x="298" y="279"/>
                    <a:pt x="434" y="279"/>
                  </a:cubicBezTo>
                  <a:cubicBezTo>
                    <a:pt x="496" y="279"/>
                    <a:pt x="556" y="276"/>
                    <a:pt x="616" y="270"/>
                  </a:cubicBezTo>
                  <a:cubicBezTo>
                    <a:pt x="820" y="242"/>
                    <a:pt x="1010" y="168"/>
                    <a:pt x="1186" y="80"/>
                  </a:cubicBezTo>
                  <a:cubicBezTo>
                    <a:pt x="1214" y="66"/>
                    <a:pt x="1214" y="38"/>
                    <a:pt x="1200" y="24"/>
                  </a:cubicBezTo>
                  <a:cubicBezTo>
                    <a:pt x="1190" y="11"/>
                    <a:pt x="1180" y="1"/>
                    <a:pt x="1165"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451;p83">
              <a:extLst>
                <a:ext uri="{FF2B5EF4-FFF2-40B4-BE49-F238E27FC236}">
                  <a16:creationId xmlns:a16="http://schemas.microsoft.com/office/drawing/2014/main" id="{771FF4F3-D39F-4352-9E73-2519B0212860}"/>
                </a:ext>
              </a:extLst>
            </p:cNvPr>
            <p:cNvSpPr/>
            <p:nvPr/>
          </p:nvSpPr>
          <p:spPr>
            <a:xfrm>
              <a:off x="4071394" y="3744732"/>
              <a:ext cx="65187" cy="17547"/>
            </a:xfrm>
            <a:custGeom>
              <a:avLst/>
              <a:gdLst/>
              <a:ahLst/>
              <a:cxnLst/>
              <a:rect l="l" t="t" r="r" b="b"/>
              <a:pathLst>
                <a:path w="691" h="186" extrusionOk="0">
                  <a:moveTo>
                    <a:pt x="656" y="1"/>
                  </a:moveTo>
                  <a:cubicBezTo>
                    <a:pt x="650" y="1"/>
                    <a:pt x="642" y="3"/>
                    <a:pt x="634" y="8"/>
                  </a:cubicBezTo>
                  <a:cubicBezTo>
                    <a:pt x="528" y="36"/>
                    <a:pt x="426" y="64"/>
                    <a:pt x="310" y="78"/>
                  </a:cubicBezTo>
                  <a:cubicBezTo>
                    <a:pt x="248" y="91"/>
                    <a:pt x="185" y="102"/>
                    <a:pt x="122" y="102"/>
                  </a:cubicBezTo>
                  <a:cubicBezTo>
                    <a:pt x="97" y="102"/>
                    <a:pt x="72" y="100"/>
                    <a:pt x="47" y="96"/>
                  </a:cubicBezTo>
                  <a:cubicBezTo>
                    <a:pt x="32" y="96"/>
                    <a:pt x="32" y="110"/>
                    <a:pt x="18" y="110"/>
                  </a:cubicBezTo>
                  <a:cubicBezTo>
                    <a:pt x="18" y="124"/>
                    <a:pt x="1" y="138"/>
                    <a:pt x="1" y="138"/>
                  </a:cubicBezTo>
                  <a:cubicBezTo>
                    <a:pt x="1" y="152"/>
                    <a:pt x="18" y="166"/>
                    <a:pt x="18" y="166"/>
                  </a:cubicBezTo>
                  <a:cubicBezTo>
                    <a:pt x="32" y="184"/>
                    <a:pt x="32" y="184"/>
                    <a:pt x="47" y="184"/>
                  </a:cubicBezTo>
                  <a:cubicBezTo>
                    <a:pt x="68" y="185"/>
                    <a:pt x="90" y="186"/>
                    <a:pt x="112" y="186"/>
                  </a:cubicBezTo>
                  <a:cubicBezTo>
                    <a:pt x="306" y="186"/>
                    <a:pt x="491" y="132"/>
                    <a:pt x="662" y="78"/>
                  </a:cubicBezTo>
                  <a:cubicBezTo>
                    <a:pt x="690" y="64"/>
                    <a:pt x="690" y="50"/>
                    <a:pt x="690" y="22"/>
                  </a:cubicBezTo>
                  <a:cubicBezTo>
                    <a:pt x="680" y="12"/>
                    <a:pt x="671" y="1"/>
                    <a:pt x="656"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452;p83">
              <a:extLst>
                <a:ext uri="{FF2B5EF4-FFF2-40B4-BE49-F238E27FC236}">
                  <a16:creationId xmlns:a16="http://schemas.microsoft.com/office/drawing/2014/main" id="{3C1F1A62-D901-41EA-B04C-580118525A6D}"/>
                </a:ext>
              </a:extLst>
            </p:cNvPr>
            <p:cNvSpPr/>
            <p:nvPr/>
          </p:nvSpPr>
          <p:spPr>
            <a:xfrm>
              <a:off x="4079696" y="3743223"/>
              <a:ext cx="66508" cy="18868"/>
            </a:xfrm>
            <a:custGeom>
              <a:avLst/>
              <a:gdLst/>
              <a:ahLst/>
              <a:cxnLst/>
              <a:rect l="l" t="t" r="r" b="b"/>
              <a:pathLst>
                <a:path w="705" h="200" extrusionOk="0">
                  <a:moveTo>
                    <a:pt x="667" y="1"/>
                  </a:moveTo>
                  <a:cubicBezTo>
                    <a:pt x="662" y="1"/>
                    <a:pt x="655" y="3"/>
                    <a:pt x="648" y="6"/>
                  </a:cubicBezTo>
                  <a:cubicBezTo>
                    <a:pt x="528" y="38"/>
                    <a:pt x="398" y="80"/>
                    <a:pt x="265" y="94"/>
                  </a:cubicBezTo>
                  <a:cubicBezTo>
                    <a:pt x="194" y="112"/>
                    <a:pt x="120" y="126"/>
                    <a:pt x="32" y="126"/>
                  </a:cubicBezTo>
                  <a:cubicBezTo>
                    <a:pt x="32" y="126"/>
                    <a:pt x="18" y="126"/>
                    <a:pt x="18" y="140"/>
                  </a:cubicBezTo>
                  <a:cubicBezTo>
                    <a:pt x="1" y="140"/>
                    <a:pt x="1" y="154"/>
                    <a:pt x="1" y="168"/>
                  </a:cubicBezTo>
                  <a:cubicBezTo>
                    <a:pt x="1" y="182"/>
                    <a:pt x="18" y="200"/>
                    <a:pt x="32" y="200"/>
                  </a:cubicBezTo>
                  <a:cubicBezTo>
                    <a:pt x="250" y="200"/>
                    <a:pt x="472" y="140"/>
                    <a:pt x="676" y="80"/>
                  </a:cubicBezTo>
                  <a:cubicBezTo>
                    <a:pt x="690" y="80"/>
                    <a:pt x="704" y="52"/>
                    <a:pt x="704" y="38"/>
                  </a:cubicBezTo>
                  <a:cubicBezTo>
                    <a:pt x="694" y="15"/>
                    <a:pt x="683" y="1"/>
                    <a:pt x="667"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453;p83">
              <a:extLst>
                <a:ext uri="{FF2B5EF4-FFF2-40B4-BE49-F238E27FC236}">
                  <a16:creationId xmlns:a16="http://schemas.microsoft.com/office/drawing/2014/main" id="{7BA11102-F59D-4A28-84FF-FD13528BEE11}"/>
                </a:ext>
              </a:extLst>
            </p:cNvPr>
            <p:cNvSpPr/>
            <p:nvPr/>
          </p:nvSpPr>
          <p:spPr>
            <a:xfrm>
              <a:off x="4079696" y="3741148"/>
              <a:ext cx="77734" cy="22264"/>
            </a:xfrm>
            <a:custGeom>
              <a:avLst/>
              <a:gdLst/>
              <a:ahLst/>
              <a:cxnLst/>
              <a:rect l="l" t="t" r="r" b="b"/>
              <a:pathLst>
                <a:path w="824" h="236" extrusionOk="0">
                  <a:moveTo>
                    <a:pt x="764" y="0"/>
                  </a:moveTo>
                  <a:cubicBezTo>
                    <a:pt x="588" y="46"/>
                    <a:pt x="426" y="102"/>
                    <a:pt x="250" y="134"/>
                  </a:cubicBezTo>
                  <a:lnTo>
                    <a:pt x="236" y="134"/>
                  </a:lnTo>
                  <a:cubicBezTo>
                    <a:pt x="177" y="148"/>
                    <a:pt x="106" y="148"/>
                    <a:pt x="32" y="148"/>
                  </a:cubicBezTo>
                  <a:lnTo>
                    <a:pt x="18" y="162"/>
                  </a:lnTo>
                  <a:cubicBezTo>
                    <a:pt x="1" y="162"/>
                    <a:pt x="1" y="176"/>
                    <a:pt x="1" y="190"/>
                  </a:cubicBezTo>
                  <a:cubicBezTo>
                    <a:pt x="1" y="222"/>
                    <a:pt x="18" y="236"/>
                    <a:pt x="32" y="236"/>
                  </a:cubicBezTo>
                  <a:cubicBezTo>
                    <a:pt x="296" y="236"/>
                    <a:pt x="546" y="134"/>
                    <a:pt x="792" y="74"/>
                  </a:cubicBezTo>
                  <a:cubicBezTo>
                    <a:pt x="810" y="74"/>
                    <a:pt x="824" y="46"/>
                    <a:pt x="824" y="28"/>
                  </a:cubicBezTo>
                  <a:cubicBezTo>
                    <a:pt x="810" y="0"/>
                    <a:pt x="792" y="0"/>
                    <a:pt x="764"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454;p83">
              <a:extLst>
                <a:ext uri="{FF2B5EF4-FFF2-40B4-BE49-F238E27FC236}">
                  <a16:creationId xmlns:a16="http://schemas.microsoft.com/office/drawing/2014/main" id="{30087346-305E-4FE8-A05B-945B03853732}"/>
                </a:ext>
              </a:extLst>
            </p:cNvPr>
            <p:cNvSpPr/>
            <p:nvPr/>
          </p:nvSpPr>
          <p:spPr>
            <a:xfrm>
              <a:off x="4082715" y="3741902"/>
              <a:ext cx="73395" cy="21509"/>
            </a:xfrm>
            <a:custGeom>
              <a:avLst/>
              <a:gdLst/>
              <a:ahLst/>
              <a:cxnLst/>
              <a:rect l="l" t="t" r="r" b="b"/>
              <a:pathLst>
                <a:path w="778" h="228" extrusionOk="0">
                  <a:moveTo>
                    <a:pt x="738" y="1"/>
                  </a:moveTo>
                  <a:cubicBezTo>
                    <a:pt x="732" y="1"/>
                    <a:pt x="725" y="3"/>
                    <a:pt x="718" y="6"/>
                  </a:cubicBezTo>
                  <a:cubicBezTo>
                    <a:pt x="570" y="52"/>
                    <a:pt x="426" y="94"/>
                    <a:pt x="278" y="126"/>
                  </a:cubicBezTo>
                  <a:cubicBezTo>
                    <a:pt x="204" y="140"/>
                    <a:pt x="131" y="140"/>
                    <a:pt x="43" y="140"/>
                  </a:cubicBezTo>
                  <a:cubicBezTo>
                    <a:pt x="43" y="140"/>
                    <a:pt x="29" y="140"/>
                    <a:pt x="29" y="154"/>
                  </a:cubicBezTo>
                  <a:cubicBezTo>
                    <a:pt x="14" y="154"/>
                    <a:pt x="0" y="168"/>
                    <a:pt x="14" y="182"/>
                  </a:cubicBezTo>
                  <a:cubicBezTo>
                    <a:pt x="14" y="196"/>
                    <a:pt x="29" y="214"/>
                    <a:pt x="43" y="228"/>
                  </a:cubicBezTo>
                  <a:cubicBezTo>
                    <a:pt x="292" y="228"/>
                    <a:pt x="528" y="154"/>
                    <a:pt x="746" y="80"/>
                  </a:cubicBezTo>
                  <a:cubicBezTo>
                    <a:pt x="778" y="80"/>
                    <a:pt x="778" y="52"/>
                    <a:pt x="778" y="38"/>
                  </a:cubicBezTo>
                  <a:cubicBezTo>
                    <a:pt x="765" y="15"/>
                    <a:pt x="754" y="1"/>
                    <a:pt x="738"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455;p83">
              <a:extLst>
                <a:ext uri="{FF2B5EF4-FFF2-40B4-BE49-F238E27FC236}">
                  <a16:creationId xmlns:a16="http://schemas.microsoft.com/office/drawing/2014/main" id="{EF98A56C-98AD-442C-AC84-A9AAF635B773}"/>
                </a:ext>
              </a:extLst>
            </p:cNvPr>
            <p:cNvSpPr/>
            <p:nvPr/>
          </p:nvSpPr>
          <p:spPr>
            <a:xfrm>
              <a:off x="4075734" y="3749449"/>
              <a:ext cx="47169" cy="13962"/>
            </a:xfrm>
            <a:custGeom>
              <a:avLst/>
              <a:gdLst/>
              <a:ahLst/>
              <a:cxnLst/>
              <a:rect l="l" t="t" r="r" b="b"/>
              <a:pathLst>
                <a:path w="500" h="148" extrusionOk="0">
                  <a:moveTo>
                    <a:pt x="440" y="0"/>
                  </a:moveTo>
                  <a:cubicBezTo>
                    <a:pt x="394" y="14"/>
                    <a:pt x="352" y="28"/>
                    <a:pt x="292" y="46"/>
                  </a:cubicBezTo>
                  <a:cubicBezTo>
                    <a:pt x="219" y="60"/>
                    <a:pt x="131" y="60"/>
                    <a:pt x="43" y="60"/>
                  </a:cubicBezTo>
                  <a:cubicBezTo>
                    <a:pt x="29" y="60"/>
                    <a:pt x="29" y="60"/>
                    <a:pt x="15" y="74"/>
                  </a:cubicBezTo>
                  <a:cubicBezTo>
                    <a:pt x="15" y="74"/>
                    <a:pt x="1" y="88"/>
                    <a:pt x="1" y="102"/>
                  </a:cubicBezTo>
                  <a:cubicBezTo>
                    <a:pt x="1" y="134"/>
                    <a:pt x="29" y="148"/>
                    <a:pt x="43" y="148"/>
                  </a:cubicBezTo>
                  <a:cubicBezTo>
                    <a:pt x="190" y="148"/>
                    <a:pt x="324" y="116"/>
                    <a:pt x="468" y="88"/>
                  </a:cubicBezTo>
                  <a:cubicBezTo>
                    <a:pt x="482" y="74"/>
                    <a:pt x="500" y="60"/>
                    <a:pt x="500" y="28"/>
                  </a:cubicBezTo>
                  <a:cubicBezTo>
                    <a:pt x="482" y="14"/>
                    <a:pt x="468" y="0"/>
                    <a:pt x="440"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456;p83">
              <a:extLst>
                <a:ext uri="{FF2B5EF4-FFF2-40B4-BE49-F238E27FC236}">
                  <a16:creationId xmlns:a16="http://schemas.microsoft.com/office/drawing/2014/main" id="{BC9FD129-13C2-43A5-8828-2545E6297B69}"/>
                </a:ext>
              </a:extLst>
            </p:cNvPr>
            <p:cNvSpPr/>
            <p:nvPr/>
          </p:nvSpPr>
          <p:spPr>
            <a:xfrm>
              <a:off x="4074413" y="3749449"/>
              <a:ext cx="51225" cy="13962"/>
            </a:xfrm>
            <a:custGeom>
              <a:avLst/>
              <a:gdLst/>
              <a:ahLst/>
              <a:cxnLst/>
              <a:rect l="l" t="t" r="r" b="b"/>
              <a:pathLst>
                <a:path w="543" h="148" extrusionOk="0">
                  <a:moveTo>
                    <a:pt x="482" y="0"/>
                  </a:moveTo>
                  <a:cubicBezTo>
                    <a:pt x="408" y="28"/>
                    <a:pt x="352" y="46"/>
                    <a:pt x="278" y="60"/>
                  </a:cubicBezTo>
                  <a:cubicBezTo>
                    <a:pt x="204" y="74"/>
                    <a:pt x="145" y="74"/>
                    <a:pt x="88" y="74"/>
                  </a:cubicBezTo>
                  <a:cubicBezTo>
                    <a:pt x="74" y="74"/>
                    <a:pt x="57" y="74"/>
                    <a:pt x="57" y="60"/>
                  </a:cubicBezTo>
                  <a:cubicBezTo>
                    <a:pt x="43" y="60"/>
                    <a:pt x="29" y="60"/>
                    <a:pt x="29" y="74"/>
                  </a:cubicBezTo>
                  <a:lnTo>
                    <a:pt x="15" y="74"/>
                  </a:lnTo>
                  <a:lnTo>
                    <a:pt x="0" y="88"/>
                  </a:lnTo>
                  <a:cubicBezTo>
                    <a:pt x="0" y="116"/>
                    <a:pt x="15" y="148"/>
                    <a:pt x="29" y="148"/>
                  </a:cubicBezTo>
                  <a:lnTo>
                    <a:pt x="278" y="148"/>
                  </a:lnTo>
                  <a:cubicBezTo>
                    <a:pt x="352" y="134"/>
                    <a:pt x="426" y="102"/>
                    <a:pt x="514" y="74"/>
                  </a:cubicBezTo>
                  <a:cubicBezTo>
                    <a:pt x="528" y="74"/>
                    <a:pt x="542" y="46"/>
                    <a:pt x="542" y="28"/>
                  </a:cubicBezTo>
                  <a:cubicBezTo>
                    <a:pt x="528" y="14"/>
                    <a:pt x="514" y="0"/>
                    <a:pt x="482"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457;p83">
              <a:extLst>
                <a:ext uri="{FF2B5EF4-FFF2-40B4-BE49-F238E27FC236}">
                  <a16:creationId xmlns:a16="http://schemas.microsoft.com/office/drawing/2014/main" id="{B97FE9D0-A91E-40F4-A2EE-A8F2CC03EDA6}"/>
                </a:ext>
              </a:extLst>
            </p:cNvPr>
            <p:cNvSpPr/>
            <p:nvPr/>
          </p:nvSpPr>
          <p:spPr>
            <a:xfrm>
              <a:off x="4075734" y="3744732"/>
              <a:ext cx="69149" cy="18868"/>
            </a:xfrm>
            <a:custGeom>
              <a:avLst/>
              <a:gdLst/>
              <a:ahLst/>
              <a:cxnLst/>
              <a:rect l="l" t="t" r="r" b="b"/>
              <a:pathLst>
                <a:path w="733" h="200" extrusionOk="0">
                  <a:moveTo>
                    <a:pt x="690" y="1"/>
                  </a:moveTo>
                  <a:cubicBezTo>
                    <a:pt x="685" y="1"/>
                    <a:pt x="680" y="3"/>
                    <a:pt x="676" y="8"/>
                  </a:cubicBezTo>
                  <a:cubicBezTo>
                    <a:pt x="542" y="50"/>
                    <a:pt x="426" y="78"/>
                    <a:pt x="307" y="110"/>
                  </a:cubicBezTo>
                  <a:cubicBezTo>
                    <a:pt x="219" y="124"/>
                    <a:pt x="131" y="124"/>
                    <a:pt x="29" y="124"/>
                  </a:cubicBezTo>
                  <a:lnTo>
                    <a:pt x="15" y="124"/>
                  </a:lnTo>
                  <a:lnTo>
                    <a:pt x="15" y="138"/>
                  </a:lnTo>
                  <a:cubicBezTo>
                    <a:pt x="1" y="138"/>
                    <a:pt x="1" y="152"/>
                    <a:pt x="1" y="166"/>
                  </a:cubicBezTo>
                  <a:cubicBezTo>
                    <a:pt x="1" y="166"/>
                    <a:pt x="1" y="184"/>
                    <a:pt x="15" y="198"/>
                  </a:cubicBezTo>
                  <a:lnTo>
                    <a:pt x="43" y="198"/>
                  </a:lnTo>
                  <a:cubicBezTo>
                    <a:pt x="65" y="199"/>
                    <a:pt x="87" y="200"/>
                    <a:pt x="109" y="200"/>
                  </a:cubicBezTo>
                  <a:cubicBezTo>
                    <a:pt x="308" y="200"/>
                    <a:pt x="503" y="145"/>
                    <a:pt x="690" y="78"/>
                  </a:cubicBezTo>
                  <a:cubicBezTo>
                    <a:pt x="718" y="78"/>
                    <a:pt x="732" y="50"/>
                    <a:pt x="718" y="36"/>
                  </a:cubicBezTo>
                  <a:cubicBezTo>
                    <a:pt x="718" y="16"/>
                    <a:pt x="703" y="1"/>
                    <a:pt x="690"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458;p83">
              <a:extLst>
                <a:ext uri="{FF2B5EF4-FFF2-40B4-BE49-F238E27FC236}">
                  <a16:creationId xmlns:a16="http://schemas.microsoft.com/office/drawing/2014/main" id="{0E346893-119C-4B29-9477-65A00A6590E2}"/>
                </a:ext>
              </a:extLst>
            </p:cNvPr>
            <p:cNvSpPr/>
            <p:nvPr/>
          </p:nvSpPr>
          <p:spPr>
            <a:xfrm>
              <a:off x="4091016" y="3742468"/>
              <a:ext cx="62168" cy="18301"/>
            </a:xfrm>
            <a:custGeom>
              <a:avLst/>
              <a:gdLst/>
              <a:ahLst/>
              <a:cxnLst/>
              <a:rect l="l" t="t" r="r" b="b"/>
              <a:pathLst>
                <a:path w="659" h="194" extrusionOk="0">
                  <a:moveTo>
                    <a:pt x="602" y="0"/>
                  </a:moveTo>
                  <a:cubicBezTo>
                    <a:pt x="496" y="46"/>
                    <a:pt x="394" y="74"/>
                    <a:pt x="278" y="102"/>
                  </a:cubicBezTo>
                  <a:cubicBezTo>
                    <a:pt x="204" y="120"/>
                    <a:pt x="130" y="120"/>
                    <a:pt x="43" y="120"/>
                  </a:cubicBezTo>
                  <a:lnTo>
                    <a:pt x="14" y="120"/>
                  </a:lnTo>
                  <a:lnTo>
                    <a:pt x="14" y="134"/>
                  </a:lnTo>
                  <a:cubicBezTo>
                    <a:pt x="14" y="134"/>
                    <a:pt x="0" y="148"/>
                    <a:pt x="0" y="162"/>
                  </a:cubicBezTo>
                  <a:cubicBezTo>
                    <a:pt x="0" y="162"/>
                    <a:pt x="14" y="176"/>
                    <a:pt x="14" y="190"/>
                  </a:cubicBezTo>
                  <a:lnTo>
                    <a:pt x="43" y="190"/>
                  </a:lnTo>
                  <a:cubicBezTo>
                    <a:pt x="68" y="192"/>
                    <a:pt x="92" y="193"/>
                    <a:pt x="117" y="193"/>
                  </a:cubicBezTo>
                  <a:cubicBezTo>
                    <a:pt x="296" y="193"/>
                    <a:pt x="463" y="141"/>
                    <a:pt x="630" y="88"/>
                  </a:cubicBezTo>
                  <a:cubicBezTo>
                    <a:pt x="644" y="74"/>
                    <a:pt x="658" y="60"/>
                    <a:pt x="644" y="32"/>
                  </a:cubicBezTo>
                  <a:cubicBezTo>
                    <a:pt x="644" y="14"/>
                    <a:pt x="616" y="0"/>
                    <a:pt x="602"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459;p83">
              <a:extLst>
                <a:ext uri="{FF2B5EF4-FFF2-40B4-BE49-F238E27FC236}">
                  <a16:creationId xmlns:a16="http://schemas.microsoft.com/office/drawing/2014/main" id="{37B932CB-E397-4149-AC8B-102F50CA4000}"/>
                </a:ext>
              </a:extLst>
            </p:cNvPr>
            <p:cNvSpPr/>
            <p:nvPr/>
          </p:nvSpPr>
          <p:spPr>
            <a:xfrm>
              <a:off x="4158657" y="3256819"/>
              <a:ext cx="103677" cy="25471"/>
            </a:xfrm>
            <a:custGeom>
              <a:avLst/>
              <a:gdLst/>
              <a:ahLst/>
              <a:cxnLst/>
              <a:rect l="l" t="t" r="r" b="b"/>
              <a:pathLst>
                <a:path w="1099" h="270" extrusionOk="0">
                  <a:moveTo>
                    <a:pt x="770" y="0"/>
                  </a:moveTo>
                  <a:cubicBezTo>
                    <a:pt x="689" y="0"/>
                    <a:pt x="608" y="7"/>
                    <a:pt x="529" y="20"/>
                  </a:cubicBezTo>
                  <a:cubicBezTo>
                    <a:pt x="441" y="34"/>
                    <a:pt x="353" y="48"/>
                    <a:pt x="265" y="80"/>
                  </a:cubicBezTo>
                  <a:cubicBezTo>
                    <a:pt x="191" y="108"/>
                    <a:pt x="103" y="136"/>
                    <a:pt x="29" y="182"/>
                  </a:cubicBezTo>
                  <a:lnTo>
                    <a:pt x="15" y="196"/>
                  </a:lnTo>
                  <a:lnTo>
                    <a:pt x="1" y="210"/>
                  </a:lnTo>
                  <a:lnTo>
                    <a:pt x="1" y="238"/>
                  </a:lnTo>
                  <a:cubicBezTo>
                    <a:pt x="15" y="255"/>
                    <a:pt x="15" y="255"/>
                    <a:pt x="29" y="255"/>
                  </a:cubicBezTo>
                  <a:cubicBezTo>
                    <a:pt x="29" y="269"/>
                    <a:pt x="43" y="269"/>
                    <a:pt x="61" y="269"/>
                  </a:cubicBezTo>
                  <a:cubicBezTo>
                    <a:pt x="163" y="196"/>
                    <a:pt x="279" y="150"/>
                    <a:pt x="395" y="122"/>
                  </a:cubicBezTo>
                  <a:lnTo>
                    <a:pt x="412" y="122"/>
                  </a:lnTo>
                  <a:cubicBezTo>
                    <a:pt x="540" y="94"/>
                    <a:pt x="671" y="80"/>
                    <a:pt x="798" y="80"/>
                  </a:cubicBezTo>
                  <a:lnTo>
                    <a:pt x="798" y="80"/>
                  </a:lnTo>
                  <a:cubicBezTo>
                    <a:pt x="884" y="80"/>
                    <a:pt x="970" y="94"/>
                    <a:pt x="1042" y="108"/>
                  </a:cubicBezTo>
                  <a:cubicBezTo>
                    <a:pt x="1070" y="108"/>
                    <a:pt x="1084" y="94"/>
                    <a:pt x="1098" y="80"/>
                  </a:cubicBezTo>
                  <a:cubicBezTo>
                    <a:pt x="1098" y="62"/>
                    <a:pt x="1084" y="48"/>
                    <a:pt x="1084" y="48"/>
                  </a:cubicBezTo>
                  <a:cubicBezTo>
                    <a:pt x="1084" y="34"/>
                    <a:pt x="1070" y="34"/>
                    <a:pt x="1056" y="34"/>
                  </a:cubicBezTo>
                  <a:cubicBezTo>
                    <a:pt x="967" y="11"/>
                    <a:pt x="869" y="0"/>
                    <a:pt x="770"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460;p83">
              <a:extLst>
                <a:ext uri="{FF2B5EF4-FFF2-40B4-BE49-F238E27FC236}">
                  <a16:creationId xmlns:a16="http://schemas.microsoft.com/office/drawing/2014/main" id="{031E1350-FCE7-4132-88A3-CA33C0F58EB9}"/>
                </a:ext>
              </a:extLst>
            </p:cNvPr>
            <p:cNvSpPr/>
            <p:nvPr/>
          </p:nvSpPr>
          <p:spPr>
            <a:xfrm>
              <a:off x="4157336" y="3257102"/>
              <a:ext cx="95375" cy="24811"/>
            </a:xfrm>
            <a:custGeom>
              <a:avLst/>
              <a:gdLst/>
              <a:ahLst/>
              <a:cxnLst/>
              <a:rect l="l" t="t" r="r" b="b"/>
              <a:pathLst>
                <a:path w="1011" h="263" extrusionOk="0">
                  <a:moveTo>
                    <a:pt x="763" y="0"/>
                  </a:moveTo>
                  <a:cubicBezTo>
                    <a:pt x="670" y="0"/>
                    <a:pt x="576" y="9"/>
                    <a:pt x="483" y="17"/>
                  </a:cubicBezTo>
                  <a:cubicBezTo>
                    <a:pt x="321" y="45"/>
                    <a:pt x="163" y="105"/>
                    <a:pt x="29" y="179"/>
                  </a:cubicBezTo>
                  <a:lnTo>
                    <a:pt x="15" y="193"/>
                  </a:lnTo>
                  <a:cubicBezTo>
                    <a:pt x="15" y="193"/>
                    <a:pt x="1" y="193"/>
                    <a:pt x="1" y="207"/>
                  </a:cubicBezTo>
                  <a:lnTo>
                    <a:pt x="1" y="235"/>
                  </a:lnTo>
                  <a:cubicBezTo>
                    <a:pt x="1" y="235"/>
                    <a:pt x="15" y="252"/>
                    <a:pt x="29" y="252"/>
                  </a:cubicBezTo>
                  <a:cubicBezTo>
                    <a:pt x="29" y="259"/>
                    <a:pt x="32" y="263"/>
                    <a:pt x="38" y="263"/>
                  </a:cubicBezTo>
                  <a:cubicBezTo>
                    <a:pt x="43" y="263"/>
                    <a:pt x="50" y="259"/>
                    <a:pt x="57" y="252"/>
                  </a:cubicBezTo>
                  <a:cubicBezTo>
                    <a:pt x="145" y="207"/>
                    <a:pt x="251" y="164"/>
                    <a:pt x="367" y="133"/>
                  </a:cubicBezTo>
                  <a:cubicBezTo>
                    <a:pt x="514" y="91"/>
                    <a:pt x="659" y="77"/>
                    <a:pt x="806" y="77"/>
                  </a:cubicBezTo>
                  <a:cubicBezTo>
                    <a:pt x="849" y="77"/>
                    <a:pt x="908" y="91"/>
                    <a:pt x="968" y="91"/>
                  </a:cubicBezTo>
                  <a:cubicBezTo>
                    <a:pt x="982" y="91"/>
                    <a:pt x="1010" y="77"/>
                    <a:pt x="1010" y="59"/>
                  </a:cubicBezTo>
                  <a:cubicBezTo>
                    <a:pt x="1010" y="31"/>
                    <a:pt x="996" y="17"/>
                    <a:pt x="968" y="17"/>
                  </a:cubicBezTo>
                  <a:cubicBezTo>
                    <a:pt x="900" y="5"/>
                    <a:pt x="831" y="0"/>
                    <a:pt x="763"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461;p83">
              <a:extLst>
                <a:ext uri="{FF2B5EF4-FFF2-40B4-BE49-F238E27FC236}">
                  <a16:creationId xmlns:a16="http://schemas.microsoft.com/office/drawing/2014/main" id="{182601A7-2010-44D4-BC5C-7F74DF20EFAD}"/>
                </a:ext>
              </a:extLst>
            </p:cNvPr>
            <p:cNvSpPr/>
            <p:nvPr/>
          </p:nvSpPr>
          <p:spPr>
            <a:xfrm>
              <a:off x="4156015" y="3260970"/>
              <a:ext cx="51225" cy="21320"/>
            </a:xfrm>
            <a:custGeom>
              <a:avLst/>
              <a:gdLst/>
              <a:ahLst/>
              <a:cxnLst/>
              <a:rect l="l" t="t" r="r" b="b"/>
              <a:pathLst>
                <a:path w="543" h="226" extrusionOk="0">
                  <a:moveTo>
                    <a:pt x="505" y="0"/>
                  </a:moveTo>
                  <a:cubicBezTo>
                    <a:pt x="502" y="0"/>
                    <a:pt x="499" y="1"/>
                    <a:pt x="497" y="4"/>
                  </a:cubicBezTo>
                  <a:cubicBezTo>
                    <a:pt x="335" y="36"/>
                    <a:pt x="177" y="78"/>
                    <a:pt x="29" y="138"/>
                  </a:cubicBezTo>
                  <a:lnTo>
                    <a:pt x="15" y="152"/>
                  </a:lnTo>
                  <a:cubicBezTo>
                    <a:pt x="1" y="166"/>
                    <a:pt x="1" y="180"/>
                    <a:pt x="1" y="194"/>
                  </a:cubicBezTo>
                  <a:cubicBezTo>
                    <a:pt x="15" y="211"/>
                    <a:pt x="43" y="225"/>
                    <a:pt x="57" y="225"/>
                  </a:cubicBezTo>
                  <a:cubicBezTo>
                    <a:pt x="145" y="180"/>
                    <a:pt x="247" y="138"/>
                    <a:pt x="353" y="106"/>
                  </a:cubicBezTo>
                  <a:cubicBezTo>
                    <a:pt x="409" y="106"/>
                    <a:pt x="455" y="92"/>
                    <a:pt x="497" y="78"/>
                  </a:cubicBezTo>
                  <a:cubicBezTo>
                    <a:pt x="528" y="78"/>
                    <a:pt x="542" y="64"/>
                    <a:pt x="542" y="36"/>
                  </a:cubicBezTo>
                  <a:cubicBezTo>
                    <a:pt x="531" y="21"/>
                    <a:pt x="517" y="0"/>
                    <a:pt x="505"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462;p83">
              <a:extLst>
                <a:ext uri="{FF2B5EF4-FFF2-40B4-BE49-F238E27FC236}">
                  <a16:creationId xmlns:a16="http://schemas.microsoft.com/office/drawing/2014/main" id="{6C041F4C-EBD4-49C1-80B2-978D54BE0D1D}"/>
                </a:ext>
              </a:extLst>
            </p:cNvPr>
            <p:cNvSpPr/>
            <p:nvPr/>
          </p:nvSpPr>
          <p:spPr>
            <a:xfrm>
              <a:off x="4156015" y="3262573"/>
              <a:ext cx="38584" cy="18962"/>
            </a:xfrm>
            <a:custGeom>
              <a:avLst/>
              <a:gdLst/>
              <a:ahLst/>
              <a:cxnLst/>
              <a:rect l="l" t="t" r="r" b="b"/>
              <a:pathLst>
                <a:path w="409" h="201" extrusionOk="0">
                  <a:moveTo>
                    <a:pt x="353" y="1"/>
                  </a:moveTo>
                  <a:cubicBezTo>
                    <a:pt x="233" y="19"/>
                    <a:pt x="131" y="61"/>
                    <a:pt x="29" y="121"/>
                  </a:cubicBezTo>
                  <a:lnTo>
                    <a:pt x="15" y="121"/>
                  </a:lnTo>
                  <a:cubicBezTo>
                    <a:pt x="15" y="135"/>
                    <a:pt x="1" y="135"/>
                    <a:pt x="1" y="135"/>
                  </a:cubicBezTo>
                  <a:lnTo>
                    <a:pt x="1" y="177"/>
                  </a:lnTo>
                  <a:cubicBezTo>
                    <a:pt x="11" y="189"/>
                    <a:pt x="28" y="200"/>
                    <a:pt x="42" y="200"/>
                  </a:cubicBezTo>
                  <a:cubicBezTo>
                    <a:pt x="48" y="200"/>
                    <a:pt x="53" y="198"/>
                    <a:pt x="57" y="194"/>
                  </a:cubicBezTo>
                  <a:cubicBezTo>
                    <a:pt x="131" y="163"/>
                    <a:pt x="205" y="121"/>
                    <a:pt x="279" y="106"/>
                  </a:cubicBezTo>
                  <a:cubicBezTo>
                    <a:pt x="307" y="106"/>
                    <a:pt x="335" y="89"/>
                    <a:pt x="367" y="89"/>
                  </a:cubicBezTo>
                  <a:cubicBezTo>
                    <a:pt x="381" y="89"/>
                    <a:pt x="409" y="61"/>
                    <a:pt x="395" y="47"/>
                  </a:cubicBezTo>
                  <a:cubicBezTo>
                    <a:pt x="395" y="19"/>
                    <a:pt x="381" y="1"/>
                    <a:pt x="353"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463;p83">
              <a:extLst>
                <a:ext uri="{FF2B5EF4-FFF2-40B4-BE49-F238E27FC236}">
                  <a16:creationId xmlns:a16="http://schemas.microsoft.com/office/drawing/2014/main" id="{8AAF0362-F5EA-417D-81EE-1E8F1D8151A2}"/>
                </a:ext>
              </a:extLst>
            </p:cNvPr>
            <p:cNvSpPr/>
            <p:nvPr/>
          </p:nvSpPr>
          <p:spPr>
            <a:xfrm>
              <a:off x="4153091" y="3264271"/>
              <a:ext cx="31886" cy="19056"/>
            </a:xfrm>
            <a:custGeom>
              <a:avLst/>
              <a:gdLst/>
              <a:ahLst/>
              <a:cxnLst/>
              <a:rect l="l" t="t" r="r" b="b"/>
              <a:pathLst>
                <a:path w="338" h="202" extrusionOk="0">
                  <a:moveTo>
                    <a:pt x="278" y="1"/>
                  </a:moveTo>
                  <a:cubicBezTo>
                    <a:pt x="190" y="29"/>
                    <a:pt x="102" y="71"/>
                    <a:pt x="14" y="117"/>
                  </a:cubicBezTo>
                  <a:lnTo>
                    <a:pt x="14" y="131"/>
                  </a:lnTo>
                  <a:cubicBezTo>
                    <a:pt x="0" y="131"/>
                    <a:pt x="0" y="131"/>
                    <a:pt x="0" y="145"/>
                  </a:cubicBezTo>
                  <a:lnTo>
                    <a:pt x="0" y="176"/>
                  </a:lnTo>
                  <a:cubicBezTo>
                    <a:pt x="0" y="190"/>
                    <a:pt x="14" y="190"/>
                    <a:pt x="14" y="190"/>
                  </a:cubicBezTo>
                  <a:cubicBezTo>
                    <a:pt x="23" y="198"/>
                    <a:pt x="31" y="201"/>
                    <a:pt x="38" y="201"/>
                  </a:cubicBezTo>
                  <a:cubicBezTo>
                    <a:pt x="46" y="201"/>
                    <a:pt x="53" y="198"/>
                    <a:pt x="60" y="190"/>
                  </a:cubicBezTo>
                  <a:cubicBezTo>
                    <a:pt x="134" y="145"/>
                    <a:pt x="222" y="117"/>
                    <a:pt x="310" y="88"/>
                  </a:cubicBezTo>
                  <a:cubicBezTo>
                    <a:pt x="338" y="71"/>
                    <a:pt x="338" y="43"/>
                    <a:pt x="338" y="29"/>
                  </a:cubicBezTo>
                  <a:cubicBezTo>
                    <a:pt x="338" y="15"/>
                    <a:pt x="324" y="15"/>
                    <a:pt x="310"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464;p83">
              <a:extLst>
                <a:ext uri="{FF2B5EF4-FFF2-40B4-BE49-F238E27FC236}">
                  <a16:creationId xmlns:a16="http://schemas.microsoft.com/office/drawing/2014/main" id="{D47D7288-C303-4F9E-AFF9-522CEC805814}"/>
                </a:ext>
              </a:extLst>
            </p:cNvPr>
            <p:cNvSpPr/>
            <p:nvPr/>
          </p:nvSpPr>
          <p:spPr>
            <a:xfrm>
              <a:off x="4151770" y="3267667"/>
              <a:ext cx="27547" cy="15943"/>
            </a:xfrm>
            <a:custGeom>
              <a:avLst/>
              <a:gdLst/>
              <a:ahLst/>
              <a:cxnLst/>
              <a:rect l="l" t="t" r="r" b="b"/>
              <a:pathLst>
                <a:path w="292" h="169" extrusionOk="0">
                  <a:moveTo>
                    <a:pt x="253" y="0"/>
                  </a:moveTo>
                  <a:cubicBezTo>
                    <a:pt x="248" y="0"/>
                    <a:pt x="245" y="7"/>
                    <a:pt x="236" y="7"/>
                  </a:cubicBezTo>
                  <a:cubicBezTo>
                    <a:pt x="162" y="21"/>
                    <a:pt x="88" y="52"/>
                    <a:pt x="28" y="81"/>
                  </a:cubicBezTo>
                  <a:lnTo>
                    <a:pt x="14" y="95"/>
                  </a:lnTo>
                  <a:lnTo>
                    <a:pt x="0" y="109"/>
                  </a:lnTo>
                  <a:lnTo>
                    <a:pt x="0" y="140"/>
                  </a:lnTo>
                  <a:cubicBezTo>
                    <a:pt x="14" y="154"/>
                    <a:pt x="14" y="154"/>
                    <a:pt x="28" y="154"/>
                  </a:cubicBezTo>
                  <a:cubicBezTo>
                    <a:pt x="46" y="169"/>
                    <a:pt x="46" y="169"/>
                    <a:pt x="60" y="169"/>
                  </a:cubicBezTo>
                  <a:cubicBezTo>
                    <a:pt x="134" y="123"/>
                    <a:pt x="190" y="95"/>
                    <a:pt x="264" y="81"/>
                  </a:cubicBezTo>
                  <a:cubicBezTo>
                    <a:pt x="278" y="81"/>
                    <a:pt x="278" y="67"/>
                    <a:pt x="278" y="52"/>
                  </a:cubicBezTo>
                  <a:cubicBezTo>
                    <a:pt x="292" y="52"/>
                    <a:pt x="292" y="35"/>
                    <a:pt x="278" y="21"/>
                  </a:cubicBezTo>
                  <a:cubicBezTo>
                    <a:pt x="278" y="21"/>
                    <a:pt x="278" y="7"/>
                    <a:pt x="264" y="7"/>
                  </a:cubicBezTo>
                  <a:cubicBezTo>
                    <a:pt x="259" y="2"/>
                    <a:pt x="256" y="0"/>
                    <a:pt x="253"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465;p83">
              <a:extLst>
                <a:ext uri="{FF2B5EF4-FFF2-40B4-BE49-F238E27FC236}">
                  <a16:creationId xmlns:a16="http://schemas.microsoft.com/office/drawing/2014/main" id="{06F57625-4056-4C85-BAC6-7C1EF6BD65CB}"/>
                </a:ext>
              </a:extLst>
            </p:cNvPr>
            <p:cNvSpPr/>
            <p:nvPr/>
          </p:nvSpPr>
          <p:spPr>
            <a:xfrm>
              <a:off x="4208467" y="3255970"/>
              <a:ext cx="63772" cy="9717"/>
            </a:xfrm>
            <a:custGeom>
              <a:avLst/>
              <a:gdLst/>
              <a:ahLst/>
              <a:cxnLst/>
              <a:rect l="l" t="t" r="r" b="b"/>
              <a:pathLst>
                <a:path w="676" h="103" extrusionOk="0">
                  <a:moveTo>
                    <a:pt x="338" y="1"/>
                  </a:moveTo>
                  <a:cubicBezTo>
                    <a:pt x="223" y="1"/>
                    <a:pt x="107" y="30"/>
                    <a:pt x="1" y="88"/>
                  </a:cubicBezTo>
                  <a:lnTo>
                    <a:pt x="1" y="88"/>
                  </a:lnTo>
                  <a:cubicBezTo>
                    <a:pt x="103" y="32"/>
                    <a:pt x="216" y="6"/>
                    <a:pt x="327" y="6"/>
                  </a:cubicBezTo>
                  <a:cubicBezTo>
                    <a:pt x="451" y="6"/>
                    <a:pt x="573" y="39"/>
                    <a:pt x="676" y="103"/>
                  </a:cubicBezTo>
                  <a:cubicBezTo>
                    <a:pt x="576" y="34"/>
                    <a:pt x="458" y="1"/>
                    <a:pt x="338" y="1"/>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466;p83">
              <a:extLst>
                <a:ext uri="{FF2B5EF4-FFF2-40B4-BE49-F238E27FC236}">
                  <a16:creationId xmlns:a16="http://schemas.microsoft.com/office/drawing/2014/main" id="{17367019-A7A4-4C32-9A3F-A501E1ED0B90}"/>
                </a:ext>
              </a:extLst>
            </p:cNvPr>
            <p:cNvSpPr/>
            <p:nvPr/>
          </p:nvSpPr>
          <p:spPr>
            <a:xfrm>
              <a:off x="3925077" y="3493606"/>
              <a:ext cx="16698" cy="63772"/>
            </a:xfrm>
            <a:custGeom>
              <a:avLst/>
              <a:gdLst/>
              <a:ahLst/>
              <a:cxnLst/>
              <a:rect l="l" t="t" r="r" b="b"/>
              <a:pathLst>
                <a:path w="177" h="676" extrusionOk="0">
                  <a:moveTo>
                    <a:pt x="103" y="676"/>
                  </a:moveTo>
                  <a:cubicBezTo>
                    <a:pt x="1" y="471"/>
                    <a:pt x="29" y="208"/>
                    <a:pt x="176" y="0"/>
                  </a:cubicBezTo>
                  <a:cubicBezTo>
                    <a:pt x="29" y="208"/>
                    <a:pt x="1" y="471"/>
                    <a:pt x="103" y="676"/>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467;p83">
              <a:extLst>
                <a:ext uri="{FF2B5EF4-FFF2-40B4-BE49-F238E27FC236}">
                  <a16:creationId xmlns:a16="http://schemas.microsoft.com/office/drawing/2014/main" id="{C8F194F8-5661-45C3-BB55-6FFAEEC201AA}"/>
                </a:ext>
              </a:extLst>
            </p:cNvPr>
            <p:cNvSpPr/>
            <p:nvPr/>
          </p:nvSpPr>
          <p:spPr>
            <a:xfrm>
              <a:off x="4426858" y="3452192"/>
              <a:ext cx="11792" cy="63678"/>
            </a:xfrm>
            <a:custGeom>
              <a:avLst/>
              <a:gdLst/>
              <a:ahLst/>
              <a:cxnLst/>
              <a:rect l="l" t="t" r="r" b="b"/>
              <a:pathLst>
                <a:path w="125" h="675" extrusionOk="0">
                  <a:moveTo>
                    <a:pt x="74" y="0"/>
                  </a:moveTo>
                  <a:lnTo>
                    <a:pt x="74" y="0"/>
                  </a:lnTo>
                  <a:cubicBezTo>
                    <a:pt x="108" y="85"/>
                    <a:pt x="124" y="176"/>
                    <a:pt x="124" y="266"/>
                  </a:cubicBezTo>
                  <a:lnTo>
                    <a:pt x="124" y="266"/>
                  </a:lnTo>
                  <a:cubicBezTo>
                    <a:pt x="125" y="176"/>
                    <a:pt x="108" y="86"/>
                    <a:pt x="74" y="0"/>
                  </a:cubicBezTo>
                  <a:close/>
                  <a:moveTo>
                    <a:pt x="124" y="266"/>
                  </a:moveTo>
                  <a:cubicBezTo>
                    <a:pt x="124" y="408"/>
                    <a:pt x="82" y="550"/>
                    <a:pt x="0" y="675"/>
                  </a:cubicBezTo>
                  <a:cubicBezTo>
                    <a:pt x="83" y="558"/>
                    <a:pt x="125" y="412"/>
                    <a:pt x="124" y="266"/>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468;p83">
              <a:extLst>
                <a:ext uri="{FF2B5EF4-FFF2-40B4-BE49-F238E27FC236}">
                  <a16:creationId xmlns:a16="http://schemas.microsoft.com/office/drawing/2014/main" id="{C62B76BB-4FE0-4C12-B55F-5154B3326225}"/>
                </a:ext>
              </a:extLst>
            </p:cNvPr>
            <p:cNvSpPr/>
            <p:nvPr/>
          </p:nvSpPr>
          <p:spPr>
            <a:xfrm>
              <a:off x="4094979" y="3743789"/>
              <a:ext cx="65093" cy="12736"/>
            </a:xfrm>
            <a:custGeom>
              <a:avLst/>
              <a:gdLst/>
              <a:ahLst/>
              <a:cxnLst/>
              <a:rect l="l" t="t" r="r" b="b"/>
              <a:pathLst>
                <a:path w="690" h="135" extrusionOk="0">
                  <a:moveTo>
                    <a:pt x="690" y="32"/>
                  </a:moveTo>
                  <a:cubicBezTo>
                    <a:pt x="472" y="134"/>
                    <a:pt x="208" y="134"/>
                    <a:pt x="1" y="0"/>
                  </a:cubicBezTo>
                  <a:cubicBezTo>
                    <a:pt x="208" y="134"/>
                    <a:pt x="472" y="134"/>
                    <a:pt x="690" y="32"/>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469;p83">
              <a:extLst>
                <a:ext uri="{FF2B5EF4-FFF2-40B4-BE49-F238E27FC236}">
                  <a16:creationId xmlns:a16="http://schemas.microsoft.com/office/drawing/2014/main" id="{6DCB8758-36A9-4BD4-926C-0A19AC5EE66B}"/>
                </a:ext>
              </a:extLst>
            </p:cNvPr>
            <p:cNvSpPr/>
            <p:nvPr/>
          </p:nvSpPr>
          <p:spPr>
            <a:xfrm>
              <a:off x="3920737" y="3256064"/>
              <a:ext cx="527064" cy="497725"/>
            </a:xfrm>
            <a:custGeom>
              <a:avLst/>
              <a:gdLst/>
              <a:ahLst/>
              <a:cxnLst/>
              <a:rect l="l" t="t" r="r" b="b"/>
              <a:pathLst>
                <a:path w="5587" h="5276" extrusionOk="0">
                  <a:moveTo>
                    <a:pt x="3373" y="0"/>
                  </a:moveTo>
                  <a:cubicBezTo>
                    <a:pt x="3203" y="0"/>
                    <a:pt x="3029" y="63"/>
                    <a:pt x="2889" y="190"/>
                  </a:cubicBezTo>
                  <a:lnTo>
                    <a:pt x="2287" y="703"/>
                  </a:lnTo>
                  <a:lnTo>
                    <a:pt x="792" y="1991"/>
                  </a:lnTo>
                  <a:lnTo>
                    <a:pt x="353" y="2374"/>
                  </a:lnTo>
                  <a:cubicBezTo>
                    <a:pt x="61" y="2638"/>
                    <a:pt x="1" y="3077"/>
                    <a:pt x="237" y="3341"/>
                  </a:cubicBezTo>
                  <a:lnTo>
                    <a:pt x="1717" y="5068"/>
                  </a:lnTo>
                  <a:cubicBezTo>
                    <a:pt x="1839" y="5206"/>
                    <a:pt x="2017" y="5276"/>
                    <a:pt x="2203" y="5276"/>
                  </a:cubicBezTo>
                  <a:cubicBezTo>
                    <a:pt x="2373" y="5276"/>
                    <a:pt x="2551" y="5218"/>
                    <a:pt x="2699" y="5100"/>
                  </a:cubicBezTo>
                  <a:lnTo>
                    <a:pt x="5235" y="2902"/>
                  </a:lnTo>
                  <a:cubicBezTo>
                    <a:pt x="5527" y="2652"/>
                    <a:pt x="5587" y="2212"/>
                    <a:pt x="5351" y="1934"/>
                  </a:cubicBezTo>
                  <a:lnTo>
                    <a:pt x="3856" y="218"/>
                  </a:lnTo>
                  <a:cubicBezTo>
                    <a:pt x="3734" y="73"/>
                    <a:pt x="3556" y="0"/>
                    <a:pt x="3373"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470;p83">
              <a:extLst>
                <a:ext uri="{FF2B5EF4-FFF2-40B4-BE49-F238E27FC236}">
                  <a16:creationId xmlns:a16="http://schemas.microsoft.com/office/drawing/2014/main" id="{113FD387-9CB7-476F-BBEC-964A17DFCAE9}"/>
                </a:ext>
              </a:extLst>
            </p:cNvPr>
            <p:cNvSpPr/>
            <p:nvPr/>
          </p:nvSpPr>
          <p:spPr>
            <a:xfrm>
              <a:off x="3955265" y="3290875"/>
              <a:ext cx="456405" cy="431122"/>
            </a:xfrm>
            <a:custGeom>
              <a:avLst/>
              <a:gdLst/>
              <a:ahLst/>
              <a:cxnLst/>
              <a:rect l="l" t="t" r="r" b="b"/>
              <a:pathLst>
                <a:path w="4838" h="4570" extrusionOk="0">
                  <a:moveTo>
                    <a:pt x="2922" y="0"/>
                  </a:moveTo>
                  <a:cubicBezTo>
                    <a:pt x="2776" y="0"/>
                    <a:pt x="2628" y="53"/>
                    <a:pt x="2509" y="158"/>
                  </a:cubicBezTo>
                  <a:lnTo>
                    <a:pt x="1981" y="612"/>
                  </a:lnTo>
                  <a:lnTo>
                    <a:pt x="690" y="1724"/>
                  </a:lnTo>
                  <a:lnTo>
                    <a:pt x="296" y="2061"/>
                  </a:lnTo>
                  <a:cubicBezTo>
                    <a:pt x="46" y="2283"/>
                    <a:pt x="1" y="2663"/>
                    <a:pt x="208" y="2898"/>
                  </a:cubicBezTo>
                  <a:lnTo>
                    <a:pt x="1496" y="4393"/>
                  </a:lnTo>
                  <a:cubicBezTo>
                    <a:pt x="1594" y="4511"/>
                    <a:pt x="1744" y="4569"/>
                    <a:pt x="1900" y="4569"/>
                  </a:cubicBezTo>
                  <a:cubicBezTo>
                    <a:pt x="2052" y="4569"/>
                    <a:pt x="2210" y="4515"/>
                    <a:pt x="2333" y="4407"/>
                  </a:cubicBezTo>
                  <a:lnTo>
                    <a:pt x="4531" y="2515"/>
                  </a:lnTo>
                  <a:cubicBezTo>
                    <a:pt x="4795" y="2297"/>
                    <a:pt x="4837" y="1917"/>
                    <a:pt x="4633" y="1681"/>
                  </a:cubicBezTo>
                  <a:lnTo>
                    <a:pt x="3342" y="186"/>
                  </a:lnTo>
                  <a:cubicBezTo>
                    <a:pt x="3236" y="63"/>
                    <a:pt x="3081" y="0"/>
                    <a:pt x="2922"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471;p83">
              <a:extLst>
                <a:ext uri="{FF2B5EF4-FFF2-40B4-BE49-F238E27FC236}">
                  <a16:creationId xmlns:a16="http://schemas.microsoft.com/office/drawing/2014/main" id="{07742606-8CBD-47FA-882B-19C46CCE5A1E}"/>
                </a:ext>
              </a:extLst>
            </p:cNvPr>
            <p:cNvSpPr/>
            <p:nvPr/>
          </p:nvSpPr>
          <p:spPr>
            <a:xfrm>
              <a:off x="3966585" y="3301912"/>
              <a:ext cx="152072" cy="141978"/>
            </a:xfrm>
            <a:custGeom>
              <a:avLst/>
              <a:gdLst/>
              <a:ahLst/>
              <a:cxnLst/>
              <a:rect l="l" t="t" r="r" b="b"/>
              <a:pathLst>
                <a:path w="1612" h="1505" extrusionOk="0">
                  <a:moveTo>
                    <a:pt x="1082" y="0"/>
                  </a:moveTo>
                  <a:cubicBezTo>
                    <a:pt x="1034" y="0"/>
                    <a:pt x="985" y="4"/>
                    <a:pt x="936" y="10"/>
                  </a:cubicBezTo>
                  <a:cubicBezTo>
                    <a:pt x="834" y="10"/>
                    <a:pt x="732" y="41"/>
                    <a:pt x="644" y="83"/>
                  </a:cubicBezTo>
                  <a:cubicBezTo>
                    <a:pt x="542" y="129"/>
                    <a:pt x="454" y="185"/>
                    <a:pt x="380" y="259"/>
                  </a:cubicBezTo>
                  <a:cubicBezTo>
                    <a:pt x="218" y="393"/>
                    <a:pt x="102" y="583"/>
                    <a:pt x="42" y="787"/>
                  </a:cubicBezTo>
                  <a:cubicBezTo>
                    <a:pt x="14" y="889"/>
                    <a:pt x="0" y="991"/>
                    <a:pt x="0" y="1096"/>
                  </a:cubicBezTo>
                  <a:cubicBezTo>
                    <a:pt x="0" y="1167"/>
                    <a:pt x="0" y="1227"/>
                    <a:pt x="14" y="1286"/>
                  </a:cubicBezTo>
                  <a:cubicBezTo>
                    <a:pt x="28" y="1360"/>
                    <a:pt x="57" y="1417"/>
                    <a:pt x="74" y="1476"/>
                  </a:cubicBezTo>
                  <a:cubicBezTo>
                    <a:pt x="88" y="1490"/>
                    <a:pt x="88" y="1505"/>
                    <a:pt x="88" y="1505"/>
                  </a:cubicBezTo>
                  <a:cubicBezTo>
                    <a:pt x="218" y="1402"/>
                    <a:pt x="338" y="1300"/>
                    <a:pt x="454" y="1198"/>
                  </a:cubicBezTo>
                  <a:cubicBezTo>
                    <a:pt x="440" y="1167"/>
                    <a:pt x="440" y="1139"/>
                    <a:pt x="440" y="1111"/>
                  </a:cubicBezTo>
                  <a:lnTo>
                    <a:pt x="440" y="963"/>
                  </a:lnTo>
                  <a:cubicBezTo>
                    <a:pt x="454" y="903"/>
                    <a:pt x="482" y="861"/>
                    <a:pt x="496" y="801"/>
                  </a:cubicBezTo>
                  <a:cubicBezTo>
                    <a:pt x="528" y="745"/>
                    <a:pt x="570" y="699"/>
                    <a:pt x="602" y="639"/>
                  </a:cubicBezTo>
                  <a:cubicBezTo>
                    <a:pt x="644" y="597"/>
                    <a:pt x="690" y="569"/>
                    <a:pt x="746" y="523"/>
                  </a:cubicBezTo>
                  <a:cubicBezTo>
                    <a:pt x="792" y="495"/>
                    <a:pt x="834" y="481"/>
                    <a:pt x="880" y="463"/>
                  </a:cubicBezTo>
                  <a:cubicBezTo>
                    <a:pt x="922" y="449"/>
                    <a:pt x="968" y="435"/>
                    <a:pt x="1010" y="435"/>
                  </a:cubicBezTo>
                  <a:cubicBezTo>
                    <a:pt x="1056" y="435"/>
                    <a:pt x="1098" y="435"/>
                    <a:pt x="1143" y="449"/>
                  </a:cubicBezTo>
                  <a:cubicBezTo>
                    <a:pt x="1172" y="449"/>
                    <a:pt x="1217" y="463"/>
                    <a:pt x="1260" y="481"/>
                  </a:cubicBezTo>
                  <a:lnTo>
                    <a:pt x="1274" y="495"/>
                  </a:lnTo>
                  <a:lnTo>
                    <a:pt x="1611" y="200"/>
                  </a:lnTo>
                  <a:cubicBezTo>
                    <a:pt x="1611" y="185"/>
                    <a:pt x="1597" y="185"/>
                    <a:pt x="1583" y="171"/>
                  </a:cubicBezTo>
                  <a:cubicBezTo>
                    <a:pt x="1495" y="112"/>
                    <a:pt x="1393" y="55"/>
                    <a:pt x="1274" y="24"/>
                  </a:cubicBezTo>
                  <a:cubicBezTo>
                    <a:pt x="1214" y="7"/>
                    <a:pt x="1149" y="0"/>
                    <a:pt x="1082"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472;p83">
              <a:extLst>
                <a:ext uri="{FF2B5EF4-FFF2-40B4-BE49-F238E27FC236}">
                  <a16:creationId xmlns:a16="http://schemas.microsoft.com/office/drawing/2014/main" id="{F7A31C92-70FD-47E5-AD0F-A71F4BD38D8B}"/>
                </a:ext>
              </a:extLst>
            </p:cNvPr>
            <p:cNvSpPr/>
            <p:nvPr/>
          </p:nvSpPr>
          <p:spPr>
            <a:xfrm>
              <a:off x="2713876" y="2510703"/>
              <a:ext cx="201882" cy="183864"/>
            </a:xfrm>
            <a:custGeom>
              <a:avLst/>
              <a:gdLst/>
              <a:ahLst/>
              <a:cxnLst/>
              <a:rect l="l" t="t" r="r" b="b"/>
              <a:pathLst>
                <a:path w="2140" h="1949" extrusionOk="0">
                  <a:moveTo>
                    <a:pt x="1773" y="0"/>
                  </a:moveTo>
                  <a:cubicBezTo>
                    <a:pt x="1745" y="14"/>
                    <a:pt x="1700" y="28"/>
                    <a:pt x="1671" y="74"/>
                  </a:cubicBezTo>
                  <a:cubicBezTo>
                    <a:pt x="1626" y="102"/>
                    <a:pt x="1598" y="144"/>
                    <a:pt x="1569" y="204"/>
                  </a:cubicBezTo>
                  <a:cubicBezTo>
                    <a:pt x="1538" y="250"/>
                    <a:pt x="1524" y="306"/>
                    <a:pt x="1496" y="380"/>
                  </a:cubicBezTo>
                  <a:cubicBezTo>
                    <a:pt x="1450" y="454"/>
                    <a:pt x="1436" y="528"/>
                    <a:pt x="1422" y="602"/>
                  </a:cubicBezTo>
                  <a:cubicBezTo>
                    <a:pt x="1376" y="570"/>
                    <a:pt x="1334" y="528"/>
                    <a:pt x="1260" y="468"/>
                  </a:cubicBezTo>
                  <a:cubicBezTo>
                    <a:pt x="1158" y="380"/>
                    <a:pt x="1056" y="306"/>
                    <a:pt x="954" y="250"/>
                  </a:cubicBezTo>
                  <a:cubicBezTo>
                    <a:pt x="894" y="204"/>
                    <a:pt x="848" y="176"/>
                    <a:pt x="792" y="162"/>
                  </a:cubicBezTo>
                  <a:cubicBezTo>
                    <a:pt x="732" y="130"/>
                    <a:pt x="672" y="116"/>
                    <a:pt x="630" y="102"/>
                  </a:cubicBezTo>
                  <a:lnTo>
                    <a:pt x="483" y="102"/>
                  </a:lnTo>
                  <a:cubicBezTo>
                    <a:pt x="440" y="116"/>
                    <a:pt x="395" y="144"/>
                    <a:pt x="352" y="190"/>
                  </a:cubicBezTo>
                  <a:cubicBezTo>
                    <a:pt x="321" y="218"/>
                    <a:pt x="307" y="264"/>
                    <a:pt x="293" y="292"/>
                  </a:cubicBezTo>
                  <a:cubicBezTo>
                    <a:pt x="293" y="338"/>
                    <a:pt x="293" y="380"/>
                    <a:pt x="307" y="426"/>
                  </a:cubicBezTo>
                  <a:cubicBezTo>
                    <a:pt x="338" y="482"/>
                    <a:pt x="381" y="542"/>
                    <a:pt x="454" y="616"/>
                  </a:cubicBezTo>
                  <a:cubicBezTo>
                    <a:pt x="454" y="616"/>
                    <a:pt x="440" y="602"/>
                    <a:pt x="426" y="602"/>
                  </a:cubicBezTo>
                  <a:cubicBezTo>
                    <a:pt x="366" y="584"/>
                    <a:pt x="321" y="584"/>
                    <a:pt x="264" y="584"/>
                  </a:cubicBezTo>
                  <a:cubicBezTo>
                    <a:pt x="205" y="584"/>
                    <a:pt x="162" y="584"/>
                    <a:pt x="117" y="616"/>
                  </a:cubicBezTo>
                  <a:cubicBezTo>
                    <a:pt x="43" y="658"/>
                    <a:pt x="1" y="746"/>
                    <a:pt x="43" y="834"/>
                  </a:cubicBezTo>
                  <a:cubicBezTo>
                    <a:pt x="57" y="894"/>
                    <a:pt x="117" y="953"/>
                    <a:pt x="176" y="982"/>
                  </a:cubicBezTo>
                  <a:cubicBezTo>
                    <a:pt x="250" y="1041"/>
                    <a:pt x="338" y="1070"/>
                    <a:pt x="409" y="1112"/>
                  </a:cubicBezTo>
                  <a:cubicBezTo>
                    <a:pt x="468" y="1129"/>
                    <a:pt x="528" y="1157"/>
                    <a:pt x="602" y="1186"/>
                  </a:cubicBezTo>
                  <a:cubicBezTo>
                    <a:pt x="528" y="1186"/>
                    <a:pt x="454" y="1186"/>
                    <a:pt x="381" y="1200"/>
                  </a:cubicBezTo>
                  <a:cubicBezTo>
                    <a:pt x="293" y="1217"/>
                    <a:pt x="205" y="1231"/>
                    <a:pt x="131" y="1288"/>
                  </a:cubicBezTo>
                  <a:cubicBezTo>
                    <a:pt x="103" y="1319"/>
                    <a:pt x="74" y="1347"/>
                    <a:pt x="74" y="1393"/>
                  </a:cubicBezTo>
                  <a:cubicBezTo>
                    <a:pt x="57" y="1421"/>
                    <a:pt x="74" y="1463"/>
                    <a:pt x="89" y="1509"/>
                  </a:cubicBezTo>
                  <a:cubicBezTo>
                    <a:pt x="103" y="1537"/>
                    <a:pt x="117" y="1551"/>
                    <a:pt x="131" y="1569"/>
                  </a:cubicBezTo>
                  <a:cubicBezTo>
                    <a:pt x="145" y="1597"/>
                    <a:pt x="176" y="1611"/>
                    <a:pt x="191" y="1625"/>
                  </a:cubicBezTo>
                  <a:cubicBezTo>
                    <a:pt x="250" y="1657"/>
                    <a:pt x="321" y="1657"/>
                    <a:pt x="381" y="1671"/>
                  </a:cubicBezTo>
                  <a:cubicBezTo>
                    <a:pt x="454" y="1685"/>
                    <a:pt x="528" y="1685"/>
                    <a:pt x="602" y="1685"/>
                  </a:cubicBezTo>
                  <a:lnTo>
                    <a:pt x="630" y="1685"/>
                  </a:lnTo>
                  <a:cubicBezTo>
                    <a:pt x="672" y="1685"/>
                    <a:pt x="718" y="1685"/>
                    <a:pt x="760" y="1699"/>
                  </a:cubicBezTo>
                  <a:cubicBezTo>
                    <a:pt x="792" y="1699"/>
                    <a:pt x="820" y="1699"/>
                    <a:pt x="866" y="1713"/>
                  </a:cubicBezTo>
                  <a:lnTo>
                    <a:pt x="880" y="1713"/>
                  </a:lnTo>
                  <a:cubicBezTo>
                    <a:pt x="922" y="1727"/>
                    <a:pt x="982" y="1727"/>
                    <a:pt x="1024" y="1745"/>
                  </a:cubicBezTo>
                  <a:cubicBezTo>
                    <a:pt x="1144" y="1773"/>
                    <a:pt x="1232" y="1801"/>
                    <a:pt x="1320" y="1833"/>
                  </a:cubicBezTo>
                  <a:cubicBezTo>
                    <a:pt x="1394" y="1861"/>
                    <a:pt x="1464" y="1903"/>
                    <a:pt x="1524" y="1949"/>
                  </a:cubicBezTo>
                  <a:lnTo>
                    <a:pt x="1552" y="1949"/>
                  </a:lnTo>
                  <a:cubicBezTo>
                    <a:pt x="1569" y="1949"/>
                    <a:pt x="1584" y="1935"/>
                    <a:pt x="1598" y="1921"/>
                  </a:cubicBezTo>
                  <a:cubicBezTo>
                    <a:pt x="1598" y="1903"/>
                    <a:pt x="1612" y="1889"/>
                    <a:pt x="1598" y="1875"/>
                  </a:cubicBezTo>
                  <a:cubicBezTo>
                    <a:pt x="1728" y="1861"/>
                    <a:pt x="1875" y="1773"/>
                    <a:pt x="1977" y="1639"/>
                  </a:cubicBezTo>
                  <a:cubicBezTo>
                    <a:pt x="2065" y="1551"/>
                    <a:pt x="2111" y="1449"/>
                    <a:pt x="2125" y="1361"/>
                  </a:cubicBezTo>
                  <a:cubicBezTo>
                    <a:pt x="2139" y="1259"/>
                    <a:pt x="2111" y="1172"/>
                    <a:pt x="2097" y="1084"/>
                  </a:cubicBezTo>
                  <a:cubicBezTo>
                    <a:pt x="2079" y="1041"/>
                    <a:pt x="2065" y="996"/>
                    <a:pt x="2065" y="953"/>
                  </a:cubicBezTo>
                  <a:cubicBezTo>
                    <a:pt x="2051" y="866"/>
                    <a:pt x="2065" y="760"/>
                    <a:pt x="2065" y="672"/>
                  </a:cubicBezTo>
                  <a:cubicBezTo>
                    <a:pt x="2079" y="570"/>
                    <a:pt x="2079" y="482"/>
                    <a:pt x="2079" y="380"/>
                  </a:cubicBezTo>
                  <a:cubicBezTo>
                    <a:pt x="2065" y="306"/>
                    <a:pt x="2037" y="218"/>
                    <a:pt x="2009" y="144"/>
                  </a:cubicBezTo>
                  <a:cubicBezTo>
                    <a:pt x="1977" y="88"/>
                    <a:pt x="1949" y="42"/>
                    <a:pt x="1904" y="14"/>
                  </a:cubicBezTo>
                  <a:cubicBezTo>
                    <a:pt x="1875" y="0"/>
                    <a:pt x="1861" y="0"/>
                    <a:pt x="1833" y="0"/>
                  </a:cubicBezTo>
                  <a:close/>
                </a:path>
              </a:pathLst>
            </a:custGeom>
            <a:solidFill>
              <a:srgbClr val="FFC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473;p83">
              <a:extLst>
                <a:ext uri="{FF2B5EF4-FFF2-40B4-BE49-F238E27FC236}">
                  <a16:creationId xmlns:a16="http://schemas.microsoft.com/office/drawing/2014/main" id="{424E064F-F522-4B64-8721-6832ADC19642}"/>
                </a:ext>
              </a:extLst>
            </p:cNvPr>
            <p:cNvSpPr/>
            <p:nvPr/>
          </p:nvSpPr>
          <p:spPr>
            <a:xfrm>
              <a:off x="3922058" y="3186632"/>
              <a:ext cx="171694" cy="204807"/>
            </a:xfrm>
            <a:custGeom>
              <a:avLst/>
              <a:gdLst/>
              <a:ahLst/>
              <a:cxnLst/>
              <a:rect l="l" t="t" r="r" b="b"/>
              <a:pathLst>
                <a:path w="1820" h="2171" extrusionOk="0">
                  <a:moveTo>
                    <a:pt x="514" y="0"/>
                  </a:moveTo>
                  <a:cubicBezTo>
                    <a:pt x="472" y="0"/>
                    <a:pt x="427" y="0"/>
                    <a:pt x="384" y="14"/>
                  </a:cubicBezTo>
                  <a:cubicBezTo>
                    <a:pt x="339" y="32"/>
                    <a:pt x="282" y="46"/>
                    <a:pt x="237" y="74"/>
                  </a:cubicBezTo>
                  <a:cubicBezTo>
                    <a:pt x="194" y="102"/>
                    <a:pt x="163" y="148"/>
                    <a:pt x="121" y="190"/>
                  </a:cubicBezTo>
                  <a:cubicBezTo>
                    <a:pt x="89" y="250"/>
                    <a:pt x="61" y="310"/>
                    <a:pt x="33" y="384"/>
                  </a:cubicBezTo>
                  <a:cubicBezTo>
                    <a:pt x="18" y="454"/>
                    <a:pt x="1" y="528"/>
                    <a:pt x="1" y="616"/>
                  </a:cubicBezTo>
                  <a:cubicBezTo>
                    <a:pt x="1" y="690"/>
                    <a:pt x="18" y="764"/>
                    <a:pt x="33" y="852"/>
                  </a:cubicBezTo>
                  <a:cubicBezTo>
                    <a:pt x="47" y="940"/>
                    <a:pt x="75" y="1013"/>
                    <a:pt x="121" y="1101"/>
                  </a:cubicBezTo>
                  <a:lnTo>
                    <a:pt x="149" y="1130"/>
                  </a:lnTo>
                  <a:cubicBezTo>
                    <a:pt x="163" y="1130"/>
                    <a:pt x="163" y="1144"/>
                    <a:pt x="163" y="1158"/>
                  </a:cubicBezTo>
                  <a:cubicBezTo>
                    <a:pt x="177" y="1203"/>
                    <a:pt x="194" y="1246"/>
                    <a:pt x="208" y="1277"/>
                  </a:cubicBezTo>
                  <a:lnTo>
                    <a:pt x="237" y="1334"/>
                  </a:lnTo>
                  <a:cubicBezTo>
                    <a:pt x="265" y="1422"/>
                    <a:pt x="296" y="1509"/>
                    <a:pt x="325" y="1597"/>
                  </a:cubicBezTo>
                  <a:cubicBezTo>
                    <a:pt x="353" y="1643"/>
                    <a:pt x="384" y="1685"/>
                    <a:pt x="412" y="1731"/>
                  </a:cubicBezTo>
                  <a:cubicBezTo>
                    <a:pt x="441" y="1759"/>
                    <a:pt x="472" y="1791"/>
                    <a:pt x="514" y="1819"/>
                  </a:cubicBezTo>
                  <a:cubicBezTo>
                    <a:pt x="546" y="1819"/>
                    <a:pt x="574" y="1833"/>
                    <a:pt x="602" y="1833"/>
                  </a:cubicBezTo>
                  <a:cubicBezTo>
                    <a:pt x="616" y="1833"/>
                    <a:pt x="634" y="1833"/>
                    <a:pt x="648" y="1819"/>
                  </a:cubicBezTo>
                  <a:cubicBezTo>
                    <a:pt x="676" y="1819"/>
                    <a:pt x="704" y="1805"/>
                    <a:pt x="722" y="1791"/>
                  </a:cubicBezTo>
                  <a:cubicBezTo>
                    <a:pt x="750" y="1773"/>
                    <a:pt x="778" y="1759"/>
                    <a:pt x="792" y="1731"/>
                  </a:cubicBezTo>
                  <a:lnTo>
                    <a:pt x="810" y="1717"/>
                  </a:lnTo>
                  <a:cubicBezTo>
                    <a:pt x="824" y="1773"/>
                    <a:pt x="838" y="1819"/>
                    <a:pt x="852" y="1861"/>
                  </a:cubicBezTo>
                  <a:cubicBezTo>
                    <a:pt x="866" y="1921"/>
                    <a:pt x="898" y="1981"/>
                    <a:pt x="912" y="2023"/>
                  </a:cubicBezTo>
                  <a:cubicBezTo>
                    <a:pt x="926" y="2037"/>
                    <a:pt x="940" y="2069"/>
                    <a:pt x="954" y="2083"/>
                  </a:cubicBezTo>
                  <a:cubicBezTo>
                    <a:pt x="968" y="2097"/>
                    <a:pt x="986" y="2111"/>
                    <a:pt x="1014" y="2143"/>
                  </a:cubicBezTo>
                  <a:cubicBezTo>
                    <a:pt x="1028" y="2143"/>
                    <a:pt x="1042" y="2157"/>
                    <a:pt x="1074" y="2157"/>
                  </a:cubicBezTo>
                  <a:cubicBezTo>
                    <a:pt x="1074" y="2157"/>
                    <a:pt x="1088" y="2171"/>
                    <a:pt x="1102" y="2171"/>
                  </a:cubicBezTo>
                  <a:cubicBezTo>
                    <a:pt x="1116" y="2171"/>
                    <a:pt x="1130" y="2157"/>
                    <a:pt x="1144" y="2157"/>
                  </a:cubicBezTo>
                  <a:cubicBezTo>
                    <a:pt x="1176" y="2157"/>
                    <a:pt x="1190" y="2143"/>
                    <a:pt x="1204" y="2125"/>
                  </a:cubicBezTo>
                  <a:cubicBezTo>
                    <a:pt x="1218" y="2125"/>
                    <a:pt x="1250" y="2097"/>
                    <a:pt x="1264" y="2083"/>
                  </a:cubicBezTo>
                  <a:cubicBezTo>
                    <a:pt x="1278" y="2055"/>
                    <a:pt x="1306" y="2009"/>
                    <a:pt x="1306" y="1967"/>
                  </a:cubicBezTo>
                  <a:cubicBezTo>
                    <a:pt x="1338" y="1967"/>
                    <a:pt x="1352" y="1949"/>
                    <a:pt x="1380" y="1935"/>
                  </a:cubicBezTo>
                  <a:cubicBezTo>
                    <a:pt x="1394" y="1935"/>
                    <a:pt x="1408" y="1921"/>
                    <a:pt x="1440" y="1907"/>
                  </a:cubicBezTo>
                  <a:cubicBezTo>
                    <a:pt x="1468" y="1879"/>
                    <a:pt x="1496" y="1833"/>
                    <a:pt x="1513" y="1791"/>
                  </a:cubicBezTo>
                  <a:cubicBezTo>
                    <a:pt x="1542" y="1745"/>
                    <a:pt x="1556" y="1703"/>
                    <a:pt x="1556" y="1643"/>
                  </a:cubicBezTo>
                  <a:cubicBezTo>
                    <a:pt x="1570" y="1643"/>
                    <a:pt x="1570" y="1643"/>
                    <a:pt x="1584" y="1629"/>
                  </a:cubicBezTo>
                  <a:cubicBezTo>
                    <a:pt x="1630" y="1597"/>
                    <a:pt x="1672" y="1541"/>
                    <a:pt x="1717" y="1495"/>
                  </a:cubicBezTo>
                  <a:cubicBezTo>
                    <a:pt x="1746" y="1453"/>
                    <a:pt x="1777" y="1393"/>
                    <a:pt x="1791" y="1334"/>
                  </a:cubicBezTo>
                  <a:cubicBezTo>
                    <a:pt x="1819" y="1246"/>
                    <a:pt x="1819" y="1130"/>
                    <a:pt x="1791" y="1013"/>
                  </a:cubicBezTo>
                  <a:cubicBezTo>
                    <a:pt x="1760" y="911"/>
                    <a:pt x="1703" y="806"/>
                    <a:pt x="1630" y="704"/>
                  </a:cubicBezTo>
                  <a:cubicBezTo>
                    <a:pt x="1556" y="602"/>
                    <a:pt x="1468" y="500"/>
                    <a:pt x="1366" y="412"/>
                  </a:cubicBezTo>
                  <a:cubicBezTo>
                    <a:pt x="1278" y="324"/>
                    <a:pt x="1176" y="250"/>
                    <a:pt x="1056" y="176"/>
                  </a:cubicBezTo>
                  <a:cubicBezTo>
                    <a:pt x="954" y="120"/>
                    <a:pt x="866" y="74"/>
                    <a:pt x="778" y="46"/>
                  </a:cubicBezTo>
                  <a:cubicBezTo>
                    <a:pt x="704" y="14"/>
                    <a:pt x="648" y="0"/>
                    <a:pt x="574" y="0"/>
                  </a:cubicBezTo>
                  <a:close/>
                </a:path>
              </a:pathLst>
            </a:custGeom>
            <a:solidFill>
              <a:srgbClr val="FFC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474;p83">
              <a:extLst>
                <a:ext uri="{FF2B5EF4-FFF2-40B4-BE49-F238E27FC236}">
                  <a16:creationId xmlns:a16="http://schemas.microsoft.com/office/drawing/2014/main" id="{9195F94D-F8F5-4DA9-BD6E-2987B57E0866}"/>
                </a:ext>
              </a:extLst>
            </p:cNvPr>
            <p:cNvSpPr/>
            <p:nvPr/>
          </p:nvSpPr>
          <p:spPr>
            <a:xfrm>
              <a:off x="3980170" y="3286158"/>
              <a:ext cx="21037" cy="56886"/>
            </a:xfrm>
            <a:custGeom>
              <a:avLst/>
              <a:gdLst/>
              <a:ahLst/>
              <a:cxnLst/>
              <a:rect l="l" t="t" r="r" b="b"/>
              <a:pathLst>
                <a:path w="223" h="603" extrusionOk="0">
                  <a:moveTo>
                    <a:pt x="18" y="1"/>
                  </a:moveTo>
                  <a:cubicBezTo>
                    <a:pt x="0" y="1"/>
                    <a:pt x="0" y="15"/>
                    <a:pt x="0" y="32"/>
                  </a:cubicBezTo>
                  <a:cubicBezTo>
                    <a:pt x="18" y="46"/>
                    <a:pt x="32" y="60"/>
                    <a:pt x="46" y="89"/>
                  </a:cubicBezTo>
                  <a:cubicBezTo>
                    <a:pt x="60" y="120"/>
                    <a:pt x="88" y="162"/>
                    <a:pt x="106" y="208"/>
                  </a:cubicBezTo>
                  <a:cubicBezTo>
                    <a:pt x="120" y="236"/>
                    <a:pt x="134" y="279"/>
                    <a:pt x="148" y="324"/>
                  </a:cubicBezTo>
                  <a:cubicBezTo>
                    <a:pt x="162" y="352"/>
                    <a:pt x="162" y="367"/>
                    <a:pt x="162" y="398"/>
                  </a:cubicBezTo>
                  <a:cubicBezTo>
                    <a:pt x="176" y="440"/>
                    <a:pt x="176" y="472"/>
                    <a:pt x="176" y="500"/>
                  </a:cubicBezTo>
                  <a:lnTo>
                    <a:pt x="176" y="574"/>
                  </a:lnTo>
                  <a:cubicBezTo>
                    <a:pt x="162" y="588"/>
                    <a:pt x="176" y="602"/>
                    <a:pt x="194" y="602"/>
                  </a:cubicBezTo>
                  <a:cubicBezTo>
                    <a:pt x="208" y="602"/>
                    <a:pt x="208" y="602"/>
                    <a:pt x="222" y="588"/>
                  </a:cubicBezTo>
                  <a:lnTo>
                    <a:pt x="222" y="440"/>
                  </a:lnTo>
                  <a:cubicBezTo>
                    <a:pt x="208" y="384"/>
                    <a:pt x="208" y="338"/>
                    <a:pt x="176" y="279"/>
                  </a:cubicBezTo>
                  <a:cubicBezTo>
                    <a:pt x="162" y="236"/>
                    <a:pt x="148" y="177"/>
                    <a:pt x="120" y="134"/>
                  </a:cubicBezTo>
                  <a:cubicBezTo>
                    <a:pt x="88" y="89"/>
                    <a:pt x="74" y="46"/>
                    <a:pt x="32" y="1"/>
                  </a:cubicBezTo>
                  <a:close/>
                </a:path>
              </a:pathLst>
            </a:custGeom>
            <a:solidFill>
              <a:srgbClr val="C3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475;p83">
              <a:extLst>
                <a:ext uri="{FF2B5EF4-FFF2-40B4-BE49-F238E27FC236}">
                  <a16:creationId xmlns:a16="http://schemas.microsoft.com/office/drawing/2014/main" id="{E0209E89-300B-4F37-81AD-97A5DF3B31C1}"/>
                </a:ext>
              </a:extLst>
            </p:cNvPr>
            <p:cNvSpPr/>
            <p:nvPr/>
          </p:nvSpPr>
          <p:spPr>
            <a:xfrm>
              <a:off x="4025924" y="3291818"/>
              <a:ext cx="22358" cy="73395"/>
            </a:xfrm>
            <a:custGeom>
              <a:avLst/>
              <a:gdLst/>
              <a:ahLst/>
              <a:cxnLst/>
              <a:rect l="l" t="t" r="r" b="b"/>
              <a:pathLst>
                <a:path w="237" h="778" extrusionOk="0">
                  <a:moveTo>
                    <a:pt x="15" y="0"/>
                  </a:moveTo>
                  <a:lnTo>
                    <a:pt x="1" y="15"/>
                  </a:lnTo>
                  <a:lnTo>
                    <a:pt x="1" y="43"/>
                  </a:lnTo>
                  <a:cubicBezTo>
                    <a:pt x="29" y="102"/>
                    <a:pt x="61" y="162"/>
                    <a:pt x="89" y="219"/>
                  </a:cubicBezTo>
                  <a:cubicBezTo>
                    <a:pt x="117" y="278"/>
                    <a:pt x="149" y="352"/>
                    <a:pt x="163" y="426"/>
                  </a:cubicBezTo>
                  <a:lnTo>
                    <a:pt x="163" y="412"/>
                  </a:lnTo>
                  <a:cubicBezTo>
                    <a:pt x="191" y="528"/>
                    <a:pt x="205" y="630"/>
                    <a:pt x="205" y="746"/>
                  </a:cubicBezTo>
                  <a:lnTo>
                    <a:pt x="205" y="764"/>
                  </a:lnTo>
                  <a:lnTo>
                    <a:pt x="219" y="778"/>
                  </a:lnTo>
                  <a:cubicBezTo>
                    <a:pt x="237" y="778"/>
                    <a:pt x="237" y="764"/>
                    <a:pt x="237" y="764"/>
                  </a:cubicBezTo>
                  <a:lnTo>
                    <a:pt x="237" y="570"/>
                  </a:lnTo>
                  <a:cubicBezTo>
                    <a:pt x="219" y="514"/>
                    <a:pt x="205" y="440"/>
                    <a:pt x="191" y="380"/>
                  </a:cubicBezTo>
                  <a:cubicBezTo>
                    <a:pt x="163" y="250"/>
                    <a:pt x="117" y="131"/>
                    <a:pt x="43" y="15"/>
                  </a:cubicBezTo>
                  <a:lnTo>
                    <a:pt x="29" y="0"/>
                  </a:lnTo>
                  <a:close/>
                </a:path>
              </a:pathLst>
            </a:custGeom>
            <a:solidFill>
              <a:srgbClr val="C3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476;p83">
              <a:extLst>
                <a:ext uri="{FF2B5EF4-FFF2-40B4-BE49-F238E27FC236}">
                  <a16:creationId xmlns:a16="http://schemas.microsoft.com/office/drawing/2014/main" id="{01B63A7D-C983-4C61-A0FB-70CA7A4A4832}"/>
                </a:ext>
              </a:extLst>
            </p:cNvPr>
            <p:cNvSpPr/>
            <p:nvPr/>
          </p:nvSpPr>
          <p:spPr>
            <a:xfrm>
              <a:off x="4050829" y="3276535"/>
              <a:ext cx="20660" cy="59527"/>
            </a:xfrm>
            <a:custGeom>
              <a:avLst/>
              <a:gdLst/>
              <a:ahLst/>
              <a:cxnLst/>
              <a:rect l="l" t="t" r="r" b="b"/>
              <a:pathLst>
                <a:path w="219" h="631" extrusionOk="0">
                  <a:moveTo>
                    <a:pt x="1" y="1"/>
                  </a:moveTo>
                  <a:lnTo>
                    <a:pt x="1" y="15"/>
                  </a:lnTo>
                  <a:cubicBezTo>
                    <a:pt x="1" y="29"/>
                    <a:pt x="15" y="29"/>
                    <a:pt x="15" y="46"/>
                  </a:cubicBezTo>
                  <a:cubicBezTo>
                    <a:pt x="75" y="134"/>
                    <a:pt x="103" y="236"/>
                    <a:pt x="131" y="338"/>
                  </a:cubicBezTo>
                  <a:cubicBezTo>
                    <a:pt x="148" y="381"/>
                    <a:pt x="163" y="426"/>
                    <a:pt x="163" y="469"/>
                  </a:cubicBezTo>
                  <a:cubicBezTo>
                    <a:pt x="177" y="514"/>
                    <a:pt x="177" y="574"/>
                    <a:pt x="177" y="616"/>
                  </a:cubicBezTo>
                  <a:lnTo>
                    <a:pt x="191" y="630"/>
                  </a:lnTo>
                  <a:lnTo>
                    <a:pt x="219" y="630"/>
                  </a:lnTo>
                  <a:lnTo>
                    <a:pt x="219" y="616"/>
                  </a:lnTo>
                  <a:cubicBezTo>
                    <a:pt x="219" y="556"/>
                    <a:pt x="205" y="514"/>
                    <a:pt x="205" y="454"/>
                  </a:cubicBezTo>
                  <a:cubicBezTo>
                    <a:pt x="191" y="398"/>
                    <a:pt x="177" y="352"/>
                    <a:pt x="163" y="293"/>
                  </a:cubicBezTo>
                  <a:cubicBezTo>
                    <a:pt x="131" y="191"/>
                    <a:pt x="89" y="89"/>
                    <a:pt x="29" y="1"/>
                  </a:cubicBezTo>
                  <a:close/>
                </a:path>
              </a:pathLst>
            </a:custGeom>
            <a:solidFill>
              <a:srgbClr val="C3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477;p83">
              <a:extLst>
                <a:ext uri="{FF2B5EF4-FFF2-40B4-BE49-F238E27FC236}">
                  <a16:creationId xmlns:a16="http://schemas.microsoft.com/office/drawing/2014/main" id="{454E4914-4B34-466D-BE18-0AF48CC38E5E}"/>
                </a:ext>
              </a:extLst>
            </p:cNvPr>
            <p:cNvSpPr/>
            <p:nvPr/>
          </p:nvSpPr>
          <p:spPr>
            <a:xfrm>
              <a:off x="2774629" y="2625512"/>
              <a:ext cx="27641" cy="8396"/>
            </a:xfrm>
            <a:custGeom>
              <a:avLst/>
              <a:gdLst/>
              <a:ahLst/>
              <a:cxnLst/>
              <a:rect l="l" t="t" r="r" b="b"/>
              <a:pathLst>
                <a:path w="293" h="89" extrusionOk="0">
                  <a:moveTo>
                    <a:pt x="14" y="0"/>
                  </a:moveTo>
                  <a:lnTo>
                    <a:pt x="0" y="14"/>
                  </a:lnTo>
                  <a:lnTo>
                    <a:pt x="14" y="14"/>
                  </a:lnTo>
                  <a:lnTo>
                    <a:pt x="14" y="28"/>
                  </a:lnTo>
                  <a:cubicBezTo>
                    <a:pt x="60" y="28"/>
                    <a:pt x="88" y="42"/>
                    <a:pt x="134" y="42"/>
                  </a:cubicBezTo>
                  <a:cubicBezTo>
                    <a:pt x="162" y="57"/>
                    <a:pt x="204" y="57"/>
                    <a:pt x="250" y="71"/>
                  </a:cubicBezTo>
                  <a:lnTo>
                    <a:pt x="236" y="71"/>
                  </a:lnTo>
                  <a:cubicBezTo>
                    <a:pt x="250" y="71"/>
                    <a:pt x="250" y="88"/>
                    <a:pt x="264" y="88"/>
                  </a:cubicBezTo>
                  <a:lnTo>
                    <a:pt x="278" y="88"/>
                  </a:lnTo>
                  <a:lnTo>
                    <a:pt x="278" y="71"/>
                  </a:lnTo>
                  <a:lnTo>
                    <a:pt x="292" y="71"/>
                  </a:lnTo>
                  <a:lnTo>
                    <a:pt x="278" y="57"/>
                  </a:lnTo>
                  <a:cubicBezTo>
                    <a:pt x="236" y="42"/>
                    <a:pt x="204" y="28"/>
                    <a:pt x="162" y="14"/>
                  </a:cubicBezTo>
                  <a:cubicBezTo>
                    <a:pt x="116" y="0"/>
                    <a:pt x="74" y="0"/>
                    <a:pt x="28" y="0"/>
                  </a:cubicBezTo>
                  <a:close/>
                </a:path>
              </a:pathLst>
            </a:custGeom>
            <a:solidFill>
              <a:srgbClr val="C3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478;p83">
              <a:extLst>
                <a:ext uri="{FF2B5EF4-FFF2-40B4-BE49-F238E27FC236}">
                  <a16:creationId xmlns:a16="http://schemas.microsoft.com/office/drawing/2014/main" id="{5AD2E7C9-647F-43ED-A0FA-0A362B0E4E5C}"/>
                </a:ext>
              </a:extLst>
            </p:cNvPr>
            <p:cNvSpPr/>
            <p:nvPr/>
          </p:nvSpPr>
          <p:spPr>
            <a:xfrm>
              <a:off x="2760667" y="2567400"/>
              <a:ext cx="48584" cy="26320"/>
            </a:xfrm>
            <a:custGeom>
              <a:avLst/>
              <a:gdLst/>
              <a:ahLst/>
              <a:cxnLst/>
              <a:rect l="l" t="t" r="r" b="b"/>
              <a:pathLst>
                <a:path w="515" h="279" extrusionOk="0">
                  <a:moveTo>
                    <a:pt x="18" y="1"/>
                  </a:moveTo>
                  <a:cubicBezTo>
                    <a:pt x="1" y="1"/>
                    <a:pt x="1" y="1"/>
                    <a:pt x="1" y="15"/>
                  </a:cubicBezTo>
                  <a:cubicBezTo>
                    <a:pt x="1" y="15"/>
                    <a:pt x="1" y="29"/>
                    <a:pt x="18" y="29"/>
                  </a:cubicBezTo>
                  <a:cubicBezTo>
                    <a:pt x="32" y="43"/>
                    <a:pt x="60" y="43"/>
                    <a:pt x="74" y="57"/>
                  </a:cubicBezTo>
                  <a:cubicBezTo>
                    <a:pt x="148" y="71"/>
                    <a:pt x="222" y="117"/>
                    <a:pt x="282" y="145"/>
                  </a:cubicBezTo>
                  <a:cubicBezTo>
                    <a:pt x="352" y="191"/>
                    <a:pt x="412" y="233"/>
                    <a:pt x="486" y="279"/>
                  </a:cubicBezTo>
                  <a:cubicBezTo>
                    <a:pt x="486" y="279"/>
                    <a:pt x="500" y="279"/>
                    <a:pt x="500" y="265"/>
                  </a:cubicBezTo>
                  <a:cubicBezTo>
                    <a:pt x="514" y="265"/>
                    <a:pt x="514" y="265"/>
                    <a:pt x="514" y="247"/>
                  </a:cubicBezTo>
                  <a:lnTo>
                    <a:pt x="500" y="233"/>
                  </a:lnTo>
                  <a:cubicBezTo>
                    <a:pt x="426" y="191"/>
                    <a:pt x="352" y="131"/>
                    <a:pt x="264" y="103"/>
                  </a:cubicBezTo>
                  <a:cubicBezTo>
                    <a:pt x="194" y="57"/>
                    <a:pt x="106" y="29"/>
                    <a:pt x="18" y="1"/>
                  </a:cubicBezTo>
                  <a:close/>
                </a:path>
              </a:pathLst>
            </a:custGeom>
            <a:solidFill>
              <a:srgbClr val="C3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479;p83">
              <a:extLst>
                <a:ext uri="{FF2B5EF4-FFF2-40B4-BE49-F238E27FC236}">
                  <a16:creationId xmlns:a16="http://schemas.microsoft.com/office/drawing/2014/main" id="{E0A90491-EB55-4578-9C00-59CE009C9E9E}"/>
                </a:ext>
              </a:extLst>
            </p:cNvPr>
            <p:cNvSpPr/>
            <p:nvPr/>
          </p:nvSpPr>
          <p:spPr>
            <a:xfrm>
              <a:off x="2835382" y="2607210"/>
              <a:ext cx="468952" cy="525743"/>
            </a:xfrm>
            <a:custGeom>
              <a:avLst/>
              <a:gdLst/>
              <a:ahLst/>
              <a:cxnLst/>
              <a:rect l="l" t="t" r="r" b="b"/>
              <a:pathLst>
                <a:path w="4971" h="5573" extrusionOk="0">
                  <a:moveTo>
                    <a:pt x="823" y="1"/>
                  </a:moveTo>
                  <a:lnTo>
                    <a:pt x="809" y="18"/>
                  </a:lnTo>
                  <a:cubicBezTo>
                    <a:pt x="721" y="47"/>
                    <a:pt x="633" y="89"/>
                    <a:pt x="528" y="149"/>
                  </a:cubicBezTo>
                  <a:cubicBezTo>
                    <a:pt x="440" y="208"/>
                    <a:pt x="369" y="282"/>
                    <a:pt x="281" y="384"/>
                  </a:cubicBezTo>
                  <a:cubicBezTo>
                    <a:pt x="208" y="458"/>
                    <a:pt x="148" y="560"/>
                    <a:pt x="88" y="648"/>
                  </a:cubicBezTo>
                  <a:cubicBezTo>
                    <a:pt x="46" y="750"/>
                    <a:pt x="18" y="852"/>
                    <a:pt x="0" y="954"/>
                  </a:cubicBezTo>
                  <a:lnTo>
                    <a:pt x="0" y="968"/>
                  </a:lnTo>
                  <a:lnTo>
                    <a:pt x="0" y="986"/>
                  </a:lnTo>
                  <a:cubicBezTo>
                    <a:pt x="0" y="1000"/>
                    <a:pt x="0" y="1014"/>
                    <a:pt x="18" y="1014"/>
                  </a:cubicBezTo>
                  <a:lnTo>
                    <a:pt x="46" y="1042"/>
                  </a:lnTo>
                  <a:lnTo>
                    <a:pt x="46" y="1056"/>
                  </a:lnTo>
                  <a:cubicBezTo>
                    <a:pt x="369" y="1320"/>
                    <a:pt x="633" y="1643"/>
                    <a:pt x="879" y="1935"/>
                  </a:cubicBezTo>
                  <a:cubicBezTo>
                    <a:pt x="1143" y="2259"/>
                    <a:pt x="1407" y="2583"/>
                    <a:pt x="1643" y="2889"/>
                  </a:cubicBezTo>
                  <a:lnTo>
                    <a:pt x="1703" y="2963"/>
                  </a:lnTo>
                  <a:lnTo>
                    <a:pt x="1731" y="3008"/>
                  </a:lnTo>
                  <a:lnTo>
                    <a:pt x="1745" y="3036"/>
                  </a:lnTo>
                  <a:lnTo>
                    <a:pt x="1776" y="3065"/>
                  </a:lnTo>
                  <a:cubicBezTo>
                    <a:pt x="1776" y="3065"/>
                    <a:pt x="1790" y="3065"/>
                    <a:pt x="1790" y="3079"/>
                  </a:cubicBezTo>
                  <a:cubicBezTo>
                    <a:pt x="1805" y="3096"/>
                    <a:pt x="1819" y="3110"/>
                    <a:pt x="1833" y="3138"/>
                  </a:cubicBezTo>
                  <a:cubicBezTo>
                    <a:pt x="1952" y="3286"/>
                    <a:pt x="2068" y="3462"/>
                    <a:pt x="2184" y="3624"/>
                  </a:cubicBezTo>
                  <a:cubicBezTo>
                    <a:pt x="2420" y="3958"/>
                    <a:pt x="2638" y="4296"/>
                    <a:pt x="2846" y="4633"/>
                  </a:cubicBezTo>
                  <a:cubicBezTo>
                    <a:pt x="2962" y="4823"/>
                    <a:pt x="3064" y="5013"/>
                    <a:pt x="3183" y="5207"/>
                  </a:cubicBezTo>
                  <a:cubicBezTo>
                    <a:pt x="3183" y="5221"/>
                    <a:pt x="3197" y="5221"/>
                    <a:pt x="3226" y="5221"/>
                  </a:cubicBezTo>
                  <a:lnTo>
                    <a:pt x="3240" y="5221"/>
                  </a:lnTo>
                  <a:lnTo>
                    <a:pt x="3254" y="5207"/>
                  </a:lnTo>
                  <a:cubicBezTo>
                    <a:pt x="3299" y="5295"/>
                    <a:pt x="3328" y="5365"/>
                    <a:pt x="3359" y="5425"/>
                  </a:cubicBezTo>
                  <a:cubicBezTo>
                    <a:pt x="3373" y="5471"/>
                    <a:pt x="3387" y="5499"/>
                    <a:pt x="3401" y="5541"/>
                  </a:cubicBezTo>
                  <a:cubicBezTo>
                    <a:pt x="3416" y="5559"/>
                    <a:pt x="3416" y="5559"/>
                    <a:pt x="3430" y="5573"/>
                  </a:cubicBezTo>
                  <a:lnTo>
                    <a:pt x="3475" y="5573"/>
                  </a:lnTo>
                  <a:cubicBezTo>
                    <a:pt x="3489" y="5573"/>
                    <a:pt x="3489" y="5559"/>
                    <a:pt x="3503" y="5541"/>
                  </a:cubicBezTo>
                  <a:lnTo>
                    <a:pt x="3503" y="5513"/>
                  </a:lnTo>
                  <a:cubicBezTo>
                    <a:pt x="3461" y="5383"/>
                    <a:pt x="3401" y="5263"/>
                    <a:pt x="3328" y="5133"/>
                  </a:cubicBezTo>
                  <a:lnTo>
                    <a:pt x="3328" y="5133"/>
                  </a:lnTo>
                  <a:cubicBezTo>
                    <a:pt x="3359" y="5147"/>
                    <a:pt x="3401" y="5147"/>
                    <a:pt x="3430" y="5147"/>
                  </a:cubicBezTo>
                  <a:cubicBezTo>
                    <a:pt x="3518" y="5147"/>
                    <a:pt x="3605" y="5133"/>
                    <a:pt x="3693" y="5119"/>
                  </a:cubicBezTo>
                  <a:cubicBezTo>
                    <a:pt x="3841" y="5073"/>
                    <a:pt x="3975" y="5013"/>
                    <a:pt x="4105" y="4943"/>
                  </a:cubicBezTo>
                  <a:cubicBezTo>
                    <a:pt x="4239" y="4869"/>
                    <a:pt x="4369" y="4767"/>
                    <a:pt x="4471" y="4662"/>
                  </a:cubicBezTo>
                  <a:cubicBezTo>
                    <a:pt x="4590" y="4545"/>
                    <a:pt x="4678" y="4415"/>
                    <a:pt x="4735" y="4296"/>
                  </a:cubicBezTo>
                  <a:cubicBezTo>
                    <a:pt x="4794" y="4194"/>
                    <a:pt x="4823" y="4106"/>
                    <a:pt x="4837" y="4018"/>
                  </a:cubicBezTo>
                  <a:lnTo>
                    <a:pt x="4868" y="4064"/>
                  </a:lnTo>
                  <a:cubicBezTo>
                    <a:pt x="4882" y="4078"/>
                    <a:pt x="4896" y="4092"/>
                    <a:pt x="4910" y="4092"/>
                  </a:cubicBezTo>
                  <a:cubicBezTo>
                    <a:pt x="4925" y="4092"/>
                    <a:pt x="4925" y="4092"/>
                    <a:pt x="4942" y="4078"/>
                  </a:cubicBezTo>
                  <a:cubicBezTo>
                    <a:pt x="4956" y="4078"/>
                    <a:pt x="4956" y="4064"/>
                    <a:pt x="4956" y="4046"/>
                  </a:cubicBezTo>
                  <a:cubicBezTo>
                    <a:pt x="4970" y="4032"/>
                    <a:pt x="4970" y="4018"/>
                    <a:pt x="4956" y="4018"/>
                  </a:cubicBezTo>
                  <a:cubicBezTo>
                    <a:pt x="4925" y="3958"/>
                    <a:pt x="4896" y="3916"/>
                    <a:pt x="4854" y="3856"/>
                  </a:cubicBezTo>
                  <a:cubicBezTo>
                    <a:pt x="4854" y="3842"/>
                    <a:pt x="4854" y="3828"/>
                    <a:pt x="4837" y="3828"/>
                  </a:cubicBezTo>
                  <a:cubicBezTo>
                    <a:pt x="4678" y="3592"/>
                    <a:pt x="4517" y="3360"/>
                    <a:pt x="4327" y="3124"/>
                  </a:cubicBezTo>
                  <a:cubicBezTo>
                    <a:pt x="4091" y="2846"/>
                    <a:pt x="3841" y="2569"/>
                    <a:pt x="3563" y="2273"/>
                  </a:cubicBezTo>
                  <a:cubicBezTo>
                    <a:pt x="3064" y="1760"/>
                    <a:pt x="2494" y="1250"/>
                    <a:pt x="1864" y="750"/>
                  </a:cubicBezTo>
                  <a:cubicBezTo>
                    <a:pt x="1541" y="500"/>
                    <a:pt x="1217" y="251"/>
                    <a:pt x="865" y="18"/>
                  </a:cubicBezTo>
                  <a:cubicBezTo>
                    <a:pt x="865" y="1"/>
                    <a:pt x="851" y="1"/>
                    <a:pt x="851" y="1"/>
                  </a:cubicBezTo>
                  <a:cubicBezTo>
                    <a:pt x="837" y="1"/>
                    <a:pt x="837" y="1"/>
                    <a:pt x="837" y="18"/>
                  </a:cubicBezTo>
                  <a:lnTo>
                    <a:pt x="823" y="1"/>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480;p83">
              <a:extLst>
                <a:ext uri="{FF2B5EF4-FFF2-40B4-BE49-F238E27FC236}">
                  <a16:creationId xmlns:a16="http://schemas.microsoft.com/office/drawing/2014/main" id="{847FFB4B-5B24-4A6E-86AB-ABCD41982C35}"/>
                </a:ext>
              </a:extLst>
            </p:cNvPr>
            <p:cNvSpPr/>
            <p:nvPr/>
          </p:nvSpPr>
          <p:spPr>
            <a:xfrm>
              <a:off x="2957078" y="2954372"/>
              <a:ext cx="1021864" cy="571119"/>
            </a:xfrm>
            <a:custGeom>
              <a:avLst/>
              <a:gdLst/>
              <a:ahLst/>
              <a:cxnLst/>
              <a:rect l="l" t="t" r="r" b="b"/>
              <a:pathLst>
                <a:path w="10832" h="6054" extrusionOk="0">
                  <a:moveTo>
                    <a:pt x="3694" y="0"/>
                  </a:moveTo>
                  <a:cubicBezTo>
                    <a:pt x="3680" y="0"/>
                    <a:pt x="3680" y="0"/>
                    <a:pt x="3666" y="14"/>
                  </a:cubicBezTo>
                  <a:lnTo>
                    <a:pt x="3652" y="32"/>
                  </a:lnTo>
                  <a:cubicBezTo>
                    <a:pt x="3139" y="264"/>
                    <a:pt x="2625" y="630"/>
                    <a:pt x="2126" y="1129"/>
                  </a:cubicBezTo>
                  <a:cubicBezTo>
                    <a:pt x="1658" y="1597"/>
                    <a:pt x="1232" y="2142"/>
                    <a:pt x="866" y="2740"/>
                  </a:cubicBezTo>
                  <a:cubicBezTo>
                    <a:pt x="690" y="3036"/>
                    <a:pt x="529" y="3328"/>
                    <a:pt x="398" y="3637"/>
                  </a:cubicBezTo>
                  <a:cubicBezTo>
                    <a:pt x="251" y="3929"/>
                    <a:pt x="149" y="4235"/>
                    <a:pt x="61" y="4517"/>
                  </a:cubicBezTo>
                  <a:cubicBezTo>
                    <a:pt x="47" y="4573"/>
                    <a:pt x="29" y="4619"/>
                    <a:pt x="15" y="4675"/>
                  </a:cubicBezTo>
                  <a:cubicBezTo>
                    <a:pt x="15" y="4693"/>
                    <a:pt x="1" y="4707"/>
                    <a:pt x="15" y="4721"/>
                  </a:cubicBezTo>
                  <a:cubicBezTo>
                    <a:pt x="15" y="4721"/>
                    <a:pt x="29" y="4735"/>
                    <a:pt x="47" y="4735"/>
                  </a:cubicBezTo>
                  <a:cubicBezTo>
                    <a:pt x="47" y="4749"/>
                    <a:pt x="47" y="4749"/>
                    <a:pt x="61" y="4749"/>
                  </a:cubicBezTo>
                  <a:cubicBezTo>
                    <a:pt x="163" y="4780"/>
                    <a:pt x="279" y="4780"/>
                    <a:pt x="398" y="4780"/>
                  </a:cubicBezTo>
                  <a:cubicBezTo>
                    <a:pt x="574" y="4780"/>
                    <a:pt x="750" y="4763"/>
                    <a:pt x="940" y="4721"/>
                  </a:cubicBezTo>
                  <a:cubicBezTo>
                    <a:pt x="1084" y="4675"/>
                    <a:pt x="1232" y="4619"/>
                    <a:pt x="1394" y="4559"/>
                  </a:cubicBezTo>
                  <a:cubicBezTo>
                    <a:pt x="1542" y="4485"/>
                    <a:pt x="1686" y="4411"/>
                    <a:pt x="1820" y="4323"/>
                  </a:cubicBezTo>
                  <a:cubicBezTo>
                    <a:pt x="2024" y="4207"/>
                    <a:pt x="2213" y="4045"/>
                    <a:pt x="2389" y="3884"/>
                  </a:cubicBezTo>
                  <a:cubicBezTo>
                    <a:pt x="2463" y="3796"/>
                    <a:pt x="2551" y="3708"/>
                    <a:pt x="2611" y="3620"/>
                  </a:cubicBezTo>
                  <a:cubicBezTo>
                    <a:pt x="2639" y="3606"/>
                    <a:pt x="2653" y="3577"/>
                    <a:pt x="2667" y="3549"/>
                  </a:cubicBezTo>
                  <a:lnTo>
                    <a:pt x="2667" y="3549"/>
                  </a:lnTo>
                  <a:cubicBezTo>
                    <a:pt x="2653" y="3592"/>
                    <a:pt x="2653" y="3620"/>
                    <a:pt x="2653" y="3679"/>
                  </a:cubicBezTo>
                  <a:cubicBezTo>
                    <a:pt x="2639" y="3796"/>
                    <a:pt x="2639" y="3929"/>
                    <a:pt x="2653" y="4077"/>
                  </a:cubicBezTo>
                  <a:cubicBezTo>
                    <a:pt x="2667" y="4323"/>
                    <a:pt x="2713" y="4587"/>
                    <a:pt x="2801" y="4837"/>
                  </a:cubicBezTo>
                  <a:cubicBezTo>
                    <a:pt x="2903" y="5086"/>
                    <a:pt x="3019" y="5322"/>
                    <a:pt x="3181" y="5512"/>
                  </a:cubicBezTo>
                  <a:cubicBezTo>
                    <a:pt x="3255" y="5600"/>
                    <a:pt x="3357" y="5688"/>
                    <a:pt x="3445" y="5762"/>
                  </a:cubicBezTo>
                  <a:cubicBezTo>
                    <a:pt x="3547" y="5836"/>
                    <a:pt x="3652" y="5892"/>
                    <a:pt x="3768" y="5952"/>
                  </a:cubicBezTo>
                  <a:cubicBezTo>
                    <a:pt x="3884" y="5994"/>
                    <a:pt x="4018" y="6026"/>
                    <a:pt x="4148" y="6040"/>
                  </a:cubicBezTo>
                  <a:cubicBezTo>
                    <a:pt x="4222" y="6054"/>
                    <a:pt x="4282" y="6054"/>
                    <a:pt x="4356" y="6054"/>
                  </a:cubicBezTo>
                  <a:lnTo>
                    <a:pt x="4532" y="6054"/>
                  </a:lnTo>
                  <a:cubicBezTo>
                    <a:pt x="4676" y="6040"/>
                    <a:pt x="4823" y="6012"/>
                    <a:pt x="4954" y="5980"/>
                  </a:cubicBezTo>
                  <a:cubicBezTo>
                    <a:pt x="5101" y="5938"/>
                    <a:pt x="5217" y="5878"/>
                    <a:pt x="5323" y="5804"/>
                  </a:cubicBezTo>
                  <a:cubicBezTo>
                    <a:pt x="5365" y="5762"/>
                    <a:pt x="5411" y="5702"/>
                    <a:pt x="5439" y="5660"/>
                  </a:cubicBezTo>
                  <a:lnTo>
                    <a:pt x="5439" y="5642"/>
                  </a:lnTo>
                  <a:cubicBezTo>
                    <a:pt x="5453" y="5628"/>
                    <a:pt x="5467" y="5614"/>
                    <a:pt x="5453" y="5600"/>
                  </a:cubicBezTo>
                  <a:cubicBezTo>
                    <a:pt x="5439" y="5540"/>
                    <a:pt x="5439" y="5452"/>
                    <a:pt x="5425" y="5378"/>
                  </a:cubicBezTo>
                  <a:cubicBezTo>
                    <a:pt x="5411" y="5308"/>
                    <a:pt x="5411" y="5234"/>
                    <a:pt x="5393" y="5160"/>
                  </a:cubicBezTo>
                  <a:cubicBezTo>
                    <a:pt x="5379" y="5027"/>
                    <a:pt x="5365" y="4882"/>
                    <a:pt x="5365" y="4749"/>
                  </a:cubicBezTo>
                  <a:cubicBezTo>
                    <a:pt x="5337" y="4309"/>
                    <a:pt x="5351" y="3841"/>
                    <a:pt x="5425" y="3388"/>
                  </a:cubicBezTo>
                  <a:lnTo>
                    <a:pt x="5499" y="3373"/>
                  </a:lnTo>
                  <a:cubicBezTo>
                    <a:pt x="5587" y="3356"/>
                    <a:pt x="5675" y="3342"/>
                    <a:pt x="5763" y="3328"/>
                  </a:cubicBezTo>
                  <a:cubicBezTo>
                    <a:pt x="5893" y="3300"/>
                    <a:pt x="6026" y="3286"/>
                    <a:pt x="6157" y="3268"/>
                  </a:cubicBezTo>
                  <a:cubicBezTo>
                    <a:pt x="6406" y="3226"/>
                    <a:pt x="6670" y="3212"/>
                    <a:pt x="6948" y="3198"/>
                  </a:cubicBezTo>
                  <a:lnTo>
                    <a:pt x="7170" y="3198"/>
                  </a:lnTo>
                  <a:cubicBezTo>
                    <a:pt x="7873" y="3198"/>
                    <a:pt x="8633" y="3286"/>
                    <a:pt x="9396" y="3461"/>
                  </a:cubicBezTo>
                  <a:lnTo>
                    <a:pt x="9558" y="3504"/>
                  </a:lnTo>
                  <a:cubicBezTo>
                    <a:pt x="9822" y="3563"/>
                    <a:pt x="10072" y="3637"/>
                    <a:pt x="10290" y="3708"/>
                  </a:cubicBezTo>
                  <a:lnTo>
                    <a:pt x="10304" y="3708"/>
                  </a:lnTo>
                  <a:cubicBezTo>
                    <a:pt x="10318" y="3708"/>
                    <a:pt x="10335" y="3708"/>
                    <a:pt x="10335" y="3694"/>
                  </a:cubicBezTo>
                  <a:lnTo>
                    <a:pt x="10350" y="3694"/>
                  </a:lnTo>
                  <a:cubicBezTo>
                    <a:pt x="10437" y="3637"/>
                    <a:pt x="10494" y="3563"/>
                    <a:pt x="10568" y="3475"/>
                  </a:cubicBezTo>
                  <a:cubicBezTo>
                    <a:pt x="10627" y="3373"/>
                    <a:pt x="10687" y="3268"/>
                    <a:pt x="10729" y="3152"/>
                  </a:cubicBezTo>
                  <a:cubicBezTo>
                    <a:pt x="10775" y="3036"/>
                    <a:pt x="10803" y="2934"/>
                    <a:pt x="10817" y="2814"/>
                  </a:cubicBezTo>
                  <a:cubicBezTo>
                    <a:pt x="10831" y="2726"/>
                    <a:pt x="10831" y="2638"/>
                    <a:pt x="10831" y="2564"/>
                  </a:cubicBezTo>
                  <a:lnTo>
                    <a:pt x="10817" y="2536"/>
                  </a:lnTo>
                  <a:lnTo>
                    <a:pt x="10817" y="2508"/>
                  </a:lnTo>
                  <a:cubicBezTo>
                    <a:pt x="10803" y="2476"/>
                    <a:pt x="10803" y="2462"/>
                    <a:pt x="10803" y="2448"/>
                  </a:cubicBezTo>
                  <a:lnTo>
                    <a:pt x="10789" y="2434"/>
                  </a:lnTo>
                  <a:cubicBezTo>
                    <a:pt x="10202" y="2083"/>
                    <a:pt x="9544" y="1805"/>
                    <a:pt x="8795" y="1615"/>
                  </a:cubicBezTo>
                  <a:cubicBezTo>
                    <a:pt x="8077" y="1421"/>
                    <a:pt x="7346" y="1305"/>
                    <a:pt x="6596" y="1277"/>
                  </a:cubicBezTo>
                  <a:cubicBezTo>
                    <a:pt x="6508" y="1277"/>
                    <a:pt x="6392" y="1277"/>
                    <a:pt x="6273" y="1263"/>
                  </a:cubicBezTo>
                  <a:lnTo>
                    <a:pt x="6055" y="1263"/>
                  </a:lnTo>
                  <a:lnTo>
                    <a:pt x="6026" y="1277"/>
                  </a:lnTo>
                  <a:lnTo>
                    <a:pt x="6026" y="1277"/>
                  </a:lnTo>
                  <a:lnTo>
                    <a:pt x="6055" y="1203"/>
                  </a:lnTo>
                  <a:cubicBezTo>
                    <a:pt x="6083" y="1129"/>
                    <a:pt x="6128" y="1055"/>
                    <a:pt x="6157" y="999"/>
                  </a:cubicBezTo>
                  <a:lnTo>
                    <a:pt x="6157" y="953"/>
                  </a:lnTo>
                  <a:lnTo>
                    <a:pt x="6128" y="925"/>
                  </a:lnTo>
                  <a:lnTo>
                    <a:pt x="6114" y="925"/>
                  </a:lnTo>
                  <a:cubicBezTo>
                    <a:pt x="5967" y="837"/>
                    <a:pt x="5777" y="778"/>
                    <a:pt x="5555" y="778"/>
                  </a:cubicBezTo>
                  <a:cubicBezTo>
                    <a:pt x="5527" y="778"/>
                    <a:pt x="5481" y="778"/>
                    <a:pt x="5453" y="792"/>
                  </a:cubicBezTo>
                  <a:cubicBezTo>
                    <a:pt x="5439" y="792"/>
                    <a:pt x="5425" y="792"/>
                    <a:pt x="5411" y="806"/>
                  </a:cubicBezTo>
                  <a:cubicBezTo>
                    <a:pt x="5411" y="806"/>
                    <a:pt x="5411" y="823"/>
                    <a:pt x="5393" y="837"/>
                  </a:cubicBezTo>
                  <a:lnTo>
                    <a:pt x="5379" y="837"/>
                  </a:lnTo>
                  <a:cubicBezTo>
                    <a:pt x="5309" y="961"/>
                    <a:pt x="5242" y="1059"/>
                    <a:pt x="5146" y="1159"/>
                  </a:cubicBezTo>
                  <a:lnTo>
                    <a:pt x="5146" y="1159"/>
                  </a:lnTo>
                  <a:cubicBezTo>
                    <a:pt x="5041" y="1246"/>
                    <a:pt x="4953" y="1334"/>
                    <a:pt x="4852" y="1393"/>
                  </a:cubicBezTo>
                  <a:cubicBezTo>
                    <a:pt x="4764" y="1439"/>
                    <a:pt x="4662" y="1481"/>
                    <a:pt x="4560" y="1527"/>
                  </a:cubicBezTo>
                  <a:cubicBezTo>
                    <a:pt x="4472" y="1541"/>
                    <a:pt x="4398" y="1555"/>
                    <a:pt x="4324" y="1555"/>
                  </a:cubicBezTo>
                  <a:cubicBezTo>
                    <a:pt x="4268" y="1555"/>
                    <a:pt x="4208" y="1555"/>
                    <a:pt x="4148" y="1541"/>
                  </a:cubicBezTo>
                  <a:cubicBezTo>
                    <a:pt x="4106" y="1527"/>
                    <a:pt x="4074" y="1509"/>
                    <a:pt x="4032" y="1495"/>
                  </a:cubicBezTo>
                  <a:cubicBezTo>
                    <a:pt x="4004" y="1467"/>
                    <a:pt x="3958" y="1439"/>
                    <a:pt x="3930" y="1421"/>
                  </a:cubicBezTo>
                  <a:cubicBezTo>
                    <a:pt x="3898" y="1379"/>
                    <a:pt x="3870" y="1351"/>
                    <a:pt x="3856" y="1319"/>
                  </a:cubicBezTo>
                  <a:cubicBezTo>
                    <a:pt x="3828" y="1277"/>
                    <a:pt x="3810" y="1231"/>
                    <a:pt x="3796" y="1189"/>
                  </a:cubicBezTo>
                  <a:cubicBezTo>
                    <a:pt x="3782" y="1129"/>
                    <a:pt x="3768" y="1069"/>
                    <a:pt x="3768" y="1013"/>
                  </a:cubicBezTo>
                  <a:cubicBezTo>
                    <a:pt x="3768" y="939"/>
                    <a:pt x="3782" y="851"/>
                    <a:pt x="3796" y="763"/>
                  </a:cubicBezTo>
                  <a:cubicBezTo>
                    <a:pt x="3810" y="676"/>
                    <a:pt x="3856" y="602"/>
                    <a:pt x="3898" y="514"/>
                  </a:cubicBezTo>
                  <a:lnTo>
                    <a:pt x="3898" y="500"/>
                  </a:lnTo>
                  <a:lnTo>
                    <a:pt x="3916" y="471"/>
                  </a:lnTo>
                  <a:lnTo>
                    <a:pt x="3944" y="454"/>
                  </a:lnTo>
                  <a:lnTo>
                    <a:pt x="3944" y="412"/>
                  </a:lnTo>
                  <a:lnTo>
                    <a:pt x="3944" y="384"/>
                  </a:lnTo>
                  <a:lnTo>
                    <a:pt x="3944" y="352"/>
                  </a:lnTo>
                  <a:cubicBezTo>
                    <a:pt x="3930" y="296"/>
                    <a:pt x="3898" y="236"/>
                    <a:pt x="3870" y="176"/>
                  </a:cubicBezTo>
                  <a:cubicBezTo>
                    <a:pt x="3828" y="120"/>
                    <a:pt x="3796" y="74"/>
                    <a:pt x="3740" y="14"/>
                  </a:cubicBezTo>
                  <a:cubicBezTo>
                    <a:pt x="3722" y="0"/>
                    <a:pt x="3708" y="0"/>
                    <a:pt x="3694"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7481;p83">
              <a:extLst>
                <a:ext uri="{FF2B5EF4-FFF2-40B4-BE49-F238E27FC236}">
                  <a16:creationId xmlns:a16="http://schemas.microsoft.com/office/drawing/2014/main" id="{13604298-E4C3-47BB-AF76-4D1BCBEFC136}"/>
                </a:ext>
              </a:extLst>
            </p:cNvPr>
            <p:cNvSpPr/>
            <p:nvPr/>
          </p:nvSpPr>
          <p:spPr>
            <a:xfrm>
              <a:off x="3402446" y="3272573"/>
              <a:ext cx="94" cy="94"/>
            </a:xfrm>
            <a:custGeom>
              <a:avLst/>
              <a:gdLst/>
              <a:ahLst/>
              <a:cxnLst/>
              <a:rect l="l" t="t" r="r" b="b"/>
              <a:pathLst>
                <a:path w="1" h="1" extrusionOk="0">
                  <a:moveTo>
                    <a:pt x="0" y="0"/>
                  </a:moveTo>
                  <a:close/>
                </a:path>
              </a:pathLst>
            </a:custGeom>
            <a:solidFill>
              <a:srgbClr val="7D4A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7482;p83">
              <a:extLst>
                <a:ext uri="{FF2B5EF4-FFF2-40B4-BE49-F238E27FC236}">
                  <a16:creationId xmlns:a16="http://schemas.microsoft.com/office/drawing/2014/main" id="{97538325-5EA7-4189-8208-735F1FC9718C}"/>
                </a:ext>
              </a:extLst>
            </p:cNvPr>
            <p:cNvSpPr/>
            <p:nvPr/>
          </p:nvSpPr>
          <p:spPr>
            <a:xfrm>
              <a:off x="3402446" y="3272573"/>
              <a:ext cx="94" cy="94"/>
            </a:xfrm>
            <a:custGeom>
              <a:avLst/>
              <a:gdLst/>
              <a:ahLst/>
              <a:cxnLst/>
              <a:rect l="l" t="t" r="r" b="b"/>
              <a:pathLst>
                <a:path w="1" h="1" extrusionOk="0">
                  <a:moveTo>
                    <a:pt x="0" y="0"/>
                  </a:moveTo>
                  <a:close/>
                </a:path>
              </a:pathLst>
            </a:custGeom>
            <a:solidFill>
              <a:srgbClr val="7D4A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7483;p83">
              <a:extLst>
                <a:ext uri="{FF2B5EF4-FFF2-40B4-BE49-F238E27FC236}">
                  <a16:creationId xmlns:a16="http://schemas.microsoft.com/office/drawing/2014/main" id="{AA0ACBC0-031B-49AD-A797-FB937E3957F6}"/>
                </a:ext>
              </a:extLst>
            </p:cNvPr>
            <p:cNvSpPr/>
            <p:nvPr/>
          </p:nvSpPr>
          <p:spPr>
            <a:xfrm>
              <a:off x="3402446" y="3272573"/>
              <a:ext cx="94" cy="94"/>
            </a:xfrm>
            <a:custGeom>
              <a:avLst/>
              <a:gdLst/>
              <a:ahLst/>
              <a:cxnLst/>
              <a:rect l="l" t="t" r="r" b="b"/>
              <a:pathLst>
                <a:path w="1" h="1" extrusionOk="0">
                  <a:moveTo>
                    <a:pt x="0" y="0"/>
                  </a:moveTo>
                  <a:close/>
                </a:path>
              </a:pathLst>
            </a:custGeom>
            <a:solidFill>
              <a:srgbClr val="7D4A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7484;p83">
              <a:extLst>
                <a:ext uri="{FF2B5EF4-FFF2-40B4-BE49-F238E27FC236}">
                  <a16:creationId xmlns:a16="http://schemas.microsoft.com/office/drawing/2014/main" id="{A2111DF9-C1D1-4C6E-B76A-55E75B83BA56}"/>
                </a:ext>
              </a:extLst>
            </p:cNvPr>
            <p:cNvSpPr/>
            <p:nvPr/>
          </p:nvSpPr>
          <p:spPr>
            <a:xfrm>
              <a:off x="3340089" y="3081728"/>
              <a:ext cx="1415" cy="94"/>
            </a:xfrm>
            <a:custGeom>
              <a:avLst/>
              <a:gdLst/>
              <a:ahLst/>
              <a:cxnLst/>
              <a:rect l="l" t="t" r="r" b="b"/>
              <a:pathLst>
                <a:path w="15" h="1" extrusionOk="0">
                  <a:moveTo>
                    <a:pt x="14" y="1"/>
                  </a:moveTo>
                  <a:lnTo>
                    <a:pt x="0" y="1"/>
                  </a:lnTo>
                  <a:close/>
                </a:path>
              </a:pathLst>
            </a:custGeom>
            <a:solidFill>
              <a:srgbClr val="6C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7485;p83">
              <a:extLst>
                <a:ext uri="{FF2B5EF4-FFF2-40B4-BE49-F238E27FC236}">
                  <a16:creationId xmlns:a16="http://schemas.microsoft.com/office/drawing/2014/main" id="{74BBEE32-EADD-4CC6-BDDD-6705E1DB249F}"/>
                </a:ext>
              </a:extLst>
            </p:cNvPr>
            <p:cNvSpPr/>
            <p:nvPr/>
          </p:nvSpPr>
          <p:spPr>
            <a:xfrm>
              <a:off x="3197733" y="3090030"/>
              <a:ext cx="139808" cy="217165"/>
            </a:xfrm>
            <a:custGeom>
              <a:avLst/>
              <a:gdLst/>
              <a:ahLst/>
              <a:cxnLst/>
              <a:rect l="l" t="t" r="r" b="b"/>
              <a:pathLst>
                <a:path w="1482" h="2302" extrusionOk="0">
                  <a:moveTo>
                    <a:pt x="1393" y="1"/>
                  </a:moveTo>
                  <a:cubicBezTo>
                    <a:pt x="1171" y="265"/>
                    <a:pt x="953" y="543"/>
                    <a:pt x="763" y="820"/>
                  </a:cubicBezTo>
                  <a:cubicBezTo>
                    <a:pt x="542" y="1144"/>
                    <a:pt x="338" y="1478"/>
                    <a:pt x="176" y="1848"/>
                  </a:cubicBezTo>
                  <a:cubicBezTo>
                    <a:pt x="102" y="1978"/>
                    <a:pt x="60" y="2125"/>
                    <a:pt x="0" y="2256"/>
                  </a:cubicBezTo>
                  <a:lnTo>
                    <a:pt x="60" y="2256"/>
                  </a:lnTo>
                  <a:cubicBezTo>
                    <a:pt x="74" y="2256"/>
                    <a:pt x="88" y="2270"/>
                    <a:pt x="88" y="2287"/>
                  </a:cubicBezTo>
                  <a:lnTo>
                    <a:pt x="88" y="2301"/>
                  </a:lnTo>
                  <a:cubicBezTo>
                    <a:pt x="134" y="2199"/>
                    <a:pt x="176" y="2094"/>
                    <a:pt x="222" y="1978"/>
                  </a:cubicBezTo>
                  <a:cubicBezTo>
                    <a:pt x="352" y="1672"/>
                    <a:pt x="514" y="1376"/>
                    <a:pt x="690" y="1098"/>
                  </a:cubicBezTo>
                  <a:cubicBezTo>
                    <a:pt x="865" y="820"/>
                    <a:pt x="1069" y="557"/>
                    <a:pt x="1277" y="307"/>
                  </a:cubicBezTo>
                  <a:lnTo>
                    <a:pt x="1277" y="293"/>
                  </a:lnTo>
                  <a:cubicBezTo>
                    <a:pt x="1347" y="205"/>
                    <a:pt x="1407" y="131"/>
                    <a:pt x="1481" y="57"/>
                  </a:cubicBezTo>
                  <a:cubicBezTo>
                    <a:pt x="1453" y="43"/>
                    <a:pt x="1435" y="29"/>
                    <a:pt x="1421" y="15"/>
                  </a:cubicBezTo>
                  <a:cubicBezTo>
                    <a:pt x="1421" y="15"/>
                    <a:pt x="1407" y="15"/>
                    <a:pt x="1407"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7486;p83">
              <a:extLst>
                <a:ext uri="{FF2B5EF4-FFF2-40B4-BE49-F238E27FC236}">
                  <a16:creationId xmlns:a16="http://schemas.microsoft.com/office/drawing/2014/main" id="{4A7EA605-9E2E-4F9C-B88C-4AF650F9ACB1}"/>
                </a:ext>
              </a:extLst>
            </p:cNvPr>
            <p:cNvSpPr/>
            <p:nvPr/>
          </p:nvSpPr>
          <p:spPr>
            <a:xfrm>
              <a:off x="3200375" y="3305780"/>
              <a:ext cx="94" cy="94"/>
            </a:xfrm>
            <a:custGeom>
              <a:avLst/>
              <a:gdLst/>
              <a:ahLst/>
              <a:cxnLst/>
              <a:rect l="l" t="t" r="r" b="b"/>
              <a:pathLst>
                <a:path w="1" h="1" extrusionOk="0">
                  <a:moveTo>
                    <a:pt x="0" y="0"/>
                  </a:moveTo>
                  <a:close/>
                </a:path>
              </a:pathLst>
            </a:custGeom>
            <a:solidFill>
              <a:srgbClr val="6C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7487;p83">
              <a:extLst>
                <a:ext uri="{FF2B5EF4-FFF2-40B4-BE49-F238E27FC236}">
                  <a16:creationId xmlns:a16="http://schemas.microsoft.com/office/drawing/2014/main" id="{93FD5963-34E6-41F7-87B8-476968EE3468}"/>
                </a:ext>
              </a:extLst>
            </p:cNvPr>
            <p:cNvSpPr/>
            <p:nvPr/>
          </p:nvSpPr>
          <p:spPr>
            <a:xfrm>
              <a:off x="3197733" y="3308421"/>
              <a:ext cx="94" cy="94"/>
            </a:xfrm>
            <a:custGeom>
              <a:avLst/>
              <a:gdLst/>
              <a:ahLst/>
              <a:cxnLst/>
              <a:rect l="l" t="t" r="r" b="b"/>
              <a:pathLst>
                <a:path w="1" h="1" extrusionOk="0">
                  <a:moveTo>
                    <a:pt x="0" y="0"/>
                  </a:moveTo>
                  <a:lnTo>
                    <a:pt x="0" y="0"/>
                  </a:lnTo>
                  <a:lnTo>
                    <a:pt x="0" y="0"/>
                  </a:lnTo>
                  <a:lnTo>
                    <a:pt x="0" y="0"/>
                  </a:lnTo>
                  <a:close/>
                </a:path>
              </a:pathLst>
            </a:custGeom>
            <a:solidFill>
              <a:srgbClr val="6C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7488;p83">
              <a:extLst>
                <a:ext uri="{FF2B5EF4-FFF2-40B4-BE49-F238E27FC236}">
                  <a16:creationId xmlns:a16="http://schemas.microsoft.com/office/drawing/2014/main" id="{15E272A0-699F-4736-8316-9A0EF67BA988}"/>
                </a:ext>
              </a:extLst>
            </p:cNvPr>
            <p:cNvSpPr/>
            <p:nvPr/>
          </p:nvSpPr>
          <p:spPr>
            <a:xfrm>
              <a:off x="3197733" y="3308421"/>
              <a:ext cx="94" cy="94"/>
            </a:xfrm>
            <a:custGeom>
              <a:avLst/>
              <a:gdLst/>
              <a:ahLst/>
              <a:cxnLst/>
              <a:rect l="l" t="t" r="r" b="b"/>
              <a:pathLst>
                <a:path w="1" h="1" extrusionOk="0">
                  <a:moveTo>
                    <a:pt x="0" y="0"/>
                  </a:moveTo>
                  <a:close/>
                </a:path>
              </a:pathLst>
            </a:custGeom>
            <a:solidFill>
              <a:srgbClr val="6C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7489;p83">
              <a:extLst>
                <a:ext uri="{FF2B5EF4-FFF2-40B4-BE49-F238E27FC236}">
                  <a16:creationId xmlns:a16="http://schemas.microsoft.com/office/drawing/2014/main" id="{56346F20-F2C0-4848-A91F-97CFAB9223D4}"/>
                </a:ext>
              </a:extLst>
            </p:cNvPr>
            <p:cNvSpPr/>
            <p:nvPr/>
          </p:nvSpPr>
          <p:spPr>
            <a:xfrm>
              <a:off x="3273675" y="3094086"/>
              <a:ext cx="22358" cy="22264"/>
            </a:xfrm>
            <a:custGeom>
              <a:avLst/>
              <a:gdLst/>
              <a:ahLst/>
              <a:cxnLst/>
              <a:rect l="l" t="t" r="r" b="b"/>
              <a:pathLst>
                <a:path w="237" h="236" extrusionOk="0">
                  <a:moveTo>
                    <a:pt x="134" y="0"/>
                  </a:moveTo>
                  <a:cubicBezTo>
                    <a:pt x="75" y="0"/>
                    <a:pt x="15" y="46"/>
                    <a:pt x="1" y="116"/>
                  </a:cubicBezTo>
                  <a:cubicBezTo>
                    <a:pt x="1" y="176"/>
                    <a:pt x="60" y="236"/>
                    <a:pt x="120" y="236"/>
                  </a:cubicBezTo>
                  <a:cubicBezTo>
                    <a:pt x="177" y="236"/>
                    <a:pt x="236" y="190"/>
                    <a:pt x="236" y="134"/>
                  </a:cubicBezTo>
                  <a:cubicBezTo>
                    <a:pt x="236" y="74"/>
                    <a:pt x="191" y="0"/>
                    <a:pt x="134"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7490;p83">
              <a:extLst>
                <a:ext uri="{FF2B5EF4-FFF2-40B4-BE49-F238E27FC236}">
                  <a16:creationId xmlns:a16="http://schemas.microsoft.com/office/drawing/2014/main" id="{5F39ECF0-9269-475E-80EB-557E130985B8}"/>
                </a:ext>
              </a:extLst>
            </p:cNvPr>
            <p:cNvSpPr/>
            <p:nvPr/>
          </p:nvSpPr>
          <p:spPr>
            <a:xfrm>
              <a:off x="3239148" y="3143802"/>
              <a:ext cx="22358" cy="21037"/>
            </a:xfrm>
            <a:custGeom>
              <a:avLst/>
              <a:gdLst/>
              <a:ahLst/>
              <a:cxnLst/>
              <a:rect l="l" t="t" r="r" b="b"/>
              <a:pathLst>
                <a:path w="237" h="223" extrusionOk="0">
                  <a:moveTo>
                    <a:pt x="117" y="1"/>
                  </a:moveTo>
                  <a:cubicBezTo>
                    <a:pt x="61" y="1"/>
                    <a:pt x="1" y="46"/>
                    <a:pt x="1" y="103"/>
                  </a:cubicBezTo>
                  <a:cubicBezTo>
                    <a:pt x="1" y="162"/>
                    <a:pt x="47" y="222"/>
                    <a:pt x="103" y="222"/>
                  </a:cubicBezTo>
                  <a:cubicBezTo>
                    <a:pt x="177" y="222"/>
                    <a:pt x="222" y="177"/>
                    <a:pt x="237" y="117"/>
                  </a:cubicBezTo>
                  <a:cubicBezTo>
                    <a:pt x="237" y="60"/>
                    <a:pt x="191" y="1"/>
                    <a:pt x="117" y="1"/>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7491;p83">
              <a:extLst>
                <a:ext uri="{FF2B5EF4-FFF2-40B4-BE49-F238E27FC236}">
                  <a16:creationId xmlns:a16="http://schemas.microsoft.com/office/drawing/2014/main" id="{4D69695E-3239-4AF4-952E-73AF951AD9C4}"/>
                </a:ext>
              </a:extLst>
            </p:cNvPr>
            <p:cNvSpPr/>
            <p:nvPr/>
          </p:nvSpPr>
          <p:spPr>
            <a:xfrm>
              <a:off x="3206035" y="3192292"/>
              <a:ext cx="22264" cy="22264"/>
            </a:xfrm>
            <a:custGeom>
              <a:avLst/>
              <a:gdLst/>
              <a:ahLst/>
              <a:cxnLst/>
              <a:rect l="l" t="t" r="r" b="b"/>
              <a:pathLst>
                <a:path w="236" h="236" extrusionOk="0">
                  <a:moveTo>
                    <a:pt x="134" y="0"/>
                  </a:moveTo>
                  <a:cubicBezTo>
                    <a:pt x="60" y="0"/>
                    <a:pt x="14" y="42"/>
                    <a:pt x="0" y="116"/>
                  </a:cubicBezTo>
                  <a:cubicBezTo>
                    <a:pt x="0" y="176"/>
                    <a:pt x="60" y="236"/>
                    <a:pt x="116" y="236"/>
                  </a:cubicBezTo>
                  <a:cubicBezTo>
                    <a:pt x="176" y="236"/>
                    <a:pt x="236" y="190"/>
                    <a:pt x="236" y="130"/>
                  </a:cubicBezTo>
                  <a:cubicBezTo>
                    <a:pt x="236" y="74"/>
                    <a:pt x="190" y="0"/>
                    <a:pt x="134"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7492;p83">
              <a:extLst>
                <a:ext uri="{FF2B5EF4-FFF2-40B4-BE49-F238E27FC236}">
                  <a16:creationId xmlns:a16="http://schemas.microsoft.com/office/drawing/2014/main" id="{6DFED012-4D24-45D5-9F59-024310788B2F}"/>
                </a:ext>
              </a:extLst>
            </p:cNvPr>
            <p:cNvSpPr/>
            <p:nvPr/>
          </p:nvSpPr>
          <p:spPr>
            <a:xfrm>
              <a:off x="3175470" y="3247668"/>
              <a:ext cx="22358" cy="21981"/>
            </a:xfrm>
            <a:custGeom>
              <a:avLst/>
              <a:gdLst/>
              <a:ahLst/>
              <a:cxnLst/>
              <a:rect l="l" t="t" r="r" b="b"/>
              <a:pathLst>
                <a:path w="237" h="233" extrusionOk="0">
                  <a:moveTo>
                    <a:pt x="120" y="1"/>
                  </a:moveTo>
                  <a:cubicBezTo>
                    <a:pt x="60" y="1"/>
                    <a:pt x="0" y="43"/>
                    <a:pt x="0" y="117"/>
                  </a:cubicBezTo>
                  <a:cubicBezTo>
                    <a:pt x="0" y="177"/>
                    <a:pt x="46" y="233"/>
                    <a:pt x="106" y="233"/>
                  </a:cubicBezTo>
                  <a:cubicBezTo>
                    <a:pt x="176" y="233"/>
                    <a:pt x="222" y="191"/>
                    <a:pt x="236" y="117"/>
                  </a:cubicBezTo>
                  <a:cubicBezTo>
                    <a:pt x="236" y="57"/>
                    <a:pt x="176" y="1"/>
                    <a:pt x="120" y="1"/>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7493;p83">
              <a:extLst>
                <a:ext uri="{FF2B5EF4-FFF2-40B4-BE49-F238E27FC236}">
                  <a16:creationId xmlns:a16="http://schemas.microsoft.com/office/drawing/2014/main" id="{C701AB7E-ABC1-4A74-B2D7-4CEFA22A5D11}"/>
                </a:ext>
              </a:extLst>
            </p:cNvPr>
            <p:cNvSpPr/>
            <p:nvPr/>
          </p:nvSpPr>
          <p:spPr>
            <a:xfrm>
              <a:off x="3438294" y="3040314"/>
              <a:ext cx="117545" cy="317917"/>
            </a:xfrm>
            <a:custGeom>
              <a:avLst/>
              <a:gdLst/>
              <a:ahLst/>
              <a:cxnLst/>
              <a:rect l="l" t="t" r="r" b="b"/>
              <a:pathLst>
                <a:path w="1246" h="3370" extrusionOk="0">
                  <a:moveTo>
                    <a:pt x="1158" y="0"/>
                  </a:moveTo>
                  <a:cubicBezTo>
                    <a:pt x="1115" y="28"/>
                    <a:pt x="1070" y="71"/>
                    <a:pt x="1027" y="102"/>
                  </a:cubicBezTo>
                  <a:cubicBezTo>
                    <a:pt x="996" y="88"/>
                    <a:pt x="982" y="88"/>
                    <a:pt x="954" y="88"/>
                  </a:cubicBezTo>
                  <a:cubicBezTo>
                    <a:pt x="925" y="71"/>
                    <a:pt x="894" y="71"/>
                    <a:pt x="866" y="71"/>
                  </a:cubicBezTo>
                  <a:lnTo>
                    <a:pt x="866" y="56"/>
                  </a:lnTo>
                  <a:cubicBezTo>
                    <a:pt x="852" y="42"/>
                    <a:pt x="838" y="42"/>
                    <a:pt x="820" y="42"/>
                  </a:cubicBezTo>
                  <a:lnTo>
                    <a:pt x="792" y="42"/>
                  </a:lnTo>
                  <a:cubicBezTo>
                    <a:pt x="764" y="56"/>
                    <a:pt x="750" y="71"/>
                    <a:pt x="718" y="88"/>
                  </a:cubicBezTo>
                  <a:cubicBezTo>
                    <a:pt x="704" y="102"/>
                    <a:pt x="690" y="102"/>
                    <a:pt x="676" y="102"/>
                  </a:cubicBezTo>
                  <a:cubicBezTo>
                    <a:pt x="644" y="116"/>
                    <a:pt x="630" y="130"/>
                    <a:pt x="644" y="158"/>
                  </a:cubicBezTo>
                  <a:cubicBezTo>
                    <a:pt x="588" y="204"/>
                    <a:pt x="528" y="264"/>
                    <a:pt x="468" y="320"/>
                  </a:cubicBezTo>
                  <a:cubicBezTo>
                    <a:pt x="380" y="422"/>
                    <a:pt x="310" y="542"/>
                    <a:pt x="236" y="672"/>
                  </a:cubicBezTo>
                  <a:cubicBezTo>
                    <a:pt x="176" y="792"/>
                    <a:pt x="134" y="922"/>
                    <a:pt x="88" y="1070"/>
                  </a:cubicBezTo>
                  <a:cubicBezTo>
                    <a:pt x="60" y="1200"/>
                    <a:pt x="29" y="1347"/>
                    <a:pt x="29" y="1495"/>
                  </a:cubicBezTo>
                  <a:cubicBezTo>
                    <a:pt x="0" y="1773"/>
                    <a:pt x="29" y="2065"/>
                    <a:pt x="102" y="2329"/>
                  </a:cubicBezTo>
                  <a:cubicBezTo>
                    <a:pt x="134" y="2477"/>
                    <a:pt x="190" y="2607"/>
                    <a:pt x="264" y="2783"/>
                  </a:cubicBezTo>
                  <a:cubicBezTo>
                    <a:pt x="352" y="2973"/>
                    <a:pt x="454" y="3134"/>
                    <a:pt x="556" y="3268"/>
                  </a:cubicBezTo>
                  <a:cubicBezTo>
                    <a:pt x="588" y="3296"/>
                    <a:pt x="602" y="3324"/>
                    <a:pt x="630" y="3356"/>
                  </a:cubicBezTo>
                  <a:lnTo>
                    <a:pt x="676" y="3356"/>
                  </a:lnTo>
                  <a:cubicBezTo>
                    <a:pt x="704" y="3370"/>
                    <a:pt x="718" y="3370"/>
                    <a:pt x="750" y="3370"/>
                  </a:cubicBezTo>
                  <a:lnTo>
                    <a:pt x="838" y="3370"/>
                  </a:lnTo>
                  <a:cubicBezTo>
                    <a:pt x="852" y="3370"/>
                    <a:pt x="880" y="3356"/>
                    <a:pt x="908" y="3356"/>
                  </a:cubicBezTo>
                  <a:cubicBezTo>
                    <a:pt x="925" y="3356"/>
                    <a:pt x="954" y="3342"/>
                    <a:pt x="968" y="3342"/>
                  </a:cubicBezTo>
                  <a:cubicBezTo>
                    <a:pt x="982" y="3324"/>
                    <a:pt x="996" y="3324"/>
                    <a:pt x="1013" y="3310"/>
                  </a:cubicBezTo>
                  <a:cubicBezTo>
                    <a:pt x="1027" y="3310"/>
                    <a:pt x="1042" y="3296"/>
                    <a:pt x="1056" y="3296"/>
                  </a:cubicBezTo>
                  <a:cubicBezTo>
                    <a:pt x="1070" y="3282"/>
                    <a:pt x="1084" y="3268"/>
                    <a:pt x="1101" y="3268"/>
                  </a:cubicBezTo>
                  <a:cubicBezTo>
                    <a:pt x="1101" y="3254"/>
                    <a:pt x="1084" y="3254"/>
                    <a:pt x="1084" y="3254"/>
                  </a:cubicBezTo>
                  <a:cubicBezTo>
                    <a:pt x="996" y="3134"/>
                    <a:pt x="908" y="3018"/>
                    <a:pt x="820" y="2885"/>
                  </a:cubicBezTo>
                  <a:lnTo>
                    <a:pt x="820" y="2885"/>
                  </a:lnTo>
                  <a:lnTo>
                    <a:pt x="838" y="2902"/>
                  </a:lnTo>
                  <a:cubicBezTo>
                    <a:pt x="778" y="2783"/>
                    <a:pt x="718" y="2666"/>
                    <a:pt x="662" y="2519"/>
                  </a:cubicBezTo>
                  <a:cubicBezTo>
                    <a:pt x="616" y="2431"/>
                    <a:pt x="588" y="2329"/>
                    <a:pt x="556" y="2241"/>
                  </a:cubicBezTo>
                  <a:cubicBezTo>
                    <a:pt x="514" y="2037"/>
                    <a:pt x="486" y="1829"/>
                    <a:pt x="486" y="1611"/>
                  </a:cubicBezTo>
                  <a:cubicBezTo>
                    <a:pt x="500" y="1390"/>
                    <a:pt x="528" y="1186"/>
                    <a:pt x="574" y="996"/>
                  </a:cubicBezTo>
                  <a:cubicBezTo>
                    <a:pt x="630" y="834"/>
                    <a:pt x="690" y="686"/>
                    <a:pt x="764" y="556"/>
                  </a:cubicBezTo>
                  <a:cubicBezTo>
                    <a:pt x="838" y="440"/>
                    <a:pt x="925" y="334"/>
                    <a:pt x="1013" y="246"/>
                  </a:cubicBezTo>
                  <a:cubicBezTo>
                    <a:pt x="1070" y="190"/>
                    <a:pt x="1144" y="130"/>
                    <a:pt x="1217" y="88"/>
                  </a:cubicBezTo>
                  <a:cubicBezTo>
                    <a:pt x="1231" y="71"/>
                    <a:pt x="1246" y="71"/>
                    <a:pt x="1246" y="56"/>
                  </a:cubicBezTo>
                  <a:cubicBezTo>
                    <a:pt x="1246" y="42"/>
                    <a:pt x="1246" y="28"/>
                    <a:pt x="1231" y="14"/>
                  </a:cubicBezTo>
                  <a:cubicBezTo>
                    <a:pt x="1231" y="0"/>
                    <a:pt x="1217" y="0"/>
                    <a:pt x="1203" y="0"/>
                  </a:cubicBezTo>
                  <a:close/>
                </a:path>
              </a:pathLst>
            </a:custGeom>
            <a:solidFill>
              <a:srgbClr val="0024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7494;p83">
              <a:extLst>
                <a:ext uri="{FF2B5EF4-FFF2-40B4-BE49-F238E27FC236}">
                  <a16:creationId xmlns:a16="http://schemas.microsoft.com/office/drawing/2014/main" id="{DAB4750E-30ED-41E0-86EA-54F3FA2151DE}"/>
                </a:ext>
              </a:extLst>
            </p:cNvPr>
            <p:cNvSpPr/>
            <p:nvPr/>
          </p:nvSpPr>
          <p:spPr>
            <a:xfrm>
              <a:off x="3482444" y="3320685"/>
              <a:ext cx="77734" cy="47169"/>
            </a:xfrm>
            <a:custGeom>
              <a:avLst/>
              <a:gdLst/>
              <a:ahLst/>
              <a:cxnLst/>
              <a:rect l="l" t="t" r="r" b="b"/>
              <a:pathLst>
                <a:path w="824" h="500" extrusionOk="0">
                  <a:moveTo>
                    <a:pt x="690" y="1"/>
                  </a:moveTo>
                  <a:cubicBezTo>
                    <a:pt x="647" y="1"/>
                    <a:pt x="616" y="18"/>
                    <a:pt x="588" y="46"/>
                  </a:cubicBezTo>
                  <a:cubicBezTo>
                    <a:pt x="588" y="60"/>
                    <a:pt x="574" y="74"/>
                    <a:pt x="574" y="74"/>
                  </a:cubicBezTo>
                  <a:cubicBezTo>
                    <a:pt x="545" y="106"/>
                    <a:pt x="528" y="134"/>
                    <a:pt x="500" y="148"/>
                  </a:cubicBezTo>
                  <a:cubicBezTo>
                    <a:pt x="472" y="176"/>
                    <a:pt x="426" y="194"/>
                    <a:pt x="398" y="208"/>
                  </a:cubicBezTo>
                  <a:cubicBezTo>
                    <a:pt x="338" y="236"/>
                    <a:pt x="282" y="250"/>
                    <a:pt x="222" y="264"/>
                  </a:cubicBezTo>
                  <a:lnTo>
                    <a:pt x="120" y="264"/>
                  </a:lnTo>
                  <a:cubicBezTo>
                    <a:pt x="60" y="264"/>
                    <a:pt x="0" y="324"/>
                    <a:pt x="0" y="384"/>
                  </a:cubicBezTo>
                  <a:cubicBezTo>
                    <a:pt x="0" y="440"/>
                    <a:pt x="60" y="500"/>
                    <a:pt x="120" y="500"/>
                  </a:cubicBezTo>
                  <a:cubicBezTo>
                    <a:pt x="250" y="500"/>
                    <a:pt x="370" y="472"/>
                    <a:pt x="500" y="412"/>
                  </a:cubicBezTo>
                  <a:cubicBezTo>
                    <a:pt x="559" y="398"/>
                    <a:pt x="602" y="352"/>
                    <a:pt x="661" y="324"/>
                  </a:cubicBezTo>
                  <a:cubicBezTo>
                    <a:pt x="721" y="282"/>
                    <a:pt x="749" y="222"/>
                    <a:pt x="792" y="162"/>
                  </a:cubicBezTo>
                  <a:cubicBezTo>
                    <a:pt x="823" y="120"/>
                    <a:pt x="809" y="46"/>
                    <a:pt x="749" y="18"/>
                  </a:cubicBezTo>
                  <a:cubicBezTo>
                    <a:pt x="735" y="1"/>
                    <a:pt x="704" y="1"/>
                    <a:pt x="690" y="1"/>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7495;p83">
              <a:extLst>
                <a:ext uri="{FF2B5EF4-FFF2-40B4-BE49-F238E27FC236}">
                  <a16:creationId xmlns:a16="http://schemas.microsoft.com/office/drawing/2014/main" id="{463B2FA0-F169-4E56-BCF1-A6A49D2CB36A}"/>
                </a:ext>
              </a:extLst>
            </p:cNvPr>
            <p:cNvSpPr/>
            <p:nvPr/>
          </p:nvSpPr>
          <p:spPr>
            <a:xfrm>
              <a:off x="3075943" y="2937769"/>
              <a:ext cx="227070" cy="220089"/>
            </a:xfrm>
            <a:custGeom>
              <a:avLst/>
              <a:gdLst/>
              <a:ahLst/>
              <a:cxnLst/>
              <a:rect l="l" t="t" r="r" b="b"/>
              <a:pathLst>
                <a:path w="2407" h="2333" extrusionOk="0">
                  <a:moveTo>
                    <a:pt x="1879" y="0"/>
                  </a:moveTo>
                  <a:cubicBezTo>
                    <a:pt x="1865" y="0"/>
                    <a:pt x="1847" y="0"/>
                    <a:pt x="1833" y="14"/>
                  </a:cubicBezTo>
                  <a:cubicBezTo>
                    <a:pt x="1759" y="32"/>
                    <a:pt x="1689" y="46"/>
                    <a:pt x="1601" y="60"/>
                  </a:cubicBezTo>
                  <a:cubicBezTo>
                    <a:pt x="1481" y="88"/>
                    <a:pt x="1351" y="148"/>
                    <a:pt x="1217" y="208"/>
                  </a:cubicBezTo>
                  <a:cubicBezTo>
                    <a:pt x="1101" y="278"/>
                    <a:pt x="985" y="352"/>
                    <a:pt x="866" y="454"/>
                  </a:cubicBezTo>
                  <a:cubicBezTo>
                    <a:pt x="764" y="542"/>
                    <a:pt x="662" y="647"/>
                    <a:pt x="574" y="764"/>
                  </a:cubicBezTo>
                  <a:cubicBezTo>
                    <a:pt x="398" y="982"/>
                    <a:pt x="250" y="1231"/>
                    <a:pt x="162" y="1495"/>
                  </a:cubicBezTo>
                  <a:cubicBezTo>
                    <a:pt x="106" y="1629"/>
                    <a:pt x="74" y="1759"/>
                    <a:pt x="46" y="1949"/>
                  </a:cubicBezTo>
                  <a:cubicBezTo>
                    <a:pt x="18" y="2083"/>
                    <a:pt x="0" y="2213"/>
                    <a:pt x="0" y="2332"/>
                  </a:cubicBezTo>
                  <a:cubicBezTo>
                    <a:pt x="32" y="2287"/>
                    <a:pt x="60" y="2244"/>
                    <a:pt x="88" y="2199"/>
                  </a:cubicBezTo>
                  <a:lnTo>
                    <a:pt x="134" y="2157"/>
                  </a:lnTo>
                  <a:cubicBezTo>
                    <a:pt x="162" y="2111"/>
                    <a:pt x="194" y="2069"/>
                    <a:pt x="222" y="2037"/>
                  </a:cubicBezTo>
                  <a:cubicBezTo>
                    <a:pt x="236" y="2023"/>
                    <a:pt x="236" y="2009"/>
                    <a:pt x="250" y="1995"/>
                  </a:cubicBezTo>
                  <a:cubicBezTo>
                    <a:pt x="264" y="1967"/>
                    <a:pt x="296" y="1949"/>
                    <a:pt x="310" y="1921"/>
                  </a:cubicBezTo>
                  <a:cubicBezTo>
                    <a:pt x="338" y="1893"/>
                    <a:pt x="352" y="1861"/>
                    <a:pt x="384" y="1833"/>
                  </a:cubicBezTo>
                  <a:cubicBezTo>
                    <a:pt x="384" y="1833"/>
                    <a:pt x="398" y="1819"/>
                    <a:pt x="398" y="1805"/>
                  </a:cubicBezTo>
                  <a:lnTo>
                    <a:pt x="486" y="1717"/>
                  </a:lnTo>
                  <a:lnTo>
                    <a:pt x="500" y="1703"/>
                  </a:lnTo>
                  <a:cubicBezTo>
                    <a:pt x="514" y="1685"/>
                    <a:pt x="528" y="1657"/>
                    <a:pt x="545" y="1643"/>
                  </a:cubicBezTo>
                  <a:lnTo>
                    <a:pt x="560" y="1629"/>
                  </a:lnTo>
                  <a:cubicBezTo>
                    <a:pt x="588" y="1583"/>
                    <a:pt x="616" y="1555"/>
                    <a:pt x="662" y="1509"/>
                  </a:cubicBezTo>
                  <a:cubicBezTo>
                    <a:pt x="721" y="1379"/>
                    <a:pt x="792" y="1245"/>
                    <a:pt x="880" y="1115"/>
                  </a:cubicBezTo>
                  <a:cubicBezTo>
                    <a:pt x="1013" y="954"/>
                    <a:pt x="1161" y="792"/>
                    <a:pt x="1305" y="676"/>
                  </a:cubicBezTo>
                  <a:cubicBezTo>
                    <a:pt x="1439" y="574"/>
                    <a:pt x="1569" y="486"/>
                    <a:pt x="1717" y="426"/>
                  </a:cubicBezTo>
                  <a:lnTo>
                    <a:pt x="1717" y="412"/>
                  </a:lnTo>
                  <a:cubicBezTo>
                    <a:pt x="1833" y="366"/>
                    <a:pt x="1967" y="324"/>
                    <a:pt x="2083" y="310"/>
                  </a:cubicBezTo>
                  <a:cubicBezTo>
                    <a:pt x="2171" y="296"/>
                    <a:pt x="2258" y="296"/>
                    <a:pt x="2346" y="296"/>
                  </a:cubicBezTo>
                  <a:cubicBezTo>
                    <a:pt x="2360" y="296"/>
                    <a:pt x="2375" y="296"/>
                    <a:pt x="2375" y="278"/>
                  </a:cubicBezTo>
                  <a:cubicBezTo>
                    <a:pt x="2392" y="278"/>
                    <a:pt x="2406" y="264"/>
                    <a:pt x="2406" y="250"/>
                  </a:cubicBezTo>
                  <a:cubicBezTo>
                    <a:pt x="2406" y="236"/>
                    <a:pt x="2392" y="222"/>
                    <a:pt x="2392" y="208"/>
                  </a:cubicBezTo>
                  <a:lnTo>
                    <a:pt x="2375" y="208"/>
                  </a:lnTo>
                  <a:cubicBezTo>
                    <a:pt x="2360" y="208"/>
                    <a:pt x="2360" y="190"/>
                    <a:pt x="2346" y="190"/>
                  </a:cubicBezTo>
                  <a:lnTo>
                    <a:pt x="2185" y="190"/>
                  </a:lnTo>
                  <a:lnTo>
                    <a:pt x="2128" y="134"/>
                  </a:lnTo>
                  <a:cubicBezTo>
                    <a:pt x="2111" y="120"/>
                    <a:pt x="2083" y="102"/>
                    <a:pt x="2069" y="88"/>
                  </a:cubicBezTo>
                  <a:lnTo>
                    <a:pt x="2069" y="60"/>
                  </a:lnTo>
                  <a:cubicBezTo>
                    <a:pt x="2069" y="60"/>
                    <a:pt x="2069" y="46"/>
                    <a:pt x="2054" y="32"/>
                  </a:cubicBezTo>
                  <a:cubicBezTo>
                    <a:pt x="2040" y="14"/>
                    <a:pt x="2023" y="14"/>
                    <a:pt x="2023" y="14"/>
                  </a:cubicBezTo>
                  <a:lnTo>
                    <a:pt x="1935" y="14"/>
                  </a:lnTo>
                  <a:cubicBezTo>
                    <a:pt x="1921" y="14"/>
                    <a:pt x="1907" y="0"/>
                    <a:pt x="1893" y="0"/>
                  </a:cubicBezTo>
                  <a:close/>
                </a:path>
              </a:pathLst>
            </a:custGeom>
            <a:solidFill>
              <a:srgbClr val="0024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7496;p83">
              <a:extLst>
                <a:ext uri="{FF2B5EF4-FFF2-40B4-BE49-F238E27FC236}">
                  <a16:creationId xmlns:a16="http://schemas.microsoft.com/office/drawing/2014/main" id="{DC686A9A-1ED5-4003-A153-7100AE56E179}"/>
                </a:ext>
              </a:extLst>
            </p:cNvPr>
            <p:cNvSpPr/>
            <p:nvPr/>
          </p:nvSpPr>
          <p:spPr>
            <a:xfrm>
              <a:off x="3152263" y="2564475"/>
              <a:ext cx="122827" cy="153676"/>
            </a:xfrm>
            <a:custGeom>
              <a:avLst/>
              <a:gdLst/>
              <a:ahLst/>
              <a:cxnLst/>
              <a:rect l="l" t="t" r="r" b="b"/>
              <a:pathLst>
                <a:path w="1302" h="1629" extrusionOk="0">
                  <a:moveTo>
                    <a:pt x="718" y="0"/>
                  </a:moveTo>
                  <a:cubicBezTo>
                    <a:pt x="658" y="0"/>
                    <a:pt x="616" y="14"/>
                    <a:pt x="556" y="32"/>
                  </a:cubicBezTo>
                  <a:cubicBezTo>
                    <a:pt x="422" y="60"/>
                    <a:pt x="320" y="120"/>
                    <a:pt x="232" y="208"/>
                  </a:cubicBezTo>
                  <a:cubicBezTo>
                    <a:pt x="71" y="366"/>
                    <a:pt x="0" y="602"/>
                    <a:pt x="0" y="865"/>
                  </a:cubicBezTo>
                  <a:cubicBezTo>
                    <a:pt x="14" y="1115"/>
                    <a:pt x="116" y="1351"/>
                    <a:pt x="278" y="1527"/>
                  </a:cubicBezTo>
                  <a:cubicBezTo>
                    <a:pt x="306" y="1555"/>
                    <a:pt x="334" y="1569"/>
                    <a:pt x="380" y="1597"/>
                  </a:cubicBezTo>
                  <a:cubicBezTo>
                    <a:pt x="380" y="1615"/>
                    <a:pt x="394" y="1615"/>
                    <a:pt x="394" y="1615"/>
                  </a:cubicBezTo>
                  <a:lnTo>
                    <a:pt x="408" y="1615"/>
                  </a:lnTo>
                  <a:cubicBezTo>
                    <a:pt x="422" y="1597"/>
                    <a:pt x="422" y="1597"/>
                    <a:pt x="440" y="1597"/>
                  </a:cubicBezTo>
                  <a:cubicBezTo>
                    <a:pt x="468" y="1597"/>
                    <a:pt x="482" y="1615"/>
                    <a:pt x="510" y="1615"/>
                  </a:cubicBezTo>
                  <a:cubicBezTo>
                    <a:pt x="542" y="1629"/>
                    <a:pt x="584" y="1629"/>
                    <a:pt x="616" y="1629"/>
                  </a:cubicBezTo>
                  <a:lnTo>
                    <a:pt x="644" y="1629"/>
                  </a:lnTo>
                  <a:cubicBezTo>
                    <a:pt x="718" y="1629"/>
                    <a:pt x="792" y="1597"/>
                    <a:pt x="862" y="1569"/>
                  </a:cubicBezTo>
                  <a:cubicBezTo>
                    <a:pt x="922" y="1527"/>
                    <a:pt x="996" y="1481"/>
                    <a:pt x="1056" y="1421"/>
                  </a:cubicBezTo>
                  <a:cubicBezTo>
                    <a:pt x="1112" y="1365"/>
                    <a:pt x="1158" y="1291"/>
                    <a:pt x="1186" y="1217"/>
                  </a:cubicBezTo>
                  <a:cubicBezTo>
                    <a:pt x="1245" y="1129"/>
                    <a:pt x="1274" y="1013"/>
                    <a:pt x="1288" y="893"/>
                  </a:cubicBezTo>
                  <a:cubicBezTo>
                    <a:pt x="1302" y="777"/>
                    <a:pt x="1302" y="661"/>
                    <a:pt x="1274" y="542"/>
                  </a:cubicBezTo>
                  <a:cubicBezTo>
                    <a:pt x="1245" y="426"/>
                    <a:pt x="1200" y="324"/>
                    <a:pt x="1143" y="236"/>
                  </a:cubicBezTo>
                  <a:cubicBezTo>
                    <a:pt x="1112" y="190"/>
                    <a:pt x="1084" y="148"/>
                    <a:pt x="1038" y="120"/>
                  </a:cubicBezTo>
                  <a:cubicBezTo>
                    <a:pt x="996" y="88"/>
                    <a:pt x="950" y="60"/>
                    <a:pt x="894" y="46"/>
                  </a:cubicBezTo>
                  <a:cubicBezTo>
                    <a:pt x="848" y="14"/>
                    <a:pt x="792" y="0"/>
                    <a:pt x="718" y="0"/>
                  </a:cubicBezTo>
                  <a:close/>
                </a:path>
              </a:pathLst>
            </a:custGeom>
            <a:solidFill>
              <a:srgbClr val="E8BA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7497;p83">
              <a:extLst>
                <a:ext uri="{FF2B5EF4-FFF2-40B4-BE49-F238E27FC236}">
                  <a16:creationId xmlns:a16="http://schemas.microsoft.com/office/drawing/2014/main" id="{18DB8D31-574D-4C77-AFF9-2F4C8AF23164}"/>
                </a:ext>
              </a:extLst>
            </p:cNvPr>
            <p:cNvSpPr/>
            <p:nvPr/>
          </p:nvSpPr>
          <p:spPr>
            <a:xfrm>
              <a:off x="3208677" y="2580985"/>
              <a:ext cx="37546" cy="72168"/>
            </a:xfrm>
            <a:custGeom>
              <a:avLst/>
              <a:gdLst/>
              <a:ahLst/>
              <a:cxnLst/>
              <a:rect l="l" t="t" r="r" b="b"/>
              <a:pathLst>
                <a:path w="398" h="765" extrusionOk="0">
                  <a:moveTo>
                    <a:pt x="32" y="1"/>
                  </a:moveTo>
                  <a:cubicBezTo>
                    <a:pt x="32" y="1"/>
                    <a:pt x="18" y="1"/>
                    <a:pt x="18" y="15"/>
                  </a:cubicBezTo>
                  <a:cubicBezTo>
                    <a:pt x="0" y="33"/>
                    <a:pt x="18" y="47"/>
                    <a:pt x="32" y="47"/>
                  </a:cubicBezTo>
                  <a:cubicBezTo>
                    <a:pt x="46" y="61"/>
                    <a:pt x="60" y="61"/>
                    <a:pt x="74" y="75"/>
                  </a:cubicBezTo>
                  <a:cubicBezTo>
                    <a:pt x="106" y="89"/>
                    <a:pt x="134" y="121"/>
                    <a:pt x="162" y="149"/>
                  </a:cubicBezTo>
                  <a:cubicBezTo>
                    <a:pt x="176" y="177"/>
                    <a:pt x="208" y="208"/>
                    <a:pt x="222" y="237"/>
                  </a:cubicBezTo>
                  <a:cubicBezTo>
                    <a:pt x="236" y="279"/>
                    <a:pt x="250" y="325"/>
                    <a:pt x="264" y="367"/>
                  </a:cubicBezTo>
                  <a:cubicBezTo>
                    <a:pt x="282" y="455"/>
                    <a:pt x="296" y="560"/>
                    <a:pt x="282" y="662"/>
                  </a:cubicBezTo>
                  <a:lnTo>
                    <a:pt x="282" y="704"/>
                  </a:lnTo>
                  <a:cubicBezTo>
                    <a:pt x="282" y="718"/>
                    <a:pt x="282" y="736"/>
                    <a:pt x="296" y="750"/>
                  </a:cubicBezTo>
                  <a:cubicBezTo>
                    <a:pt x="296" y="750"/>
                    <a:pt x="310" y="764"/>
                    <a:pt x="324" y="764"/>
                  </a:cubicBezTo>
                  <a:cubicBezTo>
                    <a:pt x="338" y="764"/>
                    <a:pt x="352" y="764"/>
                    <a:pt x="352" y="750"/>
                  </a:cubicBezTo>
                  <a:cubicBezTo>
                    <a:pt x="370" y="750"/>
                    <a:pt x="384" y="736"/>
                    <a:pt x="384" y="718"/>
                  </a:cubicBezTo>
                  <a:cubicBezTo>
                    <a:pt x="398" y="588"/>
                    <a:pt x="384" y="441"/>
                    <a:pt x="324" y="296"/>
                  </a:cubicBezTo>
                  <a:cubicBezTo>
                    <a:pt x="296" y="237"/>
                    <a:pt x="264" y="177"/>
                    <a:pt x="222" y="135"/>
                  </a:cubicBezTo>
                  <a:cubicBezTo>
                    <a:pt x="162" y="75"/>
                    <a:pt x="120" y="33"/>
                    <a:pt x="46" y="1"/>
                  </a:cubicBezTo>
                  <a:close/>
                </a:path>
              </a:pathLst>
            </a:custGeom>
            <a:solidFill>
              <a:srgbClr val="C3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7498;p83">
              <a:extLst>
                <a:ext uri="{FF2B5EF4-FFF2-40B4-BE49-F238E27FC236}">
                  <a16:creationId xmlns:a16="http://schemas.microsoft.com/office/drawing/2014/main" id="{8BF82F8A-804F-4977-A8B7-22510A072CF1}"/>
                </a:ext>
              </a:extLst>
            </p:cNvPr>
            <p:cNvSpPr/>
            <p:nvPr/>
          </p:nvSpPr>
          <p:spPr>
            <a:xfrm>
              <a:off x="3154904" y="2354386"/>
              <a:ext cx="731493" cy="745361"/>
            </a:xfrm>
            <a:custGeom>
              <a:avLst/>
              <a:gdLst/>
              <a:ahLst/>
              <a:cxnLst/>
              <a:rect l="l" t="t" r="r" b="b"/>
              <a:pathLst>
                <a:path w="7754" h="7901" extrusionOk="0">
                  <a:moveTo>
                    <a:pt x="2828" y="0"/>
                  </a:moveTo>
                  <a:cubicBezTo>
                    <a:pt x="2565" y="131"/>
                    <a:pt x="2347" y="306"/>
                    <a:pt x="2139" y="514"/>
                  </a:cubicBezTo>
                  <a:cubicBezTo>
                    <a:pt x="2023" y="630"/>
                    <a:pt x="1921" y="778"/>
                    <a:pt x="1819" y="922"/>
                  </a:cubicBezTo>
                  <a:cubicBezTo>
                    <a:pt x="1731" y="1056"/>
                    <a:pt x="1643" y="1218"/>
                    <a:pt x="1569" y="1379"/>
                  </a:cubicBezTo>
                  <a:cubicBezTo>
                    <a:pt x="1495" y="1524"/>
                    <a:pt x="1421" y="1685"/>
                    <a:pt x="1348" y="1875"/>
                  </a:cubicBezTo>
                  <a:cubicBezTo>
                    <a:pt x="1319" y="1963"/>
                    <a:pt x="1274" y="2037"/>
                    <a:pt x="1246" y="2125"/>
                  </a:cubicBezTo>
                  <a:lnTo>
                    <a:pt x="1232" y="2153"/>
                  </a:lnTo>
                  <a:lnTo>
                    <a:pt x="1232" y="2171"/>
                  </a:lnTo>
                  <a:cubicBezTo>
                    <a:pt x="1203" y="2227"/>
                    <a:pt x="1172" y="2301"/>
                    <a:pt x="1144" y="2375"/>
                  </a:cubicBezTo>
                  <a:cubicBezTo>
                    <a:pt x="1010" y="2639"/>
                    <a:pt x="834" y="2874"/>
                    <a:pt x="658" y="3106"/>
                  </a:cubicBezTo>
                  <a:lnTo>
                    <a:pt x="570" y="3208"/>
                  </a:lnTo>
                  <a:cubicBezTo>
                    <a:pt x="454" y="3370"/>
                    <a:pt x="352" y="3504"/>
                    <a:pt x="264" y="3634"/>
                  </a:cubicBezTo>
                  <a:cubicBezTo>
                    <a:pt x="176" y="3810"/>
                    <a:pt x="102" y="3958"/>
                    <a:pt x="60" y="4105"/>
                  </a:cubicBezTo>
                  <a:cubicBezTo>
                    <a:pt x="29" y="4193"/>
                    <a:pt x="14" y="4281"/>
                    <a:pt x="14" y="4369"/>
                  </a:cubicBezTo>
                  <a:cubicBezTo>
                    <a:pt x="0" y="4457"/>
                    <a:pt x="0" y="4545"/>
                    <a:pt x="14" y="4633"/>
                  </a:cubicBezTo>
                  <a:cubicBezTo>
                    <a:pt x="14" y="4721"/>
                    <a:pt x="29" y="4809"/>
                    <a:pt x="60" y="4897"/>
                  </a:cubicBezTo>
                  <a:cubicBezTo>
                    <a:pt x="74" y="4985"/>
                    <a:pt x="102" y="5055"/>
                    <a:pt x="116" y="5129"/>
                  </a:cubicBezTo>
                  <a:cubicBezTo>
                    <a:pt x="176" y="5291"/>
                    <a:pt x="236" y="5439"/>
                    <a:pt x="324" y="5569"/>
                  </a:cubicBezTo>
                  <a:cubicBezTo>
                    <a:pt x="394" y="5702"/>
                    <a:pt x="482" y="5847"/>
                    <a:pt x="588" y="5966"/>
                  </a:cubicBezTo>
                  <a:cubicBezTo>
                    <a:pt x="778" y="6216"/>
                    <a:pt x="1010" y="6434"/>
                    <a:pt x="1274" y="6624"/>
                  </a:cubicBezTo>
                  <a:cubicBezTo>
                    <a:pt x="1759" y="6976"/>
                    <a:pt x="2347" y="7254"/>
                    <a:pt x="3018" y="7415"/>
                  </a:cubicBezTo>
                  <a:cubicBezTo>
                    <a:pt x="3194" y="7475"/>
                    <a:pt x="3356" y="7503"/>
                    <a:pt x="3518" y="7535"/>
                  </a:cubicBezTo>
                  <a:cubicBezTo>
                    <a:pt x="3708" y="7563"/>
                    <a:pt x="3870" y="7577"/>
                    <a:pt x="4031" y="7577"/>
                  </a:cubicBezTo>
                  <a:cubicBezTo>
                    <a:pt x="4207" y="7577"/>
                    <a:pt x="4369" y="7563"/>
                    <a:pt x="4527" y="7517"/>
                  </a:cubicBezTo>
                  <a:cubicBezTo>
                    <a:pt x="4675" y="7489"/>
                    <a:pt x="4823" y="7447"/>
                    <a:pt x="4939" y="7387"/>
                  </a:cubicBezTo>
                  <a:cubicBezTo>
                    <a:pt x="4967" y="7429"/>
                    <a:pt x="5013" y="7475"/>
                    <a:pt x="5055" y="7517"/>
                  </a:cubicBezTo>
                  <a:cubicBezTo>
                    <a:pt x="5101" y="7577"/>
                    <a:pt x="5161" y="7623"/>
                    <a:pt x="5217" y="7665"/>
                  </a:cubicBezTo>
                  <a:cubicBezTo>
                    <a:pt x="5336" y="7753"/>
                    <a:pt x="5467" y="7813"/>
                    <a:pt x="5600" y="7855"/>
                  </a:cubicBezTo>
                  <a:cubicBezTo>
                    <a:pt x="5730" y="7887"/>
                    <a:pt x="5847" y="7901"/>
                    <a:pt x="5966" y="7901"/>
                  </a:cubicBezTo>
                  <a:lnTo>
                    <a:pt x="6082" y="7901"/>
                  </a:lnTo>
                  <a:cubicBezTo>
                    <a:pt x="6170" y="7887"/>
                    <a:pt x="6244" y="7869"/>
                    <a:pt x="6304" y="7855"/>
                  </a:cubicBezTo>
                  <a:cubicBezTo>
                    <a:pt x="6392" y="7841"/>
                    <a:pt x="6448" y="7813"/>
                    <a:pt x="6508" y="7781"/>
                  </a:cubicBezTo>
                  <a:cubicBezTo>
                    <a:pt x="6610" y="7725"/>
                    <a:pt x="6698" y="7665"/>
                    <a:pt x="6786" y="7577"/>
                  </a:cubicBezTo>
                  <a:cubicBezTo>
                    <a:pt x="6874" y="7489"/>
                    <a:pt x="6948" y="7387"/>
                    <a:pt x="7007" y="7285"/>
                  </a:cubicBezTo>
                  <a:cubicBezTo>
                    <a:pt x="7064" y="7166"/>
                    <a:pt x="7095" y="7064"/>
                    <a:pt x="7109" y="6962"/>
                  </a:cubicBezTo>
                  <a:cubicBezTo>
                    <a:pt x="7123" y="6846"/>
                    <a:pt x="7095" y="6726"/>
                    <a:pt x="7050" y="6638"/>
                  </a:cubicBezTo>
                  <a:cubicBezTo>
                    <a:pt x="7021" y="6582"/>
                    <a:pt x="6990" y="6536"/>
                    <a:pt x="6948" y="6494"/>
                  </a:cubicBezTo>
                  <a:cubicBezTo>
                    <a:pt x="6902" y="6434"/>
                    <a:pt x="6845" y="6392"/>
                    <a:pt x="6786" y="6360"/>
                  </a:cubicBezTo>
                  <a:cubicBezTo>
                    <a:pt x="6758" y="6346"/>
                    <a:pt x="6712" y="6332"/>
                    <a:pt x="6670" y="6318"/>
                  </a:cubicBezTo>
                  <a:cubicBezTo>
                    <a:pt x="6624" y="6304"/>
                    <a:pt x="6582" y="6286"/>
                    <a:pt x="6536" y="6286"/>
                  </a:cubicBezTo>
                  <a:cubicBezTo>
                    <a:pt x="6610" y="6216"/>
                    <a:pt x="6698" y="6142"/>
                    <a:pt x="6800" y="6040"/>
                  </a:cubicBezTo>
                  <a:cubicBezTo>
                    <a:pt x="6919" y="5920"/>
                    <a:pt x="7021" y="5790"/>
                    <a:pt x="7123" y="5657"/>
                  </a:cubicBezTo>
                  <a:cubicBezTo>
                    <a:pt x="7225" y="5512"/>
                    <a:pt x="7327" y="5365"/>
                    <a:pt x="7401" y="5217"/>
                  </a:cubicBezTo>
                  <a:cubicBezTo>
                    <a:pt x="7489" y="5055"/>
                    <a:pt x="7563" y="4911"/>
                    <a:pt x="7605" y="4763"/>
                  </a:cubicBezTo>
                  <a:cubicBezTo>
                    <a:pt x="7665" y="4615"/>
                    <a:pt x="7711" y="4471"/>
                    <a:pt x="7725" y="4338"/>
                  </a:cubicBezTo>
                  <a:cubicBezTo>
                    <a:pt x="7753" y="4221"/>
                    <a:pt x="7753" y="4105"/>
                    <a:pt x="7753" y="3972"/>
                  </a:cubicBezTo>
                  <a:cubicBezTo>
                    <a:pt x="7739" y="3532"/>
                    <a:pt x="7563" y="3064"/>
                    <a:pt x="7225" y="2610"/>
                  </a:cubicBezTo>
                  <a:cubicBezTo>
                    <a:pt x="7078" y="2389"/>
                    <a:pt x="6902" y="2185"/>
                    <a:pt x="6712" y="1995"/>
                  </a:cubicBezTo>
                  <a:cubicBezTo>
                    <a:pt x="6522" y="1787"/>
                    <a:pt x="6304" y="1611"/>
                    <a:pt x="6082" y="1436"/>
                  </a:cubicBezTo>
                  <a:cubicBezTo>
                    <a:pt x="5878" y="1274"/>
                    <a:pt x="5643" y="1116"/>
                    <a:pt x="5424" y="982"/>
                  </a:cubicBezTo>
                  <a:cubicBezTo>
                    <a:pt x="5189" y="852"/>
                    <a:pt x="4967" y="732"/>
                    <a:pt x="4763" y="630"/>
                  </a:cubicBezTo>
                  <a:cubicBezTo>
                    <a:pt x="4661" y="588"/>
                    <a:pt x="4559" y="542"/>
                    <a:pt x="4457" y="500"/>
                  </a:cubicBezTo>
                  <a:cubicBezTo>
                    <a:pt x="4250" y="426"/>
                    <a:pt x="4074" y="366"/>
                    <a:pt x="3912" y="306"/>
                  </a:cubicBezTo>
                  <a:lnTo>
                    <a:pt x="3884" y="306"/>
                  </a:lnTo>
                  <a:cubicBezTo>
                    <a:pt x="3490" y="176"/>
                    <a:pt x="3180" y="117"/>
                    <a:pt x="2888" y="102"/>
                  </a:cubicBezTo>
                  <a:lnTo>
                    <a:pt x="2916" y="74"/>
                  </a:lnTo>
                  <a:cubicBezTo>
                    <a:pt x="2916" y="60"/>
                    <a:pt x="2916" y="43"/>
                    <a:pt x="2902" y="29"/>
                  </a:cubicBezTo>
                  <a:cubicBezTo>
                    <a:pt x="2902" y="15"/>
                    <a:pt x="2888" y="0"/>
                    <a:pt x="2874" y="0"/>
                  </a:cubicBezTo>
                  <a:close/>
                </a:path>
              </a:pathLst>
            </a:custGeom>
            <a:solidFill>
              <a:srgbClr val="FFC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7499;p83">
              <a:extLst>
                <a:ext uri="{FF2B5EF4-FFF2-40B4-BE49-F238E27FC236}">
                  <a16:creationId xmlns:a16="http://schemas.microsoft.com/office/drawing/2014/main" id="{CF47D63A-4998-49F2-B41D-61BED90ED007}"/>
                </a:ext>
              </a:extLst>
            </p:cNvPr>
            <p:cNvSpPr/>
            <p:nvPr/>
          </p:nvSpPr>
          <p:spPr>
            <a:xfrm>
              <a:off x="3670554" y="2970976"/>
              <a:ext cx="85753" cy="72074"/>
            </a:xfrm>
            <a:custGeom>
              <a:avLst/>
              <a:gdLst/>
              <a:ahLst/>
              <a:cxnLst/>
              <a:rect l="l" t="t" r="r" b="b"/>
              <a:pathLst>
                <a:path w="909" h="764" extrusionOk="0">
                  <a:moveTo>
                    <a:pt x="852" y="0"/>
                  </a:moveTo>
                  <a:cubicBezTo>
                    <a:pt x="838" y="0"/>
                    <a:pt x="820" y="0"/>
                    <a:pt x="806" y="14"/>
                  </a:cubicBezTo>
                  <a:cubicBezTo>
                    <a:pt x="792" y="32"/>
                    <a:pt x="792" y="32"/>
                    <a:pt x="792" y="46"/>
                  </a:cubicBezTo>
                  <a:lnTo>
                    <a:pt x="792" y="74"/>
                  </a:lnTo>
                  <a:cubicBezTo>
                    <a:pt x="764" y="148"/>
                    <a:pt x="732" y="222"/>
                    <a:pt x="690" y="278"/>
                  </a:cubicBezTo>
                  <a:cubicBezTo>
                    <a:pt x="662" y="352"/>
                    <a:pt x="602" y="412"/>
                    <a:pt x="556" y="454"/>
                  </a:cubicBezTo>
                  <a:cubicBezTo>
                    <a:pt x="500" y="514"/>
                    <a:pt x="440" y="559"/>
                    <a:pt x="366" y="602"/>
                  </a:cubicBezTo>
                  <a:cubicBezTo>
                    <a:pt x="310" y="630"/>
                    <a:pt x="250" y="661"/>
                    <a:pt x="191" y="675"/>
                  </a:cubicBezTo>
                  <a:cubicBezTo>
                    <a:pt x="134" y="689"/>
                    <a:pt x="74" y="689"/>
                    <a:pt x="29" y="689"/>
                  </a:cubicBezTo>
                  <a:cubicBezTo>
                    <a:pt x="1" y="689"/>
                    <a:pt x="1" y="718"/>
                    <a:pt x="1" y="735"/>
                  </a:cubicBezTo>
                  <a:cubicBezTo>
                    <a:pt x="1" y="735"/>
                    <a:pt x="1" y="749"/>
                    <a:pt x="15" y="749"/>
                  </a:cubicBezTo>
                  <a:cubicBezTo>
                    <a:pt x="15" y="763"/>
                    <a:pt x="29" y="763"/>
                    <a:pt x="29" y="763"/>
                  </a:cubicBezTo>
                  <a:cubicBezTo>
                    <a:pt x="236" y="763"/>
                    <a:pt x="426" y="689"/>
                    <a:pt x="574" y="573"/>
                  </a:cubicBezTo>
                  <a:cubicBezTo>
                    <a:pt x="662" y="500"/>
                    <a:pt x="732" y="426"/>
                    <a:pt x="778" y="338"/>
                  </a:cubicBezTo>
                  <a:cubicBezTo>
                    <a:pt x="838" y="264"/>
                    <a:pt x="880" y="162"/>
                    <a:pt x="894" y="60"/>
                  </a:cubicBezTo>
                  <a:cubicBezTo>
                    <a:pt x="908" y="32"/>
                    <a:pt x="880" y="0"/>
                    <a:pt x="852" y="0"/>
                  </a:cubicBezTo>
                  <a:close/>
                </a:path>
              </a:pathLst>
            </a:custGeom>
            <a:solidFill>
              <a:srgbClr val="C3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7500;p83">
              <a:extLst>
                <a:ext uri="{FF2B5EF4-FFF2-40B4-BE49-F238E27FC236}">
                  <a16:creationId xmlns:a16="http://schemas.microsoft.com/office/drawing/2014/main" id="{67CCBD87-D984-42FF-8913-05C2679FCA94}"/>
                </a:ext>
              </a:extLst>
            </p:cNvPr>
            <p:cNvSpPr/>
            <p:nvPr/>
          </p:nvSpPr>
          <p:spPr>
            <a:xfrm>
              <a:off x="3746590" y="2970976"/>
              <a:ext cx="56791" cy="47169"/>
            </a:xfrm>
            <a:custGeom>
              <a:avLst/>
              <a:gdLst/>
              <a:ahLst/>
              <a:cxnLst/>
              <a:rect l="l" t="t" r="r" b="b"/>
              <a:pathLst>
                <a:path w="602" h="500" extrusionOk="0">
                  <a:moveTo>
                    <a:pt x="46" y="0"/>
                  </a:moveTo>
                  <a:cubicBezTo>
                    <a:pt x="14" y="0"/>
                    <a:pt x="0" y="14"/>
                    <a:pt x="0" y="46"/>
                  </a:cubicBezTo>
                  <a:lnTo>
                    <a:pt x="0" y="60"/>
                  </a:lnTo>
                  <a:cubicBezTo>
                    <a:pt x="0" y="74"/>
                    <a:pt x="14" y="88"/>
                    <a:pt x="32" y="88"/>
                  </a:cubicBezTo>
                  <a:cubicBezTo>
                    <a:pt x="46" y="102"/>
                    <a:pt x="74" y="102"/>
                    <a:pt x="102" y="120"/>
                  </a:cubicBezTo>
                  <a:cubicBezTo>
                    <a:pt x="120" y="120"/>
                    <a:pt x="148" y="134"/>
                    <a:pt x="162" y="134"/>
                  </a:cubicBezTo>
                  <a:cubicBezTo>
                    <a:pt x="222" y="162"/>
                    <a:pt x="278" y="190"/>
                    <a:pt x="338" y="222"/>
                  </a:cubicBezTo>
                  <a:cubicBezTo>
                    <a:pt x="384" y="250"/>
                    <a:pt x="426" y="295"/>
                    <a:pt x="454" y="324"/>
                  </a:cubicBezTo>
                  <a:cubicBezTo>
                    <a:pt x="471" y="352"/>
                    <a:pt x="500" y="383"/>
                    <a:pt x="514" y="412"/>
                  </a:cubicBezTo>
                  <a:cubicBezTo>
                    <a:pt x="528" y="440"/>
                    <a:pt x="528" y="454"/>
                    <a:pt x="542" y="485"/>
                  </a:cubicBezTo>
                  <a:cubicBezTo>
                    <a:pt x="542" y="500"/>
                    <a:pt x="559" y="500"/>
                    <a:pt x="573" y="500"/>
                  </a:cubicBezTo>
                  <a:cubicBezTo>
                    <a:pt x="602" y="485"/>
                    <a:pt x="602" y="471"/>
                    <a:pt x="602" y="454"/>
                  </a:cubicBezTo>
                  <a:cubicBezTo>
                    <a:pt x="559" y="338"/>
                    <a:pt x="486" y="236"/>
                    <a:pt x="398" y="148"/>
                  </a:cubicBezTo>
                  <a:cubicBezTo>
                    <a:pt x="352" y="102"/>
                    <a:pt x="296" y="74"/>
                    <a:pt x="236" y="46"/>
                  </a:cubicBezTo>
                  <a:cubicBezTo>
                    <a:pt x="208" y="32"/>
                    <a:pt x="176" y="32"/>
                    <a:pt x="134" y="14"/>
                  </a:cubicBezTo>
                  <a:cubicBezTo>
                    <a:pt x="102" y="0"/>
                    <a:pt x="74" y="0"/>
                    <a:pt x="46" y="0"/>
                  </a:cubicBezTo>
                  <a:close/>
                </a:path>
              </a:pathLst>
            </a:custGeom>
            <a:solidFill>
              <a:srgbClr val="C3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7501;p83">
              <a:extLst>
                <a:ext uri="{FF2B5EF4-FFF2-40B4-BE49-F238E27FC236}">
                  <a16:creationId xmlns:a16="http://schemas.microsoft.com/office/drawing/2014/main" id="{1E2801D5-BD81-45AB-9D63-2220E949D387}"/>
                </a:ext>
              </a:extLst>
            </p:cNvPr>
            <p:cNvSpPr/>
            <p:nvPr/>
          </p:nvSpPr>
          <p:spPr>
            <a:xfrm>
              <a:off x="3590272" y="2340424"/>
              <a:ext cx="358482" cy="339898"/>
            </a:xfrm>
            <a:custGeom>
              <a:avLst/>
              <a:gdLst/>
              <a:ahLst/>
              <a:cxnLst/>
              <a:rect l="l" t="t" r="r" b="b"/>
              <a:pathLst>
                <a:path w="3800" h="3603" extrusionOk="0">
                  <a:moveTo>
                    <a:pt x="32" y="1"/>
                  </a:moveTo>
                  <a:cubicBezTo>
                    <a:pt x="18" y="1"/>
                    <a:pt x="0" y="15"/>
                    <a:pt x="0" y="32"/>
                  </a:cubicBezTo>
                  <a:cubicBezTo>
                    <a:pt x="0" y="42"/>
                    <a:pt x="9" y="52"/>
                    <a:pt x="19" y="52"/>
                  </a:cubicBezTo>
                  <a:cubicBezTo>
                    <a:pt x="24" y="52"/>
                    <a:pt x="28" y="51"/>
                    <a:pt x="32" y="46"/>
                  </a:cubicBezTo>
                  <a:cubicBezTo>
                    <a:pt x="194" y="46"/>
                    <a:pt x="370" y="61"/>
                    <a:pt x="546" y="89"/>
                  </a:cubicBezTo>
                  <a:lnTo>
                    <a:pt x="528" y="89"/>
                  </a:lnTo>
                  <a:cubicBezTo>
                    <a:pt x="750" y="120"/>
                    <a:pt x="954" y="191"/>
                    <a:pt x="1144" y="279"/>
                  </a:cubicBezTo>
                  <a:cubicBezTo>
                    <a:pt x="1379" y="384"/>
                    <a:pt x="1583" y="514"/>
                    <a:pt x="1791" y="676"/>
                  </a:cubicBezTo>
                  <a:lnTo>
                    <a:pt x="1777" y="676"/>
                  </a:lnTo>
                  <a:cubicBezTo>
                    <a:pt x="1847" y="736"/>
                    <a:pt x="1921" y="792"/>
                    <a:pt x="1995" y="866"/>
                  </a:cubicBezTo>
                  <a:cubicBezTo>
                    <a:pt x="2069" y="926"/>
                    <a:pt x="2143" y="1000"/>
                    <a:pt x="2199" y="1070"/>
                  </a:cubicBezTo>
                  <a:cubicBezTo>
                    <a:pt x="2333" y="1218"/>
                    <a:pt x="2463" y="1380"/>
                    <a:pt x="2582" y="1541"/>
                  </a:cubicBezTo>
                  <a:cubicBezTo>
                    <a:pt x="2670" y="1657"/>
                    <a:pt x="2744" y="1774"/>
                    <a:pt x="2814" y="1907"/>
                  </a:cubicBezTo>
                  <a:cubicBezTo>
                    <a:pt x="2888" y="2023"/>
                    <a:pt x="2962" y="2157"/>
                    <a:pt x="3036" y="2287"/>
                  </a:cubicBezTo>
                  <a:cubicBezTo>
                    <a:pt x="3184" y="2537"/>
                    <a:pt x="3300" y="2787"/>
                    <a:pt x="3416" y="3050"/>
                  </a:cubicBezTo>
                  <a:cubicBezTo>
                    <a:pt x="3448" y="3138"/>
                    <a:pt x="3476" y="3212"/>
                    <a:pt x="3504" y="3286"/>
                  </a:cubicBezTo>
                  <a:cubicBezTo>
                    <a:pt x="3535" y="3356"/>
                    <a:pt x="3564" y="3430"/>
                    <a:pt x="3592" y="3504"/>
                  </a:cubicBezTo>
                  <a:lnTo>
                    <a:pt x="3592" y="3518"/>
                  </a:lnTo>
                  <a:cubicBezTo>
                    <a:pt x="3606" y="3550"/>
                    <a:pt x="3623" y="3578"/>
                    <a:pt x="3638" y="3592"/>
                  </a:cubicBezTo>
                  <a:cubicBezTo>
                    <a:pt x="3652" y="3599"/>
                    <a:pt x="3666" y="3603"/>
                    <a:pt x="3678" y="3603"/>
                  </a:cubicBezTo>
                  <a:cubicBezTo>
                    <a:pt x="3691" y="3603"/>
                    <a:pt x="3703" y="3599"/>
                    <a:pt x="3711" y="3592"/>
                  </a:cubicBezTo>
                  <a:cubicBezTo>
                    <a:pt x="3740" y="3592"/>
                    <a:pt x="3768" y="3578"/>
                    <a:pt x="3782" y="3550"/>
                  </a:cubicBezTo>
                  <a:cubicBezTo>
                    <a:pt x="3782" y="3532"/>
                    <a:pt x="3799" y="3504"/>
                    <a:pt x="3782" y="3476"/>
                  </a:cubicBezTo>
                  <a:cubicBezTo>
                    <a:pt x="3782" y="3444"/>
                    <a:pt x="3768" y="3416"/>
                    <a:pt x="3768" y="3388"/>
                  </a:cubicBezTo>
                  <a:cubicBezTo>
                    <a:pt x="3754" y="3356"/>
                    <a:pt x="3740" y="3328"/>
                    <a:pt x="3740" y="3300"/>
                  </a:cubicBezTo>
                  <a:cubicBezTo>
                    <a:pt x="3711" y="3240"/>
                    <a:pt x="3694" y="3166"/>
                    <a:pt x="3666" y="3110"/>
                  </a:cubicBezTo>
                  <a:cubicBezTo>
                    <a:pt x="3623" y="2977"/>
                    <a:pt x="3564" y="2846"/>
                    <a:pt x="3504" y="2713"/>
                  </a:cubicBezTo>
                  <a:cubicBezTo>
                    <a:pt x="3374" y="2435"/>
                    <a:pt x="3240" y="2185"/>
                    <a:pt x="3078" y="1935"/>
                  </a:cubicBezTo>
                  <a:cubicBezTo>
                    <a:pt x="2990" y="1805"/>
                    <a:pt x="2902" y="1686"/>
                    <a:pt x="2814" y="1570"/>
                  </a:cubicBezTo>
                  <a:cubicBezTo>
                    <a:pt x="2726" y="1453"/>
                    <a:pt x="2624" y="1334"/>
                    <a:pt x="2522" y="1218"/>
                  </a:cubicBezTo>
                  <a:cubicBezTo>
                    <a:pt x="2333" y="1000"/>
                    <a:pt x="2111" y="792"/>
                    <a:pt x="1879" y="616"/>
                  </a:cubicBezTo>
                  <a:cubicBezTo>
                    <a:pt x="1657" y="440"/>
                    <a:pt x="1407" y="310"/>
                    <a:pt x="1144" y="191"/>
                  </a:cubicBezTo>
                  <a:cubicBezTo>
                    <a:pt x="1028" y="148"/>
                    <a:pt x="897" y="103"/>
                    <a:pt x="750" y="61"/>
                  </a:cubicBezTo>
                  <a:cubicBezTo>
                    <a:pt x="616" y="32"/>
                    <a:pt x="486" y="15"/>
                    <a:pt x="338"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7502;p83">
              <a:extLst>
                <a:ext uri="{FF2B5EF4-FFF2-40B4-BE49-F238E27FC236}">
                  <a16:creationId xmlns:a16="http://schemas.microsoft.com/office/drawing/2014/main" id="{4AB43C0C-5041-4FEA-9936-77EAC81E10D1}"/>
                </a:ext>
              </a:extLst>
            </p:cNvPr>
            <p:cNvSpPr/>
            <p:nvPr/>
          </p:nvSpPr>
          <p:spPr>
            <a:xfrm>
              <a:off x="3963566" y="2789753"/>
              <a:ext cx="68112" cy="327257"/>
            </a:xfrm>
            <a:custGeom>
              <a:avLst/>
              <a:gdLst/>
              <a:ahLst/>
              <a:cxnLst/>
              <a:rect l="l" t="t" r="r" b="b"/>
              <a:pathLst>
                <a:path w="722" h="3469" extrusionOk="0">
                  <a:moveTo>
                    <a:pt x="282" y="648"/>
                  </a:moveTo>
                  <a:cubicBezTo>
                    <a:pt x="296" y="662"/>
                    <a:pt x="296" y="662"/>
                    <a:pt x="296" y="676"/>
                  </a:cubicBezTo>
                  <a:lnTo>
                    <a:pt x="296" y="662"/>
                  </a:lnTo>
                  <a:lnTo>
                    <a:pt x="282" y="648"/>
                  </a:lnTo>
                  <a:close/>
                  <a:moveTo>
                    <a:pt x="32" y="0"/>
                  </a:moveTo>
                  <a:cubicBezTo>
                    <a:pt x="18" y="0"/>
                    <a:pt x="1" y="32"/>
                    <a:pt x="18" y="46"/>
                  </a:cubicBezTo>
                  <a:cubicBezTo>
                    <a:pt x="120" y="236"/>
                    <a:pt x="208" y="440"/>
                    <a:pt x="296" y="662"/>
                  </a:cubicBezTo>
                  <a:cubicBezTo>
                    <a:pt x="412" y="999"/>
                    <a:pt x="514" y="1351"/>
                    <a:pt x="546" y="1703"/>
                  </a:cubicBezTo>
                  <a:cubicBezTo>
                    <a:pt x="574" y="1935"/>
                    <a:pt x="560" y="2157"/>
                    <a:pt x="514" y="2375"/>
                  </a:cubicBezTo>
                  <a:cubicBezTo>
                    <a:pt x="500" y="2523"/>
                    <a:pt x="458" y="2670"/>
                    <a:pt x="384" y="2800"/>
                  </a:cubicBezTo>
                  <a:cubicBezTo>
                    <a:pt x="324" y="2934"/>
                    <a:pt x="250" y="3050"/>
                    <a:pt x="162" y="3166"/>
                  </a:cubicBezTo>
                  <a:lnTo>
                    <a:pt x="32" y="3300"/>
                  </a:lnTo>
                  <a:cubicBezTo>
                    <a:pt x="1" y="3342"/>
                    <a:pt x="1" y="3402"/>
                    <a:pt x="32" y="3448"/>
                  </a:cubicBezTo>
                  <a:cubicBezTo>
                    <a:pt x="53" y="3462"/>
                    <a:pt x="79" y="3469"/>
                    <a:pt x="104" y="3469"/>
                  </a:cubicBezTo>
                  <a:cubicBezTo>
                    <a:pt x="130" y="3469"/>
                    <a:pt x="155" y="3462"/>
                    <a:pt x="176" y="3448"/>
                  </a:cubicBezTo>
                  <a:cubicBezTo>
                    <a:pt x="296" y="3328"/>
                    <a:pt x="398" y="3198"/>
                    <a:pt x="472" y="3050"/>
                  </a:cubicBezTo>
                  <a:cubicBezTo>
                    <a:pt x="546" y="2920"/>
                    <a:pt x="602" y="2786"/>
                    <a:pt x="648" y="2625"/>
                  </a:cubicBezTo>
                  <a:cubicBezTo>
                    <a:pt x="690" y="2480"/>
                    <a:pt x="704" y="2333"/>
                    <a:pt x="704" y="2171"/>
                  </a:cubicBezTo>
                  <a:cubicBezTo>
                    <a:pt x="722" y="2023"/>
                    <a:pt x="704" y="1865"/>
                    <a:pt x="676" y="1717"/>
                  </a:cubicBezTo>
                  <a:cubicBezTo>
                    <a:pt x="634" y="1407"/>
                    <a:pt x="546" y="1116"/>
                    <a:pt x="440" y="824"/>
                  </a:cubicBezTo>
                  <a:cubicBezTo>
                    <a:pt x="324" y="546"/>
                    <a:pt x="194" y="282"/>
                    <a:pt x="60" y="18"/>
                  </a:cubicBezTo>
                  <a:cubicBezTo>
                    <a:pt x="46" y="18"/>
                    <a:pt x="46" y="0"/>
                    <a:pt x="32"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7503;p83">
              <a:extLst>
                <a:ext uri="{FF2B5EF4-FFF2-40B4-BE49-F238E27FC236}">
                  <a16:creationId xmlns:a16="http://schemas.microsoft.com/office/drawing/2014/main" id="{FC8BC6A7-E429-45CE-8DE1-C302BC0578F7}"/>
                </a:ext>
              </a:extLst>
            </p:cNvPr>
            <p:cNvSpPr/>
            <p:nvPr/>
          </p:nvSpPr>
          <p:spPr>
            <a:xfrm>
              <a:off x="3883568" y="2958618"/>
              <a:ext cx="66508" cy="148676"/>
            </a:xfrm>
            <a:custGeom>
              <a:avLst/>
              <a:gdLst/>
              <a:ahLst/>
              <a:cxnLst/>
              <a:rect l="l" t="t" r="r" b="b"/>
              <a:pathLst>
                <a:path w="705" h="1576" extrusionOk="0">
                  <a:moveTo>
                    <a:pt x="659" y="1"/>
                  </a:moveTo>
                  <a:cubicBezTo>
                    <a:pt x="631" y="1"/>
                    <a:pt x="616" y="15"/>
                    <a:pt x="616" y="43"/>
                  </a:cubicBezTo>
                  <a:cubicBezTo>
                    <a:pt x="616" y="163"/>
                    <a:pt x="602" y="279"/>
                    <a:pt x="585" y="381"/>
                  </a:cubicBezTo>
                  <a:cubicBezTo>
                    <a:pt x="557" y="557"/>
                    <a:pt x="497" y="718"/>
                    <a:pt x="441" y="866"/>
                  </a:cubicBezTo>
                  <a:lnTo>
                    <a:pt x="441" y="849"/>
                  </a:lnTo>
                  <a:cubicBezTo>
                    <a:pt x="367" y="996"/>
                    <a:pt x="293" y="1144"/>
                    <a:pt x="191" y="1260"/>
                  </a:cubicBezTo>
                  <a:cubicBezTo>
                    <a:pt x="131" y="1320"/>
                    <a:pt x="89" y="1376"/>
                    <a:pt x="29" y="1422"/>
                  </a:cubicBezTo>
                  <a:cubicBezTo>
                    <a:pt x="1" y="1464"/>
                    <a:pt x="1" y="1510"/>
                    <a:pt x="29" y="1552"/>
                  </a:cubicBezTo>
                  <a:cubicBezTo>
                    <a:pt x="43" y="1568"/>
                    <a:pt x="65" y="1576"/>
                    <a:pt x="89" y="1576"/>
                  </a:cubicBezTo>
                  <a:cubicBezTo>
                    <a:pt x="113" y="1576"/>
                    <a:pt x="140" y="1568"/>
                    <a:pt x="163" y="1552"/>
                  </a:cubicBezTo>
                  <a:cubicBezTo>
                    <a:pt x="353" y="1348"/>
                    <a:pt x="483" y="1112"/>
                    <a:pt x="585" y="849"/>
                  </a:cubicBezTo>
                  <a:cubicBezTo>
                    <a:pt x="631" y="718"/>
                    <a:pt x="659" y="585"/>
                    <a:pt x="673" y="455"/>
                  </a:cubicBezTo>
                  <a:cubicBezTo>
                    <a:pt x="690" y="307"/>
                    <a:pt x="704" y="177"/>
                    <a:pt x="690" y="43"/>
                  </a:cubicBezTo>
                  <a:cubicBezTo>
                    <a:pt x="690" y="29"/>
                    <a:pt x="673" y="1"/>
                    <a:pt x="659"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7504;p83">
              <a:extLst>
                <a:ext uri="{FF2B5EF4-FFF2-40B4-BE49-F238E27FC236}">
                  <a16:creationId xmlns:a16="http://schemas.microsoft.com/office/drawing/2014/main" id="{C2B7BA8F-AAA7-4460-8313-CD9B037D14EA}"/>
                </a:ext>
              </a:extLst>
            </p:cNvPr>
            <p:cNvSpPr/>
            <p:nvPr/>
          </p:nvSpPr>
          <p:spPr>
            <a:xfrm>
              <a:off x="3299901" y="2357027"/>
              <a:ext cx="138487" cy="52923"/>
            </a:xfrm>
            <a:custGeom>
              <a:avLst/>
              <a:gdLst/>
              <a:ahLst/>
              <a:cxnLst/>
              <a:rect l="l" t="t" r="r" b="b"/>
              <a:pathLst>
                <a:path w="1468" h="561" extrusionOk="0">
                  <a:moveTo>
                    <a:pt x="1232" y="1"/>
                  </a:moveTo>
                  <a:cubicBezTo>
                    <a:pt x="1056" y="1"/>
                    <a:pt x="880" y="46"/>
                    <a:pt x="722" y="103"/>
                  </a:cubicBezTo>
                  <a:cubicBezTo>
                    <a:pt x="588" y="148"/>
                    <a:pt x="472" y="191"/>
                    <a:pt x="352" y="264"/>
                  </a:cubicBezTo>
                  <a:cubicBezTo>
                    <a:pt x="296" y="296"/>
                    <a:pt x="236" y="324"/>
                    <a:pt x="194" y="352"/>
                  </a:cubicBezTo>
                  <a:cubicBezTo>
                    <a:pt x="162" y="366"/>
                    <a:pt x="134" y="384"/>
                    <a:pt x="106" y="398"/>
                  </a:cubicBezTo>
                  <a:cubicBezTo>
                    <a:pt x="74" y="412"/>
                    <a:pt x="60" y="440"/>
                    <a:pt x="32" y="454"/>
                  </a:cubicBezTo>
                  <a:lnTo>
                    <a:pt x="1" y="486"/>
                  </a:lnTo>
                  <a:cubicBezTo>
                    <a:pt x="1" y="500"/>
                    <a:pt x="1" y="528"/>
                    <a:pt x="18" y="528"/>
                  </a:cubicBezTo>
                  <a:cubicBezTo>
                    <a:pt x="27" y="547"/>
                    <a:pt x="46" y="560"/>
                    <a:pt x="66" y="560"/>
                  </a:cubicBezTo>
                  <a:cubicBezTo>
                    <a:pt x="80" y="560"/>
                    <a:pt x="94" y="555"/>
                    <a:pt x="106" y="542"/>
                  </a:cubicBezTo>
                  <a:cubicBezTo>
                    <a:pt x="134" y="528"/>
                    <a:pt x="162" y="500"/>
                    <a:pt x="194" y="472"/>
                  </a:cubicBezTo>
                  <a:cubicBezTo>
                    <a:pt x="222" y="454"/>
                    <a:pt x="264" y="426"/>
                    <a:pt x="296" y="398"/>
                  </a:cubicBezTo>
                  <a:cubicBezTo>
                    <a:pt x="370" y="352"/>
                    <a:pt x="458" y="310"/>
                    <a:pt x="528" y="264"/>
                  </a:cubicBezTo>
                  <a:cubicBezTo>
                    <a:pt x="676" y="191"/>
                    <a:pt x="838" y="120"/>
                    <a:pt x="1000" y="89"/>
                  </a:cubicBezTo>
                  <a:cubicBezTo>
                    <a:pt x="1102" y="74"/>
                    <a:pt x="1189" y="60"/>
                    <a:pt x="1291" y="60"/>
                  </a:cubicBezTo>
                  <a:cubicBezTo>
                    <a:pt x="1337" y="60"/>
                    <a:pt x="1393" y="74"/>
                    <a:pt x="1439" y="74"/>
                  </a:cubicBezTo>
                  <a:cubicBezTo>
                    <a:pt x="1443" y="79"/>
                    <a:pt x="1447" y="80"/>
                    <a:pt x="1451" y="80"/>
                  </a:cubicBezTo>
                  <a:cubicBezTo>
                    <a:pt x="1460" y="80"/>
                    <a:pt x="1467" y="70"/>
                    <a:pt x="1467" y="60"/>
                  </a:cubicBezTo>
                  <a:cubicBezTo>
                    <a:pt x="1467" y="46"/>
                    <a:pt x="1453" y="32"/>
                    <a:pt x="1439" y="32"/>
                  </a:cubicBezTo>
                  <a:cubicBezTo>
                    <a:pt x="1379" y="15"/>
                    <a:pt x="1306" y="1"/>
                    <a:pt x="1232"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7505;p83">
              <a:extLst>
                <a:ext uri="{FF2B5EF4-FFF2-40B4-BE49-F238E27FC236}">
                  <a16:creationId xmlns:a16="http://schemas.microsoft.com/office/drawing/2014/main" id="{F92D91F0-C2E1-4C45-8194-6AE29481800C}"/>
                </a:ext>
              </a:extLst>
            </p:cNvPr>
            <p:cNvSpPr/>
            <p:nvPr/>
          </p:nvSpPr>
          <p:spPr>
            <a:xfrm>
              <a:off x="2606048" y="3231065"/>
              <a:ext cx="214429" cy="229429"/>
            </a:xfrm>
            <a:custGeom>
              <a:avLst/>
              <a:gdLst/>
              <a:ahLst/>
              <a:cxnLst/>
              <a:rect l="l" t="t" r="r" b="b"/>
              <a:pathLst>
                <a:path w="2273" h="2432" extrusionOk="0">
                  <a:moveTo>
                    <a:pt x="2111" y="1"/>
                  </a:moveTo>
                  <a:cubicBezTo>
                    <a:pt x="2097" y="1"/>
                    <a:pt x="2097" y="15"/>
                    <a:pt x="2079" y="15"/>
                  </a:cubicBezTo>
                  <a:cubicBezTo>
                    <a:pt x="2023" y="71"/>
                    <a:pt x="1963" y="131"/>
                    <a:pt x="1875" y="177"/>
                  </a:cubicBezTo>
                  <a:cubicBezTo>
                    <a:pt x="1801" y="233"/>
                    <a:pt x="1728" y="279"/>
                    <a:pt x="1640" y="307"/>
                  </a:cubicBezTo>
                  <a:cubicBezTo>
                    <a:pt x="1569" y="353"/>
                    <a:pt x="1481" y="395"/>
                    <a:pt x="1407" y="423"/>
                  </a:cubicBezTo>
                  <a:cubicBezTo>
                    <a:pt x="1319" y="469"/>
                    <a:pt x="1232" y="497"/>
                    <a:pt x="1158" y="528"/>
                  </a:cubicBezTo>
                  <a:cubicBezTo>
                    <a:pt x="1070" y="557"/>
                    <a:pt x="982" y="599"/>
                    <a:pt x="894" y="630"/>
                  </a:cubicBezTo>
                  <a:cubicBezTo>
                    <a:pt x="704" y="718"/>
                    <a:pt x="542" y="806"/>
                    <a:pt x="408" y="894"/>
                  </a:cubicBezTo>
                  <a:cubicBezTo>
                    <a:pt x="292" y="982"/>
                    <a:pt x="176" y="1098"/>
                    <a:pt x="117" y="1232"/>
                  </a:cubicBezTo>
                  <a:cubicBezTo>
                    <a:pt x="43" y="1348"/>
                    <a:pt x="0" y="1478"/>
                    <a:pt x="0" y="1612"/>
                  </a:cubicBezTo>
                  <a:cubicBezTo>
                    <a:pt x="0" y="1742"/>
                    <a:pt x="29" y="1876"/>
                    <a:pt x="102" y="1978"/>
                  </a:cubicBezTo>
                  <a:cubicBezTo>
                    <a:pt x="176" y="2111"/>
                    <a:pt x="278" y="2213"/>
                    <a:pt x="426" y="2287"/>
                  </a:cubicBezTo>
                  <a:cubicBezTo>
                    <a:pt x="496" y="2343"/>
                    <a:pt x="584" y="2375"/>
                    <a:pt x="658" y="2403"/>
                  </a:cubicBezTo>
                  <a:cubicBezTo>
                    <a:pt x="732" y="2417"/>
                    <a:pt x="806" y="2431"/>
                    <a:pt x="880" y="2431"/>
                  </a:cubicBezTo>
                  <a:lnTo>
                    <a:pt x="922" y="2431"/>
                  </a:lnTo>
                  <a:cubicBezTo>
                    <a:pt x="1084" y="2417"/>
                    <a:pt x="1246" y="2358"/>
                    <a:pt x="1407" y="2270"/>
                  </a:cubicBezTo>
                  <a:cubicBezTo>
                    <a:pt x="1552" y="2182"/>
                    <a:pt x="1685" y="2080"/>
                    <a:pt x="1801" y="1935"/>
                  </a:cubicBezTo>
                  <a:cubicBezTo>
                    <a:pt x="2023" y="1672"/>
                    <a:pt x="2185" y="1320"/>
                    <a:pt x="2227" y="951"/>
                  </a:cubicBezTo>
                  <a:cubicBezTo>
                    <a:pt x="2273" y="673"/>
                    <a:pt x="2241" y="367"/>
                    <a:pt x="2139" y="29"/>
                  </a:cubicBezTo>
                  <a:cubicBezTo>
                    <a:pt x="2139" y="15"/>
                    <a:pt x="2125" y="15"/>
                    <a:pt x="2111" y="15"/>
                  </a:cubicBezTo>
                  <a:lnTo>
                    <a:pt x="2111" y="1"/>
                  </a:ln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7506;p83">
              <a:extLst>
                <a:ext uri="{FF2B5EF4-FFF2-40B4-BE49-F238E27FC236}">
                  <a16:creationId xmlns:a16="http://schemas.microsoft.com/office/drawing/2014/main" id="{D12B9956-6EC4-4FE4-B7B6-BC690558CDBF}"/>
                </a:ext>
              </a:extLst>
            </p:cNvPr>
            <p:cNvSpPr/>
            <p:nvPr/>
          </p:nvSpPr>
          <p:spPr>
            <a:xfrm>
              <a:off x="2596425" y="3243328"/>
              <a:ext cx="207448" cy="235749"/>
            </a:xfrm>
            <a:custGeom>
              <a:avLst/>
              <a:gdLst/>
              <a:ahLst/>
              <a:cxnLst/>
              <a:rect l="l" t="t" r="r" b="b"/>
              <a:pathLst>
                <a:path w="2199" h="2499" extrusionOk="0">
                  <a:moveTo>
                    <a:pt x="2167" y="1"/>
                  </a:moveTo>
                  <a:cubicBezTo>
                    <a:pt x="2153" y="1"/>
                    <a:pt x="2153" y="1"/>
                    <a:pt x="2153" y="15"/>
                  </a:cubicBezTo>
                  <a:cubicBezTo>
                    <a:pt x="2125" y="61"/>
                    <a:pt x="2093" y="103"/>
                    <a:pt x="2065" y="135"/>
                  </a:cubicBezTo>
                  <a:cubicBezTo>
                    <a:pt x="1935" y="339"/>
                    <a:pt x="1787" y="529"/>
                    <a:pt x="1626" y="690"/>
                  </a:cubicBezTo>
                  <a:cubicBezTo>
                    <a:pt x="1552" y="778"/>
                    <a:pt x="1464" y="866"/>
                    <a:pt x="1376" y="954"/>
                  </a:cubicBezTo>
                  <a:cubicBezTo>
                    <a:pt x="1334" y="996"/>
                    <a:pt x="1288" y="1028"/>
                    <a:pt x="1246" y="1070"/>
                  </a:cubicBezTo>
                  <a:lnTo>
                    <a:pt x="1112" y="1204"/>
                  </a:lnTo>
                  <a:lnTo>
                    <a:pt x="1112" y="1190"/>
                  </a:lnTo>
                  <a:cubicBezTo>
                    <a:pt x="1010" y="1278"/>
                    <a:pt x="922" y="1366"/>
                    <a:pt x="820" y="1454"/>
                  </a:cubicBezTo>
                  <a:cubicBezTo>
                    <a:pt x="760" y="1496"/>
                    <a:pt x="718" y="1542"/>
                    <a:pt x="658" y="1584"/>
                  </a:cubicBezTo>
                  <a:cubicBezTo>
                    <a:pt x="616" y="1630"/>
                    <a:pt x="556" y="1686"/>
                    <a:pt x="496" y="1732"/>
                  </a:cubicBezTo>
                  <a:cubicBezTo>
                    <a:pt x="394" y="1834"/>
                    <a:pt x="306" y="1936"/>
                    <a:pt x="219" y="2038"/>
                  </a:cubicBezTo>
                  <a:cubicBezTo>
                    <a:pt x="176" y="2097"/>
                    <a:pt x="145" y="2157"/>
                    <a:pt x="102" y="2213"/>
                  </a:cubicBezTo>
                  <a:cubicBezTo>
                    <a:pt x="71" y="2273"/>
                    <a:pt x="43" y="2333"/>
                    <a:pt x="14" y="2389"/>
                  </a:cubicBezTo>
                  <a:cubicBezTo>
                    <a:pt x="0" y="2403"/>
                    <a:pt x="0" y="2435"/>
                    <a:pt x="14" y="2449"/>
                  </a:cubicBezTo>
                  <a:cubicBezTo>
                    <a:pt x="14" y="2463"/>
                    <a:pt x="29" y="2477"/>
                    <a:pt x="43" y="2491"/>
                  </a:cubicBezTo>
                  <a:cubicBezTo>
                    <a:pt x="50" y="2496"/>
                    <a:pt x="58" y="2498"/>
                    <a:pt x="67" y="2498"/>
                  </a:cubicBezTo>
                  <a:cubicBezTo>
                    <a:pt x="92" y="2498"/>
                    <a:pt x="120" y="2480"/>
                    <a:pt x="131" y="2449"/>
                  </a:cubicBezTo>
                  <a:cubicBezTo>
                    <a:pt x="176" y="2389"/>
                    <a:pt x="204" y="2333"/>
                    <a:pt x="247" y="2259"/>
                  </a:cubicBezTo>
                  <a:cubicBezTo>
                    <a:pt x="335" y="2126"/>
                    <a:pt x="454" y="1995"/>
                    <a:pt x="570" y="1876"/>
                  </a:cubicBezTo>
                  <a:cubicBezTo>
                    <a:pt x="630" y="1819"/>
                    <a:pt x="686" y="1746"/>
                    <a:pt x="760" y="1686"/>
                  </a:cubicBezTo>
                  <a:cubicBezTo>
                    <a:pt x="820" y="1630"/>
                    <a:pt x="880" y="1570"/>
                    <a:pt x="950" y="1510"/>
                  </a:cubicBezTo>
                  <a:cubicBezTo>
                    <a:pt x="1010" y="1454"/>
                    <a:pt x="1070" y="1394"/>
                    <a:pt x="1126" y="1320"/>
                  </a:cubicBezTo>
                  <a:cubicBezTo>
                    <a:pt x="1200" y="1260"/>
                    <a:pt x="1260" y="1190"/>
                    <a:pt x="1334" y="1116"/>
                  </a:cubicBezTo>
                  <a:cubicBezTo>
                    <a:pt x="1390" y="1056"/>
                    <a:pt x="1464" y="982"/>
                    <a:pt x="1524" y="908"/>
                  </a:cubicBezTo>
                  <a:cubicBezTo>
                    <a:pt x="1597" y="838"/>
                    <a:pt x="1654" y="764"/>
                    <a:pt x="1713" y="690"/>
                  </a:cubicBezTo>
                  <a:cubicBezTo>
                    <a:pt x="1801" y="588"/>
                    <a:pt x="1889" y="486"/>
                    <a:pt x="1963" y="381"/>
                  </a:cubicBezTo>
                  <a:cubicBezTo>
                    <a:pt x="2037" y="265"/>
                    <a:pt x="2125" y="149"/>
                    <a:pt x="2181" y="29"/>
                  </a:cubicBezTo>
                  <a:cubicBezTo>
                    <a:pt x="2199" y="15"/>
                    <a:pt x="2181" y="15"/>
                    <a:pt x="2167"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7507;p83">
              <a:extLst>
                <a:ext uri="{FF2B5EF4-FFF2-40B4-BE49-F238E27FC236}">
                  <a16:creationId xmlns:a16="http://schemas.microsoft.com/office/drawing/2014/main" id="{1700999C-456E-44D1-9A5F-1D462D5E7E8C}"/>
                </a:ext>
              </a:extLst>
            </p:cNvPr>
            <p:cNvSpPr/>
            <p:nvPr/>
          </p:nvSpPr>
          <p:spPr>
            <a:xfrm>
              <a:off x="2751045" y="3269554"/>
              <a:ext cx="18018" cy="37641"/>
            </a:xfrm>
            <a:custGeom>
              <a:avLst/>
              <a:gdLst/>
              <a:ahLst/>
              <a:cxnLst/>
              <a:rect l="l" t="t" r="r" b="b"/>
              <a:pathLst>
                <a:path w="191" h="399" extrusionOk="0">
                  <a:moveTo>
                    <a:pt x="148" y="1"/>
                  </a:moveTo>
                  <a:cubicBezTo>
                    <a:pt x="120" y="61"/>
                    <a:pt x="89" y="120"/>
                    <a:pt x="74" y="177"/>
                  </a:cubicBezTo>
                  <a:cubicBezTo>
                    <a:pt x="46" y="251"/>
                    <a:pt x="15" y="310"/>
                    <a:pt x="1" y="384"/>
                  </a:cubicBezTo>
                  <a:lnTo>
                    <a:pt x="15" y="398"/>
                  </a:lnTo>
                  <a:cubicBezTo>
                    <a:pt x="32" y="398"/>
                    <a:pt x="46" y="398"/>
                    <a:pt x="46" y="384"/>
                  </a:cubicBezTo>
                  <a:cubicBezTo>
                    <a:pt x="46" y="338"/>
                    <a:pt x="60" y="310"/>
                    <a:pt x="74" y="265"/>
                  </a:cubicBezTo>
                  <a:lnTo>
                    <a:pt x="74" y="279"/>
                  </a:lnTo>
                  <a:cubicBezTo>
                    <a:pt x="89" y="236"/>
                    <a:pt x="103" y="191"/>
                    <a:pt x="120" y="149"/>
                  </a:cubicBezTo>
                  <a:cubicBezTo>
                    <a:pt x="134" y="103"/>
                    <a:pt x="162" y="61"/>
                    <a:pt x="176" y="15"/>
                  </a:cubicBezTo>
                  <a:cubicBezTo>
                    <a:pt x="191" y="15"/>
                    <a:pt x="176" y="1"/>
                    <a:pt x="176"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7508;p83">
              <a:extLst>
                <a:ext uri="{FF2B5EF4-FFF2-40B4-BE49-F238E27FC236}">
                  <a16:creationId xmlns:a16="http://schemas.microsoft.com/office/drawing/2014/main" id="{2B19B4B7-8314-4C23-BBF7-1F29D0AEF5CC}"/>
                </a:ext>
              </a:extLst>
            </p:cNvPr>
            <p:cNvSpPr/>
            <p:nvPr/>
          </p:nvSpPr>
          <p:spPr>
            <a:xfrm>
              <a:off x="2688970" y="3302761"/>
              <a:ext cx="23679" cy="63772"/>
            </a:xfrm>
            <a:custGeom>
              <a:avLst/>
              <a:gdLst/>
              <a:ahLst/>
              <a:cxnLst/>
              <a:rect l="l" t="t" r="r" b="b"/>
              <a:pathLst>
                <a:path w="251" h="676" extrusionOk="0">
                  <a:moveTo>
                    <a:pt x="205" y="1"/>
                  </a:moveTo>
                  <a:cubicBezTo>
                    <a:pt x="163" y="103"/>
                    <a:pt x="117" y="208"/>
                    <a:pt x="75" y="324"/>
                  </a:cubicBezTo>
                  <a:cubicBezTo>
                    <a:pt x="57" y="366"/>
                    <a:pt x="43" y="426"/>
                    <a:pt x="29" y="472"/>
                  </a:cubicBezTo>
                  <a:cubicBezTo>
                    <a:pt x="15" y="528"/>
                    <a:pt x="1" y="588"/>
                    <a:pt x="1" y="648"/>
                  </a:cubicBezTo>
                  <a:cubicBezTo>
                    <a:pt x="1" y="662"/>
                    <a:pt x="1" y="676"/>
                    <a:pt x="15" y="676"/>
                  </a:cubicBezTo>
                  <a:cubicBezTo>
                    <a:pt x="29" y="676"/>
                    <a:pt x="43" y="662"/>
                    <a:pt x="43" y="662"/>
                  </a:cubicBezTo>
                  <a:cubicBezTo>
                    <a:pt x="57" y="588"/>
                    <a:pt x="75" y="528"/>
                    <a:pt x="89" y="454"/>
                  </a:cubicBezTo>
                  <a:cubicBezTo>
                    <a:pt x="103" y="398"/>
                    <a:pt x="117" y="324"/>
                    <a:pt x="145" y="264"/>
                  </a:cubicBezTo>
                  <a:cubicBezTo>
                    <a:pt x="177" y="176"/>
                    <a:pt x="205" y="103"/>
                    <a:pt x="233" y="15"/>
                  </a:cubicBezTo>
                  <a:cubicBezTo>
                    <a:pt x="251" y="15"/>
                    <a:pt x="233" y="1"/>
                    <a:pt x="233"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7509;p83">
              <a:extLst>
                <a:ext uri="{FF2B5EF4-FFF2-40B4-BE49-F238E27FC236}">
                  <a16:creationId xmlns:a16="http://schemas.microsoft.com/office/drawing/2014/main" id="{EA95D2B4-2590-4336-9716-E4E31FBA261B}"/>
                </a:ext>
              </a:extLst>
            </p:cNvPr>
            <p:cNvSpPr/>
            <p:nvPr/>
          </p:nvSpPr>
          <p:spPr>
            <a:xfrm>
              <a:off x="2644537" y="3349930"/>
              <a:ext cx="11415" cy="56791"/>
            </a:xfrm>
            <a:custGeom>
              <a:avLst/>
              <a:gdLst/>
              <a:ahLst/>
              <a:cxnLst/>
              <a:rect l="l" t="t" r="r" b="b"/>
              <a:pathLst>
                <a:path w="121" h="602" extrusionOk="0">
                  <a:moveTo>
                    <a:pt x="88" y="0"/>
                  </a:moveTo>
                  <a:cubicBezTo>
                    <a:pt x="74" y="0"/>
                    <a:pt x="74" y="0"/>
                    <a:pt x="60" y="14"/>
                  </a:cubicBezTo>
                  <a:cubicBezTo>
                    <a:pt x="32" y="102"/>
                    <a:pt x="0" y="190"/>
                    <a:pt x="0" y="292"/>
                  </a:cubicBezTo>
                  <a:lnTo>
                    <a:pt x="0" y="426"/>
                  </a:lnTo>
                  <a:cubicBezTo>
                    <a:pt x="0" y="468"/>
                    <a:pt x="0" y="528"/>
                    <a:pt x="18" y="570"/>
                  </a:cubicBezTo>
                  <a:lnTo>
                    <a:pt x="18" y="602"/>
                  </a:lnTo>
                  <a:lnTo>
                    <a:pt x="46" y="602"/>
                  </a:lnTo>
                  <a:cubicBezTo>
                    <a:pt x="60" y="602"/>
                    <a:pt x="74" y="587"/>
                    <a:pt x="74" y="570"/>
                  </a:cubicBezTo>
                  <a:cubicBezTo>
                    <a:pt x="74" y="514"/>
                    <a:pt x="60" y="468"/>
                    <a:pt x="60" y="426"/>
                  </a:cubicBezTo>
                  <a:cubicBezTo>
                    <a:pt x="60" y="366"/>
                    <a:pt x="46" y="306"/>
                    <a:pt x="60" y="264"/>
                  </a:cubicBezTo>
                  <a:lnTo>
                    <a:pt x="60" y="190"/>
                  </a:lnTo>
                  <a:cubicBezTo>
                    <a:pt x="74" y="162"/>
                    <a:pt x="74" y="130"/>
                    <a:pt x="88" y="102"/>
                  </a:cubicBezTo>
                  <a:cubicBezTo>
                    <a:pt x="88" y="74"/>
                    <a:pt x="106" y="60"/>
                    <a:pt x="106" y="28"/>
                  </a:cubicBezTo>
                  <a:cubicBezTo>
                    <a:pt x="120" y="28"/>
                    <a:pt x="106" y="14"/>
                    <a:pt x="106"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7510;p83">
              <a:extLst>
                <a:ext uri="{FF2B5EF4-FFF2-40B4-BE49-F238E27FC236}">
                  <a16:creationId xmlns:a16="http://schemas.microsoft.com/office/drawing/2014/main" id="{2178B26D-FF8F-45EA-B87C-BA0ACF7E4410}"/>
                </a:ext>
              </a:extLst>
            </p:cNvPr>
            <p:cNvSpPr/>
            <p:nvPr/>
          </p:nvSpPr>
          <p:spPr>
            <a:xfrm>
              <a:off x="2752365" y="3289176"/>
              <a:ext cx="48584" cy="26320"/>
            </a:xfrm>
            <a:custGeom>
              <a:avLst/>
              <a:gdLst/>
              <a:ahLst/>
              <a:cxnLst/>
              <a:rect l="l" t="t" r="r" b="b"/>
              <a:pathLst>
                <a:path w="515" h="279" extrusionOk="0">
                  <a:moveTo>
                    <a:pt x="486" y="0"/>
                  </a:moveTo>
                  <a:cubicBezTo>
                    <a:pt x="458" y="28"/>
                    <a:pt x="412" y="57"/>
                    <a:pt x="384" y="88"/>
                  </a:cubicBezTo>
                  <a:cubicBezTo>
                    <a:pt x="352" y="102"/>
                    <a:pt x="310" y="130"/>
                    <a:pt x="282" y="145"/>
                  </a:cubicBezTo>
                  <a:cubicBezTo>
                    <a:pt x="208" y="176"/>
                    <a:pt x="120" y="204"/>
                    <a:pt x="46" y="218"/>
                  </a:cubicBezTo>
                  <a:cubicBezTo>
                    <a:pt x="46" y="218"/>
                    <a:pt x="32" y="218"/>
                    <a:pt x="18" y="232"/>
                  </a:cubicBezTo>
                  <a:lnTo>
                    <a:pt x="1" y="232"/>
                  </a:lnTo>
                  <a:lnTo>
                    <a:pt x="1" y="247"/>
                  </a:lnTo>
                  <a:lnTo>
                    <a:pt x="1" y="264"/>
                  </a:lnTo>
                  <a:cubicBezTo>
                    <a:pt x="18" y="278"/>
                    <a:pt x="18" y="278"/>
                    <a:pt x="32" y="278"/>
                  </a:cubicBezTo>
                  <a:cubicBezTo>
                    <a:pt x="75" y="264"/>
                    <a:pt x="120" y="247"/>
                    <a:pt x="162" y="232"/>
                  </a:cubicBezTo>
                  <a:cubicBezTo>
                    <a:pt x="208" y="218"/>
                    <a:pt x="236" y="204"/>
                    <a:pt x="282" y="176"/>
                  </a:cubicBezTo>
                  <a:cubicBezTo>
                    <a:pt x="324" y="159"/>
                    <a:pt x="370" y="130"/>
                    <a:pt x="398" y="116"/>
                  </a:cubicBezTo>
                  <a:cubicBezTo>
                    <a:pt x="440" y="88"/>
                    <a:pt x="486" y="57"/>
                    <a:pt x="514" y="14"/>
                  </a:cubicBezTo>
                  <a:lnTo>
                    <a:pt x="514" y="0"/>
                  </a:ln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7511;p83">
              <a:extLst>
                <a:ext uri="{FF2B5EF4-FFF2-40B4-BE49-F238E27FC236}">
                  <a16:creationId xmlns:a16="http://schemas.microsoft.com/office/drawing/2014/main" id="{28D76688-B295-4AB5-BC41-6A1189E10833}"/>
                </a:ext>
              </a:extLst>
            </p:cNvPr>
            <p:cNvSpPr/>
            <p:nvPr/>
          </p:nvSpPr>
          <p:spPr>
            <a:xfrm>
              <a:off x="2698593" y="3340307"/>
              <a:ext cx="85753" cy="30282"/>
            </a:xfrm>
            <a:custGeom>
              <a:avLst/>
              <a:gdLst/>
              <a:ahLst/>
              <a:cxnLst/>
              <a:rect l="l" t="t" r="r" b="b"/>
              <a:pathLst>
                <a:path w="909" h="321" extrusionOk="0">
                  <a:moveTo>
                    <a:pt x="894" y="0"/>
                  </a:moveTo>
                  <a:lnTo>
                    <a:pt x="880" y="14"/>
                  </a:lnTo>
                  <a:cubicBezTo>
                    <a:pt x="834" y="42"/>
                    <a:pt x="778" y="74"/>
                    <a:pt x="732" y="102"/>
                  </a:cubicBezTo>
                  <a:cubicBezTo>
                    <a:pt x="676" y="116"/>
                    <a:pt x="616" y="144"/>
                    <a:pt x="571" y="162"/>
                  </a:cubicBezTo>
                  <a:cubicBezTo>
                    <a:pt x="514" y="190"/>
                    <a:pt x="455" y="204"/>
                    <a:pt x="381" y="204"/>
                  </a:cubicBezTo>
                  <a:cubicBezTo>
                    <a:pt x="324" y="218"/>
                    <a:pt x="279" y="232"/>
                    <a:pt x="219" y="232"/>
                  </a:cubicBezTo>
                  <a:cubicBezTo>
                    <a:pt x="149" y="250"/>
                    <a:pt x="89" y="250"/>
                    <a:pt x="29" y="250"/>
                  </a:cubicBezTo>
                  <a:cubicBezTo>
                    <a:pt x="15" y="250"/>
                    <a:pt x="1" y="264"/>
                    <a:pt x="1" y="292"/>
                  </a:cubicBezTo>
                  <a:cubicBezTo>
                    <a:pt x="1" y="306"/>
                    <a:pt x="15" y="320"/>
                    <a:pt x="29" y="320"/>
                  </a:cubicBezTo>
                  <a:cubicBezTo>
                    <a:pt x="103" y="306"/>
                    <a:pt x="191" y="306"/>
                    <a:pt x="265" y="292"/>
                  </a:cubicBezTo>
                  <a:cubicBezTo>
                    <a:pt x="338" y="278"/>
                    <a:pt x="412" y="264"/>
                    <a:pt x="483" y="232"/>
                  </a:cubicBezTo>
                  <a:cubicBezTo>
                    <a:pt x="557" y="204"/>
                    <a:pt x="630" y="190"/>
                    <a:pt x="704" y="144"/>
                  </a:cubicBezTo>
                  <a:cubicBezTo>
                    <a:pt x="778" y="116"/>
                    <a:pt x="834" y="74"/>
                    <a:pt x="894" y="28"/>
                  </a:cubicBezTo>
                  <a:cubicBezTo>
                    <a:pt x="908" y="28"/>
                    <a:pt x="908" y="14"/>
                    <a:pt x="908" y="14"/>
                  </a:cubicBezTo>
                  <a:cubicBezTo>
                    <a:pt x="894" y="14"/>
                    <a:pt x="894" y="0"/>
                    <a:pt x="894"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7512;p83">
              <a:extLst>
                <a:ext uri="{FF2B5EF4-FFF2-40B4-BE49-F238E27FC236}">
                  <a16:creationId xmlns:a16="http://schemas.microsoft.com/office/drawing/2014/main" id="{FF617EA8-4BC8-4C7B-8188-7DF2A42E3156}"/>
                </a:ext>
              </a:extLst>
            </p:cNvPr>
            <p:cNvSpPr/>
            <p:nvPr/>
          </p:nvSpPr>
          <p:spPr>
            <a:xfrm>
              <a:off x="2648877" y="3398325"/>
              <a:ext cx="95281" cy="21981"/>
            </a:xfrm>
            <a:custGeom>
              <a:avLst/>
              <a:gdLst/>
              <a:ahLst/>
              <a:cxnLst/>
              <a:rect l="l" t="t" r="r" b="b"/>
              <a:pathLst>
                <a:path w="1010" h="233" extrusionOk="0">
                  <a:moveTo>
                    <a:pt x="982" y="1"/>
                  </a:moveTo>
                  <a:lnTo>
                    <a:pt x="982" y="15"/>
                  </a:lnTo>
                  <a:cubicBezTo>
                    <a:pt x="953" y="15"/>
                    <a:pt x="939" y="29"/>
                    <a:pt x="908" y="43"/>
                  </a:cubicBezTo>
                  <a:cubicBezTo>
                    <a:pt x="820" y="89"/>
                    <a:pt x="718" y="117"/>
                    <a:pt x="602" y="145"/>
                  </a:cubicBezTo>
                  <a:cubicBezTo>
                    <a:pt x="500" y="162"/>
                    <a:pt x="380" y="176"/>
                    <a:pt x="278" y="176"/>
                  </a:cubicBezTo>
                  <a:cubicBezTo>
                    <a:pt x="250" y="162"/>
                    <a:pt x="204" y="162"/>
                    <a:pt x="176" y="162"/>
                  </a:cubicBezTo>
                  <a:cubicBezTo>
                    <a:pt x="130" y="145"/>
                    <a:pt x="102" y="145"/>
                    <a:pt x="60" y="131"/>
                  </a:cubicBezTo>
                  <a:cubicBezTo>
                    <a:pt x="28" y="131"/>
                    <a:pt x="14" y="145"/>
                    <a:pt x="14" y="162"/>
                  </a:cubicBezTo>
                  <a:cubicBezTo>
                    <a:pt x="0" y="191"/>
                    <a:pt x="14" y="205"/>
                    <a:pt x="42" y="219"/>
                  </a:cubicBezTo>
                  <a:cubicBezTo>
                    <a:pt x="74" y="219"/>
                    <a:pt x="116" y="233"/>
                    <a:pt x="162" y="233"/>
                  </a:cubicBezTo>
                  <a:lnTo>
                    <a:pt x="278" y="233"/>
                  </a:lnTo>
                  <a:cubicBezTo>
                    <a:pt x="366" y="233"/>
                    <a:pt x="454" y="219"/>
                    <a:pt x="542" y="205"/>
                  </a:cubicBezTo>
                  <a:cubicBezTo>
                    <a:pt x="616" y="191"/>
                    <a:pt x="704" y="176"/>
                    <a:pt x="778" y="145"/>
                  </a:cubicBezTo>
                  <a:cubicBezTo>
                    <a:pt x="851" y="117"/>
                    <a:pt x="922" y="89"/>
                    <a:pt x="996" y="43"/>
                  </a:cubicBezTo>
                  <a:cubicBezTo>
                    <a:pt x="1010" y="29"/>
                    <a:pt x="1010" y="29"/>
                    <a:pt x="1010" y="15"/>
                  </a:cubicBezTo>
                  <a:cubicBezTo>
                    <a:pt x="996" y="15"/>
                    <a:pt x="996" y="1"/>
                    <a:pt x="982"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7513;p83">
              <a:extLst>
                <a:ext uri="{FF2B5EF4-FFF2-40B4-BE49-F238E27FC236}">
                  <a16:creationId xmlns:a16="http://schemas.microsoft.com/office/drawing/2014/main" id="{73DE0B71-D7F8-44CC-922C-572BA4596375}"/>
                </a:ext>
              </a:extLst>
            </p:cNvPr>
            <p:cNvSpPr/>
            <p:nvPr/>
          </p:nvSpPr>
          <p:spPr>
            <a:xfrm>
              <a:off x="3763193" y="4028783"/>
              <a:ext cx="229712" cy="224146"/>
            </a:xfrm>
            <a:custGeom>
              <a:avLst/>
              <a:gdLst/>
              <a:ahLst/>
              <a:cxnLst/>
              <a:rect l="l" t="t" r="r" b="b"/>
              <a:pathLst>
                <a:path w="2435" h="2376" extrusionOk="0">
                  <a:moveTo>
                    <a:pt x="1379" y="1"/>
                  </a:moveTo>
                  <a:cubicBezTo>
                    <a:pt x="1365" y="1"/>
                    <a:pt x="1351" y="1"/>
                    <a:pt x="1319" y="15"/>
                  </a:cubicBezTo>
                  <a:lnTo>
                    <a:pt x="1305" y="15"/>
                  </a:lnTo>
                  <a:cubicBezTo>
                    <a:pt x="1263" y="29"/>
                    <a:pt x="1217" y="57"/>
                    <a:pt x="1175" y="103"/>
                  </a:cubicBezTo>
                  <a:cubicBezTo>
                    <a:pt x="1143" y="131"/>
                    <a:pt x="1101" y="177"/>
                    <a:pt x="1069" y="219"/>
                  </a:cubicBezTo>
                  <a:cubicBezTo>
                    <a:pt x="1027" y="265"/>
                    <a:pt x="999" y="321"/>
                    <a:pt x="967" y="367"/>
                  </a:cubicBezTo>
                  <a:cubicBezTo>
                    <a:pt x="939" y="427"/>
                    <a:pt x="911" y="469"/>
                    <a:pt x="879" y="514"/>
                  </a:cubicBezTo>
                  <a:lnTo>
                    <a:pt x="879" y="529"/>
                  </a:lnTo>
                  <a:lnTo>
                    <a:pt x="865" y="543"/>
                  </a:lnTo>
                  <a:lnTo>
                    <a:pt x="837" y="585"/>
                  </a:lnTo>
                  <a:lnTo>
                    <a:pt x="471" y="585"/>
                  </a:lnTo>
                  <a:cubicBezTo>
                    <a:pt x="412" y="602"/>
                    <a:pt x="352" y="602"/>
                    <a:pt x="295" y="616"/>
                  </a:cubicBezTo>
                  <a:lnTo>
                    <a:pt x="264" y="616"/>
                  </a:lnTo>
                  <a:cubicBezTo>
                    <a:pt x="236" y="631"/>
                    <a:pt x="222" y="631"/>
                    <a:pt x="208" y="645"/>
                  </a:cubicBezTo>
                  <a:cubicBezTo>
                    <a:pt x="176" y="645"/>
                    <a:pt x="162" y="659"/>
                    <a:pt x="134" y="673"/>
                  </a:cubicBezTo>
                  <a:cubicBezTo>
                    <a:pt x="120" y="673"/>
                    <a:pt x="88" y="690"/>
                    <a:pt x="74" y="718"/>
                  </a:cubicBezTo>
                  <a:cubicBezTo>
                    <a:pt x="60" y="733"/>
                    <a:pt x="46" y="761"/>
                    <a:pt x="32" y="792"/>
                  </a:cubicBezTo>
                  <a:cubicBezTo>
                    <a:pt x="14" y="835"/>
                    <a:pt x="0" y="894"/>
                    <a:pt x="14" y="937"/>
                  </a:cubicBezTo>
                  <a:cubicBezTo>
                    <a:pt x="32" y="982"/>
                    <a:pt x="60" y="1025"/>
                    <a:pt x="102" y="1070"/>
                  </a:cubicBezTo>
                  <a:cubicBezTo>
                    <a:pt x="134" y="1112"/>
                    <a:pt x="176" y="1158"/>
                    <a:pt x="222" y="1186"/>
                  </a:cubicBezTo>
                  <a:cubicBezTo>
                    <a:pt x="264" y="1218"/>
                    <a:pt x="310" y="1246"/>
                    <a:pt x="352" y="1274"/>
                  </a:cubicBezTo>
                  <a:lnTo>
                    <a:pt x="383" y="1306"/>
                  </a:lnTo>
                  <a:cubicBezTo>
                    <a:pt x="412" y="1306"/>
                    <a:pt x="426" y="1320"/>
                    <a:pt x="440" y="1334"/>
                  </a:cubicBezTo>
                  <a:cubicBezTo>
                    <a:pt x="412" y="1376"/>
                    <a:pt x="366" y="1436"/>
                    <a:pt x="324" y="1510"/>
                  </a:cubicBezTo>
                  <a:cubicBezTo>
                    <a:pt x="295" y="1570"/>
                    <a:pt x="278" y="1612"/>
                    <a:pt x="250" y="1640"/>
                  </a:cubicBezTo>
                  <a:cubicBezTo>
                    <a:pt x="236" y="1686"/>
                    <a:pt x="222" y="1746"/>
                    <a:pt x="208" y="1802"/>
                  </a:cubicBezTo>
                  <a:cubicBezTo>
                    <a:pt x="190" y="1862"/>
                    <a:pt x="190" y="1904"/>
                    <a:pt x="208" y="1950"/>
                  </a:cubicBezTo>
                  <a:cubicBezTo>
                    <a:pt x="222" y="2009"/>
                    <a:pt x="264" y="2052"/>
                    <a:pt x="295" y="2080"/>
                  </a:cubicBezTo>
                  <a:cubicBezTo>
                    <a:pt x="338" y="2111"/>
                    <a:pt x="397" y="2126"/>
                    <a:pt x="440" y="2126"/>
                  </a:cubicBezTo>
                  <a:lnTo>
                    <a:pt x="454" y="2126"/>
                  </a:lnTo>
                  <a:cubicBezTo>
                    <a:pt x="485" y="2126"/>
                    <a:pt x="514" y="2126"/>
                    <a:pt x="542" y="2111"/>
                  </a:cubicBezTo>
                  <a:cubicBezTo>
                    <a:pt x="559" y="2111"/>
                    <a:pt x="573" y="2097"/>
                    <a:pt x="587" y="2097"/>
                  </a:cubicBezTo>
                  <a:cubicBezTo>
                    <a:pt x="704" y="2052"/>
                    <a:pt x="806" y="1992"/>
                    <a:pt x="879" y="1936"/>
                  </a:cubicBezTo>
                  <a:cubicBezTo>
                    <a:pt x="925" y="1904"/>
                    <a:pt x="953" y="1890"/>
                    <a:pt x="981" y="1862"/>
                  </a:cubicBezTo>
                  <a:lnTo>
                    <a:pt x="1013" y="1848"/>
                  </a:lnTo>
                  <a:lnTo>
                    <a:pt x="1027" y="1834"/>
                  </a:lnTo>
                  <a:lnTo>
                    <a:pt x="1069" y="1802"/>
                  </a:lnTo>
                  <a:lnTo>
                    <a:pt x="1087" y="1848"/>
                  </a:lnTo>
                  <a:cubicBezTo>
                    <a:pt x="1101" y="1904"/>
                    <a:pt x="1129" y="1950"/>
                    <a:pt x="1143" y="1992"/>
                  </a:cubicBezTo>
                  <a:cubicBezTo>
                    <a:pt x="1189" y="2097"/>
                    <a:pt x="1245" y="2199"/>
                    <a:pt x="1319" y="2273"/>
                  </a:cubicBezTo>
                  <a:cubicBezTo>
                    <a:pt x="1365" y="2315"/>
                    <a:pt x="1393" y="2344"/>
                    <a:pt x="1421" y="2361"/>
                  </a:cubicBezTo>
                  <a:cubicBezTo>
                    <a:pt x="1453" y="2361"/>
                    <a:pt x="1467" y="2375"/>
                    <a:pt x="1495" y="2375"/>
                  </a:cubicBezTo>
                  <a:lnTo>
                    <a:pt x="1583" y="2375"/>
                  </a:lnTo>
                  <a:cubicBezTo>
                    <a:pt x="1685" y="2344"/>
                    <a:pt x="1731" y="2242"/>
                    <a:pt x="1745" y="2199"/>
                  </a:cubicBezTo>
                  <a:cubicBezTo>
                    <a:pt x="1805" y="2038"/>
                    <a:pt x="1819" y="1876"/>
                    <a:pt x="1833" y="1728"/>
                  </a:cubicBezTo>
                  <a:lnTo>
                    <a:pt x="1833" y="1686"/>
                  </a:lnTo>
                  <a:cubicBezTo>
                    <a:pt x="1966" y="1640"/>
                    <a:pt x="2096" y="1584"/>
                    <a:pt x="2230" y="1510"/>
                  </a:cubicBezTo>
                  <a:cubicBezTo>
                    <a:pt x="2286" y="1464"/>
                    <a:pt x="2374" y="1408"/>
                    <a:pt x="2420" y="1320"/>
                  </a:cubicBezTo>
                  <a:cubicBezTo>
                    <a:pt x="2434" y="1274"/>
                    <a:pt x="2434" y="1232"/>
                    <a:pt x="2434" y="1186"/>
                  </a:cubicBezTo>
                  <a:cubicBezTo>
                    <a:pt x="2434" y="1144"/>
                    <a:pt x="2406" y="1084"/>
                    <a:pt x="2374" y="1056"/>
                  </a:cubicBezTo>
                  <a:cubicBezTo>
                    <a:pt x="2346" y="1025"/>
                    <a:pt x="2300" y="982"/>
                    <a:pt x="2244" y="954"/>
                  </a:cubicBezTo>
                  <a:cubicBezTo>
                    <a:pt x="2198" y="923"/>
                    <a:pt x="2142" y="908"/>
                    <a:pt x="2068" y="894"/>
                  </a:cubicBezTo>
                  <a:cubicBezTo>
                    <a:pt x="1980" y="866"/>
                    <a:pt x="1878" y="849"/>
                    <a:pt x="1805" y="835"/>
                  </a:cubicBezTo>
                  <a:lnTo>
                    <a:pt x="1759" y="821"/>
                  </a:lnTo>
                  <a:cubicBezTo>
                    <a:pt x="1745" y="747"/>
                    <a:pt x="1745" y="659"/>
                    <a:pt x="1731" y="585"/>
                  </a:cubicBezTo>
                  <a:cubicBezTo>
                    <a:pt x="1717" y="497"/>
                    <a:pt x="1702" y="441"/>
                    <a:pt x="1685" y="381"/>
                  </a:cubicBezTo>
                  <a:cubicBezTo>
                    <a:pt x="1671" y="307"/>
                    <a:pt x="1657" y="251"/>
                    <a:pt x="1629" y="205"/>
                  </a:cubicBezTo>
                  <a:cubicBezTo>
                    <a:pt x="1615" y="163"/>
                    <a:pt x="1583" y="117"/>
                    <a:pt x="1555" y="89"/>
                  </a:cubicBezTo>
                  <a:cubicBezTo>
                    <a:pt x="1527" y="57"/>
                    <a:pt x="1481" y="29"/>
                    <a:pt x="1453" y="15"/>
                  </a:cubicBezTo>
                  <a:cubicBezTo>
                    <a:pt x="1421" y="15"/>
                    <a:pt x="1407" y="1"/>
                    <a:pt x="1379"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7514;p83">
              <a:extLst>
                <a:ext uri="{FF2B5EF4-FFF2-40B4-BE49-F238E27FC236}">
                  <a16:creationId xmlns:a16="http://schemas.microsoft.com/office/drawing/2014/main" id="{95185BB6-C2DC-4B0E-B680-8D551BE8B35B}"/>
                </a:ext>
              </a:extLst>
            </p:cNvPr>
            <p:cNvSpPr/>
            <p:nvPr/>
          </p:nvSpPr>
          <p:spPr>
            <a:xfrm>
              <a:off x="3862719" y="4041141"/>
              <a:ext cx="30565" cy="42829"/>
            </a:xfrm>
            <a:custGeom>
              <a:avLst/>
              <a:gdLst/>
              <a:ahLst/>
              <a:cxnLst/>
              <a:rect l="l" t="t" r="r" b="b"/>
              <a:pathLst>
                <a:path w="324" h="454" extrusionOk="0">
                  <a:moveTo>
                    <a:pt x="264" y="0"/>
                  </a:moveTo>
                  <a:cubicBezTo>
                    <a:pt x="208" y="60"/>
                    <a:pt x="162" y="120"/>
                    <a:pt x="120" y="190"/>
                  </a:cubicBezTo>
                  <a:cubicBezTo>
                    <a:pt x="88" y="222"/>
                    <a:pt x="74" y="250"/>
                    <a:pt x="60" y="296"/>
                  </a:cubicBezTo>
                  <a:cubicBezTo>
                    <a:pt x="32" y="324"/>
                    <a:pt x="14" y="366"/>
                    <a:pt x="0" y="398"/>
                  </a:cubicBezTo>
                  <a:lnTo>
                    <a:pt x="0" y="426"/>
                  </a:lnTo>
                  <a:cubicBezTo>
                    <a:pt x="0" y="440"/>
                    <a:pt x="14" y="454"/>
                    <a:pt x="14" y="454"/>
                  </a:cubicBezTo>
                  <a:lnTo>
                    <a:pt x="32" y="454"/>
                  </a:lnTo>
                  <a:cubicBezTo>
                    <a:pt x="46" y="454"/>
                    <a:pt x="60" y="454"/>
                    <a:pt x="74" y="440"/>
                  </a:cubicBezTo>
                  <a:cubicBezTo>
                    <a:pt x="88" y="398"/>
                    <a:pt x="102" y="352"/>
                    <a:pt x="120" y="324"/>
                  </a:cubicBezTo>
                  <a:cubicBezTo>
                    <a:pt x="134" y="278"/>
                    <a:pt x="162" y="250"/>
                    <a:pt x="176" y="222"/>
                  </a:cubicBezTo>
                  <a:cubicBezTo>
                    <a:pt x="222" y="162"/>
                    <a:pt x="264" y="102"/>
                    <a:pt x="310" y="46"/>
                  </a:cubicBezTo>
                  <a:cubicBezTo>
                    <a:pt x="324" y="32"/>
                    <a:pt x="310" y="14"/>
                    <a:pt x="310" y="0"/>
                  </a:cubicBezTo>
                  <a:close/>
                </a:path>
              </a:pathLst>
            </a:custGeom>
            <a:solidFill>
              <a:srgbClr val="FEF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7515;p83">
              <a:extLst>
                <a:ext uri="{FF2B5EF4-FFF2-40B4-BE49-F238E27FC236}">
                  <a16:creationId xmlns:a16="http://schemas.microsoft.com/office/drawing/2014/main" id="{87F265A3-8DF1-425E-A5E1-2ECF03EBEF1E}"/>
                </a:ext>
              </a:extLst>
            </p:cNvPr>
            <p:cNvSpPr/>
            <p:nvPr/>
          </p:nvSpPr>
          <p:spPr>
            <a:xfrm>
              <a:off x="3781023" y="4096517"/>
              <a:ext cx="51603" cy="15377"/>
            </a:xfrm>
            <a:custGeom>
              <a:avLst/>
              <a:gdLst/>
              <a:ahLst/>
              <a:cxnLst/>
              <a:rect l="l" t="t" r="r" b="b"/>
              <a:pathLst>
                <a:path w="547" h="163" extrusionOk="0">
                  <a:moveTo>
                    <a:pt x="398" y="0"/>
                  </a:moveTo>
                  <a:cubicBezTo>
                    <a:pt x="353" y="0"/>
                    <a:pt x="311" y="15"/>
                    <a:pt x="265" y="15"/>
                  </a:cubicBezTo>
                  <a:cubicBezTo>
                    <a:pt x="177" y="29"/>
                    <a:pt x="89" y="60"/>
                    <a:pt x="19" y="103"/>
                  </a:cubicBezTo>
                  <a:lnTo>
                    <a:pt x="1" y="117"/>
                  </a:lnTo>
                  <a:cubicBezTo>
                    <a:pt x="1" y="131"/>
                    <a:pt x="1" y="148"/>
                    <a:pt x="19" y="148"/>
                  </a:cubicBezTo>
                  <a:cubicBezTo>
                    <a:pt x="19" y="162"/>
                    <a:pt x="33" y="162"/>
                    <a:pt x="47" y="162"/>
                  </a:cubicBezTo>
                  <a:lnTo>
                    <a:pt x="61" y="162"/>
                  </a:lnTo>
                  <a:cubicBezTo>
                    <a:pt x="75" y="148"/>
                    <a:pt x="106" y="131"/>
                    <a:pt x="121" y="117"/>
                  </a:cubicBezTo>
                  <a:cubicBezTo>
                    <a:pt x="163" y="88"/>
                    <a:pt x="223" y="74"/>
                    <a:pt x="265" y="60"/>
                  </a:cubicBezTo>
                  <a:cubicBezTo>
                    <a:pt x="311" y="60"/>
                    <a:pt x="339" y="43"/>
                    <a:pt x="370" y="43"/>
                  </a:cubicBezTo>
                  <a:lnTo>
                    <a:pt x="515" y="43"/>
                  </a:lnTo>
                  <a:cubicBezTo>
                    <a:pt x="529" y="43"/>
                    <a:pt x="546" y="43"/>
                    <a:pt x="546" y="29"/>
                  </a:cubicBezTo>
                  <a:cubicBezTo>
                    <a:pt x="546" y="15"/>
                    <a:pt x="529" y="15"/>
                    <a:pt x="529" y="15"/>
                  </a:cubicBezTo>
                  <a:cubicBezTo>
                    <a:pt x="486" y="0"/>
                    <a:pt x="441" y="0"/>
                    <a:pt x="398" y="0"/>
                  </a:cubicBezTo>
                  <a:close/>
                </a:path>
              </a:pathLst>
            </a:custGeom>
            <a:solidFill>
              <a:srgbClr val="FEF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7516;p83">
              <a:extLst>
                <a:ext uri="{FF2B5EF4-FFF2-40B4-BE49-F238E27FC236}">
                  <a16:creationId xmlns:a16="http://schemas.microsoft.com/office/drawing/2014/main" id="{1E07E189-DF20-466F-8B99-DD2BBDF6AA21}"/>
                </a:ext>
              </a:extLst>
            </p:cNvPr>
            <p:cNvSpPr/>
            <p:nvPr/>
          </p:nvSpPr>
          <p:spPr>
            <a:xfrm>
              <a:off x="3794985" y="4168497"/>
              <a:ext cx="24999" cy="38584"/>
            </a:xfrm>
            <a:custGeom>
              <a:avLst/>
              <a:gdLst/>
              <a:ahLst/>
              <a:cxnLst/>
              <a:rect l="l" t="t" r="r" b="b"/>
              <a:pathLst>
                <a:path w="265" h="409" extrusionOk="0">
                  <a:moveTo>
                    <a:pt x="205" y="1"/>
                  </a:moveTo>
                  <a:cubicBezTo>
                    <a:pt x="163" y="57"/>
                    <a:pt x="134" y="117"/>
                    <a:pt x="89" y="177"/>
                  </a:cubicBezTo>
                  <a:cubicBezTo>
                    <a:pt x="60" y="233"/>
                    <a:pt x="29" y="293"/>
                    <a:pt x="1" y="367"/>
                  </a:cubicBezTo>
                  <a:lnTo>
                    <a:pt x="1" y="395"/>
                  </a:lnTo>
                  <a:lnTo>
                    <a:pt x="15" y="409"/>
                  </a:lnTo>
                  <a:lnTo>
                    <a:pt x="46" y="409"/>
                  </a:lnTo>
                  <a:cubicBezTo>
                    <a:pt x="60" y="409"/>
                    <a:pt x="75" y="395"/>
                    <a:pt x="75" y="381"/>
                  </a:cubicBezTo>
                  <a:lnTo>
                    <a:pt x="75" y="353"/>
                  </a:lnTo>
                  <a:cubicBezTo>
                    <a:pt x="103" y="279"/>
                    <a:pt x="134" y="219"/>
                    <a:pt x="163" y="159"/>
                  </a:cubicBezTo>
                  <a:cubicBezTo>
                    <a:pt x="191" y="117"/>
                    <a:pt x="222" y="71"/>
                    <a:pt x="250" y="43"/>
                  </a:cubicBezTo>
                  <a:cubicBezTo>
                    <a:pt x="265" y="29"/>
                    <a:pt x="265" y="15"/>
                    <a:pt x="250" y="1"/>
                  </a:cubicBezTo>
                  <a:close/>
                </a:path>
              </a:pathLst>
            </a:custGeom>
            <a:solidFill>
              <a:srgbClr val="FEF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7517;p83">
              <a:extLst>
                <a:ext uri="{FF2B5EF4-FFF2-40B4-BE49-F238E27FC236}">
                  <a16:creationId xmlns:a16="http://schemas.microsoft.com/office/drawing/2014/main" id="{D247351B-FAE3-4063-811E-7AB492E3E292}"/>
                </a:ext>
              </a:extLst>
            </p:cNvPr>
            <p:cNvSpPr/>
            <p:nvPr/>
          </p:nvSpPr>
          <p:spPr>
            <a:xfrm>
              <a:off x="3880644" y="4198685"/>
              <a:ext cx="22264" cy="37641"/>
            </a:xfrm>
            <a:custGeom>
              <a:avLst/>
              <a:gdLst/>
              <a:ahLst/>
              <a:cxnLst/>
              <a:rect l="l" t="t" r="r" b="b"/>
              <a:pathLst>
                <a:path w="236" h="399" extrusionOk="0">
                  <a:moveTo>
                    <a:pt x="46" y="1"/>
                  </a:moveTo>
                  <a:lnTo>
                    <a:pt x="32" y="15"/>
                  </a:lnTo>
                  <a:cubicBezTo>
                    <a:pt x="18" y="15"/>
                    <a:pt x="0" y="33"/>
                    <a:pt x="18" y="47"/>
                  </a:cubicBezTo>
                  <a:cubicBezTo>
                    <a:pt x="32" y="103"/>
                    <a:pt x="46" y="163"/>
                    <a:pt x="60" y="223"/>
                  </a:cubicBezTo>
                  <a:cubicBezTo>
                    <a:pt x="74" y="251"/>
                    <a:pt x="88" y="279"/>
                    <a:pt x="106" y="310"/>
                  </a:cubicBezTo>
                  <a:cubicBezTo>
                    <a:pt x="120" y="339"/>
                    <a:pt x="148" y="367"/>
                    <a:pt x="162" y="398"/>
                  </a:cubicBezTo>
                  <a:lnTo>
                    <a:pt x="194" y="398"/>
                  </a:lnTo>
                  <a:cubicBezTo>
                    <a:pt x="208" y="398"/>
                    <a:pt x="222" y="398"/>
                    <a:pt x="222" y="384"/>
                  </a:cubicBezTo>
                  <a:cubicBezTo>
                    <a:pt x="236" y="384"/>
                    <a:pt x="236" y="367"/>
                    <a:pt x="236" y="353"/>
                  </a:cubicBezTo>
                  <a:lnTo>
                    <a:pt x="222" y="339"/>
                  </a:lnTo>
                  <a:lnTo>
                    <a:pt x="208" y="325"/>
                  </a:lnTo>
                  <a:cubicBezTo>
                    <a:pt x="176" y="296"/>
                    <a:pt x="148" y="265"/>
                    <a:pt x="134" y="223"/>
                  </a:cubicBezTo>
                  <a:cubicBezTo>
                    <a:pt x="106" y="177"/>
                    <a:pt x="88" y="120"/>
                    <a:pt x="74" y="61"/>
                  </a:cubicBezTo>
                  <a:lnTo>
                    <a:pt x="74" y="33"/>
                  </a:lnTo>
                  <a:lnTo>
                    <a:pt x="60" y="15"/>
                  </a:lnTo>
                  <a:lnTo>
                    <a:pt x="46" y="1"/>
                  </a:lnTo>
                  <a:close/>
                </a:path>
              </a:pathLst>
            </a:custGeom>
            <a:solidFill>
              <a:srgbClr val="FEF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7518;p83">
              <a:extLst>
                <a:ext uri="{FF2B5EF4-FFF2-40B4-BE49-F238E27FC236}">
                  <a16:creationId xmlns:a16="http://schemas.microsoft.com/office/drawing/2014/main" id="{1A5923CC-5BB3-497F-B62A-9ACF2E57E698}"/>
                </a:ext>
              </a:extLst>
            </p:cNvPr>
            <p:cNvSpPr/>
            <p:nvPr/>
          </p:nvSpPr>
          <p:spPr>
            <a:xfrm>
              <a:off x="4195826" y="2414101"/>
              <a:ext cx="189618" cy="186600"/>
            </a:xfrm>
            <a:custGeom>
              <a:avLst/>
              <a:gdLst/>
              <a:ahLst/>
              <a:cxnLst/>
              <a:rect l="l" t="t" r="r" b="b"/>
              <a:pathLst>
                <a:path w="2010" h="1978" extrusionOk="0">
                  <a:moveTo>
                    <a:pt x="845" y="1"/>
                  </a:moveTo>
                  <a:cubicBezTo>
                    <a:pt x="827" y="1"/>
                    <a:pt x="808" y="4"/>
                    <a:pt x="792" y="11"/>
                  </a:cubicBezTo>
                  <a:cubicBezTo>
                    <a:pt x="764" y="25"/>
                    <a:pt x="736" y="43"/>
                    <a:pt x="704" y="71"/>
                  </a:cubicBezTo>
                  <a:cubicBezTo>
                    <a:pt x="690" y="99"/>
                    <a:pt x="676" y="131"/>
                    <a:pt x="648" y="173"/>
                  </a:cubicBezTo>
                  <a:cubicBezTo>
                    <a:pt x="634" y="219"/>
                    <a:pt x="616" y="261"/>
                    <a:pt x="602" y="321"/>
                  </a:cubicBezTo>
                  <a:cubicBezTo>
                    <a:pt x="588" y="377"/>
                    <a:pt x="588" y="423"/>
                    <a:pt x="574" y="497"/>
                  </a:cubicBezTo>
                  <a:cubicBezTo>
                    <a:pt x="574" y="553"/>
                    <a:pt x="560" y="627"/>
                    <a:pt x="560" y="701"/>
                  </a:cubicBezTo>
                  <a:lnTo>
                    <a:pt x="528" y="701"/>
                  </a:lnTo>
                  <a:cubicBezTo>
                    <a:pt x="458" y="715"/>
                    <a:pt x="370" y="729"/>
                    <a:pt x="296" y="760"/>
                  </a:cubicBezTo>
                  <a:cubicBezTo>
                    <a:pt x="251" y="774"/>
                    <a:pt x="208" y="789"/>
                    <a:pt x="163" y="817"/>
                  </a:cubicBezTo>
                  <a:cubicBezTo>
                    <a:pt x="120" y="848"/>
                    <a:pt x="75" y="876"/>
                    <a:pt x="47" y="905"/>
                  </a:cubicBezTo>
                  <a:cubicBezTo>
                    <a:pt x="33" y="936"/>
                    <a:pt x="18" y="964"/>
                    <a:pt x="18" y="1024"/>
                  </a:cubicBezTo>
                  <a:cubicBezTo>
                    <a:pt x="1" y="1052"/>
                    <a:pt x="18" y="1080"/>
                    <a:pt x="33" y="1112"/>
                  </a:cubicBezTo>
                  <a:cubicBezTo>
                    <a:pt x="61" y="1186"/>
                    <a:pt x="135" y="1242"/>
                    <a:pt x="194" y="1274"/>
                  </a:cubicBezTo>
                  <a:cubicBezTo>
                    <a:pt x="296" y="1330"/>
                    <a:pt x="426" y="1376"/>
                    <a:pt x="528" y="1404"/>
                  </a:cubicBezTo>
                  <a:lnTo>
                    <a:pt x="528" y="1450"/>
                  </a:lnTo>
                  <a:cubicBezTo>
                    <a:pt x="546" y="1566"/>
                    <a:pt x="546" y="1714"/>
                    <a:pt x="602" y="1830"/>
                  </a:cubicBezTo>
                  <a:cubicBezTo>
                    <a:pt x="616" y="1858"/>
                    <a:pt x="662" y="1946"/>
                    <a:pt x="750" y="1977"/>
                  </a:cubicBezTo>
                  <a:lnTo>
                    <a:pt x="824" y="1977"/>
                  </a:lnTo>
                  <a:cubicBezTo>
                    <a:pt x="838" y="1977"/>
                    <a:pt x="852" y="1960"/>
                    <a:pt x="866" y="1960"/>
                  </a:cubicBezTo>
                  <a:cubicBezTo>
                    <a:pt x="898" y="1946"/>
                    <a:pt x="926" y="1918"/>
                    <a:pt x="954" y="1890"/>
                  </a:cubicBezTo>
                  <a:cubicBezTo>
                    <a:pt x="1028" y="1816"/>
                    <a:pt x="1056" y="1728"/>
                    <a:pt x="1102" y="1654"/>
                  </a:cubicBezTo>
                  <a:cubicBezTo>
                    <a:pt x="1116" y="1608"/>
                    <a:pt x="1130" y="1566"/>
                    <a:pt x="1144" y="1520"/>
                  </a:cubicBezTo>
                  <a:lnTo>
                    <a:pt x="1162" y="1492"/>
                  </a:lnTo>
                  <a:cubicBezTo>
                    <a:pt x="1176" y="1492"/>
                    <a:pt x="1190" y="1506"/>
                    <a:pt x="1204" y="1520"/>
                  </a:cubicBezTo>
                  <a:lnTo>
                    <a:pt x="1232" y="1538"/>
                  </a:lnTo>
                  <a:cubicBezTo>
                    <a:pt x="1264" y="1552"/>
                    <a:pt x="1292" y="1566"/>
                    <a:pt x="1320" y="1594"/>
                  </a:cubicBezTo>
                  <a:cubicBezTo>
                    <a:pt x="1380" y="1640"/>
                    <a:pt x="1468" y="1682"/>
                    <a:pt x="1570" y="1714"/>
                  </a:cubicBezTo>
                  <a:cubicBezTo>
                    <a:pt x="1570" y="1728"/>
                    <a:pt x="1584" y="1728"/>
                    <a:pt x="1601" y="1728"/>
                  </a:cubicBezTo>
                  <a:cubicBezTo>
                    <a:pt x="1629" y="1728"/>
                    <a:pt x="1658" y="1742"/>
                    <a:pt x="1689" y="1742"/>
                  </a:cubicBezTo>
                  <a:cubicBezTo>
                    <a:pt x="1731" y="1728"/>
                    <a:pt x="1777" y="1714"/>
                    <a:pt x="1805" y="1696"/>
                  </a:cubicBezTo>
                  <a:cubicBezTo>
                    <a:pt x="1833" y="1668"/>
                    <a:pt x="1865" y="1626"/>
                    <a:pt x="1879" y="1594"/>
                  </a:cubicBezTo>
                  <a:lnTo>
                    <a:pt x="1879" y="1464"/>
                  </a:lnTo>
                  <a:cubicBezTo>
                    <a:pt x="1865" y="1418"/>
                    <a:pt x="1848" y="1376"/>
                    <a:pt x="1833" y="1330"/>
                  </a:cubicBezTo>
                  <a:cubicBezTo>
                    <a:pt x="1805" y="1302"/>
                    <a:pt x="1791" y="1274"/>
                    <a:pt x="1760" y="1228"/>
                  </a:cubicBezTo>
                  <a:cubicBezTo>
                    <a:pt x="1731" y="1168"/>
                    <a:pt x="1703" y="1126"/>
                    <a:pt x="1658" y="1080"/>
                  </a:cubicBezTo>
                  <a:cubicBezTo>
                    <a:pt x="1672" y="1066"/>
                    <a:pt x="1689" y="1052"/>
                    <a:pt x="1703" y="1052"/>
                  </a:cubicBezTo>
                  <a:lnTo>
                    <a:pt x="1731" y="1038"/>
                  </a:lnTo>
                  <a:cubicBezTo>
                    <a:pt x="1777" y="1010"/>
                    <a:pt x="1805" y="978"/>
                    <a:pt x="1833" y="950"/>
                  </a:cubicBezTo>
                  <a:cubicBezTo>
                    <a:pt x="1879" y="922"/>
                    <a:pt x="1921" y="891"/>
                    <a:pt x="1935" y="862"/>
                  </a:cubicBezTo>
                  <a:cubicBezTo>
                    <a:pt x="1967" y="817"/>
                    <a:pt x="1995" y="774"/>
                    <a:pt x="2009" y="746"/>
                  </a:cubicBezTo>
                  <a:cubicBezTo>
                    <a:pt x="2009" y="701"/>
                    <a:pt x="2009" y="658"/>
                    <a:pt x="1995" y="613"/>
                  </a:cubicBezTo>
                  <a:cubicBezTo>
                    <a:pt x="1981" y="599"/>
                    <a:pt x="1967" y="570"/>
                    <a:pt x="1953" y="553"/>
                  </a:cubicBezTo>
                  <a:cubicBezTo>
                    <a:pt x="1935" y="539"/>
                    <a:pt x="1921" y="525"/>
                    <a:pt x="1893" y="525"/>
                  </a:cubicBezTo>
                  <a:cubicBezTo>
                    <a:pt x="1879" y="511"/>
                    <a:pt x="1865" y="511"/>
                    <a:pt x="1848" y="497"/>
                  </a:cubicBezTo>
                  <a:cubicBezTo>
                    <a:pt x="1833" y="497"/>
                    <a:pt x="1819" y="497"/>
                    <a:pt x="1805" y="483"/>
                  </a:cubicBezTo>
                  <a:lnTo>
                    <a:pt x="1777" y="483"/>
                  </a:lnTo>
                  <a:cubicBezTo>
                    <a:pt x="1717" y="465"/>
                    <a:pt x="1672" y="465"/>
                    <a:pt x="1615" y="465"/>
                  </a:cubicBezTo>
                  <a:lnTo>
                    <a:pt x="1338" y="465"/>
                  </a:lnTo>
                  <a:cubicBezTo>
                    <a:pt x="1320" y="465"/>
                    <a:pt x="1320" y="465"/>
                    <a:pt x="1306" y="483"/>
                  </a:cubicBezTo>
                  <a:cubicBezTo>
                    <a:pt x="1306" y="451"/>
                    <a:pt x="1292" y="437"/>
                    <a:pt x="1278" y="423"/>
                  </a:cubicBezTo>
                  <a:lnTo>
                    <a:pt x="1278" y="409"/>
                  </a:lnTo>
                  <a:cubicBezTo>
                    <a:pt x="1250" y="377"/>
                    <a:pt x="1232" y="335"/>
                    <a:pt x="1204" y="289"/>
                  </a:cubicBezTo>
                  <a:cubicBezTo>
                    <a:pt x="1176" y="247"/>
                    <a:pt x="1144" y="219"/>
                    <a:pt x="1116" y="173"/>
                  </a:cubicBezTo>
                  <a:cubicBezTo>
                    <a:pt x="1088" y="131"/>
                    <a:pt x="1056" y="99"/>
                    <a:pt x="1028" y="71"/>
                  </a:cubicBezTo>
                  <a:cubicBezTo>
                    <a:pt x="986" y="43"/>
                    <a:pt x="954" y="25"/>
                    <a:pt x="912" y="11"/>
                  </a:cubicBezTo>
                  <a:lnTo>
                    <a:pt x="898" y="11"/>
                  </a:lnTo>
                  <a:cubicBezTo>
                    <a:pt x="882" y="4"/>
                    <a:pt x="864" y="1"/>
                    <a:pt x="845"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7519;p83">
              <a:extLst>
                <a:ext uri="{FF2B5EF4-FFF2-40B4-BE49-F238E27FC236}">
                  <a16:creationId xmlns:a16="http://schemas.microsoft.com/office/drawing/2014/main" id="{77BEEDFD-052D-4AD0-8B82-282DB692573E}"/>
                </a:ext>
              </a:extLst>
            </p:cNvPr>
            <p:cNvSpPr/>
            <p:nvPr/>
          </p:nvSpPr>
          <p:spPr>
            <a:xfrm>
              <a:off x="4265258" y="2429007"/>
              <a:ext cx="11037" cy="47263"/>
            </a:xfrm>
            <a:custGeom>
              <a:avLst/>
              <a:gdLst/>
              <a:ahLst/>
              <a:cxnLst/>
              <a:rect l="l" t="t" r="r" b="b"/>
              <a:pathLst>
                <a:path w="117" h="501" extrusionOk="0">
                  <a:moveTo>
                    <a:pt x="74" y="1"/>
                  </a:moveTo>
                  <a:lnTo>
                    <a:pt x="56" y="15"/>
                  </a:lnTo>
                  <a:cubicBezTo>
                    <a:pt x="56" y="43"/>
                    <a:pt x="42" y="89"/>
                    <a:pt x="28" y="117"/>
                  </a:cubicBezTo>
                  <a:cubicBezTo>
                    <a:pt x="28" y="163"/>
                    <a:pt x="14" y="205"/>
                    <a:pt x="14" y="237"/>
                  </a:cubicBezTo>
                  <a:cubicBezTo>
                    <a:pt x="0" y="307"/>
                    <a:pt x="0" y="395"/>
                    <a:pt x="14" y="469"/>
                  </a:cubicBezTo>
                  <a:cubicBezTo>
                    <a:pt x="14" y="483"/>
                    <a:pt x="28" y="500"/>
                    <a:pt x="42" y="500"/>
                  </a:cubicBezTo>
                  <a:cubicBezTo>
                    <a:pt x="56" y="500"/>
                    <a:pt x="74" y="483"/>
                    <a:pt x="74" y="455"/>
                  </a:cubicBezTo>
                  <a:cubicBezTo>
                    <a:pt x="56" y="395"/>
                    <a:pt x="56" y="325"/>
                    <a:pt x="74" y="251"/>
                  </a:cubicBezTo>
                  <a:cubicBezTo>
                    <a:pt x="74" y="177"/>
                    <a:pt x="88" y="103"/>
                    <a:pt x="116" y="29"/>
                  </a:cubicBezTo>
                  <a:lnTo>
                    <a:pt x="116" y="1"/>
                  </a:lnTo>
                  <a:close/>
                </a:path>
              </a:pathLst>
            </a:custGeom>
            <a:solidFill>
              <a:srgbClr val="F19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7520;p83">
              <a:extLst>
                <a:ext uri="{FF2B5EF4-FFF2-40B4-BE49-F238E27FC236}">
                  <a16:creationId xmlns:a16="http://schemas.microsoft.com/office/drawing/2014/main" id="{029CB0C6-31FA-4EC1-90F0-F66D1B2A0A9C}"/>
                </a:ext>
              </a:extLst>
            </p:cNvPr>
            <p:cNvSpPr/>
            <p:nvPr/>
          </p:nvSpPr>
          <p:spPr>
            <a:xfrm>
              <a:off x="4218089" y="2492779"/>
              <a:ext cx="27641" cy="13679"/>
            </a:xfrm>
            <a:custGeom>
              <a:avLst/>
              <a:gdLst/>
              <a:ahLst/>
              <a:cxnLst/>
              <a:rect l="l" t="t" r="r" b="b"/>
              <a:pathLst>
                <a:path w="293" h="145" extrusionOk="0">
                  <a:moveTo>
                    <a:pt x="250" y="0"/>
                  </a:moveTo>
                  <a:cubicBezTo>
                    <a:pt x="222" y="14"/>
                    <a:pt x="176" y="14"/>
                    <a:pt x="134" y="28"/>
                  </a:cubicBezTo>
                  <a:cubicBezTo>
                    <a:pt x="88" y="42"/>
                    <a:pt x="60" y="57"/>
                    <a:pt x="15" y="88"/>
                  </a:cubicBezTo>
                  <a:cubicBezTo>
                    <a:pt x="1" y="88"/>
                    <a:pt x="1" y="116"/>
                    <a:pt x="15" y="130"/>
                  </a:cubicBezTo>
                  <a:cubicBezTo>
                    <a:pt x="15" y="130"/>
                    <a:pt x="15" y="144"/>
                    <a:pt x="29" y="144"/>
                  </a:cubicBezTo>
                  <a:lnTo>
                    <a:pt x="60" y="144"/>
                  </a:lnTo>
                  <a:cubicBezTo>
                    <a:pt x="88" y="116"/>
                    <a:pt x="103" y="102"/>
                    <a:pt x="134" y="88"/>
                  </a:cubicBezTo>
                  <a:cubicBezTo>
                    <a:pt x="162" y="88"/>
                    <a:pt x="176" y="71"/>
                    <a:pt x="205" y="71"/>
                  </a:cubicBezTo>
                  <a:cubicBezTo>
                    <a:pt x="222" y="71"/>
                    <a:pt x="236" y="71"/>
                    <a:pt x="264" y="57"/>
                  </a:cubicBezTo>
                  <a:cubicBezTo>
                    <a:pt x="278" y="57"/>
                    <a:pt x="292" y="42"/>
                    <a:pt x="278" y="28"/>
                  </a:cubicBezTo>
                  <a:cubicBezTo>
                    <a:pt x="278" y="14"/>
                    <a:pt x="264" y="0"/>
                    <a:pt x="250" y="0"/>
                  </a:cubicBezTo>
                  <a:close/>
                </a:path>
              </a:pathLst>
            </a:custGeom>
            <a:solidFill>
              <a:srgbClr val="F19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7521;p83">
              <a:extLst>
                <a:ext uri="{FF2B5EF4-FFF2-40B4-BE49-F238E27FC236}">
                  <a16:creationId xmlns:a16="http://schemas.microsoft.com/office/drawing/2014/main" id="{DC77EC85-6CDE-4F73-80ED-CF48B8A02E52}"/>
                </a:ext>
              </a:extLst>
            </p:cNvPr>
            <p:cNvSpPr/>
            <p:nvPr/>
          </p:nvSpPr>
          <p:spPr>
            <a:xfrm>
              <a:off x="4259598" y="2549193"/>
              <a:ext cx="9717" cy="29245"/>
            </a:xfrm>
            <a:custGeom>
              <a:avLst/>
              <a:gdLst/>
              <a:ahLst/>
              <a:cxnLst/>
              <a:rect l="l" t="t" r="r" b="b"/>
              <a:pathLst>
                <a:path w="103" h="310" extrusionOk="0">
                  <a:moveTo>
                    <a:pt x="28" y="0"/>
                  </a:moveTo>
                  <a:cubicBezTo>
                    <a:pt x="14" y="0"/>
                    <a:pt x="0" y="18"/>
                    <a:pt x="0" y="32"/>
                  </a:cubicBezTo>
                  <a:cubicBezTo>
                    <a:pt x="0" y="120"/>
                    <a:pt x="14" y="208"/>
                    <a:pt x="46" y="282"/>
                  </a:cubicBezTo>
                  <a:cubicBezTo>
                    <a:pt x="46" y="296"/>
                    <a:pt x="60" y="310"/>
                    <a:pt x="74" y="310"/>
                  </a:cubicBezTo>
                  <a:cubicBezTo>
                    <a:pt x="102" y="296"/>
                    <a:pt x="102" y="282"/>
                    <a:pt x="102" y="264"/>
                  </a:cubicBezTo>
                  <a:cubicBezTo>
                    <a:pt x="88" y="222"/>
                    <a:pt x="74" y="194"/>
                    <a:pt x="74" y="148"/>
                  </a:cubicBezTo>
                  <a:cubicBezTo>
                    <a:pt x="74" y="106"/>
                    <a:pt x="60" y="74"/>
                    <a:pt x="60" y="32"/>
                  </a:cubicBezTo>
                  <a:cubicBezTo>
                    <a:pt x="60" y="18"/>
                    <a:pt x="46" y="0"/>
                    <a:pt x="28" y="0"/>
                  </a:cubicBezTo>
                  <a:close/>
                </a:path>
              </a:pathLst>
            </a:custGeom>
            <a:solidFill>
              <a:srgbClr val="F19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7522;p83">
              <a:extLst>
                <a:ext uri="{FF2B5EF4-FFF2-40B4-BE49-F238E27FC236}">
                  <a16:creationId xmlns:a16="http://schemas.microsoft.com/office/drawing/2014/main" id="{201D7700-D998-4D83-ABB5-A2EF26B26C00}"/>
                </a:ext>
              </a:extLst>
            </p:cNvPr>
            <p:cNvSpPr/>
            <p:nvPr/>
          </p:nvSpPr>
          <p:spPr>
            <a:xfrm>
              <a:off x="4324596" y="2543816"/>
              <a:ext cx="26320" cy="22075"/>
            </a:xfrm>
            <a:custGeom>
              <a:avLst/>
              <a:gdLst/>
              <a:ahLst/>
              <a:cxnLst/>
              <a:rect l="l" t="t" r="r" b="b"/>
              <a:pathLst>
                <a:path w="279" h="234" extrusionOk="0">
                  <a:moveTo>
                    <a:pt x="15" y="1"/>
                  </a:moveTo>
                  <a:cubicBezTo>
                    <a:pt x="1" y="1"/>
                    <a:pt x="1" y="15"/>
                    <a:pt x="1" y="29"/>
                  </a:cubicBezTo>
                  <a:cubicBezTo>
                    <a:pt x="29" y="75"/>
                    <a:pt x="75" y="117"/>
                    <a:pt x="117" y="145"/>
                  </a:cubicBezTo>
                  <a:cubicBezTo>
                    <a:pt x="131" y="163"/>
                    <a:pt x="148" y="177"/>
                    <a:pt x="177" y="191"/>
                  </a:cubicBezTo>
                  <a:cubicBezTo>
                    <a:pt x="191" y="205"/>
                    <a:pt x="219" y="219"/>
                    <a:pt x="250" y="219"/>
                  </a:cubicBezTo>
                  <a:lnTo>
                    <a:pt x="250" y="233"/>
                  </a:lnTo>
                  <a:cubicBezTo>
                    <a:pt x="264" y="233"/>
                    <a:pt x="264" y="219"/>
                    <a:pt x="264" y="219"/>
                  </a:cubicBezTo>
                  <a:cubicBezTo>
                    <a:pt x="279" y="219"/>
                    <a:pt x="279" y="219"/>
                    <a:pt x="279" y="205"/>
                  </a:cubicBezTo>
                  <a:lnTo>
                    <a:pt x="279" y="191"/>
                  </a:lnTo>
                  <a:cubicBezTo>
                    <a:pt x="279" y="177"/>
                    <a:pt x="264" y="177"/>
                    <a:pt x="264" y="177"/>
                  </a:cubicBezTo>
                  <a:cubicBezTo>
                    <a:pt x="250" y="177"/>
                    <a:pt x="250" y="177"/>
                    <a:pt x="236" y="163"/>
                  </a:cubicBezTo>
                  <a:cubicBezTo>
                    <a:pt x="205" y="163"/>
                    <a:pt x="177" y="131"/>
                    <a:pt x="148" y="117"/>
                  </a:cubicBezTo>
                  <a:cubicBezTo>
                    <a:pt x="117" y="103"/>
                    <a:pt x="103" y="75"/>
                    <a:pt x="75" y="57"/>
                  </a:cubicBezTo>
                  <a:cubicBezTo>
                    <a:pt x="60" y="43"/>
                    <a:pt x="60" y="29"/>
                    <a:pt x="43" y="1"/>
                  </a:cubicBezTo>
                  <a:close/>
                </a:path>
              </a:pathLst>
            </a:custGeom>
            <a:solidFill>
              <a:srgbClr val="F19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7523;p83">
              <a:extLst>
                <a:ext uri="{FF2B5EF4-FFF2-40B4-BE49-F238E27FC236}">
                  <a16:creationId xmlns:a16="http://schemas.microsoft.com/office/drawing/2014/main" id="{BD91E511-27F2-48E1-AEE1-C632C5263281}"/>
                </a:ext>
              </a:extLst>
            </p:cNvPr>
            <p:cNvSpPr/>
            <p:nvPr/>
          </p:nvSpPr>
          <p:spPr>
            <a:xfrm>
              <a:off x="3381503" y="2817583"/>
              <a:ext cx="76130" cy="59527"/>
            </a:xfrm>
            <a:custGeom>
              <a:avLst/>
              <a:gdLst/>
              <a:ahLst/>
              <a:cxnLst/>
              <a:rect l="l" t="t" r="r" b="b"/>
              <a:pathLst>
                <a:path w="807" h="631" extrusionOk="0">
                  <a:moveTo>
                    <a:pt x="33" y="1"/>
                  </a:moveTo>
                  <a:cubicBezTo>
                    <a:pt x="15" y="1"/>
                    <a:pt x="1" y="15"/>
                    <a:pt x="1" y="15"/>
                  </a:cubicBezTo>
                  <a:lnTo>
                    <a:pt x="1" y="75"/>
                  </a:lnTo>
                  <a:lnTo>
                    <a:pt x="1" y="205"/>
                  </a:lnTo>
                  <a:cubicBezTo>
                    <a:pt x="15" y="265"/>
                    <a:pt x="47" y="321"/>
                    <a:pt x="89" y="381"/>
                  </a:cubicBezTo>
                  <a:cubicBezTo>
                    <a:pt x="103" y="409"/>
                    <a:pt x="135" y="441"/>
                    <a:pt x="149" y="455"/>
                  </a:cubicBezTo>
                  <a:lnTo>
                    <a:pt x="191" y="497"/>
                  </a:lnTo>
                  <a:cubicBezTo>
                    <a:pt x="208" y="514"/>
                    <a:pt x="222" y="514"/>
                    <a:pt x="237" y="529"/>
                  </a:cubicBezTo>
                  <a:lnTo>
                    <a:pt x="296" y="557"/>
                  </a:lnTo>
                  <a:cubicBezTo>
                    <a:pt x="310" y="571"/>
                    <a:pt x="324" y="571"/>
                    <a:pt x="339" y="585"/>
                  </a:cubicBezTo>
                  <a:cubicBezTo>
                    <a:pt x="367" y="602"/>
                    <a:pt x="412" y="602"/>
                    <a:pt x="441" y="616"/>
                  </a:cubicBezTo>
                  <a:cubicBezTo>
                    <a:pt x="486" y="616"/>
                    <a:pt x="514" y="631"/>
                    <a:pt x="543" y="631"/>
                  </a:cubicBezTo>
                  <a:cubicBezTo>
                    <a:pt x="574" y="631"/>
                    <a:pt x="602" y="616"/>
                    <a:pt x="631" y="616"/>
                  </a:cubicBezTo>
                  <a:cubicBezTo>
                    <a:pt x="690" y="602"/>
                    <a:pt x="736" y="585"/>
                    <a:pt x="764" y="571"/>
                  </a:cubicBezTo>
                  <a:lnTo>
                    <a:pt x="792" y="543"/>
                  </a:lnTo>
                  <a:cubicBezTo>
                    <a:pt x="806" y="543"/>
                    <a:pt x="806" y="529"/>
                    <a:pt x="806" y="529"/>
                  </a:cubicBezTo>
                  <a:lnTo>
                    <a:pt x="806" y="514"/>
                  </a:lnTo>
                  <a:cubicBezTo>
                    <a:pt x="806" y="497"/>
                    <a:pt x="792" y="497"/>
                    <a:pt x="778" y="497"/>
                  </a:cubicBezTo>
                  <a:lnTo>
                    <a:pt x="778" y="514"/>
                  </a:lnTo>
                  <a:cubicBezTo>
                    <a:pt x="764" y="514"/>
                    <a:pt x="750" y="514"/>
                    <a:pt x="750" y="529"/>
                  </a:cubicBezTo>
                  <a:cubicBezTo>
                    <a:pt x="718" y="543"/>
                    <a:pt x="676" y="543"/>
                    <a:pt x="631" y="557"/>
                  </a:cubicBezTo>
                  <a:lnTo>
                    <a:pt x="543" y="557"/>
                  </a:lnTo>
                  <a:cubicBezTo>
                    <a:pt x="514" y="557"/>
                    <a:pt x="486" y="557"/>
                    <a:pt x="455" y="543"/>
                  </a:cubicBezTo>
                  <a:cubicBezTo>
                    <a:pt x="426" y="543"/>
                    <a:pt x="398" y="529"/>
                    <a:pt x="367" y="514"/>
                  </a:cubicBezTo>
                  <a:cubicBezTo>
                    <a:pt x="353" y="514"/>
                    <a:pt x="339" y="497"/>
                    <a:pt x="324" y="497"/>
                  </a:cubicBezTo>
                  <a:lnTo>
                    <a:pt x="279" y="469"/>
                  </a:lnTo>
                  <a:cubicBezTo>
                    <a:pt x="265" y="469"/>
                    <a:pt x="251" y="455"/>
                    <a:pt x="237" y="441"/>
                  </a:cubicBezTo>
                  <a:cubicBezTo>
                    <a:pt x="222" y="427"/>
                    <a:pt x="208" y="427"/>
                    <a:pt x="208" y="409"/>
                  </a:cubicBezTo>
                  <a:cubicBezTo>
                    <a:pt x="177" y="395"/>
                    <a:pt x="149" y="367"/>
                    <a:pt x="135" y="339"/>
                  </a:cubicBezTo>
                  <a:cubicBezTo>
                    <a:pt x="89" y="293"/>
                    <a:pt x="75" y="233"/>
                    <a:pt x="61" y="191"/>
                  </a:cubicBezTo>
                  <a:cubicBezTo>
                    <a:pt x="47" y="145"/>
                    <a:pt x="47" y="103"/>
                    <a:pt x="47" y="75"/>
                  </a:cubicBezTo>
                  <a:lnTo>
                    <a:pt x="47" y="29"/>
                  </a:lnTo>
                  <a:cubicBezTo>
                    <a:pt x="47" y="15"/>
                    <a:pt x="33" y="15"/>
                    <a:pt x="33"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7524;p83">
              <a:extLst>
                <a:ext uri="{FF2B5EF4-FFF2-40B4-BE49-F238E27FC236}">
                  <a16:creationId xmlns:a16="http://schemas.microsoft.com/office/drawing/2014/main" id="{D64034A1-A600-44E4-A1D2-871CA8CE4B55}"/>
                </a:ext>
              </a:extLst>
            </p:cNvPr>
            <p:cNvSpPr/>
            <p:nvPr/>
          </p:nvSpPr>
          <p:spPr>
            <a:xfrm>
              <a:off x="3598574" y="2715038"/>
              <a:ext cx="102639" cy="142827"/>
            </a:xfrm>
            <a:custGeom>
              <a:avLst/>
              <a:gdLst/>
              <a:ahLst/>
              <a:cxnLst/>
              <a:rect l="l" t="t" r="r" b="b"/>
              <a:pathLst>
                <a:path w="1088" h="1514" extrusionOk="0">
                  <a:moveTo>
                    <a:pt x="479" y="1"/>
                  </a:moveTo>
                  <a:cubicBezTo>
                    <a:pt x="477" y="1"/>
                    <a:pt x="474" y="1"/>
                    <a:pt x="472" y="1"/>
                  </a:cubicBezTo>
                  <a:cubicBezTo>
                    <a:pt x="0" y="19"/>
                    <a:pt x="472" y="1014"/>
                    <a:pt x="560" y="1162"/>
                  </a:cubicBezTo>
                  <a:cubicBezTo>
                    <a:pt x="620" y="1251"/>
                    <a:pt x="824" y="1514"/>
                    <a:pt x="961" y="1514"/>
                  </a:cubicBezTo>
                  <a:cubicBezTo>
                    <a:pt x="1024" y="1514"/>
                    <a:pt x="1073" y="1459"/>
                    <a:pt x="1087" y="1306"/>
                  </a:cubicBezTo>
                  <a:cubicBezTo>
                    <a:pt x="1087" y="1306"/>
                    <a:pt x="941" y="1"/>
                    <a:pt x="479"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7525;p83">
              <a:extLst>
                <a:ext uri="{FF2B5EF4-FFF2-40B4-BE49-F238E27FC236}">
                  <a16:creationId xmlns:a16="http://schemas.microsoft.com/office/drawing/2014/main" id="{610F45CF-7A30-4A5A-87B7-E28204831ADD}"/>
                </a:ext>
              </a:extLst>
            </p:cNvPr>
            <p:cNvSpPr/>
            <p:nvPr/>
          </p:nvSpPr>
          <p:spPr>
            <a:xfrm>
              <a:off x="3293297" y="2586267"/>
              <a:ext cx="184430" cy="55659"/>
            </a:xfrm>
            <a:custGeom>
              <a:avLst/>
              <a:gdLst/>
              <a:ahLst/>
              <a:cxnLst/>
              <a:rect l="l" t="t" r="r" b="b"/>
              <a:pathLst>
                <a:path w="1955" h="590" extrusionOk="0">
                  <a:moveTo>
                    <a:pt x="1290" y="1"/>
                  </a:moveTo>
                  <a:cubicBezTo>
                    <a:pt x="893" y="1"/>
                    <a:pt x="440" y="121"/>
                    <a:pt x="440" y="121"/>
                  </a:cubicBezTo>
                  <a:cubicBezTo>
                    <a:pt x="0" y="328"/>
                    <a:pt x="598" y="532"/>
                    <a:pt x="760" y="560"/>
                  </a:cubicBezTo>
                  <a:cubicBezTo>
                    <a:pt x="811" y="572"/>
                    <a:pt x="978" y="589"/>
                    <a:pt x="1168" y="589"/>
                  </a:cubicBezTo>
                  <a:cubicBezTo>
                    <a:pt x="1522" y="589"/>
                    <a:pt x="1955" y="527"/>
                    <a:pt x="1861" y="240"/>
                  </a:cubicBezTo>
                  <a:cubicBezTo>
                    <a:pt x="1801" y="56"/>
                    <a:pt x="1558" y="1"/>
                    <a:pt x="1290"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7526;p83">
              <a:extLst>
                <a:ext uri="{FF2B5EF4-FFF2-40B4-BE49-F238E27FC236}">
                  <a16:creationId xmlns:a16="http://schemas.microsoft.com/office/drawing/2014/main" id="{0F97AB3C-D472-42DF-8893-D168D2DDE9D8}"/>
                </a:ext>
              </a:extLst>
            </p:cNvPr>
            <p:cNvSpPr/>
            <p:nvPr/>
          </p:nvSpPr>
          <p:spPr>
            <a:xfrm>
              <a:off x="3406408" y="2702774"/>
              <a:ext cx="134148" cy="129808"/>
            </a:xfrm>
            <a:custGeom>
              <a:avLst/>
              <a:gdLst/>
              <a:ahLst/>
              <a:cxnLst/>
              <a:rect l="l" t="t" r="r" b="b"/>
              <a:pathLst>
                <a:path w="1422" h="1376" extrusionOk="0">
                  <a:moveTo>
                    <a:pt x="1394" y="1"/>
                  </a:moveTo>
                  <a:cubicBezTo>
                    <a:pt x="1394" y="1"/>
                    <a:pt x="1365" y="43"/>
                    <a:pt x="1334" y="103"/>
                  </a:cubicBezTo>
                  <a:cubicBezTo>
                    <a:pt x="1292" y="163"/>
                    <a:pt x="1246" y="265"/>
                    <a:pt x="1176" y="367"/>
                  </a:cubicBezTo>
                  <a:cubicBezTo>
                    <a:pt x="1102" y="469"/>
                    <a:pt x="1028" y="602"/>
                    <a:pt x="926" y="718"/>
                  </a:cubicBezTo>
                  <a:cubicBezTo>
                    <a:pt x="912" y="747"/>
                    <a:pt x="880" y="778"/>
                    <a:pt x="852" y="806"/>
                  </a:cubicBezTo>
                  <a:cubicBezTo>
                    <a:pt x="824" y="835"/>
                    <a:pt x="792" y="866"/>
                    <a:pt x="764" y="880"/>
                  </a:cubicBezTo>
                  <a:cubicBezTo>
                    <a:pt x="750" y="880"/>
                    <a:pt x="736" y="894"/>
                    <a:pt x="718" y="894"/>
                  </a:cubicBezTo>
                  <a:lnTo>
                    <a:pt x="704" y="880"/>
                  </a:lnTo>
                  <a:lnTo>
                    <a:pt x="676" y="866"/>
                  </a:lnTo>
                  <a:cubicBezTo>
                    <a:pt x="662" y="852"/>
                    <a:pt x="630" y="820"/>
                    <a:pt x="602" y="778"/>
                  </a:cubicBezTo>
                  <a:cubicBezTo>
                    <a:pt x="560" y="718"/>
                    <a:pt x="514" y="645"/>
                    <a:pt x="440" y="588"/>
                  </a:cubicBezTo>
                  <a:cubicBezTo>
                    <a:pt x="412" y="557"/>
                    <a:pt x="352" y="528"/>
                    <a:pt x="310" y="528"/>
                  </a:cubicBezTo>
                  <a:cubicBezTo>
                    <a:pt x="250" y="528"/>
                    <a:pt x="208" y="557"/>
                    <a:pt x="177" y="571"/>
                  </a:cubicBezTo>
                  <a:cubicBezTo>
                    <a:pt x="103" y="630"/>
                    <a:pt x="60" y="690"/>
                    <a:pt x="32" y="778"/>
                  </a:cubicBezTo>
                  <a:cubicBezTo>
                    <a:pt x="1" y="852"/>
                    <a:pt x="1" y="922"/>
                    <a:pt x="32" y="996"/>
                  </a:cubicBezTo>
                  <a:cubicBezTo>
                    <a:pt x="60" y="1116"/>
                    <a:pt x="120" y="1218"/>
                    <a:pt x="162" y="1274"/>
                  </a:cubicBezTo>
                  <a:cubicBezTo>
                    <a:pt x="208" y="1334"/>
                    <a:pt x="236" y="1362"/>
                    <a:pt x="236" y="1362"/>
                  </a:cubicBezTo>
                  <a:cubicBezTo>
                    <a:pt x="236" y="1371"/>
                    <a:pt x="240" y="1375"/>
                    <a:pt x="243" y="1375"/>
                  </a:cubicBezTo>
                  <a:cubicBezTo>
                    <a:pt x="247" y="1375"/>
                    <a:pt x="250" y="1371"/>
                    <a:pt x="250" y="1362"/>
                  </a:cubicBezTo>
                  <a:cubicBezTo>
                    <a:pt x="264" y="1362"/>
                    <a:pt x="264" y="1348"/>
                    <a:pt x="250" y="1348"/>
                  </a:cubicBezTo>
                  <a:cubicBezTo>
                    <a:pt x="250" y="1348"/>
                    <a:pt x="236" y="1320"/>
                    <a:pt x="191" y="1260"/>
                  </a:cubicBezTo>
                  <a:cubicBezTo>
                    <a:pt x="177" y="1218"/>
                    <a:pt x="148" y="1186"/>
                    <a:pt x="134" y="1144"/>
                  </a:cubicBezTo>
                  <a:cubicBezTo>
                    <a:pt x="103" y="1098"/>
                    <a:pt x="89" y="1042"/>
                    <a:pt x="75" y="982"/>
                  </a:cubicBezTo>
                  <a:cubicBezTo>
                    <a:pt x="60" y="922"/>
                    <a:pt x="60" y="852"/>
                    <a:pt x="89" y="792"/>
                  </a:cubicBezTo>
                  <a:cubicBezTo>
                    <a:pt x="103" y="733"/>
                    <a:pt x="162" y="676"/>
                    <a:pt x="208" y="630"/>
                  </a:cubicBezTo>
                  <a:cubicBezTo>
                    <a:pt x="231" y="619"/>
                    <a:pt x="263" y="599"/>
                    <a:pt x="291" y="599"/>
                  </a:cubicBezTo>
                  <a:cubicBezTo>
                    <a:pt x="298" y="599"/>
                    <a:pt x="304" y="600"/>
                    <a:pt x="310" y="602"/>
                  </a:cubicBezTo>
                  <a:cubicBezTo>
                    <a:pt x="338" y="602"/>
                    <a:pt x="367" y="602"/>
                    <a:pt x="398" y="630"/>
                  </a:cubicBezTo>
                  <a:cubicBezTo>
                    <a:pt x="454" y="690"/>
                    <a:pt x="500" y="764"/>
                    <a:pt x="542" y="820"/>
                  </a:cubicBezTo>
                  <a:cubicBezTo>
                    <a:pt x="574" y="866"/>
                    <a:pt x="602" y="894"/>
                    <a:pt x="648" y="922"/>
                  </a:cubicBezTo>
                  <a:lnTo>
                    <a:pt x="676" y="940"/>
                  </a:lnTo>
                  <a:lnTo>
                    <a:pt x="676" y="954"/>
                  </a:lnTo>
                  <a:lnTo>
                    <a:pt x="718" y="954"/>
                  </a:lnTo>
                  <a:cubicBezTo>
                    <a:pt x="728" y="958"/>
                    <a:pt x="737" y="960"/>
                    <a:pt x="745" y="960"/>
                  </a:cubicBezTo>
                  <a:cubicBezTo>
                    <a:pt x="765" y="960"/>
                    <a:pt x="782" y="950"/>
                    <a:pt x="792" y="940"/>
                  </a:cubicBezTo>
                  <a:cubicBezTo>
                    <a:pt x="838" y="908"/>
                    <a:pt x="866" y="880"/>
                    <a:pt x="894" y="852"/>
                  </a:cubicBezTo>
                  <a:lnTo>
                    <a:pt x="982" y="764"/>
                  </a:lnTo>
                  <a:cubicBezTo>
                    <a:pt x="1028" y="690"/>
                    <a:pt x="1070" y="630"/>
                    <a:pt x="1116" y="571"/>
                  </a:cubicBezTo>
                  <a:cubicBezTo>
                    <a:pt x="1158" y="514"/>
                    <a:pt x="1190" y="455"/>
                    <a:pt x="1218" y="395"/>
                  </a:cubicBezTo>
                  <a:cubicBezTo>
                    <a:pt x="1292" y="279"/>
                    <a:pt x="1334" y="191"/>
                    <a:pt x="1365" y="117"/>
                  </a:cubicBezTo>
                  <a:cubicBezTo>
                    <a:pt x="1394" y="61"/>
                    <a:pt x="1422" y="15"/>
                    <a:pt x="1422" y="15"/>
                  </a:cubicBezTo>
                  <a:cubicBezTo>
                    <a:pt x="1422" y="15"/>
                    <a:pt x="1422" y="1"/>
                    <a:pt x="1408"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7527;p83">
              <a:extLst>
                <a:ext uri="{FF2B5EF4-FFF2-40B4-BE49-F238E27FC236}">
                  <a16:creationId xmlns:a16="http://schemas.microsoft.com/office/drawing/2014/main" id="{EBEA1CB7-2E26-408F-A66D-F0AB68003B25}"/>
                </a:ext>
              </a:extLst>
            </p:cNvPr>
            <p:cNvSpPr/>
            <p:nvPr/>
          </p:nvSpPr>
          <p:spPr>
            <a:xfrm>
              <a:off x="3294618" y="2660039"/>
              <a:ext cx="113205" cy="100564"/>
            </a:xfrm>
            <a:custGeom>
              <a:avLst/>
              <a:gdLst/>
              <a:ahLst/>
              <a:cxnLst/>
              <a:rect l="l" t="t" r="r" b="b"/>
              <a:pathLst>
                <a:path w="1200" h="1066" extrusionOk="0">
                  <a:moveTo>
                    <a:pt x="514" y="0"/>
                  </a:moveTo>
                  <a:cubicBezTo>
                    <a:pt x="454" y="0"/>
                    <a:pt x="394" y="14"/>
                    <a:pt x="338" y="42"/>
                  </a:cubicBezTo>
                  <a:cubicBezTo>
                    <a:pt x="278" y="56"/>
                    <a:pt x="232" y="88"/>
                    <a:pt x="190" y="116"/>
                  </a:cubicBezTo>
                  <a:cubicBezTo>
                    <a:pt x="176" y="130"/>
                    <a:pt x="144" y="144"/>
                    <a:pt x="130" y="162"/>
                  </a:cubicBezTo>
                  <a:cubicBezTo>
                    <a:pt x="116" y="176"/>
                    <a:pt x="102" y="190"/>
                    <a:pt x="88" y="218"/>
                  </a:cubicBezTo>
                  <a:cubicBezTo>
                    <a:pt x="74" y="250"/>
                    <a:pt x="42" y="278"/>
                    <a:pt x="28" y="306"/>
                  </a:cubicBezTo>
                  <a:cubicBezTo>
                    <a:pt x="14" y="320"/>
                    <a:pt x="14" y="352"/>
                    <a:pt x="14" y="366"/>
                  </a:cubicBezTo>
                  <a:lnTo>
                    <a:pt x="0" y="380"/>
                  </a:lnTo>
                  <a:cubicBezTo>
                    <a:pt x="0" y="394"/>
                    <a:pt x="0" y="408"/>
                    <a:pt x="14" y="426"/>
                  </a:cubicBezTo>
                  <a:cubicBezTo>
                    <a:pt x="28" y="426"/>
                    <a:pt x="42" y="426"/>
                    <a:pt x="42" y="408"/>
                  </a:cubicBezTo>
                  <a:lnTo>
                    <a:pt x="57" y="394"/>
                  </a:lnTo>
                  <a:cubicBezTo>
                    <a:pt x="57" y="380"/>
                    <a:pt x="74" y="352"/>
                    <a:pt x="88" y="338"/>
                  </a:cubicBezTo>
                  <a:cubicBezTo>
                    <a:pt x="102" y="320"/>
                    <a:pt x="130" y="292"/>
                    <a:pt x="144" y="264"/>
                  </a:cubicBezTo>
                  <a:lnTo>
                    <a:pt x="190" y="218"/>
                  </a:lnTo>
                  <a:cubicBezTo>
                    <a:pt x="204" y="218"/>
                    <a:pt x="218" y="204"/>
                    <a:pt x="250" y="190"/>
                  </a:cubicBezTo>
                  <a:cubicBezTo>
                    <a:pt x="278" y="176"/>
                    <a:pt x="320" y="144"/>
                    <a:pt x="366" y="130"/>
                  </a:cubicBezTo>
                  <a:cubicBezTo>
                    <a:pt x="396" y="120"/>
                    <a:pt x="435" y="110"/>
                    <a:pt x="476" y="110"/>
                  </a:cubicBezTo>
                  <a:cubicBezTo>
                    <a:pt x="493" y="110"/>
                    <a:pt x="510" y="112"/>
                    <a:pt x="528" y="116"/>
                  </a:cubicBezTo>
                  <a:cubicBezTo>
                    <a:pt x="541" y="114"/>
                    <a:pt x="555" y="113"/>
                    <a:pt x="569" y="113"/>
                  </a:cubicBezTo>
                  <a:cubicBezTo>
                    <a:pt x="660" y="113"/>
                    <a:pt x="758" y="152"/>
                    <a:pt x="834" y="204"/>
                  </a:cubicBezTo>
                  <a:cubicBezTo>
                    <a:pt x="894" y="232"/>
                    <a:pt x="936" y="278"/>
                    <a:pt x="968" y="320"/>
                  </a:cubicBezTo>
                  <a:cubicBezTo>
                    <a:pt x="1010" y="366"/>
                    <a:pt x="1041" y="408"/>
                    <a:pt x="1056" y="454"/>
                  </a:cubicBezTo>
                  <a:cubicBezTo>
                    <a:pt x="1098" y="556"/>
                    <a:pt x="1112" y="658"/>
                    <a:pt x="1098" y="746"/>
                  </a:cubicBezTo>
                  <a:cubicBezTo>
                    <a:pt x="1098" y="792"/>
                    <a:pt x="1084" y="834"/>
                    <a:pt x="1070" y="865"/>
                  </a:cubicBezTo>
                  <a:cubicBezTo>
                    <a:pt x="1056" y="894"/>
                    <a:pt x="1041" y="922"/>
                    <a:pt x="1024" y="953"/>
                  </a:cubicBezTo>
                  <a:cubicBezTo>
                    <a:pt x="1010" y="981"/>
                    <a:pt x="996" y="996"/>
                    <a:pt x="996" y="996"/>
                  </a:cubicBezTo>
                  <a:cubicBezTo>
                    <a:pt x="982" y="1010"/>
                    <a:pt x="982" y="1024"/>
                    <a:pt x="982" y="1024"/>
                  </a:cubicBezTo>
                  <a:cubicBezTo>
                    <a:pt x="968" y="1024"/>
                    <a:pt x="982" y="1041"/>
                    <a:pt x="982" y="1055"/>
                  </a:cubicBezTo>
                  <a:cubicBezTo>
                    <a:pt x="989" y="1062"/>
                    <a:pt x="996" y="1066"/>
                    <a:pt x="1003" y="1066"/>
                  </a:cubicBezTo>
                  <a:cubicBezTo>
                    <a:pt x="1010" y="1066"/>
                    <a:pt x="1017" y="1062"/>
                    <a:pt x="1024" y="1055"/>
                  </a:cubicBezTo>
                  <a:lnTo>
                    <a:pt x="1041" y="1041"/>
                  </a:lnTo>
                  <a:cubicBezTo>
                    <a:pt x="1041" y="1024"/>
                    <a:pt x="1070" y="1010"/>
                    <a:pt x="1084" y="981"/>
                  </a:cubicBezTo>
                  <a:cubicBezTo>
                    <a:pt x="1098" y="967"/>
                    <a:pt x="1112" y="936"/>
                    <a:pt x="1129" y="894"/>
                  </a:cubicBezTo>
                  <a:cubicBezTo>
                    <a:pt x="1143" y="879"/>
                    <a:pt x="1158" y="848"/>
                    <a:pt x="1158" y="834"/>
                  </a:cubicBezTo>
                  <a:cubicBezTo>
                    <a:pt x="1172" y="806"/>
                    <a:pt x="1172" y="792"/>
                    <a:pt x="1172" y="760"/>
                  </a:cubicBezTo>
                  <a:cubicBezTo>
                    <a:pt x="1200" y="658"/>
                    <a:pt x="1200" y="542"/>
                    <a:pt x="1143" y="426"/>
                  </a:cubicBezTo>
                  <a:cubicBezTo>
                    <a:pt x="1129" y="366"/>
                    <a:pt x="1098" y="306"/>
                    <a:pt x="1056" y="250"/>
                  </a:cubicBezTo>
                  <a:cubicBezTo>
                    <a:pt x="1010" y="190"/>
                    <a:pt x="954" y="144"/>
                    <a:pt x="908" y="116"/>
                  </a:cubicBezTo>
                  <a:cubicBezTo>
                    <a:pt x="848" y="74"/>
                    <a:pt x="778" y="42"/>
                    <a:pt x="718" y="28"/>
                  </a:cubicBezTo>
                  <a:cubicBezTo>
                    <a:pt x="644" y="0"/>
                    <a:pt x="584" y="0"/>
                    <a:pt x="514"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7528;p83">
              <a:extLst>
                <a:ext uri="{FF2B5EF4-FFF2-40B4-BE49-F238E27FC236}">
                  <a16:creationId xmlns:a16="http://schemas.microsoft.com/office/drawing/2014/main" id="{3FB1B636-2335-4F5E-AC67-F7688797A76F}"/>
                </a:ext>
              </a:extLst>
            </p:cNvPr>
            <p:cNvSpPr/>
            <p:nvPr/>
          </p:nvSpPr>
          <p:spPr>
            <a:xfrm>
              <a:off x="3278015" y="2665700"/>
              <a:ext cx="27641" cy="24150"/>
            </a:xfrm>
            <a:custGeom>
              <a:avLst/>
              <a:gdLst/>
              <a:ahLst/>
              <a:cxnLst/>
              <a:rect l="l" t="t" r="r" b="b"/>
              <a:pathLst>
                <a:path w="293" h="256" extrusionOk="0">
                  <a:moveTo>
                    <a:pt x="30" y="1"/>
                  </a:moveTo>
                  <a:cubicBezTo>
                    <a:pt x="22" y="1"/>
                    <a:pt x="14" y="5"/>
                    <a:pt x="14" y="14"/>
                  </a:cubicBezTo>
                  <a:cubicBezTo>
                    <a:pt x="0" y="28"/>
                    <a:pt x="0" y="42"/>
                    <a:pt x="14" y="56"/>
                  </a:cubicBezTo>
                  <a:lnTo>
                    <a:pt x="204" y="246"/>
                  </a:lnTo>
                  <a:lnTo>
                    <a:pt x="218" y="246"/>
                  </a:lnTo>
                  <a:cubicBezTo>
                    <a:pt x="224" y="252"/>
                    <a:pt x="233" y="255"/>
                    <a:pt x="243" y="255"/>
                  </a:cubicBezTo>
                  <a:cubicBezTo>
                    <a:pt x="256" y="255"/>
                    <a:pt x="270" y="249"/>
                    <a:pt x="278" y="232"/>
                  </a:cubicBezTo>
                  <a:cubicBezTo>
                    <a:pt x="292" y="218"/>
                    <a:pt x="292" y="190"/>
                    <a:pt x="278" y="172"/>
                  </a:cubicBezTo>
                  <a:lnTo>
                    <a:pt x="57" y="14"/>
                  </a:lnTo>
                  <a:cubicBezTo>
                    <a:pt x="50" y="5"/>
                    <a:pt x="39" y="1"/>
                    <a:pt x="30"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7529;p83">
              <a:extLst>
                <a:ext uri="{FF2B5EF4-FFF2-40B4-BE49-F238E27FC236}">
                  <a16:creationId xmlns:a16="http://schemas.microsoft.com/office/drawing/2014/main" id="{4E4F00C8-3CA6-4EB4-804D-CE4620090D42}"/>
                </a:ext>
              </a:extLst>
            </p:cNvPr>
            <p:cNvSpPr/>
            <p:nvPr/>
          </p:nvSpPr>
          <p:spPr>
            <a:xfrm>
              <a:off x="3288958" y="2654662"/>
              <a:ext cx="24999" cy="28490"/>
            </a:xfrm>
            <a:custGeom>
              <a:avLst/>
              <a:gdLst/>
              <a:ahLst/>
              <a:cxnLst/>
              <a:rect l="l" t="t" r="r" b="b"/>
              <a:pathLst>
                <a:path w="265" h="302" extrusionOk="0">
                  <a:moveTo>
                    <a:pt x="43" y="1"/>
                  </a:moveTo>
                  <a:cubicBezTo>
                    <a:pt x="33" y="1"/>
                    <a:pt x="22" y="4"/>
                    <a:pt x="15" y="11"/>
                  </a:cubicBezTo>
                  <a:cubicBezTo>
                    <a:pt x="0" y="25"/>
                    <a:pt x="0" y="43"/>
                    <a:pt x="15" y="57"/>
                  </a:cubicBezTo>
                  <a:lnTo>
                    <a:pt x="162" y="275"/>
                  </a:lnTo>
                  <a:lnTo>
                    <a:pt x="176" y="275"/>
                  </a:lnTo>
                  <a:cubicBezTo>
                    <a:pt x="184" y="293"/>
                    <a:pt x="198" y="301"/>
                    <a:pt x="211" y="301"/>
                  </a:cubicBezTo>
                  <a:cubicBezTo>
                    <a:pt x="221" y="301"/>
                    <a:pt x="230" y="297"/>
                    <a:pt x="236" y="289"/>
                  </a:cubicBezTo>
                  <a:cubicBezTo>
                    <a:pt x="264" y="261"/>
                    <a:pt x="264" y="233"/>
                    <a:pt x="236" y="219"/>
                  </a:cubicBezTo>
                  <a:lnTo>
                    <a:pt x="60" y="11"/>
                  </a:lnTo>
                  <a:cubicBezTo>
                    <a:pt x="60" y="4"/>
                    <a:pt x="52" y="1"/>
                    <a:pt x="43"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7530;p83">
              <a:extLst>
                <a:ext uri="{FF2B5EF4-FFF2-40B4-BE49-F238E27FC236}">
                  <a16:creationId xmlns:a16="http://schemas.microsoft.com/office/drawing/2014/main" id="{62611B32-1EF5-43BC-9A07-0BBC77A5C952}"/>
                </a:ext>
              </a:extLst>
            </p:cNvPr>
            <p:cNvSpPr/>
            <p:nvPr/>
          </p:nvSpPr>
          <p:spPr>
            <a:xfrm>
              <a:off x="3302920" y="2643436"/>
              <a:ext cx="19339" cy="30943"/>
            </a:xfrm>
            <a:custGeom>
              <a:avLst/>
              <a:gdLst/>
              <a:ahLst/>
              <a:cxnLst/>
              <a:rect l="l" t="t" r="r" b="b"/>
              <a:pathLst>
                <a:path w="205" h="328" extrusionOk="0">
                  <a:moveTo>
                    <a:pt x="28" y="0"/>
                  </a:moveTo>
                  <a:cubicBezTo>
                    <a:pt x="14" y="14"/>
                    <a:pt x="0" y="28"/>
                    <a:pt x="14" y="42"/>
                  </a:cubicBezTo>
                  <a:lnTo>
                    <a:pt x="116" y="292"/>
                  </a:lnTo>
                  <a:cubicBezTo>
                    <a:pt x="126" y="313"/>
                    <a:pt x="146" y="327"/>
                    <a:pt x="161" y="327"/>
                  </a:cubicBezTo>
                  <a:cubicBezTo>
                    <a:pt x="167" y="327"/>
                    <a:pt x="172" y="325"/>
                    <a:pt x="176" y="320"/>
                  </a:cubicBezTo>
                  <a:cubicBezTo>
                    <a:pt x="204" y="306"/>
                    <a:pt x="204" y="278"/>
                    <a:pt x="190" y="250"/>
                  </a:cubicBezTo>
                  <a:lnTo>
                    <a:pt x="74" y="14"/>
                  </a:lnTo>
                  <a:cubicBezTo>
                    <a:pt x="56" y="0"/>
                    <a:pt x="42" y="0"/>
                    <a:pt x="28"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7531;p83">
              <a:extLst>
                <a:ext uri="{FF2B5EF4-FFF2-40B4-BE49-F238E27FC236}">
                  <a16:creationId xmlns:a16="http://schemas.microsoft.com/office/drawing/2014/main" id="{F1383531-0335-48AD-91FB-65FC770B08BF}"/>
                </a:ext>
              </a:extLst>
            </p:cNvPr>
            <p:cNvSpPr/>
            <p:nvPr/>
          </p:nvSpPr>
          <p:spPr>
            <a:xfrm>
              <a:off x="3508953" y="2805036"/>
              <a:ext cx="118865" cy="100941"/>
            </a:xfrm>
            <a:custGeom>
              <a:avLst/>
              <a:gdLst/>
              <a:ahLst/>
              <a:cxnLst/>
              <a:rect l="l" t="t" r="r" b="b"/>
              <a:pathLst>
                <a:path w="1260" h="1070" extrusionOk="0">
                  <a:moveTo>
                    <a:pt x="556" y="0"/>
                  </a:moveTo>
                  <a:cubicBezTo>
                    <a:pt x="423" y="14"/>
                    <a:pt x="307" y="60"/>
                    <a:pt x="219" y="120"/>
                  </a:cubicBezTo>
                  <a:cubicBezTo>
                    <a:pt x="191" y="134"/>
                    <a:pt x="176" y="148"/>
                    <a:pt x="159" y="162"/>
                  </a:cubicBezTo>
                  <a:cubicBezTo>
                    <a:pt x="145" y="176"/>
                    <a:pt x="131" y="208"/>
                    <a:pt x="117" y="222"/>
                  </a:cubicBezTo>
                  <a:cubicBezTo>
                    <a:pt x="89" y="250"/>
                    <a:pt x="57" y="278"/>
                    <a:pt x="43" y="310"/>
                  </a:cubicBezTo>
                  <a:cubicBezTo>
                    <a:pt x="29" y="338"/>
                    <a:pt x="29" y="352"/>
                    <a:pt x="15" y="366"/>
                  </a:cubicBezTo>
                  <a:lnTo>
                    <a:pt x="15" y="398"/>
                  </a:lnTo>
                  <a:cubicBezTo>
                    <a:pt x="1" y="398"/>
                    <a:pt x="15" y="412"/>
                    <a:pt x="29" y="426"/>
                  </a:cubicBezTo>
                  <a:cubicBezTo>
                    <a:pt x="29" y="426"/>
                    <a:pt x="57" y="426"/>
                    <a:pt x="57" y="412"/>
                  </a:cubicBezTo>
                  <a:lnTo>
                    <a:pt x="71" y="398"/>
                  </a:lnTo>
                  <a:cubicBezTo>
                    <a:pt x="71" y="384"/>
                    <a:pt x="89" y="366"/>
                    <a:pt x="103" y="338"/>
                  </a:cubicBezTo>
                  <a:cubicBezTo>
                    <a:pt x="117" y="324"/>
                    <a:pt x="145" y="296"/>
                    <a:pt x="159" y="264"/>
                  </a:cubicBezTo>
                  <a:cubicBezTo>
                    <a:pt x="191" y="236"/>
                    <a:pt x="219" y="222"/>
                    <a:pt x="264" y="190"/>
                  </a:cubicBezTo>
                  <a:cubicBezTo>
                    <a:pt x="335" y="148"/>
                    <a:pt x="440" y="102"/>
                    <a:pt x="556" y="102"/>
                  </a:cubicBezTo>
                  <a:cubicBezTo>
                    <a:pt x="616" y="102"/>
                    <a:pt x="672" y="120"/>
                    <a:pt x="718" y="134"/>
                  </a:cubicBezTo>
                  <a:cubicBezTo>
                    <a:pt x="774" y="148"/>
                    <a:pt x="834" y="162"/>
                    <a:pt x="880" y="208"/>
                  </a:cubicBezTo>
                  <a:cubicBezTo>
                    <a:pt x="982" y="264"/>
                    <a:pt x="1056" y="352"/>
                    <a:pt x="1098" y="454"/>
                  </a:cubicBezTo>
                  <a:cubicBezTo>
                    <a:pt x="1126" y="514"/>
                    <a:pt x="1144" y="560"/>
                    <a:pt x="1144" y="616"/>
                  </a:cubicBezTo>
                  <a:cubicBezTo>
                    <a:pt x="1158" y="662"/>
                    <a:pt x="1144" y="704"/>
                    <a:pt x="1144" y="764"/>
                  </a:cubicBezTo>
                  <a:cubicBezTo>
                    <a:pt x="1144" y="778"/>
                    <a:pt x="1144" y="792"/>
                    <a:pt x="1126" y="823"/>
                  </a:cubicBezTo>
                  <a:lnTo>
                    <a:pt x="1126" y="852"/>
                  </a:lnTo>
                  <a:lnTo>
                    <a:pt x="1112" y="866"/>
                  </a:lnTo>
                  <a:lnTo>
                    <a:pt x="1112" y="880"/>
                  </a:lnTo>
                  <a:cubicBezTo>
                    <a:pt x="1098" y="911"/>
                    <a:pt x="1084" y="939"/>
                    <a:pt x="1070" y="954"/>
                  </a:cubicBezTo>
                  <a:cubicBezTo>
                    <a:pt x="1056" y="982"/>
                    <a:pt x="1038" y="999"/>
                    <a:pt x="1038" y="1013"/>
                  </a:cubicBezTo>
                  <a:lnTo>
                    <a:pt x="1024" y="1027"/>
                  </a:lnTo>
                  <a:cubicBezTo>
                    <a:pt x="1010" y="1041"/>
                    <a:pt x="1010" y="1056"/>
                    <a:pt x="1024" y="1070"/>
                  </a:cubicBezTo>
                  <a:lnTo>
                    <a:pt x="1070" y="1070"/>
                  </a:lnTo>
                  <a:cubicBezTo>
                    <a:pt x="1070" y="1070"/>
                    <a:pt x="1070" y="1056"/>
                    <a:pt x="1084" y="1056"/>
                  </a:cubicBezTo>
                  <a:cubicBezTo>
                    <a:pt x="1098" y="1041"/>
                    <a:pt x="1112" y="1027"/>
                    <a:pt x="1126" y="999"/>
                  </a:cubicBezTo>
                  <a:cubicBezTo>
                    <a:pt x="1144" y="968"/>
                    <a:pt x="1172" y="939"/>
                    <a:pt x="1186" y="911"/>
                  </a:cubicBezTo>
                  <a:cubicBezTo>
                    <a:pt x="1200" y="880"/>
                    <a:pt x="1200" y="866"/>
                    <a:pt x="1214" y="852"/>
                  </a:cubicBezTo>
                  <a:cubicBezTo>
                    <a:pt x="1214" y="823"/>
                    <a:pt x="1232" y="792"/>
                    <a:pt x="1232" y="778"/>
                  </a:cubicBezTo>
                  <a:cubicBezTo>
                    <a:pt x="1246" y="718"/>
                    <a:pt x="1260" y="662"/>
                    <a:pt x="1246" y="602"/>
                  </a:cubicBezTo>
                  <a:cubicBezTo>
                    <a:pt x="1246" y="542"/>
                    <a:pt x="1232" y="486"/>
                    <a:pt x="1200" y="412"/>
                  </a:cubicBezTo>
                  <a:cubicBezTo>
                    <a:pt x="1186" y="352"/>
                    <a:pt x="1144" y="296"/>
                    <a:pt x="1098" y="250"/>
                  </a:cubicBezTo>
                  <a:cubicBezTo>
                    <a:pt x="1056" y="190"/>
                    <a:pt x="996" y="148"/>
                    <a:pt x="936" y="102"/>
                  </a:cubicBezTo>
                  <a:cubicBezTo>
                    <a:pt x="880" y="74"/>
                    <a:pt x="820" y="46"/>
                    <a:pt x="746" y="32"/>
                  </a:cubicBezTo>
                  <a:cubicBezTo>
                    <a:pt x="687" y="0"/>
                    <a:pt x="616" y="0"/>
                    <a:pt x="556"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7532;p83">
              <a:extLst>
                <a:ext uri="{FF2B5EF4-FFF2-40B4-BE49-F238E27FC236}">
                  <a16:creationId xmlns:a16="http://schemas.microsoft.com/office/drawing/2014/main" id="{2A60A2E6-A30D-4F06-9963-3EC38C7F4954}"/>
                </a:ext>
              </a:extLst>
            </p:cNvPr>
            <p:cNvSpPr/>
            <p:nvPr/>
          </p:nvSpPr>
          <p:spPr>
            <a:xfrm>
              <a:off x="3612536" y="2890317"/>
              <a:ext cx="31886" cy="19622"/>
            </a:xfrm>
            <a:custGeom>
              <a:avLst/>
              <a:gdLst/>
              <a:ahLst/>
              <a:cxnLst/>
              <a:rect l="l" t="t" r="r" b="b"/>
              <a:pathLst>
                <a:path w="338" h="208" extrusionOk="0">
                  <a:moveTo>
                    <a:pt x="50" y="0"/>
                  </a:moveTo>
                  <a:cubicBezTo>
                    <a:pt x="30" y="0"/>
                    <a:pt x="10" y="15"/>
                    <a:pt x="0" y="35"/>
                  </a:cubicBezTo>
                  <a:cubicBezTo>
                    <a:pt x="0" y="50"/>
                    <a:pt x="0" y="78"/>
                    <a:pt x="28" y="95"/>
                  </a:cubicBezTo>
                  <a:lnTo>
                    <a:pt x="278" y="197"/>
                  </a:lnTo>
                  <a:cubicBezTo>
                    <a:pt x="285" y="204"/>
                    <a:pt x="296" y="208"/>
                    <a:pt x="306" y="208"/>
                  </a:cubicBezTo>
                  <a:cubicBezTo>
                    <a:pt x="316" y="208"/>
                    <a:pt x="324" y="204"/>
                    <a:pt x="324" y="197"/>
                  </a:cubicBezTo>
                  <a:cubicBezTo>
                    <a:pt x="338" y="166"/>
                    <a:pt x="324" y="152"/>
                    <a:pt x="310" y="137"/>
                  </a:cubicBezTo>
                  <a:lnTo>
                    <a:pt x="74" y="7"/>
                  </a:lnTo>
                  <a:cubicBezTo>
                    <a:pt x="66" y="2"/>
                    <a:pt x="58" y="0"/>
                    <a:pt x="50"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7533;p83">
              <a:extLst>
                <a:ext uri="{FF2B5EF4-FFF2-40B4-BE49-F238E27FC236}">
                  <a16:creationId xmlns:a16="http://schemas.microsoft.com/office/drawing/2014/main" id="{13C7B384-7E59-40A2-A0C2-46AB1D2B00DC}"/>
                </a:ext>
              </a:extLst>
            </p:cNvPr>
            <p:cNvSpPr/>
            <p:nvPr/>
          </p:nvSpPr>
          <p:spPr>
            <a:xfrm>
              <a:off x="3615177" y="2879657"/>
              <a:ext cx="34905" cy="15377"/>
            </a:xfrm>
            <a:custGeom>
              <a:avLst/>
              <a:gdLst/>
              <a:ahLst/>
              <a:cxnLst/>
              <a:rect l="l" t="t" r="r" b="b"/>
              <a:pathLst>
                <a:path w="370" h="163" extrusionOk="0">
                  <a:moveTo>
                    <a:pt x="60" y="1"/>
                  </a:moveTo>
                  <a:cubicBezTo>
                    <a:pt x="46" y="1"/>
                    <a:pt x="18" y="15"/>
                    <a:pt x="0" y="46"/>
                  </a:cubicBezTo>
                  <a:cubicBezTo>
                    <a:pt x="0" y="75"/>
                    <a:pt x="18" y="103"/>
                    <a:pt x="46" y="103"/>
                  </a:cubicBezTo>
                  <a:lnTo>
                    <a:pt x="324" y="163"/>
                  </a:lnTo>
                  <a:cubicBezTo>
                    <a:pt x="338" y="163"/>
                    <a:pt x="352" y="148"/>
                    <a:pt x="352" y="134"/>
                  </a:cubicBezTo>
                  <a:cubicBezTo>
                    <a:pt x="370" y="120"/>
                    <a:pt x="352" y="103"/>
                    <a:pt x="338" y="89"/>
                  </a:cubicBezTo>
                  <a:lnTo>
                    <a:pt x="74" y="15"/>
                  </a:lnTo>
                  <a:lnTo>
                    <a:pt x="60" y="1"/>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7534;p83">
              <a:extLst>
                <a:ext uri="{FF2B5EF4-FFF2-40B4-BE49-F238E27FC236}">
                  <a16:creationId xmlns:a16="http://schemas.microsoft.com/office/drawing/2014/main" id="{E2BD4848-10FA-4780-B6A1-1E8F1F8FAE13}"/>
                </a:ext>
              </a:extLst>
            </p:cNvPr>
            <p:cNvSpPr/>
            <p:nvPr/>
          </p:nvSpPr>
          <p:spPr>
            <a:xfrm>
              <a:off x="3620838" y="2868714"/>
              <a:ext cx="33207" cy="8396"/>
            </a:xfrm>
            <a:custGeom>
              <a:avLst/>
              <a:gdLst/>
              <a:ahLst/>
              <a:cxnLst/>
              <a:rect l="l" t="t" r="r" b="b"/>
              <a:pathLst>
                <a:path w="352" h="89" extrusionOk="0">
                  <a:moveTo>
                    <a:pt x="46" y="1"/>
                  </a:moveTo>
                  <a:cubicBezTo>
                    <a:pt x="14" y="1"/>
                    <a:pt x="0" y="15"/>
                    <a:pt x="0" y="43"/>
                  </a:cubicBezTo>
                  <a:cubicBezTo>
                    <a:pt x="0" y="74"/>
                    <a:pt x="14" y="89"/>
                    <a:pt x="46" y="89"/>
                  </a:cubicBezTo>
                  <a:lnTo>
                    <a:pt x="324" y="89"/>
                  </a:lnTo>
                  <a:cubicBezTo>
                    <a:pt x="338" y="89"/>
                    <a:pt x="352" y="74"/>
                    <a:pt x="352" y="60"/>
                  </a:cubicBezTo>
                  <a:cubicBezTo>
                    <a:pt x="352" y="29"/>
                    <a:pt x="338" y="15"/>
                    <a:pt x="324" y="15"/>
                  </a:cubicBezTo>
                  <a:lnTo>
                    <a:pt x="46" y="1"/>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7535;p83">
              <a:extLst>
                <a:ext uri="{FF2B5EF4-FFF2-40B4-BE49-F238E27FC236}">
                  <a16:creationId xmlns:a16="http://schemas.microsoft.com/office/drawing/2014/main" id="{31E7EF5E-2289-49BF-9F10-A3C9D6917873}"/>
                </a:ext>
              </a:extLst>
            </p:cNvPr>
            <p:cNvSpPr/>
            <p:nvPr/>
          </p:nvSpPr>
          <p:spPr>
            <a:xfrm>
              <a:off x="3280656" y="2337782"/>
              <a:ext cx="636212" cy="623571"/>
            </a:xfrm>
            <a:custGeom>
              <a:avLst/>
              <a:gdLst/>
              <a:ahLst/>
              <a:cxnLst/>
              <a:rect l="l" t="t" r="r" b="b"/>
              <a:pathLst>
                <a:path w="6744" h="6610" extrusionOk="0">
                  <a:moveTo>
                    <a:pt x="1759" y="1"/>
                  </a:moveTo>
                  <a:cubicBezTo>
                    <a:pt x="1481" y="15"/>
                    <a:pt x="1232" y="60"/>
                    <a:pt x="996" y="148"/>
                  </a:cubicBezTo>
                  <a:cubicBezTo>
                    <a:pt x="880" y="176"/>
                    <a:pt x="778" y="236"/>
                    <a:pt x="662" y="293"/>
                  </a:cubicBezTo>
                  <a:cubicBezTo>
                    <a:pt x="556" y="366"/>
                    <a:pt x="468" y="440"/>
                    <a:pt x="380" y="528"/>
                  </a:cubicBezTo>
                  <a:cubicBezTo>
                    <a:pt x="292" y="616"/>
                    <a:pt x="222" y="718"/>
                    <a:pt x="162" y="834"/>
                  </a:cubicBezTo>
                  <a:cubicBezTo>
                    <a:pt x="88" y="940"/>
                    <a:pt x="46" y="1056"/>
                    <a:pt x="1" y="1204"/>
                  </a:cubicBezTo>
                  <a:cubicBezTo>
                    <a:pt x="1" y="1218"/>
                    <a:pt x="1" y="1232"/>
                    <a:pt x="15" y="1232"/>
                  </a:cubicBezTo>
                  <a:cubicBezTo>
                    <a:pt x="1" y="1246"/>
                    <a:pt x="1" y="1260"/>
                    <a:pt x="15" y="1274"/>
                  </a:cubicBezTo>
                  <a:cubicBezTo>
                    <a:pt x="29" y="1292"/>
                    <a:pt x="46" y="1292"/>
                    <a:pt x="60" y="1292"/>
                  </a:cubicBezTo>
                  <a:lnTo>
                    <a:pt x="88" y="1292"/>
                  </a:lnTo>
                  <a:cubicBezTo>
                    <a:pt x="176" y="1204"/>
                    <a:pt x="278" y="1130"/>
                    <a:pt x="398" y="1056"/>
                  </a:cubicBezTo>
                  <a:cubicBezTo>
                    <a:pt x="556" y="968"/>
                    <a:pt x="732" y="894"/>
                    <a:pt x="926" y="834"/>
                  </a:cubicBezTo>
                  <a:lnTo>
                    <a:pt x="940" y="834"/>
                  </a:lnTo>
                  <a:cubicBezTo>
                    <a:pt x="1172" y="764"/>
                    <a:pt x="1436" y="718"/>
                    <a:pt x="1773" y="704"/>
                  </a:cubicBezTo>
                  <a:cubicBezTo>
                    <a:pt x="1819" y="1306"/>
                    <a:pt x="2009" y="1921"/>
                    <a:pt x="2315" y="2491"/>
                  </a:cubicBezTo>
                  <a:cubicBezTo>
                    <a:pt x="2639" y="3064"/>
                    <a:pt x="3064" y="3578"/>
                    <a:pt x="3564" y="3972"/>
                  </a:cubicBezTo>
                  <a:cubicBezTo>
                    <a:pt x="3782" y="4148"/>
                    <a:pt x="4018" y="4310"/>
                    <a:pt x="4267" y="4426"/>
                  </a:cubicBezTo>
                  <a:cubicBezTo>
                    <a:pt x="4383" y="4485"/>
                    <a:pt x="4514" y="4545"/>
                    <a:pt x="4647" y="4587"/>
                  </a:cubicBezTo>
                  <a:cubicBezTo>
                    <a:pt x="4707" y="4616"/>
                    <a:pt x="4777" y="4647"/>
                    <a:pt x="4851" y="4661"/>
                  </a:cubicBezTo>
                  <a:cubicBezTo>
                    <a:pt x="4883" y="4675"/>
                    <a:pt x="4925" y="4689"/>
                    <a:pt x="4971" y="4689"/>
                  </a:cubicBezTo>
                  <a:lnTo>
                    <a:pt x="4911" y="4763"/>
                  </a:lnTo>
                  <a:cubicBezTo>
                    <a:pt x="4865" y="4823"/>
                    <a:pt x="4823" y="4897"/>
                    <a:pt x="4795" y="4953"/>
                  </a:cubicBezTo>
                  <a:cubicBezTo>
                    <a:pt x="4689" y="5087"/>
                    <a:pt x="4619" y="5203"/>
                    <a:pt x="4545" y="5319"/>
                  </a:cubicBezTo>
                  <a:cubicBezTo>
                    <a:pt x="4471" y="5467"/>
                    <a:pt x="4397" y="5583"/>
                    <a:pt x="4355" y="5717"/>
                  </a:cubicBezTo>
                  <a:cubicBezTo>
                    <a:pt x="4310" y="5864"/>
                    <a:pt x="4281" y="5980"/>
                    <a:pt x="4281" y="6096"/>
                  </a:cubicBezTo>
                  <a:cubicBezTo>
                    <a:pt x="4295" y="6244"/>
                    <a:pt x="4338" y="6360"/>
                    <a:pt x="4412" y="6448"/>
                  </a:cubicBezTo>
                  <a:cubicBezTo>
                    <a:pt x="4426" y="6462"/>
                    <a:pt x="4457" y="6494"/>
                    <a:pt x="4485" y="6508"/>
                  </a:cubicBezTo>
                  <a:cubicBezTo>
                    <a:pt x="4514" y="6536"/>
                    <a:pt x="4545" y="6550"/>
                    <a:pt x="4559" y="6568"/>
                  </a:cubicBezTo>
                  <a:cubicBezTo>
                    <a:pt x="4619" y="6582"/>
                    <a:pt x="4675" y="6596"/>
                    <a:pt x="4749" y="6610"/>
                  </a:cubicBezTo>
                  <a:lnTo>
                    <a:pt x="4809" y="6610"/>
                  </a:lnTo>
                  <a:cubicBezTo>
                    <a:pt x="4851" y="6610"/>
                    <a:pt x="4897" y="6610"/>
                    <a:pt x="4939" y="6596"/>
                  </a:cubicBezTo>
                  <a:cubicBezTo>
                    <a:pt x="4999" y="6596"/>
                    <a:pt x="5059" y="6582"/>
                    <a:pt x="5129" y="6550"/>
                  </a:cubicBezTo>
                  <a:cubicBezTo>
                    <a:pt x="5249" y="6522"/>
                    <a:pt x="5365" y="6462"/>
                    <a:pt x="5453" y="6392"/>
                  </a:cubicBezTo>
                  <a:cubicBezTo>
                    <a:pt x="5569" y="6304"/>
                    <a:pt x="5657" y="6216"/>
                    <a:pt x="5745" y="6128"/>
                  </a:cubicBezTo>
                  <a:cubicBezTo>
                    <a:pt x="5762" y="6128"/>
                    <a:pt x="5762" y="6111"/>
                    <a:pt x="5776" y="6111"/>
                  </a:cubicBezTo>
                  <a:cubicBezTo>
                    <a:pt x="6040" y="5790"/>
                    <a:pt x="6230" y="5513"/>
                    <a:pt x="6378" y="5249"/>
                  </a:cubicBezTo>
                  <a:cubicBezTo>
                    <a:pt x="6554" y="4925"/>
                    <a:pt x="6656" y="4602"/>
                    <a:pt x="6712" y="4295"/>
                  </a:cubicBezTo>
                  <a:cubicBezTo>
                    <a:pt x="6744" y="4120"/>
                    <a:pt x="6744" y="3944"/>
                    <a:pt x="6744" y="3768"/>
                  </a:cubicBezTo>
                  <a:cubicBezTo>
                    <a:pt x="6730" y="3592"/>
                    <a:pt x="6712" y="3416"/>
                    <a:pt x="6670" y="3226"/>
                  </a:cubicBezTo>
                  <a:cubicBezTo>
                    <a:pt x="6596" y="2917"/>
                    <a:pt x="6480" y="2611"/>
                    <a:pt x="6332" y="2329"/>
                  </a:cubicBezTo>
                  <a:cubicBezTo>
                    <a:pt x="6184" y="2051"/>
                    <a:pt x="5994" y="1802"/>
                    <a:pt x="5790" y="1569"/>
                  </a:cubicBezTo>
                  <a:cubicBezTo>
                    <a:pt x="5586" y="1334"/>
                    <a:pt x="5337" y="1130"/>
                    <a:pt x="5087" y="954"/>
                  </a:cubicBezTo>
                  <a:cubicBezTo>
                    <a:pt x="4573" y="602"/>
                    <a:pt x="4003" y="338"/>
                    <a:pt x="3356" y="176"/>
                  </a:cubicBezTo>
                  <a:cubicBezTo>
                    <a:pt x="3226" y="148"/>
                    <a:pt x="3092" y="117"/>
                    <a:pt x="2931" y="89"/>
                  </a:cubicBezTo>
                  <a:cubicBezTo>
                    <a:pt x="2800" y="74"/>
                    <a:pt x="2684" y="43"/>
                    <a:pt x="2565" y="29"/>
                  </a:cubicBezTo>
                  <a:cubicBezTo>
                    <a:pt x="2347" y="15"/>
                    <a:pt x="2157" y="1"/>
                    <a:pt x="1963"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7536;p83">
              <a:extLst>
                <a:ext uri="{FF2B5EF4-FFF2-40B4-BE49-F238E27FC236}">
                  <a16:creationId xmlns:a16="http://schemas.microsoft.com/office/drawing/2014/main" id="{48D7874C-0043-4E55-8364-9A6B9D780863}"/>
                </a:ext>
              </a:extLst>
            </p:cNvPr>
            <p:cNvSpPr/>
            <p:nvPr/>
          </p:nvSpPr>
          <p:spPr>
            <a:xfrm>
              <a:off x="3481124" y="2405517"/>
              <a:ext cx="324898" cy="337540"/>
            </a:xfrm>
            <a:custGeom>
              <a:avLst/>
              <a:gdLst/>
              <a:ahLst/>
              <a:cxnLst/>
              <a:rect l="l" t="t" r="r" b="b"/>
              <a:pathLst>
                <a:path w="3444" h="3578" extrusionOk="0">
                  <a:moveTo>
                    <a:pt x="32" y="0"/>
                  </a:moveTo>
                  <a:lnTo>
                    <a:pt x="14" y="14"/>
                  </a:lnTo>
                  <a:cubicBezTo>
                    <a:pt x="0" y="14"/>
                    <a:pt x="0" y="28"/>
                    <a:pt x="0" y="46"/>
                  </a:cubicBezTo>
                  <a:cubicBezTo>
                    <a:pt x="74" y="352"/>
                    <a:pt x="190" y="644"/>
                    <a:pt x="324" y="939"/>
                  </a:cubicBezTo>
                  <a:cubicBezTo>
                    <a:pt x="398" y="1084"/>
                    <a:pt x="471" y="1231"/>
                    <a:pt x="559" y="1379"/>
                  </a:cubicBezTo>
                  <a:cubicBezTo>
                    <a:pt x="602" y="1453"/>
                    <a:pt x="647" y="1509"/>
                    <a:pt x="690" y="1583"/>
                  </a:cubicBezTo>
                  <a:cubicBezTo>
                    <a:pt x="735" y="1657"/>
                    <a:pt x="777" y="1731"/>
                    <a:pt x="837" y="1787"/>
                  </a:cubicBezTo>
                  <a:cubicBezTo>
                    <a:pt x="939" y="1935"/>
                    <a:pt x="1041" y="2068"/>
                    <a:pt x="1157" y="2199"/>
                  </a:cubicBezTo>
                  <a:cubicBezTo>
                    <a:pt x="1263" y="2315"/>
                    <a:pt x="1379" y="2448"/>
                    <a:pt x="1509" y="2564"/>
                  </a:cubicBezTo>
                  <a:cubicBezTo>
                    <a:pt x="1629" y="2684"/>
                    <a:pt x="1759" y="2786"/>
                    <a:pt x="1893" y="2888"/>
                  </a:cubicBezTo>
                  <a:cubicBezTo>
                    <a:pt x="2023" y="2990"/>
                    <a:pt x="2156" y="3078"/>
                    <a:pt x="2301" y="3166"/>
                  </a:cubicBezTo>
                  <a:cubicBezTo>
                    <a:pt x="2462" y="3268"/>
                    <a:pt x="2624" y="3342"/>
                    <a:pt x="2800" y="3416"/>
                  </a:cubicBezTo>
                  <a:cubicBezTo>
                    <a:pt x="2888" y="3444"/>
                    <a:pt x="2976" y="3475"/>
                    <a:pt x="3050" y="3504"/>
                  </a:cubicBezTo>
                  <a:cubicBezTo>
                    <a:pt x="3092" y="3518"/>
                    <a:pt x="3138" y="3532"/>
                    <a:pt x="3180" y="3546"/>
                  </a:cubicBezTo>
                  <a:cubicBezTo>
                    <a:pt x="3226" y="3563"/>
                    <a:pt x="3268" y="3563"/>
                    <a:pt x="3314" y="3577"/>
                  </a:cubicBezTo>
                  <a:cubicBezTo>
                    <a:pt x="3342" y="3577"/>
                    <a:pt x="3356" y="3577"/>
                    <a:pt x="3387" y="3563"/>
                  </a:cubicBezTo>
                  <a:cubicBezTo>
                    <a:pt x="3402" y="3546"/>
                    <a:pt x="3430" y="3532"/>
                    <a:pt x="3430" y="3504"/>
                  </a:cubicBezTo>
                  <a:cubicBezTo>
                    <a:pt x="3444" y="3458"/>
                    <a:pt x="3416" y="3402"/>
                    <a:pt x="3356" y="3388"/>
                  </a:cubicBezTo>
                  <a:cubicBezTo>
                    <a:pt x="3314" y="3370"/>
                    <a:pt x="3268" y="3356"/>
                    <a:pt x="3212" y="3342"/>
                  </a:cubicBezTo>
                  <a:cubicBezTo>
                    <a:pt x="3166" y="3328"/>
                    <a:pt x="3124" y="3314"/>
                    <a:pt x="3078" y="3300"/>
                  </a:cubicBezTo>
                  <a:cubicBezTo>
                    <a:pt x="2976" y="3268"/>
                    <a:pt x="2888" y="3240"/>
                    <a:pt x="2786" y="3194"/>
                  </a:cubicBezTo>
                  <a:cubicBezTo>
                    <a:pt x="2448" y="3050"/>
                    <a:pt x="2125" y="2860"/>
                    <a:pt x="1833" y="2638"/>
                  </a:cubicBezTo>
                  <a:lnTo>
                    <a:pt x="1847" y="2638"/>
                  </a:lnTo>
                  <a:lnTo>
                    <a:pt x="1833" y="2624"/>
                  </a:lnTo>
                  <a:cubicBezTo>
                    <a:pt x="1643" y="2476"/>
                    <a:pt x="1467" y="2315"/>
                    <a:pt x="1291" y="2139"/>
                  </a:cubicBezTo>
                  <a:cubicBezTo>
                    <a:pt x="1129" y="1963"/>
                    <a:pt x="967" y="1773"/>
                    <a:pt x="823" y="1569"/>
                  </a:cubicBezTo>
                  <a:cubicBezTo>
                    <a:pt x="763" y="1481"/>
                    <a:pt x="704" y="1393"/>
                    <a:pt x="647" y="1305"/>
                  </a:cubicBezTo>
                  <a:cubicBezTo>
                    <a:pt x="573" y="1217"/>
                    <a:pt x="514" y="1115"/>
                    <a:pt x="454" y="1013"/>
                  </a:cubicBezTo>
                  <a:cubicBezTo>
                    <a:pt x="352" y="837"/>
                    <a:pt x="264" y="630"/>
                    <a:pt x="176" y="426"/>
                  </a:cubicBezTo>
                  <a:lnTo>
                    <a:pt x="176" y="426"/>
                  </a:lnTo>
                  <a:lnTo>
                    <a:pt x="190" y="440"/>
                  </a:lnTo>
                  <a:cubicBezTo>
                    <a:pt x="134" y="310"/>
                    <a:pt x="88" y="162"/>
                    <a:pt x="46" y="28"/>
                  </a:cubicBezTo>
                  <a:cubicBezTo>
                    <a:pt x="46" y="14"/>
                    <a:pt x="32" y="0"/>
                    <a:pt x="32"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7537;p83">
              <a:extLst>
                <a:ext uri="{FF2B5EF4-FFF2-40B4-BE49-F238E27FC236}">
                  <a16:creationId xmlns:a16="http://schemas.microsoft.com/office/drawing/2014/main" id="{F82021C6-E213-463E-9C5E-A9A4B824652A}"/>
                </a:ext>
              </a:extLst>
            </p:cNvPr>
            <p:cNvSpPr/>
            <p:nvPr/>
          </p:nvSpPr>
          <p:spPr>
            <a:xfrm>
              <a:off x="3653950" y="2653058"/>
              <a:ext cx="94" cy="1415"/>
            </a:xfrm>
            <a:custGeom>
              <a:avLst/>
              <a:gdLst/>
              <a:ahLst/>
              <a:cxnLst/>
              <a:rect l="l" t="t" r="r" b="b"/>
              <a:pathLst>
                <a:path w="1" h="15" extrusionOk="0">
                  <a:moveTo>
                    <a:pt x="1" y="0"/>
                  </a:moveTo>
                  <a:lnTo>
                    <a:pt x="1" y="0"/>
                  </a:lnTo>
                  <a:lnTo>
                    <a:pt x="1" y="14"/>
                  </a:lnTo>
                  <a:close/>
                </a:path>
              </a:pathLst>
            </a:custGeom>
            <a:solidFill>
              <a:srgbClr val="1C48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7538;p83">
              <a:extLst>
                <a:ext uri="{FF2B5EF4-FFF2-40B4-BE49-F238E27FC236}">
                  <a16:creationId xmlns:a16="http://schemas.microsoft.com/office/drawing/2014/main" id="{66919976-2BE8-4A88-AEBD-F83E2A85394C}"/>
                </a:ext>
              </a:extLst>
            </p:cNvPr>
            <p:cNvSpPr/>
            <p:nvPr/>
          </p:nvSpPr>
          <p:spPr>
            <a:xfrm>
              <a:off x="3558764" y="2553438"/>
              <a:ext cx="94" cy="1509"/>
            </a:xfrm>
            <a:custGeom>
              <a:avLst/>
              <a:gdLst/>
              <a:ahLst/>
              <a:cxnLst/>
              <a:rect l="l" t="t" r="r" b="b"/>
              <a:pathLst>
                <a:path w="1" h="16" extrusionOk="0">
                  <a:moveTo>
                    <a:pt x="0" y="15"/>
                  </a:moveTo>
                  <a:lnTo>
                    <a:pt x="0" y="1"/>
                  </a:lnTo>
                  <a:close/>
                </a:path>
              </a:pathLst>
            </a:custGeom>
            <a:solidFill>
              <a:srgbClr val="1C48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7539;p83">
              <a:extLst>
                <a:ext uri="{FF2B5EF4-FFF2-40B4-BE49-F238E27FC236}">
                  <a16:creationId xmlns:a16="http://schemas.microsoft.com/office/drawing/2014/main" id="{B7B8A94F-279B-4A4C-8E97-5B163E8E119C}"/>
                </a:ext>
              </a:extLst>
            </p:cNvPr>
            <p:cNvSpPr/>
            <p:nvPr/>
          </p:nvSpPr>
          <p:spPr>
            <a:xfrm>
              <a:off x="3651309" y="2572683"/>
              <a:ext cx="210184" cy="127544"/>
            </a:xfrm>
            <a:custGeom>
              <a:avLst/>
              <a:gdLst/>
              <a:ahLst/>
              <a:cxnLst/>
              <a:rect l="l" t="t" r="r" b="b"/>
              <a:pathLst>
                <a:path w="2228" h="1352" extrusionOk="0">
                  <a:moveTo>
                    <a:pt x="29" y="1"/>
                  </a:moveTo>
                  <a:cubicBezTo>
                    <a:pt x="15" y="1"/>
                    <a:pt x="1" y="15"/>
                    <a:pt x="15" y="33"/>
                  </a:cubicBezTo>
                  <a:cubicBezTo>
                    <a:pt x="74" y="89"/>
                    <a:pt x="131" y="163"/>
                    <a:pt x="191" y="223"/>
                  </a:cubicBezTo>
                  <a:cubicBezTo>
                    <a:pt x="250" y="279"/>
                    <a:pt x="307" y="339"/>
                    <a:pt x="381" y="398"/>
                  </a:cubicBezTo>
                  <a:cubicBezTo>
                    <a:pt x="440" y="472"/>
                    <a:pt x="514" y="529"/>
                    <a:pt x="570" y="588"/>
                  </a:cubicBezTo>
                  <a:cubicBezTo>
                    <a:pt x="644" y="648"/>
                    <a:pt x="704" y="704"/>
                    <a:pt x="778" y="764"/>
                  </a:cubicBezTo>
                  <a:cubicBezTo>
                    <a:pt x="848" y="806"/>
                    <a:pt x="922" y="866"/>
                    <a:pt x="996" y="912"/>
                  </a:cubicBezTo>
                  <a:cubicBezTo>
                    <a:pt x="1070" y="968"/>
                    <a:pt x="1158" y="1014"/>
                    <a:pt x="1232" y="1056"/>
                  </a:cubicBezTo>
                  <a:cubicBezTo>
                    <a:pt x="1394" y="1144"/>
                    <a:pt x="1552" y="1218"/>
                    <a:pt x="1714" y="1264"/>
                  </a:cubicBezTo>
                  <a:cubicBezTo>
                    <a:pt x="1788" y="1292"/>
                    <a:pt x="1861" y="1306"/>
                    <a:pt x="1921" y="1320"/>
                  </a:cubicBezTo>
                  <a:cubicBezTo>
                    <a:pt x="1963" y="1320"/>
                    <a:pt x="1992" y="1334"/>
                    <a:pt x="2023" y="1334"/>
                  </a:cubicBezTo>
                  <a:cubicBezTo>
                    <a:pt x="2065" y="1334"/>
                    <a:pt x="2111" y="1352"/>
                    <a:pt x="2153" y="1352"/>
                  </a:cubicBezTo>
                  <a:cubicBezTo>
                    <a:pt x="2167" y="1352"/>
                    <a:pt x="2185" y="1334"/>
                    <a:pt x="2185" y="1334"/>
                  </a:cubicBezTo>
                  <a:cubicBezTo>
                    <a:pt x="2199" y="1320"/>
                    <a:pt x="2213" y="1306"/>
                    <a:pt x="2213" y="1292"/>
                  </a:cubicBezTo>
                  <a:cubicBezTo>
                    <a:pt x="2227" y="1264"/>
                    <a:pt x="2213" y="1246"/>
                    <a:pt x="2199" y="1232"/>
                  </a:cubicBezTo>
                  <a:cubicBezTo>
                    <a:pt x="2199" y="1218"/>
                    <a:pt x="2185" y="1204"/>
                    <a:pt x="2153" y="1204"/>
                  </a:cubicBezTo>
                  <a:cubicBezTo>
                    <a:pt x="2065" y="1190"/>
                    <a:pt x="1963" y="1190"/>
                    <a:pt x="1875" y="1176"/>
                  </a:cubicBezTo>
                  <a:cubicBezTo>
                    <a:pt x="1788" y="1158"/>
                    <a:pt x="1700" y="1130"/>
                    <a:pt x="1612" y="1102"/>
                  </a:cubicBezTo>
                  <a:cubicBezTo>
                    <a:pt x="1510" y="1070"/>
                    <a:pt x="1394" y="1028"/>
                    <a:pt x="1288" y="968"/>
                  </a:cubicBezTo>
                  <a:cubicBezTo>
                    <a:pt x="1186" y="926"/>
                    <a:pt x="1070" y="866"/>
                    <a:pt x="968" y="792"/>
                  </a:cubicBezTo>
                  <a:lnTo>
                    <a:pt x="968" y="792"/>
                  </a:lnTo>
                  <a:lnTo>
                    <a:pt x="982" y="806"/>
                  </a:lnTo>
                  <a:cubicBezTo>
                    <a:pt x="894" y="750"/>
                    <a:pt x="806" y="690"/>
                    <a:pt x="718" y="617"/>
                  </a:cubicBezTo>
                  <a:cubicBezTo>
                    <a:pt x="644" y="560"/>
                    <a:pt x="556" y="500"/>
                    <a:pt x="483" y="427"/>
                  </a:cubicBezTo>
                  <a:cubicBezTo>
                    <a:pt x="321" y="296"/>
                    <a:pt x="176" y="163"/>
                    <a:pt x="43" y="15"/>
                  </a:cubicBezTo>
                  <a:lnTo>
                    <a:pt x="29" y="1"/>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7540;p83">
              <a:extLst>
                <a:ext uri="{FF2B5EF4-FFF2-40B4-BE49-F238E27FC236}">
                  <a16:creationId xmlns:a16="http://schemas.microsoft.com/office/drawing/2014/main" id="{BE871EB3-AE1E-4AD6-932C-10ED4C3C8E39}"/>
                </a:ext>
              </a:extLst>
            </p:cNvPr>
            <p:cNvSpPr/>
            <p:nvPr/>
          </p:nvSpPr>
          <p:spPr>
            <a:xfrm>
              <a:off x="3723005" y="2791452"/>
              <a:ext cx="61131" cy="121507"/>
            </a:xfrm>
            <a:custGeom>
              <a:avLst/>
              <a:gdLst/>
              <a:ahLst/>
              <a:cxnLst/>
              <a:rect l="l" t="t" r="r" b="b"/>
              <a:pathLst>
                <a:path w="648" h="1288" extrusionOk="0">
                  <a:moveTo>
                    <a:pt x="634" y="0"/>
                  </a:moveTo>
                  <a:lnTo>
                    <a:pt x="616" y="14"/>
                  </a:lnTo>
                  <a:cubicBezTo>
                    <a:pt x="546" y="88"/>
                    <a:pt x="472" y="176"/>
                    <a:pt x="398" y="264"/>
                  </a:cubicBezTo>
                  <a:cubicBezTo>
                    <a:pt x="352" y="320"/>
                    <a:pt x="324" y="366"/>
                    <a:pt x="296" y="408"/>
                  </a:cubicBezTo>
                  <a:cubicBezTo>
                    <a:pt x="250" y="454"/>
                    <a:pt x="222" y="510"/>
                    <a:pt x="194" y="570"/>
                  </a:cubicBezTo>
                  <a:cubicBezTo>
                    <a:pt x="134" y="672"/>
                    <a:pt x="88" y="774"/>
                    <a:pt x="60" y="879"/>
                  </a:cubicBezTo>
                  <a:cubicBezTo>
                    <a:pt x="18" y="996"/>
                    <a:pt x="0" y="1112"/>
                    <a:pt x="0" y="1245"/>
                  </a:cubicBezTo>
                  <a:cubicBezTo>
                    <a:pt x="0" y="1273"/>
                    <a:pt x="32" y="1287"/>
                    <a:pt x="46" y="1287"/>
                  </a:cubicBezTo>
                  <a:cubicBezTo>
                    <a:pt x="74" y="1287"/>
                    <a:pt x="106" y="1273"/>
                    <a:pt x="106" y="1245"/>
                  </a:cubicBezTo>
                  <a:cubicBezTo>
                    <a:pt x="106" y="1171"/>
                    <a:pt x="106" y="1112"/>
                    <a:pt x="120" y="1038"/>
                  </a:cubicBezTo>
                  <a:cubicBezTo>
                    <a:pt x="120" y="981"/>
                    <a:pt x="134" y="922"/>
                    <a:pt x="148" y="862"/>
                  </a:cubicBezTo>
                  <a:cubicBezTo>
                    <a:pt x="162" y="806"/>
                    <a:pt x="194" y="746"/>
                    <a:pt x="208" y="704"/>
                  </a:cubicBezTo>
                  <a:cubicBezTo>
                    <a:pt x="250" y="598"/>
                    <a:pt x="296" y="510"/>
                    <a:pt x="352" y="422"/>
                  </a:cubicBezTo>
                  <a:cubicBezTo>
                    <a:pt x="412" y="334"/>
                    <a:pt x="472" y="246"/>
                    <a:pt x="528" y="158"/>
                  </a:cubicBezTo>
                  <a:cubicBezTo>
                    <a:pt x="560" y="116"/>
                    <a:pt x="602" y="70"/>
                    <a:pt x="634" y="28"/>
                  </a:cubicBezTo>
                  <a:cubicBezTo>
                    <a:pt x="648" y="28"/>
                    <a:pt x="648" y="14"/>
                    <a:pt x="634" y="14"/>
                  </a:cubicBezTo>
                  <a:lnTo>
                    <a:pt x="634" y="0"/>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7541;p83">
              <a:extLst>
                <a:ext uri="{FF2B5EF4-FFF2-40B4-BE49-F238E27FC236}">
                  <a16:creationId xmlns:a16="http://schemas.microsoft.com/office/drawing/2014/main" id="{0CCE1274-9E68-4E4F-9282-4624C40598BC}"/>
                </a:ext>
              </a:extLst>
            </p:cNvPr>
            <p:cNvSpPr/>
            <p:nvPr/>
          </p:nvSpPr>
          <p:spPr>
            <a:xfrm>
              <a:off x="3626404" y="2373631"/>
              <a:ext cx="143770" cy="110941"/>
            </a:xfrm>
            <a:custGeom>
              <a:avLst/>
              <a:gdLst/>
              <a:ahLst/>
              <a:cxnLst/>
              <a:rect l="l" t="t" r="r" b="b"/>
              <a:pathLst>
                <a:path w="1524" h="1176" extrusionOk="0">
                  <a:moveTo>
                    <a:pt x="29" y="0"/>
                  </a:moveTo>
                  <a:cubicBezTo>
                    <a:pt x="15" y="0"/>
                    <a:pt x="1" y="0"/>
                    <a:pt x="1" y="15"/>
                  </a:cubicBezTo>
                  <a:cubicBezTo>
                    <a:pt x="1" y="32"/>
                    <a:pt x="1" y="46"/>
                    <a:pt x="15" y="60"/>
                  </a:cubicBezTo>
                  <a:cubicBezTo>
                    <a:pt x="177" y="120"/>
                    <a:pt x="321" y="190"/>
                    <a:pt x="469" y="278"/>
                  </a:cubicBezTo>
                  <a:cubicBezTo>
                    <a:pt x="585" y="352"/>
                    <a:pt x="690" y="426"/>
                    <a:pt x="792" y="514"/>
                  </a:cubicBezTo>
                  <a:cubicBezTo>
                    <a:pt x="894" y="602"/>
                    <a:pt x="996" y="704"/>
                    <a:pt x="1084" y="806"/>
                  </a:cubicBezTo>
                  <a:cubicBezTo>
                    <a:pt x="1186" y="912"/>
                    <a:pt x="1274" y="1028"/>
                    <a:pt x="1362" y="1144"/>
                  </a:cubicBezTo>
                  <a:cubicBezTo>
                    <a:pt x="1376" y="1158"/>
                    <a:pt x="1394" y="1175"/>
                    <a:pt x="1422" y="1175"/>
                  </a:cubicBezTo>
                  <a:cubicBezTo>
                    <a:pt x="1436" y="1175"/>
                    <a:pt x="1464" y="1175"/>
                    <a:pt x="1482" y="1158"/>
                  </a:cubicBezTo>
                  <a:cubicBezTo>
                    <a:pt x="1510" y="1130"/>
                    <a:pt x="1524" y="1087"/>
                    <a:pt x="1496" y="1042"/>
                  </a:cubicBezTo>
                  <a:cubicBezTo>
                    <a:pt x="1408" y="926"/>
                    <a:pt x="1288" y="806"/>
                    <a:pt x="1186" y="704"/>
                  </a:cubicBezTo>
                  <a:cubicBezTo>
                    <a:pt x="1084" y="602"/>
                    <a:pt x="968" y="500"/>
                    <a:pt x="834" y="412"/>
                  </a:cubicBezTo>
                  <a:cubicBezTo>
                    <a:pt x="602" y="236"/>
                    <a:pt x="321" y="102"/>
                    <a:pt x="43"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7542;p83">
              <a:extLst>
                <a:ext uri="{FF2B5EF4-FFF2-40B4-BE49-F238E27FC236}">
                  <a16:creationId xmlns:a16="http://schemas.microsoft.com/office/drawing/2014/main" id="{286CE921-5F11-4547-9BD3-9EFB1387A6B2}"/>
                </a:ext>
              </a:extLst>
            </p:cNvPr>
            <p:cNvSpPr/>
            <p:nvPr/>
          </p:nvSpPr>
          <p:spPr>
            <a:xfrm>
              <a:off x="3248770" y="2401460"/>
              <a:ext cx="199241" cy="91413"/>
            </a:xfrm>
            <a:custGeom>
              <a:avLst/>
              <a:gdLst/>
              <a:ahLst/>
              <a:cxnLst/>
              <a:rect l="l" t="t" r="r" b="b"/>
              <a:pathLst>
                <a:path w="2112" h="969" extrusionOk="0">
                  <a:moveTo>
                    <a:pt x="2097" y="1"/>
                  </a:moveTo>
                  <a:cubicBezTo>
                    <a:pt x="1935" y="15"/>
                    <a:pt x="1774" y="15"/>
                    <a:pt x="1629" y="43"/>
                  </a:cubicBezTo>
                  <a:cubicBezTo>
                    <a:pt x="1468" y="57"/>
                    <a:pt x="1306" y="103"/>
                    <a:pt x="1144" y="131"/>
                  </a:cubicBezTo>
                  <a:cubicBezTo>
                    <a:pt x="1070" y="159"/>
                    <a:pt x="1000" y="177"/>
                    <a:pt x="926" y="205"/>
                  </a:cubicBezTo>
                  <a:cubicBezTo>
                    <a:pt x="838" y="233"/>
                    <a:pt x="764" y="265"/>
                    <a:pt x="690" y="307"/>
                  </a:cubicBezTo>
                  <a:cubicBezTo>
                    <a:pt x="543" y="367"/>
                    <a:pt x="398" y="469"/>
                    <a:pt x="279" y="571"/>
                  </a:cubicBezTo>
                  <a:cubicBezTo>
                    <a:pt x="177" y="645"/>
                    <a:pt x="89" y="747"/>
                    <a:pt x="15" y="849"/>
                  </a:cubicBezTo>
                  <a:cubicBezTo>
                    <a:pt x="1" y="880"/>
                    <a:pt x="1" y="923"/>
                    <a:pt x="33" y="951"/>
                  </a:cubicBezTo>
                  <a:cubicBezTo>
                    <a:pt x="33" y="968"/>
                    <a:pt x="61" y="968"/>
                    <a:pt x="75" y="968"/>
                  </a:cubicBezTo>
                  <a:cubicBezTo>
                    <a:pt x="89" y="968"/>
                    <a:pt x="120" y="968"/>
                    <a:pt x="135" y="951"/>
                  </a:cubicBezTo>
                  <a:cubicBezTo>
                    <a:pt x="177" y="880"/>
                    <a:pt x="237" y="821"/>
                    <a:pt x="296" y="761"/>
                  </a:cubicBezTo>
                  <a:cubicBezTo>
                    <a:pt x="353" y="704"/>
                    <a:pt x="426" y="659"/>
                    <a:pt x="486" y="599"/>
                  </a:cubicBezTo>
                  <a:cubicBezTo>
                    <a:pt x="676" y="469"/>
                    <a:pt x="880" y="353"/>
                    <a:pt x="1088" y="265"/>
                  </a:cubicBezTo>
                  <a:cubicBezTo>
                    <a:pt x="1366" y="159"/>
                    <a:pt x="1644" y="89"/>
                    <a:pt x="1935" y="57"/>
                  </a:cubicBezTo>
                  <a:cubicBezTo>
                    <a:pt x="1981" y="57"/>
                    <a:pt x="2038" y="57"/>
                    <a:pt x="2097" y="43"/>
                  </a:cubicBezTo>
                  <a:cubicBezTo>
                    <a:pt x="2111" y="43"/>
                    <a:pt x="2111" y="43"/>
                    <a:pt x="2111" y="29"/>
                  </a:cubicBezTo>
                  <a:cubicBezTo>
                    <a:pt x="2111" y="15"/>
                    <a:pt x="2111" y="1"/>
                    <a:pt x="2097"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7543;p83">
            <a:extLst>
              <a:ext uri="{FF2B5EF4-FFF2-40B4-BE49-F238E27FC236}">
                <a16:creationId xmlns:a16="http://schemas.microsoft.com/office/drawing/2014/main" id="{CADE704D-3C6D-4072-B8AC-F8330C2BA9DB}"/>
              </a:ext>
            </a:extLst>
          </p:cNvPr>
          <p:cNvGrpSpPr/>
          <p:nvPr/>
        </p:nvGrpSpPr>
        <p:grpSpPr>
          <a:xfrm>
            <a:off x="240681" y="1681491"/>
            <a:ext cx="1420040" cy="3168513"/>
            <a:chOff x="-109650" y="1942225"/>
            <a:chExt cx="1121674" cy="2502775"/>
          </a:xfrm>
        </p:grpSpPr>
        <p:sp>
          <p:nvSpPr>
            <p:cNvPr id="169" name="Google Shape;7544;p83">
              <a:extLst>
                <a:ext uri="{FF2B5EF4-FFF2-40B4-BE49-F238E27FC236}">
                  <a16:creationId xmlns:a16="http://schemas.microsoft.com/office/drawing/2014/main" id="{3129C18D-82CF-41CB-A1EF-EC9241069D6C}"/>
                </a:ext>
              </a:extLst>
            </p:cNvPr>
            <p:cNvSpPr/>
            <p:nvPr/>
          </p:nvSpPr>
          <p:spPr>
            <a:xfrm>
              <a:off x="96383" y="2903242"/>
              <a:ext cx="814416" cy="835359"/>
            </a:xfrm>
            <a:custGeom>
              <a:avLst/>
              <a:gdLst/>
              <a:ahLst/>
              <a:cxnLst/>
              <a:rect l="l" t="t" r="r" b="b"/>
              <a:pathLst>
                <a:path w="8633" h="8855" extrusionOk="0">
                  <a:moveTo>
                    <a:pt x="5220" y="0"/>
                  </a:moveTo>
                  <a:cubicBezTo>
                    <a:pt x="5101" y="0"/>
                    <a:pt x="4971" y="15"/>
                    <a:pt x="4823" y="15"/>
                  </a:cubicBezTo>
                  <a:cubicBezTo>
                    <a:pt x="4411" y="29"/>
                    <a:pt x="4003" y="117"/>
                    <a:pt x="3606" y="236"/>
                  </a:cubicBezTo>
                  <a:cubicBezTo>
                    <a:pt x="3240" y="352"/>
                    <a:pt x="2874" y="528"/>
                    <a:pt x="2522" y="750"/>
                  </a:cubicBezTo>
                  <a:cubicBezTo>
                    <a:pt x="2199" y="954"/>
                    <a:pt x="1893" y="1203"/>
                    <a:pt x="1615" y="1495"/>
                  </a:cubicBezTo>
                  <a:cubicBezTo>
                    <a:pt x="1070" y="2051"/>
                    <a:pt x="630" y="2741"/>
                    <a:pt x="366" y="3518"/>
                  </a:cubicBezTo>
                  <a:cubicBezTo>
                    <a:pt x="102" y="4281"/>
                    <a:pt x="0" y="5115"/>
                    <a:pt x="102" y="5920"/>
                  </a:cubicBezTo>
                  <a:cubicBezTo>
                    <a:pt x="120" y="6142"/>
                    <a:pt x="162" y="6346"/>
                    <a:pt x="208" y="6554"/>
                  </a:cubicBezTo>
                  <a:cubicBezTo>
                    <a:pt x="250" y="6758"/>
                    <a:pt x="324" y="6948"/>
                    <a:pt x="398" y="7138"/>
                  </a:cubicBezTo>
                  <a:cubicBezTo>
                    <a:pt x="560" y="7503"/>
                    <a:pt x="764" y="7799"/>
                    <a:pt x="1013" y="8063"/>
                  </a:cubicBezTo>
                  <a:cubicBezTo>
                    <a:pt x="1130" y="8179"/>
                    <a:pt x="1277" y="8281"/>
                    <a:pt x="1422" y="8383"/>
                  </a:cubicBezTo>
                  <a:cubicBezTo>
                    <a:pt x="1555" y="8471"/>
                    <a:pt x="1703" y="8545"/>
                    <a:pt x="1879" y="8618"/>
                  </a:cubicBezTo>
                  <a:cubicBezTo>
                    <a:pt x="2185" y="8752"/>
                    <a:pt x="2551" y="8822"/>
                    <a:pt x="2934" y="8854"/>
                  </a:cubicBezTo>
                  <a:lnTo>
                    <a:pt x="3198" y="8854"/>
                  </a:lnTo>
                  <a:cubicBezTo>
                    <a:pt x="3430" y="8854"/>
                    <a:pt x="3680" y="8840"/>
                    <a:pt x="3929" y="8794"/>
                  </a:cubicBezTo>
                  <a:cubicBezTo>
                    <a:pt x="4341" y="8780"/>
                    <a:pt x="4749" y="8720"/>
                    <a:pt x="5189" y="8632"/>
                  </a:cubicBezTo>
                  <a:cubicBezTo>
                    <a:pt x="5453" y="8590"/>
                    <a:pt x="5730" y="8516"/>
                    <a:pt x="6026" y="8428"/>
                  </a:cubicBezTo>
                  <a:cubicBezTo>
                    <a:pt x="6156" y="8400"/>
                    <a:pt x="6290" y="8355"/>
                    <a:pt x="6434" y="8312"/>
                  </a:cubicBezTo>
                  <a:cubicBezTo>
                    <a:pt x="6539" y="8267"/>
                    <a:pt x="6656" y="8224"/>
                    <a:pt x="6786" y="8179"/>
                  </a:cubicBezTo>
                  <a:cubicBezTo>
                    <a:pt x="6979" y="8105"/>
                    <a:pt x="7155" y="8017"/>
                    <a:pt x="7313" y="7915"/>
                  </a:cubicBezTo>
                  <a:cubicBezTo>
                    <a:pt x="7475" y="7813"/>
                    <a:pt x="7623" y="7711"/>
                    <a:pt x="7753" y="7577"/>
                  </a:cubicBezTo>
                  <a:cubicBezTo>
                    <a:pt x="7887" y="7461"/>
                    <a:pt x="7989" y="7313"/>
                    <a:pt x="8091" y="7169"/>
                  </a:cubicBezTo>
                  <a:cubicBezTo>
                    <a:pt x="8179" y="7021"/>
                    <a:pt x="8267" y="6846"/>
                    <a:pt x="8326" y="6670"/>
                  </a:cubicBezTo>
                  <a:cubicBezTo>
                    <a:pt x="8386" y="6480"/>
                    <a:pt x="8428" y="6290"/>
                    <a:pt x="8474" y="6068"/>
                  </a:cubicBezTo>
                  <a:cubicBezTo>
                    <a:pt x="8488" y="5952"/>
                    <a:pt x="8502" y="5833"/>
                    <a:pt x="8516" y="5716"/>
                  </a:cubicBezTo>
                  <a:cubicBezTo>
                    <a:pt x="8530" y="5586"/>
                    <a:pt x="8544" y="5467"/>
                    <a:pt x="8544" y="5351"/>
                  </a:cubicBezTo>
                  <a:cubicBezTo>
                    <a:pt x="8604" y="4795"/>
                    <a:pt x="8632" y="4281"/>
                    <a:pt x="8618" y="3810"/>
                  </a:cubicBezTo>
                  <a:cubicBezTo>
                    <a:pt x="8590" y="3254"/>
                    <a:pt x="8530" y="2755"/>
                    <a:pt x="8400" y="2315"/>
                  </a:cubicBezTo>
                  <a:cubicBezTo>
                    <a:pt x="8340" y="2083"/>
                    <a:pt x="8267" y="1861"/>
                    <a:pt x="8165" y="1643"/>
                  </a:cubicBezTo>
                  <a:cubicBezTo>
                    <a:pt x="8077" y="1453"/>
                    <a:pt x="7975" y="1277"/>
                    <a:pt x="7859" y="1116"/>
                  </a:cubicBezTo>
                  <a:cubicBezTo>
                    <a:pt x="7753" y="968"/>
                    <a:pt x="7623" y="820"/>
                    <a:pt x="7489" y="704"/>
                  </a:cubicBezTo>
                  <a:cubicBezTo>
                    <a:pt x="7359" y="588"/>
                    <a:pt x="7211" y="486"/>
                    <a:pt x="7067" y="398"/>
                  </a:cubicBezTo>
                  <a:cubicBezTo>
                    <a:pt x="6772" y="236"/>
                    <a:pt x="6434" y="134"/>
                    <a:pt x="6040" y="60"/>
                  </a:cubicBezTo>
                  <a:cubicBezTo>
                    <a:pt x="5790" y="29"/>
                    <a:pt x="5526" y="0"/>
                    <a:pt x="5220"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7545;p83">
              <a:extLst>
                <a:ext uri="{FF2B5EF4-FFF2-40B4-BE49-F238E27FC236}">
                  <a16:creationId xmlns:a16="http://schemas.microsoft.com/office/drawing/2014/main" id="{6746C7FA-217E-4BAA-8389-9925E1BDB19A}"/>
                </a:ext>
              </a:extLst>
            </p:cNvPr>
            <p:cNvSpPr/>
            <p:nvPr/>
          </p:nvSpPr>
          <p:spPr>
            <a:xfrm>
              <a:off x="103364" y="3424551"/>
              <a:ext cx="174241" cy="261221"/>
            </a:xfrm>
            <a:custGeom>
              <a:avLst/>
              <a:gdLst/>
              <a:ahLst/>
              <a:cxnLst/>
              <a:rect l="l" t="t" r="r" b="b"/>
              <a:pathLst>
                <a:path w="1847" h="2769" extrusionOk="0">
                  <a:moveTo>
                    <a:pt x="1217" y="0"/>
                  </a:moveTo>
                  <a:cubicBezTo>
                    <a:pt x="1101" y="43"/>
                    <a:pt x="982" y="74"/>
                    <a:pt x="866" y="88"/>
                  </a:cubicBezTo>
                  <a:cubicBezTo>
                    <a:pt x="750" y="102"/>
                    <a:pt x="630" y="117"/>
                    <a:pt x="500" y="117"/>
                  </a:cubicBezTo>
                  <a:cubicBezTo>
                    <a:pt x="338" y="117"/>
                    <a:pt x="162" y="88"/>
                    <a:pt x="0" y="74"/>
                  </a:cubicBezTo>
                  <a:lnTo>
                    <a:pt x="0" y="74"/>
                  </a:lnTo>
                  <a:cubicBezTo>
                    <a:pt x="0" y="176"/>
                    <a:pt x="14" y="292"/>
                    <a:pt x="14" y="394"/>
                  </a:cubicBezTo>
                  <a:cubicBezTo>
                    <a:pt x="46" y="616"/>
                    <a:pt x="88" y="820"/>
                    <a:pt x="134" y="1028"/>
                  </a:cubicBezTo>
                  <a:cubicBezTo>
                    <a:pt x="176" y="1232"/>
                    <a:pt x="250" y="1422"/>
                    <a:pt x="324" y="1626"/>
                  </a:cubicBezTo>
                  <a:cubicBezTo>
                    <a:pt x="486" y="1977"/>
                    <a:pt x="690" y="2273"/>
                    <a:pt x="939" y="2537"/>
                  </a:cubicBezTo>
                  <a:cubicBezTo>
                    <a:pt x="1027" y="2625"/>
                    <a:pt x="1129" y="2698"/>
                    <a:pt x="1217" y="2769"/>
                  </a:cubicBezTo>
                  <a:lnTo>
                    <a:pt x="1291" y="2769"/>
                  </a:lnTo>
                  <a:cubicBezTo>
                    <a:pt x="1365" y="2755"/>
                    <a:pt x="1421" y="2741"/>
                    <a:pt x="1481" y="2713"/>
                  </a:cubicBezTo>
                  <a:cubicBezTo>
                    <a:pt x="1523" y="2698"/>
                    <a:pt x="1569" y="2667"/>
                    <a:pt x="1611" y="2639"/>
                  </a:cubicBezTo>
                  <a:cubicBezTo>
                    <a:pt x="1643" y="2611"/>
                    <a:pt x="1671" y="2579"/>
                    <a:pt x="1699" y="2551"/>
                  </a:cubicBezTo>
                  <a:cubicBezTo>
                    <a:pt x="1731" y="2505"/>
                    <a:pt x="1759" y="2463"/>
                    <a:pt x="1773" y="2417"/>
                  </a:cubicBezTo>
                  <a:cubicBezTo>
                    <a:pt x="1805" y="2361"/>
                    <a:pt x="1819" y="2287"/>
                    <a:pt x="1833" y="2213"/>
                  </a:cubicBezTo>
                  <a:cubicBezTo>
                    <a:pt x="1847" y="2083"/>
                    <a:pt x="1833" y="1949"/>
                    <a:pt x="1819" y="1801"/>
                  </a:cubicBezTo>
                  <a:cubicBezTo>
                    <a:pt x="1787" y="1612"/>
                    <a:pt x="1745" y="1408"/>
                    <a:pt x="1685" y="1218"/>
                  </a:cubicBezTo>
                  <a:cubicBezTo>
                    <a:pt x="1611" y="982"/>
                    <a:pt x="1523" y="764"/>
                    <a:pt x="1435" y="528"/>
                  </a:cubicBezTo>
                  <a:cubicBezTo>
                    <a:pt x="1393" y="440"/>
                    <a:pt x="1348" y="338"/>
                    <a:pt x="1319" y="250"/>
                  </a:cubicBezTo>
                  <a:cubicBezTo>
                    <a:pt x="1291" y="176"/>
                    <a:pt x="1260" y="88"/>
                    <a:pt x="1231" y="15"/>
                  </a:cubicBezTo>
                  <a:lnTo>
                    <a:pt x="1217" y="15"/>
                  </a:lnTo>
                  <a:lnTo>
                    <a:pt x="1217" y="0"/>
                  </a:ln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7546;p83">
              <a:extLst>
                <a:ext uri="{FF2B5EF4-FFF2-40B4-BE49-F238E27FC236}">
                  <a16:creationId xmlns:a16="http://schemas.microsoft.com/office/drawing/2014/main" id="{FE94FB8C-348E-4DBE-B7E7-37F15ACF5623}"/>
                </a:ext>
              </a:extLst>
            </p:cNvPr>
            <p:cNvSpPr/>
            <p:nvPr/>
          </p:nvSpPr>
          <p:spPr>
            <a:xfrm>
              <a:off x="225154" y="3685677"/>
              <a:ext cx="94" cy="94"/>
            </a:xfrm>
            <a:custGeom>
              <a:avLst/>
              <a:gdLst/>
              <a:ahLst/>
              <a:cxnLst/>
              <a:rect l="l" t="t" r="r" b="b"/>
              <a:pathLst>
                <a:path w="1" h="1" extrusionOk="0">
                  <a:moveTo>
                    <a:pt x="0" y="1"/>
                  </a:move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7547;p83">
              <a:extLst>
                <a:ext uri="{FF2B5EF4-FFF2-40B4-BE49-F238E27FC236}">
                  <a16:creationId xmlns:a16="http://schemas.microsoft.com/office/drawing/2014/main" id="{F889DC30-FA02-4626-8E59-B01766C0FA4B}"/>
                </a:ext>
              </a:extLst>
            </p:cNvPr>
            <p:cNvSpPr/>
            <p:nvPr/>
          </p:nvSpPr>
          <p:spPr>
            <a:xfrm>
              <a:off x="126949" y="2903242"/>
              <a:ext cx="507441" cy="358105"/>
            </a:xfrm>
            <a:custGeom>
              <a:avLst/>
              <a:gdLst/>
              <a:ahLst/>
              <a:cxnLst/>
              <a:rect l="l" t="t" r="r" b="b"/>
              <a:pathLst>
                <a:path w="5379" h="3796" extrusionOk="0">
                  <a:moveTo>
                    <a:pt x="4896" y="0"/>
                  </a:moveTo>
                  <a:cubicBezTo>
                    <a:pt x="4777" y="0"/>
                    <a:pt x="4647" y="15"/>
                    <a:pt x="4499" y="15"/>
                  </a:cubicBezTo>
                  <a:cubicBezTo>
                    <a:pt x="4087" y="29"/>
                    <a:pt x="3679" y="102"/>
                    <a:pt x="3282" y="236"/>
                  </a:cubicBezTo>
                  <a:cubicBezTo>
                    <a:pt x="2916" y="352"/>
                    <a:pt x="2550" y="528"/>
                    <a:pt x="2198" y="750"/>
                  </a:cubicBezTo>
                  <a:cubicBezTo>
                    <a:pt x="1875" y="954"/>
                    <a:pt x="1569" y="1203"/>
                    <a:pt x="1291" y="1495"/>
                  </a:cubicBezTo>
                  <a:cubicBezTo>
                    <a:pt x="746" y="2051"/>
                    <a:pt x="306" y="2741"/>
                    <a:pt x="42" y="3518"/>
                  </a:cubicBezTo>
                  <a:cubicBezTo>
                    <a:pt x="28" y="3564"/>
                    <a:pt x="14" y="3606"/>
                    <a:pt x="0" y="3666"/>
                  </a:cubicBezTo>
                  <a:lnTo>
                    <a:pt x="42" y="3708"/>
                  </a:lnTo>
                  <a:cubicBezTo>
                    <a:pt x="88" y="3722"/>
                    <a:pt x="130" y="3754"/>
                    <a:pt x="176" y="3768"/>
                  </a:cubicBezTo>
                  <a:cubicBezTo>
                    <a:pt x="236" y="3782"/>
                    <a:pt x="306" y="3796"/>
                    <a:pt x="380" y="3796"/>
                  </a:cubicBezTo>
                  <a:cubicBezTo>
                    <a:pt x="482" y="3796"/>
                    <a:pt x="587" y="3796"/>
                    <a:pt x="675" y="3768"/>
                  </a:cubicBezTo>
                  <a:cubicBezTo>
                    <a:pt x="763" y="3754"/>
                    <a:pt x="834" y="3740"/>
                    <a:pt x="893" y="3694"/>
                  </a:cubicBezTo>
                  <a:cubicBezTo>
                    <a:pt x="939" y="3680"/>
                    <a:pt x="967" y="3652"/>
                    <a:pt x="1010" y="3620"/>
                  </a:cubicBezTo>
                  <a:cubicBezTo>
                    <a:pt x="1055" y="3592"/>
                    <a:pt x="1098" y="3564"/>
                    <a:pt x="1129" y="3532"/>
                  </a:cubicBezTo>
                  <a:cubicBezTo>
                    <a:pt x="1245" y="3430"/>
                    <a:pt x="1347" y="3314"/>
                    <a:pt x="1435" y="3212"/>
                  </a:cubicBezTo>
                  <a:cubicBezTo>
                    <a:pt x="1523" y="3078"/>
                    <a:pt x="1611" y="2962"/>
                    <a:pt x="1699" y="2829"/>
                  </a:cubicBezTo>
                  <a:cubicBezTo>
                    <a:pt x="1773" y="2698"/>
                    <a:pt x="1861" y="2565"/>
                    <a:pt x="1949" y="2435"/>
                  </a:cubicBezTo>
                  <a:cubicBezTo>
                    <a:pt x="2023" y="2315"/>
                    <a:pt x="2111" y="2185"/>
                    <a:pt x="2184" y="2069"/>
                  </a:cubicBezTo>
                  <a:cubicBezTo>
                    <a:pt x="2213" y="2023"/>
                    <a:pt x="2258" y="1981"/>
                    <a:pt x="2286" y="1935"/>
                  </a:cubicBezTo>
                  <a:cubicBezTo>
                    <a:pt x="2315" y="1907"/>
                    <a:pt x="2346" y="1861"/>
                    <a:pt x="2374" y="1833"/>
                  </a:cubicBezTo>
                  <a:cubicBezTo>
                    <a:pt x="2434" y="1745"/>
                    <a:pt x="2505" y="1671"/>
                    <a:pt x="2578" y="1597"/>
                  </a:cubicBezTo>
                  <a:cubicBezTo>
                    <a:pt x="2712" y="1453"/>
                    <a:pt x="2856" y="1320"/>
                    <a:pt x="3018" y="1189"/>
                  </a:cubicBezTo>
                  <a:cubicBezTo>
                    <a:pt x="3342" y="926"/>
                    <a:pt x="3708" y="704"/>
                    <a:pt x="4073" y="514"/>
                  </a:cubicBezTo>
                  <a:cubicBezTo>
                    <a:pt x="4471" y="324"/>
                    <a:pt x="4865" y="162"/>
                    <a:pt x="5290" y="46"/>
                  </a:cubicBezTo>
                  <a:cubicBezTo>
                    <a:pt x="5319" y="46"/>
                    <a:pt x="5350" y="29"/>
                    <a:pt x="5378" y="29"/>
                  </a:cubicBezTo>
                  <a:cubicBezTo>
                    <a:pt x="5231" y="15"/>
                    <a:pt x="5072" y="0"/>
                    <a:pt x="4896"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7548;p83">
              <a:extLst>
                <a:ext uri="{FF2B5EF4-FFF2-40B4-BE49-F238E27FC236}">
                  <a16:creationId xmlns:a16="http://schemas.microsoft.com/office/drawing/2014/main" id="{EAEC96A0-A052-4002-BC70-C99025DC5149}"/>
                </a:ext>
              </a:extLst>
            </p:cNvPr>
            <p:cNvSpPr/>
            <p:nvPr/>
          </p:nvSpPr>
          <p:spPr>
            <a:xfrm>
              <a:off x="128270" y="3261253"/>
              <a:ext cx="41509" cy="163676"/>
            </a:xfrm>
            <a:custGeom>
              <a:avLst/>
              <a:gdLst/>
              <a:ahLst/>
              <a:cxnLst/>
              <a:rect l="l" t="t" r="r" b="b"/>
              <a:pathLst>
                <a:path w="440" h="1735" extrusionOk="0">
                  <a:moveTo>
                    <a:pt x="292" y="1"/>
                  </a:moveTo>
                  <a:cubicBezTo>
                    <a:pt x="236" y="1"/>
                    <a:pt x="176" y="47"/>
                    <a:pt x="162" y="103"/>
                  </a:cubicBezTo>
                  <a:cubicBezTo>
                    <a:pt x="102" y="353"/>
                    <a:pt x="60" y="602"/>
                    <a:pt x="28" y="852"/>
                  </a:cubicBezTo>
                  <a:cubicBezTo>
                    <a:pt x="0" y="1116"/>
                    <a:pt x="0" y="1380"/>
                    <a:pt x="46" y="1644"/>
                  </a:cubicBezTo>
                  <a:cubicBezTo>
                    <a:pt x="58" y="1705"/>
                    <a:pt x="121" y="1735"/>
                    <a:pt x="174" y="1735"/>
                  </a:cubicBezTo>
                  <a:cubicBezTo>
                    <a:pt x="185" y="1735"/>
                    <a:pt x="195" y="1734"/>
                    <a:pt x="204" y="1731"/>
                  </a:cubicBezTo>
                  <a:cubicBezTo>
                    <a:pt x="250" y="1731"/>
                    <a:pt x="278" y="1703"/>
                    <a:pt x="292" y="1672"/>
                  </a:cubicBezTo>
                  <a:cubicBezTo>
                    <a:pt x="310" y="1644"/>
                    <a:pt x="310" y="1615"/>
                    <a:pt x="310" y="1570"/>
                  </a:cubicBezTo>
                  <a:cubicBezTo>
                    <a:pt x="292" y="1542"/>
                    <a:pt x="292" y="1510"/>
                    <a:pt x="292" y="1468"/>
                  </a:cubicBezTo>
                  <a:cubicBezTo>
                    <a:pt x="264" y="1246"/>
                    <a:pt x="264" y="1014"/>
                    <a:pt x="292" y="792"/>
                  </a:cubicBezTo>
                  <a:cubicBezTo>
                    <a:pt x="324" y="588"/>
                    <a:pt x="366" y="367"/>
                    <a:pt x="426" y="163"/>
                  </a:cubicBezTo>
                  <a:cubicBezTo>
                    <a:pt x="440" y="103"/>
                    <a:pt x="398" y="33"/>
                    <a:pt x="324" y="1"/>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7549;p83">
              <a:extLst>
                <a:ext uri="{FF2B5EF4-FFF2-40B4-BE49-F238E27FC236}">
                  <a16:creationId xmlns:a16="http://schemas.microsoft.com/office/drawing/2014/main" id="{7A94F612-6749-44F1-B0DB-885F2BBA6C77}"/>
                </a:ext>
              </a:extLst>
            </p:cNvPr>
            <p:cNvSpPr/>
            <p:nvPr/>
          </p:nvSpPr>
          <p:spPr>
            <a:xfrm>
              <a:off x="263644" y="3658131"/>
              <a:ext cx="141129" cy="66508"/>
            </a:xfrm>
            <a:custGeom>
              <a:avLst/>
              <a:gdLst/>
              <a:ahLst/>
              <a:cxnLst/>
              <a:rect l="l" t="t" r="r" b="b"/>
              <a:pathLst>
                <a:path w="1496" h="705" extrusionOk="0">
                  <a:moveTo>
                    <a:pt x="134" y="1"/>
                  </a:moveTo>
                  <a:cubicBezTo>
                    <a:pt x="88" y="15"/>
                    <a:pt x="60" y="29"/>
                    <a:pt x="46" y="61"/>
                  </a:cubicBezTo>
                  <a:cubicBezTo>
                    <a:pt x="18" y="89"/>
                    <a:pt x="0" y="117"/>
                    <a:pt x="18" y="149"/>
                  </a:cubicBezTo>
                  <a:cubicBezTo>
                    <a:pt x="18" y="191"/>
                    <a:pt x="32" y="222"/>
                    <a:pt x="60" y="237"/>
                  </a:cubicBezTo>
                  <a:cubicBezTo>
                    <a:pt x="440" y="486"/>
                    <a:pt x="880" y="662"/>
                    <a:pt x="1337" y="704"/>
                  </a:cubicBezTo>
                  <a:cubicBezTo>
                    <a:pt x="1407" y="704"/>
                    <a:pt x="1481" y="662"/>
                    <a:pt x="1481" y="588"/>
                  </a:cubicBezTo>
                  <a:cubicBezTo>
                    <a:pt x="1495" y="528"/>
                    <a:pt x="1453" y="455"/>
                    <a:pt x="1379" y="441"/>
                  </a:cubicBezTo>
                  <a:cubicBezTo>
                    <a:pt x="1231" y="426"/>
                    <a:pt x="1101" y="412"/>
                    <a:pt x="968" y="367"/>
                  </a:cubicBezTo>
                  <a:cubicBezTo>
                    <a:pt x="749" y="310"/>
                    <a:pt x="528" y="205"/>
                    <a:pt x="324" y="89"/>
                  </a:cubicBezTo>
                  <a:cubicBezTo>
                    <a:pt x="296" y="75"/>
                    <a:pt x="250" y="61"/>
                    <a:pt x="222" y="29"/>
                  </a:cubicBezTo>
                  <a:cubicBezTo>
                    <a:pt x="194" y="15"/>
                    <a:pt x="176" y="1"/>
                    <a:pt x="148" y="1"/>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7550;p83">
              <a:extLst>
                <a:ext uri="{FF2B5EF4-FFF2-40B4-BE49-F238E27FC236}">
                  <a16:creationId xmlns:a16="http://schemas.microsoft.com/office/drawing/2014/main" id="{74F87156-513E-4CE6-BC90-C535C56094E4}"/>
                </a:ext>
              </a:extLst>
            </p:cNvPr>
            <p:cNvSpPr/>
            <p:nvPr/>
          </p:nvSpPr>
          <p:spPr>
            <a:xfrm>
              <a:off x="155816" y="2196748"/>
              <a:ext cx="826963" cy="767341"/>
            </a:xfrm>
            <a:custGeom>
              <a:avLst/>
              <a:gdLst/>
              <a:ahLst/>
              <a:cxnLst/>
              <a:rect l="l" t="t" r="r" b="b"/>
              <a:pathLst>
                <a:path w="8766" h="8134" extrusionOk="0">
                  <a:moveTo>
                    <a:pt x="4882" y="1"/>
                  </a:moveTo>
                  <a:cubicBezTo>
                    <a:pt x="4573" y="1"/>
                    <a:pt x="4281" y="15"/>
                    <a:pt x="3989" y="74"/>
                  </a:cubicBezTo>
                  <a:cubicBezTo>
                    <a:pt x="3591" y="131"/>
                    <a:pt x="3212" y="236"/>
                    <a:pt x="2874" y="381"/>
                  </a:cubicBezTo>
                  <a:cubicBezTo>
                    <a:pt x="2698" y="468"/>
                    <a:pt x="2522" y="556"/>
                    <a:pt x="2360" y="658"/>
                  </a:cubicBezTo>
                  <a:cubicBezTo>
                    <a:pt x="2216" y="746"/>
                    <a:pt x="2068" y="852"/>
                    <a:pt x="1921" y="968"/>
                  </a:cubicBezTo>
                  <a:cubicBezTo>
                    <a:pt x="1805" y="1070"/>
                    <a:pt x="1688" y="1172"/>
                    <a:pt x="1569" y="1292"/>
                  </a:cubicBezTo>
                  <a:cubicBezTo>
                    <a:pt x="1453" y="1408"/>
                    <a:pt x="1351" y="1538"/>
                    <a:pt x="1277" y="1671"/>
                  </a:cubicBezTo>
                  <a:cubicBezTo>
                    <a:pt x="1115" y="1890"/>
                    <a:pt x="1027" y="2125"/>
                    <a:pt x="985" y="2347"/>
                  </a:cubicBezTo>
                  <a:cubicBezTo>
                    <a:pt x="967" y="2287"/>
                    <a:pt x="939" y="2227"/>
                    <a:pt x="897" y="2171"/>
                  </a:cubicBezTo>
                  <a:cubicBezTo>
                    <a:pt x="851" y="2111"/>
                    <a:pt x="809" y="2065"/>
                    <a:pt x="763" y="2009"/>
                  </a:cubicBezTo>
                  <a:cubicBezTo>
                    <a:pt x="721" y="1963"/>
                    <a:pt x="661" y="1935"/>
                    <a:pt x="602" y="1907"/>
                  </a:cubicBezTo>
                  <a:cubicBezTo>
                    <a:pt x="559" y="1890"/>
                    <a:pt x="514" y="1875"/>
                    <a:pt x="471" y="1875"/>
                  </a:cubicBezTo>
                  <a:lnTo>
                    <a:pt x="426" y="1875"/>
                  </a:lnTo>
                  <a:cubicBezTo>
                    <a:pt x="398" y="1890"/>
                    <a:pt x="369" y="1890"/>
                    <a:pt x="338" y="1907"/>
                  </a:cubicBezTo>
                  <a:cubicBezTo>
                    <a:pt x="310" y="1921"/>
                    <a:pt x="281" y="1935"/>
                    <a:pt x="264" y="1963"/>
                  </a:cubicBezTo>
                  <a:cubicBezTo>
                    <a:pt x="222" y="1995"/>
                    <a:pt x="208" y="2037"/>
                    <a:pt x="194" y="2083"/>
                  </a:cubicBezTo>
                  <a:cubicBezTo>
                    <a:pt x="194" y="2125"/>
                    <a:pt x="208" y="2185"/>
                    <a:pt x="236" y="2227"/>
                  </a:cubicBezTo>
                  <a:cubicBezTo>
                    <a:pt x="250" y="2273"/>
                    <a:pt x="281" y="2315"/>
                    <a:pt x="324" y="2361"/>
                  </a:cubicBezTo>
                  <a:cubicBezTo>
                    <a:pt x="369" y="2403"/>
                    <a:pt x="398" y="2449"/>
                    <a:pt x="457" y="2491"/>
                  </a:cubicBezTo>
                  <a:cubicBezTo>
                    <a:pt x="500" y="2537"/>
                    <a:pt x="545" y="2565"/>
                    <a:pt x="587" y="2593"/>
                  </a:cubicBezTo>
                  <a:lnTo>
                    <a:pt x="528" y="2593"/>
                  </a:lnTo>
                  <a:cubicBezTo>
                    <a:pt x="457" y="2593"/>
                    <a:pt x="383" y="2611"/>
                    <a:pt x="310" y="2625"/>
                  </a:cubicBezTo>
                  <a:cubicBezTo>
                    <a:pt x="236" y="2639"/>
                    <a:pt x="176" y="2667"/>
                    <a:pt x="120" y="2713"/>
                  </a:cubicBezTo>
                  <a:cubicBezTo>
                    <a:pt x="106" y="2727"/>
                    <a:pt x="74" y="2755"/>
                    <a:pt x="60" y="2787"/>
                  </a:cubicBezTo>
                  <a:cubicBezTo>
                    <a:pt x="46" y="2801"/>
                    <a:pt x="46" y="2815"/>
                    <a:pt x="32" y="2829"/>
                  </a:cubicBezTo>
                  <a:cubicBezTo>
                    <a:pt x="32" y="2843"/>
                    <a:pt x="32" y="2857"/>
                    <a:pt x="18" y="2889"/>
                  </a:cubicBezTo>
                  <a:lnTo>
                    <a:pt x="18" y="2962"/>
                  </a:lnTo>
                  <a:cubicBezTo>
                    <a:pt x="18" y="2991"/>
                    <a:pt x="32" y="3005"/>
                    <a:pt x="46" y="3033"/>
                  </a:cubicBezTo>
                  <a:cubicBezTo>
                    <a:pt x="60" y="3050"/>
                    <a:pt x="74" y="3064"/>
                    <a:pt x="88" y="3093"/>
                  </a:cubicBezTo>
                  <a:cubicBezTo>
                    <a:pt x="106" y="3107"/>
                    <a:pt x="134" y="3121"/>
                    <a:pt x="162" y="3121"/>
                  </a:cubicBezTo>
                  <a:cubicBezTo>
                    <a:pt x="208" y="3152"/>
                    <a:pt x="264" y="3166"/>
                    <a:pt x="324" y="3166"/>
                  </a:cubicBezTo>
                  <a:lnTo>
                    <a:pt x="440" y="3166"/>
                  </a:lnTo>
                  <a:cubicBezTo>
                    <a:pt x="352" y="3268"/>
                    <a:pt x="281" y="3384"/>
                    <a:pt x="222" y="3518"/>
                  </a:cubicBezTo>
                  <a:cubicBezTo>
                    <a:pt x="134" y="3680"/>
                    <a:pt x="74" y="3856"/>
                    <a:pt x="46" y="4046"/>
                  </a:cubicBezTo>
                  <a:cubicBezTo>
                    <a:pt x="18" y="4222"/>
                    <a:pt x="0" y="4412"/>
                    <a:pt x="0" y="4602"/>
                  </a:cubicBezTo>
                  <a:cubicBezTo>
                    <a:pt x="18" y="4791"/>
                    <a:pt x="46" y="4985"/>
                    <a:pt x="88" y="5175"/>
                  </a:cubicBezTo>
                  <a:cubicBezTo>
                    <a:pt x="176" y="5541"/>
                    <a:pt x="324" y="5907"/>
                    <a:pt x="528" y="6258"/>
                  </a:cubicBezTo>
                  <a:cubicBezTo>
                    <a:pt x="735" y="6596"/>
                    <a:pt x="967" y="6888"/>
                    <a:pt x="1249" y="7138"/>
                  </a:cubicBezTo>
                  <a:cubicBezTo>
                    <a:pt x="1495" y="7373"/>
                    <a:pt x="1790" y="7563"/>
                    <a:pt x="2111" y="7725"/>
                  </a:cubicBezTo>
                  <a:cubicBezTo>
                    <a:pt x="2406" y="7869"/>
                    <a:pt x="2744" y="7975"/>
                    <a:pt x="3078" y="8045"/>
                  </a:cubicBezTo>
                  <a:cubicBezTo>
                    <a:pt x="3373" y="8105"/>
                    <a:pt x="3679" y="8133"/>
                    <a:pt x="3989" y="8133"/>
                  </a:cubicBezTo>
                  <a:lnTo>
                    <a:pt x="4105" y="8133"/>
                  </a:lnTo>
                  <a:cubicBezTo>
                    <a:pt x="4457" y="8133"/>
                    <a:pt x="4794" y="8077"/>
                    <a:pt x="5132" y="7989"/>
                  </a:cubicBezTo>
                  <a:cubicBezTo>
                    <a:pt x="5822" y="7813"/>
                    <a:pt x="6437" y="7489"/>
                    <a:pt x="6933" y="7050"/>
                  </a:cubicBezTo>
                  <a:cubicBezTo>
                    <a:pt x="7169" y="6832"/>
                    <a:pt x="7373" y="6596"/>
                    <a:pt x="7549" y="6332"/>
                  </a:cubicBezTo>
                  <a:cubicBezTo>
                    <a:pt x="7623" y="6199"/>
                    <a:pt x="7710" y="6054"/>
                    <a:pt x="7784" y="5921"/>
                  </a:cubicBezTo>
                  <a:cubicBezTo>
                    <a:pt x="7858" y="5731"/>
                    <a:pt x="7960" y="5495"/>
                    <a:pt x="8002" y="5249"/>
                  </a:cubicBezTo>
                  <a:cubicBezTo>
                    <a:pt x="8002" y="5231"/>
                    <a:pt x="8002" y="5231"/>
                    <a:pt x="7988" y="5231"/>
                  </a:cubicBezTo>
                  <a:cubicBezTo>
                    <a:pt x="8136" y="5013"/>
                    <a:pt x="8252" y="4763"/>
                    <a:pt x="8354" y="4514"/>
                  </a:cubicBezTo>
                  <a:cubicBezTo>
                    <a:pt x="8400" y="4369"/>
                    <a:pt x="8442" y="4208"/>
                    <a:pt x="8474" y="4060"/>
                  </a:cubicBezTo>
                  <a:cubicBezTo>
                    <a:pt x="8516" y="3898"/>
                    <a:pt x="8530" y="3736"/>
                    <a:pt x="8530" y="3578"/>
                  </a:cubicBezTo>
                  <a:cubicBezTo>
                    <a:pt x="8530" y="3384"/>
                    <a:pt x="8502" y="3195"/>
                    <a:pt x="8442" y="3005"/>
                  </a:cubicBezTo>
                  <a:cubicBezTo>
                    <a:pt x="8386" y="2829"/>
                    <a:pt x="8298" y="2667"/>
                    <a:pt x="8196" y="2523"/>
                  </a:cubicBezTo>
                  <a:cubicBezTo>
                    <a:pt x="8238" y="2523"/>
                    <a:pt x="8298" y="2505"/>
                    <a:pt x="8354" y="2477"/>
                  </a:cubicBezTo>
                  <a:cubicBezTo>
                    <a:pt x="8428" y="2449"/>
                    <a:pt x="8502" y="2403"/>
                    <a:pt x="8562" y="2329"/>
                  </a:cubicBezTo>
                  <a:cubicBezTo>
                    <a:pt x="8678" y="2213"/>
                    <a:pt x="8752" y="2051"/>
                    <a:pt x="8752" y="1875"/>
                  </a:cubicBezTo>
                  <a:cubicBezTo>
                    <a:pt x="8766" y="1714"/>
                    <a:pt x="8724" y="1555"/>
                    <a:pt x="8636" y="1408"/>
                  </a:cubicBezTo>
                  <a:cubicBezTo>
                    <a:pt x="8562" y="1274"/>
                    <a:pt x="8460" y="1158"/>
                    <a:pt x="8312" y="1042"/>
                  </a:cubicBezTo>
                  <a:cubicBezTo>
                    <a:pt x="8196" y="940"/>
                    <a:pt x="8062" y="852"/>
                    <a:pt x="7886" y="746"/>
                  </a:cubicBezTo>
                  <a:cubicBezTo>
                    <a:pt x="7756" y="676"/>
                    <a:pt x="7623" y="616"/>
                    <a:pt x="7461" y="542"/>
                  </a:cubicBezTo>
                  <a:cubicBezTo>
                    <a:pt x="7123" y="395"/>
                    <a:pt x="6757" y="264"/>
                    <a:pt x="6363" y="176"/>
                  </a:cubicBezTo>
                  <a:cubicBezTo>
                    <a:pt x="5980" y="89"/>
                    <a:pt x="5586" y="29"/>
                    <a:pt x="5188" y="1"/>
                  </a:cubicBezTo>
                  <a:close/>
                </a:path>
              </a:pathLst>
            </a:custGeom>
            <a:solidFill>
              <a:srgbClr val="FBDC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7551;p83">
              <a:extLst>
                <a:ext uri="{FF2B5EF4-FFF2-40B4-BE49-F238E27FC236}">
                  <a16:creationId xmlns:a16="http://schemas.microsoft.com/office/drawing/2014/main" id="{841F797E-C315-4826-BBF2-9E4AE6A23A82}"/>
                </a:ext>
              </a:extLst>
            </p:cNvPr>
            <p:cNvSpPr/>
            <p:nvPr/>
          </p:nvSpPr>
          <p:spPr>
            <a:xfrm>
              <a:off x="839009" y="2408158"/>
              <a:ext cx="95375" cy="275465"/>
            </a:xfrm>
            <a:custGeom>
              <a:avLst/>
              <a:gdLst/>
              <a:ahLst/>
              <a:cxnLst/>
              <a:rect l="l" t="t" r="r" b="b"/>
              <a:pathLst>
                <a:path w="1011" h="2920" extrusionOk="0">
                  <a:moveTo>
                    <a:pt x="264" y="0"/>
                  </a:moveTo>
                  <a:cubicBezTo>
                    <a:pt x="250" y="0"/>
                    <a:pt x="233" y="18"/>
                    <a:pt x="219" y="18"/>
                  </a:cubicBezTo>
                  <a:cubicBezTo>
                    <a:pt x="191" y="32"/>
                    <a:pt x="177" y="32"/>
                    <a:pt x="162" y="46"/>
                  </a:cubicBezTo>
                  <a:cubicBezTo>
                    <a:pt x="145" y="60"/>
                    <a:pt x="131" y="74"/>
                    <a:pt x="117" y="88"/>
                  </a:cubicBezTo>
                  <a:cubicBezTo>
                    <a:pt x="103" y="120"/>
                    <a:pt x="75" y="148"/>
                    <a:pt x="57" y="194"/>
                  </a:cubicBezTo>
                  <a:cubicBezTo>
                    <a:pt x="43" y="250"/>
                    <a:pt x="29" y="310"/>
                    <a:pt x="15" y="384"/>
                  </a:cubicBezTo>
                  <a:cubicBezTo>
                    <a:pt x="15" y="426"/>
                    <a:pt x="1" y="472"/>
                    <a:pt x="1" y="514"/>
                  </a:cubicBezTo>
                  <a:lnTo>
                    <a:pt x="1" y="662"/>
                  </a:lnTo>
                  <a:cubicBezTo>
                    <a:pt x="15" y="764"/>
                    <a:pt x="15" y="866"/>
                    <a:pt x="29" y="968"/>
                  </a:cubicBezTo>
                  <a:cubicBezTo>
                    <a:pt x="75" y="1305"/>
                    <a:pt x="177" y="1643"/>
                    <a:pt x="338" y="2023"/>
                  </a:cubicBezTo>
                  <a:cubicBezTo>
                    <a:pt x="454" y="2318"/>
                    <a:pt x="602" y="2610"/>
                    <a:pt x="792" y="2920"/>
                  </a:cubicBezTo>
                  <a:cubicBezTo>
                    <a:pt x="866" y="2800"/>
                    <a:pt x="936" y="2684"/>
                    <a:pt x="996" y="2550"/>
                  </a:cubicBezTo>
                  <a:lnTo>
                    <a:pt x="996" y="2287"/>
                  </a:lnTo>
                  <a:lnTo>
                    <a:pt x="996" y="2023"/>
                  </a:lnTo>
                  <a:lnTo>
                    <a:pt x="996" y="1921"/>
                  </a:lnTo>
                  <a:cubicBezTo>
                    <a:pt x="1010" y="1847"/>
                    <a:pt x="1010" y="1777"/>
                    <a:pt x="1010" y="1703"/>
                  </a:cubicBezTo>
                  <a:lnTo>
                    <a:pt x="1010" y="1379"/>
                  </a:lnTo>
                  <a:cubicBezTo>
                    <a:pt x="1010" y="1277"/>
                    <a:pt x="996" y="1175"/>
                    <a:pt x="996" y="1073"/>
                  </a:cubicBezTo>
                  <a:cubicBezTo>
                    <a:pt x="982" y="968"/>
                    <a:pt x="954" y="866"/>
                    <a:pt x="936" y="792"/>
                  </a:cubicBezTo>
                  <a:cubicBezTo>
                    <a:pt x="908" y="704"/>
                    <a:pt x="880" y="633"/>
                    <a:pt x="848" y="546"/>
                  </a:cubicBezTo>
                  <a:cubicBezTo>
                    <a:pt x="792" y="426"/>
                    <a:pt x="732" y="324"/>
                    <a:pt x="672" y="236"/>
                  </a:cubicBezTo>
                  <a:lnTo>
                    <a:pt x="542" y="106"/>
                  </a:lnTo>
                  <a:cubicBezTo>
                    <a:pt x="497" y="74"/>
                    <a:pt x="454" y="46"/>
                    <a:pt x="409" y="32"/>
                  </a:cubicBezTo>
                  <a:cubicBezTo>
                    <a:pt x="395" y="18"/>
                    <a:pt x="381" y="18"/>
                    <a:pt x="366" y="18"/>
                  </a:cubicBezTo>
                  <a:cubicBezTo>
                    <a:pt x="352" y="0"/>
                    <a:pt x="338" y="0"/>
                    <a:pt x="321" y="0"/>
                  </a:cubicBezTo>
                  <a:close/>
                </a:path>
              </a:pathLst>
            </a:custGeom>
            <a:solidFill>
              <a:srgbClr val="FBD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7552;p83">
              <a:extLst>
                <a:ext uri="{FF2B5EF4-FFF2-40B4-BE49-F238E27FC236}">
                  <a16:creationId xmlns:a16="http://schemas.microsoft.com/office/drawing/2014/main" id="{475C78C9-A024-49BD-BEE0-D59435E5FD11}"/>
                </a:ext>
              </a:extLst>
            </p:cNvPr>
            <p:cNvSpPr/>
            <p:nvPr/>
          </p:nvSpPr>
          <p:spPr>
            <a:xfrm>
              <a:off x="154401" y="2376649"/>
              <a:ext cx="305748" cy="582062"/>
            </a:xfrm>
            <a:custGeom>
              <a:avLst/>
              <a:gdLst/>
              <a:ahLst/>
              <a:cxnLst/>
              <a:rect l="l" t="t" r="r" b="b"/>
              <a:pathLst>
                <a:path w="3241" h="6170" extrusionOk="0">
                  <a:moveTo>
                    <a:pt x="353" y="0"/>
                  </a:moveTo>
                  <a:cubicBezTo>
                    <a:pt x="325" y="14"/>
                    <a:pt x="296" y="28"/>
                    <a:pt x="279" y="42"/>
                  </a:cubicBezTo>
                  <a:cubicBezTo>
                    <a:pt x="237" y="88"/>
                    <a:pt x="209" y="130"/>
                    <a:pt x="209" y="176"/>
                  </a:cubicBezTo>
                  <a:cubicBezTo>
                    <a:pt x="209" y="218"/>
                    <a:pt x="223" y="278"/>
                    <a:pt x="237" y="320"/>
                  </a:cubicBezTo>
                  <a:cubicBezTo>
                    <a:pt x="265" y="366"/>
                    <a:pt x="296" y="408"/>
                    <a:pt x="339" y="468"/>
                  </a:cubicBezTo>
                  <a:cubicBezTo>
                    <a:pt x="367" y="496"/>
                    <a:pt x="413" y="542"/>
                    <a:pt x="472" y="584"/>
                  </a:cubicBezTo>
                  <a:cubicBezTo>
                    <a:pt x="500" y="630"/>
                    <a:pt x="543" y="658"/>
                    <a:pt x="588" y="686"/>
                  </a:cubicBezTo>
                  <a:lnTo>
                    <a:pt x="543" y="686"/>
                  </a:lnTo>
                  <a:cubicBezTo>
                    <a:pt x="472" y="686"/>
                    <a:pt x="398" y="704"/>
                    <a:pt x="325" y="718"/>
                  </a:cubicBezTo>
                  <a:cubicBezTo>
                    <a:pt x="251" y="732"/>
                    <a:pt x="177" y="760"/>
                    <a:pt x="135" y="806"/>
                  </a:cubicBezTo>
                  <a:cubicBezTo>
                    <a:pt x="121" y="820"/>
                    <a:pt x="89" y="848"/>
                    <a:pt x="75" y="880"/>
                  </a:cubicBezTo>
                  <a:cubicBezTo>
                    <a:pt x="61" y="894"/>
                    <a:pt x="61" y="908"/>
                    <a:pt x="47" y="922"/>
                  </a:cubicBezTo>
                  <a:cubicBezTo>
                    <a:pt x="47" y="936"/>
                    <a:pt x="33" y="950"/>
                    <a:pt x="33" y="982"/>
                  </a:cubicBezTo>
                  <a:lnTo>
                    <a:pt x="33" y="1055"/>
                  </a:lnTo>
                  <a:cubicBezTo>
                    <a:pt x="33" y="1084"/>
                    <a:pt x="47" y="1098"/>
                    <a:pt x="61" y="1126"/>
                  </a:cubicBezTo>
                  <a:cubicBezTo>
                    <a:pt x="61" y="1143"/>
                    <a:pt x="75" y="1157"/>
                    <a:pt x="103" y="1186"/>
                  </a:cubicBezTo>
                  <a:cubicBezTo>
                    <a:pt x="121" y="1200"/>
                    <a:pt x="149" y="1214"/>
                    <a:pt x="177" y="1231"/>
                  </a:cubicBezTo>
                  <a:cubicBezTo>
                    <a:pt x="223" y="1245"/>
                    <a:pt x="279" y="1259"/>
                    <a:pt x="339" y="1259"/>
                  </a:cubicBezTo>
                  <a:cubicBezTo>
                    <a:pt x="353" y="1273"/>
                    <a:pt x="384" y="1273"/>
                    <a:pt x="398" y="1273"/>
                  </a:cubicBezTo>
                  <a:cubicBezTo>
                    <a:pt x="413" y="1273"/>
                    <a:pt x="441" y="1273"/>
                    <a:pt x="455" y="1259"/>
                  </a:cubicBezTo>
                  <a:lnTo>
                    <a:pt x="455" y="1259"/>
                  </a:lnTo>
                  <a:cubicBezTo>
                    <a:pt x="367" y="1361"/>
                    <a:pt x="296" y="1477"/>
                    <a:pt x="237" y="1611"/>
                  </a:cubicBezTo>
                  <a:cubicBezTo>
                    <a:pt x="149" y="1773"/>
                    <a:pt x="89" y="1949"/>
                    <a:pt x="61" y="2139"/>
                  </a:cubicBezTo>
                  <a:cubicBezTo>
                    <a:pt x="15" y="2315"/>
                    <a:pt x="1" y="2505"/>
                    <a:pt x="15" y="2695"/>
                  </a:cubicBezTo>
                  <a:cubicBezTo>
                    <a:pt x="33" y="2884"/>
                    <a:pt x="47" y="3078"/>
                    <a:pt x="103" y="3268"/>
                  </a:cubicBezTo>
                  <a:cubicBezTo>
                    <a:pt x="177" y="3634"/>
                    <a:pt x="339" y="4000"/>
                    <a:pt x="543" y="4351"/>
                  </a:cubicBezTo>
                  <a:cubicBezTo>
                    <a:pt x="750" y="4689"/>
                    <a:pt x="982" y="4981"/>
                    <a:pt x="1264" y="5245"/>
                  </a:cubicBezTo>
                  <a:cubicBezTo>
                    <a:pt x="1510" y="5466"/>
                    <a:pt x="1805" y="5656"/>
                    <a:pt x="2126" y="5818"/>
                  </a:cubicBezTo>
                  <a:cubicBezTo>
                    <a:pt x="2421" y="5962"/>
                    <a:pt x="2741" y="6068"/>
                    <a:pt x="3093" y="6138"/>
                  </a:cubicBezTo>
                  <a:cubicBezTo>
                    <a:pt x="3139" y="6156"/>
                    <a:pt x="3198" y="6170"/>
                    <a:pt x="3241" y="6170"/>
                  </a:cubicBezTo>
                  <a:cubicBezTo>
                    <a:pt x="3139" y="6082"/>
                    <a:pt x="3037" y="5994"/>
                    <a:pt x="2903" y="5906"/>
                  </a:cubicBezTo>
                  <a:cubicBezTo>
                    <a:pt x="2671" y="5716"/>
                    <a:pt x="2421" y="5540"/>
                    <a:pt x="2171" y="5364"/>
                  </a:cubicBezTo>
                  <a:lnTo>
                    <a:pt x="2143" y="5333"/>
                  </a:lnTo>
                  <a:cubicBezTo>
                    <a:pt x="2055" y="5276"/>
                    <a:pt x="1981" y="5231"/>
                    <a:pt x="1907" y="5171"/>
                  </a:cubicBezTo>
                  <a:cubicBezTo>
                    <a:pt x="1805" y="5101"/>
                    <a:pt x="1718" y="5041"/>
                    <a:pt x="1644" y="4981"/>
                  </a:cubicBezTo>
                  <a:cubicBezTo>
                    <a:pt x="1482" y="4837"/>
                    <a:pt x="1334" y="4689"/>
                    <a:pt x="1204" y="4527"/>
                  </a:cubicBezTo>
                  <a:cubicBezTo>
                    <a:pt x="1056" y="4365"/>
                    <a:pt x="940" y="4204"/>
                    <a:pt x="838" y="4045"/>
                  </a:cubicBezTo>
                  <a:cubicBezTo>
                    <a:pt x="736" y="3852"/>
                    <a:pt x="648" y="3662"/>
                    <a:pt x="574" y="3472"/>
                  </a:cubicBezTo>
                  <a:cubicBezTo>
                    <a:pt x="543" y="3370"/>
                    <a:pt x="515" y="3268"/>
                    <a:pt x="486" y="3166"/>
                  </a:cubicBezTo>
                  <a:cubicBezTo>
                    <a:pt x="472" y="3120"/>
                    <a:pt x="455" y="3060"/>
                    <a:pt x="441" y="3004"/>
                  </a:cubicBezTo>
                  <a:cubicBezTo>
                    <a:pt x="441" y="2958"/>
                    <a:pt x="427" y="2902"/>
                    <a:pt x="427" y="2856"/>
                  </a:cubicBezTo>
                  <a:cubicBezTo>
                    <a:pt x="398" y="2638"/>
                    <a:pt x="398" y="2431"/>
                    <a:pt x="427" y="2213"/>
                  </a:cubicBezTo>
                  <a:cubicBezTo>
                    <a:pt x="441" y="2005"/>
                    <a:pt x="500" y="1801"/>
                    <a:pt x="588" y="1625"/>
                  </a:cubicBezTo>
                  <a:cubicBezTo>
                    <a:pt x="631" y="1523"/>
                    <a:pt x="690" y="1421"/>
                    <a:pt x="750" y="1347"/>
                  </a:cubicBezTo>
                  <a:cubicBezTo>
                    <a:pt x="778" y="1288"/>
                    <a:pt x="807" y="1245"/>
                    <a:pt x="838" y="1214"/>
                  </a:cubicBezTo>
                  <a:cubicBezTo>
                    <a:pt x="866" y="1186"/>
                    <a:pt x="894" y="1143"/>
                    <a:pt x="926" y="1112"/>
                  </a:cubicBezTo>
                  <a:cubicBezTo>
                    <a:pt x="880" y="1098"/>
                    <a:pt x="852" y="1084"/>
                    <a:pt x="824" y="1069"/>
                  </a:cubicBezTo>
                  <a:cubicBezTo>
                    <a:pt x="807" y="1055"/>
                    <a:pt x="792" y="1055"/>
                    <a:pt x="778" y="1038"/>
                  </a:cubicBezTo>
                  <a:cubicBezTo>
                    <a:pt x="764" y="1038"/>
                    <a:pt x="764" y="1024"/>
                    <a:pt x="750" y="1024"/>
                  </a:cubicBezTo>
                  <a:cubicBezTo>
                    <a:pt x="736" y="1010"/>
                    <a:pt x="736" y="996"/>
                    <a:pt x="719" y="996"/>
                  </a:cubicBezTo>
                  <a:cubicBezTo>
                    <a:pt x="719" y="982"/>
                    <a:pt x="705" y="967"/>
                    <a:pt x="705" y="950"/>
                  </a:cubicBezTo>
                  <a:cubicBezTo>
                    <a:pt x="705" y="950"/>
                    <a:pt x="690" y="936"/>
                    <a:pt x="690" y="922"/>
                  </a:cubicBezTo>
                  <a:lnTo>
                    <a:pt x="690" y="908"/>
                  </a:lnTo>
                  <a:cubicBezTo>
                    <a:pt x="690" y="880"/>
                    <a:pt x="690" y="862"/>
                    <a:pt x="705" y="834"/>
                  </a:cubicBezTo>
                  <a:cubicBezTo>
                    <a:pt x="719" y="820"/>
                    <a:pt x="736" y="792"/>
                    <a:pt x="750" y="774"/>
                  </a:cubicBezTo>
                  <a:cubicBezTo>
                    <a:pt x="778" y="732"/>
                    <a:pt x="824" y="704"/>
                    <a:pt x="880" y="658"/>
                  </a:cubicBezTo>
                  <a:cubicBezTo>
                    <a:pt x="807" y="616"/>
                    <a:pt x="750" y="584"/>
                    <a:pt x="690" y="542"/>
                  </a:cubicBezTo>
                  <a:cubicBezTo>
                    <a:pt x="662" y="510"/>
                    <a:pt x="617" y="482"/>
                    <a:pt x="588" y="454"/>
                  </a:cubicBezTo>
                  <a:cubicBezTo>
                    <a:pt x="543" y="422"/>
                    <a:pt x="515" y="380"/>
                    <a:pt x="486" y="352"/>
                  </a:cubicBezTo>
                  <a:cubicBezTo>
                    <a:pt x="455" y="320"/>
                    <a:pt x="427" y="292"/>
                    <a:pt x="413" y="246"/>
                  </a:cubicBezTo>
                  <a:cubicBezTo>
                    <a:pt x="384" y="204"/>
                    <a:pt x="367" y="176"/>
                    <a:pt x="353" y="130"/>
                  </a:cubicBezTo>
                  <a:cubicBezTo>
                    <a:pt x="353" y="88"/>
                    <a:pt x="339" y="56"/>
                    <a:pt x="353" y="14"/>
                  </a:cubicBezTo>
                  <a:lnTo>
                    <a:pt x="353" y="0"/>
                  </a:lnTo>
                  <a:close/>
                </a:path>
              </a:pathLst>
            </a:custGeom>
            <a:solidFill>
              <a:srgbClr val="FBD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7553;p83">
              <a:extLst>
                <a:ext uri="{FF2B5EF4-FFF2-40B4-BE49-F238E27FC236}">
                  <a16:creationId xmlns:a16="http://schemas.microsoft.com/office/drawing/2014/main" id="{42C85D27-48E2-4079-B482-79F616AD3062}"/>
                </a:ext>
              </a:extLst>
            </p:cNvPr>
            <p:cNvSpPr/>
            <p:nvPr/>
          </p:nvSpPr>
          <p:spPr>
            <a:xfrm>
              <a:off x="599769" y="2972297"/>
              <a:ext cx="173015" cy="174241"/>
            </a:xfrm>
            <a:custGeom>
              <a:avLst/>
              <a:gdLst/>
              <a:ahLst/>
              <a:cxnLst/>
              <a:rect l="l" t="t" r="r" b="b"/>
              <a:pathLst>
                <a:path w="1834" h="1847" extrusionOk="0">
                  <a:moveTo>
                    <a:pt x="968" y="0"/>
                  </a:moveTo>
                  <a:cubicBezTo>
                    <a:pt x="922" y="0"/>
                    <a:pt x="880" y="0"/>
                    <a:pt x="834" y="18"/>
                  </a:cubicBezTo>
                  <a:cubicBezTo>
                    <a:pt x="704" y="18"/>
                    <a:pt x="588" y="60"/>
                    <a:pt x="468" y="106"/>
                  </a:cubicBezTo>
                  <a:cubicBezTo>
                    <a:pt x="366" y="148"/>
                    <a:pt x="278" y="194"/>
                    <a:pt x="205" y="264"/>
                  </a:cubicBezTo>
                  <a:cubicBezTo>
                    <a:pt x="205" y="236"/>
                    <a:pt x="190" y="222"/>
                    <a:pt x="176" y="208"/>
                  </a:cubicBezTo>
                  <a:cubicBezTo>
                    <a:pt x="176" y="194"/>
                    <a:pt x="162" y="176"/>
                    <a:pt x="131" y="176"/>
                  </a:cubicBezTo>
                  <a:cubicBezTo>
                    <a:pt x="131" y="176"/>
                    <a:pt x="117" y="176"/>
                    <a:pt x="117" y="194"/>
                  </a:cubicBezTo>
                  <a:cubicBezTo>
                    <a:pt x="103" y="194"/>
                    <a:pt x="88" y="208"/>
                    <a:pt x="88" y="222"/>
                  </a:cubicBezTo>
                  <a:lnTo>
                    <a:pt x="88" y="250"/>
                  </a:lnTo>
                  <a:lnTo>
                    <a:pt x="103" y="264"/>
                  </a:lnTo>
                  <a:lnTo>
                    <a:pt x="103" y="281"/>
                  </a:lnTo>
                  <a:cubicBezTo>
                    <a:pt x="131" y="338"/>
                    <a:pt x="148" y="398"/>
                    <a:pt x="162" y="471"/>
                  </a:cubicBezTo>
                  <a:lnTo>
                    <a:pt x="162" y="704"/>
                  </a:lnTo>
                  <a:lnTo>
                    <a:pt x="162" y="721"/>
                  </a:lnTo>
                  <a:cubicBezTo>
                    <a:pt x="148" y="809"/>
                    <a:pt x="117" y="911"/>
                    <a:pt x="74" y="1013"/>
                  </a:cubicBezTo>
                  <a:lnTo>
                    <a:pt x="74" y="1027"/>
                  </a:lnTo>
                  <a:cubicBezTo>
                    <a:pt x="60" y="1055"/>
                    <a:pt x="29" y="1101"/>
                    <a:pt x="15" y="1129"/>
                  </a:cubicBezTo>
                  <a:cubicBezTo>
                    <a:pt x="1" y="1161"/>
                    <a:pt x="1" y="1189"/>
                    <a:pt x="29" y="1203"/>
                  </a:cubicBezTo>
                  <a:lnTo>
                    <a:pt x="43" y="1203"/>
                  </a:lnTo>
                  <a:cubicBezTo>
                    <a:pt x="176" y="1337"/>
                    <a:pt x="292" y="1425"/>
                    <a:pt x="412" y="1513"/>
                  </a:cubicBezTo>
                  <a:cubicBezTo>
                    <a:pt x="570" y="1615"/>
                    <a:pt x="718" y="1703"/>
                    <a:pt x="866" y="1759"/>
                  </a:cubicBezTo>
                  <a:cubicBezTo>
                    <a:pt x="940" y="1791"/>
                    <a:pt x="1028" y="1819"/>
                    <a:pt x="1098" y="1833"/>
                  </a:cubicBezTo>
                  <a:cubicBezTo>
                    <a:pt x="1158" y="1847"/>
                    <a:pt x="1218" y="1847"/>
                    <a:pt x="1291" y="1847"/>
                  </a:cubicBezTo>
                  <a:lnTo>
                    <a:pt x="1348" y="1847"/>
                  </a:lnTo>
                  <a:cubicBezTo>
                    <a:pt x="1422" y="1847"/>
                    <a:pt x="1510" y="1819"/>
                    <a:pt x="1583" y="1791"/>
                  </a:cubicBezTo>
                  <a:cubicBezTo>
                    <a:pt x="1643" y="1776"/>
                    <a:pt x="1699" y="1731"/>
                    <a:pt x="1745" y="1671"/>
                  </a:cubicBezTo>
                  <a:cubicBezTo>
                    <a:pt x="1787" y="1629"/>
                    <a:pt x="1801" y="1583"/>
                    <a:pt x="1819" y="1527"/>
                  </a:cubicBezTo>
                  <a:cubicBezTo>
                    <a:pt x="1833" y="1481"/>
                    <a:pt x="1833" y="1425"/>
                    <a:pt x="1833" y="1365"/>
                  </a:cubicBezTo>
                  <a:cubicBezTo>
                    <a:pt x="1833" y="1305"/>
                    <a:pt x="1819" y="1263"/>
                    <a:pt x="1787" y="1189"/>
                  </a:cubicBezTo>
                  <a:cubicBezTo>
                    <a:pt x="1773" y="1143"/>
                    <a:pt x="1745" y="1087"/>
                    <a:pt x="1699" y="1027"/>
                  </a:cubicBezTo>
                  <a:cubicBezTo>
                    <a:pt x="1699" y="1013"/>
                    <a:pt x="1685" y="1013"/>
                    <a:pt x="1685" y="1013"/>
                  </a:cubicBezTo>
                  <a:cubicBezTo>
                    <a:pt x="1657" y="925"/>
                    <a:pt x="1626" y="823"/>
                    <a:pt x="1612" y="721"/>
                  </a:cubicBezTo>
                  <a:cubicBezTo>
                    <a:pt x="1583" y="559"/>
                    <a:pt x="1583" y="398"/>
                    <a:pt x="1612" y="222"/>
                  </a:cubicBezTo>
                  <a:lnTo>
                    <a:pt x="1612" y="236"/>
                  </a:lnTo>
                  <a:cubicBezTo>
                    <a:pt x="1612" y="176"/>
                    <a:pt x="1626" y="134"/>
                    <a:pt x="1643" y="74"/>
                  </a:cubicBezTo>
                  <a:cubicBezTo>
                    <a:pt x="1643" y="46"/>
                    <a:pt x="1626" y="32"/>
                    <a:pt x="1597" y="18"/>
                  </a:cubicBezTo>
                  <a:lnTo>
                    <a:pt x="1583" y="18"/>
                  </a:lnTo>
                  <a:cubicBezTo>
                    <a:pt x="1569" y="18"/>
                    <a:pt x="1538" y="32"/>
                    <a:pt x="1538" y="46"/>
                  </a:cubicBezTo>
                  <a:cubicBezTo>
                    <a:pt x="1538" y="88"/>
                    <a:pt x="1524" y="134"/>
                    <a:pt x="1524" y="176"/>
                  </a:cubicBezTo>
                  <a:cubicBezTo>
                    <a:pt x="1436" y="106"/>
                    <a:pt x="1334" y="60"/>
                    <a:pt x="1218" y="32"/>
                  </a:cubicBezTo>
                  <a:cubicBezTo>
                    <a:pt x="1144" y="18"/>
                    <a:pt x="1056" y="0"/>
                    <a:pt x="968" y="0"/>
                  </a:cubicBezTo>
                  <a:close/>
                </a:path>
              </a:pathLst>
            </a:custGeom>
            <a:solidFill>
              <a:srgbClr val="F7C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7554;p83">
              <a:extLst>
                <a:ext uri="{FF2B5EF4-FFF2-40B4-BE49-F238E27FC236}">
                  <a16:creationId xmlns:a16="http://schemas.microsoft.com/office/drawing/2014/main" id="{77040FFF-BF2E-4048-85A5-6E02F4C184A8}"/>
                </a:ext>
              </a:extLst>
            </p:cNvPr>
            <p:cNvSpPr/>
            <p:nvPr/>
          </p:nvSpPr>
          <p:spPr>
            <a:xfrm>
              <a:off x="608071" y="2972297"/>
              <a:ext cx="146789" cy="80753"/>
            </a:xfrm>
            <a:custGeom>
              <a:avLst/>
              <a:gdLst/>
              <a:ahLst/>
              <a:cxnLst/>
              <a:rect l="l" t="t" r="r" b="b"/>
              <a:pathLst>
                <a:path w="1556" h="856" extrusionOk="0">
                  <a:moveTo>
                    <a:pt x="746" y="0"/>
                  </a:moveTo>
                  <a:cubicBezTo>
                    <a:pt x="616" y="18"/>
                    <a:pt x="500" y="60"/>
                    <a:pt x="380" y="106"/>
                  </a:cubicBezTo>
                  <a:cubicBezTo>
                    <a:pt x="278" y="148"/>
                    <a:pt x="190" y="194"/>
                    <a:pt x="117" y="250"/>
                  </a:cubicBezTo>
                  <a:cubicBezTo>
                    <a:pt x="117" y="236"/>
                    <a:pt x="102" y="222"/>
                    <a:pt x="88" y="208"/>
                  </a:cubicBezTo>
                  <a:cubicBezTo>
                    <a:pt x="88" y="194"/>
                    <a:pt x="74" y="176"/>
                    <a:pt x="43" y="176"/>
                  </a:cubicBezTo>
                  <a:lnTo>
                    <a:pt x="29" y="176"/>
                  </a:lnTo>
                  <a:cubicBezTo>
                    <a:pt x="15" y="194"/>
                    <a:pt x="0" y="208"/>
                    <a:pt x="0" y="222"/>
                  </a:cubicBezTo>
                  <a:lnTo>
                    <a:pt x="0" y="250"/>
                  </a:lnTo>
                  <a:lnTo>
                    <a:pt x="15" y="264"/>
                  </a:lnTo>
                  <a:lnTo>
                    <a:pt x="15" y="281"/>
                  </a:lnTo>
                  <a:cubicBezTo>
                    <a:pt x="43" y="338"/>
                    <a:pt x="60" y="398"/>
                    <a:pt x="74" y="471"/>
                  </a:cubicBezTo>
                  <a:lnTo>
                    <a:pt x="74" y="545"/>
                  </a:lnTo>
                  <a:cubicBezTo>
                    <a:pt x="102" y="545"/>
                    <a:pt x="117" y="559"/>
                    <a:pt x="148" y="573"/>
                  </a:cubicBezTo>
                  <a:cubicBezTo>
                    <a:pt x="338" y="675"/>
                    <a:pt x="528" y="749"/>
                    <a:pt x="746" y="809"/>
                  </a:cubicBezTo>
                  <a:cubicBezTo>
                    <a:pt x="878" y="832"/>
                    <a:pt x="1020" y="855"/>
                    <a:pt x="1163" y="855"/>
                  </a:cubicBezTo>
                  <a:cubicBezTo>
                    <a:pt x="1195" y="855"/>
                    <a:pt x="1227" y="854"/>
                    <a:pt x="1260" y="851"/>
                  </a:cubicBezTo>
                  <a:cubicBezTo>
                    <a:pt x="1320" y="851"/>
                    <a:pt x="1379" y="851"/>
                    <a:pt x="1436" y="837"/>
                  </a:cubicBezTo>
                  <a:cubicBezTo>
                    <a:pt x="1467" y="837"/>
                    <a:pt x="1509" y="823"/>
                    <a:pt x="1538" y="823"/>
                  </a:cubicBezTo>
                  <a:cubicBezTo>
                    <a:pt x="1538" y="792"/>
                    <a:pt x="1524" y="749"/>
                    <a:pt x="1524" y="721"/>
                  </a:cubicBezTo>
                  <a:cubicBezTo>
                    <a:pt x="1495" y="559"/>
                    <a:pt x="1509" y="398"/>
                    <a:pt x="1524" y="222"/>
                  </a:cubicBezTo>
                  <a:lnTo>
                    <a:pt x="1524" y="236"/>
                  </a:lnTo>
                  <a:lnTo>
                    <a:pt x="1538" y="176"/>
                  </a:lnTo>
                  <a:cubicBezTo>
                    <a:pt x="1538" y="148"/>
                    <a:pt x="1538" y="106"/>
                    <a:pt x="1555" y="74"/>
                  </a:cubicBezTo>
                  <a:cubicBezTo>
                    <a:pt x="1555" y="46"/>
                    <a:pt x="1538" y="32"/>
                    <a:pt x="1509" y="18"/>
                  </a:cubicBezTo>
                  <a:lnTo>
                    <a:pt x="1495" y="18"/>
                  </a:lnTo>
                  <a:cubicBezTo>
                    <a:pt x="1481" y="18"/>
                    <a:pt x="1450" y="32"/>
                    <a:pt x="1450" y="46"/>
                  </a:cubicBezTo>
                  <a:cubicBezTo>
                    <a:pt x="1436" y="88"/>
                    <a:pt x="1436" y="134"/>
                    <a:pt x="1436" y="176"/>
                  </a:cubicBezTo>
                  <a:cubicBezTo>
                    <a:pt x="1348" y="106"/>
                    <a:pt x="1246" y="60"/>
                    <a:pt x="1130" y="32"/>
                  </a:cubicBezTo>
                  <a:cubicBezTo>
                    <a:pt x="1056" y="18"/>
                    <a:pt x="968" y="0"/>
                    <a:pt x="880" y="0"/>
                  </a:cubicBezTo>
                  <a:close/>
                </a:path>
              </a:pathLst>
            </a:custGeom>
            <a:solidFill>
              <a:srgbClr val="E7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555;p83">
              <a:extLst>
                <a:ext uri="{FF2B5EF4-FFF2-40B4-BE49-F238E27FC236}">
                  <a16:creationId xmlns:a16="http://schemas.microsoft.com/office/drawing/2014/main" id="{902D5663-3F36-42AF-BC14-4E8236EADFF1}"/>
                </a:ext>
              </a:extLst>
            </p:cNvPr>
            <p:cNvSpPr/>
            <p:nvPr/>
          </p:nvSpPr>
          <p:spPr>
            <a:xfrm>
              <a:off x="879197" y="2590607"/>
              <a:ext cx="121507" cy="171694"/>
            </a:xfrm>
            <a:custGeom>
              <a:avLst/>
              <a:gdLst/>
              <a:ahLst/>
              <a:cxnLst/>
              <a:rect l="l" t="t" r="r" b="b"/>
              <a:pathLst>
                <a:path w="1288" h="1820" extrusionOk="0">
                  <a:moveTo>
                    <a:pt x="598" y="1"/>
                  </a:moveTo>
                  <a:cubicBezTo>
                    <a:pt x="496" y="1"/>
                    <a:pt x="380" y="33"/>
                    <a:pt x="278" y="89"/>
                  </a:cubicBezTo>
                  <a:cubicBezTo>
                    <a:pt x="176" y="149"/>
                    <a:pt x="71" y="251"/>
                    <a:pt x="14" y="370"/>
                  </a:cubicBezTo>
                  <a:cubicBezTo>
                    <a:pt x="14" y="384"/>
                    <a:pt x="0" y="398"/>
                    <a:pt x="14" y="398"/>
                  </a:cubicBezTo>
                  <a:cubicBezTo>
                    <a:pt x="14" y="412"/>
                    <a:pt x="14" y="427"/>
                    <a:pt x="28" y="441"/>
                  </a:cubicBezTo>
                  <a:lnTo>
                    <a:pt x="71" y="441"/>
                  </a:lnTo>
                  <a:cubicBezTo>
                    <a:pt x="71" y="441"/>
                    <a:pt x="88" y="427"/>
                    <a:pt x="102" y="427"/>
                  </a:cubicBezTo>
                  <a:cubicBezTo>
                    <a:pt x="116" y="370"/>
                    <a:pt x="159" y="325"/>
                    <a:pt x="190" y="296"/>
                  </a:cubicBezTo>
                  <a:cubicBezTo>
                    <a:pt x="204" y="282"/>
                    <a:pt x="218" y="265"/>
                    <a:pt x="232" y="251"/>
                  </a:cubicBezTo>
                  <a:lnTo>
                    <a:pt x="232" y="251"/>
                  </a:lnTo>
                  <a:cubicBezTo>
                    <a:pt x="218" y="265"/>
                    <a:pt x="218" y="282"/>
                    <a:pt x="218" y="296"/>
                  </a:cubicBezTo>
                  <a:cubicBezTo>
                    <a:pt x="204" y="353"/>
                    <a:pt x="190" y="427"/>
                    <a:pt x="190" y="500"/>
                  </a:cubicBezTo>
                  <a:cubicBezTo>
                    <a:pt x="176" y="634"/>
                    <a:pt x="190" y="778"/>
                    <a:pt x="246" y="926"/>
                  </a:cubicBezTo>
                  <a:cubicBezTo>
                    <a:pt x="278" y="1074"/>
                    <a:pt x="352" y="1204"/>
                    <a:pt x="422" y="1320"/>
                  </a:cubicBezTo>
                  <a:cubicBezTo>
                    <a:pt x="510" y="1454"/>
                    <a:pt x="598" y="1556"/>
                    <a:pt x="704" y="1644"/>
                  </a:cubicBezTo>
                  <a:cubicBezTo>
                    <a:pt x="658" y="1689"/>
                    <a:pt x="598" y="1703"/>
                    <a:pt x="556" y="1732"/>
                  </a:cubicBezTo>
                  <a:cubicBezTo>
                    <a:pt x="528" y="1732"/>
                    <a:pt x="496" y="1746"/>
                    <a:pt x="496" y="1777"/>
                  </a:cubicBezTo>
                  <a:cubicBezTo>
                    <a:pt x="496" y="1791"/>
                    <a:pt x="496" y="1805"/>
                    <a:pt x="510" y="1805"/>
                  </a:cubicBezTo>
                  <a:cubicBezTo>
                    <a:pt x="528" y="1819"/>
                    <a:pt x="528" y="1819"/>
                    <a:pt x="542" y="1819"/>
                  </a:cubicBezTo>
                  <a:lnTo>
                    <a:pt x="598" y="1819"/>
                  </a:lnTo>
                  <a:cubicBezTo>
                    <a:pt x="616" y="1805"/>
                    <a:pt x="630" y="1805"/>
                    <a:pt x="644" y="1791"/>
                  </a:cubicBezTo>
                  <a:cubicBezTo>
                    <a:pt x="672" y="1777"/>
                    <a:pt x="704" y="1760"/>
                    <a:pt x="746" y="1746"/>
                  </a:cubicBezTo>
                  <a:cubicBezTo>
                    <a:pt x="806" y="1703"/>
                    <a:pt x="862" y="1658"/>
                    <a:pt x="908" y="1615"/>
                  </a:cubicBezTo>
                  <a:cubicBezTo>
                    <a:pt x="1010" y="1513"/>
                    <a:pt x="1098" y="1394"/>
                    <a:pt x="1172" y="1250"/>
                  </a:cubicBezTo>
                  <a:cubicBezTo>
                    <a:pt x="1231" y="1116"/>
                    <a:pt x="1260" y="968"/>
                    <a:pt x="1274" y="824"/>
                  </a:cubicBezTo>
                  <a:cubicBezTo>
                    <a:pt x="1288" y="676"/>
                    <a:pt x="1260" y="529"/>
                    <a:pt x="1200" y="398"/>
                  </a:cubicBezTo>
                  <a:cubicBezTo>
                    <a:pt x="1158" y="296"/>
                    <a:pt x="1070" y="194"/>
                    <a:pt x="968" y="121"/>
                  </a:cubicBezTo>
                  <a:cubicBezTo>
                    <a:pt x="862" y="47"/>
                    <a:pt x="746" y="19"/>
                    <a:pt x="630" y="1"/>
                  </a:cubicBezTo>
                  <a:close/>
                </a:path>
              </a:pathLst>
            </a:custGeom>
            <a:solidFill>
              <a:srgbClr val="E7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556;p83">
              <a:extLst>
                <a:ext uri="{FF2B5EF4-FFF2-40B4-BE49-F238E27FC236}">
                  <a16:creationId xmlns:a16="http://schemas.microsoft.com/office/drawing/2014/main" id="{5BFACD88-42D1-4CFF-9899-8C892B929B20}"/>
                </a:ext>
              </a:extLst>
            </p:cNvPr>
            <p:cNvSpPr/>
            <p:nvPr/>
          </p:nvSpPr>
          <p:spPr>
            <a:xfrm>
              <a:off x="906744" y="2618531"/>
              <a:ext cx="56791" cy="55187"/>
            </a:xfrm>
            <a:custGeom>
              <a:avLst/>
              <a:gdLst/>
              <a:ahLst/>
              <a:cxnLst/>
              <a:rect l="l" t="t" r="r" b="b"/>
              <a:pathLst>
                <a:path w="602" h="585" extrusionOk="0">
                  <a:moveTo>
                    <a:pt x="542" y="0"/>
                  </a:moveTo>
                  <a:cubicBezTo>
                    <a:pt x="482" y="14"/>
                    <a:pt x="426" y="43"/>
                    <a:pt x="366" y="74"/>
                  </a:cubicBezTo>
                  <a:cubicBezTo>
                    <a:pt x="306" y="102"/>
                    <a:pt x="250" y="145"/>
                    <a:pt x="204" y="190"/>
                  </a:cubicBezTo>
                  <a:cubicBezTo>
                    <a:pt x="116" y="278"/>
                    <a:pt x="60" y="394"/>
                    <a:pt x="14" y="514"/>
                  </a:cubicBezTo>
                  <a:cubicBezTo>
                    <a:pt x="0" y="542"/>
                    <a:pt x="28" y="570"/>
                    <a:pt x="42" y="584"/>
                  </a:cubicBezTo>
                  <a:cubicBezTo>
                    <a:pt x="74" y="584"/>
                    <a:pt x="102" y="570"/>
                    <a:pt x="116" y="542"/>
                  </a:cubicBezTo>
                  <a:cubicBezTo>
                    <a:pt x="116" y="528"/>
                    <a:pt x="130" y="496"/>
                    <a:pt x="148" y="482"/>
                  </a:cubicBezTo>
                  <a:cubicBezTo>
                    <a:pt x="176" y="408"/>
                    <a:pt x="204" y="352"/>
                    <a:pt x="250" y="292"/>
                  </a:cubicBezTo>
                  <a:cubicBezTo>
                    <a:pt x="278" y="250"/>
                    <a:pt x="306" y="218"/>
                    <a:pt x="352" y="190"/>
                  </a:cubicBezTo>
                  <a:cubicBezTo>
                    <a:pt x="394" y="162"/>
                    <a:pt x="426" y="131"/>
                    <a:pt x="468" y="116"/>
                  </a:cubicBezTo>
                  <a:cubicBezTo>
                    <a:pt x="500" y="102"/>
                    <a:pt x="528" y="88"/>
                    <a:pt x="556" y="88"/>
                  </a:cubicBezTo>
                  <a:cubicBezTo>
                    <a:pt x="588" y="88"/>
                    <a:pt x="602" y="57"/>
                    <a:pt x="602" y="29"/>
                  </a:cubicBezTo>
                  <a:cubicBezTo>
                    <a:pt x="588" y="14"/>
                    <a:pt x="570" y="0"/>
                    <a:pt x="556" y="0"/>
                  </a:cubicBezTo>
                  <a:close/>
                </a:path>
              </a:pathLst>
            </a:custGeom>
            <a:solidFill>
              <a:srgbClr val="CD8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557;p83">
              <a:extLst>
                <a:ext uri="{FF2B5EF4-FFF2-40B4-BE49-F238E27FC236}">
                  <a16:creationId xmlns:a16="http://schemas.microsoft.com/office/drawing/2014/main" id="{5E8BF4ED-2B2B-4631-8E87-D754748C48D7}"/>
                </a:ext>
              </a:extLst>
            </p:cNvPr>
            <p:cNvSpPr/>
            <p:nvPr/>
          </p:nvSpPr>
          <p:spPr>
            <a:xfrm>
              <a:off x="250059" y="2347405"/>
              <a:ext cx="716116" cy="665079"/>
            </a:xfrm>
            <a:custGeom>
              <a:avLst/>
              <a:gdLst/>
              <a:ahLst/>
              <a:cxnLst/>
              <a:rect l="l" t="t" r="r" b="b"/>
              <a:pathLst>
                <a:path w="7591" h="7050" extrusionOk="0">
                  <a:moveTo>
                    <a:pt x="5069" y="1"/>
                  </a:moveTo>
                  <a:cubicBezTo>
                    <a:pt x="4910" y="1"/>
                    <a:pt x="4717" y="15"/>
                    <a:pt x="4499" y="29"/>
                  </a:cubicBezTo>
                  <a:cubicBezTo>
                    <a:pt x="4397" y="29"/>
                    <a:pt x="4295" y="46"/>
                    <a:pt x="4175" y="60"/>
                  </a:cubicBezTo>
                  <a:cubicBezTo>
                    <a:pt x="3943" y="89"/>
                    <a:pt x="3693" y="134"/>
                    <a:pt x="3430" y="191"/>
                  </a:cubicBezTo>
                  <a:cubicBezTo>
                    <a:pt x="3180" y="250"/>
                    <a:pt x="2916" y="324"/>
                    <a:pt x="2666" y="426"/>
                  </a:cubicBezTo>
                  <a:cubicBezTo>
                    <a:pt x="2403" y="514"/>
                    <a:pt x="2139" y="630"/>
                    <a:pt x="1903" y="750"/>
                  </a:cubicBezTo>
                  <a:cubicBezTo>
                    <a:pt x="1657" y="880"/>
                    <a:pt x="1421" y="1028"/>
                    <a:pt x="1217" y="1172"/>
                  </a:cubicBezTo>
                  <a:cubicBezTo>
                    <a:pt x="760" y="1524"/>
                    <a:pt x="468" y="1907"/>
                    <a:pt x="306" y="2333"/>
                  </a:cubicBezTo>
                  <a:cubicBezTo>
                    <a:pt x="264" y="2449"/>
                    <a:pt x="232" y="2565"/>
                    <a:pt x="218" y="2684"/>
                  </a:cubicBezTo>
                  <a:cubicBezTo>
                    <a:pt x="204" y="2815"/>
                    <a:pt x="190" y="2962"/>
                    <a:pt x="204" y="3124"/>
                  </a:cubicBezTo>
                  <a:cubicBezTo>
                    <a:pt x="204" y="3268"/>
                    <a:pt x="232" y="3430"/>
                    <a:pt x="264" y="3620"/>
                  </a:cubicBezTo>
                  <a:cubicBezTo>
                    <a:pt x="292" y="3782"/>
                    <a:pt x="338" y="3944"/>
                    <a:pt x="394" y="4120"/>
                  </a:cubicBezTo>
                  <a:cubicBezTo>
                    <a:pt x="454" y="4281"/>
                    <a:pt x="514" y="4426"/>
                    <a:pt x="584" y="4587"/>
                  </a:cubicBezTo>
                  <a:cubicBezTo>
                    <a:pt x="644" y="4689"/>
                    <a:pt x="704" y="4809"/>
                    <a:pt x="760" y="4897"/>
                  </a:cubicBezTo>
                  <a:cubicBezTo>
                    <a:pt x="718" y="4897"/>
                    <a:pt x="672" y="4883"/>
                    <a:pt x="630" y="4883"/>
                  </a:cubicBezTo>
                  <a:cubicBezTo>
                    <a:pt x="584" y="4883"/>
                    <a:pt x="542" y="4897"/>
                    <a:pt x="496" y="4897"/>
                  </a:cubicBezTo>
                  <a:cubicBezTo>
                    <a:pt x="440" y="4911"/>
                    <a:pt x="366" y="4939"/>
                    <a:pt x="306" y="4971"/>
                  </a:cubicBezTo>
                  <a:cubicBezTo>
                    <a:pt x="264" y="4999"/>
                    <a:pt x="204" y="5027"/>
                    <a:pt x="162" y="5073"/>
                  </a:cubicBezTo>
                  <a:cubicBezTo>
                    <a:pt x="88" y="5147"/>
                    <a:pt x="42" y="5249"/>
                    <a:pt x="14" y="5365"/>
                  </a:cubicBezTo>
                  <a:cubicBezTo>
                    <a:pt x="0" y="5467"/>
                    <a:pt x="0" y="5586"/>
                    <a:pt x="14" y="5717"/>
                  </a:cubicBezTo>
                  <a:cubicBezTo>
                    <a:pt x="28" y="5819"/>
                    <a:pt x="74" y="5938"/>
                    <a:pt x="130" y="6054"/>
                  </a:cubicBezTo>
                  <a:cubicBezTo>
                    <a:pt x="190" y="6156"/>
                    <a:pt x="250" y="6244"/>
                    <a:pt x="338" y="6332"/>
                  </a:cubicBezTo>
                  <a:cubicBezTo>
                    <a:pt x="380" y="6378"/>
                    <a:pt x="426" y="6420"/>
                    <a:pt x="496" y="6466"/>
                  </a:cubicBezTo>
                  <a:cubicBezTo>
                    <a:pt x="556" y="6508"/>
                    <a:pt x="630" y="6536"/>
                    <a:pt x="704" y="6568"/>
                  </a:cubicBezTo>
                  <a:cubicBezTo>
                    <a:pt x="848" y="6624"/>
                    <a:pt x="1010" y="6670"/>
                    <a:pt x="1171" y="6670"/>
                  </a:cubicBezTo>
                  <a:lnTo>
                    <a:pt x="1217" y="6670"/>
                  </a:lnTo>
                  <a:cubicBezTo>
                    <a:pt x="1347" y="6670"/>
                    <a:pt x="1481" y="6656"/>
                    <a:pt x="1597" y="6610"/>
                  </a:cubicBezTo>
                  <a:cubicBezTo>
                    <a:pt x="1671" y="6596"/>
                    <a:pt x="1727" y="6568"/>
                    <a:pt x="1801" y="6522"/>
                  </a:cubicBezTo>
                  <a:cubicBezTo>
                    <a:pt x="1847" y="6494"/>
                    <a:pt x="1889" y="6466"/>
                    <a:pt x="1949" y="6420"/>
                  </a:cubicBezTo>
                  <a:cubicBezTo>
                    <a:pt x="2051" y="6522"/>
                    <a:pt x="2167" y="6610"/>
                    <a:pt x="2300" y="6684"/>
                  </a:cubicBezTo>
                  <a:cubicBezTo>
                    <a:pt x="2431" y="6758"/>
                    <a:pt x="2592" y="6832"/>
                    <a:pt x="2768" y="6888"/>
                  </a:cubicBezTo>
                  <a:cubicBezTo>
                    <a:pt x="2916" y="6934"/>
                    <a:pt x="3078" y="6962"/>
                    <a:pt x="3268" y="6993"/>
                  </a:cubicBezTo>
                  <a:cubicBezTo>
                    <a:pt x="3416" y="7022"/>
                    <a:pt x="3591" y="7036"/>
                    <a:pt x="3767" y="7050"/>
                  </a:cubicBezTo>
                  <a:lnTo>
                    <a:pt x="4087" y="7050"/>
                  </a:lnTo>
                  <a:cubicBezTo>
                    <a:pt x="4661" y="7050"/>
                    <a:pt x="5188" y="6976"/>
                    <a:pt x="5670" y="6818"/>
                  </a:cubicBezTo>
                  <a:cubicBezTo>
                    <a:pt x="5980" y="6712"/>
                    <a:pt x="6272" y="6568"/>
                    <a:pt x="6522" y="6406"/>
                  </a:cubicBezTo>
                  <a:cubicBezTo>
                    <a:pt x="6652" y="6318"/>
                    <a:pt x="6785" y="6216"/>
                    <a:pt x="6901" y="6114"/>
                  </a:cubicBezTo>
                  <a:cubicBezTo>
                    <a:pt x="7021" y="5994"/>
                    <a:pt x="7123" y="5878"/>
                    <a:pt x="7211" y="5745"/>
                  </a:cubicBezTo>
                  <a:cubicBezTo>
                    <a:pt x="7267" y="5688"/>
                    <a:pt x="7313" y="5615"/>
                    <a:pt x="7355" y="5541"/>
                  </a:cubicBezTo>
                  <a:cubicBezTo>
                    <a:pt x="7401" y="5467"/>
                    <a:pt x="7443" y="5379"/>
                    <a:pt x="7475" y="5305"/>
                  </a:cubicBezTo>
                  <a:cubicBezTo>
                    <a:pt x="7503" y="5217"/>
                    <a:pt x="7531" y="5129"/>
                    <a:pt x="7563" y="5041"/>
                  </a:cubicBezTo>
                  <a:cubicBezTo>
                    <a:pt x="7577" y="4971"/>
                    <a:pt x="7591" y="4883"/>
                    <a:pt x="7591" y="4795"/>
                  </a:cubicBezTo>
                  <a:cubicBezTo>
                    <a:pt x="7591" y="4633"/>
                    <a:pt x="7577" y="4471"/>
                    <a:pt x="7531" y="4281"/>
                  </a:cubicBezTo>
                  <a:cubicBezTo>
                    <a:pt x="7489" y="4120"/>
                    <a:pt x="7443" y="3972"/>
                    <a:pt x="7373" y="3782"/>
                  </a:cubicBezTo>
                  <a:lnTo>
                    <a:pt x="7327" y="3666"/>
                  </a:lnTo>
                  <a:cubicBezTo>
                    <a:pt x="7225" y="3388"/>
                    <a:pt x="7123" y="3107"/>
                    <a:pt x="7077" y="2801"/>
                  </a:cubicBezTo>
                  <a:cubicBezTo>
                    <a:pt x="7077" y="2727"/>
                    <a:pt x="7063" y="2639"/>
                    <a:pt x="7063" y="2565"/>
                  </a:cubicBezTo>
                  <a:lnTo>
                    <a:pt x="7063" y="2537"/>
                  </a:lnTo>
                  <a:cubicBezTo>
                    <a:pt x="7049" y="2449"/>
                    <a:pt x="7049" y="2361"/>
                    <a:pt x="7049" y="2273"/>
                  </a:cubicBezTo>
                  <a:cubicBezTo>
                    <a:pt x="7021" y="2069"/>
                    <a:pt x="7003" y="1893"/>
                    <a:pt x="6989" y="1731"/>
                  </a:cubicBezTo>
                  <a:cubicBezTo>
                    <a:pt x="6961" y="1555"/>
                    <a:pt x="6915" y="1379"/>
                    <a:pt x="6873" y="1218"/>
                  </a:cubicBezTo>
                  <a:cubicBezTo>
                    <a:pt x="6828" y="1056"/>
                    <a:pt x="6771" y="880"/>
                    <a:pt x="6697" y="732"/>
                  </a:cubicBezTo>
                  <a:cubicBezTo>
                    <a:pt x="6581" y="486"/>
                    <a:pt x="6405" y="250"/>
                    <a:pt x="6198" y="46"/>
                  </a:cubicBezTo>
                  <a:cubicBezTo>
                    <a:pt x="6184" y="29"/>
                    <a:pt x="6170" y="29"/>
                    <a:pt x="6156" y="29"/>
                  </a:cubicBezTo>
                  <a:cubicBezTo>
                    <a:pt x="6142" y="29"/>
                    <a:pt x="6124" y="29"/>
                    <a:pt x="6124" y="46"/>
                  </a:cubicBezTo>
                  <a:cubicBezTo>
                    <a:pt x="6110" y="46"/>
                    <a:pt x="6110" y="60"/>
                    <a:pt x="6110" y="74"/>
                  </a:cubicBezTo>
                  <a:cubicBezTo>
                    <a:pt x="6110" y="89"/>
                    <a:pt x="6110" y="103"/>
                    <a:pt x="6124" y="103"/>
                  </a:cubicBezTo>
                  <a:lnTo>
                    <a:pt x="6124" y="117"/>
                  </a:lnTo>
                  <a:cubicBezTo>
                    <a:pt x="5846" y="46"/>
                    <a:pt x="5508" y="1"/>
                    <a:pt x="5115" y="1"/>
                  </a:cubicBezTo>
                  <a:close/>
                </a:path>
              </a:pathLst>
            </a:custGeom>
            <a:solidFill>
              <a:srgbClr val="F7C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558;p83">
              <a:extLst>
                <a:ext uri="{FF2B5EF4-FFF2-40B4-BE49-F238E27FC236}">
                  <a16:creationId xmlns:a16="http://schemas.microsoft.com/office/drawing/2014/main" id="{C8767350-B9F0-4A29-84B2-A7AE1B04B6D5}"/>
                </a:ext>
              </a:extLst>
            </p:cNvPr>
            <p:cNvSpPr/>
            <p:nvPr/>
          </p:nvSpPr>
          <p:spPr>
            <a:xfrm>
              <a:off x="436471" y="2666926"/>
              <a:ext cx="1415" cy="94"/>
            </a:xfrm>
            <a:custGeom>
              <a:avLst/>
              <a:gdLst/>
              <a:ahLst/>
              <a:cxnLst/>
              <a:rect l="l" t="t" r="r" b="b"/>
              <a:pathLst>
                <a:path w="15" h="1" extrusionOk="0">
                  <a:moveTo>
                    <a:pt x="1" y="1"/>
                  </a:moveTo>
                  <a:lnTo>
                    <a:pt x="15" y="1"/>
                  </a:lnTo>
                  <a:close/>
                </a:path>
              </a:pathLst>
            </a:custGeom>
            <a:solidFill>
              <a:srgbClr val="E7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559;p83">
              <a:extLst>
                <a:ext uri="{FF2B5EF4-FFF2-40B4-BE49-F238E27FC236}">
                  <a16:creationId xmlns:a16="http://schemas.microsoft.com/office/drawing/2014/main" id="{E0EB93A9-16D0-4035-8BC6-0E11C585D068}"/>
                </a:ext>
              </a:extLst>
            </p:cNvPr>
            <p:cNvSpPr/>
            <p:nvPr/>
          </p:nvSpPr>
          <p:spPr>
            <a:xfrm>
              <a:off x="436471" y="2666926"/>
              <a:ext cx="94" cy="94"/>
            </a:xfrm>
            <a:custGeom>
              <a:avLst/>
              <a:gdLst/>
              <a:ahLst/>
              <a:cxnLst/>
              <a:rect l="l" t="t" r="r" b="b"/>
              <a:pathLst>
                <a:path w="1" h="1" extrusionOk="0">
                  <a:moveTo>
                    <a:pt x="1" y="1"/>
                  </a:moveTo>
                  <a:close/>
                </a:path>
              </a:pathLst>
            </a:custGeom>
            <a:solidFill>
              <a:srgbClr val="E7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560;p83">
              <a:extLst>
                <a:ext uri="{FF2B5EF4-FFF2-40B4-BE49-F238E27FC236}">
                  <a16:creationId xmlns:a16="http://schemas.microsoft.com/office/drawing/2014/main" id="{47D1A372-C95E-449E-8A2E-654AF8A09279}"/>
                </a:ext>
              </a:extLst>
            </p:cNvPr>
            <p:cNvSpPr/>
            <p:nvPr/>
          </p:nvSpPr>
          <p:spPr>
            <a:xfrm>
              <a:off x="320341" y="2846450"/>
              <a:ext cx="62546" cy="84432"/>
            </a:xfrm>
            <a:custGeom>
              <a:avLst/>
              <a:gdLst/>
              <a:ahLst/>
              <a:cxnLst/>
              <a:rect l="l" t="t" r="r" b="b"/>
              <a:pathLst>
                <a:path w="663" h="895" extrusionOk="0">
                  <a:moveTo>
                    <a:pt x="61" y="1"/>
                  </a:moveTo>
                  <a:cubicBezTo>
                    <a:pt x="32" y="1"/>
                    <a:pt x="1" y="33"/>
                    <a:pt x="1" y="75"/>
                  </a:cubicBezTo>
                  <a:cubicBezTo>
                    <a:pt x="1" y="251"/>
                    <a:pt x="61" y="427"/>
                    <a:pt x="177" y="574"/>
                  </a:cubicBezTo>
                  <a:cubicBezTo>
                    <a:pt x="208" y="617"/>
                    <a:pt x="236" y="648"/>
                    <a:pt x="265" y="676"/>
                  </a:cubicBezTo>
                  <a:cubicBezTo>
                    <a:pt x="296" y="704"/>
                    <a:pt x="324" y="736"/>
                    <a:pt x="367" y="764"/>
                  </a:cubicBezTo>
                  <a:cubicBezTo>
                    <a:pt x="440" y="824"/>
                    <a:pt x="514" y="866"/>
                    <a:pt x="602" y="894"/>
                  </a:cubicBezTo>
                  <a:cubicBezTo>
                    <a:pt x="630" y="894"/>
                    <a:pt x="648" y="880"/>
                    <a:pt x="662" y="866"/>
                  </a:cubicBezTo>
                  <a:cubicBezTo>
                    <a:pt x="662" y="838"/>
                    <a:pt x="648" y="824"/>
                    <a:pt x="630" y="806"/>
                  </a:cubicBezTo>
                  <a:cubicBezTo>
                    <a:pt x="616" y="806"/>
                    <a:pt x="588" y="792"/>
                    <a:pt x="574" y="792"/>
                  </a:cubicBezTo>
                  <a:cubicBezTo>
                    <a:pt x="528" y="764"/>
                    <a:pt x="472" y="736"/>
                    <a:pt x="426" y="704"/>
                  </a:cubicBezTo>
                  <a:lnTo>
                    <a:pt x="296" y="574"/>
                  </a:lnTo>
                  <a:cubicBezTo>
                    <a:pt x="250" y="515"/>
                    <a:pt x="222" y="455"/>
                    <a:pt x="191" y="384"/>
                  </a:cubicBezTo>
                  <a:cubicBezTo>
                    <a:pt x="163" y="310"/>
                    <a:pt x="148" y="237"/>
                    <a:pt x="134" y="163"/>
                  </a:cubicBezTo>
                  <a:cubicBezTo>
                    <a:pt x="120" y="135"/>
                    <a:pt x="120" y="103"/>
                    <a:pt x="120" y="75"/>
                  </a:cubicBezTo>
                  <a:cubicBezTo>
                    <a:pt x="120" y="33"/>
                    <a:pt x="89" y="1"/>
                    <a:pt x="61" y="1"/>
                  </a:cubicBezTo>
                  <a:close/>
                </a:path>
              </a:pathLst>
            </a:custGeom>
            <a:solidFill>
              <a:srgbClr val="CD8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561;p83">
              <a:extLst>
                <a:ext uri="{FF2B5EF4-FFF2-40B4-BE49-F238E27FC236}">
                  <a16:creationId xmlns:a16="http://schemas.microsoft.com/office/drawing/2014/main" id="{ACD698E2-ABC1-4384-8FB9-9BCBBF2F1D21}"/>
                </a:ext>
              </a:extLst>
            </p:cNvPr>
            <p:cNvSpPr/>
            <p:nvPr/>
          </p:nvSpPr>
          <p:spPr>
            <a:xfrm>
              <a:off x="269304" y="2843809"/>
              <a:ext cx="62451" cy="30660"/>
            </a:xfrm>
            <a:custGeom>
              <a:avLst/>
              <a:gdLst/>
              <a:ahLst/>
              <a:cxnLst/>
              <a:rect l="l" t="t" r="r" b="b"/>
              <a:pathLst>
                <a:path w="662" h="325" extrusionOk="0">
                  <a:moveTo>
                    <a:pt x="440" y="1"/>
                  </a:moveTo>
                  <a:cubicBezTo>
                    <a:pt x="366" y="1"/>
                    <a:pt x="310" y="29"/>
                    <a:pt x="250" y="61"/>
                  </a:cubicBezTo>
                  <a:cubicBezTo>
                    <a:pt x="190" y="75"/>
                    <a:pt x="148" y="117"/>
                    <a:pt x="102" y="163"/>
                  </a:cubicBezTo>
                  <a:cubicBezTo>
                    <a:pt x="60" y="191"/>
                    <a:pt x="28" y="251"/>
                    <a:pt x="0" y="307"/>
                  </a:cubicBezTo>
                  <a:cubicBezTo>
                    <a:pt x="0" y="307"/>
                    <a:pt x="0" y="324"/>
                    <a:pt x="14" y="324"/>
                  </a:cubicBezTo>
                  <a:lnTo>
                    <a:pt x="46" y="324"/>
                  </a:lnTo>
                  <a:cubicBezTo>
                    <a:pt x="46" y="293"/>
                    <a:pt x="60" y="279"/>
                    <a:pt x="60" y="265"/>
                  </a:cubicBezTo>
                  <a:cubicBezTo>
                    <a:pt x="72" y="241"/>
                    <a:pt x="84" y="224"/>
                    <a:pt x="104" y="203"/>
                  </a:cubicBezTo>
                  <a:lnTo>
                    <a:pt x="104" y="203"/>
                  </a:lnTo>
                  <a:cubicBezTo>
                    <a:pt x="135" y="176"/>
                    <a:pt x="163" y="162"/>
                    <a:pt x="190" y="149"/>
                  </a:cubicBezTo>
                  <a:cubicBezTo>
                    <a:pt x="222" y="131"/>
                    <a:pt x="250" y="117"/>
                    <a:pt x="292" y="103"/>
                  </a:cubicBezTo>
                  <a:cubicBezTo>
                    <a:pt x="324" y="89"/>
                    <a:pt x="366" y="89"/>
                    <a:pt x="398" y="89"/>
                  </a:cubicBezTo>
                  <a:cubicBezTo>
                    <a:pt x="426" y="89"/>
                    <a:pt x="468" y="89"/>
                    <a:pt x="500" y="103"/>
                  </a:cubicBezTo>
                  <a:cubicBezTo>
                    <a:pt x="514" y="103"/>
                    <a:pt x="528" y="117"/>
                    <a:pt x="542" y="117"/>
                  </a:cubicBezTo>
                  <a:lnTo>
                    <a:pt x="556" y="131"/>
                  </a:lnTo>
                  <a:cubicBezTo>
                    <a:pt x="563" y="138"/>
                    <a:pt x="575" y="143"/>
                    <a:pt x="588" y="143"/>
                  </a:cubicBezTo>
                  <a:cubicBezTo>
                    <a:pt x="604" y="143"/>
                    <a:pt x="622" y="135"/>
                    <a:pt x="630" y="117"/>
                  </a:cubicBezTo>
                  <a:cubicBezTo>
                    <a:pt x="644" y="103"/>
                    <a:pt x="661" y="89"/>
                    <a:pt x="644" y="75"/>
                  </a:cubicBezTo>
                  <a:lnTo>
                    <a:pt x="644" y="43"/>
                  </a:lnTo>
                  <a:cubicBezTo>
                    <a:pt x="630" y="43"/>
                    <a:pt x="630" y="29"/>
                    <a:pt x="616" y="29"/>
                  </a:cubicBezTo>
                  <a:cubicBezTo>
                    <a:pt x="587" y="15"/>
                    <a:pt x="556" y="15"/>
                    <a:pt x="528" y="1"/>
                  </a:cubicBezTo>
                  <a:close/>
                </a:path>
              </a:pathLst>
            </a:custGeom>
            <a:solidFill>
              <a:srgbClr val="CD8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562;p83">
              <a:extLst>
                <a:ext uri="{FF2B5EF4-FFF2-40B4-BE49-F238E27FC236}">
                  <a16:creationId xmlns:a16="http://schemas.microsoft.com/office/drawing/2014/main" id="{B610FF66-0837-4DD7-B185-4C1513CCC6BC}"/>
                </a:ext>
              </a:extLst>
            </p:cNvPr>
            <p:cNvSpPr/>
            <p:nvPr/>
          </p:nvSpPr>
          <p:spPr>
            <a:xfrm>
              <a:off x="680050" y="4248495"/>
              <a:ext cx="304050" cy="196505"/>
            </a:xfrm>
            <a:custGeom>
              <a:avLst/>
              <a:gdLst/>
              <a:ahLst/>
              <a:cxnLst/>
              <a:rect l="l" t="t" r="r" b="b"/>
              <a:pathLst>
                <a:path w="3223" h="2083" extrusionOk="0">
                  <a:moveTo>
                    <a:pt x="1214" y="1"/>
                  </a:moveTo>
                  <a:cubicBezTo>
                    <a:pt x="996" y="1"/>
                    <a:pt x="775" y="32"/>
                    <a:pt x="497" y="74"/>
                  </a:cubicBezTo>
                  <a:cubicBezTo>
                    <a:pt x="367" y="88"/>
                    <a:pt x="233" y="120"/>
                    <a:pt x="117" y="148"/>
                  </a:cubicBezTo>
                  <a:lnTo>
                    <a:pt x="71" y="148"/>
                  </a:lnTo>
                  <a:cubicBezTo>
                    <a:pt x="57" y="148"/>
                    <a:pt x="43" y="162"/>
                    <a:pt x="43" y="176"/>
                  </a:cubicBezTo>
                  <a:cubicBezTo>
                    <a:pt x="15" y="454"/>
                    <a:pt x="1" y="690"/>
                    <a:pt x="1" y="912"/>
                  </a:cubicBezTo>
                  <a:cubicBezTo>
                    <a:pt x="15" y="1144"/>
                    <a:pt x="57" y="1379"/>
                    <a:pt x="145" y="1569"/>
                  </a:cubicBezTo>
                  <a:lnTo>
                    <a:pt x="145" y="1597"/>
                  </a:lnTo>
                  <a:cubicBezTo>
                    <a:pt x="159" y="1615"/>
                    <a:pt x="177" y="1629"/>
                    <a:pt x="191" y="1643"/>
                  </a:cubicBezTo>
                  <a:cubicBezTo>
                    <a:pt x="191" y="1657"/>
                    <a:pt x="205" y="1657"/>
                    <a:pt x="205" y="1671"/>
                  </a:cubicBezTo>
                  <a:cubicBezTo>
                    <a:pt x="219" y="1671"/>
                    <a:pt x="233" y="1685"/>
                    <a:pt x="233" y="1703"/>
                  </a:cubicBezTo>
                  <a:cubicBezTo>
                    <a:pt x="247" y="1703"/>
                    <a:pt x="247" y="1703"/>
                    <a:pt x="265" y="1717"/>
                  </a:cubicBezTo>
                  <a:cubicBezTo>
                    <a:pt x="455" y="1833"/>
                    <a:pt x="687" y="1921"/>
                    <a:pt x="968" y="1995"/>
                  </a:cubicBezTo>
                  <a:cubicBezTo>
                    <a:pt x="1214" y="2055"/>
                    <a:pt x="1464" y="2083"/>
                    <a:pt x="1728" y="2083"/>
                  </a:cubicBezTo>
                  <a:lnTo>
                    <a:pt x="1904" y="2083"/>
                  </a:lnTo>
                  <a:cubicBezTo>
                    <a:pt x="2111" y="2069"/>
                    <a:pt x="2301" y="2037"/>
                    <a:pt x="2477" y="1995"/>
                  </a:cubicBezTo>
                  <a:cubicBezTo>
                    <a:pt x="2639" y="1949"/>
                    <a:pt x="2797" y="1893"/>
                    <a:pt x="2931" y="1819"/>
                  </a:cubicBezTo>
                  <a:cubicBezTo>
                    <a:pt x="2931" y="1805"/>
                    <a:pt x="2931" y="1805"/>
                    <a:pt x="2945" y="1805"/>
                  </a:cubicBezTo>
                  <a:cubicBezTo>
                    <a:pt x="2959" y="1791"/>
                    <a:pt x="2973" y="1791"/>
                    <a:pt x="2991" y="1773"/>
                  </a:cubicBezTo>
                  <a:cubicBezTo>
                    <a:pt x="2991" y="1759"/>
                    <a:pt x="3005" y="1759"/>
                    <a:pt x="3019" y="1745"/>
                  </a:cubicBezTo>
                  <a:cubicBezTo>
                    <a:pt x="3033" y="1717"/>
                    <a:pt x="3061" y="1685"/>
                    <a:pt x="3079" y="1657"/>
                  </a:cubicBezTo>
                  <a:cubicBezTo>
                    <a:pt x="3107" y="1629"/>
                    <a:pt x="3121" y="1597"/>
                    <a:pt x="3135" y="1555"/>
                  </a:cubicBezTo>
                  <a:cubicBezTo>
                    <a:pt x="3167" y="1481"/>
                    <a:pt x="3195" y="1408"/>
                    <a:pt x="3209" y="1306"/>
                  </a:cubicBezTo>
                  <a:cubicBezTo>
                    <a:pt x="3223" y="1232"/>
                    <a:pt x="3223" y="1158"/>
                    <a:pt x="3223" y="1070"/>
                  </a:cubicBezTo>
                  <a:cubicBezTo>
                    <a:pt x="3209" y="982"/>
                    <a:pt x="3195" y="912"/>
                    <a:pt x="3181" y="852"/>
                  </a:cubicBezTo>
                  <a:cubicBezTo>
                    <a:pt x="3167" y="792"/>
                    <a:pt x="3135" y="750"/>
                    <a:pt x="3107" y="704"/>
                  </a:cubicBezTo>
                  <a:cubicBezTo>
                    <a:pt x="3079" y="662"/>
                    <a:pt x="3033" y="630"/>
                    <a:pt x="2991" y="602"/>
                  </a:cubicBezTo>
                  <a:cubicBezTo>
                    <a:pt x="2903" y="542"/>
                    <a:pt x="2815" y="528"/>
                    <a:pt x="2709" y="514"/>
                  </a:cubicBezTo>
                  <a:cubicBezTo>
                    <a:pt x="2681" y="500"/>
                    <a:pt x="2653" y="500"/>
                    <a:pt x="2621" y="486"/>
                  </a:cubicBezTo>
                  <a:cubicBezTo>
                    <a:pt x="2579" y="486"/>
                    <a:pt x="2533" y="486"/>
                    <a:pt x="2505" y="472"/>
                  </a:cubicBezTo>
                  <a:cubicBezTo>
                    <a:pt x="2431" y="454"/>
                    <a:pt x="2375" y="440"/>
                    <a:pt x="2315" y="412"/>
                  </a:cubicBezTo>
                  <a:cubicBezTo>
                    <a:pt x="2287" y="398"/>
                    <a:pt x="2255" y="366"/>
                    <a:pt x="2227" y="352"/>
                  </a:cubicBezTo>
                  <a:cubicBezTo>
                    <a:pt x="2213" y="324"/>
                    <a:pt x="2182" y="310"/>
                    <a:pt x="2168" y="278"/>
                  </a:cubicBezTo>
                  <a:cubicBezTo>
                    <a:pt x="2153" y="250"/>
                    <a:pt x="2139" y="236"/>
                    <a:pt x="2139" y="208"/>
                  </a:cubicBezTo>
                  <a:cubicBezTo>
                    <a:pt x="2125" y="190"/>
                    <a:pt x="2111" y="176"/>
                    <a:pt x="2094" y="176"/>
                  </a:cubicBezTo>
                  <a:cubicBezTo>
                    <a:pt x="2080" y="176"/>
                    <a:pt x="2080" y="176"/>
                    <a:pt x="2066" y="190"/>
                  </a:cubicBezTo>
                  <a:cubicBezTo>
                    <a:pt x="2066" y="190"/>
                    <a:pt x="2051" y="190"/>
                    <a:pt x="2051" y="208"/>
                  </a:cubicBezTo>
                  <a:cubicBezTo>
                    <a:pt x="1978" y="148"/>
                    <a:pt x="1876" y="103"/>
                    <a:pt x="1760" y="74"/>
                  </a:cubicBezTo>
                  <a:cubicBezTo>
                    <a:pt x="1640" y="32"/>
                    <a:pt x="1510" y="15"/>
                    <a:pt x="1348" y="15"/>
                  </a:cubicBezTo>
                  <a:cubicBezTo>
                    <a:pt x="1302" y="1"/>
                    <a:pt x="1260" y="1"/>
                    <a:pt x="1214"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563;p83">
              <a:extLst>
                <a:ext uri="{FF2B5EF4-FFF2-40B4-BE49-F238E27FC236}">
                  <a16:creationId xmlns:a16="http://schemas.microsoft.com/office/drawing/2014/main" id="{67200A53-E271-4382-899C-B18DD8F9E606}"/>
                </a:ext>
              </a:extLst>
            </p:cNvPr>
            <p:cNvSpPr/>
            <p:nvPr/>
          </p:nvSpPr>
          <p:spPr>
            <a:xfrm>
              <a:off x="684013" y="4294249"/>
              <a:ext cx="300088" cy="150751"/>
            </a:xfrm>
            <a:custGeom>
              <a:avLst/>
              <a:gdLst/>
              <a:ahLst/>
              <a:cxnLst/>
              <a:rect l="l" t="t" r="r" b="b"/>
              <a:pathLst>
                <a:path w="3181" h="1598" extrusionOk="0">
                  <a:moveTo>
                    <a:pt x="2551" y="1"/>
                  </a:moveTo>
                  <a:cubicBezTo>
                    <a:pt x="2537" y="1"/>
                    <a:pt x="2523" y="15"/>
                    <a:pt x="2509" y="15"/>
                  </a:cubicBezTo>
                  <a:cubicBezTo>
                    <a:pt x="2477" y="43"/>
                    <a:pt x="2449" y="57"/>
                    <a:pt x="2421" y="89"/>
                  </a:cubicBezTo>
                  <a:cubicBezTo>
                    <a:pt x="2389" y="103"/>
                    <a:pt x="2361" y="131"/>
                    <a:pt x="2333" y="163"/>
                  </a:cubicBezTo>
                  <a:cubicBezTo>
                    <a:pt x="2301" y="191"/>
                    <a:pt x="2273" y="219"/>
                    <a:pt x="2245" y="265"/>
                  </a:cubicBezTo>
                  <a:cubicBezTo>
                    <a:pt x="2213" y="293"/>
                    <a:pt x="2185" y="339"/>
                    <a:pt x="2171" y="381"/>
                  </a:cubicBezTo>
                  <a:lnTo>
                    <a:pt x="2171" y="367"/>
                  </a:lnTo>
                  <a:cubicBezTo>
                    <a:pt x="2140" y="427"/>
                    <a:pt x="2111" y="483"/>
                    <a:pt x="2097" y="529"/>
                  </a:cubicBezTo>
                  <a:cubicBezTo>
                    <a:pt x="2069" y="585"/>
                    <a:pt x="2052" y="645"/>
                    <a:pt x="2038" y="704"/>
                  </a:cubicBezTo>
                  <a:lnTo>
                    <a:pt x="2038" y="690"/>
                  </a:lnTo>
                  <a:cubicBezTo>
                    <a:pt x="2009" y="821"/>
                    <a:pt x="1981" y="954"/>
                    <a:pt x="1995" y="1084"/>
                  </a:cubicBezTo>
                  <a:lnTo>
                    <a:pt x="1995" y="1200"/>
                  </a:lnTo>
                  <a:lnTo>
                    <a:pt x="1995" y="1232"/>
                  </a:lnTo>
                  <a:lnTo>
                    <a:pt x="1995" y="1246"/>
                  </a:lnTo>
                  <a:lnTo>
                    <a:pt x="1981" y="1246"/>
                  </a:lnTo>
                  <a:cubicBezTo>
                    <a:pt x="1922" y="1260"/>
                    <a:pt x="1862" y="1274"/>
                    <a:pt x="1805" y="1274"/>
                  </a:cubicBezTo>
                  <a:cubicBezTo>
                    <a:pt x="1733" y="1280"/>
                    <a:pt x="1662" y="1284"/>
                    <a:pt x="1592" y="1284"/>
                  </a:cubicBezTo>
                  <a:cubicBezTo>
                    <a:pt x="1493" y="1284"/>
                    <a:pt x="1395" y="1277"/>
                    <a:pt x="1292" y="1260"/>
                  </a:cubicBezTo>
                  <a:cubicBezTo>
                    <a:pt x="1130" y="1246"/>
                    <a:pt x="954" y="1200"/>
                    <a:pt x="792" y="1144"/>
                  </a:cubicBezTo>
                  <a:cubicBezTo>
                    <a:pt x="631" y="1098"/>
                    <a:pt x="469" y="1025"/>
                    <a:pt x="325" y="937"/>
                  </a:cubicBezTo>
                  <a:cubicBezTo>
                    <a:pt x="205" y="880"/>
                    <a:pt x="103" y="806"/>
                    <a:pt x="1" y="719"/>
                  </a:cubicBezTo>
                  <a:lnTo>
                    <a:pt x="1" y="719"/>
                  </a:lnTo>
                  <a:cubicBezTo>
                    <a:pt x="15" y="849"/>
                    <a:pt x="61" y="982"/>
                    <a:pt x="103" y="1098"/>
                  </a:cubicBezTo>
                  <a:lnTo>
                    <a:pt x="103" y="1112"/>
                  </a:lnTo>
                  <a:cubicBezTo>
                    <a:pt x="117" y="1130"/>
                    <a:pt x="135" y="1144"/>
                    <a:pt x="149" y="1158"/>
                  </a:cubicBezTo>
                  <a:cubicBezTo>
                    <a:pt x="149" y="1172"/>
                    <a:pt x="163" y="1172"/>
                    <a:pt x="163" y="1186"/>
                  </a:cubicBezTo>
                  <a:lnTo>
                    <a:pt x="191" y="1200"/>
                  </a:lnTo>
                  <a:lnTo>
                    <a:pt x="191" y="1218"/>
                  </a:lnTo>
                  <a:lnTo>
                    <a:pt x="223" y="1232"/>
                  </a:lnTo>
                  <a:cubicBezTo>
                    <a:pt x="413" y="1348"/>
                    <a:pt x="645" y="1436"/>
                    <a:pt x="926" y="1510"/>
                  </a:cubicBezTo>
                  <a:cubicBezTo>
                    <a:pt x="1172" y="1570"/>
                    <a:pt x="1422" y="1598"/>
                    <a:pt x="1686" y="1598"/>
                  </a:cubicBezTo>
                  <a:lnTo>
                    <a:pt x="1862" y="1598"/>
                  </a:lnTo>
                  <a:cubicBezTo>
                    <a:pt x="2069" y="1584"/>
                    <a:pt x="2259" y="1552"/>
                    <a:pt x="2435" y="1510"/>
                  </a:cubicBezTo>
                  <a:cubicBezTo>
                    <a:pt x="2597" y="1464"/>
                    <a:pt x="2755" y="1408"/>
                    <a:pt x="2889" y="1334"/>
                  </a:cubicBezTo>
                  <a:lnTo>
                    <a:pt x="2889" y="1320"/>
                  </a:lnTo>
                  <a:lnTo>
                    <a:pt x="2903" y="1320"/>
                  </a:lnTo>
                  <a:cubicBezTo>
                    <a:pt x="2917" y="1306"/>
                    <a:pt x="2931" y="1306"/>
                    <a:pt x="2949" y="1288"/>
                  </a:cubicBezTo>
                  <a:cubicBezTo>
                    <a:pt x="2949" y="1274"/>
                    <a:pt x="2963" y="1274"/>
                    <a:pt x="2977" y="1260"/>
                  </a:cubicBezTo>
                  <a:cubicBezTo>
                    <a:pt x="2991" y="1232"/>
                    <a:pt x="3019" y="1200"/>
                    <a:pt x="3037" y="1172"/>
                  </a:cubicBezTo>
                  <a:cubicBezTo>
                    <a:pt x="3065" y="1144"/>
                    <a:pt x="3079" y="1112"/>
                    <a:pt x="3093" y="1070"/>
                  </a:cubicBezTo>
                  <a:cubicBezTo>
                    <a:pt x="3139" y="996"/>
                    <a:pt x="3153" y="923"/>
                    <a:pt x="3167" y="821"/>
                  </a:cubicBezTo>
                  <a:cubicBezTo>
                    <a:pt x="3181" y="747"/>
                    <a:pt x="3181" y="659"/>
                    <a:pt x="3181" y="571"/>
                  </a:cubicBezTo>
                  <a:cubicBezTo>
                    <a:pt x="3167" y="497"/>
                    <a:pt x="3167" y="427"/>
                    <a:pt x="3139" y="367"/>
                  </a:cubicBezTo>
                  <a:cubicBezTo>
                    <a:pt x="3125" y="307"/>
                    <a:pt x="3093" y="265"/>
                    <a:pt x="3065" y="219"/>
                  </a:cubicBezTo>
                  <a:cubicBezTo>
                    <a:pt x="3037" y="177"/>
                    <a:pt x="2991" y="145"/>
                    <a:pt x="2949" y="117"/>
                  </a:cubicBezTo>
                  <a:cubicBezTo>
                    <a:pt x="2861" y="57"/>
                    <a:pt x="2773" y="43"/>
                    <a:pt x="2667" y="15"/>
                  </a:cubicBezTo>
                  <a:cubicBezTo>
                    <a:pt x="2639" y="15"/>
                    <a:pt x="2611" y="15"/>
                    <a:pt x="2579"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564;p83">
              <a:extLst>
                <a:ext uri="{FF2B5EF4-FFF2-40B4-BE49-F238E27FC236}">
                  <a16:creationId xmlns:a16="http://schemas.microsoft.com/office/drawing/2014/main" id="{2260B60E-89F2-4567-9E2D-4A2C3D27ECDB}"/>
                </a:ext>
              </a:extLst>
            </p:cNvPr>
            <p:cNvSpPr/>
            <p:nvPr/>
          </p:nvSpPr>
          <p:spPr>
            <a:xfrm>
              <a:off x="858254" y="4276324"/>
              <a:ext cx="40282" cy="35943"/>
            </a:xfrm>
            <a:custGeom>
              <a:avLst/>
              <a:gdLst/>
              <a:ahLst/>
              <a:cxnLst/>
              <a:rect l="l" t="t" r="r" b="b"/>
              <a:pathLst>
                <a:path w="427" h="381" extrusionOk="0">
                  <a:moveTo>
                    <a:pt x="352" y="1"/>
                  </a:moveTo>
                  <a:cubicBezTo>
                    <a:pt x="205" y="57"/>
                    <a:pt x="75" y="159"/>
                    <a:pt x="1" y="307"/>
                  </a:cubicBezTo>
                  <a:lnTo>
                    <a:pt x="1" y="335"/>
                  </a:lnTo>
                  <a:cubicBezTo>
                    <a:pt x="1" y="353"/>
                    <a:pt x="15" y="367"/>
                    <a:pt x="29" y="381"/>
                  </a:cubicBezTo>
                  <a:lnTo>
                    <a:pt x="60" y="381"/>
                  </a:lnTo>
                  <a:cubicBezTo>
                    <a:pt x="75" y="381"/>
                    <a:pt x="89" y="367"/>
                    <a:pt x="89" y="353"/>
                  </a:cubicBezTo>
                  <a:cubicBezTo>
                    <a:pt x="103" y="321"/>
                    <a:pt x="134" y="293"/>
                    <a:pt x="148" y="247"/>
                  </a:cubicBezTo>
                  <a:cubicBezTo>
                    <a:pt x="177" y="219"/>
                    <a:pt x="222" y="191"/>
                    <a:pt x="250" y="159"/>
                  </a:cubicBezTo>
                  <a:cubicBezTo>
                    <a:pt x="293" y="131"/>
                    <a:pt x="338" y="103"/>
                    <a:pt x="398" y="89"/>
                  </a:cubicBezTo>
                  <a:cubicBezTo>
                    <a:pt x="412" y="89"/>
                    <a:pt x="412" y="71"/>
                    <a:pt x="412" y="57"/>
                  </a:cubicBezTo>
                  <a:cubicBezTo>
                    <a:pt x="426" y="43"/>
                    <a:pt x="426" y="29"/>
                    <a:pt x="412" y="15"/>
                  </a:cubicBezTo>
                  <a:cubicBezTo>
                    <a:pt x="412" y="15"/>
                    <a:pt x="398" y="1"/>
                    <a:pt x="381"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565;p83">
              <a:extLst>
                <a:ext uri="{FF2B5EF4-FFF2-40B4-BE49-F238E27FC236}">
                  <a16:creationId xmlns:a16="http://schemas.microsoft.com/office/drawing/2014/main" id="{95D92624-C1A1-4B30-A0D8-69FE63983CBE}"/>
                </a:ext>
              </a:extLst>
            </p:cNvPr>
            <p:cNvSpPr/>
            <p:nvPr/>
          </p:nvSpPr>
          <p:spPr>
            <a:xfrm>
              <a:off x="873537" y="4281702"/>
              <a:ext cx="41603" cy="41131"/>
            </a:xfrm>
            <a:custGeom>
              <a:avLst/>
              <a:gdLst/>
              <a:ahLst/>
              <a:cxnLst/>
              <a:rect l="l" t="t" r="r" b="b"/>
              <a:pathLst>
                <a:path w="441" h="436" extrusionOk="0">
                  <a:moveTo>
                    <a:pt x="366" y="0"/>
                  </a:moveTo>
                  <a:cubicBezTo>
                    <a:pt x="219" y="88"/>
                    <a:pt x="88" y="208"/>
                    <a:pt x="15" y="366"/>
                  </a:cubicBezTo>
                  <a:cubicBezTo>
                    <a:pt x="15" y="384"/>
                    <a:pt x="0" y="384"/>
                    <a:pt x="15" y="398"/>
                  </a:cubicBezTo>
                  <a:cubicBezTo>
                    <a:pt x="15" y="412"/>
                    <a:pt x="15" y="426"/>
                    <a:pt x="29" y="426"/>
                  </a:cubicBezTo>
                  <a:cubicBezTo>
                    <a:pt x="42" y="432"/>
                    <a:pt x="54" y="435"/>
                    <a:pt x="65" y="435"/>
                  </a:cubicBezTo>
                  <a:cubicBezTo>
                    <a:pt x="81" y="435"/>
                    <a:pt x="94" y="428"/>
                    <a:pt x="102" y="412"/>
                  </a:cubicBezTo>
                  <a:cubicBezTo>
                    <a:pt x="117" y="366"/>
                    <a:pt x="148" y="324"/>
                    <a:pt x="176" y="296"/>
                  </a:cubicBezTo>
                  <a:cubicBezTo>
                    <a:pt x="219" y="236"/>
                    <a:pt x="278" y="176"/>
                    <a:pt x="338" y="134"/>
                  </a:cubicBezTo>
                  <a:cubicBezTo>
                    <a:pt x="366" y="120"/>
                    <a:pt x="380" y="102"/>
                    <a:pt x="412" y="88"/>
                  </a:cubicBezTo>
                  <a:cubicBezTo>
                    <a:pt x="440" y="74"/>
                    <a:pt x="440" y="46"/>
                    <a:pt x="426" y="32"/>
                  </a:cubicBezTo>
                  <a:cubicBezTo>
                    <a:pt x="426" y="14"/>
                    <a:pt x="412" y="0"/>
                    <a:pt x="380"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566;p83">
              <a:extLst>
                <a:ext uri="{FF2B5EF4-FFF2-40B4-BE49-F238E27FC236}">
                  <a16:creationId xmlns:a16="http://schemas.microsoft.com/office/drawing/2014/main" id="{F8239EAE-D729-4CDF-BC89-24A8DF1F5660}"/>
                </a:ext>
              </a:extLst>
            </p:cNvPr>
            <p:cNvSpPr/>
            <p:nvPr/>
          </p:nvSpPr>
          <p:spPr>
            <a:xfrm>
              <a:off x="701937" y="4302550"/>
              <a:ext cx="74810" cy="74055"/>
            </a:xfrm>
            <a:custGeom>
              <a:avLst/>
              <a:gdLst/>
              <a:ahLst/>
              <a:cxnLst/>
              <a:rect l="l" t="t" r="r" b="b"/>
              <a:pathLst>
                <a:path w="793" h="785" extrusionOk="0">
                  <a:moveTo>
                    <a:pt x="441" y="103"/>
                  </a:moveTo>
                  <a:cubicBezTo>
                    <a:pt x="472" y="117"/>
                    <a:pt x="500" y="117"/>
                    <a:pt x="529" y="131"/>
                  </a:cubicBezTo>
                  <a:cubicBezTo>
                    <a:pt x="543" y="145"/>
                    <a:pt x="574" y="163"/>
                    <a:pt x="588" y="177"/>
                  </a:cubicBezTo>
                  <a:lnTo>
                    <a:pt x="631" y="219"/>
                  </a:lnTo>
                  <a:cubicBezTo>
                    <a:pt x="648" y="251"/>
                    <a:pt x="662" y="265"/>
                    <a:pt x="676" y="293"/>
                  </a:cubicBezTo>
                  <a:cubicBezTo>
                    <a:pt x="676" y="321"/>
                    <a:pt x="690" y="339"/>
                    <a:pt x="690" y="367"/>
                  </a:cubicBezTo>
                  <a:lnTo>
                    <a:pt x="690" y="441"/>
                  </a:lnTo>
                  <a:cubicBezTo>
                    <a:pt x="676" y="469"/>
                    <a:pt x="676" y="497"/>
                    <a:pt x="662" y="514"/>
                  </a:cubicBezTo>
                  <a:cubicBezTo>
                    <a:pt x="648" y="543"/>
                    <a:pt x="631" y="557"/>
                    <a:pt x="616" y="585"/>
                  </a:cubicBezTo>
                  <a:cubicBezTo>
                    <a:pt x="602" y="602"/>
                    <a:pt x="588" y="616"/>
                    <a:pt x="560" y="631"/>
                  </a:cubicBezTo>
                  <a:cubicBezTo>
                    <a:pt x="543" y="645"/>
                    <a:pt x="514" y="659"/>
                    <a:pt x="500" y="673"/>
                  </a:cubicBezTo>
                  <a:cubicBezTo>
                    <a:pt x="472" y="673"/>
                    <a:pt x="441" y="673"/>
                    <a:pt x="427" y="690"/>
                  </a:cubicBezTo>
                  <a:cubicBezTo>
                    <a:pt x="398" y="690"/>
                    <a:pt x="367" y="690"/>
                    <a:pt x="353" y="673"/>
                  </a:cubicBezTo>
                  <a:cubicBezTo>
                    <a:pt x="325" y="673"/>
                    <a:pt x="296" y="659"/>
                    <a:pt x="265" y="659"/>
                  </a:cubicBezTo>
                  <a:cubicBezTo>
                    <a:pt x="251" y="645"/>
                    <a:pt x="223" y="631"/>
                    <a:pt x="208" y="616"/>
                  </a:cubicBezTo>
                  <a:cubicBezTo>
                    <a:pt x="191" y="602"/>
                    <a:pt x="177" y="585"/>
                    <a:pt x="163" y="557"/>
                  </a:cubicBezTo>
                  <a:cubicBezTo>
                    <a:pt x="149" y="543"/>
                    <a:pt x="135" y="514"/>
                    <a:pt x="120" y="497"/>
                  </a:cubicBezTo>
                  <a:cubicBezTo>
                    <a:pt x="120" y="469"/>
                    <a:pt x="103" y="441"/>
                    <a:pt x="103" y="409"/>
                  </a:cubicBezTo>
                  <a:lnTo>
                    <a:pt x="103" y="339"/>
                  </a:lnTo>
                  <a:lnTo>
                    <a:pt x="120" y="339"/>
                  </a:lnTo>
                  <a:lnTo>
                    <a:pt x="120" y="321"/>
                  </a:lnTo>
                  <a:cubicBezTo>
                    <a:pt x="120" y="307"/>
                    <a:pt x="135" y="279"/>
                    <a:pt x="135" y="265"/>
                  </a:cubicBezTo>
                  <a:cubicBezTo>
                    <a:pt x="135" y="251"/>
                    <a:pt x="149" y="233"/>
                    <a:pt x="149" y="233"/>
                  </a:cubicBezTo>
                  <a:cubicBezTo>
                    <a:pt x="163" y="219"/>
                    <a:pt x="163" y="205"/>
                    <a:pt x="177" y="205"/>
                  </a:cubicBezTo>
                  <a:cubicBezTo>
                    <a:pt x="191" y="191"/>
                    <a:pt x="208" y="163"/>
                    <a:pt x="237" y="145"/>
                  </a:cubicBezTo>
                  <a:cubicBezTo>
                    <a:pt x="237" y="145"/>
                    <a:pt x="251" y="145"/>
                    <a:pt x="265" y="131"/>
                  </a:cubicBezTo>
                  <a:cubicBezTo>
                    <a:pt x="265" y="131"/>
                    <a:pt x="279" y="117"/>
                    <a:pt x="296" y="117"/>
                  </a:cubicBezTo>
                  <a:cubicBezTo>
                    <a:pt x="325" y="117"/>
                    <a:pt x="339" y="103"/>
                    <a:pt x="367" y="103"/>
                  </a:cubicBezTo>
                  <a:close/>
                  <a:moveTo>
                    <a:pt x="384" y="1"/>
                  </a:moveTo>
                  <a:cubicBezTo>
                    <a:pt x="310" y="1"/>
                    <a:pt x="251" y="29"/>
                    <a:pt x="191" y="57"/>
                  </a:cubicBezTo>
                  <a:cubicBezTo>
                    <a:pt x="163" y="75"/>
                    <a:pt x="135" y="103"/>
                    <a:pt x="120" y="131"/>
                  </a:cubicBezTo>
                  <a:lnTo>
                    <a:pt x="103" y="131"/>
                  </a:lnTo>
                  <a:cubicBezTo>
                    <a:pt x="103" y="145"/>
                    <a:pt x="89" y="145"/>
                    <a:pt x="89" y="163"/>
                  </a:cubicBezTo>
                  <a:cubicBezTo>
                    <a:pt x="75" y="177"/>
                    <a:pt x="61" y="191"/>
                    <a:pt x="61" y="205"/>
                  </a:cubicBezTo>
                  <a:cubicBezTo>
                    <a:pt x="15" y="265"/>
                    <a:pt x="1" y="321"/>
                    <a:pt x="1" y="395"/>
                  </a:cubicBezTo>
                  <a:cubicBezTo>
                    <a:pt x="1" y="497"/>
                    <a:pt x="47" y="585"/>
                    <a:pt x="103" y="659"/>
                  </a:cubicBezTo>
                  <a:cubicBezTo>
                    <a:pt x="135" y="690"/>
                    <a:pt x="177" y="718"/>
                    <a:pt x="208" y="733"/>
                  </a:cubicBezTo>
                  <a:cubicBezTo>
                    <a:pt x="251" y="761"/>
                    <a:pt x="296" y="778"/>
                    <a:pt x="353" y="778"/>
                  </a:cubicBezTo>
                  <a:cubicBezTo>
                    <a:pt x="368" y="783"/>
                    <a:pt x="383" y="785"/>
                    <a:pt x="397" y="785"/>
                  </a:cubicBezTo>
                  <a:cubicBezTo>
                    <a:pt x="427" y="785"/>
                    <a:pt x="456" y="778"/>
                    <a:pt x="486" y="778"/>
                  </a:cubicBezTo>
                  <a:cubicBezTo>
                    <a:pt x="529" y="761"/>
                    <a:pt x="574" y="747"/>
                    <a:pt x="616" y="718"/>
                  </a:cubicBezTo>
                  <a:cubicBezTo>
                    <a:pt x="690" y="659"/>
                    <a:pt x="750" y="585"/>
                    <a:pt x="778" y="497"/>
                  </a:cubicBezTo>
                  <a:cubicBezTo>
                    <a:pt x="792" y="455"/>
                    <a:pt x="792" y="395"/>
                    <a:pt x="778" y="353"/>
                  </a:cubicBezTo>
                  <a:cubicBezTo>
                    <a:pt x="778" y="307"/>
                    <a:pt x="764" y="265"/>
                    <a:pt x="750" y="219"/>
                  </a:cubicBezTo>
                  <a:cubicBezTo>
                    <a:pt x="736" y="191"/>
                    <a:pt x="704" y="145"/>
                    <a:pt x="676" y="117"/>
                  </a:cubicBezTo>
                  <a:cubicBezTo>
                    <a:pt x="648" y="89"/>
                    <a:pt x="602" y="57"/>
                    <a:pt x="560" y="43"/>
                  </a:cubicBezTo>
                  <a:cubicBezTo>
                    <a:pt x="514" y="15"/>
                    <a:pt x="455" y="1"/>
                    <a:pt x="398"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567;p83">
              <a:extLst>
                <a:ext uri="{FF2B5EF4-FFF2-40B4-BE49-F238E27FC236}">
                  <a16:creationId xmlns:a16="http://schemas.microsoft.com/office/drawing/2014/main" id="{8F22439F-5E2C-4E48-95F8-04B0C51A4E62}"/>
                </a:ext>
              </a:extLst>
            </p:cNvPr>
            <p:cNvSpPr/>
            <p:nvPr/>
          </p:nvSpPr>
          <p:spPr>
            <a:xfrm>
              <a:off x="701937" y="4307928"/>
              <a:ext cx="44622" cy="68112"/>
            </a:xfrm>
            <a:custGeom>
              <a:avLst/>
              <a:gdLst/>
              <a:ahLst/>
              <a:cxnLst/>
              <a:rect l="l" t="t" r="r" b="b"/>
              <a:pathLst>
                <a:path w="473" h="722" extrusionOk="0">
                  <a:moveTo>
                    <a:pt x="177" y="0"/>
                  </a:moveTo>
                  <a:cubicBezTo>
                    <a:pt x="163" y="32"/>
                    <a:pt x="135" y="46"/>
                    <a:pt x="103" y="74"/>
                  </a:cubicBezTo>
                  <a:cubicBezTo>
                    <a:pt x="103" y="88"/>
                    <a:pt x="89" y="88"/>
                    <a:pt x="89" y="106"/>
                  </a:cubicBezTo>
                  <a:cubicBezTo>
                    <a:pt x="75" y="120"/>
                    <a:pt x="61" y="134"/>
                    <a:pt x="61" y="148"/>
                  </a:cubicBezTo>
                  <a:cubicBezTo>
                    <a:pt x="15" y="208"/>
                    <a:pt x="1" y="264"/>
                    <a:pt x="1" y="338"/>
                  </a:cubicBezTo>
                  <a:cubicBezTo>
                    <a:pt x="1" y="426"/>
                    <a:pt x="47" y="528"/>
                    <a:pt x="103" y="602"/>
                  </a:cubicBezTo>
                  <a:cubicBezTo>
                    <a:pt x="135" y="633"/>
                    <a:pt x="177" y="661"/>
                    <a:pt x="208" y="676"/>
                  </a:cubicBezTo>
                  <a:cubicBezTo>
                    <a:pt x="251" y="704"/>
                    <a:pt x="296" y="721"/>
                    <a:pt x="353" y="721"/>
                  </a:cubicBezTo>
                  <a:lnTo>
                    <a:pt x="472" y="721"/>
                  </a:lnTo>
                  <a:cubicBezTo>
                    <a:pt x="441" y="690"/>
                    <a:pt x="427" y="661"/>
                    <a:pt x="398" y="633"/>
                  </a:cubicBezTo>
                  <a:cubicBezTo>
                    <a:pt x="384" y="633"/>
                    <a:pt x="367" y="633"/>
                    <a:pt x="353" y="616"/>
                  </a:cubicBezTo>
                  <a:cubicBezTo>
                    <a:pt x="325" y="616"/>
                    <a:pt x="296" y="602"/>
                    <a:pt x="265" y="602"/>
                  </a:cubicBezTo>
                  <a:cubicBezTo>
                    <a:pt x="251" y="588"/>
                    <a:pt x="223" y="574"/>
                    <a:pt x="208" y="559"/>
                  </a:cubicBezTo>
                  <a:cubicBezTo>
                    <a:pt x="191" y="545"/>
                    <a:pt x="177" y="528"/>
                    <a:pt x="163" y="500"/>
                  </a:cubicBezTo>
                  <a:cubicBezTo>
                    <a:pt x="149" y="486"/>
                    <a:pt x="135" y="457"/>
                    <a:pt x="120" y="440"/>
                  </a:cubicBezTo>
                  <a:cubicBezTo>
                    <a:pt x="120" y="412"/>
                    <a:pt x="103" y="384"/>
                    <a:pt x="103" y="352"/>
                  </a:cubicBezTo>
                  <a:lnTo>
                    <a:pt x="103" y="282"/>
                  </a:lnTo>
                  <a:lnTo>
                    <a:pt x="120" y="282"/>
                  </a:lnTo>
                  <a:lnTo>
                    <a:pt x="120" y="264"/>
                  </a:lnTo>
                  <a:cubicBezTo>
                    <a:pt x="120" y="250"/>
                    <a:pt x="120" y="236"/>
                    <a:pt x="135" y="222"/>
                  </a:cubicBezTo>
                  <a:lnTo>
                    <a:pt x="135" y="208"/>
                  </a:lnTo>
                  <a:cubicBezTo>
                    <a:pt x="135" y="194"/>
                    <a:pt x="149" y="176"/>
                    <a:pt x="149" y="176"/>
                  </a:cubicBezTo>
                  <a:cubicBezTo>
                    <a:pt x="163" y="162"/>
                    <a:pt x="163" y="148"/>
                    <a:pt x="177" y="148"/>
                  </a:cubicBezTo>
                  <a:cubicBezTo>
                    <a:pt x="177" y="134"/>
                    <a:pt x="191" y="134"/>
                    <a:pt x="208" y="120"/>
                  </a:cubicBezTo>
                  <a:cubicBezTo>
                    <a:pt x="191" y="74"/>
                    <a:pt x="191" y="46"/>
                    <a:pt x="177" y="0"/>
                  </a:cubicBez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568;p83">
              <a:extLst>
                <a:ext uri="{FF2B5EF4-FFF2-40B4-BE49-F238E27FC236}">
                  <a16:creationId xmlns:a16="http://schemas.microsoft.com/office/drawing/2014/main" id="{266A0760-F246-4591-87AF-40BE85D75345}"/>
                </a:ext>
              </a:extLst>
            </p:cNvPr>
            <p:cNvSpPr/>
            <p:nvPr/>
          </p:nvSpPr>
          <p:spPr>
            <a:xfrm>
              <a:off x="106006" y="4094630"/>
              <a:ext cx="244994" cy="310276"/>
            </a:xfrm>
            <a:custGeom>
              <a:avLst/>
              <a:gdLst/>
              <a:ahLst/>
              <a:cxnLst/>
              <a:rect l="l" t="t" r="r" b="b"/>
              <a:pathLst>
                <a:path w="2597" h="3289" extrusionOk="0">
                  <a:moveTo>
                    <a:pt x="1057" y="0"/>
                  </a:moveTo>
                  <a:cubicBezTo>
                    <a:pt x="1051" y="0"/>
                    <a:pt x="1046" y="2"/>
                    <a:pt x="1042" y="6"/>
                  </a:cubicBezTo>
                  <a:cubicBezTo>
                    <a:pt x="809" y="151"/>
                    <a:pt x="616" y="284"/>
                    <a:pt x="458" y="432"/>
                  </a:cubicBezTo>
                  <a:cubicBezTo>
                    <a:pt x="282" y="590"/>
                    <a:pt x="134" y="784"/>
                    <a:pt x="32" y="974"/>
                  </a:cubicBezTo>
                  <a:cubicBezTo>
                    <a:pt x="18" y="974"/>
                    <a:pt x="18" y="988"/>
                    <a:pt x="18" y="988"/>
                  </a:cubicBezTo>
                  <a:cubicBezTo>
                    <a:pt x="18" y="1002"/>
                    <a:pt x="0" y="1030"/>
                    <a:pt x="0" y="1048"/>
                  </a:cubicBezTo>
                  <a:lnTo>
                    <a:pt x="0" y="1076"/>
                  </a:lnTo>
                  <a:lnTo>
                    <a:pt x="0" y="1118"/>
                  </a:lnTo>
                  <a:lnTo>
                    <a:pt x="0" y="1150"/>
                  </a:lnTo>
                  <a:cubicBezTo>
                    <a:pt x="32" y="1368"/>
                    <a:pt x="106" y="1617"/>
                    <a:pt x="236" y="1867"/>
                  </a:cubicBezTo>
                  <a:cubicBezTo>
                    <a:pt x="338" y="2103"/>
                    <a:pt x="486" y="2307"/>
                    <a:pt x="648" y="2511"/>
                  </a:cubicBezTo>
                  <a:cubicBezTo>
                    <a:pt x="690" y="2557"/>
                    <a:pt x="736" y="2599"/>
                    <a:pt x="764" y="2645"/>
                  </a:cubicBezTo>
                  <a:cubicBezTo>
                    <a:pt x="897" y="2789"/>
                    <a:pt x="1042" y="2922"/>
                    <a:pt x="1189" y="3039"/>
                  </a:cubicBezTo>
                  <a:cubicBezTo>
                    <a:pt x="1337" y="3141"/>
                    <a:pt x="1467" y="3214"/>
                    <a:pt x="1615" y="3274"/>
                  </a:cubicBezTo>
                  <a:lnTo>
                    <a:pt x="1629" y="3274"/>
                  </a:lnTo>
                  <a:cubicBezTo>
                    <a:pt x="1643" y="3274"/>
                    <a:pt x="1671" y="3288"/>
                    <a:pt x="1689" y="3288"/>
                  </a:cubicBezTo>
                  <a:lnTo>
                    <a:pt x="1833" y="3288"/>
                  </a:lnTo>
                  <a:cubicBezTo>
                    <a:pt x="1865" y="3288"/>
                    <a:pt x="1907" y="3274"/>
                    <a:pt x="1953" y="3260"/>
                  </a:cubicBezTo>
                  <a:cubicBezTo>
                    <a:pt x="2023" y="3246"/>
                    <a:pt x="2097" y="3214"/>
                    <a:pt x="2185" y="3172"/>
                  </a:cubicBezTo>
                  <a:cubicBezTo>
                    <a:pt x="2245" y="3126"/>
                    <a:pt x="2318" y="3084"/>
                    <a:pt x="2375" y="3010"/>
                  </a:cubicBezTo>
                  <a:cubicBezTo>
                    <a:pt x="2435" y="2965"/>
                    <a:pt x="2480" y="2908"/>
                    <a:pt x="2522" y="2849"/>
                  </a:cubicBezTo>
                  <a:cubicBezTo>
                    <a:pt x="2551" y="2806"/>
                    <a:pt x="2568" y="2747"/>
                    <a:pt x="2582" y="2701"/>
                  </a:cubicBezTo>
                  <a:cubicBezTo>
                    <a:pt x="2596" y="2659"/>
                    <a:pt x="2596" y="2599"/>
                    <a:pt x="2596" y="2557"/>
                  </a:cubicBezTo>
                  <a:cubicBezTo>
                    <a:pt x="2582" y="2455"/>
                    <a:pt x="2537" y="2349"/>
                    <a:pt x="2494" y="2279"/>
                  </a:cubicBezTo>
                  <a:cubicBezTo>
                    <a:pt x="2480" y="2247"/>
                    <a:pt x="2449" y="2219"/>
                    <a:pt x="2435" y="2191"/>
                  </a:cubicBezTo>
                  <a:cubicBezTo>
                    <a:pt x="2420" y="2159"/>
                    <a:pt x="2406" y="2117"/>
                    <a:pt x="2375" y="2085"/>
                  </a:cubicBezTo>
                  <a:lnTo>
                    <a:pt x="2392" y="2085"/>
                  </a:lnTo>
                  <a:cubicBezTo>
                    <a:pt x="2347" y="2029"/>
                    <a:pt x="2333" y="1969"/>
                    <a:pt x="2318" y="1909"/>
                  </a:cubicBezTo>
                  <a:cubicBezTo>
                    <a:pt x="2304" y="1867"/>
                    <a:pt x="2304" y="1839"/>
                    <a:pt x="2304" y="1793"/>
                  </a:cubicBezTo>
                  <a:cubicBezTo>
                    <a:pt x="2304" y="1765"/>
                    <a:pt x="2318" y="1734"/>
                    <a:pt x="2318" y="1705"/>
                  </a:cubicBezTo>
                  <a:cubicBezTo>
                    <a:pt x="2333" y="1677"/>
                    <a:pt x="2333" y="1663"/>
                    <a:pt x="2347" y="1632"/>
                  </a:cubicBezTo>
                  <a:cubicBezTo>
                    <a:pt x="2361" y="1617"/>
                    <a:pt x="2361" y="1603"/>
                    <a:pt x="2347" y="1589"/>
                  </a:cubicBezTo>
                  <a:lnTo>
                    <a:pt x="2333" y="1575"/>
                  </a:lnTo>
                  <a:cubicBezTo>
                    <a:pt x="2318" y="1558"/>
                    <a:pt x="2304" y="1558"/>
                    <a:pt x="2304" y="1558"/>
                  </a:cubicBezTo>
                  <a:cubicBezTo>
                    <a:pt x="2304" y="1470"/>
                    <a:pt x="2273" y="1368"/>
                    <a:pt x="2216" y="1252"/>
                  </a:cubicBezTo>
                  <a:cubicBezTo>
                    <a:pt x="2171" y="1150"/>
                    <a:pt x="2097" y="1030"/>
                    <a:pt x="2009" y="914"/>
                  </a:cubicBezTo>
                  <a:cubicBezTo>
                    <a:pt x="1981" y="872"/>
                    <a:pt x="1953" y="840"/>
                    <a:pt x="1921" y="798"/>
                  </a:cubicBezTo>
                  <a:cubicBezTo>
                    <a:pt x="1791" y="636"/>
                    <a:pt x="1629" y="474"/>
                    <a:pt x="1407" y="284"/>
                  </a:cubicBezTo>
                  <a:cubicBezTo>
                    <a:pt x="1320" y="196"/>
                    <a:pt x="1218" y="123"/>
                    <a:pt x="1115" y="35"/>
                  </a:cubicBezTo>
                  <a:lnTo>
                    <a:pt x="1101" y="20"/>
                  </a:lnTo>
                  <a:cubicBezTo>
                    <a:pt x="1101" y="6"/>
                    <a:pt x="1087" y="6"/>
                    <a:pt x="1087" y="6"/>
                  </a:cubicBezTo>
                  <a:cubicBezTo>
                    <a:pt x="1078" y="6"/>
                    <a:pt x="1067" y="0"/>
                    <a:pt x="1057"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569;p83">
              <a:extLst>
                <a:ext uri="{FF2B5EF4-FFF2-40B4-BE49-F238E27FC236}">
                  <a16:creationId xmlns:a16="http://schemas.microsoft.com/office/drawing/2014/main" id="{6CBD3500-6008-4792-B7FD-6360FD457411}"/>
                </a:ext>
              </a:extLst>
            </p:cNvPr>
            <p:cNvSpPr/>
            <p:nvPr/>
          </p:nvSpPr>
          <p:spPr>
            <a:xfrm>
              <a:off x="106006" y="4155950"/>
              <a:ext cx="244994" cy="248957"/>
            </a:xfrm>
            <a:custGeom>
              <a:avLst/>
              <a:gdLst/>
              <a:ahLst/>
              <a:cxnLst/>
              <a:rect l="l" t="t" r="r" b="b"/>
              <a:pathLst>
                <a:path w="2597" h="2639" extrusionOk="0">
                  <a:moveTo>
                    <a:pt x="250" y="0"/>
                  </a:moveTo>
                  <a:cubicBezTo>
                    <a:pt x="162" y="102"/>
                    <a:pt x="88" y="204"/>
                    <a:pt x="32" y="324"/>
                  </a:cubicBezTo>
                  <a:lnTo>
                    <a:pt x="18" y="324"/>
                  </a:lnTo>
                  <a:lnTo>
                    <a:pt x="18" y="338"/>
                  </a:lnTo>
                  <a:cubicBezTo>
                    <a:pt x="18" y="352"/>
                    <a:pt x="0" y="380"/>
                    <a:pt x="0" y="398"/>
                  </a:cubicBezTo>
                  <a:lnTo>
                    <a:pt x="0" y="426"/>
                  </a:lnTo>
                  <a:lnTo>
                    <a:pt x="0" y="454"/>
                  </a:lnTo>
                  <a:lnTo>
                    <a:pt x="0" y="468"/>
                  </a:lnTo>
                  <a:lnTo>
                    <a:pt x="0" y="500"/>
                  </a:lnTo>
                  <a:cubicBezTo>
                    <a:pt x="32" y="718"/>
                    <a:pt x="106" y="967"/>
                    <a:pt x="236" y="1217"/>
                  </a:cubicBezTo>
                  <a:cubicBezTo>
                    <a:pt x="338" y="1453"/>
                    <a:pt x="486" y="1671"/>
                    <a:pt x="648" y="1861"/>
                  </a:cubicBezTo>
                  <a:cubicBezTo>
                    <a:pt x="690" y="1907"/>
                    <a:pt x="722" y="1963"/>
                    <a:pt x="764" y="1995"/>
                  </a:cubicBezTo>
                  <a:cubicBezTo>
                    <a:pt x="897" y="2139"/>
                    <a:pt x="1042" y="2272"/>
                    <a:pt x="1189" y="2389"/>
                  </a:cubicBezTo>
                  <a:cubicBezTo>
                    <a:pt x="1337" y="2491"/>
                    <a:pt x="1467" y="2564"/>
                    <a:pt x="1615" y="2624"/>
                  </a:cubicBezTo>
                  <a:lnTo>
                    <a:pt x="1629" y="2624"/>
                  </a:lnTo>
                  <a:cubicBezTo>
                    <a:pt x="1643" y="2624"/>
                    <a:pt x="1671" y="2638"/>
                    <a:pt x="1689" y="2638"/>
                  </a:cubicBezTo>
                  <a:lnTo>
                    <a:pt x="1833" y="2638"/>
                  </a:lnTo>
                  <a:cubicBezTo>
                    <a:pt x="1865" y="2638"/>
                    <a:pt x="1907" y="2624"/>
                    <a:pt x="1953" y="2624"/>
                  </a:cubicBezTo>
                  <a:cubicBezTo>
                    <a:pt x="2023" y="2596"/>
                    <a:pt x="2097" y="2564"/>
                    <a:pt x="2185" y="2522"/>
                  </a:cubicBezTo>
                  <a:cubicBezTo>
                    <a:pt x="2245" y="2476"/>
                    <a:pt x="2318" y="2434"/>
                    <a:pt x="2375" y="2374"/>
                  </a:cubicBezTo>
                  <a:cubicBezTo>
                    <a:pt x="2435" y="2315"/>
                    <a:pt x="2480" y="2258"/>
                    <a:pt x="2522" y="2199"/>
                  </a:cubicBezTo>
                  <a:cubicBezTo>
                    <a:pt x="2551" y="2156"/>
                    <a:pt x="2568" y="2097"/>
                    <a:pt x="2582" y="2051"/>
                  </a:cubicBezTo>
                  <a:cubicBezTo>
                    <a:pt x="2596" y="2009"/>
                    <a:pt x="2596" y="1949"/>
                    <a:pt x="2596" y="1907"/>
                  </a:cubicBezTo>
                  <a:cubicBezTo>
                    <a:pt x="2582" y="1805"/>
                    <a:pt x="2537" y="1699"/>
                    <a:pt x="2494" y="1629"/>
                  </a:cubicBezTo>
                  <a:cubicBezTo>
                    <a:pt x="2480" y="1597"/>
                    <a:pt x="2463" y="1569"/>
                    <a:pt x="2435" y="1541"/>
                  </a:cubicBezTo>
                  <a:lnTo>
                    <a:pt x="2435" y="1523"/>
                  </a:lnTo>
                  <a:lnTo>
                    <a:pt x="2420" y="1509"/>
                  </a:lnTo>
                  <a:cubicBezTo>
                    <a:pt x="2420" y="1509"/>
                    <a:pt x="2406" y="1495"/>
                    <a:pt x="2392" y="1495"/>
                  </a:cubicBezTo>
                  <a:cubicBezTo>
                    <a:pt x="2347" y="1481"/>
                    <a:pt x="2318" y="1467"/>
                    <a:pt x="2273" y="1467"/>
                  </a:cubicBezTo>
                  <a:cubicBezTo>
                    <a:pt x="2245" y="1453"/>
                    <a:pt x="2199" y="1453"/>
                    <a:pt x="2171" y="1453"/>
                  </a:cubicBezTo>
                  <a:cubicBezTo>
                    <a:pt x="2129" y="1435"/>
                    <a:pt x="2083" y="1435"/>
                    <a:pt x="2041" y="1435"/>
                  </a:cubicBezTo>
                  <a:cubicBezTo>
                    <a:pt x="1981" y="1453"/>
                    <a:pt x="1935" y="1453"/>
                    <a:pt x="1893" y="1453"/>
                  </a:cubicBezTo>
                  <a:cubicBezTo>
                    <a:pt x="1833" y="1467"/>
                    <a:pt x="1791" y="1481"/>
                    <a:pt x="1731" y="1495"/>
                  </a:cubicBezTo>
                  <a:cubicBezTo>
                    <a:pt x="1671" y="1509"/>
                    <a:pt x="1615" y="1541"/>
                    <a:pt x="1555" y="1569"/>
                  </a:cubicBezTo>
                  <a:lnTo>
                    <a:pt x="1569" y="1555"/>
                  </a:lnTo>
                  <a:lnTo>
                    <a:pt x="1569" y="1555"/>
                  </a:lnTo>
                  <a:cubicBezTo>
                    <a:pt x="1439" y="1611"/>
                    <a:pt x="1337" y="1685"/>
                    <a:pt x="1232" y="1773"/>
                  </a:cubicBezTo>
                  <a:cubicBezTo>
                    <a:pt x="1203" y="1787"/>
                    <a:pt x="1175" y="1819"/>
                    <a:pt x="1144" y="1847"/>
                  </a:cubicBezTo>
                  <a:cubicBezTo>
                    <a:pt x="1144" y="1861"/>
                    <a:pt x="1144" y="1861"/>
                    <a:pt x="1130" y="1861"/>
                  </a:cubicBezTo>
                  <a:lnTo>
                    <a:pt x="1130" y="1875"/>
                  </a:lnTo>
                  <a:lnTo>
                    <a:pt x="1101" y="1875"/>
                  </a:lnTo>
                  <a:lnTo>
                    <a:pt x="968" y="1745"/>
                  </a:lnTo>
                  <a:cubicBezTo>
                    <a:pt x="852" y="1629"/>
                    <a:pt x="750" y="1495"/>
                    <a:pt x="662" y="1347"/>
                  </a:cubicBezTo>
                  <a:cubicBezTo>
                    <a:pt x="560" y="1203"/>
                    <a:pt x="486" y="1041"/>
                    <a:pt x="426" y="880"/>
                  </a:cubicBezTo>
                  <a:cubicBezTo>
                    <a:pt x="370" y="732"/>
                    <a:pt x="310" y="556"/>
                    <a:pt x="282" y="398"/>
                  </a:cubicBezTo>
                  <a:cubicBezTo>
                    <a:pt x="264" y="264"/>
                    <a:pt x="250" y="134"/>
                    <a:pt x="250"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570;p83">
              <a:extLst>
                <a:ext uri="{FF2B5EF4-FFF2-40B4-BE49-F238E27FC236}">
                  <a16:creationId xmlns:a16="http://schemas.microsoft.com/office/drawing/2014/main" id="{A0A401F3-E660-4D59-AB1A-34E3FD0A451D}"/>
                </a:ext>
              </a:extLst>
            </p:cNvPr>
            <p:cNvSpPr/>
            <p:nvPr/>
          </p:nvSpPr>
          <p:spPr>
            <a:xfrm>
              <a:off x="280247" y="4253589"/>
              <a:ext cx="49810" cy="17264"/>
            </a:xfrm>
            <a:custGeom>
              <a:avLst/>
              <a:gdLst/>
              <a:ahLst/>
              <a:cxnLst/>
              <a:rect l="l" t="t" r="r" b="b"/>
              <a:pathLst>
                <a:path w="528" h="183" extrusionOk="0">
                  <a:moveTo>
                    <a:pt x="199" y="1"/>
                  </a:moveTo>
                  <a:cubicBezTo>
                    <a:pt x="149" y="1"/>
                    <a:pt x="97" y="7"/>
                    <a:pt x="46" y="20"/>
                  </a:cubicBezTo>
                  <a:cubicBezTo>
                    <a:pt x="32" y="20"/>
                    <a:pt x="32" y="20"/>
                    <a:pt x="18" y="34"/>
                  </a:cubicBezTo>
                  <a:cubicBezTo>
                    <a:pt x="18" y="49"/>
                    <a:pt x="0" y="66"/>
                    <a:pt x="18" y="80"/>
                  </a:cubicBezTo>
                  <a:cubicBezTo>
                    <a:pt x="18" y="80"/>
                    <a:pt x="18" y="94"/>
                    <a:pt x="32" y="108"/>
                  </a:cubicBezTo>
                  <a:cubicBezTo>
                    <a:pt x="32" y="108"/>
                    <a:pt x="44" y="115"/>
                    <a:pt x="53" y="115"/>
                  </a:cubicBezTo>
                  <a:cubicBezTo>
                    <a:pt x="57" y="115"/>
                    <a:pt x="60" y="113"/>
                    <a:pt x="60" y="108"/>
                  </a:cubicBezTo>
                  <a:cubicBezTo>
                    <a:pt x="106" y="108"/>
                    <a:pt x="148" y="94"/>
                    <a:pt x="176" y="94"/>
                  </a:cubicBezTo>
                  <a:cubicBezTo>
                    <a:pt x="222" y="94"/>
                    <a:pt x="264" y="108"/>
                    <a:pt x="310" y="108"/>
                  </a:cubicBezTo>
                  <a:cubicBezTo>
                    <a:pt x="369" y="122"/>
                    <a:pt x="412" y="154"/>
                    <a:pt x="471" y="182"/>
                  </a:cubicBezTo>
                  <a:lnTo>
                    <a:pt x="500" y="182"/>
                  </a:lnTo>
                  <a:cubicBezTo>
                    <a:pt x="514" y="168"/>
                    <a:pt x="528" y="168"/>
                    <a:pt x="528" y="154"/>
                  </a:cubicBezTo>
                  <a:lnTo>
                    <a:pt x="528" y="108"/>
                  </a:lnTo>
                  <a:lnTo>
                    <a:pt x="528" y="94"/>
                  </a:lnTo>
                  <a:cubicBezTo>
                    <a:pt x="514" y="94"/>
                    <a:pt x="514" y="94"/>
                    <a:pt x="500" y="80"/>
                  </a:cubicBezTo>
                  <a:cubicBezTo>
                    <a:pt x="411" y="30"/>
                    <a:pt x="307" y="1"/>
                    <a:pt x="199"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571;p83">
              <a:extLst>
                <a:ext uri="{FF2B5EF4-FFF2-40B4-BE49-F238E27FC236}">
                  <a16:creationId xmlns:a16="http://schemas.microsoft.com/office/drawing/2014/main" id="{933A6812-2F7D-4120-8DEE-19C6BADD6D2B}"/>
                </a:ext>
              </a:extLst>
            </p:cNvPr>
            <p:cNvSpPr/>
            <p:nvPr/>
          </p:nvSpPr>
          <p:spPr>
            <a:xfrm>
              <a:off x="283172" y="4272740"/>
              <a:ext cx="53867" cy="14717"/>
            </a:xfrm>
            <a:custGeom>
              <a:avLst/>
              <a:gdLst/>
              <a:ahLst/>
              <a:cxnLst/>
              <a:rect l="l" t="t" r="r" b="b"/>
              <a:pathLst>
                <a:path w="571" h="156" extrusionOk="0">
                  <a:moveTo>
                    <a:pt x="214" y="1"/>
                  </a:moveTo>
                  <a:cubicBezTo>
                    <a:pt x="156" y="1"/>
                    <a:pt x="99" y="7"/>
                    <a:pt x="43" y="21"/>
                  </a:cubicBezTo>
                  <a:cubicBezTo>
                    <a:pt x="29" y="21"/>
                    <a:pt x="15" y="21"/>
                    <a:pt x="1" y="39"/>
                  </a:cubicBezTo>
                  <a:lnTo>
                    <a:pt x="1" y="67"/>
                  </a:lnTo>
                  <a:cubicBezTo>
                    <a:pt x="1" y="90"/>
                    <a:pt x="19" y="114"/>
                    <a:pt x="40" y="114"/>
                  </a:cubicBezTo>
                  <a:cubicBezTo>
                    <a:pt x="46" y="114"/>
                    <a:pt x="51" y="113"/>
                    <a:pt x="57" y="109"/>
                  </a:cubicBezTo>
                  <a:cubicBezTo>
                    <a:pt x="103" y="109"/>
                    <a:pt x="145" y="95"/>
                    <a:pt x="205" y="95"/>
                  </a:cubicBezTo>
                  <a:cubicBezTo>
                    <a:pt x="279" y="95"/>
                    <a:pt x="353" y="109"/>
                    <a:pt x="426" y="127"/>
                  </a:cubicBezTo>
                  <a:cubicBezTo>
                    <a:pt x="455" y="127"/>
                    <a:pt x="469" y="141"/>
                    <a:pt x="497" y="155"/>
                  </a:cubicBezTo>
                  <a:cubicBezTo>
                    <a:pt x="528" y="155"/>
                    <a:pt x="557" y="155"/>
                    <a:pt x="557" y="127"/>
                  </a:cubicBezTo>
                  <a:cubicBezTo>
                    <a:pt x="571" y="109"/>
                    <a:pt x="571" y="81"/>
                    <a:pt x="557" y="67"/>
                  </a:cubicBezTo>
                  <a:cubicBezTo>
                    <a:pt x="557" y="67"/>
                    <a:pt x="542" y="67"/>
                    <a:pt x="542" y="53"/>
                  </a:cubicBezTo>
                  <a:cubicBezTo>
                    <a:pt x="436" y="23"/>
                    <a:pt x="324" y="1"/>
                    <a:pt x="214"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572;p83">
              <a:extLst>
                <a:ext uri="{FF2B5EF4-FFF2-40B4-BE49-F238E27FC236}">
                  <a16:creationId xmlns:a16="http://schemas.microsoft.com/office/drawing/2014/main" id="{A1A26229-6C71-492E-9EB3-5C02358B5119}"/>
                </a:ext>
              </a:extLst>
            </p:cNvPr>
            <p:cNvSpPr/>
            <p:nvPr/>
          </p:nvSpPr>
          <p:spPr>
            <a:xfrm>
              <a:off x="144779" y="4147648"/>
              <a:ext cx="74810" cy="73961"/>
            </a:xfrm>
            <a:custGeom>
              <a:avLst/>
              <a:gdLst/>
              <a:ahLst/>
              <a:cxnLst/>
              <a:rect l="l" t="t" r="r" b="b"/>
              <a:pathLst>
                <a:path w="793" h="784" extrusionOk="0">
                  <a:moveTo>
                    <a:pt x="398" y="102"/>
                  </a:moveTo>
                  <a:cubicBezTo>
                    <a:pt x="427" y="102"/>
                    <a:pt x="455" y="102"/>
                    <a:pt x="486" y="116"/>
                  </a:cubicBezTo>
                  <a:lnTo>
                    <a:pt x="515" y="116"/>
                  </a:lnTo>
                  <a:cubicBezTo>
                    <a:pt x="515" y="134"/>
                    <a:pt x="529" y="134"/>
                    <a:pt x="543" y="134"/>
                  </a:cubicBezTo>
                  <a:cubicBezTo>
                    <a:pt x="574" y="148"/>
                    <a:pt x="588" y="176"/>
                    <a:pt x="602" y="190"/>
                  </a:cubicBezTo>
                  <a:cubicBezTo>
                    <a:pt x="617" y="204"/>
                    <a:pt x="645" y="222"/>
                    <a:pt x="645" y="250"/>
                  </a:cubicBezTo>
                  <a:cubicBezTo>
                    <a:pt x="662" y="278"/>
                    <a:pt x="676" y="292"/>
                    <a:pt x="690" y="324"/>
                  </a:cubicBezTo>
                  <a:lnTo>
                    <a:pt x="690" y="398"/>
                  </a:lnTo>
                  <a:cubicBezTo>
                    <a:pt x="690" y="426"/>
                    <a:pt x="690" y="454"/>
                    <a:pt x="676" y="468"/>
                  </a:cubicBezTo>
                  <a:cubicBezTo>
                    <a:pt x="676" y="500"/>
                    <a:pt x="662" y="514"/>
                    <a:pt x="645" y="542"/>
                  </a:cubicBezTo>
                  <a:cubicBezTo>
                    <a:pt x="631" y="556"/>
                    <a:pt x="617" y="588"/>
                    <a:pt x="602" y="602"/>
                  </a:cubicBezTo>
                  <a:cubicBezTo>
                    <a:pt x="588" y="616"/>
                    <a:pt x="557" y="630"/>
                    <a:pt x="543" y="644"/>
                  </a:cubicBezTo>
                  <a:cubicBezTo>
                    <a:pt x="515" y="661"/>
                    <a:pt x="500" y="676"/>
                    <a:pt x="469" y="676"/>
                  </a:cubicBezTo>
                  <a:cubicBezTo>
                    <a:pt x="441" y="676"/>
                    <a:pt x="427" y="690"/>
                    <a:pt x="398" y="690"/>
                  </a:cubicBezTo>
                  <a:cubicBezTo>
                    <a:pt x="367" y="690"/>
                    <a:pt x="339" y="676"/>
                    <a:pt x="325" y="676"/>
                  </a:cubicBezTo>
                  <a:cubicBezTo>
                    <a:pt x="293" y="661"/>
                    <a:pt x="265" y="661"/>
                    <a:pt x="251" y="644"/>
                  </a:cubicBezTo>
                  <a:cubicBezTo>
                    <a:pt x="223" y="630"/>
                    <a:pt x="205" y="616"/>
                    <a:pt x="191" y="602"/>
                  </a:cubicBezTo>
                  <a:cubicBezTo>
                    <a:pt x="177" y="574"/>
                    <a:pt x="163" y="556"/>
                    <a:pt x="149" y="542"/>
                  </a:cubicBezTo>
                  <a:cubicBezTo>
                    <a:pt x="135" y="514"/>
                    <a:pt x="117" y="486"/>
                    <a:pt x="117" y="454"/>
                  </a:cubicBezTo>
                  <a:cubicBezTo>
                    <a:pt x="103" y="440"/>
                    <a:pt x="103" y="412"/>
                    <a:pt x="103" y="398"/>
                  </a:cubicBezTo>
                  <a:cubicBezTo>
                    <a:pt x="103" y="366"/>
                    <a:pt x="117" y="338"/>
                    <a:pt x="117" y="310"/>
                  </a:cubicBezTo>
                  <a:cubicBezTo>
                    <a:pt x="117" y="292"/>
                    <a:pt x="135" y="264"/>
                    <a:pt x="149" y="250"/>
                  </a:cubicBezTo>
                  <a:cubicBezTo>
                    <a:pt x="163" y="222"/>
                    <a:pt x="177" y="204"/>
                    <a:pt x="191" y="176"/>
                  </a:cubicBezTo>
                  <a:cubicBezTo>
                    <a:pt x="223" y="162"/>
                    <a:pt x="237" y="148"/>
                    <a:pt x="251" y="134"/>
                  </a:cubicBezTo>
                  <a:lnTo>
                    <a:pt x="279" y="134"/>
                  </a:lnTo>
                  <a:cubicBezTo>
                    <a:pt x="293" y="116"/>
                    <a:pt x="311" y="116"/>
                    <a:pt x="325" y="102"/>
                  </a:cubicBezTo>
                  <a:close/>
                  <a:moveTo>
                    <a:pt x="381" y="0"/>
                  </a:moveTo>
                  <a:cubicBezTo>
                    <a:pt x="367" y="0"/>
                    <a:pt x="339" y="0"/>
                    <a:pt x="325" y="14"/>
                  </a:cubicBezTo>
                  <a:cubicBezTo>
                    <a:pt x="265" y="14"/>
                    <a:pt x="205" y="46"/>
                    <a:pt x="149" y="88"/>
                  </a:cubicBezTo>
                  <a:cubicBezTo>
                    <a:pt x="75" y="162"/>
                    <a:pt x="29" y="250"/>
                    <a:pt x="15" y="338"/>
                  </a:cubicBezTo>
                  <a:cubicBezTo>
                    <a:pt x="1" y="380"/>
                    <a:pt x="1" y="426"/>
                    <a:pt x="15" y="468"/>
                  </a:cubicBezTo>
                  <a:cubicBezTo>
                    <a:pt x="29" y="514"/>
                    <a:pt x="47" y="556"/>
                    <a:pt x="75" y="602"/>
                  </a:cubicBezTo>
                  <a:cubicBezTo>
                    <a:pt x="89" y="644"/>
                    <a:pt x="135" y="676"/>
                    <a:pt x="163" y="704"/>
                  </a:cubicBezTo>
                  <a:cubicBezTo>
                    <a:pt x="205" y="732"/>
                    <a:pt x="251" y="749"/>
                    <a:pt x="293" y="764"/>
                  </a:cubicBezTo>
                  <a:cubicBezTo>
                    <a:pt x="332" y="776"/>
                    <a:pt x="372" y="783"/>
                    <a:pt x="412" y="783"/>
                  </a:cubicBezTo>
                  <a:cubicBezTo>
                    <a:pt x="460" y="783"/>
                    <a:pt x="508" y="773"/>
                    <a:pt x="557" y="749"/>
                  </a:cubicBezTo>
                  <a:cubicBezTo>
                    <a:pt x="602" y="732"/>
                    <a:pt x="645" y="704"/>
                    <a:pt x="676" y="676"/>
                  </a:cubicBezTo>
                  <a:cubicBezTo>
                    <a:pt x="704" y="630"/>
                    <a:pt x="733" y="602"/>
                    <a:pt x="750" y="556"/>
                  </a:cubicBezTo>
                  <a:cubicBezTo>
                    <a:pt x="764" y="528"/>
                    <a:pt x="778" y="486"/>
                    <a:pt x="792" y="440"/>
                  </a:cubicBezTo>
                  <a:cubicBezTo>
                    <a:pt x="792" y="398"/>
                    <a:pt x="792" y="338"/>
                    <a:pt x="778" y="292"/>
                  </a:cubicBezTo>
                  <a:cubicBezTo>
                    <a:pt x="764" y="236"/>
                    <a:pt x="733" y="190"/>
                    <a:pt x="704" y="148"/>
                  </a:cubicBezTo>
                  <a:lnTo>
                    <a:pt x="690" y="134"/>
                  </a:lnTo>
                  <a:cubicBezTo>
                    <a:pt x="645" y="88"/>
                    <a:pt x="588" y="46"/>
                    <a:pt x="529" y="28"/>
                  </a:cubicBezTo>
                  <a:cubicBezTo>
                    <a:pt x="486" y="14"/>
                    <a:pt x="455" y="0"/>
                    <a:pt x="427"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573;p83">
              <a:extLst>
                <a:ext uri="{FF2B5EF4-FFF2-40B4-BE49-F238E27FC236}">
                  <a16:creationId xmlns:a16="http://schemas.microsoft.com/office/drawing/2014/main" id="{185B4407-AFB6-4819-B99B-B40DB78A4553}"/>
                </a:ext>
              </a:extLst>
            </p:cNvPr>
            <p:cNvSpPr/>
            <p:nvPr/>
          </p:nvSpPr>
          <p:spPr>
            <a:xfrm>
              <a:off x="144779" y="4147648"/>
              <a:ext cx="48584" cy="65093"/>
            </a:xfrm>
            <a:custGeom>
              <a:avLst/>
              <a:gdLst/>
              <a:ahLst/>
              <a:cxnLst/>
              <a:rect l="l" t="t" r="r" b="b"/>
              <a:pathLst>
                <a:path w="515" h="690" extrusionOk="0">
                  <a:moveTo>
                    <a:pt x="381" y="0"/>
                  </a:moveTo>
                  <a:cubicBezTo>
                    <a:pt x="367" y="0"/>
                    <a:pt x="339" y="0"/>
                    <a:pt x="325" y="14"/>
                  </a:cubicBezTo>
                  <a:cubicBezTo>
                    <a:pt x="265" y="14"/>
                    <a:pt x="205" y="46"/>
                    <a:pt x="149" y="88"/>
                  </a:cubicBezTo>
                  <a:cubicBezTo>
                    <a:pt x="75" y="148"/>
                    <a:pt x="29" y="236"/>
                    <a:pt x="15" y="338"/>
                  </a:cubicBezTo>
                  <a:cubicBezTo>
                    <a:pt x="1" y="380"/>
                    <a:pt x="1" y="426"/>
                    <a:pt x="15" y="468"/>
                  </a:cubicBezTo>
                  <a:cubicBezTo>
                    <a:pt x="29" y="514"/>
                    <a:pt x="47" y="556"/>
                    <a:pt x="75" y="602"/>
                  </a:cubicBezTo>
                  <a:cubicBezTo>
                    <a:pt x="75" y="616"/>
                    <a:pt x="89" y="630"/>
                    <a:pt x="103" y="644"/>
                  </a:cubicBezTo>
                  <a:cubicBezTo>
                    <a:pt x="103" y="661"/>
                    <a:pt x="135" y="676"/>
                    <a:pt x="149" y="690"/>
                  </a:cubicBezTo>
                  <a:cubicBezTo>
                    <a:pt x="149" y="661"/>
                    <a:pt x="163" y="616"/>
                    <a:pt x="177" y="588"/>
                  </a:cubicBezTo>
                  <a:cubicBezTo>
                    <a:pt x="163" y="574"/>
                    <a:pt x="149" y="556"/>
                    <a:pt x="149" y="542"/>
                  </a:cubicBezTo>
                  <a:cubicBezTo>
                    <a:pt x="135" y="514"/>
                    <a:pt x="117" y="486"/>
                    <a:pt x="117" y="454"/>
                  </a:cubicBezTo>
                  <a:cubicBezTo>
                    <a:pt x="103" y="440"/>
                    <a:pt x="103" y="412"/>
                    <a:pt x="103" y="398"/>
                  </a:cubicBezTo>
                  <a:cubicBezTo>
                    <a:pt x="103" y="366"/>
                    <a:pt x="117" y="338"/>
                    <a:pt x="117" y="310"/>
                  </a:cubicBezTo>
                  <a:cubicBezTo>
                    <a:pt x="117" y="292"/>
                    <a:pt x="135" y="264"/>
                    <a:pt x="149" y="250"/>
                  </a:cubicBezTo>
                  <a:cubicBezTo>
                    <a:pt x="163" y="222"/>
                    <a:pt x="177" y="204"/>
                    <a:pt x="191" y="176"/>
                  </a:cubicBezTo>
                  <a:cubicBezTo>
                    <a:pt x="223" y="162"/>
                    <a:pt x="237" y="148"/>
                    <a:pt x="251" y="134"/>
                  </a:cubicBezTo>
                  <a:lnTo>
                    <a:pt x="279" y="134"/>
                  </a:lnTo>
                  <a:cubicBezTo>
                    <a:pt x="293" y="116"/>
                    <a:pt x="311" y="116"/>
                    <a:pt x="325" y="116"/>
                  </a:cubicBezTo>
                  <a:lnTo>
                    <a:pt x="325" y="102"/>
                  </a:lnTo>
                  <a:lnTo>
                    <a:pt x="441" y="102"/>
                  </a:lnTo>
                  <a:cubicBezTo>
                    <a:pt x="469" y="74"/>
                    <a:pt x="486" y="46"/>
                    <a:pt x="515" y="14"/>
                  </a:cubicBezTo>
                  <a:cubicBezTo>
                    <a:pt x="486" y="14"/>
                    <a:pt x="455" y="0"/>
                    <a:pt x="427" y="0"/>
                  </a:cubicBez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574;p83">
              <a:extLst>
                <a:ext uri="{FF2B5EF4-FFF2-40B4-BE49-F238E27FC236}">
                  <a16:creationId xmlns:a16="http://schemas.microsoft.com/office/drawing/2014/main" id="{3F562E37-E9F3-4640-A89E-7CC3100EA570}"/>
                </a:ext>
              </a:extLst>
            </p:cNvPr>
            <p:cNvSpPr/>
            <p:nvPr/>
          </p:nvSpPr>
          <p:spPr>
            <a:xfrm>
              <a:off x="650900" y="3580868"/>
              <a:ext cx="291786" cy="721776"/>
            </a:xfrm>
            <a:custGeom>
              <a:avLst/>
              <a:gdLst/>
              <a:ahLst/>
              <a:cxnLst/>
              <a:rect l="l" t="t" r="r" b="b"/>
              <a:pathLst>
                <a:path w="3093" h="7651" extrusionOk="0">
                  <a:moveTo>
                    <a:pt x="102" y="1713"/>
                  </a:moveTo>
                  <a:cubicBezTo>
                    <a:pt x="115" y="2075"/>
                    <a:pt x="116" y="2422"/>
                    <a:pt x="116" y="2768"/>
                  </a:cubicBezTo>
                  <a:lnTo>
                    <a:pt x="116" y="2768"/>
                  </a:lnTo>
                  <a:cubicBezTo>
                    <a:pt x="102" y="2607"/>
                    <a:pt x="102" y="2462"/>
                    <a:pt x="102" y="2315"/>
                  </a:cubicBezTo>
                  <a:lnTo>
                    <a:pt x="102" y="2255"/>
                  </a:lnTo>
                  <a:lnTo>
                    <a:pt x="102" y="2111"/>
                  </a:lnTo>
                  <a:lnTo>
                    <a:pt x="102" y="1977"/>
                  </a:lnTo>
                  <a:lnTo>
                    <a:pt x="102" y="1903"/>
                  </a:lnTo>
                  <a:lnTo>
                    <a:pt x="102" y="1713"/>
                  </a:lnTo>
                  <a:close/>
                  <a:moveTo>
                    <a:pt x="1643" y="0"/>
                  </a:moveTo>
                  <a:cubicBezTo>
                    <a:pt x="1495" y="0"/>
                    <a:pt x="1347" y="14"/>
                    <a:pt x="1203" y="42"/>
                  </a:cubicBezTo>
                  <a:cubicBezTo>
                    <a:pt x="894" y="102"/>
                    <a:pt x="630" y="232"/>
                    <a:pt x="440" y="408"/>
                  </a:cubicBezTo>
                  <a:cubicBezTo>
                    <a:pt x="380" y="454"/>
                    <a:pt x="338" y="514"/>
                    <a:pt x="292" y="556"/>
                  </a:cubicBezTo>
                  <a:cubicBezTo>
                    <a:pt x="250" y="616"/>
                    <a:pt x="222" y="672"/>
                    <a:pt x="176" y="746"/>
                  </a:cubicBezTo>
                  <a:cubicBezTo>
                    <a:pt x="102" y="880"/>
                    <a:pt x="60" y="1041"/>
                    <a:pt x="28" y="1260"/>
                  </a:cubicBezTo>
                  <a:cubicBezTo>
                    <a:pt x="14" y="1435"/>
                    <a:pt x="0" y="1611"/>
                    <a:pt x="0" y="1787"/>
                  </a:cubicBezTo>
                  <a:lnTo>
                    <a:pt x="0" y="2009"/>
                  </a:lnTo>
                  <a:lnTo>
                    <a:pt x="0" y="2051"/>
                  </a:lnTo>
                  <a:lnTo>
                    <a:pt x="0" y="2287"/>
                  </a:lnTo>
                  <a:lnTo>
                    <a:pt x="0" y="2315"/>
                  </a:lnTo>
                  <a:cubicBezTo>
                    <a:pt x="0" y="2712"/>
                    <a:pt x="28" y="3106"/>
                    <a:pt x="74" y="3532"/>
                  </a:cubicBezTo>
                  <a:cubicBezTo>
                    <a:pt x="74" y="3560"/>
                    <a:pt x="102" y="3574"/>
                    <a:pt x="116" y="3574"/>
                  </a:cubicBezTo>
                  <a:cubicBezTo>
                    <a:pt x="134" y="3606"/>
                    <a:pt x="134" y="3620"/>
                    <a:pt x="134" y="3634"/>
                  </a:cubicBezTo>
                  <a:cubicBezTo>
                    <a:pt x="148" y="4425"/>
                    <a:pt x="162" y="5350"/>
                    <a:pt x="236" y="6258"/>
                  </a:cubicBezTo>
                  <a:cubicBezTo>
                    <a:pt x="250" y="6610"/>
                    <a:pt x="292" y="6947"/>
                    <a:pt x="324" y="7285"/>
                  </a:cubicBezTo>
                  <a:cubicBezTo>
                    <a:pt x="324" y="7299"/>
                    <a:pt x="324" y="7313"/>
                    <a:pt x="338" y="7313"/>
                  </a:cubicBezTo>
                  <a:cubicBezTo>
                    <a:pt x="338" y="7327"/>
                    <a:pt x="352" y="7341"/>
                    <a:pt x="352" y="7341"/>
                  </a:cubicBezTo>
                  <a:cubicBezTo>
                    <a:pt x="440" y="7415"/>
                    <a:pt x="542" y="7475"/>
                    <a:pt x="676" y="7517"/>
                  </a:cubicBezTo>
                  <a:cubicBezTo>
                    <a:pt x="792" y="7563"/>
                    <a:pt x="925" y="7605"/>
                    <a:pt x="1070" y="7619"/>
                  </a:cubicBezTo>
                  <a:cubicBezTo>
                    <a:pt x="1172" y="7637"/>
                    <a:pt x="1291" y="7651"/>
                    <a:pt x="1393" y="7651"/>
                  </a:cubicBezTo>
                  <a:cubicBezTo>
                    <a:pt x="1435" y="7651"/>
                    <a:pt x="1467" y="7651"/>
                    <a:pt x="1509" y="7637"/>
                  </a:cubicBezTo>
                  <a:cubicBezTo>
                    <a:pt x="1657" y="7637"/>
                    <a:pt x="1805" y="7619"/>
                    <a:pt x="1935" y="7591"/>
                  </a:cubicBezTo>
                  <a:cubicBezTo>
                    <a:pt x="2156" y="7531"/>
                    <a:pt x="2332" y="7461"/>
                    <a:pt x="2477" y="7355"/>
                  </a:cubicBezTo>
                  <a:cubicBezTo>
                    <a:pt x="2477" y="7355"/>
                    <a:pt x="2491" y="7341"/>
                    <a:pt x="2491" y="7327"/>
                  </a:cubicBezTo>
                  <a:lnTo>
                    <a:pt x="2508" y="7313"/>
                  </a:lnTo>
                  <a:cubicBezTo>
                    <a:pt x="2550" y="6814"/>
                    <a:pt x="2579" y="6374"/>
                    <a:pt x="2624" y="5966"/>
                  </a:cubicBezTo>
                  <a:cubicBezTo>
                    <a:pt x="2652" y="5656"/>
                    <a:pt x="2684" y="5364"/>
                    <a:pt x="2712" y="5055"/>
                  </a:cubicBezTo>
                  <a:lnTo>
                    <a:pt x="2754" y="4615"/>
                  </a:lnTo>
                  <a:cubicBezTo>
                    <a:pt x="2842" y="3796"/>
                    <a:pt x="2930" y="2842"/>
                    <a:pt x="3004" y="1903"/>
                  </a:cubicBezTo>
                  <a:cubicBezTo>
                    <a:pt x="3050" y="1362"/>
                    <a:pt x="3078" y="880"/>
                    <a:pt x="3092" y="408"/>
                  </a:cubicBezTo>
                  <a:cubicBezTo>
                    <a:pt x="3092" y="408"/>
                    <a:pt x="3078" y="394"/>
                    <a:pt x="3078" y="380"/>
                  </a:cubicBezTo>
                  <a:cubicBezTo>
                    <a:pt x="3064" y="366"/>
                    <a:pt x="3050" y="366"/>
                    <a:pt x="3036" y="366"/>
                  </a:cubicBezTo>
                  <a:cubicBezTo>
                    <a:pt x="3018" y="366"/>
                    <a:pt x="2990" y="394"/>
                    <a:pt x="2990" y="408"/>
                  </a:cubicBezTo>
                  <a:lnTo>
                    <a:pt x="2990" y="542"/>
                  </a:lnTo>
                  <a:cubicBezTo>
                    <a:pt x="2842" y="408"/>
                    <a:pt x="2712" y="320"/>
                    <a:pt x="2579" y="250"/>
                  </a:cubicBezTo>
                  <a:cubicBezTo>
                    <a:pt x="2420" y="144"/>
                    <a:pt x="2244" y="74"/>
                    <a:pt x="2083" y="42"/>
                  </a:cubicBezTo>
                  <a:cubicBezTo>
                    <a:pt x="1949" y="14"/>
                    <a:pt x="1805" y="0"/>
                    <a:pt x="1643"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575;p83">
              <a:extLst>
                <a:ext uri="{FF2B5EF4-FFF2-40B4-BE49-F238E27FC236}">
                  <a16:creationId xmlns:a16="http://schemas.microsoft.com/office/drawing/2014/main" id="{831E5946-13AA-4BDE-84FD-9483A2CE6261}"/>
                </a:ext>
              </a:extLst>
            </p:cNvPr>
            <p:cNvSpPr/>
            <p:nvPr/>
          </p:nvSpPr>
          <p:spPr>
            <a:xfrm>
              <a:off x="195910" y="3602754"/>
              <a:ext cx="527064" cy="651495"/>
            </a:xfrm>
            <a:custGeom>
              <a:avLst/>
              <a:gdLst/>
              <a:ahLst/>
              <a:cxnLst/>
              <a:rect l="l" t="t" r="r" b="b"/>
              <a:pathLst>
                <a:path w="5587" h="6906" extrusionOk="0">
                  <a:moveTo>
                    <a:pt x="3606" y="0"/>
                  </a:moveTo>
                  <a:cubicBezTo>
                    <a:pt x="3490" y="0"/>
                    <a:pt x="3374" y="18"/>
                    <a:pt x="3240" y="18"/>
                  </a:cubicBezTo>
                  <a:cubicBezTo>
                    <a:pt x="2948" y="46"/>
                    <a:pt x="2670" y="106"/>
                    <a:pt x="2407" y="194"/>
                  </a:cubicBezTo>
                  <a:lnTo>
                    <a:pt x="2407" y="134"/>
                  </a:lnTo>
                  <a:cubicBezTo>
                    <a:pt x="2407" y="120"/>
                    <a:pt x="2389" y="106"/>
                    <a:pt x="2375" y="106"/>
                  </a:cubicBezTo>
                  <a:cubicBezTo>
                    <a:pt x="2361" y="426"/>
                    <a:pt x="2361" y="764"/>
                    <a:pt x="2361" y="1101"/>
                  </a:cubicBezTo>
                  <a:cubicBezTo>
                    <a:pt x="2361" y="1305"/>
                    <a:pt x="2347" y="1513"/>
                    <a:pt x="2333" y="1717"/>
                  </a:cubicBezTo>
                  <a:cubicBezTo>
                    <a:pt x="2319" y="1907"/>
                    <a:pt x="2301" y="2111"/>
                    <a:pt x="2287" y="2304"/>
                  </a:cubicBezTo>
                  <a:cubicBezTo>
                    <a:pt x="2273" y="2392"/>
                    <a:pt x="2259" y="2480"/>
                    <a:pt x="2231" y="2568"/>
                  </a:cubicBezTo>
                  <a:cubicBezTo>
                    <a:pt x="2213" y="2656"/>
                    <a:pt x="2185" y="2726"/>
                    <a:pt x="2157" y="2800"/>
                  </a:cubicBezTo>
                  <a:cubicBezTo>
                    <a:pt x="2097" y="2962"/>
                    <a:pt x="2023" y="3110"/>
                    <a:pt x="1935" y="3240"/>
                  </a:cubicBezTo>
                  <a:cubicBezTo>
                    <a:pt x="1759" y="3518"/>
                    <a:pt x="1541" y="3768"/>
                    <a:pt x="1306" y="4003"/>
                  </a:cubicBezTo>
                  <a:cubicBezTo>
                    <a:pt x="1190" y="4119"/>
                    <a:pt x="1070" y="4239"/>
                    <a:pt x="954" y="4355"/>
                  </a:cubicBezTo>
                  <a:cubicBezTo>
                    <a:pt x="894" y="4397"/>
                    <a:pt x="838" y="4457"/>
                    <a:pt x="778" y="4517"/>
                  </a:cubicBezTo>
                  <a:cubicBezTo>
                    <a:pt x="704" y="4591"/>
                    <a:pt x="648" y="4647"/>
                    <a:pt x="574" y="4707"/>
                  </a:cubicBezTo>
                  <a:cubicBezTo>
                    <a:pt x="440" y="4837"/>
                    <a:pt x="296" y="4971"/>
                    <a:pt x="148" y="5087"/>
                  </a:cubicBezTo>
                  <a:cubicBezTo>
                    <a:pt x="103" y="5132"/>
                    <a:pt x="46" y="5161"/>
                    <a:pt x="1" y="5206"/>
                  </a:cubicBezTo>
                  <a:cubicBezTo>
                    <a:pt x="32" y="5453"/>
                    <a:pt x="134" y="5716"/>
                    <a:pt x="310" y="5980"/>
                  </a:cubicBezTo>
                  <a:cubicBezTo>
                    <a:pt x="500" y="6262"/>
                    <a:pt x="750" y="6525"/>
                    <a:pt x="1028" y="6715"/>
                  </a:cubicBezTo>
                  <a:cubicBezTo>
                    <a:pt x="1144" y="6789"/>
                    <a:pt x="1263" y="6860"/>
                    <a:pt x="1380" y="6905"/>
                  </a:cubicBezTo>
                  <a:lnTo>
                    <a:pt x="1439" y="6905"/>
                  </a:lnTo>
                  <a:cubicBezTo>
                    <a:pt x="1745" y="6715"/>
                    <a:pt x="2069" y="6494"/>
                    <a:pt x="2477" y="6188"/>
                  </a:cubicBezTo>
                  <a:cubicBezTo>
                    <a:pt x="2583" y="6114"/>
                    <a:pt x="2685" y="6040"/>
                    <a:pt x="2787" y="5966"/>
                  </a:cubicBezTo>
                  <a:lnTo>
                    <a:pt x="2962" y="5836"/>
                  </a:lnTo>
                  <a:cubicBezTo>
                    <a:pt x="3022" y="5790"/>
                    <a:pt x="3079" y="5748"/>
                    <a:pt x="3138" y="5702"/>
                  </a:cubicBezTo>
                  <a:cubicBezTo>
                    <a:pt x="3226" y="5646"/>
                    <a:pt x="3300" y="5586"/>
                    <a:pt x="3388" y="5526"/>
                  </a:cubicBezTo>
                  <a:cubicBezTo>
                    <a:pt x="3620" y="5351"/>
                    <a:pt x="3916" y="5132"/>
                    <a:pt x="4165" y="4897"/>
                  </a:cubicBezTo>
                  <a:cubicBezTo>
                    <a:pt x="4429" y="4647"/>
                    <a:pt x="4647" y="4383"/>
                    <a:pt x="4809" y="4119"/>
                  </a:cubicBezTo>
                  <a:cubicBezTo>
                    <a:pt x="4897" y="3989"/>
                    <a:pt x="4985" y="3827"/>
                    <a:pt x="5045" y="3666"/>
                  </a:cubicBezTo>
                  <a:cubicBezTo>
                    <a:pt x="5101" y="3504"/>
                    <a:pt x="5161" y="3328"/>
                    <a:pt x="5221" y="3138"/>
                  </a:cubicBezTo>
                  <a:cubicBezTo>
                    <a:pt x="5337" y="2772"/>
                    <a:pt x="5425" y="2392"/>
                    <a:pt x="5484" y="2009"/>
                  </a:cubicBezTo>
                  <a:cubicBezTo>
                    <a:pt x="5555" y="1569"/>
                    <a:pt x="5587" y="1161"/>
                    <a:pt x="5572" y="778"/>
                  </a:cubicBezTo>
                  <a:cubicBezTo>
                    <a:pt x="5572" y="750"/>
                    <a:pt x="5555" y="722"/>
                    <a:pt x="5527" y="722"/>
                  </a:cubicBezTo>
                  <a:cubicBezTo>
                    <a:pt x="5513" y="722"/>
                    <a:pt x="5499" y="736"/>
                    <a:pt x="5484" y="736"/>
                  </a:cubicBezTo>
                  <a:lnTo>
                    <a:pt x="5484" y="778"/>
                  </a:lnTo>
                  <a:lnTo>
                    <a:pt x="5484" y="838"/>
                  </a:lnTo>
                  <a:cubicBezTo>
                    <a:pt x="5453" y="792"/>
                    <a:pt x="5439" y="750"/>
                    <a:pt x="5411" y="722"/>
                  </a:cubicBezTo>
                  <a:cubicBezTo>
                    <a:pt x="5323" y="602"/>
                    <a:pt x="5203" y="486"/>
                    <a:pt x="5045" y="384"/>
                  </a:cubicBezTo>
                  <a:cubicBezTo>
                    <a:pt x="4809" y="222"/>
                    <a:pt x="4517" y="106"/>
                    <a:pt x="4165" y="46"/>
                  </a:cubicBezTo>
                  <a:cubicBezTo>
                    <a:pt x="3990" y="18"/>
                    <a:pt x="3796" y="0"/>
                    <a:pt x="3606"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576;p83">
              <a:extLst>
                <a:ext uri="{FF2B5EF4-FFF2-40B4-BE49-F238E27FC236}">
                  <a16:creationId xmlns:a16="http://schemas.microsoft.com/office/drawing/2014/main" id="{AA40545D-76DA-453F-AE8C-F59176968A66}"/>
                </a:ext>
              </a:extLst>
            </p:cNvPr>
            <p:cNvSpPr/>
            <p:nvPr/>
          </p:nvSpPr>
          <p:spPr>
            <a:xfrm>
              <a:off x="760049" y="3062200"/>
              <a:ext cx="137167" cy="107450"/>
            </a:xfrm>
            <a:custGeom>
              <a:avLst/>
              <a:gdLst/>
              <a:ahLst/>
              <a:cxnLst/>
              <a:rect l="l" t="t" r="r" b="b"/>
              <a:pathLst>
                <a:path w="1454" h="1139" extrusionOk="0">
                  <a:moveTo>
                    <a:pt x="88" y="0"/>
                  </a:moveTo>
                  <a:cubicBezTo>
                    <a:pt x="74" y="14"/>
                    <a:pt x="46" y="14"/>
                    <a:pt x="15" y="14"/>
                  </a:cubicBezTo>
                  <a:cubicBezTo>
                    <a:pt x="15" y="32"/>
                    <a:pt x="0" y="32"/>
                    <a:pt x="0" y="46"/>
                  </a:cubicBezTo>
                  <a:cubicBezTo>
                    <a:pt x="0" y="74"/>
                    <a:pt x="15" y="88"/>
                    <a:pt x="46" y="88"/>
                  </a:cubicBezTo>
                  <a:cubicBezTo>
                    <a:pt x="88" y="88"/>
                    <a:pt x="134" y="102"/>
                    <a:pt x="176" y="102"/>
                  </a:cubicBezTo>
                  <a:cubicBezTo>
                    <a:pt x="250" y="120"/>
                    <a:pt x="324" y="148"/>
                    <a:pt x="384" y="162"/>
                  </a:cubicBezTo>
                  <a:cubicBezTo>
                    <a:pt x="352" y="176"/>
                    <a:pt x="338" y="190"/>
                    <a:pt x="324" y="208"/>
                  </a:cubicBezTo>
                  <a:cubicBezTo>
                    <a:pt x="310" y="236"/>
                    <a:pt x="296" y="264"/>
                    <a:pt x="310" y="296"/>
                  </a:cubicBezTo>
                  <a:cubicBezTo>
                    <a:pt x="310" y="324"/>
                    <a:pt x="324" y="338"/>
                    <a:pt x="352" y="352"/>
                  </a:cubicBezTo>
                  <a:cubicBezTo>
                    <a:pt x="398" y="384"/>
                    <a:pt x="440" y="398"/>
                    <a:pt x="486" y="426"/>
                  </a:cubicBezTo>
                  <a:cubicBezTo>
                    <a:pt x="528" y="454"/>
                    <a:pt x="588" y="486"/>
                    <a:pt x="630" y="514"/>
                  </a:cubicBezTo>
                  <a:cubicBezTo>
                    <a:pt x="718" y="574"/>
                    <a:pt x="792" y="630"/>
                    <a:pt x="880" y="690"/>
                  </a:cubicBezTo>
                  <a:lnTo>
                    <a:pt x="866" y="690"/>
                  </a:lnTo>
                  <a:lnTo>
                    <a:pt x="880" y="704"/>
                  </a:lnTo>
                  <a:cubicBezTo>
                    <a:pt x="1028" y="823"/>
                    <a:pt x="1158" y="968"/>
                    <a:pt x="1277" y="1115"/>
                  </a:cubicBezTo>
                  <a:cubicBezTo>
                    <a:pt x="1294" y="1132"/>
                    <a:pt x="1316" y="1139"/>
                    <a:pt x="1341" y="1139"/>
                  </a:cubicBezTo>
                  <a:cubicBezTo>
                    <a:pt x="1358" y="1139"/>
                    <a:pt x="1376" y="1135"/>
                    <a:pt x="1393" y="1129"/>
                  </a:cubicBezTo>
                  <a:cubicBezTo>
                    <a:pt x="1422" y="1115"/>
                    <a:pt x="1453" y="1070"/>
                    <a:pt x="1439" y="1027"/>
                  </a:cubicBezTo>
                  <a:cubicBezTo>
                    <a:pt x="1407" y="880"/>
                    <a:pt x="1320" y="750"/>
                    <a:pt x="1232" y="616"/>
                  </a:cubicBezTo>
                  <a:cubicBezTo>
                    <a:pt x="1130" y="500"/>
                    <a:pt x="1014" y="398"/>
                    <a:pt x="880" y="310"/>
                  </a:cubicBezTo>
                  <a:cubicBezTo>
                    <a:pt x="764" y="222"/>
                    <a:pt x="616" y="148"/>
                    <a:pt x="472" y="88"/>
                  </a:cubicBezTo>
                  <a:cubicBezTo>
                    <a:pt x="352" y="46"/>
                    <a:pt x="222" y="14"/>
                    <a:pt x="88"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577;p83">
              <a:extLst>
                <a:ext uri="{FF2B5EF4-FFF2-40B4-BE49-F238E27FC236}">
                  <a16:creationId xmlns:a16="http://schemas.microsoft.com/office/drawing/2014/main" id="{F5C49D98-C15E-4870-AA08-6C88FE12497C}"/>
                </a:ext>
              </a:extLst>
            </p:cNvPr>
            <p:cNvSpPr/>
            <p:nvPr/>
          </p:nvSpPr>
          <p:spPr>
            <a:xfrm>
              <a:off x="842972" y="3127199"/>
              <a:ext cx="94" cy="1415"/>
            </a:xfrm>
            <a:custGeom>
              <a:avLst/>
              <a:gdLst/>
              <a:ahLst/>
              <a:cxnLst/>
              <a:rect l="l" t="t" r="r" b="b"/>
              <a:pathLst>
                <a:path w="1" h="15" extrusionOk="0">
                  <a:moveTo>
                    <a:pt x="1" y="15"/>
                  </a:moveTo>
                  <a:lnTo>
                    <a:pt x="1" y="15"/>
                  </a:lnTo>
                  <a:lnTo>
                    <a:pt x="1" y="1"/>
                  </a:ln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578;p83">
              <a:extLst>
                <a:ext uri="{FF2B5EF4-FFF2-40B4-BE49-F238E27FC236}">
                  <a16:creationId xmlns:a16="http://schemas.microsoft.com/office/drawing/2014/main" id="{95CAE1CF-B864-4423-A7B2-002A32EC456B}"/>
                </a:ext>
              </a:extLst>
            </p:cNvPr>
            <p:cNvSpPr/>
            <p:nvPr/>
          </p:nvSpPr>
          <p:spPr>
            <a:xfrm>
              <a:off x="780992" y="3074842"/>
              <a:ext cx="26226" cy="9717"/>
            </a:xfrm>
            <a:custGeom>
              <a:avLst/>
              <a:gdLst/>
              <a:ahLst/>
              <a:cxnLst/>
              <a:rect l="l" t="t" r="r" b="b"/>
              <a:pathLst>
                <a:path w="278" h="103" extrusionOk="0">
                  <a:moveTo>
                    <a:pt x="28" y="0"/>
                  </a:moveTo>
                  <a:cubicBezTo>
                    <a:pt x="28" y="0"/>
                    <a:pt x="14" y="0"/>
                    <a:pt x="14" y="14"/>
                  </a:cubicBezTo>
                  <a:cubicBezTo>
                    <a:pt x="0" y="14"/>
                    <a:pt x="14" y="42"/>
                    <a:pt x="14" y="42"/>
                  </a:cubicBezTo>
                  <a:cubicBezTo>
                    <a:pt x="56" y="56"/>
                    <a:pt x="88" y="74"/>
                    <a:pt x="116" y="74"/>
                  </a:cubicBezTo>
                  <a:cubicBezTo>
                    <a:pt x="144" y="88"/>
                    <a:pt x="162" y="88"/>
                    <a:pt x="190" y="88"/>
                  </a:cubicBezTo>
                  <a:lnTo>
                    <a:pt x="204" y="88"/>
                  </a:lnTo>
                  <a:cubicBezTo>
                    <a:pt x="218" y="102"/>
                    <a:pt x="232" y="102"/>
                    <a:pt x="232" y="102"/>
                  </a:cubicBezTo>
                  <a:lnTo>
                    <a:pt x="264" y="102"/>
                  </a:lnTo>
                  <a:cubicBezTo>
                    <a:pt x="264" y="88"/>
                    <a:pt x="278" y="88"/>
                    <a:pt x="278" y="74"/>
                  </a:cubicBezTo>
                  <a:lnTo>
                    <a:pt x="278" y="56"/>
                  </a:lnTo>
                  <a:cubicBezTo>
                    <a:pt x="264" y="42"/>
                    <a:pt x="264" y="42"/>
                    <a:pt x="250" y="42"/>
                  </a:cubicBezTo>
                  <a:cubicBezTo>
                    <a:pt x="218" y="42"/>
                    <a:pt x="176" y="28"/>
                    <a:pt x="144" y="28"/>
                  </a:cubicBezTo>
                  <a:lnTo>
                    <a:pt x="130" y="28"/>
                  </a:lnTo>
                  <a:cubicBezTo>
                    <a:pt x="102" y="14"/>
                    <a:pt x="74" y="0"/>
                    <a:pt x="42"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579;p83">
              <a:extLst>
                <a:ext uri="{FF2B5EF4-FFF2-40B4-BE49-F238E27FC236}">
                  <a16:creationId xmlns:a16="http://schemas.microsoft.com/office/drawing/2014/main" id="{8E7B0418-083F-492F-A5EF-7E50F1F94EF6}"/>
                </a:ext>
              </a:extLst>
            </p:cNvPr>
            <p:cNvSpPr/>
            <p:nvPr/>
          </p:nvSpPr>
          <p:spPr>
            <a:xfrm>
              <a:off x="784954" y="3070502"/>
              <a:ext cx="45848" cy="16698"/>
            </a:xfrm>
            <a:custGeom>
              <a:avLst/>
              <a:gdLst/>
              <a:ahLst/>
              <a:cxnLst/>
              <a:rect l="l" t="t" r="r" b="b"/>
              <a:pathLst>
                <a:path w="486" h="177" extrusionOk="0">
                  <a:moveTo>
                    <a:pt x="14" y="0"/>
                  </a:moveTo>
                  <a:cubicBezTo>
                    <a:pt x="0" y="0"/>
                    <a:pt x="0" y="0"/>
                    <a:pt x="0" y="14"/>
                  </a:cubicBezTo>
                  <a:cubicBezTo>
                    <a:pt x="0" y="14"/>
                    <a:pt x="0" y="32"/>
                    <a:pt x="14" y="32"/>
                  </a:cubicBezTo>
                  <a:cubicBezTo>
                    <a:pt x="88" y="60"/>
                    <a:pt x="162" y="74"/>
                    <a:pt x="236" y="102"/>
                  </a:cubicBezTo>
                  <a:cubicBezTo>
                    <a:pt x="310" y="120"/>
                    <a:pt x="384" y="148"/>
                    <a:pt x="454" y="176"/>
                  </a:cubicBezTo>
                  <a:lnTo>
                    <a:pt x="486" y="176"/>
                  </a:lnTo>
                  <a:lnTo>
                    <a:pt x="486" y="162"/>
                  </a:lnTo>
                  <a:lnTo>
                    <a:pt x="472" y="148"/>
                  </a:lnTo>
                  <a:cubicBezTo>
                    <a:pt x="324" y="88"/>
                    <a:pt x="176" y="46"/>
                    <a:pt x="14"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580;p83">
              <a:extLst>
                <a:ext uri="{FF2B5EF4-FFF2-40B4-BE49-F238E27FC236}">
                  <a16:creationId xmlns:a16="http://schemas.microsoft.com/office/drawing/2014/main" id="{F387101C-0FFC-4FA8-82F4-20F72D27702A}"/>
                </a:ext>
              </a:extLst>
            </p:cNvPr>
            <p:cNvSpPr/>
            <p:nvPr/>
          </p:nvSpPr>
          <p:spPr>
            <a:xfrm>
              <a:off x="771369" y="3067861"/>
              <a:ext cx="39905" cy="11037"/>
            </a:xfrm>
            <a:custGeom>
              <a:avLst/>
              <a:gdLst/>
              <a:ahLst/>
              <a:cxnLst/>
              <a:rect l="l" t="t" r="r" b="b"/>
              <a:pathLst>
                <a:path w="423" h="117" extrusionOk="0">
                  <a:moveTo>
                    <a:pt x="0" y="0"/>
                  </a:moveTo>
                  <a:lnTo>
                    <a:pt x="0" y="14"/>
                  </a:lnTo>
                  <a:lnTo>
                    <a:pt x="0" y="28"/>
                  </a:lnTo>
                  <a:lnTo>
                    <a:pt x="70" y="28"/>
                  </a:lnTo>
                  <a:cubicBezTo>
                    <a:pt x="116" y="42"/>
                    <a:pt x="176" y="60"/>
                    <a:pt x="232" y="74"/>
                  </a:cubicBezTo>
                  <a:cubicBezTo>
                    <a:pt x="292" y="88"/>
                    <a:pt x="352" y="102"/>
                    <a:pt x="408" y="116"/>
                  </a:cubicBezTo>
                  <a:lnTo>
                    <a:pt x="422" y="116"/>
                  </a:lnTo>
                  <a:lnTo>
                    <a:pt x="422" y="102"/>
                  </a:lnTo>
                  <a:lnTo>
                    <a:pt x="408" y="88"/>
                  </a:lnTo>
                  <a:cubicBezTo>
                    <a:pt x="380" y="74"/>
                    <a:pt x="352" y="74"/>
                    <a:pt x="320" y="60"/>
                  </a:cubicBezTo>
                  <a:cubicBezTo>
                    <a:pt x="292" y="42"/>
                    <a:pt x="246" y="42"/>
                    <a:pt x="218" y="28"/>
                  </a:cubicBezTo>
                  <a:cubicBezTo>
                    <a:pt x="144" y="14"/>
                    <a:pt x="88" y="0"/>
                    <a:pt x="14"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581;p83">
              <a:extLst>
                <a:ext uri="{FF2B5EF4-FFF2-40B4-BE49-F238E27FC236}">
                  <a16:creationId xmlns:a16="http://schemas.microsoft.com/office/drawing/2014/main" id="{77D6997C-CBBA-4041-B180-6C5B4133F773}"/>
                </a:ext>
              </a:extLst>
            </p:cNvPr>
            <p:cNvSpPr/>
            <p:nvPr/>
          </p:nvSpPr>
          <p:spPr>
            <a:xfrm>
              <a:off x="767030" y="3066540"/>
              <a:ext cx="24999" cy="5377"/>
            </a:xfrm>
            <a:custGeom>
              <a:avLst/>
              <a:gdLst/>
              <a:ahLst/>
              <a:cxnLst/>
              <a:rect l="l" t="t" r="r" b="b"/>
              <a:pathLst>
                <a:path w="265" h="57" extrusionOk="0">
                  <a:moveTo>
                    <a:pt x="0" y="0"/>
                  </a:moveTo>
                  <a:lnTo>
                    <a:pt x="0" y="14"/>
                  </a:lnTo>
                  <a:lnTo>
                    <a:pt x="0" y="28"/>
                  </a:lnTo>
                  <a:lnTo>
                    <a:pt x="14" y="28"/>
                  </a:lnTo>
                  <a:cubicBezTo>
                    <a:pt x="88" y="42"/>
                    <a:pt x="148" y="42"/>
                    <a:pt x="222" y="56"/>
                  </a:cubicBezTo>
                  <a:lnTo>
                    <a:pt x="264" y="56"/>
                  </a:lnTo>
                  <a:lnTo>
                    <a:pt x="264" y="42"/>
                  </a:lnTo>
                  <a:lnTo>
                    <a:pt x="264" y="28"/>
                  </a:lnTo>
                  <a:cubicBezTo>
                    <a:pt x="176" y="14"/>
                    <a:pt x="102" y="0"/>
                    <a:pt x="14"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7582;p83">
              <a:extLst>
                <a:ext uri="{FF2B5EF4-FFF2-40B4-BE49-F238E27FC236}">
                  <a16:creationId xmlns:a16="http://schemas.microsoft.com/office/drawing/2014/main" id="{BD763E05-BB7A-44CE-BF90-877E9635D543}"/>
                </a:ext>
              </a:extLst>
            </p:cNvPr>
            <p:cNvSpPr/>
            <p:nvPr/>
          </p:nvSpPr>
          <p:spPr>
            <a:xfrm>
              <a:off x="764388" y="3065219"/>
              <a:ext cx="20660" cy="6698"/>
            </a:xfrm>
            <a:custGeom>
              <a:avLst/>
              <a:gdLst/>
              <a:ahLst/>
              <a:cxnLst/>
              <a:rect l="l" t="t" r="r" b="b"/>
              <a:pathLst>
                <a:path w="219" h="71" extrusionOk="0">
                  <a:moveTo>
                    <a:pt x="28" y="0"/>
                  </a:moveTo>
                  <a:cubicBezTo>
                    <a:pt x="14" y="0"/>
                    <a:pt x="0" y="14"/>
                    <a:pt x="0" y="28"/>
                  </a:cubicBezTo>
                  <a:lnTo>
                    <a:pt x="0" y="42"/>
                  </a:lnTo>
                  <a:cubicBezTo>
                    <a:pt x="14" y="42"/>
                    <a:pt x="14" y="42"/>
                    <a:pt x="28" y="56"/>
                  </a:cubicBezTo>
                  <a:lnTo>
                    <a:pt x="162" y="56"/>
                  </a:lnTo>
                  <a:cubicBezTo>
                    <a:pt x="176" y="70"/>
                    <a:pt x="176" y="70"/>
                    <a:pt x="190" y="70"/>
                  </a:cubicBezTo>
                  <a:cubicBezTo>
                    <a:pt x="190" y="70"/>
                    <a:pt x="204" y="70"/>
                    <a:pt x="204" y="56"/>
                  </a:cubicBezTo>
                  <a:cubicBezTo>
                    <a:pt x="204" y="56"/>
                    <a:pt x="218" y="56"/>
                    <a:pt x="218" y="42"/>
                  </a:cubicBezTo>
                  <a:cubicBezTo>
                    <a:pt x="218" y="42"/>
                    <a:pt x="218" y="14"/>
                    <a:pt x="204" y="14"/>
                  </a:cubicBezTo>
                  <a:cubicBezTo>
                    <a:pt x="144" y="14"/>
                    <a:pt x="88" y="0"/>
                    <a:pt x="28"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7583;p83">
              <a:extLst>
                <a:ext uri="{FF2B5EF4-FFF2-40B4-BE49-F238E27FC236}">
                  <a16:creationId xmlns:a16="http://schemas.microsoft.com/office/drawing/2014/main" id="{07F8D73F-4E74-487A-AF56-BE6C4807C2DD}"/>
                </a:ext>
              </a:extLst>
            </p:cNvPr>
            <p:cNvSpPr/>
            <p:nvPr/>
          </p:nvSpPr>
          <p:spPr>
            <a:xfrm>
              <a:off x="761369" y="3065219"/>
              <a:ext cx="18301" cy="5377"/>
            </a:xfrm>
            <a:custGeom>
              <a:avLst/>
              <a:gdLst/>
              <a:ahLst/>
              <a:cxnLst/>
              <a:rect l="l" t="t" r="r" b="b"/>
              <a:pathLst>
                <a:path w="194" h="57" extrusionOk="0">
                  <a:moveTo>
                    <a:pt x="18" y="0"/>
                  </a:moveTo>
                  <a:cubicBezTo>
                    <a:pt x="1" y="0"/>
                    <a:pt x="1" y="14"/>
                    <a:pt x="1" y="28"/>
                  </a:cubicBezTo>
                  <a:cubicBezTo>
                    <a:pt x="1" y="28"/>
                    <a:pt x="1" y="42"/>
                    <a:pt x="18" y="42"/>
                  </a:cubicBezTo>
                  <a:cubicBezTo>
                    <a:pt x="74" y="42"/>
                    <a:pt x="120" y="42"/>
                    <a:pt x="176" y="56"/>
                  </a:cubicBezTo>
                  <a:cubicBezTo>
                    <a:pt x="176" y="56"/>
                    <a:pt x="194" y="42"/>
                    <a:pt x="194" y="28"/>
                  </a:cubicBezTo>
                  <a:lnTo>
                    <a:pt x="194" y="14"/>
                  </a:lnTo>
                  <a:lnTo>
                    <a:pt x="176" y="14"/>
                  </a:lnTo>
                  <a:cubicBezTo>
                    <a:pt x="120" y="0"/>
                    <a:pt x="74" y="0"/>
                    <a:pt x="32"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7584;p83">
              <a:extLst>
                <a:ext uri="{FF2B5EF4-FFF2-40B4-BE49-F238E27FC236}">
                  <a16:creationId xmlns:a16="http://schemas.microsoft.com/office/drawing/2014/main" id="{99CFF11B-4DFB-467D-8FAD-3EAF9E6E9877}"/>
                </a:ext>
              </a:extLst>
            </p:cNvPr>
            <p:cNvSpPr/>
            <p:nvPr/>
          </p:nvSpPr>
          <p:spPr>
            <a:xfrm>
              <a:off x="757407" y="3063521"/>
              <a:ext cx="19339" cy="6321"/>
            </a:xfrm>
            <a:custGeom>
              <a:avLst/>
              <a:gdLst/>
              <a:ahLst/>
              <a:cxnLst/>
              <a:rect l="l" t="t" r="r" b="b"/>
              <a:pathLst>
                <a:path w="205" h="67" extrusionOk="0">
                  <a:moveTo>
                    <a:pt x="28" y="0"/>
                  </a:moveTo>
                  <a:cubicBezTo>
                    <a:pt x="14" y="18"/>
                    <a:pt x="14" y="18"/>
                    <a:pt x="0" y="18"/>
                  </a:cubicBezTo>
                  <a:lnTo>
                    <a:pt x="14" y="32"/>
                  </a:lnTo>
                  <a:lnTo>
                    <a:pt x="14" y="46"/>
                  </a:lnTo>
                  <a:lnTo>
                    <a:pt x="14" y="60"/>
                  </a:lnTo>
                  <a:lnTo>
                    <a:pt x="176" y="60"/>
                  </a:lnTo>
                  <a:cubicBezTo>
                    <a:pt x="180" y="64"/>
                    <a:pt x="184" y="66"/>
                    <a:pt x="188" y="66"/>
                  </a:cubicBezTo>
                  <a:cubicBezTo>
                    <a:pt x="197" y="66"/>
                    <a:pt x="204" y="56"/>
                    <a:pt x="204" y="46"/>
                  </a:cubicBezTo>
                  <a:cubicBezTo>
                    <a:pt x="204" y="46"/>
                    <a:pt x="204" y="32"/>
                    <a:pt x="190" y="32"/>
                  </a:cubicBezTo>
                  <a:cubicBezTo>
                    <a:pt x="190" y="32"/>
                    <a:pt x="190" y="18"/>
                    <a:pt x="176" y="18"/>
                  </a:cubicBezTo>
                  <a:cubicBezTo>
                    <a:pt x="130" y="18"/>
                    <a:pt x="74" y="18"/>
                    <a:pt x="28"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7585;p83">
              <a:extLst>
                <a:ext uri="{FF2B5EF4-FFF2-40B4-BE49-F238E27FC236}">
                  <a16:creationId xmlns:a16="http://schemas.microsoft.com/office/drawing/2014/main" id="{51AA65D3-311F-4FEF-97B5-01BCB0FE396C}"/>
                </a:ext>
              </a:extLst>
            </p:cNvPr>
            <p:cNvSpPr/>
            <p:nvPr/>
          </p:nvSpPr>
          <p:spPr>
            <a:xfrm>
              <a:off x="757407" y="3063521"/>
              <a:ext cx="18018" cy="5755"/>
            </a:xfrm>
            <a:custGeom>
              <a:avLst/>
              <a:gdLst/>
              <a:ahLst/>
              <a:cxnLst/>
              <a:rect l="l" t="t" r="r" b="b"/>
              <a:pathLst>
                <a:path w="191" h="61" extrusionOk="0">
                  <a:moveTo>
                    <a:pt x="28" y="0"/>
                  </a:moveTo>
                  <a:cubicBezTo>
                    <a:pt x="14" y="18"/>
                    <a:pt x="14" y="18"/>
                    <a:pt x="0" y="18"/>
                  </a:cubicBezTo>
                  <a:lnTo>
                    <a:pt x="14" y="32"/>
                  </a:lnTo>
                  <a:lnTo>
                    <a:pt x="14" y="46"/>
                  </a:lnTo>
                  <a:cubicBezTo>
                    <a:pt x="74" y="60"/>
                    <a:pt x="116" y="60"/>
                    <a:pt x="176" y="60"/>
                  </a:cubicBezTo>
                  <a:cubicBezTo>
                    <a:pt x="190" y="60"/>
                    <a:pt x="190" y="46"/>
                    <a:pt x="190" y="46"/>
                  </a:cubicBezTo>
                  <a:lnTo>
                    <a:pt x="190" y="32"/>
                  </a:lnTo>
                  <a:lnTo>
                    <a:pt x="176" y="18"/>
                  </a:lnTo>
                  <a:cubicBezTo>
                    <a:pt x="130" y="18"/>
                    <a:pt x="74" y="18"/>
                    <a:pt x="28"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7586;p83">
              <a:extLst>
                <a:ext uri="{FF2B5EF4-FFF2-40B4-BE49-F238E27FC236}">
                  <a16:creationId xmlns:a16="http://schemas.microsoft.com/office/drawing/2014/main" id="{CE3D19FF-B533-4884-9BFD-7C24A56C1A5E}"/>
                </a:ext>
              </a:extLst>
            </p:cNvPr>
            <p:cNvSpPr/>
            <p:nvPr/>
          </p:nvSpPr>
          <p:spPr>
            <a:xfrm>
              <a:off x="757407" y="3063521"/>
              <a:ext cx="19339" cy="5755"/>
            </a:xfrm>
            <a:custGeom>
              <a:avLst/>
              <a:gdLst/>
              <a:ahLst/>
              <a:cxnLst/>
              <a:rect l="l" t="t" r="r" b="b"/>
              <a:pathLst>
                <a:path w="205" h="61" extrusionOk="0">
                  <a:moveTo>
                    <a:pt x="88" y="0"/>
                  </a:moveTo>
                  <a:cubicBezTo>
                    <a:pt x="60" y="0"/>
                    <a:pt x="28" y="0"/>
                    <a:pt x="0" y="18"/>
                  </a:cubicBezTo>
                  <a:lnTo>
                    <a:pt x="14" y="32"/>
                  </a:lnTo>
                  <a:cubicBezTo>
                    <a:pt x="14" y="46"/>
                    <a:pt x="28" y="46"/>
                    <a:pt x="28" y="46"/>
                  </a:cubicBezTo>
                  <a:lnTo>
                    <a:pt x="116" y="46"/>
                  </a:lnTo>
                  <a:cubicBezTo>
                    <a:pt x="130" y="60"/>
                    <a:pt x="162" y="60"/>
                    <a:pt x="176" y="60"/>
                  </a:cubicBezTo>
                  <a:lnTo>
                    <a:pt x="190" y="60"/>
                  </a:lnTo>
                  <a:cubicBezTo>
                    <a:pt x="204" y="60"/>
                    <a:pt x="204" y="46"/>
                    <a:pt x="204" y="46"/>
                  </a:cubicBezTo>
                  <a:cubicBezTo>
                    <a:pt x="204" y="32"/>
                    <a:pt x="204" y="18"/>
                    <a:pt x="190" y="18"/>
                  </a:cubicBezTo>
                  <a:cubicBezTo>
                    <a:pt x="162" y="0"/>
                    <a:pt x="116" y="0"/>
                    <a:pt x="88"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7587;p83">
              <a:extLst>
                <a:ext uri="{FF2B5EF4-FFF2-40B4-BE49-F238E27FC236}">
                  <a16:creationId xmlns:a16="http://schemas.microsoft.com/office/drawing/2014/main" id="{EBF97FEE-D7D5-4ABB-BB96-270D237B9281}"/>
                </a:ext>
              </a:extLst>
            </p:cNvPr>
            <p:cNvSpPr/>
            <p:nvPr/>
          </p:nvSpPr>
          <p:spPr>
            <a:xfrm>
              <a:off x="768350" y="3067861"/>
              <a:ext cx="1415" cy="94"/>
            </a:xfrm>
            <a:custGeom>
              <a:avLst/>
              <a:gdLst/>
              <a:ahLst/>
              <a:cxnLst/>
              <a:rect l="l" t="t" r="r" b="b"/>
              <a:pathLst>
                <a:path w="15" h="1" extrusionOk="0">
                  <a:moveTo>
                    <a:pt x="14" y="0"/>
                  </a:moveTo>
                  <a:lnTo>
                    <a:pt x="0" y="0"/>
                  </a:ln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7588;p83">
              <a:extLst>
                <a:ext uri="{FF2B5EF4-FFF2-40B4-BE49-F238E27FC236}">
                  <a16:creationId xmlns:a16="http://schemas.microsoft.com/office/drawing/2014/main" id="{7A707ACC-21E7-4851-B619-B43755BF0EBE}"/>
                </a:ext>
              </a:extLst>
            </p:cNvPr>
            <p:cNvSpPr/>
            <p:nvPr/>
          </p:nvSpPr>
          <p:spPr>
            <a:xfrm>
              <a:off x="758728" y="3063521"/>
              <a:ext cx="16698" cy="5377"/>
            </a:xfrm>
            <a:custGeom>
              <a:avLst/>
              <a:gdLst/>
              <a:ahLst/>
              <a:cxnLst/>
              <a:rect l="l" t="t" r="r" b="b"/>
              <a:pathLst>
                <a:path w="177" h="57" extrusionOk="0">
                  <a:moveTo>
                    <a:pt x="88" y="0"/>
                  </a:moveTo>
                  <a:cubicBezTo>
                    <a:pt x="60" y="0"/>
                    <a:pt x="29" y="0"/>
                    <a:pt x="0" y="18"/>
                  </a:cubicBezTo>
                  <a:cubicBezTo>
                    <a:pt x="0" y="32"/>
                    <a:pt x="0" y="46"/>
                    <a:pt x="14" y="46"/>
                  </a:cubicBezTo>
                  <a:lnTo>
                    <a:pt x="148" y="46"/>
                  </a:lnTo>
                  <a:cubicBezTo>
                    <a:pt x="155" y="53"/>
                    <a:pt x="159" y="57"/>
                    <a:pt x="162" y="57"/>
                  </a:cubicBezTo>
                  <a:cubicBezTo>
                    <a:pt x="166" y="57"/>
                    <a:pt x="169" y="53"/>
                    <a:pt x="176" y="46"/>
                  </a:cubicBezTo>
                  <a:lnTo>
                    <a:pt x="176" y="32"/>
                  </a:lnTo>
                  <a:cubicBezTo>
                    <a:pt x="176" y="32"/>
                    <a:pt x="176" y="18"/>
                    <a:pt x="162" y="18"/>
                  </a:cubicBezTo>
                  <a:cubicBezTo>
                    <a:pt x="134" y="0"/>
                    <a:pt x="116" y="0"/>
                    <a:pt x="88"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7589;p83">
              <a:extLst>
                <a:ext uri="{FF2B5EF4-FFF2-40B4-BE49-F238E27FC236}">
                  <a16:creationId xmlns:a16="http://schemas.microsoft.com/office/drawing/2014/main" id="{4757B9A7-AB40-4546-8C74-8540004BA94A}"/>
                </a:ext>
              </a:extLst>
            </p:cNvPr>
            <p:cNvSpPr/>
            <p:nvPr/>
          </p:nvSpPr>
          <p:spPr>
            <a:xfrm>
              <a:off x="757407" y="3063521"/>
              <a:ext cx="15377" cy="4434"/>
            </a:xfrm>
            <a:custGeom>
              <a:avLst/>
              <a:gdLst/>
              <a:ahLst/>
              <a:cxnLst/>
              <a:rect l="l" t="t" r="r" b="b"/>
              <a:pathLst>
                <a:path w="163" h="47" extrusionOk="0">
                  <a:moveTo>
                    <a:pt x="0" y="0"/>
                  </a:moveTo>
                  <a:lnTo>
                    <a:pt x="0" y="18"/>
                  </a:lnTo>
                  <a:lnTo>
                    <a:pt x="14" y="32"/>
                  </a:lnTo>
                  <a:cubicBezTo>
                    <a:pt x="60" y="32"/>
                    <a:pt x="102" y="46"/>
                    <a:pt x="148" y="46"/>
                  </a:cubicBezTo>
                  <a:lnTo>
                    <a:pt x="162" y="32"/>
                  </a:lnTo>
                  <a:lnTo>
                    <a:pt x="162" y="18"/>
                  </a:lnTo>
                  <a:lnTo>
                    <a:pt x="148" y="0"/>
                  </a:ln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7590;p83">
              <a:extLst>
                <a:ext uri="{FF2B5EF4-FFF2-40B4-BE49-F238E27FC236}">
                  <a16:creationId xmlns:a16="http://schemas.microsoft.com/office/drawing/2014/main" id="{1D833ABC-117F-4BFA-AAC3-24520C78BFEF}"/>
                </a:ext>
              </a:extLst>
            </p:cNvPr>
            <p:cNvSpPr/>
            <p:nvPr/>
          </p:nvSpPr>
          <p:spPr>
            <a:xfrm>
              <a:off x="757407" y="3062200"/>
              <a:ext cx="14056" cy="4434"/>
            </a:xfrm>
            <a:custGeom>
              <a:avLst/>
              <a:gdLst/>
              <a:ahLst/>
              <a:cxnLst/>
              <a:rect l="l" t="t" r="r" b="b"/>
              <a:pathLst>
                <a:path w="149" h="47" extrusionOk="0">
                  <a:moveTo>
                    <a:pt x="43" y="0"/>
                  </a:moveTo>
                  <a:cubicBezTo>
                    <a:pt x="28" y="0"/>
                    <a:pt x="14" y="0"/>
                    <a:pt x="0" y="14"/>
                  </a:cubicBezTo>
                  <a:lnTo>
                    <a:pt x="0" y="32"/>
                  </a:lnTo>
                  <a:lnTo>
                    <a:pt x="14" y="46"/>
                  </a:lnTo>
                  <a:lnTo>
                    <a:pt x="148" y="46"/>
                  </a:lnTo>
                  <a:lnTo>
                    <a:pt x="148" y="32"/>
                  </a:lnTo>
                  <a:lnTo>
                    <a:pt x="148" y="14"/>
                  </a:lnTo>
                  <a:lnTo>
                    <a:pt x="130" y="14"/>
                  </a:lnTo>
                  <a:cubicBezTo>
                    <a:pt x="102" y="0"/>
                    <a:pt x="74" y="0"/>
                    <a:pt x="43"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7591;p83">
              <a:extLst>
                <a:ext uri="{FF2B5EF4-FFF2-40B4-BE49-F238E27FC236}">
                  <a16:creationId xmlns:a16="http://schemas.microsoft.com/office/drawing/2014/main" id="{98107FB2-8A3E-4933-A7E8-E87AB3596CFE}"/>
                </a:ext>
              </a:extLst>
            </p:cNvPr>
            <p:cNvSpPr/>
            <p:nvPr/>
          </p:nvSpPr>
          <p:spPr>
            <a:xfrm>
              <a:off x="757407" y="3062200"/>
              <a:ext cx="16698" cy="4434"/>
            </a:xfrm>
            <a:custGeom>
              <a:avLst/>
              <a:gdLst/>
              <a:ahLst/>
              <a:cxnLst/>
              <a:rect l="l" t="t" r="r" b="b"/>
              <a:pathLst>
                <a:path w="177" h="47" extrusionOk="0">
                  <a:moveTo>
                    <a:pt x="0" y="0"/>
                  </a:moveTo>
                  <a:lnTo>
                    <a:pt x="0" y="32"/>
                  </a:lnTo>
                  <a:cubicBezTo>
                    <a:pt x="28" y="32"/>
                    <a:pt x="60" y="46"/>
                    <a:pt x="88" y="46"/>
                  </a:cubicBezTo>
                  <a:lnTo>
                    <a:pt x="162" y="46"/>
                  </a:lnTo>
                  <a:lnTo>
                    <a:pt x="176" y="32"/>
                  </a:lnTo>
                  <a:cubicBezTo>
                    <a:pt x="176" y="14"/>
                    <a:pt x="176" y="14"/>
                    <a:pt x="162" y="14"/>
                  </a:cubicBezTo>
                  <a:cubicBezTo>
                    <a:pt x="130" y="0"/>
                    <a:pt x="102" y="0"/>
                    <a:pt x="74"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7592;p83">
              <a:extLst>
                <a:ext uri="{FF2B5EF4-FFF2-40B4-BE49-F238E27FC236}">
                  <a16:creationId xmlns:a16="http://schemas.microsoft.com/office/drawing/2014/main" id="{EF369CBC-D661-4853-8BE3-88E25415FB1F}"/>
                </a:ext>
              </a:extLst>
            </p:cNvPr>
            <p:cNvSpPr/>
            <p:nvPr/>
          </p:nvSpPr>
          <p:spPr>
            <a:xfrm>
              <a:off x="757407" y="3062200"/>
              <a:ext cx="16698" cy="4434"/>
            </a:xfrm>
            <a:custGeom>
              <a:avLst/>
              <a:gdLst/>
              <a:ahLst/>
              <a:cxnLst/>
              <a:rect l="l" t="t" r="r" b="b"/>
              <a:pathLst>
                <a:path w="177" h="47" extrusionOk="0">
                  <a:moveTo>
                    <a:pt x="14" y="0"/>
                  </a:moveTo>
                  <a:lnTo>
                    <a:pt x="0" y="14"/>
                  </a:lnTo>
                  <a:lnTo>
                    <a:pt x="14" y="32"/>
                  </a:lnTo>
                  <a:cubicBezTo>
                    <a:pt x="60" y="32"/>
                    <a:pt x="116" y="46"/>
                    <a:pt x="162" y="46"/>
                  </a:cubicBezTo>
                  <a:cubicBezTo>
                    <a:pt x="162" y="46"/>
                    <a:pt x="176" y="46"/>
                    <a:pt x="176" y="32"/>
                  </a:cubicBezTo>
                  <a:cubicBezTo>
                    <a:pt x="176" y="32"/>
                    <a:pt x="176" y="14"/>
                    <a:pt x="162" y="14"/>
                  </a:cubicBezTo>
                  <a:cubicBezTo>
                    <a:pt x="130" y="14"/>
                    <a:pt x="102" y="0"/>
                    <a:pt x="74"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7593;p83">
              <a:extLst>
                <a:ext uri="{FF2B5EF4-FFF2-40B4-BE49-F238E27FC236}">
                  <a16:creationId xmlns:a16="http://schemas.microsoft.com/office/drawing/2014/main" id="{BC3B8834-9032-44D7-B1EE-9755AEAE3004}"/>
                </a:ext>
              </a:extLst>
            </p:cNvPr>
            <p:cNvSpPr/>
            <p:nvPr/>
          </p:nvSpPr>
          <p:spPr>
            <a:xfrm>
              <a:off x="757407" y="3062200"/>
              <a:ext cx="30565" cy="7075"/>
            </a:xfrm>
            <a:custGeom>
              <a:avLst/>
              <a:gdLst/>
              <a:ahLst/>
              <a:cxnLst/>
              <a:rect l="l" t="t" r="r" b="b"/>
              <a:pathLst>
                <a:path w="324" h="75" extrusionOk="0">
                  <a:moveTo>
                    <a:pt x="0" y="0"/>
                  </a:moveTo>
                  <a:lnTo>
                    <a:pt x="0" y="32"/>
                  </a:lnTo>
                  <a:lnTo>
                    <a:pt x="14" y="46"/>
                  </a:lnTo>
                  <a:lnTo>
                    <a:pt x="43" y="46"/>
                  </a:lnTo>
                  <a:cubicBezTo>
                    <a:pt x="130" y="46"/>
                    <a:pt x="204" y="74"/>
                    <a:pt x="292" y="74"/>
                  </a:cubicBezTo>
                  <a:cubicBezTo>
                    <a:pt x="306" y="74"/>
                    <a:pt x="306" y="74"/>
                    <a:pt x="324" y="60"/>
                  </a:cubicBezTo>
                  <a:lnTo>
                    <a:pt x="306" y="46"/>
                  </a:lnTo>
                  <a:cubicBezTo>
                    <a:pt x="250" y="32"/>
                    <a:pt x="204" y="32"/>
                    <a:pt x="162" y="14"/>
                  </a:cubicBezTo>
                  <a:cubicBezTo>
                    <a:pt x="102" y="14"/>
                    <a:pt x="60" y="0"/>
                    <a:pt x="0"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7594;p83">
              <a:extLst>
                <a:ext uri="{FF2B5EF4-FFF2-40B4-BE49-F238E27FC236}">
                  <a16:creationId xmlns:a16="http://schemas.microsoft.com/office/drawing/2014/main" id="{840B9192-8608-4B76-88A6-6C9091F219A7}"/>
                </a:ext>
              </a:extLst>
            </p:cNvPr>
            <p:cNvSpPr/>
            <p:nvPr/>
          </p:nvSpPr>
          <p:spPr>
            <a:xfrm>
              <a:off x="758728" y="3063521"/>
              <a:ext cx="29245" cy="5755"/>
            </a:xfrm>
            <a:custGeom>
              <a:avLst/>
              <a:gdLst/>
              <a:ahLst/>
              <a:cxnLst/>
              <a:rect l="l" t="t" r="r" b="b"/>
              <a:pathLst>
                <a:path w="310" h="61" extrusionOk="0">
                  <a:moveTo>
                    <a:pt x="29" y="0"/>
                  </a:moveTo>
                  <a:cubicBezTo>
                    <a:pt x="14" y="0"/>
                    <a:pt x="0" y="0"/>
                    <a:pt x="0" y="18"/>
                  </a:cubicBezTo>
                  <a:cubicBezTo>
                    <a:pt x="14" y="32"/>
                    <a:pt x="14" y="32"/>
                    <a:pt x="29" y="32"/>
                  </a:cubicBezTo>
                  <a:lnTo>
                    <a:pt x="102" y="32"/>
                  </a:lnTo>
                  <a:cubicBezTo>
                    <a:pt x="162" y="32"/>
                    <a:pt x="222" y="46"/>
                    <a:pt x="292" y="60"/>
                  </a:cubicBezTo>
                  <a:cubicBezTo>
                    <a:pt x="292" y="60"/>
                    <a:pt x="310" y="60"/>
                    <a:pt x="310" y="46"/>
                  </a:cubicBezTo>
                  <a:cubicBezTo>
                    <a:pt x="310" y="32"/>
                    <a:pt x="310" y="32"/>
                    <a:pt x="292" y="32"/>
                  </a:cubicBezTo>
                  <a:cubicBezTo>
                    <a:pt x="250" y="18"/>
                    <a:pt x="204" y="18"/>
                    <a:pt x="162"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7595;p83">
              <a:extLst>
                <a:ext uri="{FF2B5EF4-FFF2-40B4-BE49-F238E27FC236}">
                  <a16:creationId xmlns:a16="http://schemas.microsoft.com/office/drawing/2014/main" id="{579D9BBD-CE1C-4B3E-A3A2-70F1D1AE3DEC}"/>
                </a:ext>
              </a:extLst>
            </p:cNvPr>
            <p:cNvSpPr/>
            <p:nvPr/>
          </p:nvSpPr>
          <p:spPr>
            <a:xfrm>
              <a:off x="608071" y="3019371"/>
              <a:ext cx="352539" cy="548950"/>
            </a:xfrm>
            <a:custGeom>
              <a:avLst/>
              <a:gdLst/>
              <a:ahLst/>
              <a:cxnLst/>
              <a:rect l="l" t="t" r="r" b="b"/>
              <a:pathLst>
                <a:path w="3737" h="5819" extrusionOk="0">
                  <a:moveTo>
                    <a:pt x="1801" y="1"/>
                  </a:moveTo>
                  <a:cubicBezTo>
                    <a:pt x="1759" y="1"/>
                    <a:pt x="1731" y="1"/>
                    <a:pt x="1685" y="15"/>
                  </a:cubicBezTo>
                  <a:cubicBezTo>
                    <a:pt x="1671" y="15"/>
                    <a:pt x="1657" y="46"/>
                    <a:pt x="1657" y="74"/>
                  </a:cubicBezTo>
                  <a:lnTo>
                    <a:pt x="1657" y="89"/>
                  </a:lnTo>
                  <a:cubicBezTo>
                    <a:pt x="1671" y="103"/>
                    <a:pt x="1685" y="117"/>
                    <a:pt x="1699" y="117"/>
                  </a:cubicBezTo>
                  <a:lnTo>
                    <a:pt x="1713" y="117"/>
                  </a:lnTo>
                  <a:cubicBezTo>
                    <a:pt x="1787" y="162"/>
                    <a:pt x="1847" y="191"/>
                    <a:pt x="1921" y="250"/>
                  </a:cubicBezTo>
                  <a:cubicBezTo>
                    <a:pt x="2037" y="338"/>
                    <a:pt x="2139" y="454"/>
                    <a:pt x="2259" y="588"/>
                  </a:cubicBezTo>
                  <a:cubicBezTo>
                    <a:pt x="2361" y="718"/>
                    <a:pt x="2449" y="866"/>
                    <a:pt x="2537" y="1028"/>
                  </a:cubicBezTo>
                  <a:cubicBezTo>
                    <a:pt x="2610" y="1172"/>
                    <a:pt x="2681" y="1306"/>
                    <a:pt x="2741" y="1453"/>
                  </a:cubicBezTo>
                  <a:cubicBezTo>
                    <a:pt x="2800" y="1583"/>
                    <a:pt x="2843" y="1685"/>
                    <a:pt x="2874" y="1805"/>
                  </a:cubicBezTo>
                  <a:cubicBezTo>
                    <a:pt x="2902" y="1921"/>
                    <a:pt x="2931" y="2069"/>
                    <a:pt x="2945" y="2199"/>
                  </a:cubicBezTo>
                  <a:cubicBezTo>
                    <a:pt x="2990" y="2449"/>
                    <a:pt x="2990" y="2699"/>
                    <a:pt x="2962" y="2948"/>
                  </a:cubicBezTo>
                  <a:cubicBezTo>
                    <a:pt x="2931" y="3064"/>
                    <a:pt x="2916" y="3180"/>
                    <a:pt x="2888" y="3282"/>
                  </a:cubicBezTo>
                  <a:cubicBezTo>
                    <a:pt x="2857" y="3388"/>
                    <a:pt x="2829" y="3490"/>
                    <a:pt x="2786" y="3592"/>
                  </a:cubicBezTo>
                  <a:cubicBezTo>
                    <a:pt x="2681" y="3810"/>
                    <a:pt x="2551" y="4032"/>
                    <a:pt x="2403" y="4236"/>
                  </a:cubicBezTo>
                  <a:cubicBezTo>
                    <a:pt x="2227" y="4457"/>
                    <a:pt x="2023" y="4661"/>
                    <a:pt x="1787" y="4837"/>
                  </a:cubicBezTo>
                  <a:cubicBezTo>
                    <a:pt x="1524" y="5041"/>
                    <a:pt x="1218" y="5235"/>
                    <a:pt x="880" y="5365"/>
                  </a:cubicBezTo>
                  <a:cubicBezTo>
                    <a:pt x="616" y="5481"/>
                    <a:pt x="324" y="5569"/>
                    <a:pt x="29" y="5629"/>
                  </a:cubicBezTo>
                  <a:cubicBezTo>
                    <a:pt x="29" y="5643"/>
                    <a:pt x="15" y="5643"/>
                    <a:pt x="0" y="5657"/>
                  </a:cubicBezTo>
                  <a:lnTo>
                    <a:pt x="0" y="5703"/>
                  </a:lnTo>
                  <a:cubicBezTo>
                    <a:pt x="0" y="5717"/>
                    <a:pt x="15" y="5731"/>
                    <a:pt x="15" y="5731"/>
                  </a:cubicBezTo>
                  <a:cubicBezTo>
                    <a:pt x="43" y="5762"/>
                    <a:pt x="88" y="5790"/>
                    <a:pt x="117" y="5805"/>
                  </a:cubicBezTo>
                  <a:cubicBezTo>
                    <a:pt x="131" y="5819"/>
                    <a:pt x="131" y="5819"/>
                    <a:pt x="148" y="5819"/>
                  </a:cubicBezTo>
                  <a:lnTo>
                    <a:pt x="190" y="5819"/>
                  </a:lnTo>
                  <a:cubicBezTo>
                    <a:pt x="556" y="5745"/>
                    <a:pt x="922" y="5643"/>
                    <a:pt x="1274" y="5527"/>
                  </a:cubicBezTo>
                  <a:cubicBezTo>
                    <a:pt x="1626" y="5379"/>
                    <a:pt x="1949" y="5217"/>
                    <a:pt x="2241" y="5027"/>
                  </a:cubicBezTo>
                  <a:cubicBezTo>
                    <a:pt x="2403" y="4939"/>
                    <a:pt x="2551" y="4823"/>
                    <a:pt x="2681" y="4721"/>
                  </a:cubicBezTo>
                  <a:cubicBezTo>
                    <a:pt x="2814" y="4602"/>
                    <a:pt x="2931" y="4485"/>
                    <a:pt x="3050" y="4355"/>
                  </a:cubicBezTo>
                  <a:cubicBezTo>
                    <a:pt x="3296" y="4091"/>
                    <a:pt x="3472" y="3782"/>
                    <a:pt x="3592" y="3476"/>
                  </a:cubicBezTo>
                  <a:cubicBezTo>
                    <a:pt x="3648" y="3300"/>
                    <a:pt x="3694" y="3107"/>
                    <a:pt x="3722" y="2917"/>
                  </a:cubicBezTo>
                  <a:cubicBezTo>
                    <a:pt x="3736" y="2727"/>
                    <a:pt x="3736" y="2537"/>
                    <a:pt x="3708" y="2333"/>
                  </a:cubicBezTo>
                  <a:cubicBezTo>
                    <a:pt x="3680" y="2139"/>
                    <a:pt x="3634" y="1949"/>
                    <a:pt x="3560" y="1773"/>
                  </a:cubicBezTo>
                  <a:cubicBezTo>
                    <a:pt x="3518" y="1643"/>
                    <a:pt x="3458" y="1510"/>
                    <a:pt x="3370" y="1348"/>
                  </a:cubicBezTo>
                  <a:cubicBezTo>
                    <a:pt x="3208" y="1070"/>
                    <a:pt x="3033" y="820"/>
                    <a:pt x="2843" y="616"/>
                  </a:cubicBezTo>
                  <a:cubicBezTo>
                    <a:pt x="2741" y="486"/>
                    <a:pt x="2625" y="380"/>
                    <a:pt x="2523" y="310"/>
                  </a:cubicBezTo>
                  <a:cubicBezTo>
                    <a:pt x="2491" y="293"/>
                    <a:pt x="2463" y="264"/>
                    <a:pt x="2435" y="250"/>
                  </a:cubicBezTo>
                  <a:cubicBezTo>
                    <a:pt x="2347" y="191"/>
                    <a:pt x="2259" y="148"/>
                    <a:pt x="2171" y="103"/>
                  </a:cubicBezTo>
                  <a:cubicBezTo>
                    <a:pt x="2097" y="60"/>
                    <a:pt x="2009" y="29"/>
                    <a:pt x="1935" y="15"/>
                  </a:cubicBezTo>
                  <a:cubicBezTo>
                    <a:pt x="1889" y="1"/>
                    <a:pt x="1847" y="1"/>
                    <a:pt x="1801"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7596;p83">
              <a:extLst>
                <a:ext uri="{FF2B5EF4-FFF2-40B4-BE49-F238E27FC236}">
                  <a16:creationId xmlns:a16="http://schemas.microsoft.com/office/drawing/2014/main" id="{98153DF0-0963-42CF-860C-149DB38A765A}"/>
                </a:ext>
              </a:extLst>
            </p:cNvPr>
            <p:cNvSpPr/>
            <p:nvPr/>
          </p:nvSpPr>
          <p:spPr>
            <a:xfrm>
              <a:off x="751747" y="3002768"/>
              <a:ext cx="73395" cy="37075"/>
            </a:xfrm>
            <a:custGeom>
              <a:avLst/>
              <a:gdLst/>
              <a:ahLst/>
              <a:cxnLst/>
              <a:rect l="l" t="t" r="r" b="b"/>
              <a:pathLst>
                <a:path w="778" h="393" extrusionOk="0">
                  <a:moveTo>
                    <a:pt x="630" y="1"/>
                  </a:moveTo>
                  <a:cubicBezTo>
                    <a:pt x="440" y="1"/>
                    <a:pt x="250" y="46"/>
                    <a:pt x="88" y="134"/>
                  </a:cubicBezTo>
                  <a:cubicBezTo>
                    <a:pt x="60" y="163"/>
                    <a:pt x="32" y="177"/>
                    <a:pt x="15" y="222"/>
                  </a:cubicBezTo>
                  <a:cubicBezTo>
                    <a:pt x="1" y="250"/>
                    <a:pt x="15" y="279"/>
                    <a:pt x="32" y="310"/>
                  </a:cubicBezTo>
                  <a:cubicBezTo>
                    <a:pt x="43" y="362"/>
                    <a:pt x="93" y="393"/>
                    <a:pt x="141" y="393"/>
                  </a:cubicBezTo>
                  <a:cubicBezTo>
                    <a:pt x="159" y="393"/>
                    <a:pt x="176" y="389"/>
                    <a:pt x="190" y="381"/>
                  </a:cubicBezTo>
                  <a:cubicBezTo>
                    <a:pt x="250" y="352"/>
                    <a:pt x="310" y="324"/>
                    <a:pt x="366" y="310"/>
                  </a:cubicBezTo>
                  <a:cubicBezTo>
                    <a:pt x="440" y="279"/>
                    <a:pt x="500" y="279"/>
                    <a:pt x="574" y="265"/>
                  </a:cubicBezTo>
                  <a:lnTo>
                    <a:pt x="630" y="265"/>
                  </a:lnTo>
                  <a:cubicBezTo>
                    <a:pt x="662" y="265"/>
                    <a:pt x="704" y="265"/>
                    <a:pt x="736" y="236"/>
                  </a:cubicBezTo>
                  <a:cubicBezTo>
                    <a:pt x="750" y="205"/>
                    <a:pt x="764" y="177"/>
                    <a:pt x="778" y="148"/>
                  </a:cubicBezTo>
                  <a:cubicBezTo>
                    <a:pt x="778" y="75"/>
                    <a:pt x="718" y="1"/>
                    <a:pt x="648"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7597;p83">
              <a:extLst>
                <a:ext uri="{FF2B5EF4-FFF2-40B4-BE49-F238E27FC236}">
                  <a16:creationId xmlns:a16="http://schemas.microsoft.com/office/drawing/2014/main" id="{683D8719-E15A-4936-8232-8B034E811528}"/>
                </a:ext>
              </a:extLst>
            </p:cNvPr>
            <p:cNvSpPr/>
            <p:nvPr/>
          </p:nvSpPr>
          <p:spPr>
            <a:xfrm>
              <a:off x="897121" y="3257290"/>
              <a:ext cx="114903" cy="174336"/>
            </a:xfrm>
            <a:custGeom>
              <a:avLst/>
              <a:gdLst/>
              <a:ahLst/>
              <a:cxnLst/>
              <a:rect l="l" t="t" r="r" b="b"/>
              <a:pathLst>
                <a:path w="1218" h="1848" extrusionOk="0">
                  <a:moveTo>
                    <a:pt x="1070" y="1"/>
                  </a:moveTo>
                  <a:cubicBezTo>
                    <a:pt x="1055" y="1"/>
                    <a:pt x="1055" y="1"/>
                    <a:pt x="1041" y="15"/>
                  </a:cubicBezTo>
                  <a:lnTo>
                    <a:pt x="1010" y="15"/>
                  </a:lnTo>
                  <a:cubicBezTo>
                    <a:pt x="848" y="75"/>
                    <a:pt x="704" y="145"/>
                    <a:pt x="584" y="250"/>
                  </a:cubicBezTo>
                  <a:cubicBezTo>
                    <a:pt x="514" y="293"/>
                    <a:pt x="454" y="352"/>
                    <a:pt x="394" y="409"/>
                  </a:cubicBezTo>
                  <a:cubicBezTo>
                    <a:pt x="338" y="468"/>
                    <a:pt x="292" y="528"/>
                    <a:pt x="232" y="602"/>
                  </a:cubicBezTo>
                  <a:cubicBezTo>
                    <a:pt x="190" y="658"/>
                    <a:pt x="162" y="732"/>
                    <a:pt x="130" y="806"/>
                  </a:cubicBezTo>
                  <a:cubicBezTo>
                    <a:pt x="88" y="894"/>
                    <a:pt x="56" y="968"/>
                    <a:pt x="42" y="1042"/>
                  </a:cubicBezTo>
                  <a:cubicBezTo>
                    <a:pt x="14" y="1130"/>
                    <a:pt x="14" y="1218"/>
                    <a:pt x="0" y="1306"/>
                  </a:cubicBezTo>
                  <a:cubicBezTo>
                    <a:pt x="0" y="1376"/>
                    <a:pt x="14" y="1450"/>
                    <a:pt x="28" y="1510"/>
                  </a:cubicBezTo>
                  <a:cubicBezTo>
                    <a:pt x="28" y="1552"/>
                    <a:pt x="42" y="1584"/>
                    <a:pt x="56" y="1612"/>
                  </a:cubicBezTo>
                  <a:cubicBezTo>
                    <a:pt x="74" y="1626"/>
                    <a:pt x="88" y="1657"/>
                    <a:pt x="102" y="1671"/>
                  </a:cubicBezTo>
                  <a:cubicBezTo>
                    <a:pt x="130" y="1728"/>
                    <a:pt x="176" y="1773"/>
                    <a:pt x="218" y="1802"/>
                  </a:cubicBezTo>
                  <a:cubicBezTo>
                    <a:pt x="278" y="1833"/>
                    <a:pt x="352" y="1847"/>
                    <a:pt x="426" y="1847"/>
                  </a:cubicBezTo>
                  <a:cubicBezTo>
                    <a:pt x="454" y="1847"/>
                    <a:pt x="496" y="1847"/>
                    <a:pt x="542" y="1833"/>
                  </a:cubicBezTo>
                  <a:cubicBezTo>
                    <a:pt x="584" y="1816"/>
                    <a:pt x="644" y="1802"/>
                    <a:pt x="690" y="1773"/>
                  </a:cubicBezTo>
                  <a:cubicBezTo>
                    <a:pt x="746" y="1745"/>
                    <a:pt x="792" y="1700"/>
                    <a:pt x="848" y="1657"/>
                  </a:cubicBezTo>
                  <a:cubicBezTo>
                    <a:pt x="894" y="1612"/>
                    <a:pt x="936" y="1552"/>
                    <a:pt x="982" y="1496"/>
                  </a:cubicBezTo>
                  <a:cubicBezTo>
                    <a:pt x="1024" y="1422"/>
                    <a:pt x="1070" y="1348"/>
                    <a:pt x="1098" y="1260"/>
                  </a:cubicBezTo>
                  <a:cubicBezTo>
                    <a:pt x="1112" y="1218"/>
                    <a:pt x="1129" y="1172"/>
                    <a:pt x="1143" y="1130"/>
                  </a:cubicBezTo>
                  <a:cubicBezTo>
                    <a:pt x="1172" y="1070"/>
                    <a:pt x="1172" y="1010"/>
                    <a:pt x="1186" y="968"/>
                  </a:cubicBezTo>
                  <a:cubicBezTo>
                    <a:pt x="1200" y="866"/>
                    <a:pt x="1217" y="746"/>
                    <a:pt x="1217" y="644"/>
                  </a:cubicBezTo>
                  <a:cubicBezTo>
                    <a:pt x="1217" y="468"/>
                    <a:pt x="1200" y="307"/>
                    <a:pt x="1143" y="145"/>
                  </a:cubicBezTo>
                  <a:cubicBezTo>
                    <a:pt x="1143" y="131"/>
                    <a:pt x="1129" y="117"/>
                    <a:pt x="1129" y="103"/>
                  </a:cubicBezTo>
                  <a:cubicBezTo>
                    <a:pt x="1112" y="75"/>
                    <a:pt x="1098" y="29"/>
                    <a:pt x="1070"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7598;p83">
              <a:extLst>
                <a:ext uri="{FF2B5EF4-FFF2-40B4-BE49-F238E27FC236}">
                  <a16:creationId xmlns:a16="http://schemas.microsoft.com/office/drawing/2014/main" id="{883190EA-5879-40D4-8C02-D1D490582119}"/>
                </a:ext>
              </a:extLst>
            </p:cNvPr>
            <p:cNvSpPr/>
            <p:nvPr/>
          </p:nvSpPr>
          <p:spPr>
            <a:xfrm>
              <a:off x="890140" y="3159085"/>
              <a:ext cx="114903" cy="185279"/>
            </a:xfrm>
            <a:custGeom>
              <a:avLst/>
              <a:gdLst/>
              <a:ahLst/>
              <a:cxnLst/>
              <a:rect l="l" t="t" r="r" b="b"/>
              <a:pathLst>
                <a:path w="1218" h="1964" extrusionOk="0">
                  <a:moveTo>
                    <a:pt x="528" y="0"/>
                  </a:moveTo>
                  <a:cubicBezTo>
                    <a:pt x="514" y="15"/>
                    <a:pt x="500" y="15"/>
                    <a:pt x="482" y="29"/>
                  </a:cubicBezTo>
                  <a:cubicBezTo>
                    <a:pt x="440" y="60"/>
                    <a:pt x="426" y="102"/>
                    <a:pt x="426" y="148"/>
                  </a:cubicBezTo>
                  <a:lnTo>
                    <a:pt x="426" y="190"/>
                  </a:lnTo>
                  <a:cubicBezTo>
                    <a:pt x="394" y="162"/>
                    <a:pt x="380" y="148"/>
                    <a:pt x="352" y="131"/>
                  </a:cubicBezTo>
                  <a:cubicBezTo>
                    <a:pt x="338" y="117"/>
                    <a:pt x="324" y="102"/>
                    <a:pt x="292" y="88"/>
                  </a:cubicBezTo>
                  <a:cubicBezTo>
                    <a:pt x="264" y="74"/>
                    <a:pt x="250" y="74"/>
                    <a:pt x="218" y="74"/>
                  </a:cubicBezTo>
                  <a:lnTo>
                    <a:pt x="162" y="74"/>
                  </a:lnTo>
                  <a:cubicBezTo>
                    <a:pt x="130" y="88"/>
                    <a:pt x="116" y="117"/>
                    <a:pt x="102" y="131"/>
                  </a:cubicBezTo>
                  <a:cubicBezTo>
                    <a:pt x="74" y="162"/>
                    <a:pt x="74" y="176"/>
                    <a:pt x="60" y="204"/>
                  </a:cubicBezTo>
                  <a:cubicBezTo>
                    <a:pt x="43" y="236"/>
                    <a:pt x="43" y="250"/>
                    <a:pt x="43" y="278"/>
                  </a:cubicBezTo>
                  <a:cubicBezTo>
                    <a:pt x="43" y="306"/>
                    <a:pt x="43" y="338"/>
                    <a:pt x="60" y="352"/>
                  </a:cubicBezTo>
                  <a:cubicBezTo>
                    <a:pt x="60" y="412"/>
                    <a:pt x="88" y="454"/>
                    <a:pt x="116" y="514"/>
                  </a:cubicBezTo>
                  <a:cubicBezTo>
                    <a:pt x="130" y="542"/>
                    <a:pt x="148" y="556"/>
                    <a:pt x="148" y="570"/>
                  </a:cubicBezTo>
                  <a:cubicBezTo>
                    <a:pt x="130" y="570"/>
                    <a:pt x="116" y="570"/>
                    <a:pt x="102" y="588"/>
                  </a:cubicBezTo>
                  <a:cubicBezTo>
                    <a:pt x="88" y="588"/>
                    <a:pt x="88" y="588"/>
                    <a:pt x="74" y="602"/>
                  </a:cubicBezTo>
                  <a:cubicBezTo>
                    <a:pt x="43" y="616"/>
                    <a:pt x="28" y="644"/>
                    <a:pt x="14" y="676"/>
                  </a:cubicBezTo>
                  <a:cubicBezTo>
                    <a:pt x="0" y="718"/>
                    <a:pt x="0" y="764"/>
                    <a:pt x="0" y="806"/>
                  </a:cubicBezTo>
                  <a:cubicBezTo>
                    <a:pt x="14" y="820"/>
                    <a:pt x="14" y="852"/>
                    <a:pt x="28" y="880"/>
                  </a:cubicBezTo>
                  <a:cubicBezTo>
                    <a:pt x="28" y="908"/>
                    <a:pt x="43" y="922"/>
                    <a:pt x="43" y="954"/>
                  </a:cubicBezTo>
                  <a:cubicBezTo>
                    <a:pt x="74" y="996"/>
                    <a:pt x="88" y="1042"/>
                    <a:pt x="116" y="1084"/>
                  </a:cubicBezTo>
                  <a:lnTo>
                    <a:pt x="88" y="1084"/>
                  </a:lnTo>
                  <a:cubicBezTo>
                    <a:pt x="14" y="1130"/>
                    <a:pt x="0" y="1232"/>
                    <a:pt x="0" y="1305"/>
                  </a:cubicBezTo>
                  <a:cubicBezTo>
                    <a:pt x="14" y="1422"/>
                    <a:pt x="43" y="1538"/>
                    <a:pt x="116" y="1626"/>
                  </a:cubicBezTo>
                  <a:cubicBezTo>
                    <a:pt x="148" y="1671"/>
                    <a:pt x="190" y="1714"/>
                    <a:pt x="250" y="1759"/>
                  </a:cubicBezTo>
                  <a:cubicBezTo>
                    <a:pt x="292" y="1801"/>
                    <a:pt x="338" y="1833"/>
                    <a:pt x="380" y="1861"/>
                  </a:cubicBezTo>
                  <a:cubicBezTo>
                    <a:pt x="454" y="1889"/>
                    <a:pt x="528" y="1921"/>
                    <a:pt x="588" y="1949"/>
                  </a:cubicBezTo>
                  <a:cubicBezTo>
                    <a:pt x="658" y="1963"/>
                    <a:pt x="732" y="1963"/>
                    <a:pt x="792" y="1963"/>
                  </a:cubicBezTo>
                  <a:cubicBezTo>
                    <a:pt x="820" y="1963"/>
                    <a:pt x="834" y="1949"/>
                    <a:pt x="866" y="1949"/>
                  </a:cubicBezTo>
                  <a:cubicBezTo>
                    <a:pt x="908" y="1935"/>
                    <a:pt x="940" y="1921"/>
                    <a:pt x="982" y="1889"/>
                  </a:cubicBezTo>
                  <a:cubicBezTo>
                    <a:pt x="1042" y="1847"/>
                    <a:pt x="1084" y="1787"/>
                    <a:pt x="1129" y="1714"/>
                  </a:cubicBezTo>
                  <a:cubicBezTo>
                    <a:pt x="1186" y="1597"/>
                    <a:pt x="1217" y="1450"/>
                    <a:pt x="1203" y="1291"/>
                  </a:cubicBezTo>
                  <a:cubicBezTo>
                    <a:pt x="1203" y="1218"/>
                    <a:pt x="1186" y="1130"/>
                    <a:pt x="1158" y="1028"/>
                  </a:cubicBezTo>
                  <a:cubicBezTo>
                    <a:pt x="1129" y="922"/>
                    <a:pt x="1098" y="820"/>
                    <a:pt x="1070" y="718"/>
                  </a:cubicBezTo>
                  <a:cubicBezTo>
                    <a:pt x="1056" y="704"/>
                    <a:pt x="1042" y="676"/>
                    <a:pt x="1042" y="644"/>
                  </a:cubicBezTo>
                  <a:cubicBezTo>
                    <a:pt x="1027" y="616"/>
                    <a:pt x="1010" y="570"/>
                    <a:pt x="996" y="528"/>
                  </a:cubicBezTo>
                  <a:cubicBezTo>
                    <a:pt x="982" y="500"/>
                    <a:pt x="968" y="468"/>
                    <a:pt x="954" y="440"/>
                  </a:cubicBezTo>
                  <a:cubicBezTo>
                    <a:pt x="922" y="366"/>
                    <a:pt x="894" y="292"/>
                    <a:pt x="852" y="219"/>
                  </a:cubicBezTo>
                  <a:cubicBezTo>
                    <a:pt x="806" y="148"/>
                    <a:pt x="764" y="102"/>
                    <a:pt x="718" y="60"/>
                  </a:cubicBezTo>
                  <a:cubicBezTo>
                    <a:pt x="676" y="15"/>
                    <a:pt x="630" y="0"/>
                    <a:pt x="588" y="0"/>
                  </a:cubicBezTo>
                  <a:close/>
                </a:path>
              </a:pathLst>
            </a:custGeom>
            <a:solidFill>
              <a:srgbClr val="F7C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7599;p83">
              <a:extLst>
                <a:ext uri="{FF2B5EF4-FFF2-40B4-BE49-F238E27FC236}">
                  <a16:creationId xmlns:a16="http://schemas.microsoft.com/office/drawing/2014/main" id="{677019C8-FFB6-4981-8585-F74E1CBED01A}"/>
                </a:ext>
              </a:extLst>
            </p:cNvPr>
            <p:cNvSpPr/>
            <p:nvPr/>
          </p:nvSpPr>
          <p:spPr>
            <a:xfrm>
              <a:off x="902404" y="3212857"/>
              <a:ext cx="11415" cy="15377"/>
            </a:xfrm>
            <a:custGeom>
              <a:avLst/>
              <a:gdLst/>
              <a:ahLst/>
              <a:cxnLst/>
              <a:rect l="l" t="t" r="r" b="b"/>
              <a:pathLst>
                <a:path w="121" h="163" extrusionOk="0">
                  <a:moveTo>
                    <a:pt x="18" y="0"/>
                  </a:moveTo>
                  <a:lnTo>
                    <a:pt x="18" y="18"/>
                  </a:lnTo>
                  <a:cubicBezTo>
                    <a:pt x="18" y="18"/>
                    <a:pt x="0" y="18"/>
                    <a:pt x="0" y="32"/>
                  </a:cubicBezTo>
                  <a:cubicBezTo>
                    <a:pt x="0" y="32"/>
                    <a:pt x="0" y="46"/>
                    <a:pt x="18" y="46"/>
                  </a:cubicBezTo>
                  <a:cubicBezTo>
                    <a:pt x="18" y="60"/>
                    <a:pt x="32" y="88"/>
                    <a:pt x="46" y="106"/>
                  </a:cubicBezTo>
                  <a:cubicBezTo>
                    <a:pt x="60" y="134"/>
                    <a:pt x="74" y="148"/>
                    <a:pt x="88" y="162"/>
                  </a:cubicBezTo>
                  <a:lnTo>
                    <a:pt x="120" y="162"/>
                  </a:lnTo>
                  <a:lnTo>
                    <a:pt x="120" y="134"/>
                  </a:lnTo>
                  <a:lnTo>
                    <a:pt x="120" y="120"/>
                  </a:lnTo>
                  <a:lnTo>
                    <a:pt x="106" y="120"/>
                  </a:lnTo>
                  <a:cubicBezTo>
                    <a:pt x="88" y="106"/>
                    <a:pt x="74" y="74"/>
                    <a:pt x="74" y="60"/>
                  </a:cubicBezTo>
                  <a:cubicBezTo>
                    <a:pt x="60" y="46"/>
                    <a:pt x="46" y="32"/>
                    <a:pt x="46" y="18"/>
                  </a:cubicBezTo>
                  <a:cubicBezTo>
                    <a:pt x="46" y="0"/>
                    <a:pt x="32" y="0"/>
                    <a:pt x="18" y="0"/>
                  </a:cubicBezTo>
                  <a:close/>
                </a:path>
              </a:pathLst>
            </a:custGeom>
            <a:solidFill>
              <a:srgbClr val="CD8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7600;p83">
              <a:extLst>
                <a:ext uri="{FF2B5EF4-FFF2-40B4-BE49-F238E27FC236}">
                  <a16:creationId xmlns:a16="http://schemas.microsoft.com/office/drawing/2014/main" id="{4104FC47-28EB-4999-BB05-707358631726}"/>
                </a:ext>
              </a:extLst>
            </p:cNvPr>
            <p:cNvSpPr/>
            <p:nvPr/>
          </p:nvSpPr>
          <p:spPr>
            <a:xfrm>
              <a:off x="899763" y="3259366"/>
              <a:ext cx="11037" cy="13302"/>
            </a:xfrm>
            <a:custGeom>
              <a:avLst/>
              <a:gdLst/>
              <a:ahLst/>
              <a:cxnLst/>
              <a:rect l="l" t="t" r="r" b="b"/>
              <a:pathLst>
                <a:path w="117" h="141" extrusionOk="0">
                  <a:moveTo>
                    <a:pt x="33" y="1"/>
                  </a:moveTo>
                  <a:cubicBezTo>
                    <a:pt x="30" y="1"/>
                    <a:pt x="28" y="2"/>
                    <a:pt x="28" y="7"/>
                  </a:cubicBezTo>
                  <a:lnTo>
                    <a:pt x="14" y="7"/>
                  </a:lnTo>
                  <a:cubicBezTo>
                    <a:pt x="14" y="7"/>
                    <a:pt x="0" y="35"/>
                    <a:pt x="14" y="35"/>
                  </a:cubicBezTo>
                  <a:cubicBezTo>
                    <a:pt x="28" y="67"/>
                    <a:pt x="60" y="109"/>
                    <a:pt x="74" y="123"/>
                  </a:cubicBezTo>
                  <a:cubicBezTo>
                    <a:pt x="74" y="140"/>
                    <a:pt x="88" y="140"/>
                    <a:pt x="88" y="140"/>
                  </a:cubicBezTo>
                  <a:lnTo>
                    <a:pt x="102" y="140"/>
                  </a:lnTo>
                  <a:lnTo>
                    <a:pt x="116" y="123"/>
                  </a:lnTo>
                  <a:lnTo>
                    <a:pt x="116" y="95"/>
                  </a:lnTo>
                  <a:cubicBezTo>
                    <a:pt x="88" y="67"/>
                    <a:pt x="74" y="35"/>
                    <a:pt x="46" y="7"/>
                  </a:cubicBezTo>
                  <a:cubicBezTo>
                    <a:pt x="46" y="7"/>
                    <a:pt x="38" y="1"/>
                    <a:pt x="33" y="1"/>
                  </a:cubicBezTo>
                  <a:close/>
                </a:path>
              </a:pathLst>
            </a:custGeom>
            <a:solidFill>
              <a:srgbClr val="CD8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7601;p83">
              <a:extLst>
                <a:ext uri="{FF2B5EF4-FFF2-40B4-BE49-F238E27FC236}">
                  <a16:creationId xmlns:a16="http://schemas.microsoft.com/office/drawing/2014/main" id="{D2495D80-2BCC-40C0-9473-ACCEBEF963FC}"/>
                </a:ext>
              </a:extLst>
            </p:cNvPr>
            <p:cNvSpPr/>
            <p:nvPr/>
          </p:nvSpPr>
          <p:spPr>
            <a:xfrm>
              <a:off x="928913" y="3177764"/>
              <a:ext cx="38584" cy="43112"/>
            </a:xfrm>
            <a:custGeom>
              <a:avLst/>
              <a:gdLst/>
              <a:ahLst/>
              <a:cxnLst/>
              <a:rect l="l" t="t" r="r" b="b"/>
              <a:pathLst>
                <a:path w="409" h="457" extrusionOk="0">
                  <a:moveTo>
                    <a:pt x="19" y="0"/>
                  </a:moveTo>
                  <a:cubicBezTo>
                    <a:pt x="17" y="0"/>
                    <a:pt x="15" y="2"/>
                    <a:pt x="15" y="6"/>
                  </a:cubicBezTo>
                  <a:cubicBezTo>
                    <a:pt x="1" y="6"/>
                    <a:pt x="1" y="21"/>
                    <a:pt x="15" y="21"/>
                  </a:cubicBezTo>
                  <a:cubicBezTo>
                    <a:pt x="57" y="108"/>
                    <a:pt x="117" y="182"/>
                    <a:pt x="177" y="256"/>
                  </a:cubicBezTo>
                  <a:cubicBezTo>
                    <a:pt x="233" y="330"/>
                    <a:pt x="293" y="390"/>
                    <a:pt x="353" y="446"/>
                  </a:cubicBezTo>
                  <a:cubicBezTo>
                    <a:pt x="360" y="453"/>
                    <a:pt x="370" y="457"/>
                    <a:pt x="379" y="457"/>
                  </a:cubicBezTo>
                  <a:cubicBezTo>
                    <a:pt x="388" y="457"/>
                    <a:pt x="395" y="453"/>
                    <a:pt x="395" y="446"/>
                  </a:cubicBezTo>
                  <a:cubicBezTo>
                    <a:pt x="409" y="432"/>
                    <a:pt x="409" y="404"/>
                    <a:pt x="395" y="404"/>
                  </a:cubicBezTo>
                  <a:cubicBezTo>
                    <a:pt x="293" y="316"/>
                    <a:pt x="205" y="228"/>
                    <a:pt x="117" y="126"/>
                  </a:cubicBezTo>
                  <a:cubicBezTo>
                    <a:pt x="89" y="80"/>
                    <a:pt x="57" y="52"/>
                    <a:pt x="29" y="6"/>
                  </a:cubicBezTo>
                  <a:cubicBezTo>
                    <a:pt x="29" y="6"/>
                    <a:pt x="23" y="0"/>
                    <a:pt x="19" y="0"/>
                  </a:cubicBezTo>
                  <a:close/>
                </a:path>
              </a:pathLst>
            </a:custGeom>
            <a:solidFill>
              <a:srgbClr val="CD8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7602;p83">
              <a:extLst>
                <a:ext uri="{FF2B5EF4-FFF2-40B4-BE49-F238E27FC236}">
                  <a16:creationId xmlns:a16="http://schemas.microsoft.com/office/drawing/2014/main" id="{51411AF0-3636-476F-8CAF-99E7F7F51C95}"/>
                </a:ext>
              </a:extLst>
            </p:cNvPr>
            <p:cNvSpPr/>
            <p:nvPr/>
          </p:nvSpPr>
          <p:spPr>
            <a:xfrm>
              <a:off x="399302" y="3059559"/>
              <a:ext cx="561308" cy="659419"/>
            </a:xfrm>
            <a:custGeom>
              <a:avLst/>
              <a:gdLst/>
              <a:ahLst/>
              <a:cxnLst/>
              <a:rect l="l" t="t" r="r" b="b"/>
              <a:pathLst>
                <a:path w="5950" h="6990" extrusionOk="0">
                  <a:moveTo>
                    <a:pt x="2126" y="0"/>
                  </a:moveTo>
                  <a:cubicBezTo>
                    <a:pt x="1848" y="204"/>
                    <a:pt x="1598" y="426"/>
                    <a:pt x="1376" y="658"/>
                  </a:cubicBezTo>
                  <a:cubicBezTo>
                    <a:pt x="1186" y="894"/>
                    <a:pt x="1010" y="1143"/>
                    <a:pt x="866" y="1421"/>
                  </a:cubicBezTo>
                  <a:cubicBezTo>
                    <a:pt x="616" y="1889"/>
                    <a:pt x="441" y="2448"/>
                    <a:pt x="321" y="3166"/>
                  </a:cubicBezTo>
                  <a:cubicBezTo>
                    <a:pt x="265" y="3504"/>
                    <a:pt x="219" y="3841"/>
                    <a:pt x="191" y="4119"/>
                  </a:cubicBezTo>
                  <a:cubicBezTo>
                    <a:pt x="177" y="4281"/>
                    <a:pt x="145" y="4439"/>
                    <a:pt x="131" y="4601"/>
                  </a:cubicBezTo>
                  <a:lnTo>
                    <a:pt x="131" y="4661"/>
                  </a:lnTo>
                  <a:cubicBezTo>
                    <a:pt x="117" y="4851"/>
                    <a:pt x="89" y="5027"/>
                    <a:pt x="75" y="5203"/>
                  </a:cubicBezTo>
                  <a:lnTo>
                    <a:pt x="43" y="5393"/>
                  </a:lnTo>
                  <a:lnTo>
                    <a:pt x="29" y="5495"/>
                  </a:lnTo>
                  <a:lnTo>
                    <a:pt x="15" y="5614"/>
                  </a:lnTo>
                  <a:cubicBezTo>
                    <a:pt x="15" y="5702"/>
                    <a:pt x="1" y="5776"/>
                    <a:pt x="1" y="5846"/>
                  </a:cubicBezTo>
                  <a:lnTo>
                    <a:pt x="1" y="5878"/>
                  </a:lnTo>
                  <a:cubicBezTo>
                    <a:pt x="1" y="5892"/>
                    <a:pt x="15" y="5892"/>
                    <a:pt x="15" y="5906"/>
                  </a:cubicBezTo>
                  <a:cubicBezTo>
                    <a:pt x="381" y="6318"/>
                    <a:pt x="894" y="6624"/>
                    <a:pt x="1584" y="6800"/>
                  </a:cubicBezTo>
                  <a:cubicBezTo>
                    <a:pt x="1862" y="6888"/>
                    <a:pt x="2185" y="6947"/>
                    <a:pt x="2505" y="6975"/>
                  </a:cubicBezTo>
                  <a:cubicBezTo>
                    <a:pt x="2695" y="6990"/>
                    <a:pt x="2889" y="6990"/>
                    <a:pt x="3079" y="6990"/>
                  </a:cubicBezTo>
                  <a:lnTo>
                    <a:pt x="3416" y="6990"/>
                  </a:lnTo>
                  <a:cubicBezTo>
                    <a:pt x="3782" y="6961"/>
                    <a:pt x="4120" y="6919"/>
                    <a:pt x="4440" y="6814"/>
                  </a:cubicBezTo>
                  <a:cubicBezTo>
                    <a:pt x="4792" y="6712"/>
                    <a:pt x="5129" y="6567"/>
                    <a:pt x="5439" y="6374"/>
                  </a:cubicBezTo>
                  <a:cubicBezTo>
                    <a:pt x="5569" y="6286"/>
                    <a:pt x="5703" y="6184"/>
                    <a:pt x="5819" y="6082"/>
                  </a:cubicBezTo>
                  <a:lnTo>
                    <a:pt x="5819" y="6068"/>
                  </a:lnTo>
                  <a:cubicBezTo>
                    <a:pt x="5833" y="6054"/>
                    <a:pt x="5833" y="6040"/>
                    <a:pt x="5833" y="6022"/>
                  </a:cubicBezTo>
                  <a:cubicBezTo>
                    <a:pt x="5935" y="5129"/>
                    <a:pt x="5949" y="4309"/>
                    <a:pt x="5879" y="3532"/>
                  </a:cubicBezTo>
                  <a:cubicBezTo>
                    <a:pt x="5833" y="3106"/>
                    <a:pt x="5759" y="2698"/>
                    <a:pt x="5671" y="2315"/>
                  </a:cubicBezTo>
                  <a:cubicBezTo>
                    <a:pt x="5583" y="1977"/>
                    <a:pt x="5467" y="1671"/>
                    <a:pt x="5319" y="1393"/>
                  </a:cubicBezTo>
                  <a:cubicBezTo>
                    <a:pt x="5158" y="1098"/>
                    <a:pt x="4968" y="834"/>
                    <a:pt x="4736" y="602"/>
                  </a:cubicBezTo>
                  <a:cubicBezTo>
                    <a:pt x="4500" y="366"/>
                    <a:pt x="4222" y="190"/>
                    <a:pt x="3926" y="60"/>
                  </a:cubicBezTo>
                  <a:cubicBezTo>
                    <a:pt x="3912" y="60"/>
                    <a:pt x="3898" y="42"/>
                    <a:pt x="3884" y="42"/>
                  </a:cubicBezTo>
                  <a:lnTo>
                    <a:pt x="3870" y="28"/>
                  </a:lnTo>
                  <a:cubicBezTo>
                    <a:pt x="3856" y="28"/>
                    <a:pt x="3839" y="42"/>
                    <a:pt x="3839" y="42"/>
                  </a:cubicBezTo>
                  <a:cubicBezTo>
                    <a:pt x="3824" y="42"/>
                    <a:pt x="3824" y="60"/>
                    <a:pt x="3810" y="74"/>
                  </a:cubicBezTo>
                  <a:cubicBezTo>
                    <a:pt x="3810" y="88"/>
                    <a:pt x="3810" y="102"/>
                    <a:pt x="3824" y="116"/>
                  </a:cubicBezTo>
                  <a:lnTo>
                    <a:pt x="3824" y="130"/>
                  </a:lnTo>
                  <a:lnTo>
                    <a:pt x="3824" y="204"/>
                  </a:lnTo>
                  <a:cubicBezTo>
                    <a:pt x="3824" y="236"/>
                    <a:pt x="3824" y="264"/>
                    <a:pt x="3810" y="306"/>
                  </a:cubicBezTo>
                  <a:cubicBezTo>
                    <a:pt x="3796" y="380"/>
                    <a:pt x="3768" y="440"/>
                    <a:pt x="3737" y="482"/>
                  </a:cubicBezTo>
                  <a:cubicBezTo>
                    <a:pt x="3722" y="528"/>
                    <a:pt x="3694" y="556"/>
                    <a:pt x="3680" y="588"/>
                  </a:cubicBezTo>
                  <a:cubicBezTo>
                    <a:pt x="3649" y="602"/>
                    <a:pt x="3620" y="616"/>
                    <a:pt x="3606" y="630"/>
                  </a:cubicBezTo>
                  <a:cubicBezTo>
                    <a:pt x="3575" y="644"/>
                    <a:pt x="3533" y="658"/>
                    <a:pt x="3504" y="676"/>
                  </a:cubicBezTo>
                  <a:cubicBezTo>
                    <a:pt x="3473" y="676"/>
                    <a:pt x="3431" y="690"/>
                    <a:pt x="3385" y="690"/>
                  </a:cubicBezTo>
                  <a:cubicBezTo>
                    <a:pt x="3311" y="690"/>
                    <a:pt x="3255" y="676"/>
                    <a:pt x="3181" y="658"/>
                  </a:cubicBezTo>
                  <a:cubicBezTo>
                    <a:pt x="3047" y="616"/>
                    <a:pt x="2917" y="556"/>
                    <a:pt x="2783" y="482"/>
                  </a:cubicBezTo>
                  <a:cubicBezTo>
                    <a:pt x="2681" y="426"/>
                    <a:pt x="2593" y="352"/>
                    <a:pt x="2505" y="292"/>
                  </a:cubicBezTo>
                  <a:cubicBezTo>
                    <a:pt x="2417" y="218"/>
                    <a:pt x="2344" y="162"/>
                    <a:pt x="2287" y="88"/>
                  </a:cubicBezTo>
                  <a:cubicBezTo>
                    <a:pt x="2256" y="74"/>
                    <a:pt x="2242" y="42"/>
                    <a:pt x="2213" y="14"/>
                  </a:cubicBezTo>
                  <a:lnTo>
                    <a:pt x="2199" y="14"/>
                  </a:lnTo>
                  <a:cubicBezTo>
                    <a:pt x="2185" y="0"/>
                    <a:pt x="2168" y="0"/>
                    <a:pt x="2140"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7603;p83">
              <a:extLst>
                <a:ext uri="{FF2B5EF4-FFF2-40B4-BE49-F238E27FC236}">
                  <a16:creationId xmlns:a16="http://schemas.microsoft.com/office/drawing/2014/main" id="{0193DD78-BF8A-4C1A-9DF7-EA6FA0BB4096}"/>
                </a:ext>
              </a:extLst>
            </p:cNvPr>
            <p:cNvSpPr/>
            <p:nvPr/>
          </p:nvSpPr>
          <p:spPr>
            <a:xfrm>
              <a:off x="270625" y="3059559"/>
              <a:ext cx="338860" cy="438386"/>
            </a:xfrm>
            <a:custGeom>
              <a:avLst/>
              <a:gdLst/>
              <a:ahLst/>
              <a:cxnLst/>
              <a:rect l="l" t="t" r="r" b="b"/>
              <a:pathLst>
                <a:path w="3592" h="4647" extrusionOk="0">
                  <a:moveTo>
                    <a:pt x="3430" y="0"/>
                  </a:moveTo>
                  <a:cubicBezTo>
                    <a:pt x="3285" y="14"/>
                    <a:pt x="3138" y="42"/>
                    <a:pt x="3004" y="88"/>
                  </a:cubicBezTo>
                  <a:cubicBezTo>
                    <a:pt x="2846" y="130"/>
                    <a:pt x="2670" y="204"/>
                    <a:pt x="2508" y="278"/>
                  </a:cubicBezTo>
                  <a:cubicBezTo>
                    <a:pt x="2213" y="426"/>
                    <a:pt x="1907" y="630"/>
                    <a:pt x="1615" y="894"/>
                  </a:cubicBezTo>
                  <a:cubicBezTo>
                    <a:pt x="1351" y="1115"/>
                    <a:pt x="1101" y="1361"/>
                    <a:pt x="865" y="1657"/>
                  </a:cubicBezTo>
                  <a:cubicBezTo>
                    <a:pt x="749" y="1787"/>
                    <a:pt x="647" y="1935"/>
                    <a:pt x="542" y="2097"/>
                  </a:cubicBezTo>
                  <a:cubicBezTo>
                    <a:pt x="426" y="2258"/>
                    <a:pt x="338" y="2417"/>
                    <a:pt x="264" y="2579"/>
                  </a:cubicBezTo>
                  <a:cubicBezTo>
                    <a:pt x="176" y="2754"/>
                    <a:pt x="102" y="2930"/>
                    <a:pt x="60" y="3106"/>
                  </a:cubicBezTo>
                  <a:cubicBezTo>
                    <a:pt x="14" y="3268"/>
                    <a:pt x="0" y="3430"/>
                    <a:pt x="0" y="3578"/>
                  </a:cubicBezTo>
                  <a:cubicBezTo>
                    <a:pt x="0" y="3680"/>
                    <a:pt x="0" y="3796"/>
                    <a:pt x="32" y="3898"/>
                  </a:cubicBezTo>
                  <a:cubicBezTo>
                    <a:pt x="74" y="4059"/>
                    <a:pt x="148" y="4221"/>
                    <a:pt x="236" y="4369"/>
                  </a:cubicBezTo>
                  <a:cubicBezTo>
                    <a:pt x="250" y="4397"/>
                    <a:pt x="264" y="4425"/>
                    <a:pt x="296" y="4457"/>
                  </a:cubicBezTo>
                  <a:cubicBezTo>
                    <a:pt x="338" y="4499"/>
                    <a:pt x="366" y="4545"/>
                    <a:pt x="412" y="4573"/>
                  </a:cubicBezTo>
                  <a:lnTo>
                    <a:pt x="426" y="4587"/>
                  </a:lnTo>
                  <a:cubicBezTo>
                    <a:pt x="454" y="4615"/>
                    <a:pt x="500" y="4615"/>
                    <a:pt x="528" y="4633"/>
                  </a:cubicBezTo>
                  <a:cubicBezTo>
                    <a:pt x="559" y="4647"/>
                    <a:pt x="588" y="4647"/>
                    <a:pt x="630" y="4647"/>
                  </a:cubicBezTo>
                  <a:lnTo>
                    <a:pt x="735" y="4647"/>
                  </a:lnTo>
                  <a:cubicBezTo>
                    <a:pt x="806" y="4633"/>
                    <a:pt x="880" y="4601"/>
                    <a:pt x="925" y="4587"/>
                  </a:cubicBezTo>
                  <a:cubicBezTo>
                    <a:pt x="982" y="4559"/>
                    <a:pt x="1041" y="4513"/>
                    <a:pt x="1115" y="4471"/>
                  </a:cubicBezTo>
                  <a:cubicBezTo>
                    <a:pt x="1245" y="4383"/>
                    <a:pt x="1365" y="4281"/>
                    <a:pt x="1481" y="4176"/>
                  </a:cubicBezTo>
                  <a:cubicBezTo>
                    <a:pt x="1541" y="4119"/>
                    <a:pt x="1583" y="4074"/>
                    <a:pt x="1643" y="4031"/>
                  </a:cubicBezTo>
                  <a:cubicBezTo>
                    <a:pt x="1685" y="3986"/>
                    <a:pt x="1731" y="3957"/>
                    <a:pt x="1773" y="3929"/>
                  </a:cubicBezTo>
                  <a:lnTo>
                    <a:pt x="1819" y="3884"/>
                  </a:lnTo>
                  <a:cubicBezTo>
                    <a:pt x="1949" y="3782"/>
                    <a:pt x="2097" y="3680"/>
                    <a:pt x="2230" y="3546"/>
                  </a:cubicBezTo>
                  <a:cubicBezTo>
                    <a:pt x="2536" y="3282"/>
                    <a:pt x="2758" y="3018"/>
                    <a:pt x="2902" y="2754"/>
                  </a:cubicBezTo>
                  <a:cubicBezTo>
                    <a:pt x="2948" y="2681"/>
                    <a:pt x="2976" y="2593"/>
                    <a:pt x="3022" y="2505"/>
                  </a:cubicBezTo>
                  <a:cubicBezTo>
                    <a:pt x="3064" y="2403"/>
                    <a:pt x="3092" y="2315"/>
                    <a:pt x="3124" y="2213"/>
                  </a:cubicBezTo>
                  <a:cubicBezTo>
                    <a:pt x="3180" y="2037"/>
                    <a:pt x="3240" y="1847"/>
                    <a:pt x="3285" y="1611"/>
                  </a:cubicBezTo>
                  <a:cubicBezTo>
                    <a:pt x="3328" y="1421"/>
                    <a:pt x="3356" y="1217"/>
                    <a:pt x="3402" y="1027"/>
                  </a:cubicBezTo>
                  <a:cubicBezTo>
                    <a:pt x="3430" y="820"/>
                    <a:pt x="3475" y="616"/>
                    <a:pt x="3518" y="412"/>
                  </a:cubicBezTo>
                  <a:lnTo>
                    <a:pt x="3532" y="338"/>
                  </a:lnTo>
                  <a:lnTo>
                    <a:pt x="3549" y="250"/>
                  </a:lnTo>
                  <a:cubicBezTo>
                    <a:pt x="3563" y="204"/>
                    <a:pt x="3577" y="148"/>
                    <a:pt x="3592" y="88"/>
                  </a:cubicBezTo>
                  <a:cubicBezTo>
                    <a:pt x="3592" y="60"/>
                    <a:pt x="3592" y="42"/>
                    <a:pt x="3563" y="28"/>
                  </a:cubicBezTo>
                  <a:cubicBezTo>
                    <a:pt x="3563" y="14"/>
                    <a:pt x="3563" y="14"/>
                    <a:pt x="3549"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7604;p83">
              <a:extLst>
                <a:ext uri="{FF2B5EF4-FFF2-40B4-BE49-F238E27FC236}">
                  <a16:creationId xmlns:a16="http://schemas.microsoft.com/office/drawing/2014/main" id="{0D2D5AA3-9996-4F50-8BA4-F4FDDDADAF7F}"/>
                </a:ext>
              </a:extLst>
            </p:cNvPr>
            <p:cNvSpPr/>
            <p:nvPr/>
          </p:nvSpPr>
          <p:spPr>
            <a:xfrm>
              <a:off x="339963" y="3028993"/>
              <a:ext cx="352445" cy="548950"/>
            </a:xfrm>
            <a:custGeom>
              <a:avLst/>
              <a:gdLst/>
              <a:ahLst/>
              <a:cxnLst/>
              <a:rect l="l" t="t" r="r" b="b"/>
              <a:pathLst>
                <a:path w="3736" h="5819" extrusionOk="0">
                  <a:moveTo>
                    <a:pt x="1801" y="1"/>
                  </a:moveTo>
                  <a:cubicBezTo>
                    <a:pt x="1759" y="1"/>
                    <a:pt x="1727" y="15"/>
                    <a:pt x="1685" y="15"/>
                  </a:cubicBezTo>
                  <a:cubicBezTo>
                    <a:pt x="1671" y="32"/>
                    <a:pt x="1639" y="60"/>
                    <a:pt x="1654" y="74"/>
                  </a:cubicBezTo>
                  <a:lnTo>
                    <a:pt x="1654" y="103"/>
                  </a:lnTo>
                  <a:cubicBezTo>
                    <a:pt x="1671" y="120"/>
                    <a:pt x="1685" y="120"/>
                    <a:pt x="1685" y="120"/>
                  </a:cubicBezTo>
                  <a:lnTo>
                    <a:pt x="1713" y="134"/>
                  </a:lnTo>
                  <a:cubicBezTo>
                    <a:pt x="1773" y="162"/>
                    <a:pt x="1847" y="208"/>
                    <a:pt x="1917" y="250"/>
                  </a:cubicBezTo>
                  <a:cubicBezTo>
                    <a:pt x="2037" y="338"/>
                    <a:pt x="2139" y="454"/>
                    <a:pt x="2255" y="602"/>
                  </a:cubicBezTo>
                  <a:cubicBezTo>
                    <a:pt x="2343" y="736"/>
                    <a:pt x="2445" y="880"/>
                    <a:pt x="2533" y="1042"/>
                  </a:cubicBezTo>
                  <a:cubicBezTo>
                    <a:pt x="2607" y="1175"/>
                    <a:pt x="2681" y="1320"/>
                    <a:pt x="2740" y="1467"/>
                  </a:cubicBezTo>
                  <a:cubicBezTo>
                    <a:pt x="2797" y="1583"/>
                    <a:pt x="2828" y="1703"/>
                    <a:pt x="2871" y="1805"/>
                  </a:cubicBezTo>
                  <a:cubicBezTo>
                    <a:pt x="2902" y="1935"/>
                    <a:pt x="2930" y="2069"/>
                    <a:pt x="2944" y="2199"/>
                  </a:cubicBezTo>
                  <a:cubicBezTo>
                    <a:pt x="2990" y="2449"/>
                    <a:pt x="2990" y="2713"/>
                    <a:pt x="2944" y="2962"/>
                  </a:cubicBezTo>
                  <a:cubicBezTo>
                    <a:pt x="2930" y="3064"/>
                    <a:pt x="2916" y="3180"/>
                    <a:pt x="2885" y="3300"/>
                  </a:cubicBezTo>
                  <a:cubicBezTo>
                    <a:pt x="2857" y="3388"/>
                    <a:pt x="2814" y="3490"/>
                    <a:pt x="2769" y="3592"/>
                  </a:cubicBezTo>
                  <a:cubicBezTo>
                    <a:pt x="2681" y="3828"/>
                    <a:pt x="2550" y="4046"/>
                    <a:pt x="2389" y="4253"/>
                  </a:cubicBezTo>
                  <a:cubicBezTo>
                    <a:pt x="2227" y="4471"/>
                    <a:pt x="2023" y="4661"/>
                    <a:pt x="1787" y="4851"/>
                  </a:cubicBezTo>
                  <a:cubicBezTo>
                    <a:pt x="1523" y="5059"/>
                    <a:pt x="1214" y="5235"/>
                    <a:pt x="880" y="5379"/>
                  </a:cubicBezTo>
                  <a:cubicBezTo>
                    <a:pt x="598" y="5498"/>
                    <a:pt x="320" y="5586"/>
                    <a:pt x="28" y="5643"/>
                  </a:cubicBezTo>
                  <a:cubicBezTo>
                    <a:pt x="14" y="5643"/>
                    <a:pt x="14" y="5660"/>
                    <a:pt x="0" y="5660"/>
                  </a:cubicBezTo>
                  <a:lnTo>
                    <a:pt x="0" y="5703"/>
                  </a:lnTo>
                  <a:lnTo>
                    <a:pt x="0" y="5717"/>
                  </a:lnTo>
                  <a:cubicBezTo>
                    <a:pt x="0" y="5717"/>
                    <a:pt x="0" y="5731"/>
                    <a:pt x="14" y="5731"/>
                  </a:cubicBezTo>
                  <a:cubicBezTo>
                    <a:pt x="42" y="5776"/>
                    <a:pt x="71" y="5805"/>
                    <a:pt x="116" y="5819"/>
                  </a:cubicBezTo>
                  <a:lnTo>
                    <a:pt x="190" y="5819"/>
                  </a:lnTo>
                  <a:cubicBezTo>
                    <a:pt x="556" y="5762"/>
                    <a:pt x="922" y="5660"/>
                    <a:pt x="1260" y="5527"/>
                  </a:cubicBezTo>
                  <a:cubicBezTo>
                    <a:pt x="1625" y="5396"/>
                    <a:pt x="1949" y="5235"/>
                    <a:pt x="2241" y="5045"/>
                  </a:cubicBezTo>
                  <a:cubicBezTo>
                    <a:pt x="2403" y="4939"/>
                    <a:pt x="2550" y="4837"/>
                    <a:pt x="2681" y="4721"/>
                  </a:cubicBezTo>
                  <a:cubicBezTo>
                    <a:pt x="2814" y="4619"/>
                    <a:pt x="2930" y="4485"/>
                    <a:pt x="3046" y="4369"/>
                  </a:cubicBezTo>
                  <a:cubicBezTo>
                    <a:pt x="3282" y="4091"/>
                    <a:pt x="3472" y="3796"/>
                    <a:pt x="3588" y="3490"/>
                  </a:cubicBezTo>
                  <a:cubicBezTo>
                    <a:pt x="3648" y="3314"/>
                    <a:pt x="3694" y="3124"/>
                    <a:pt x="3708" y="2917"/>
                  </a:cubicBezTo>
                  <a:cubicBezTo>
                    <a:pt x="3736" y="2727"/>
                    <a:pt x="3736" y="2537"/>
                    <a:pt x="3708" y="2347"/>
                  </a:cubicBezTo>
                  <a:cubicBezTo>
                    <a:pt x="3676" y="2157"/>
                    <a:pt x="3634" y="1967"/>
                    <a:pt x="3560" y="1773"/>
                  </a:cubicBezTo>
                  <a:cubicBezTo>
                    <a:pt x="3518" y="1657"/>
                    <a:pt x="3458" y="1527"/>
                    <a:pt x="3370" y="1351"/>
                  </a:cubicBezTo>
                  <a:cubicBezTo>
                    <a:pt x="3208" y="1070"/>
                    <a:pt x="3032" y="824"/>
                    <a:pt x="2842" y="616"/>
                  </a:cubicBezTo>
                  <a:cubicBezTo>
                    <a:pt x="2740" y="500"/>
                    <a:pt x="2621" y="398"/>
                    <a:pt x="2505" y="310"/>
                  </a:cubicBezTo>
                  <a:cubicBezTo>
                    <a:pt x="2491" y="296"/>
                    <a:pt x="2463" y="278"/>
                    <a:pt x="2431" y="264"/>
                  </a:cubicBezTo>
                  <a:lnTo>
                    <a:pt x="2417" y="250"/>
                  </a:lnTo>
                  <a:cubicBezTo>
                    <a:pt x="2343" y="191"/>
                    <a:pt x="2255" y="148"/>
                    <a:pt x="2167" y="120"/>
                  </a:cubicBezTo>
                  <a:cubicBezTo>
                    <a:pt x="2093" y="74"/>
                    <a:pt x="2005" y="46"/>
                    <a:pt x="1935" y="15"/>
                  </a:cubicBezTo>
                  <a:cubicBezTo>
                    <a:pt x="1889" y="15"/>
                    <a:pt x="1847" y="1"/>
                    <a:pt x="1801"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7605;p83">
              <a:extLst>
                <a:ext uri="{FF2B5EF4-FFF2-40B4-BE49-F238E27FC236}">
                  <a16:creationId xmlns:a16="http://schemas.microsoft.com/office/drawing/2014/main" id="{BCF9B0A6-AC0A-4854-8DE9-90EE12646EAE}"/>
                </a:ext>
              </a:extLst>
            </p:cNvPr>
            <p:cNvSpPr/>
            <p:nvPr/>
          </p:nvSpPr>
          <p:spPr>
            <a:xfrm>
              <a:off x="464395" y="3015409"/>
              <a:ext cx="92639" cy="60942"/>
            </a:xfrm>
            <a:custGeom>
              <a:avLst/>
              <a:gdLst/>
              <a:ahLst/>
              <a:cxnLst/>
              <a:rect l="l" t="t" r="r" b="b"/>
              <a:pathLst>
                <a:path w="982" h="646" extrusionOk="0">
                  <a:moveTo>
                    <a:pt x="834" y="0"/>
                  </a:moveTo>
                  <a:cubicBezTo>
                    <a:pt x="760" y="0"/>
                    <a:pt x="686" y="14"/>
                    <a:pt x="616" y="43"/>
                  </a:cubicBezTo>
                  <a:cubicBezTo>
                    <a:pt x="542" y="71"/>
                    <a:pt x="468" y="102"/>
                    <a:pt x="394" y="131"/>
                  </a:cubicBezTo>
                  <a:cubicBezTo>
                    <a:pt x="264" y="204"/>
                    <a:pt x="131" y="306"/>
                    <a:pt x="43" y="422"/>
                  </a:cubicBezTo>
                  <a:cubicBezTo>
                    <a:pt x="0" y="482"/>
                    <a:pt x="0" y="556"/>
                    <a:pt x="57" y="616"/>
                  </a:cubicBezTo>
                  <a:cubicBezTo>
                    <a:pt x="78" y="635"/>
                    <a:pt x="107" y="646"/>
                    <a:pt x="137" y="646"/>
                  </a:cubicBezTo>
                  <a:cubicBezTo>
                    <a:pt x="173" y="646"/>
                    <a:pt x="210" y="631"/>
                    <a:pt x="233" y="598"/>
                  </a:cubicBezTo>
                  <a:cubicBezTo>
                    <a:pt x="264" y="556"/>
                    <a:pt x="306" y="528"/>
                    <a:pt x="335" y="496"/>
                  </a:cubicBezTo>
                  <a:cubicBezTo>
                    <a:pt x="408" y="440"/>
                    <a:pt x="482" y="380"/>
                    <a:pt x="570" y="352"/>
                  </a:cubicBezTo>
                  <a:cubicBezTo>
                    <a:pt x="644" y="306"/>
                    <a:pt x="718" y="278"/>
                    <a:pt x="806" y="264"/>
                  </a:cubicBezTo>
                  <a:lnTo>
                    <a:pt x="848" y="264"/>
                  </a:lnTo>
                  <a:cubicBezTo>
                    <a:pt x="880" y="247"/>
                    <a:pt x="908" y="247"/>
                    <a:pt x="936" y="218"/>
                  </a:cubicBezTo>
                  <a:cubicBezTo>
                    <a:pt x="968" y="190"/>
                    <a:pt x="982" y="159"/>
                    <a:pt x="968" y="116"/>
                  </a:cubicBezTo>
                  <a:cubicBezTo>
                    <a:pt x="968" y="57"/>
                    <a:pt x="908" y="0"/>
                    <a:pt x="848"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7606;p83">
              <a:extLst>
                <a:ext uri="{FF2B5EF4-FFF2-40B4-BE49-F238E27FC236}">
                  <a16:creationId xmlns:a16="http://schemas.microsoft.com/office/drawing/2014/main" id="{52758CC7-9B40-4350-B17A-8611B35A2B77}"/>
                </a:ext>
              </a:extLst>
            </p:cNvPr>
            <p:cNvSpPr/>
            <p:nvPr/>
          </p:nvSpPr>
          <p:spPr>
            <a:xfrm>
              <a:off x="319020" y="3536341"/>
              <a:ext cx="72074" cy="63112"/>
            </a:xfrm>
            <a:custGeom>
              <a:avLst/>
              <a:gdLst/>
              <a:ahLst/>
              <a:cxnLst/>
              <a:rect l="l" t="t" r="r" b="b"/>
              <a:pathLst>
                <a:path w="764" h="669" extrusionOk="0">
                  <a:moveTo>
                    <a:pt x="148" y="1"/>
                  </a:moveTo>
                  <a:cubicBezTo>
                    <a:pt x="117" y="1"/>
                    <a:pt x="103" y="1"/>
                    <a:pt x="89" y="18"/>
                  </a:cubicBezTo>
                  <a:cubicBezTo>
                    <a:pt x="15" y="61"/>
                    <a:pt x="1" y="135"/>
                    <a:pt x="29" y="208"/>
                  </a:cubicBezTo>
                  <a:cubicBezTo>
                    <a:pt x="89" y="310"/>
                    <a:pt x="162" y="398"/>
                    <a:pt x="250" y="472"/>
                  </a:cubicBezTo>
                  <a:cubicBezTo>
                    <a:pt x="352" y="560"/>
                    <a:pt x="469" y="616"/>
                    <a:pt x="588" y="662"/>
                  </a:cubicBezTo>
                  <a:cubicBezTo>
                    <a:pt x="596" y="666"/>
                    <a:pt x="606" y="668"/>
                    <a:pt x="616" y="668"/>
                  </a:cubicBezTo>
                  <a:cubicBezTo>
                    <a:pt x="642" y="668"/>
                    <a:pt x="670" y="658"/>
                    <a:pt x="690" y="648"/>
                  </a:cubicBezTo>
                  <a:cubicBezTo>
                    <a:pt x="718" y="634"/>
                    <a:pt x="732" y="602"/>
                    <a:pt x="750" y="560"/>
                  </a:cubicBezTo>
                  <a:cubicBezTo>
                    <a:pt x="764" y="529"/>
                    <a:pt x="750" y="500"/>
                    <a:pt x="732" y="472"/>
                  </a:cubicBezTo>
                  <a:cubicBezTo>
                    <a:pt x="718" y="427"/>
                    <a:pt x="690" y="412"/>
                    <a:pt x="662" y="398"/>
                  </a:cubicBezTo>
                  <a:lnTo>
                    <a:pt x="616" y="398"/>
                  </a:lnTo>
                  <a:cubicBezTo>
                    <a:pt x="556" y="370"/>
                    <a:pt x="500" y="325"/>
                    <a:pt x="440" y="296"/>
                  </a:cubicBezTo>
                  <a:cubicBezTo>
                    <a:pt x="398" y="251"/>
                    <a:pt x="367" y="208"/>
                    <a:pt x="324" y="163"/>
                  </a:cubicBezTo>
                  <a:cubicBezTo>
                    <a:pt x="310" y="135"/>
                    <a:pt x="279" y="106"/>
                    <a:pt x="264" y="61"/>
                  </a:cubicBezTo>
                  <a:cubicBezTo>
                    <a:pt x="236" y="33"/>
                    <a:pt x="191" y="1"/>
                    <a:pt x="148"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7607;p83">
              <a:extLst>
                <a:ext uri="{FF2B5EF4-FFF2-40B4-BE49-F238E27FC236}">
                  <a16:creationId xmlns:a16="http://schemas.microsoft.com/office/drawing/2014/main" id="{440227C5-7963-43FF-9064-FF07CAD82FE2}"/>
                </a:ext>
              </a:extLst>
            </p:cNvPr>
            <p:cNvSpPr/>
            <p:nvPr/>
          </p:nvSpPr>
          <p:spPr>
            <a:xfrm>
              <a:off x="602411" y="3156444"/>
              <a:ext cx="138487" cy="189241"/>
            </a:xfrm>
            <a:custGeom>
              <a:avLst/>
              <a:gdLst/>
              <a:ahLst/>
              <a:cxnLst/>
              <a:rect l="l" t="t" r="r" b="b"/>
              <a:pathLst>
                <a:path w="1468" h="2006" extrusionOk="0">
                  <a:moveTo>
                    <a:pt x="954" y="0"/>
                  </a:moveTo>
                  <a:cubicBezTo>
                    <a:pt x="940" y="0"/>
                    <a:pt x="912" y="0"/>
                    <a:pt x="894" y="14"/>
                  </a:cubicBezTo>
                  <a:cubicBezTo>
                    <a:pt x="866" y="14"/>
                    <a:pt x="852" y="28"/>
                    <a:pt x="824" y="43"/>
                  </a:cubicBezTo>
                  <a:cubicBezTo>
                    <a:pt x="792" y="57"/>
                    <a:pt x="778" y="88"/>
                    <a:pt x="764" y="102"/>
                  </a:cubicBezTo>
                  <a:cubicBezTo>
                    <a:pt x="736" y="130"/>
                    <a:pt x="718" y="145"/>
                    <a:pt x="704" y="176"/>
                  </a:cubicBezTo>
                  <a:cubicBezTo>
                    <a:pt x="704" y="159"/>
                    <a:pt x="704" y="145"/>
                    <a:pt x="690" y="145"/>
                  </a:cubicBezTo>
                  <a:cubicBezTo>
                    <a:pt x="676" y="102"/>
                    <a:pt x="648" y="57"/>
                    <a:pt x="602" y="43"/>
                  </a:cubicBezTo>
                  <a:cubicBezTo>
                    <a:pt x="588" y="28"/>
                    <a:pt x="560" y="28"/>
                    <a:pt x="528" y="28"/>
                  </a:cubicBezTo>
                  <a:cubicBezTo>
                    <a:pt x="514" y="28"/>
                    <a:pt x="500" y="28"/>
                    <a:pt x="472" y="43"/>
                  </a:cubicBezTo>
                  <a:cubicBezTo>
                    <a:pt x="426" y="57"/>
                    <a:pt x="384" y="88"/>
                    <a:pt x="338" y="130"/>
                  </a:cubicBezTo>
                  <a:cubicBezTo>
                    <a:pt x="296" y="190"/>
                    <a:pt x="250" y="247"/>
                    <a:pt x="222" y="334"/>
                  </a:cubicBezTo>
                  <a:cubicBezTo>
                    <a:pt x="177" y="408"/>
                    <a:pt x="162" y="496"/>
                    <a:pt x="148" y="570"/>
                  </a:cubicBezTo>
                  <a:cubicBezTo>
                    <a:pt x="148" y="598"/>
                    <a:pt x="148" y="644"/>
                    <a:pt x="134" y="672"/>
                  </a:cubicBezTo>
                  <a:cubicBezTo>
                    <a:pt x="134" y="718"/>
                    <a:pt x="120" y="760"/>
                    <a:pt x="120" y="806"/>
                  </a:cubicBezTo>
                  <a:cubicBezTo>
                    <a:pt x="103" y="894"/>
                    <a:pt x="75" y="950"/>
                    <a:pt x="46" y="1010"/>
                  </a:cubicBezTo>
                  <a:cubicBezTo>
                    <a:pt x="46" y="1038"/>
                    <a:pt x="32" y="1070"/>
                    <a:pt x="15" y="1084"/>
                  </a:cubicBezTo>
                  <a:cubicBezTo>
                    <a:pt x="1" y="1098"/>
                    <a:pt x="1" y="1112"/>
                    <a:pt x="1" y="1126"/>
                  </a:cubicBezTo>
                  <a:cubicBezTo>
                    <a:pt x="1" y="1144"/>
                    <a:pt x="15" y="1158"/>
                    <a:pt x="32" y="1158"/>
                  </a:cubicBezTo>
                  <a:lnTo>
                    <a:pt x="46" y="1172"/>
                  </a:lnTo>
                  <a:lnTo>
                    <a:pt x="60" y="1172"/>
                  </a:lnTo>
                  <a:cubicBezTo>
                    <a:pt x="60" y="1288"/>
                    <a:pt x="60" y="1376"/>
                    <a:pt x="75" y="1464"/>
                  </a:cubicBezTo>
                  <a:cubicBezTo>
                    <a:pt x="103" y="1639"/>
                    <a:pt x="177" y="1773"/>
                    <a:pt x="264" y="1861"/>
                  </a:cubicBezTo>
                  <a:cubicBezTo>
                    <a:pt x="324" y="1917"/>
                    <a:pt x="398" y="1963"/>
                    <a:pt x="486" y="1991"/>
                  </a:cubicBezTo>
                  <a:cubicBezTo>
                    <a:pt x="528" y="2005"/>
                    <a:pt x="574" y="2005"/>
                    <a:pt x="630" y="2005"/>
                  </a:cubicBezTo>
                  <a:lnTo>
                    <a:pt x="718" y="2005"/>
                  </a:lnTo>
                  <a:cubicBezTo>
                    <a:pt x="792" y="1991"/>
                    <a:pt x="866" y="1963"/>
                    <a:pt x="940" y="1935"/>
                  </a:cubicBezTo>
                  <a:cubicBezTo>
                    <a:pt x="1014" y="1889"/>
                    <a:pt x="1070" y="1847"/>
                    <a:pt x="1144" y="1787"/>
                  </a:cubicBezTo>
                  <a:lnTo>
                    <a:pt x="1292" y="1639"/>
                  </a:lnTo>
                  <a:cubicBezTo>
                    <a:pt x="1334" y="1583"/>
                    <a:pt x="1380" y="1537"/>
                    <a:pt x="1394" y="1495"/>
                  </a:cubicBezTo>
                  <a:cubicBezTo>
                    <a:pt x="1453" y="1376"/>
                    <a:pt x="1467" y="1260"/>
                    <a:pt x="1453" y="1144"/>
                  </a:cubicBezTo>
                  <a:cubicBezTo>
                    <a:pt x="1439" y="1070"/>
                    <a:pt x="1380" y="968"/>
                    <a:pt x="1292" y="950"/>
                  </a:cubicBezTo>
                  <a:lnTo>
                    <a:pt x="1278" y="950"/>
                  </a:lnTo>
                  <a:cubicBezTo>
                    <a:pt x="1292" y="908"/>
                    <a:pt x="1306" y="862"/>
                    <a:pt x="1306" y="820"/>
                  </a:cubicBezTo>
                  <a:cubicBezTo>
                    <a:pt x="1320" y="792"/>
                    <a:pt x="1320" y="760"/>
                    <a:pt x="1320" y="732"/>
                  </a:cubicBezTo>
                  <a:lnTo>
                    <a:pt x="1320" y="658"/>
                  </a:lnTo>
                  <a:cubicBezTo>
                    <a:pt x="1320" y="616"/>
                    <a:pt x="1306" y="570"/>
                    <a:pt x="1278" y="528"/>
                  </a:cubicBezTo>
                  <a:cubicBezTo>
                    <a:pt x="1263" y="496"/>
                    <a:pt x="1232" y="482"/>
                    <a:pt x="1204" y="468"/>
                  </a:cubicBezTo>
                  <a:lnTo>
                    <a:pt x="1158" y="468"/>
                  </a:lnTo>
                  <a:cubicBezTo>
                    <a:pt x="1144" y="468"/>
                    <a:pt x="1130" y="468"/>
                    <a:pt x="1102" y="482"/>
                  </a:cubicBezTo>
                  <a:cubicBezTo>
                    <a:pt x="1116" y="454"/>
                    <a:pt x="1116" y="440"/>
                    <a:pt x="1130" y="408"/>
                  </a:cubicBezTo>
                  <a:cubicBezTo>
                    <a:pt x="1144" y="352"/>
                    <a:pt x="1158" y="292"/>
                    <a:pt x="1158" y="232"/>
                  </a:cubicBezTo>
                  <a:lnTo>
                    <a:pt x="1158" y="159"/>
                  </a:lnTo>
                  <a:cubicBezTo>
                    <a:pt x="1144" y="130"/>
                    <a:pt x="1130" y="116"/>
                    <a:pt x="1116" y="88"/>
                  </a:cubicBezTo>
                  <a:cubicBezTo>
                    <a:pt x="1102" y="71"/>
                    <a:pt x="1088" y="43"/>
                    <a:pt x="1056" y="28"/>
                  </a:cubicBezTo>
                  <a:cubicBezTo>
                    <a:pt x="1028" y="14"/>
                    <a:pt x="1000" y="0"/>
                    <a:pt x="968" y="0"/>
                  </a:cubicBezTo>
                  <a:close/>
                </a:path>
              </a:pathLst>
            </a:custGeom>
            <a:solidFill>
              <a:srgbClr val="F7C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7608;p83">
              <a:extLst>
                <a:ext uri="{FF2B5EF4-FFF2-40B4-BE49-F238E27FC236}">
                  <a16:creationId xmlns:a16="http://schemas.microsoft.com/office/drawing/2014/main" id="{C9B98EA8-ADB4-4905-876D-49482B3CF12E}"/>
                </a:ext>
              </a:extLst>
            </p:cNvPr>
            <p:cNvSpPr/>
            <p:nvPr/>
          </p:nvSpPr>
          <p:spPr>
            <a:xfrm>
              <a:off x="697975" y="3201914"/>
              <a:ext cx="11037" cy="16698"/>
            </a:xfrm>
            <a:custGeom>
              <a:avLst/>
              <a:gdLst/>
              <a:ahLst/>
              <a:cxnLst/>
              <a:rect l="l" t="t" r="r" b="b"/>
              <a:pathLst>
                <a:path w="117" h="177" extrusionOk="0">
                  <a:moveTo>
                    <a:pt x="89" y="0"/>
                  </a:moveTo>
                  <a:cubicBezTo>
                    <a:pt x="89" y="0"/>
                    <a:pt x="75" y="0"/>
                    <a:pt x="75" y="14"/>
                  </a:cubicBezTo>
                  <a:cubicBezTo>
                    <a:pt x="57" y="28"/>
                    <a:pt x="57" y="46"/>
                    <a:pt x="43" y="60"/>
                  </a:cubicBezTo>
                  <a:cubicBezTo>
                    <a:pt x="43" y="88"/>
                    <a:pt x="29" y="102"/>
                    <a:pt x="15" y="116"/>
                  </a:cubicBezTo>
                  <a:lnTo>
                    <a:pt x="15" y="134"/>
                  </a:lnTo>
                  <a:cubicBezTo>
                    <a:pt x="1" y="148"/>
                    <a:pt x="1" y="148"/>
                    <a:pt x="1" y="162"/>
                  </a:cubicBezTo>
                  <a:cubicBezTo>
                    <a:pt x="1" y="162"/>
                    <a:pt x="15" y="162"/>
                    <a:pt x="15" y="176"/>
                  </a:cubicBezTo>
                  <a:lnTo>
                    <a:pt x="29" y="176"/>
                  </a:lnTo>
                  <a:cubicBezTo>
                    <a:pt x="43" y="176"/>
                    <a:pt x="43" y="176"/>
                    <a:pt x="43" y="162"/>
                  </a:cubicBezTo>
                  <a:cubicBezTo>
                    <a:pt x="57" y="148"/>
                    <a:pt x="75" y="134"/>
                    <a:pt x="89" y="102"/>
                  </a:cubicBezTo>
                  <a:cubicBezTo>
                    <a:pt x="89" y="74"/>
                    <a:pt x="103" y="60"/>
                    <a:pt x="117" y="28"/>
                  </a:cubicBezTo>
                  <a:lnTo>
                    <a:pt x="117" y="14"/>
                  </a:lnTo>
                  <a:lnTo>
                    <a:pt x="103" y="0"/>
                  </a:lnTo>
                  <a:close/>
                </a:path>
              </a:pathLst>
            </a:custGeom>
            <a:solidFill>
              <a:srgbClr val="CD8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7609;p83">
              <a:extLst>
                <a:ext uri="{FF2B5EF4-FFF2-40B4-BE49-F238E27FC236}">
                  <a16:creationId xmlns:a16="http://schemas.microsoft.com/office/drawing/2014/main" id="{70A7ABF7-6415-4673-9139-766CB33F7B3E}"/>
                </a:ext>
              </a:extLst>
            </p:cNvPr>
            <p:cNvSpPr/>
            <p:nvPr/>
          </p:nvSpPr>
          <p:spPr>
            <a:xfrm>
              <a:off x="713257" y="3246064"/>
              <a:ext cx="9717" cy="13962"/>
            </a:xfrm>
            <a:custGeom>
              <a:avLst/>
              <a:gdLst/>
              <a:ahLst/>
              <a:cxnLst/>
              <a:rect l="l" t="t" r="r" b="b"/>
              <a:pathLst>
                <a:path w="103" h="148" extrusionOk="0">
                  <a:moveTo>
                    <a:pt x="71" y="0"/>
                  </a:moveTo>
                  <a:cubicBezTo>
                    <a:pt x="57" y="0"/>
                    <a:pt x="57" y="0"/>
                    <a:pt x="43" y="18"/>
                  </a:cubicBezTo>
                  <a:cubicBezTo>
                    <a:pt x="29" y="46"/>
                    <a:pt x="15" y="74"/>
                    <a:pt x="0" y="120"/>
                  </a:cubicBezTo>
                  <a:lnTo>
                    <a:pt x="0" y="134"/>
                  </a:lnTo>
                  <a:lnTo>
                    <a:pt x="15" y="148"/>
                  </a:lnTo>
                  <a:lnTo>
                    <a:pt x="29" y="148"/>
                  </a:lnTo>
                  <a:cubicBezTo>
                    <a:pt x="43" y="148"/>
                    <a:pt x="43" y="134"/>
                    <a:pt x="43" y="134"/>
                  </a:cubicBezTo>
                  <a:cubicBezTo>
                    <a:pt x="71" y="106"/>
                    <a:pt x="88" y="60"/>
                    <a:pt x="103" y="32"/>
                  </a:cubicBezTo>
                  <a:cubicBezTo>
                    <a:pt x="103" y="18"/>
                    <a:pt x="103" y="0"/>
                    <a:pt x="88" y="0"/>
                  </a:cubicBezTo>
                  <a:close/>
                </a:path>
              </a:pathLst>
            </a:custGeom>
            <a:solidFill>
              <a:srgbClr val="CD8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7610;p83">
              <a:extLst>
                <a:ext uri="{FF2B5EF4-FFF2-40B4-BE49-F238E27FC236}">
                  <a16:creationId xmlns:a16="http://schemas.microsoft.com/office/drawing/2014/main" id="{42BC9D34-BF53-475B-A79E-92976EF31346}"/>
                </a:ext>
              </a:extLst>
            </p:cNvPr>
            <p:cNvSpPr/>
            <p:nvPr/>
          </p:nvSpPr>
          <p:spPr>
            <a:xfrm>
              <a:off x="635617" y="3174368"/>
              <a:ext cx="34622" cy="51131"/>
            </a:xfrm>
            <a:custGeom>
              <a:avLst/>
              <a:gdLst/>
              <a:ahLst/>
              <a:cxnLst/>
              <a:rect l="l" t="t" r="r" b="b"/>
              <a:pathLst>
                <a:path w="367" h="542" extrusionOk="0">
                  <a:moveTo>
                    <a:pt x="352" y="0"/>
                  </a:moveTo>
                  <a:cubicBezTo>
                    <a:pt x="338" y="0"/>
                    <a:pt x="338" y="0"/>
                    <a:pt x="338" y="14"/>
                  </a:cubicBezTo>
                  <a:cubicBezTo>
                    <a:pt x="310" y="57"/>
                    <a:pt x="296" y="102"/>
                    <a:pt x="264" y="144"/>
                  </a:cubicBezTo>
                  <a:cubicBezTo>
                    <a:pt x="190" y="264"/>
                    <a:pt x="102" y="380"/>
                    <a:pt x="14" y="496"/>
                  </a:cubicBezTo>
                  <a:cubicBezTo>
                    <a:pt x="0" y="514"/>
                    <a:pt x="0" y="528"/>
                    <a:pt x="14" y="542"/>
                  </a:cubicBezTo>
                  <a:cubicBezTo>
                    <a:pt x="32" y="542"/>
                    <a:pt x="60" y="542"/>
                    <a:pt x="60" y="528"/>
                  </a:cubicBezTo>
                  <a:cubicBezTo>
                    <a:pt x="120" y="454"/>
                    <a:pt x="176" y="380"/>
                    <a:pt x="222" y="292"/>
                  </a:cubicBezTo>
                  <a:cubicBezTo>
                    <a:pt x="278" y="204"/>
                    <a:pt x="324" y="116"/>
                    <a:pt x="366" y="28"/>
                  </a:cubicBezTo>
                  <a:cubicBezTo>
                    <a:pt x="366" y="14"/>
                    <a:pt x="366" y="0"/>
                    <a:pt x="352" y="0"/>
                  </a:cubicBezTo>
                  <a:close/>
                </a:path>
              </a:pathLst>
            </a:custGeom>
            <a:solidFill>
              <a:srgbClr val="CD8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7611;p83">
              <a:extLst>
                <a:ext uri="{FF2B5EF4-FFF2-40B4-BE49-F238E27FC236}">
                  <a16:creationId xmlns:a16="http://schemas.microsoft.com/office/drawing/2014/main" id="{245E1B26-AC7C-498A-89E2-96DF81370DFC}"/>
                </a:ext>
              </a:extLst>
            </p:cNvPr>
            <p:cNvSpPr/>
            <p:nvPr/>
          </p:nvSpPr>
          <p:spPr>
            <a:xfrm>
              <a:off x="280247" y="3244649"/>
              <a:ext cx="392916" cy="275277"/>
            </a:xfrm>
            <a:custGeom>
              <a:avLst/>
              <a:gdLst/>
              <a:ahLst/>
              <a:cxnLst/>
              <a:rect l="l" t="t" r="r" b="b"/>
              <a:pathLst>
                <a:path w="4165" h="2918" extrusionOk="0">
                  <a:moveTo>
                    <a:pt x="3402" y="1"/>
                  </a:moveTo>
                  <a:cubicBezTo>
                    <a:pt x="3152" y="121"/>
                    <a:pt x="2874" y="209"/>
                    <a:pt x="2550" y="311"/>
                  </a:cubicBezTo>
                  <a:cubicBezTo>
                    <a:pt x="2448" y="325"/>
                    <a:pt x="2360" y="353"/>
                    <a:pt x="2272" y="384"/>
                  </a:cubicBezTo>
                  <a:cubicBezTo>
                    <a:pt x="2054" y="441"/>
                    <a:pt x="1833" y="500"/>
                    <a:pt x="1629" y="574"/>
                  </a:cubicBezTo>
                  <a:cubicBezTo>
                    <a:pt x="1277" y="676"/>
                    <a:pt x="1013" y="792"/>
                    <a:pt x="778" y="940"/>
                  </a:cubicBezTo>
                  <a:cubicBezTo>
                    <a:pt x="647" y="1028"/>
                    <a:pt x="528" y="1116"/>
                    <a:pt x="412" y="1204"/>
                  </a:cubicBezTo>
                  <a:cubicBezTo>
                    <a:pt x="352" y="1264"/>
                    <a:pt x="296" y="1320"/>
                    <a:pt x="250" y="1380"/>
                  </a:cubicBezTo>
                  <a:cubicBezTo>
                    <a:pt x="194" y="1454"/>
                    <a:pt x="134" y="1528"/>
                    <a:pt x="106" y="1616"/>
                  </a:cubicBezTo>
                  <a:cubicBezTo>
                    <a:pt x="32" y="1746"/>
                    <a:pt x="0" y="1893"/>
                    <a:pt x="0" y="2038"/>
                  </a:cubicBezTo>
                  <a:cubicBezTo>
                    <a:pt x="18" y="2171"/>
                    <a:pt x="60" y="2301"/>
                    <a:pt x="134" y="2421"/>
                  </a:cubicBezTo>
                  <a:cubicBezTo>
                    <a:pt x="162" y="2463"/>
                    <a:pt x="208" y="2523"/>
                    <a:pt x="264" y="2583"/>
                  </a:cubicBezTo>
                  <a:cubicBezTo>
                    <a:pt x="324" y="2625"/>
                    <a:pt x="369" y="2671"/>
                    <a:pt x="440" y="2713"/>
                  </a:cubicBezTo>
                  <a:cubicBezTo>
                    <a:pt x="559" y="2787"/>
                    <a:pt x="704" y="2847"/>
                    <a:pt x="851" y="2875"/>
                  </a:cubicBezTo>
                  <a:cubicBezTo>
                    <a:pt x="953" y="2903"/>
                    <a:pt x="1055" y="2917"/>
                    <a:pt x="1161" y="2917"/>
                  </a:cubicBezTo>
                  <a:cubicBezTo>
                    <a:pt x="1217" y="2917"/>
                    <a:pt x="1277" y="2903"/>
                    <a:pt x="1337" y="2903"/>
                  </a:cubicBezTo>
                  <a:cubicBezTo>
                    <a:pt x="1513" y="2875"/>
                    <a:pt x="1689" y="2847"/>
                    <a:pt x="1847" y="2787"/>
                  </a:cubicBezTo>
                  <a:cubicBezTo>
                    <a:pt x="2156" y="2699"/>
                    <a:pt x="2462" y="2551"/>
                    <a:pt x="2772" y="2361"/>
                  </a:cubicBezTo>
                  <a:cubicBezTo>
                    <a:pt x="3314" y="2024"/>
                    <a:pt x="3781" y="1542"/>
                    <a:pt x="4151" y="1176"/>
                  </a:cubicBezTo>
                  <a:cubicBezTo>
                    <a:pt x="4165" y="1158"/>
                    <a:pt x="4165" y="1144"/>
                    <a:pt x="4165" y="1130"/>
                  </a:cubicBezTo>
                  <a:lnTo>
                    <a:pt x="4165" y="1116"/>
                  </a:lnTo>
                  <a:cubicBezTo>
                    <a:pt x="4165" y="1042"/>
                    <a:pt x="4151" y="982"/>
                    <a:pt x="4133" y="912"/>
                  </a:cubicBezTo>
                  <a:cubicBezTo>
                    <a:pt x="4105" y="852"/>
                    <a:pt x="4091" y="792"/>
                    <a:pt x="4045" y="704"/>
                  </a:cubicBezTo>
                  <a:cubicBezTo>
                    <a:pt x="4031" y="676"/>
                    <a:pt x="4003" y="631"/>
                    <a:pt x="3975" y="588"/>
                  </a:cubicBezTo>
                  <a:lnTo>
                    <a:pt x="3957" y="560"/>
                  </a:lnTo>
                  <a:cubicBezTo>
                    <a:pt x="3943" y="515"/>
                    <a:pt x="3915" y="486"/>
                    <a:pt x="3887" y="441"/>
                  </a:cubicBezTo>
                  <a:cubicBezTo>
                    <a:pt x="3813" y="325"/>
                    <a:pt x="3753" y="237"/>
                    <a:pt x="3694" y="163"/>
                  </a:cubicBezTo>
                  <a:cubicBezTo>
                    <a:pt x="3651" y="135"/>
                    <a:pt x="3606" y="89"/>
                    <a:pt x="3563" y="61"/>
                  </a:cubicBezTo>
                  <a:cubicBezTo>
                    <a:pt x="3535" y="47"/>
                    <a:pt x="3504" y="15"/>
                    <a:pt x="3461" y="15"/>
                  </a:cubicBezTo>
                  <a:cubicBezTo>
                    <a:pt x="3447" y="1"/>
                    <a:pt x="3430" y="1"/>
                    <a:pt x="3430"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7612;p83">
              <a:extLst>
                <a:ext uri="{FF2B5EF4-FFF2-40B4-BE49-F238E27FC236}">
                  <a16:creationId xmlns:a16="http://schemas.microsoft.com/office/drawing/2014/main" id="{33E4D8D4-433A-46D2-A399-0F3B2C1BE85D}"/>
                </a:ext>
              </a:extLst>
            </p:cNvPr>
            <p:cNvSpPr/>
            <p:nvPr/>
          </p:nvSpPr>
          <p:spPr>
            <a:xfrm>
              <a:off x="305058" y="3244649"/>
              <a:ext cx="312729" cy="127544"/>
            </a:xfrm>
            <a:custGeom>
              <a:avLst/>
              <a:gdLst/>
              <a:ahLst/>
              <a:cxnLst/>
              <a:rect l="l" t="t" r="r" b="b"/>
              <a:pathLst>
                <a:path w="3315" h="1352" extrusionOk="0">
                  <a:moveTo>
                    <a:pt x="3139" y="1"/>
                  </a:moveTo>
                  <a:cubicBezTo>
                    <a:pt x="2875" y="121"/>
                    <a:pt x="2611" y="209"/>
                    <a:pt x="2287" y="296"/>
                  </a:cubicBezTo>
                  <a:cubicBezTo>
                    <a:pt x="2185" y="325"/>
                    <a:pt x="2097" y="353"/>
                    <a:pt x="2009" y="384"/>
                  </a:cubicBezTo>
                  <a:lnTo>
                    <a:pt x="1995" y="384"/>
                  </a:lnTo>
                  <a:cubicBezTo>
                    <a:pt x="1791" y="441"/>
                    <a:pt x="1570" y="500"/>
                    <a:pt x="1366" y="574"/>
                  </a:cubicBezTo>
                  <a:cubicBezTo>
                    <a:pt x="1014" y="676"/>
                    <a:pt x="750" y="792"/>
                    <a:pt x="515" y="940"/>
                  </a:cubicBezTo>
                  <a:cubicBezTo>
                    <a:pt x="384" y="1014"/>
                    <a:pt x="251" y="1116"/>
                    <a:pt x="149" y="1204"/>
                  </a:cubicBezTo>
                  <a:cubicBezTo>
                    <a:pt x="106" y="1264"/>
                    <a:pt x="47" y="1306"/>
                    <a:pt x="1" y="1352"/>
                  </a:cubicBezTo>
                  <a:cubicBezTo>
                    <a:pt x="33" y="1334"/>
                    <a:pt x="47" y="1320"/>
                    <a:pt x="61" y="1306"/>
                  </a:cubicBezTo>
                  <a:cubicBezTo>
                    <a:pt x="163" y="1232"/>
                    <a:pt x="251" y="1158"/>
                    <a:pt x="353" y="1116"/>
                  </a:cubicBezTo>
                  <a:cubicBezTo>
                    <a:pt x="458" y="1056"/>
                    <a:pt x="574" y="1000"/>
                    <a:pt x="676" y="954"/>
                  </a:cubicBezTo>
                  <a:cubicBezTo>
                    <a:pt x="778" y="912"/>
                    <a:pt x="880" y="880"/>
                    <a:pt x="986" y="838"/>
                  </a:cubicBezTo>
                  <a:cubicBezTo>
                    <a:pt x="1278" y="736"/>
                    <a:pt x="1584" y="662"/>
                    <a:pt x="1893" y="574"/>
                  </a:cubicBezTo>
                  <a:cubicBezTo>
                    <a:pt x="2199" y="486"/>
                    <a:pt x="2509" y="413"/>
                    <a:pt x="2801" y="296"/>
                  </a:cubicBezTo>
                  <a:cubicBezTo>
                    <a:pt x="2949" y="237"/>
                    <a:pt x="3096" y="177"/>
                    <a:pt x="3241" y="103"/>
                  </a:cubicBezTo>
                  <a:cubicBezTo>
                    <a:pt x="3272" y="103"/>
                    <a:pt x="3300" y="89"/>
                    <a:pt x="3314" y="75"/>
                  </a:cubicBezTo>
                  <a:lnTo>
                    <a:pt x="3314" y="61"/>
                  </a:lnTo>
                  <a:cubicBezTo>
                    <a:pt x="3272" y="47"/>
                    <a:pt x="3241" y="15"/>
                    <a:pt x="3198" y="15"/>
                  </a:cubicBezTo>
                  <a:cubicBezTo>
                    <a:pt x="3184" y="1"/>
                    <a:pt x="3167" y="1"/>
                    <a:pt x="3167"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7613;p83">
              <a:extLst>
                <a:ext uri="{FF2B5EF4-FFF2-40B4-BE49-F238E27FC236}">
                  <a16:creationId xmlns:a16="http://schemas.microsoft.com/office/drawing/2014/main" id="{5C9947CA-525B-4BDE-9FCF-DFDDA30B9AD8}"/>
                </a:ext>
              </a:extLst>
            </p:cNvPr>
            <p:cNvSpPr/>
            <p:nvPr/>
          </p:nvSpPr>
          <p:spPr>
            <a:xfrm>
              <a:off x="569204" y="3272573"/>
              <a:ext cx="94" cy="94"/>
            </a:xfrm>
            <a:custGeom>
              <a:avLst/>
              <a:gdLst/>
              <a:ahLst/>
              <a:cxnLst/>
              <a:rect l="l" t="t" r="r" b="b"/>
              <a:pathLst>
                <a:path w="1" h="1" extrusionOk="0">
                  <a:moveTo>
                    <a:pt x="1" y="0"/>
                  </a:move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7614;p83">
              <a:extLst>
                <a:ext uri="{FF2B5EF4-FFF2-40B4-BE49-F238E27FC236}">
                  <a16:creationId xmlns:a16="http://schemas.microsoft.com/office/drawing/2014/main" id="{353B8316-E1D0-4F06-89C4-DA669E8563DD}"/>
                </a:ext>
              </a:extLst>
            </p:cNvPr>
            <p:cNvSpPr/>
            <p:nvPr/>
          </p:nvSpPr>
          <p:spPr>
            <a:xfrm>
              <a:off x="302417" y="3322383"/>
              <a:ext cx="370746" cy="197543"/>
            </a:xfrm>
            <a:custGeom>
              <a:avLst/>
              <a:gdLst/>
              <a:ahLst/>
              <a:cxnLst/>
              <a:rect l="l" t="t" r="r" b="b"/>
              <a:pathLst>
                <a:path w="3930" h="2094" extrusionOk="0">
                  <a:moveTo>
                    <a:pt x="3856" y="0"/>
                  </a:moveTo>
                  <a:cubicBezTo>
                    <a:pt x="3694" y="190"/>
                    <a:pt x="3518" y="380"/>
                    <a:pt x="3328" y="570"/>
                  </a:cubicBezTo>
                  <a:cubicBezTo>
                    <a:pt x="3093" y="792"/>
                    <a:pt x="2829" y="1010"/>
                    <a:pt x="2565" y="1200"/>
                  </a:cubicBezTo>
                  <a:cubicBezTo>
                    <a:pt x="2435" y="1302"/>
                    <a:pt x="2287" y="1375"/>
                    <a:pt x="2157" y="1463"/>
                  </a:cubicBezTo>
                  <a:cubicBezTo>
                    <a:pt x="2009" y="1537"/>
                    <a:pt x="1876" y="1611"/>
                    <a:pt x="1731" y="1671"/>
                  </a:cubicBezTo>
                  <a:cubicBezTo>
                    <a:pt x="1584" y="1713"/>
                    <a:pt x="1454" y="1773"/>
                    <a:pt x="1306" y="1801"/>
                  </a:cubicBezTo>
                  <a:cubicBezTo>
                    <a:pt x="1172" y="1829"/>
                    <a:pt x="1042" y="1861"/>
                    <a:pt x="908" y="1861"/>
                  </a:cubicBezTo>
                  <a:cubicBezTo>
                    <a:pt x="874" y="1865"/>
                    <a:pt x="839" y="1867"/>
                    <a:pt x="803" y="1867"/>
                  </a:cubicBezTo>
                  <a:cubicBezTo>
                    <a:pt x="716" y="1867"/>
                    <a:pt x="623" y="1857"/>
                    <a:pt x="528" y="1847"/>
                  </a:cubicBezTo>
                  <a:cubicBezTo>
                    <a:pt x="398" y="1829"/>
                    <a:pt x="265" y="1815"/>
                    <a:pt x="134" y="1773"/>
                  </a:cubicBezTo>
                  <a:cubicBezTo>
                    <a:pt x="89" y="1759"/>
                    <a:pt x="47" y="1727"/>
                    <a:pt x="1" y="1713"/>
                  </a:cubicBezTo>
                  <a:lnTo>
                    <a:pt x="1" y="1713"/>
                  </a:lnTo>
                  <a:cubicBezTo>
                    <a:pt x="1" y="1727"/>
                    <a:pt x="15" y="1741"/>
                    <a:pt x="29" y="1759"/>
                  </a:cubicBezTo>
                  <a:cubicBezTo>
                    <a:pt x="75" y="1801"/>
                    <a:pt x="134" y="1847"/>
                    <a:pt x="205" y="1889"/>
                  </a:cubicBezTo>
                  <a:cubicBezTo>
                    <a:pt x="324" y="1963"/>
                    <a:pt x="469" y="2023"/>
                    <a:pt x="616" y="2051"/>
                  </a:cubicBezTo>
                  <a:cubicBezTo>
                    <a:pt x="718" y="2079"/>
                    <a:pt x="820" y="2093"/>
                    <a:pt x="926" y="2093"/>
                  </a:cubicBezTo>
                  <a:cubicBezTo>
                    <a:pt x="982" y="2093"/>
                    <a:pt x="1042" y="2079"/>
                    <a:pt x="1102" y="2079"/>
                  </a:cubicBezTo>
                  <a:cubicBezTo>
                    <a:pt x="1278" y="2051"/>
                    <a:pt x="1454" y="2023"/>
                    <a:pt x="1629" y="1963"/>
                  </a:cubicBezTo>
                  <a:cubicBezTo>
                    <a:pt x="1921" y="1875"/>
                    <a:pt x="2227" y="1727"/>
                    <a:pt x="2537" y="1537"/>
                  </a:cubicBezTo>
                  <a:cubicBezTo>
                    <a:pt x="3079" y="1200"/>
                    <a:pt x="3546" y="718"/>
                    <a:pt x="3930" y="352"/>
                  </a:cubicBezTo>
                  <a:lnTo>
                    <a:pt x="3930" y="306"/>
                  </a:lnTo>
                  <a:lnTo>
                    <a:pt x="3930" y="292"/>
                  </a:lnTo>
                  <a:cubicBezTo>
                    <a:pt x="3930" y="218"/>
                    <a:pt x="3916" y="144"/>
                    <a:pt x="3898" y="88"/>
                  </a:cubicBezTo>
                  <a:cubicBezTo>
                    <a:pt x="3884" y="56"/>
                    <a:pt x="3870" y="28"/>
                    <a:pt x="3856"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7615;p83">
              <a:extLst>
                <a:ext uri="{FF2B5EF4-FFF2-40B4-BE49-F238E27FC236}">
                  <a16:creationId xmlns:a16="http://schemas.microsoft.com/office/drawing/2014/main" id="{70732079-DDFA-44D4-8B5B-8239BBEF5A6F}"/>
                </a:ext>
              </a:extLst>
            </p:cNvPr>
            <p:cNvSpPr/>
            <p:nvPr/>
          </p:nvSpPr>
          <p:spPr>
            <a:xfrm>
              <a:off x="250059" y="2281085"/>
              <a:ext cx="638854" cy="548950"/>
            </a:xfrm>
            <a:custGeom>
              <a:avLst/>
              <a:gdLst/>
              <a:ahLst/>
              <a:cxnLst/>
              <a:rect l="l" t="t" r="r" b="b"/>
              <a:pathLst>
                <a:path w="6772" h="5819" extrusionOk="0">
                  <a:moveTo>
                    <a:pt x="4647" y="0"/>
                  </a:moveTo>
                  <a:cubicBezTo>
                    <a:pt x="4527" y="0"/>
                    <a:pt x="4411" y="14"/>
                    <a:pt x="4295" y="14"/>
                  </a:cubicBezTo>
                  <a:cubicBezTo>
                    <a:pt x="4101" y="28"/>
                    <a:pt x="3912" y="46"/>
                    <a:pt x="3722" y="74"/>
                  </a:cubicBezTo>
                  <a:cubicBezTo>
                    <a:pt x="3486" y="102"/>
                    <a:pt x="3240" y="162"/>
                    <a:pt x="2976" y="236"/>
                  </a:cubicBezTo>
                  <a:cubicBezTo>
                    <a:pt x="2666" y="324"/>
                    <a:pt x="2374" y="440"/>
                    <a:pt x="2096" y="588"/>
                  </a:cubicBezTo>
                  <a:cubicBezTo>
                    <a:pt x="1801" y="732"/>
                    <a:pt x="1537" y="894"/>
                    <a:pt x="1287" y="1083"/>
                  </a:cubicBezTo>
                  <a:cubicBezTo>
                    <a:pt x="1055" y="1291"/>
                    <a:pt x="834" y="1509"/>
                    <a:pt x="644" y="1745"/>
                  </a:cubicBezTo>
                  <a:cubicBezTo>
                    <a:pt x="454" y="1995"/>
                    <a:pt x="306" y="2258"/>
                    <a:pt x="190" y="2550"/>
                  </a:cubicBezTo>
                  <a:cubicBezTo>
                    <a:pt x="88" y="2842"/>
                    <a:pt x="14" y="3152"/>
                    <a:pt x="0" y="3489"/>
                  </a:cubicBezTo>
                  <a:lnTo>
                    <a:pt x="0" y="3897"/>
                  </a:lnTo>
                  <a:cubicBezTo>
                    <a:pt x="0" y="4031"/>
                    <a:pt x="14" y="4179"/>
                    <a:pt x="42" y="4323"/>
                  </a:cubicBezTo>
                  <a:cubicBezTo>
                    <a:pt x="56" y="4471"/>
                    <a:pt x="88" y="4601"/>
                    <a:pt x="116" y="4749"/>
                  </a:cubicBezTo>
                  <a:cubicBezTo>
                    <a:pt x="144" y="4865"/>
                    <a:pt x="176" y="4984"/>
                    <a:pt x="218" y="5100"/>
                  </a:cubicBezTo>
                  <a:cubicBezTo>
                    <a:pt x="204" y="5115"/>
                    <a:pt x="204" y="5146"/>
                    <a:pt x="218" y="5160"/>
                  </a:cubicBezTo>
                  <a:cubicBezTo>
                    <a:pt x="292" y="5305"/>
                    <a:pt x="366" y="5424"/>
                    <a:pt x="454" y="5526"/>
                  </a:cubicBezTo>
                  <a:cubicBezTo>
                    <a:pt x="570" y="5674"/>
                    <a:pt x="672" y="5762"/>
                    <a:pt x="791" y="5804"/>
                  </a:cubicBezTo>
                  <a:cubicBezTo>
                    <a:pt x="820" y="5818"/>
                    <a:pt x="848" y="5818"/>
                    <a:pt x="879" y="5818"/>
                  </a:cubicBezTo>
                  <a:lnTo>
                    <a:pt x="981" y="5818"/>
                  </a:lnTo>
                  <a:cubicBezTo>
                    <a:pt x="1041" y="5818"/>
                    <a:pt x="1083" y="5790"/>
                    <a:pt x="1143" y="5762"/>
                  </a:cubicBezTo>
                  <a:cubicBezTo>
                    <a:pt x="1231" y="5702"/>
                    <a:pt x="1305" y="5614"/>
                    <a:pt x="1375" y="5466"/>
                  </a:cubicBezTo>
                  <a:cubicBezTo>
                    <a:pt x="1435" y="5378"/>
                    <a:pt x="1481" y="5262"/>
                    <a:pt x="1523" y="5115"/>
                  </a:cubicBezTo>
                  <a:cubicBezTo>
                    <a:pt x="1569" y="4998"/>
                    <a:pt x="1597" y="4865"/>
                    <a:pt x="1625" y="4749"/>
                  </a:cubicBezTo>
                  <a:cubicBezTo>
                    <a:pt x="1685" y="4425"/>
                    <a:pt x="1699" y="4091"/>
                    <a:pt x="1671" y="3722"/>
                  </a:cubicBezTo>
                  <a:cubicBezTo>
                    <a:pt x="1657" y="3475"/>
                    <a:pt x="1625" y="3212"/>
                    <a:pt x="1569" y="2976"/>
                  </a:cubicBezTo>
                  <a:cubicBezTo>
                    <a:pt x="1509" y="2772"/>
                    <a:pt x="1449" y="2596"/>
                    <a:pt x="1375" y="2420"/>
                  </a:cubicBezTo>
                  <a:lnTo>
                    <a:pt x="1375" y="2420"/>
                  </a:lnTo>
                  <a:cubicBezTo>
                    <a:pt x="1583" y="2522"/>
                    <a:pt x="1833" y="2596"/>
                    <a:pt x="2096" y="2638"/>
                  </a:cubicBezTo>
                  <a:cubicBezTo>
                    <a:pt x="2255" y="2666"/>
                    <a:pt x="2431" y="2684"/>
                    <a:pt x="2607" y="2684"/>
                  </a:cubicBezTo>
                  <a:cubicBezTo>
                    <a:pt x="2740" y="2684"/>
                    <a:pt x="2870" y="2684"/>
                    <a:pt x="3004" y="2666"/>
                  </a:cubicBezTo>
                  <a:cubicBezTo>
                    <a:pt x="3296" y="2624"/>
                    <a:pt x="3574" y="2550"/>
                    <a:pt x="3838" y="2420"/>
                  </a:cubicBezTo>
                  <a:cubicBezTo>
                    <a:pt x="3971" y="2360"/>
                    <a:pt x="4087" y="2286"/>
                    <a:pt x="4207" y="2199"/>
                  </a:cubicBezTo>
                  <a:cubicBezTo>
                    <a:pt x="4323" y="2125"/>
                    <a:pt x="4425" y="2037"/>
                    <a:pt x="4513" y="1935"/>
                  </a:cubicBezTo>
                  <a:cubicBezTo>
                    <a:pt x="4615" y="1995"/>
                    <a:pt x="4717" y="2037"/>
                    <a:pt x="4837" y="2082"/>
                  </a:cubicBezTo>
                  <a:cubicBezTo>
                    <a:pt x="4967" y="2125"/>
                    <a:pt x="5100" y="2139"/>
                    <a:pt x="5231" y="2156"/>
                  </a:cubicBezTo>
                  <a:lnTo>
                    <a:pt x="5350" y="2156"/>
                  </a:lnTo>
                  <a:cubicBezTo>
                    <a:pt x="5582" y="2156"/>
                    <a:pt x="5818" y="2111"/>
                    <a:pt x="6036" y="2009"/>
                  </a:cubicBezTo>
                  <a:cubicBezTo>
                    <a:pt x="6198" y="1949"/>
                    <a:pt x="6346" y="1847"/>
                    <a:pt x="6462" y="1731"/>
                  </a:cubicBezTo>
                  <a:cubicBezTo>
                    <a:pt x="6581" y="1611"/>
                    <a:pt x="6683" y="1481"/>
                    <a:pt x="6757" y="1319"/>
                  </a:cubicBezTo>
                  <a:lnTo>
                    <a:pt x="6757" y="1305"/>
                  </a:lnTo>
                  <a:lnTo>
                    <a:pt x="6757" y="1277"/>
                  </a:lnTo>
                  <a:cubicBezTo>
                    <a:pt x="6771" y="1171"/>
                    <a:pt x="6771" y="1069"/>
                    <a:pt x="6757" y="981"/>
                  </a:cubicBezTo>
                  <a:cubicBezTo>
                    <a:pt x="6740" y="879"/>
                    <a:pt x="6697" y="792"/>
                    <a:pt x="6652" y="704"/>
                  </a:cubicBezTo>
                  <a:cubicBezTo>
                    <a:pt x="6581" y="556"/>
                    <a:pt x="6434" y="426"/>
                    <a:pt x="6258" y="324"/>
                  </a:cubicBezTo>
                  <a:cubicBezTo>
                    <a:pt x="6170" y="278"/>
                    <a:pt x="6082" y="236"/>
                    <a:pt x="5980" y="190"/>
                  </a:cubicBezTo>
                  <a:cubicBezTo>
                    <a:pt x="5878" y="162"/>
                    <a:pt x="5772" y="134"/>
                    <a:pt x="5656" y="102"/>
                  </a:cubicBezTo>
                  <a:cubicBezTo>
                    <a:pt x="5452" y="60"/>
                    <a:pt x="5231" y="28"/>
                    <a:pt x="4967" y="14"/>
                  </a:cubicBezTo>
                  <a:cubicBezTo>
                    <a:pt x="4865" y="14"/>
                    <a:pt x="4749" y="0"/>
                    <a:pt x="4647" y="0"/>
                  </a:cubicBezTo>
                  <a:close/>
                </a:path>
              </a:pathLst>
            </a:custGeom>
            <a:solidFill>
              <a:srgbClr val="FBDC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7616;p83">
              <a:extLst>
                <a:ext uri="{FF2B5EF4-FFF2-40B4-BE49-F238E27FC236}">
                  <a16:creationId xmlns:a16="http://schemas.microsoft.com/office/drawing/2014/main" id="{D536F7CF-8BB1-4689-A47C-5E30FF8524B4}"/>
                </a:ext>
              </a:extLst>
            </p:cNvPr>
            <p:cNvSpPr/>
            <p:nvPr/>
          </p:nvSpPr>
          <p:spPr>
            <a:xfrm>
              <a:off x="308077" y="2434667"/>
              <a:ext cx="319332" cy="63961"/>
            </a:xfrm>
            <a:custGeom>
              <a:avLst/>
              <a:gdLst/>
              <a:ahLst/>
              <a:cxnLst/>
              <a:rect l="l" t="t" r="r" b="b"/>
              <a:pathLst>
                <a:path w="3385" h="678" extrusionOk="0">
                  <a:moveTo>
                    <a:pt x="3282" y="1"/>
                  </a:moveTo>
                  <a:cubicBezTo>
                    <a:pt x="3254" y="1"/>
                    <a:pt x="3240" y="1"/>
                    <a:pt x="3223" y="29"/>
                  </a:cubicBezTo>
                  <a:cubicBezTo>
                    <a:pt x="3195" y="43"/>
                    <a:pt x="3166" y="71"/>
                    <a:pt x="3135" y="89"/>
                  </a:cubicBezTo>
                  <a:lnTo>
                    <a:pt x="3152" y="89"/>
                  </a:lnTo>
                  <a:cubicBezTo>
                    <a:pt x="3033" y="177"/>
                    <a:pt x="2903" y="265"/>
                    <a:pt x="2769" y="321"/>
                  </a:cubicBezTo>
                  <a:cubicBezTo>
                    <a:pt x="2607" y="395"/>
                    <a:pt x="2417" y="454"/>
                    <a:pt x="2241" y="483"/>
                  </a:cubicBezTo>
                  <a:cubicBezTo>
                    <a:pt x="2097" y="511"/>
                    <a:pt x="1963" y="528"/>
                    <a:pt x="1816" y="528"/>
                  </a:cubicBezTo>
                  <a:cubicBezTo>
                    <a:pt x="1671" y="528"/>
                    <a:pt x="1524" y="528"/>
                    <a:pt x="1394" y="511"/>
                  </a:cubicBezTo>
                  <a:cubicBezTo>
                    <a:pt x="1070" y="483"/>
                    <a:pt x="760" y="409"/>
                    <a:pt x="468" y="307"/>
                  </a:cubicBezTo>
                  <a:lnTo>
                    <a:pt x="483" y="307"/>
                  </a:lnTo>
                  <a:cubicBezTo>
                    <a:pt x="321" y="247"/>
                    <a:pt x="176" y="177"/>
                    <a:pt x="43" y="103"/>
                  </a:cubicBezTo>
                  <a:cubicBezTo>
                    <a:pt x="38" y="98"/>
                    <a:pt x="33" y="96"/>
                    <a:pt x="29" y="96"/>
                  </a:cubicBezTo>
                  <a:cubicBezTo>
                    <a:pt x="21" y="96"/>
                    <a:pt x="15" y="103"/>
                    <a:pt x="15" y="103"/>
                  </a:cubicBezTo>
                  <a:cubicBezTo>
                    <a:pt x="1" y="117"/>
                    <a:pt x="15" y="131"/>
                    <a:pt x="15" y="145"/>
                  </a:cubicBezTo>
                  <a:cubicBezTo>
                    <a:pt x="131" y="219"/>
                    <a:pt x="250" y="279"/>
                    <a:pt x="380" y="335"/>
                  </a:cubicBezTo>
                  <a:cubicBezTo>
                    <a:pt x="514" y="395"/>
                    <a:pt x="644" y="454"/>
                    <a:pt x="792" y="497"/>
                  </a:cubicBezTo>
                  <a:cubicBezTo>
                    <a:pt x="922" y="542"/>
                    <a:pt x="1070" y="571"/>
                    <a:pt x="1218" y="599"/>
                  </a:cubicBezTo>
                  <a:cubicBezTo>
                    <a:pt x="1376" y="644"/>
                    <a:pt x="1524" y="658"/>
                    <a:pt x="1685" y="673"/>
                  </a:cubicBezTo>
                  <a:cubicBezTo>
                    <a:pt x="1748" y="676"/>
                    <a:pt x="1811" y="677"/>
                    <a:pt x="1874" y="677"/>
                  </a:cubicBezTo>
                  <a:cubicBezTo>
                    <a:pt x="2109" y="677"/>
                    <a:pt x="2349" y="654"/>
                    <a:pt x="2579" y="585"/>
                  </a:cubicBezTo>
                  <a:cubicBezTo>
                    <a:pt x="2713" y="556"/>
                    <a:pt x="2857" y="497"/>
                    <a:pt x="2990" y="423"/>
                  </a:cubicBezTo>
                  <a:cubicBezTo>
                    <a:pt x="3047" y="395"/>
                    <a:pt x="3107" y="352"/>
                    <a:pt x="3166" y="321"/>
                  </a:cubicBezTo>
                  <a:cubicBezTo>
                    <a:pt x="3223" y="279"/>
                    <a:pt x="3282" y="219"/>
                    <a:pt x="3342" y="177"/>
                  </a:cubicBezTo>
                  <a:cubicBezTo>
                    <a:pt x="3342" y="159"/>
                    <a:pt x="3342" y="159"/>
                    <a:pt x="3356" y="145"/>
                  </a:cubicBezTo>
                  <a:cubicBezTo>
                    <a:pt x="3384" y="117"/>
                    <a:pt x="3384" y="57"/>
                    <a:pt x="3356" y="15"/>
                  </a:cubicBezTo>
                  <a:cubicBezTo>
                    <a:pt x="3328" y="1"/>
                    <a:pt x="3311" y="1"/>
                    <a:pt x="3282" y="1"/>
                  </a:cubicBezTo>
                  <a:close/>
                </a:path>
              </a:pathLst>
            </a:custGeom>
            <a:solidFill>
              <a:srgbClr val="FBD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7617;p83">
              <a:extLst>
                <a:ext uri="{FF2B5EF4-FFF2-40B4-BE49-F238E27FC236}">
                  <a16:creationId xmlns:a16="http://schemas.microsoft.com/office/drawing/2014/main" id="{AD120D54-FBD1-4A58-8ADD-14B5EF407A31}"/>
                </a:ext>
              </a:extLst>
            </p:cNvPr>
            <p:cNvSpPr/>
            <p:nvPr/>
          </p:nvSpPr>
          <p:spPr>
            <a:xfrm>
              <a:off x="500243" y="2336462"/>
              <a:ext cx="157732" cy="103583"/>
            </a:xfrm>
            <a:custGeom>
              <a:avLst/>
              <a:gdLst/>
              <a:ahLst/>
              <a:cxnLst/>
              <a:rect l="l" t="t" r="r" b="b"/>
              <a:pathLst>
                <a:path w="1672" h="1098" extrusionOk="0">
                  <a:moveTo>
                    <a:pt x="1583" y="1"/>
                  </a:moveTo>
                  <a:cubicBezTo>
                    <a:pt x="1569" y="1"/>
                    <a:pt x="1569" y="15"/>
                    <a:pt x="1555" y="15"/>
                  </a:cubicBezTo>
                  <a:cubicBezTo>
                    <a:pt x="1537" y="15"/>
                    <a:pt x="1523" y="29"/>
                    <a:pt x="1509" y="29"/>
                  </a:cubicBezTo>
                  <a:cubicBezTo>
                    <a:pt x="1509" y="43"/>
                    <a:pt x="1495" y="57"/>
                    <a:pt x="1495" y="74"/>
                  </a:cubicBezTo>
                  <a:cubicBezTo>
                    <a:pt x="1467" y="131"/>
                    <a:pt x="1449" y="190"/>
                    <a:pt x="1421" y="250"/>
                  </a:cubicBezTo>
                  <a:cubicBezTo>
                    <a:pt x="1393" y="292"/>
                    <a:pt x="1347" y="352"/>
                    <a:pt x="1319" y="394"/>
                  </a:cubicBezTo>
                  <a:cubicBezTo>
                    <a:pt x="1245" y="496"/>
                    <a:pt x="1158" y="602"/>
                    <a:pt x="1056" y="672"/>
                  </a:cubicBezTo>
                  <a:lnTo>
                    <a:pt x="1069" y="658"/>
                  </a:lnTo>
                  <a:lnTo>
                    <a:pt x="1069" y="658"/>
                  </a:lnTo>
                  <a:cubicBezTo>
                    <a:pt x="967" y="760"/>
                    <a:pt x="851" y="834"/>
                    <a:pt x="718" y="894"/>
                  </a:cubicBezTo>
                  <a:cubicBezTo>
                    <a:pt x="588" y="954"/>
                    <a:pt x="454" y="996"/>
                    <a:pt x="324" y="1024"/>
                  </a:cubicBezTo>
                  <a:cubicBezTo>
                    <a:pt x="248" y="1037"/>
                    <a:pt x="182" y="1047"/>
                    <a:pt x="113" y="1047"/>
                  </a:cubicBezTo>
                  <a:cubicBezTo>
                    <a:pt x="86" y="1047"/>
                    <a:pt x="58" y="1046"/>
                    <a:pt x="28" y="1042"/>
                  </a:cubicBezTo>
                  <a:cubicBezTo>
                    <a:pt x="14" y="1042"/>
                    <a:pt x="0" y="1056"/>
                    <a:pt x="0" y="1070"/>
                  </a:cubicBezTo>
                  <a:cubicBezTo>
                    <a:pt x="0" y="1084"/>
                    <a:pt x="14" y="1098"/>
                    <a:pt x="28" y="1098"/>
                  </a:cubicBezTo>
                  <a:lnTo>
                    <a:pt x="264" y="1098"/>
                  </a:lnTo>
                  <a:cubicBezTo>
                    <a:pt x="338" y="1084"/>
                    <a:pt x="412" y="1070"/>
                    <a:pt x="482" y="1056"/>
                  </a:cubicBezTo>
                  <a:cubicBezTo>
                    <a:pt x="644" y="1024"/>
                    <a:pt x="792" y="968"/>
                    <a:pt x="939" y="894"/>
                  </a:cubicBezTo>
                  <a:cubicBezTo>
                    <a:pt x="1070" y="806"/>
                    <a:pt x="1203" y="718"/>
                    <a:pt x="1319" y="602"/>
                  </a:cubicBezTo>
                  <a:cubicBezTo>
                    <a:pt x="1379" y="556"/>
                    <a:pt x="1421" y="496"/>
                    <a:pt x="1481" y="440"/>
                  </a:cubicBezTo>
                  <a:cubicBezTo>
                    <a:pt x="1523" y="366"/>
                    <a:pt x="1569" y="307"/>
                    <a:pt x="1611" y="233"/>
                  </a:cubicBezTo>
                  <a:cubicBezTo>
                    <a:pt x="1625" y="205"/>
                    <a:pt x="1643" y="176"/>
                    <a:pt x="1657" y="131"/>
                  </a:cubicBezTo>
                  <a:cubicBezTo>
                    <a:pt x="1657" y="131"/>
                    <a:pt x="1657" y="117"/>
                    <a:pt x="1671" y="117"/>
                  </a:cubicBezTo>
                  <a:cubicBezTo>
                    <a:pt x="1671" y="103"/>
                    <a:pt x="1671" y="88"/>
                    <a:pt x="1657" y="74"/>
                  </a:cubicBezTo>
                  <a:cubicBezTo>
                    <a:pt x="1657" y="43"/>
                    <a:pt x="1643" y="29"/>
                    <a:pt x="1625" y="15"/>
                  </a:cubicBezTo>
                  <a:cubicBezTo>
                    <a:pt x="1611" y="15"/>
                    <a:pt x="1597" y="1"/>
                    <a:pt x="1583" y="1"/>
                  </a:cubicBezTo>
                  <a:close/>
                </a:path>
              </a:pathLst>
            </a:custGeom>
            <a:solidFill>
              <a:srgbClr val="FBD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7618;p83">
              <a:extLst>
                <a:ext uri="{FF2B5EF4-FFF2-40B4-BE49-F238E27FC236}">
                  <a16:creationId xmlns:a16="http://schemas.microsoft.com/office/drawing/2014/main" id="{49A9D130-BE18-492C-93F9-D886CE465968}"/>
                </a:ext>
              </a:extLst>
            </p:cNvPr>
            <p:cNvSpPr/>
            <p:nvPr/>
          </p:nvSpPr>
          <p:spPr>
            <a:xfrm>
              <a:off x="670145" y="2368348"/>
              <a:ext cx="238014" cy="115186"/>
            </a:xfrm>
            <a:custGeom>
              <a:avLst/>
              <a:gdLst/>
              <a:ahLst/>
              <a:cxnLst/>
              <a:rect l="l" t="t" r="r" b="b"/>
              <a:pathLst>
                <a:path w="2523" h="1221" extrusionOk="0">
                  <a:moveTo>
                    <a:pt x="2420" y="0"/>
                  </a:moveTo>
                  <a:cubicBezTo>
                    <a:pt x="2406" y="0"/>
                    <a:pt x="2375" y="0"/>
                    <a:pt x="2360" y="14"/>
                  </a:cubicBezTo>
                  <a:cubicBezTo>
                    <a:pt x="2346" y="28"/>
                    <a:pt x="2332" y="42"/>
                    <a:pt x="2332" y="71"/>
                  </a:cubicBezTo>
                  <a:cubicBezTo>
                    <a:pt x="2318" y="102"/>
                    <a:pt x="2304" y="130"/>
                    <a:pt x="2304" y="158"/>
                  </a:cubicBezTo>
                  <a:cubicBezTo>
                    <a:pt x="2244" y="278"/>
                    <a:pt x="2185" y="394"/>
                    <a:pt x="2111" y="510"/>
                  </a:cubicBezTo>
                  <a:cubicBezTo>
                    <a:pt x="2040" y="598"/>
                    <a:pt x="1967" y="686"/>
                    <a:pt x="1879" y="760"/>
                  </a:cubicBezTo>
                  <a:cubicBezTo>
                    <a:pt x="1777" y="834"/>
                    <a:pt x="1689" y="908"/>
                    <a:pt x="1569" y="950"/>
                  </a:cubicBezTo>
                  <a:cubicBezTo>
                    <a:pt x="1439" y="1010"/>
                    <a:pt x="1291" y="1055"/>
                    <a:pt x="1129" y="1084"/>
                  </a:cubicBezTo>
                  <a:lnTo>
                    <a:pt x="1161" y="1084"/>
                  </a:lnTo>
                  <a:cubicBezTo>
                    <a:pt x="1066" y="1100"/>
                    <a:pt x="971" y="1107"/>
                    <a:pt x="877" y="1107"/>
                  </a:cubicBezTo>
                  <a:cubicBezTo>
                    <a:pt x="810" y="1107"/>
                    <a:pt x="743" y="1103"/>
                    <a:pt x="676" y="1098"/>
                  </a:cubicBezTo>
                  <a:cubicBezTo>
                    <a:pt x="486" y="1084"/>
                    <a:pt x="310" y="1038"/>
                    <a:pt x="134" y="982"/>
                  </a:cubicBezTo>
                  <a:cubicBezTo>
                    <a:pt x="120" y="968"/>
                    <a:pt x="106" y="968"/>
                    <a:pt x="74" y="950"/>
                  </a:cubicBezTo>
                  <a:cubicBezTo>
                    <a:pt x="60" y="950"/>
                    <a:pt x="32" y="950"/>
                    <a:pt x="18" y="968"/>
                  </a:cubicBezTo>
                  <a:cubicBezTo>
                    <a:pt x="0" y="996"/>
                    <a:pt x="18" y="1024"/>
                    <a:pt x="32" y="1038"/>
                  </a:cubicBezTo>
                  <a:cubicBezTo>
                    <a:pt x="176" y="1084"/>
                    <a:pt x="310" y="1143"/>
                    <a:pt x="457" y="1172"/>
                  </a:cubicBezTo>
                  <a:cubicBezTo>
                    <a:pt x="588" y="1200"/>
                    <a:pt x="735" y="1214"/>
                    <a:pt x="880" y="1214"/>
                  </a:cubicBezTo>
                  <a:cubicBezTo>
                    <a:pt x="920" y="1219"/>
                    <a:pt x="961" y="1221"/>
                    <a:pt x="1002" y="1221"/>
                  </a:cubicBezTo>
                  <a:cubicBezTo>
                    <a:pt x="1108" y="1221"/>
                    <a:pt x="1211" y="1206"/>
                    <a:pt x="1305" y="1186"/>
                  </a:cubicBezTo>
                  <a:cubicBezTo>
                    <a:pt x="1453" y="1172"/>
                    <a:pt x="1583" y="1112"/>
                    <a:pt x="1703" y="1055"/>
                  </a:cubicBezTo>
                  <a:cubicBezTo>
                    <a:pt x="1893" y="982"/>
                    <a:pt x="2054" y="848"/>
                    <a:pt x="2185" y="704"/>
                  </a:cubicBezTo>
                  <a:cubicBezTo>
                    <a:pt x="2332" y="542"/>
                    <a:pt x="2448" y="334"/>
                    <a:pt x="2508" y="116"/>
                  </a:cubicBezTo>
                  <a:cubicBezTo>
                    <a:pt x="2522" y="56"/>
                    <a:pt x="2480" y="14"/>
                    <a:pt x="2434" y="0"/>
                  </a:cubicBezTo>
                  <a:close/>
                </a:path>
              </a:pathLst>
            </a:custGeom>
            <a:solidFill>
              <a:srgbClr val="FBD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7619;p83">
              <a:extLst>
                <a:ext uri="{FF2B5EF4-FFF2-40B4-BE49-F238E27FC236}">
                  <a16:creationId xmlns:a16="http://schemas.microsoft.com/office/drawing/2014/main" id="{41BC6667-C373-4153-9BAA-ED1820ED3C06}"/>
                </a:ext>
              </a:extLst>
            </p:cNvPr>
            <p:cNvSpPr/>
            <p:nvPr/>
          </p:nvSpPr>
          <p:spPr>
            <a:xfrm>
              <a:off x="336944" y="2535608"/>
              <a:ext cx="34622" cy="213486"/>
            </a:xfrm>
            <a:custGeom>
              <a:avLst/>
              <a:gdLst/>
              <a:ahLst/>
              <a:cxnLst/>
              <a:rect l="l" t="t" r="r" b="b"/>
              <a:pathLst>
                <a:path w="367" h="2263" extrusionOk="0">
                  <a:moveTo>
                    <a:pt x="60" y="0"/>
                  </a:moveTo>
                  <a:cubicBezTo>
                    <a:pt x="46" y="0"/>
                    <a:pt x="46" y="14"/>
                    <a:pt x="46" y="28"/>
                  </a:cubicBezTo>
                  <a:cubicBezTo>
                    <a:pt x="74" y="74"/>
                    <a:pt x="89" y="130"/>
                    <a:pt x="120" y="190"/>
                  </a:cubicBezTo>
                  <a:cubicBezTo>
                    <a:pt x="134" y="232"/>
                    <a:pt x="148" y="278"/>
                    <a:pt x="162" y="320"/>
                  </a:cubicBezTo>
                  <a:cubicBezTo>
                    <a:pt x="177" y="380"/>
                    <a:pt x="191" y="426"/>
                    <a:pt x="208" y="468"/>
                  </a:cubicBezTo>
                  <a:cubicBezTo>
                    <a:pt x="222" y="570"/>
                    <a:pt x="236" y="672"/>
                    <a:pt x="250" y="777"/>
                  </a:cubicBezTo>
                  <a:cubicBezTo>
                    <a:pt x="264" y="893"/>
                    <a:pt x="264" y="1010"/>
                    <a:pt x="264" y="1143"/>
                  </a:cubicBezTo>
                  <a:cubicBezTo>
                    <a:pt x="264" y="1259"/>
                    <a:pt x="250" y="1375"/>
                    <a:pt x="236" y="1481"/>
                  </a:cubicBezTo>
                  <a:cubicBezTo>
                    <a:pt x="191" y="1671"/>
                    <a:pt x="148" y="1861"/>
                    <a:pt x="60" y="2037"/>
                  </a:cubicBezTo>
                  <a:cubicBezTo>
                    <a:pt x="46" y="2079"/>
                    <a:pt x="32" y="2111"/>
                    <a:pt x="15" y="2153"/>
                  </a:cubicBezTo>
                  <a:cubicBezTo>
                    <a:pt x="1" y="2167"/>
                    <a:pt x="1" y="2184"/>
                    <a:pt x="1" y="2213"/>
                  </a:cubicBezTo>
                  <a:cubicBezTo>
                    <a:pt x="1" y="2227"/>
                    <a:pt x="15" y="2241"/>
                    <a:pt x="32" y="2255"/>
                  </a:cubicBezTo>
                  <a:cubicBezTo>
                    <a:pt x="42" y="2255"/>
                    <a:pt x="57" y="2263"/>
                    <a:pt x="71" y="2263"/>
                  </a:cubicBezTo>
                  <a:cubicBezTo>
                    <a:pt x="78" y="2263"/>
                    <a:pt x="84" y="2261"/>
                    <a:pt x="89" y="2255"/>
                  </a:cubicBezTo>
                  <a:cubicBezTo>
                    <a:pt x="103" y="2255"/>
                    <a:pt x="134" y="2241"/>
                    <a:pt x="134" y="2227"/>
                  </a:cubicBezTo>
                  <a:cubicBezTo>
                    <a:pt x="208" y="2079"/>
                    <a:pt x="264" y="1921"/>
                    <a:pt x="310" y="1759"/>
                  </a:cubicBezTo>
                  <a:cubicBezTo>
                    <a:pt x="338" y="1583"/>
                    <a:pt x="366" y="1407"/>
                    <a:pt x="366" y="1231"/>
                  </a:cubicBezTo>
                  <a:cubicBezTo>
                    <a:pt x="366" y="1055"/>
                    <a:pt x="352" y="879"/>
                    <a:pt x="324" y="718"/>
                  </a:cubicBezTo>
                  <a:cubicBezTo>
                    <a:pt x="296" y="542"/>
                    <a:pt x="236" y="380"/>
                    <a:pt x="177" y="232"/>
                  </a:cubicBezTo>
                  <a:cubicBezTo>
                    <a:pt x="148" y="162"/>
                    <a:pt x="103" y="88"/>
                    <a:pt x="74" y="14"/>
                  </a:cubicBezTo>
                  <a:cubicBezTo>
                    <a:pt x="74" y="0"/>
                    <a:pt x="60" y="0"/>
                    <a:pt x="60" y="0"/>
                  </a:cubicBezTo>
                  <a:close/>
                </a:path>
              </a:pathLst>
            </a:custGeom>
            <a:solidFill>
              <a:srgbClr val="FBD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7620;p83">
              <a:extLst>
                <a:ext uri="{FF2B5EF4-FFF2-40B4-BE49-F238E27FC236}">
                  <a16:creationId xmlns:a16="http://schemas.microsoft.com/office/drawing/2014/main" id="{176E647A-AFEA-47ED-A530-EA62F98BC6FD}"/>
                </a:ext>
              </a:extLst>
            </p:cNvPr>
            <p:cNvSpPr/>
            <p:nvPr/>
          </p:nvSpPr>
          <p:spPr>
            <a:xfrm>
              <a:off x="303738" y="2605890"/>
              <a:ext cx="18018" cy="101035"/>
            </a:xfrm>
            <a:custGeom>
              <a:avLst/>
              <a:gdLst/>
              <a:ahLst/>
              <a:cxnLst/>
              <a:rect l="l" t="t" r="r" b="b"/>
              <a:pathLst>
                <a:path w="191" h="1071" extrusionOk="0">
                  <a:moveTo>
                    <a:pt x="61" y="1"/>
                  </a:moveTo>
                  <a:cubicBezTo>
                    <a:pt x="47" y="1"/>
                    <a:pt x="33" y="15"/>
                    <a:pt x="47" y="46"/>
                  </a:cubicBezTo>
                  <a:cubicBezTo>
                    <a:pt x="61" y="89"/>
                    <a:pt x="75" y="134"/>
                    <a:pt x="75" y="191"/>
                  </a:cubicBezTo>
                  <a:cubicBezTo>
                    <a:pt x="89" y="236"/>
                    <a:pt x="89" y="279"/>
                    <a:pt x="103" y="338"/>
                  </a:cubicBezTo>
                  <a:cubicBezTo>
                    <a:pt x="120" y="472"/>
                    <a:pt x="103" y="602"/>
                    <a:pt x="89" y="736"/>
                  </a:cubicBezTo>
                  <a:cubicBezTo>
                    <a:pt x="75" y="824"/>
                    <a:pt x="47" y="912"/>
                    <a:pt x="15" y="1000"/>
                  </a:cubicBezTo>
                  <a:cubicBezTo>
                    <a:pt x="1" y="1028"/>
                    <a:pt x="15" y="1056"/>
                    <a:pt x="47" y="1070"/>
                  </a:cubicBezTo>
                  <a:cubicBezTo>
                    <a:pt x="75" y="1070"/>
                    <a:pt x="103" y="1056"/>
                    <a:pt x="120" y="1028"/>
                  </a:cubicBezTo>
                  <a:cubicBezTo>
                    <a:pt x="163" y="866"/>
                    <a:pt x="191" y="690"/>
                    <a:pt x="191" y="528"/>
                  </a:cubicBezTo>
                  <a:cubicBezTo>
                    <a:pt x="191" y="440"/>
                    <a:pt x="191" y="352"/>
                    <a:pt x="177" y="279"/>
                  </a:cubicBezTo>
                  <a:cubicBezTo>
                    <a:pt x="163" y="236"/>
                    <a:pt x="149" y="191"/>
                    <a:pt x="149" y="148"/>
                  </a:cubicBezTo>
                  <a:cubicBezTo>
                    <a:pt x="135" y="103"/>
                    <a:pt x="120" y="61"/>
                    <a:pt x="103" y="15"/>
                  </a:cubicBezTo>
                  <a:cubicBezTo>
                    <a:pt x="103" y="15"/>
                    <a:pt x="103" y="1"/>
                    <a:pt x="89" y="1"/>
                  </a:cubicBezTo>
                  <a:close/>
                </a:path>
              </a:pathLst>
            </a:custGeom>
            <a:solidFill>
              <a:srgbClr val="FBD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7621;p83">
              <a:extLst>
                <a:ext uri="{FF2B5EF4-FFF2-40B4-BE49-F238E27FC236}">
                  <a16:creationId xmlns:a16="http://schemas.microsoft.com/office/drawing/2014/main" id="{CA7AB96A-1C2E-4747-8066-BDF0D77AE496}"/>
                </a:ext>
              </a:extLst>
            </p:cNvPr>
            <p:cNvSpPr/>
            <p:nvPr/>
          </p:nvSpPr>
          <p:spPr>
            <a:xfrm>
              <a:off x="281851" y="2232596"/>
              <a:ext cx="394048" cy="179524"/>
            </a:xfrm>
            <a:custGeom>
              <a:avLst/>
              <a:gdLst/>
              <a:ahLst/>
              <a:cxnLst/>
              <a:rect l="l" t="t" r="r" b="b"/>
              <a:pathLst>
                <a:path w="4177" h="1903" extrusionOk="0">
                  <a:moveTo>
                    <a:pt x="2246" y="361"/>
                  </a:moveTo>
                  <a:lnTo>
                    <a:pt x="2246" y="361"/>
                  </a:lnTo>
                  <a:cubicBezTo>
                    <a:pt x="2240" y="363"/>
                    <a:pt x="2234" y="365"/>
                    <a:pt x="2227" y="366"/>
                  </a:cubicBezTo>
                  <a:cubicBezTo>
                    <a:pt x="2237" y="366"/>
                    <a:pt x="2240" y="366"/>
                    <a:pt x="2246" y="361"/>
                  </a:cubicBezTo>
                  <a:close/>
                  <a:moveTo>
                    <a:pt x="3518" y="1"/>
                  </a:moveTo>
                  <a:cubicBezTo>
                    <a:pt x="3413" y="1"/>
                    <a:pt x="3311" y="15"/>
                    <a:pt x="3209" y="15"/>
                  </a:cubicBezTo>
                  <a:cubicBezTo>
                    <a:pt x="2903" y="46"/>
                    <a:pt x="2593" y="103"/>
                    <a:pt x="2287" y="190"/>
                  </a:cubicBezTo>
                  <a:cubicBezTo>
                    <a:pt x="1992" y="278"/>
                    <a:pt x="1686" y="398"/>
                    <a:pt x="1408" y="542"/>
                  </a:cubicBezTo>
                  <a:cubicBezTo>
                    <a:pt x="1126" y="690"/>
                    <a:pt x="863" y="880"/>
                    <a:pt x="630" y="1087"/>
                  </a:cubicBezTo>
                  <a:cubicBezTo>
                    <a:pt x="511" y="1189"/>
                    <a:pt x="395" y="1306"/>
                    <a:pt x="293" y="1439"/>
                  </a:cubicBezTo>
                  <a:cubicBezTo>
                    <a:pt x="191" y="1555"/>
                    <a:pt x="89" y="1703"/>
                    <a:pt x="15" y="1833"/>
                  </a:cubicBezTo>
                  <a:cubicBezTo>
                    <a:pt x="1" y="1847"/>
                    <a:pt x="1" y="1879"/>
                    <a:pt x="29" y="1893"/>
                  </a:cubicBezTo>
                  <a:cubicBezTo>
                    <a:pt x="35" y="1899"/>
                    <a:pt x="43" y="1902"/>
                    <a:pt x="51" y="1902"/>
                  </a:cubicBezTo>
                  <a:cubicBezTo>
                    <a:pt x="61" y="1902"/>
                    <a:pt x="71" y="1895"/>
                    <a:pt x="71" y="1879"/>
                  </a:cubicBezTo>
                  <a:cubicBezTo>
                    <a:pt x="177" y="1717"/>
                    <a:pt x="293" y="1569"/>
                    <a:pt x="423" y="1439"/>
                  </a:cubicBezTo>
                  <a:lnTo>
                    <a:pt x="409" y="1439"/>
                  </a:lnTo>
                  <a:cubicBezTo>
                    <a:pt x="630" y="1204"/>
                    <a:pt x="880" y="1014"/>
                    <a:pt x="1158" y="838"/>
                  </a:cubicBezTo>
                  <a:cubicBezTo>
                    <a:pt x="1496" y="630"/>
                    <a:pt x="1861" y="472"/>
                    <a:pt x="2255" y="352"/>
                  </a:cubicBezTo>
                  <a:lnTo>
                    <a:pt x="2255" y="352"/>
                  </a:lnTo>
                  <a:cubicBezTo>
                    <a:pt x="2252" y="356"/>
                    <a:pt x="2249" y="359"/>
                    <a:pt x="2246" y="361"/>
                  </a:cubicBezTo>
                  <a:lnTo>
                    <a:pt x="2246" y="361"/>
                  </a:lnTo>
                  <a:cubicBezTo>
                    <a:pt x="2606" y="262"/>
                    <a:pt x="2979" y="190"/>
                    <a:pt x="3342" y="190"/>
                  </a:cubicBezTo>
                  <a:cubicBezTo>
                    <a:pt x="3386" y="186"/>
                    <a:pt x="3428" y="184"/>
                    <a:pt x="3468" y="184"/>
                  </a:cubicBezTo>
                  <a:cubicBezTo>
                    <a:pt x="3550" y="184"/>
                    <a:pt x="3628" y="190"/>
                    <a:pt x="3708" y="190"/>
                  </a:cubicBezTo>
                  <a:cubicBezTo>
                    <a:pt x="3838" y="208"/>
                    <a:pt x="3958" y="222"/>
                    <a:pt x="4074" y="250"/>
                  </a:cubicBezTo>
                  <a:cubicBezTo>
                    <a:pt x="4088" y="250"/>
                    <a:pt x="4116" y="250"/>
                    <a:pt x="4148" y="236"/>
                  </a:cubicBezTo>
                  <a:cubicBezTo>
                    <a:pt x="4162" y="222"/>
                    <a:pt x="4176" y="190"/>
                    <a:pt x="4176" y="162"/>
                  </a:cubicBezTo>
                  <a:cubicBezTo>
                    <a:pt x="4176" y="148"/>
                    <a:pt x="4176" y="120"/>
                    <a:pt x="4162" y="88"/>
                  </a:cubicBezTo>
                  <a:cubicBezTo>
                    <a:pt x="4148" y="74"/>
                    <a:pt x="4116" y="60"/>
                    <a:pt x="4088" y="60"/>
                  </a:cubicBezTo>
                  <a:cubicBezTo>
                    <a:pt x="3898" y="15"/>
                    <a:pt x="3708" y="1"/>
                    <a:pt x="3518" y="1"/>
                  </a:cubicBezTo>
                  <a:close/>
                </a:path>
              </a:pathLst>
            </a:custGeom>
            <a:solidFill>
              <a:srgbClr val="FBD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7622;p83">
              <a:extLst>
                <a:ext uri="{FF2B5EF4-FFF2-40B4-BE49-F238E27FC236}">
                  <a16:creationId xmlns:a16="http://schemas.microsoft.com/office/drawing/2014/main" id="{9BCECA68-1DF0-4619-A7FA-F84EDE3DDD57}"/>
                </a:ext>
              </a:extLst>
            </p:cNvPr>
            <p:cNvSpPr/>
            <p:nvPr/>
          </p:nvSpPr>
          <p:spPr>
            <a:xfrm>
              <a:off x="-109650" y="3684356"/>
              <a:ext cx="292069" cy="366501"/>
            </a:xfrm>
            <a:custGeom>
              <a:avLst/>
              <a:gdLst/>
              <a:ahLst/>
              <a:cxnLst/>
              <a:rect l="l" t="t" r="r" b="b"/>
              <a:pathLst>
                <a:path w="3096" h="3885" extrusionOk="0">
                  <a:moveTo>
                    <a:pt x="1055" y="1"/>
                  </a:moveTo>
                  <a:cubicBezTo>
                    <a:pt x="999" y="1"/>
                    <a:pt x="911" y="32"/>
                    <a:pt x="851" y="61"/>
                  </a:cubicBezTo>
                  <a:cubicBezTo>
                    <a:pt x="721" y="134"/>
                    <a:pt x="647" y="236"/>
                    <a:pt x="602" y="324"/>
                  </a:cubicBezTo>
                  <a:cubicBezTo>
                    <a:pt x="559" y="426"/>
                    <a:pt x="528" y="560"/>
                    <a:pt x="514" y="704"/>
                  </a:cubicBezTo>
                  <a:cubicBezTo>
                    <a:pt x="514" y="824"/>
                    <a:pt x="514" y="954"/>
                    <a:pt x="528" y="1102"/>
                  </a:cubicBezTo>
                  <a:cubicBezTo>
                    <a:pt x="545" y="1190"/>
                    <a:pt x="559" y="1278"/>
                    <a:pt x="573" y="1366"/>
                  </a:cubicBezTo>
                  <a:cubicBezTo>
                    <a:pt x="514" y="1320"/>
                    <a:pt x="440" y="1306"/>
                    <a:pt x="369" y="1306"/>
                  </a:cubicBezTo>
                  <a:cubicBezTo>
                    <a:pt x="324" y="1306"/>
                    <a:pt x="296" y="1306"/>
                    <a:pt x="250" y="1320"/>
                  </a:cubicBezTo>
                  <a:cubicBezTo>
                    <a:pt x="222" y="1320"/>
                    <a:pt x="194" y="1351"/>
                    <a:pt x="176" y="1366"/>
                  </a:cubicBezTo>
                  <a:cubicBezTo>
                    <a:pt x="162" y="1380"/>
                    <a:pt x="148" y="1380"/>
                    <a:pt x="134" y="1394"/>
                  </a:cubicBezTo>
                  <a:cubicBezTo>
                    <a:pt x="120" y="1408"/>
                    <a:pt x="106" y="1422"/>
                    <a:pt x="88" y="1453"/>
                  </a:cubicBezTo>
                  <a:cubicBezTo>
                    <a:pt x="60" y="1482"/>
                    <a:pt x="46" y="1527"/>
                    <a:pt x="32" y="1555"/>
                  </a:cubicBezTo>
                  <a:cubicBezTo>
                    <a:pt x="18" y="1598"/>
                    <a:pt x="18" y="1629"/>
                    <a:pt x="0" y="1672"/>
                  </a:cubicBezTo>
                  <a:lnTo>
                    <a:pt x="0" y="1774"/>
                  </a:lnTo>
                  <a:cubicBezTo>
                    <a:pt x="18" y="1819"/>
                    <a:pt x="18" y="1847"/>
                    <a:pt x="32" y="1893"/>
                  </a:cubicBezTo>
                  <a:cubicBezTo>
                    <a:pt x="46" y="1949"/>
                    <a:pt x="74" y="2023"/>
                    <a:pt x="120" y="2097"/>
                  </a:cubicBezTo>
                  <a:cubicBezTo>
                    <a:pt x="194" y="2213"/>
                    <a:pt x="296" y="2333"/>
                    <a:pt x="440" y="2449"/>
                  </a:cubicBezTo>
                  <a:cubicBezTo>
                    <a:pt x="514" y="2495"/>
                    <a:pt x="573" y="2537"/>
                    <a:pt x="633" y="2565"/>
                  </a:cubicBezTo>
                  <a:cubicBezTo>
                    <a:pt x="661" y="2583"/>
                    <a:pt x="689" y="2597"/>
                    <a:pt x="721" y="2611"/>
                  </a:cubicBezTo>
                  <a:cubicBezTo>
                    <a:pt x="689" y="2639"/>
                    <a:pt x="661" y="2671"/>
                    <a:pt x="633" y="2713"/>
                  </a:cubicBezTo>
                  <a:cubicBezTo>
                    <a:pt x="587" y="2758"/>
                    <a:pt x="545" y="2815"/>
                    <a:pt x="514" y="2889"/>
                  </a:cubicBezTo>
                  <a:cubicBezTo>
                    <a:pt x="471" y="3005"/>
                    <a:pt x="471" y="3166"/>
                    <a:pt x="514" y="3314"/>
                  </a:cubicBezTo>
                  <a:cubicBezTo>
                    <a:pt x="528" y="3388"/>
                    <a:pt x="559" y="3444"/>
                    <a:pt x="587" y="3518"/>
                  </a:cubicBezTo>
                  <a:cubicBezTo>
                    <a:pt x="602" y="3550"/>
                    <a:pt x="633" y="3578"/>
                    <a:pt x="661" y="3606"/>
                  </a:cubicBezTo>
                  <a:cubicBezTo>
                    <a:pt x="675" y="3638"/>
                    <a:pt x="704" y="3666"/>
                    <a:pt x="735" y="3680"/>
                  </a:cubicBezTo>
                  <a:cubicBezTo>
                    <a:pt x="763" y="3708"/>
                    <a:pt x="791" y="3740"/>
                    <a:pt x="823" y="3754"/>
                  </a:cubicBezTo>
                  <a:cubicBezTo>
                    <a:pt x="865" y="3782"/>
                    <a:pt x="911" y="3814"/>
                    <a:pt x="967" y="3828"/>
                  </a:cubicBezTo>
                  <a:cubicBezTo>
                    <a:pt x="1041" y="3856"/>
                    <a:pt x="1129" y="3884"/>
                    <a:pt x="1203" y="3884"/>
                  </a:cubicBezTo>
                  <a:lnTo>
                    <a:pt x="1217" y="3884"/>
                  </a:lnTo>
                  <a:cubicBezTo>
                    <a:pt x="1393" y="3870"/>
                    <a:pt x="1583" y="3796"/>
                    <a:pt x="1717" y="3638"/>
                  </a:cubicBezTo>
                  <a:cubicBezTo>
                    <a:pt x="1790" y="3578"/>
                    <a:pt x="1847" y="3490"/>
                    <a:pt x="1892" y="3402"/>
                  </a:cubicBezTo>
                  <a:cubicBezTo>
                    <a:pt x="1921" y="3328"/>
                    <a:pt x="1952" y="3254"/>
                    <a:pt x="1966" y="3181"/>
                  </a:cubicBezTo>
                  <a:cubicBezTo>
                    <a:pt x="2054" y="3212"/>
                    <a:pt x="2142" y="3226"/>
                    <a:pt x="2244" y="3240"/>
                  </a:cubicBezTo>
                  <a:lnTo>
                    <a:pt x="2318" y="3240"/>
                  </a:lnTo>
                  <a:cubicBezTo>
                    <a:pt x="2420" y="3240"/>
                    <a:pt x="2522" y="3226"/>
                    <a:pt x="2624" y="3181"/>
                  </a:cubicBezTo>
                  <a:cubicBezTo>
                    <a:pt x="2758" y="3138"/>
                    <a:pt x="2874" y="3064"/>
                    <a:pt x="2948" y="2977"/>
                  </a:cubicBezTo>
                  <a:cubicBezTo>
                    <a:pt x="2990" y="2934"/>
                    <a:pt x="3022" y="2875"/>
                    <a:pt x="3050" y="2801"/>
                  </a:cubicBezTo>
                  <a:cubicBezTo>
                    <a:pt x="3064" y="2741"/>
                    <a:pt x="3078" y="2671"/>
                    <a:pt x="3078" y="2597"/>
                  </a:cubicBezTo>
                  <a:cubicBezTo>
                    <a:pt x="3095" y="2495"/>
                    <a:pt x="3064" y="2389"/>
                    <a:pt x="3008" y="2301"/>
                  </a:cubicBezTo>
                  <a:cubicBezTo>
                    <a:pt x="2962" y="2213"/>
                    <a:pt x="2902" y="2143"/>
                    <a:pt x="2800" y="2069"/>
                  </a:cubicBezTo>
                  <a:cubicBezTo>
                    <a:pt x="2772" y="2055"/>
                    <a:pt x="2726" y="2023"/>
                    <a:pt x="2684" y="2009"/>
                  </a:cubicBezTo>
                  <a:cubicBezTo>
                    <a:pt x="2624" y="1981"/>
                    <a:pt x="2582" y="1967"/>
                    <a:pt x="2522" y="1949"/>
                  </a:cubicBezTo>
                  <a:cubicBezTo>
                    <a:pt x="2480" y="1935"/>
                    <a:pt x="2420" y="1935"/>
                    <a:pt x="2360" y="1935"/>
                  </a:cubicBezTo>
                  <a:cubicBezTo>
                    <a:pt x="2420" y="1847"/>
                    <a:pt x="2462" y="1759"/>
                    <a:pt x="2494" y="1657"/>
                  </a:cubicBezTo>
                  <a:cubicBezTo>
                    <a:pt x="2550" y="1482"/>
                    <a:pt x="2568" y="1320"/>
                    <a:pt x="2536" y="1158"/>
                  </a:cubicBezTo>
                  <a:cubicBezTo>
                    <a:pt x="2508" y="1000"/>
                    <a:pt x="2406" y="852"/>
                    <a:pt x="2272" y="778"/>
                  </a:cubicBezTo>
                  <a:cubicBezTo>
                    <a:pt x="2244" y="764"/>
                    <a:pt x="2199" y="764"/>
                    <a:pt x="2170" y="750"/>
                  </a:cubicBezTo>
                  <a:lnTo>
                    <a:pt x="2054" y="750"/>
                  </a:lnTo>
                  <a:cubicBezTo>
                    <a:pt x="1994" y="764"/>
                    <a:pt x="1921" y="778"/>
                    <a:pt x="1864" y="838"/>
                  </a:cubicBezTo>
                  <a:cubicBezTo>
                    <a:pt x="1819" y="866"/>
                    <a:pt x="1790" y="894"/>
                    <a:pt x="1759" y="940"/>
                  </a:cubicBezTo>
                  <a:cubicBezTo>
                    <a:pt x="1759" y="894"/>
                    <a:pt x="1745" y="866"/>
                    <a:pt x="1731" y="838"/>
                  </a:cubicBezTo>
                  <a:cubicBezTo>
                    <a:pt x="1703" y="704"/>
                    <a:pt x="1657" y="588"/>
                    <a:pt x="1615" y="500"/>
                  </a:cubicBezTo>
                  <a:cubicBezTo>
                    <a:pt x="1555" y="384"/>
                    <a:pt x="1495" y="279"/>
                    <a:pt x="1425" y="191"/>
                  </a:cubicBezTo>
                  <a:cubicBezTo>
                    <a:pt x="1365" y="134"/>
                    <a:pt x="1277" y="61"/>
                    <a:pt x="1161" y="15"/>
                  </a:cubicBezTo>
                  <a:cubicBezTo>
                    <a:pt x="1129" y="15"/>
                    <a:pt x="1101" y="1"/>
                    <a:pt x="1055"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7623;p83">
              <a:extLst>
                <a:ext uri="{FF2B5EF4-FFF2-40B4-BE49-F238E27FC236}">
                  <a16:creationId xmlns:a16="http://schemas.microsoft.com/office/drawing/2014/main" id="{9C3B9F8A-E53B-44F4-9E64-D3365162D823}"/>
                </a:ext>
              </a:extLst>
            </p:cNvPr>
            <p:cNvSpPr/>
            <p:nvPr/>
          </p:nvSpPr>
          <p:spPr>
            <a:xfrm>
              <a:off x="-21067" y="3700960"/>
              <a:ext cx="148110" cy="351124"/>
            </a:xfrm>
            <a:custGeom>
              <a:avLst/>
              <a:gdLst/>
              <a:ahLst/>
              <a:cxnLst/>
              <a:rect l="l" t="t" r="r" b="b"/>
              <a:pathLst>
                <a:path w="1570" h="3722" extrusionOk="0">
                  <a:moveTo>
                    <a:pt x="28" y="1"/>
                  </a:moveTo>
                  <a:cubicBezTo>
                    <a:pt x="14" y="1"/>
                    <a:pt x="0" y="1"/>
                    <a:pt x="14" y="15"/>
                  </a:cubicBezTo>
                  <a:cubicBezTo>
                    <a:pt x="28" y="191"/>
                    <a:pt x="60" y="384"/>
                    <a:pt x="102" y="560"/>
                  </a:cubicBezTo>
                  <a:cubicBezTo>
                    <a:pt x="134" y="736"/>
                    <a:pt x="176" y="926"/>
                    <a:pt x="222" y="1102"/>
                  </a:cubicBezTo>
                  <a:cubicBezTo>
                    <a:pt x="236" y="1190"/>
                    <a:pt x="264" y="1277"/>
                    <a:pt x="292" y="1379"/>
                  </a:cubicBezTo>
                  <a:cubicBezTo>
                    <a:pt x="310" y="1467"/>
                    <a:pt x="338" y="1555"/>
                    <a:pt x="366" y="1643"/>
                  </a:cubicBezTo>
                  <a:cubicBezTo>
                    <a:pt x="426" y="1819"/>
                    <a:pt x="486" y="1995"/>
                    <a:pt x="542" y="2171"/>
                  </a:cubicBezTo>
                  <a:cubicBezTo>
                    <a:pt x="644" y="2449"/>
                    <a:pt x="764" y="2713"/>
                    <a:pt x="908" y="2962"/>
                  </a:cubicBezTo>
                  <a:cubicBezTo>
                    <a:pt x="982" y="3093"/>
                    <a:pt x="1055" y="3226"/>
                    <a:pt x="1143" y="3342"/>
                  </a:cubicBezTo>
                  <a:cubicBezTo>
                    <a:pt x="1172" y="3402"/>
                    <a:pt x="1217" y="3462"/>
                    <a:pt x="1260" y="3518"/>
                  </a:cubicBezTo>
                  <a:cubicBezTo>
                    <a:pt x="1305" y="3578"/>
                    <a:pt x="1347" y="3638"/>
                    <a:pt x="1393" y="3680"/>
                  </a:cubicBezTo>
                  <a:cubicBezTo>
                    <a:pt x="1407" y="3694"/>
                    <a:pt x="1421" y="3708"/>
                    <a:pt x="1435" y="3708"/>
                  </a:cubicBezTo>
                  <a:cubicBezTo>
                    <a:pt x="1451" y="3717"/>
                    <a:pt x="1463" y="3721"/>
                    <a:pt x="1474" y="3721"/>
                  </a:cubicBezTo>
                  <a:cubicBezTo>
                    <a:pt x="1485" y="3721"/>
                    <a:pt x="1495" y="3717"/>
                    <a:pt x="1509" y="3708"/>
                  </a:cubicBezTo>
                  <a:cubicBezTo>
                    <a:pt x="1523" y="3694"/>
                    <a:pt x="1541" y="3680"/>
                    <a:pt x="1555" y="3652"/>
                  </a:cubicBezTo>
                  <a:cubicBezTo>
                    <a:pt x="1569" y="3638"/>
                    <a:pt x="1569" y="3606"/>
                    <a:pt x="1555" y="3592"/>
                  </a:cubicBezTo>
                  <a:cubicBezTo>
                    <a:pt x="1495" y="3490"/>
                    <a:pt x="1421" y="3402"/>
                    <a:pt x="1365" y="3314"/>
                  </a:cubicBezTo>
                  <a:cubicBezTo>
                    <a:pt x="1305" y="3226"/>
                    <a:pt x="1245" y="3138"/>
                    <a:pt x="1189" y="3050"/>
                  </a:cubicBezTo>
                  <a:lnTo>
                    <a:pt x="1189" y="3050"/>
                  </a:lnTo>
                  <a:lnTo>
                    <a:pt x="1203" y="3064"/>
                  </a:lnTo>
                  <a:cubicBezTo>
                    <a:pt x="1115" y="2934"/>
                    <a:pt x="1027" y="2786"/>
                    <a:pt x="939" y="2639"/>
                  </a:cubicBezTo>
                  <a:cubicBezTo>
                    <a:pt x="894" y="2565"/>
                    <a:pt x="851" y="2495"/>
                    <a:pt x="820" y="2407"/>
                  </a:cubicBezTo>
                  <a:cubicBezTo>
                    <a:pt x="778" y="2333"/>
                    <a:pt x="732" y="2259"/>
                    <a:pt x="704" y="2185"/>
                  </a:cubicBezTo>
                  <a:cubicBezTo>
                    <a:pt x="630" y="2023"/>
                    <a:pt x="556" y="1879"/>
                    <a:pt x="500" y="1717"/>
                  </a:cubicBezTo>
                  <a:cubicBezTo>
                    <a:pt x="468" y="1643"/>
                    <a:pt x="440" y="1555"/>
                    <a:pt x="412" y="1481"/>
                  </a:cubicBezTo>
                  <a:cubicBezTo>
                    <a:pt x="380" y="1394"/>
                    <a:pt x="352" y="1320"/>
                    <a:pt x="324" y="1232"/>
                  </a:cubicBezTo>
                  <a:cubicBezTo>
                    <a:pt x="264" y="1042"/>
                    <a:pt x="204" y="838"/>
                    <a:pt x="162" y="630"/>
                  </a:cubicBezTo>
                  <a:cubicBezTo>
                    <a:pt x="102" y="426"/>
                    <a:pt x="74" y="222"/>
                    <a:pt x="46" y="15"/>
                  </a:cubicBezTo>
                  <a:cubicBezTo>
                    <a:pt x="46" y="1"/>
                    <a:pt x="28" y="1"/>
                    <a:pt x="28" y="1"/>
                  </a:cubicBezTo>
                  <a:close/>
                </a:path>
              </a:pathLst>
            </a:custGeom>
            <a:solidFill>
              <a:srgbClr val="FE9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7624;p83">
              <a:extLst>
                <a:ext uri="{FF2B5EF4-FFF2-40B4-BE49-F238E27FC236}">
                  <a16:creationId xmlns:a16="http://schemas.microsoft.com/office/drawing/2014/main" id="{5EFB39D7-056E-4BEB-9542-9A22989FDCAA}"/>
                </a:ext>
              </a:extLst>
            </p:cNvPr>
            <p:cNvSpPr/>
            <p:nvPr/>
          </p:nvSpPr>
          <p:spPr>
            <a:xfrm>
              <a:off x="-88801" y="3841994"/>
              <a:ext cx="128488" cy="66508"/>
            </a:xfrm>
            <a:custGeom>
              <a:avLst/>
              <a:gdLst/>
              <a:ahLst/>
              <a:cxnLst/>
              <a:rect l="l" t="t" r="r" b="b"/>
              <a:pathLst>
                <a:path w="1362" h="705" extrusionOk="0">
                  <a:moveTo>
                    <a:pt x="15" y="1"/>
                  </a:moveTo>
                  <a:cubicBezTo>
                    <a:pt x="1" y="1"/>
                    <a:pt x="1" y="15"/>
                    <a:pt x="15" y="32"/>
                  </a:cubicBezTo>
                  <a:cubicBezTo>
                    <a:pt x="60" y="60"/>
                    <a:pt x="103" y="103"/>
                    <a:pt x="148" y="134"/>
                  </a:cubicBezTo>
                  <a:cubicBezTo>
                    <a:pt x="191" y="176"/>
                    <a:pt x="236" y="208"/>
                    <a:pt x="293" y="250"/>
                  </a:cubicBezTo>
                  <a:cubicBezTo>
                    <a:pt x="338" y="278"/>
                    <a:pt x="381" y="324"/>
                    <a:pt x="440" y="352"/>
                  </a:cubicBezTo>
                  <a:cubicBezTo>
                    <a:pt x="500" y="384"/>
                    <a:pt x="556" y="412"/>
                    <a:pt x="616" y="454"/>
                  </a:cubicBezTo>
                  <a:cubicBezTo>
                    <a:pt x="718" y="514"/>
                    <a:pt x="834" y="560"/>
                    <a:pt x="954" y="602"/>
                  </a:cubicBezTo>
                  <a:cubicBezTo>
                    <a:pt x="1010" y="630"/>
                    <a:pt x="1070" y="648"/>
                    <a:pt x="1130" y="662"/>
                  </a:cubicBezTo>
                  <a:cubicBezTo>
                    <a:pt x="1158" y="676"/>
                    <a:pt x="1186" y="676"/>
                    <a:pt x="1218" y="690"/>
                  </a:cubicBezTo>
                  <a:cubicBezTo>
                    <a:pt x="1246" y="690"/>
                    <a:pt x="1274" y="690"/>
                    <a:pt x="1320" y="704"/>
                  </a:cubicBezTo>
                  <a:cubicBezTo>
                    <a:pt x="1320" y="704"/>
                    <a:pt x="1334" y="704"/>
                    <a:pt x="1348" y="690"/>
                  </a:cubicBezTo>
                  <a:cubicBezTo>
                    <a:pt x="1348" y="690"/>
                    <a:pt x="1362" y="676"/>
                    <a:pt x="1362" y="662"/>
                  </a:cubicBezTo>
                  <a:cubicBezTo>
                    <a:pt x="1362" y="648"/>
                    <a:pt x="1348" y="616"/>
                    <a:pt x="1334" y="616"/>
                  </a:cubicBezTo>
                  <a:cubicBezTo>
                    <a:pt x="1260" y="602"/>
                    <a:pt x="1186" y="588"/>
                    <a:pt x="1116" y="574"/>
                  </a:cubicBezTo>
                  <a:cubicBezTo>
                    <a:pt x="1042" y="560"/>
                    <a:pt x="968" y="542"/>
                    <a:pt x="908" y="514"/>
                  </a:cubicBezTo>
                  <a:cubicBezTo>
                    <a:pt x="792" y="472"/>
                    <a:pt x="690" y="426"/>
                    <a:pt x="570" y="366"/>
                  </a:cubicBezTo>
                  <a:cubicBezTo>
                    <a:pt x="528" y="338"/>
                    <a:pt x="468" y="310"/>
                    <a:pt x="426" y="278"/>
                  </a:cubicBezTo>
                  <a:cubicBezTo>
                    <a:pt x="366" y="250"/>
                    <a:pt x="324" y="222"/>
                    <a:pt x="279" y="190"/>
                  </a:cubicBezTo>
                  <a:cubicBezTo>
                    <a:pt x="191" y="134"/>
                    <a:pt x="103" y="74"/>
                    <a:pt x="29" y="1"/>
                  </a:cubicBezTo>
                  <a:close/>
                </a:path>
              </a:pathLst>
            </a:custGeom>
            <a:solidFill>
              <a:srgbClr val="FE9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7625;p83">
              <a:extLst>
                <a:ext uri="{FF2B5EF4-FFF2-40B4-BE49-F238E27FC236}">
                  <a16:creationId xmlns:a16="http://schemas.microsoft.com/office/drawing/2014/main" id="{6802A502-75BD-4B38-A1DE-9A581AEFE3B6}"/>
                </a:ext>
              </a:extLst>
            </p:cNvPr>
            <p:cNvSpPr/>
            <p:nvPr/>
          </p:nvSpPr>
          <p:spPr>
            <a:xfrm>
              <a:off x="-37670" y="3972086"/>
              <a:ext cx="110564" cy="16320"/>
            </a:xfrm>
            <a:custGeom>
              <a:avLst/>
              <a:gdLst/>
              <a:ahLst/>
              <a:cxnLst/>
              <a:rect l="l" t="t" r="r" b="b"/>
              <a:pathLst>
                <a:path w="1172" h="173" extrusionOk="0">
                  <a:moveTo>
                    <a:pt x="14" y="0"/>
                  </a:moveTo>
                  <a:cubicBezTo>
                    <a:pt x="14" y="0"/>
                    <a:pt x="14" y="14"/>
                    <a:pt x="0" y="14"/>
                  </a:cubicBezTo>
                  <a:cubicBezTo>
                    <a:pt x="0" y="14"/>
                    <a:pt x="0" y="29"/>
                    <a:pt x="14" y="29"/>
                  </a:cubicBezTo>
                  <a:cubicBezTo>
                    <a:pt x="190" y="102"/>
                    <a:pt x="380" y="148"/>
                    <a:pt x="574" y="162"/>
                  </a:cubicBezTo>
                  <a:cubicBezTo>
                    <a:pt x="618" y="169"/>
                    <a:pt x="665" y="173"/>
                    <a:pt x="713" y="173"/>
                  </a:cubicBezTo>
                  <a:cubicBezTo>
                    <a:pt x="760" y="173"/>
                    <a:pt x="808" y="169"/>
                    <a:pt x="852" y="162"/>
                  </a:cubicBezTo>
                  <a:lnTo>
                    <a:pt x="996" y="162"/>
                  </a:lnTo>
                  <a:cubicBezTo>
                    <a:pt x="1042" y="148"/>
                    <a:pt x="1084" y="148"/>
                    <a:pt x="1129" y="131"/>
                  </a:cubicBezTo>
                  <a:cubicBezTo>
                    <a:pt x="1158" y="131"/>
                    <a:pt x="1172" y="102"/>
                    <a:pt x="1158" y="74"/>
                  </a:cubicBezTo>
                  <a:cubicBezTo>
                    <a:pt x="1158" y="74"/>
                    <a:pt x="1158" y="60"/>
                    <a:pt x="1144" y="60"/>
                  </a:cubicBezTo>
                  <a:cubicBezTo>
                    <a:pt x="1129" y="43"/>
                    <a:pt x="1115" y="43"/>
                    <a:pt x="1115" y="43"/>
                  </a:cubicBezTo>
                  <a:cubicBezTo>
                    <a:pt x="1056" y="60"/>
                    <a:pt x="996" y="74"/>
                    <a:pt x="940" y="88"/>
                  </a:cubicBezTo>
                  <a:cubicBezTo>
                    <a:pt x="853" y="105"/>
                    <a:pt x="762" y="112"/>
                    <a:pt x="672" y="112"/>
                  </a:cubicBezTo>
                  <a:cubicBezTo>
                    <a:pt x="608" y="112"/>
                    <a:pt x="546" y="108"/>
                    <a:pt x="486" y="102"/>
                  </a:cubicBezTo>
                  <a:cubicBezTo>
                    <a:pt x="352" y="102"/>
                    <a:pt x="204" y="74"/>
                    <a:pt x="74" y="29"/>
                  </a:cubicBezTo>
                  <a:cubicBezTo>
                    <a:pt x="60" y="14"/>
                    <a:pt x="46" y="14"/>
                    <a:pt x="28" y="0"/>
                  </a:cubicBezTo>
                  <a:close/>
                </a:path>
              </a:pathLst>
            </a:custGeom>
            <a:solidFill>
              <a:srgbClr val="FE9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7626;p83">
              <a:extLst>
                <a:ext uri="{FF2B5EF4-FFF2-40B4-BE49-F238E27FC236}">
                  <a16:creationId xmlns:a16="http://schemas.microsoft.com/office/drawing/2014/main" id="{28CD5B96-5253-49A1-BDD9-DD27DF059B53}"/>
                </a:ext>
              </a:extLst>
            </p:cNvPr>
            <p:cNvSpPr/>
            <p:nvPr/>
          </p:nvSpPr>
          <p:spPr>
            <a:xfrm>
              <a:off x="-45972" y="3752091"/>
              <a:ext cx="44244" cy="30565"/>
            </a:xfrm>
            <a:custGeom>
              <a:avLst/>
              <a:gdLst/>
              <a:ahLst/>
              <a:cxnLst/>
              <a:rect l="l" t="t" r="r" b="b"/>
              <a:pathLst>
                <a:path w="469" h="324" extrusionOk="0">
                  <a:moveTo>
                    <a:pt x="14" y="0"/>
                  </a:moveTo>
                  <a:cubicBezTo>
                    <a:pt x="0" y="0"/>
                    <a:pt x="0" y="18"/>
                    <a:pt x="14" y="32"/>
                  </a:cubicBezTo>
                  <a:cubicBezTo>
                    <a:pt x="74" y="88"/>
                    <a:pt x="148" y="134"/>
                    <a:pt x="204" y="194"/>
                  </a:cubicBezTo>
                  <a:cubicBezTo>
                    <a:pt x="278" y="236"/>
                    <a:pt x="352" y="282"/>
                    <a:pt x="426" y="324"/>
                  </a:cubicBezTo>
                  <a:cubicBezTo>
                    <a:pt x="440" y="324"/>
                    <a:pt x="454" y="324"/>
                    <a:pt x="454" y="310"/>
                  </a:cubicBezTo>
                  <a:cubicBezTo>
                    <a:pt x="468" y="296"/>
                    <a:pt x="468" y="282"/>
                    <a:pt x="454" y="282"/>
                  </a:cubicBezTo>
                  <a:cubicBezTo>
                    <a:pt x="412" y="264"/>
                    <a:pt x="366" y="236"/>
                    <a:pt x="324" y="222"/>
                  </a:cubicBezTo>
                  <a:cubicBezTo>
                    <a:pt x="292" y="194"/>
                    <a:pt x="250" y="176"/>
                    <a:pt x="222" y="148"/>
                  </a:cubicBezTo>
                  <a:cubicBezTo>
                    <a:pt x="148" y="106"/>
                    <a:pt x="88" y="60"/>
                    <a:pt x="29" y="0"/>
                  </a:cubicBezTo>
                  <a:close/>
                </a:path>
              </a:pathLst>
            </a:custGeom>
            <a:solidFill>
              <a:srgbClr val="FE9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7627;p83">
              <a:extLst>
                <a:ext uri="{FF2B5EF4-FFF2-40B4-BE49-F238E27FC236}">
                  <a16:creationId xmlns:a16="http://schemas.microsoft.com/office/drawing/2014/main" id="{6E03A31C-2FE4-46EC-9E84-D8D34B99DC4C}"/>
                </a:ext>
              </a:extLst>
            </p:cNvPr>
            <p:cNvSpPr/>
            <p:nvPr/>
          </p:nvSpPr>
          <p:spPr>
            <a:xfrm>
              <a:off x="-5784" y="3720582"/>
              <a:ext cx="26226" cy="60753"/>
            </a:xfrm>
            <a:custGeom>
              <a:avLst/>
              <a:gdLst/>
              <a:ahLst/>
              <a:cxnLst/>
              <a:rect l="l" t="t" r="r" b="b"/>
              <a:pathLst>
                <a:path w="278" h="644" extrusionOk="0">
                  <a:moveTo>
                    <a:pt x="264" y="0"/>
                  </a:moveTo>
                  <a:lnTo>
                    <a:pt x="250" y="14"/>
                  </a:lnTo>
                  <a:cubicBezTo>
                    <a:pt x="218" y="130"/>
                    <a:pt x="190" y="264"/>
                    <a:pt x="162" y="380"/>
                  </a:cubicBezTo>
                  <a:cubicBezTo>
                    <a:pt x="148" y="394"/>
                    <a:pt x="130" y="422"/>
                    <a:pt x="116" y="454"/>
                  </a:cubicBezTo>
                  <a:cubicBezTo>
                    <a:pt x="102" y="482"/>
                    <a:pt x="88" y="496"/>
                    <a:pt x="74" y="528"/>
                  </a:cubicBezTo>
                  <a:cubicBezTo>
                    <a:pt x="60" y="556"/>
                    <a:pt x="42" y="570"/>
                    <a:pt x="14" y="598"/>
                  </a:cubicBezTo>
                  <a:cubicBezTo>
                    <a:pt x="0" y="616"/>
                    <a:pt x="14" y="630"/>
                    <a:pt x="14" y="644"/>
                  </a:cubicBezTo>
                  <a:lnTo>
                    <a:pt x="60" y="644"/>
                  </a:lnTo>
                  <a:lnTo>
                    <a:pt x="60" y="630"/>
                  </a:lnTo>
                  <a:cubicBezTo>
                    <a:pt x="74" y="616"/>
                    <a:pt x="88" y="584"/>
                    <a:pt x="102" y="570"/>
                  </a:cubicBezTo>
                  <a:cubicBezTo>
                    <a:pt x="116" y="542"/>
                    <a:pt x="130" y="528"/>
                    <a:pt x="148" y="496"/>
                  </a:cubicBezTo>
                  <a:cubicBezTo>
                    <a:pt x="162" y="454"/>
                    <a:pt x="190" y="394"/>
                    <a:pt x="204" y="352"/>
                  </a:cubicBezTo>
                  <a:cubicBezTo>
                    <a:pt x="218" y="292"/>
                    <a:pt x="236" y="232"/>
                    <a:pt x="250" y="190"/>
                  </a:cubicBezTo>
                  <a:cubicBezTo>
                    <a:pt x="250" y="130"/>
                    <a:pt x="264" y="70"/>
                    <a:pt x="278" y="28"/>
                  </a:cubicBezTo>
                  <a:cubicBezTo>
                    <a:pt x="278" y="14"/>
                    <a:pt x="278" y="0"/>
                    <a:pt x="264" y="0"/>
                  </a:cubicBezTo>
                  <a:close/>
                </a:path>
              </a:pathLst>
            </a:custGeom>
            <a:solidFill>
              <a:srgbClr val="FE9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7628;p83">
              <a:extLst>
                <a:ext uri="{FF2B5EF4-FFF2-40B4-BE49-F238E27FC236}">
                  <a16:creationId xmlns:a16="http://schemas.microsoft.com/office/drawing/2014/main" id="{21692B73-6BD5-415E-BACD-27575753241A}"/>
                </a:ext>
              </a:extLst>
            </p:cNvPr>
            <p:cNvSpPr/>
            <p:nvPr/>
          </p:nvSpPr>
          <p:spPr>
            <a:xfrm>
              <a:off x="32989" y="3781241"/>
              <a:ext cx="63489" cy="115563"/>
            </a:xfrm>
            <a:custGeom>
              <a:avLst/>
              <a:gdLst/>
              <a:ahLst/>
              <a:cxnLst/>
              <a:rect l="l" t="t" r="r" b="b"/>
              <a:pathLst>
                <a:path w="673" h="1225" extrusionOk="0">
                  <a:moveTo>
                    <a:pt x="630" y="1"/>
                  </a:moveTo>
                  <a:cubicBezTo>
                    <a:pt x="630" y="43"/>
                    <a:pt x="616" y="89"/>
                    <a:pt x="599" y="131"/>
                  </a:cubicBezTo>
                  <a:cubicBezTo>
                    <a:pt x="584" y="177"/>
                    <a:pt x="570" y="219"/>
                    <a:pt x="556" y="265"/>
                  </a:cubicBezTo>
                  <a:cubicBezTo>
                    <a:pt x="511" y="367"/>
                    <a:pt x="468" y="483"/>
                    <a:pt x="409" y="571"/>
                  </a:cubicBezTo>
                  <a:cubicBezTo>
                    <a:pt x="352" y="690"/>
                    <a:pt x="293" y="778"/>
                    <a:pt x="219" y="880"/>
                  </a:cubicBezTo>
                  <a:lnTo>
                    <a:pt x="233" y="880"/>
                  </a:lnTo>
                  <a:cubicBezTo>
                    <a:pt x="159" y="968"/>
                    <a:pt x="89" y="1070"/>
                    <a:pt x="15" y="1158"/>
                  </a:cubicBezTo>
                  <a:cubicBezTo>
                    <a:pt x="1" y="1172"/>
                    <a:pt x="1" y="1204"/>
                    <a:pt x="15" y="1218"/>
                  </a:cubicBezTo>
                  <a:cubicBezTo>
                    <a:pt x="15" y="1218"/>
                    <a:pt x="21" y="1224"/>
                    <a:pt x="29" y="1224"/>
                  </a:cubicBezTo>
                  <a:cubicBezTo>
                    <a:pt x="33" y="1224"/>
                    <a:pt x="38" y="1223"/>
                    <a:pt x="43" y="1218"/>
                  </a:cubicBezTo>
                  <a:lnTo>
                    <a:pt x="71" y="1218"/>
                  </a:lnTo>
                  <a:cubicBezTo>
                    <a:pt x="103" y="1172"/>
                    <a:pt x="131" y="1130"/>
                    <a:pt x="159" y="1084"/>
                  </a:cubicBezTo>
                  <a:cubicBezTo>
                    <a:pt x="191" y="1042"/>
                    <a:pt x="233" y="982"/>
                    <a:pt x="264" y="940"/>
                  </a:cubicBezTo>
                  <a:cubicBezTo>
                    <a:pt x="321" y="834"/>
                    <a:pt x="380" y="747"/>
                    <a:pt x="440" y="645"/>
                  </a:cubicBezTo>
                  <a:cubicBezTo>
                    <a:pt x="482" y="543"/>
                    <a:pt x="528" y="441"/>
                    <a:pt x="570" y="339"/>
                  </a:cubicBezTo>
                  <a:cubicBezTo>
                    <a:pt x="616" y="237"/>
                    <a:pt x="644" y="117"/>
                    <a:pt x="658" y="15"/>
                  </a:cubicBezTo>
                  <a:cubicBezTo>
                    <a:pt x="672" y="1"/>
                    <a:pt x="658" y="1"/>
                    <a:pt x="658" y="1"/>
                  </a:cubicBezTo>
                  <a:close/>
                </a:path>
              </a:pathLst>
            </a:custGeom>
            <a:solidFill>
              <a:srgbClr val="FE9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7629;p83">
              <a:extLst>
                <a:ext uri="{FF2B5EF4-FFF2-40B4-BE49-F238E27FC236}">
                  <a16:creationId xmlns:a16="http://schemas.microsoft.com/office/drawing/2014/main" id="{356DA2A2-1CF1-41A9-9AE4-FCC84D183A81}"/>
                </a:ext>
              </a:extLst>
            </p:cNvPr>
            <p:cNvSpPr/>
            <p:nvPr/>
          </p:nvSpPr>
          <p:spPr>
            <a:xfrm>
              <a:off x="71478" y="3897371"/>
              <a:ext cx="59527" cy="81791"/>
            </a:xfrm>
            <a:custGeom>
              <a:avLst/>
              <a:gdLst/>
              <a:ahLst/>
              <a:cxnLst/>
              <a:rect l="l" t="t" r="r" b="b"/>
              <a:pathLst>
                <a:path w="631" h="867" extrusionOk="0">
                  <a:moveTo>
                    <a:pt x="588" y="1"/>
                  </a:moveTo>
                  <a:cubicBezTo>
                    <a:pt x="588" y="29"/>
                    <a:pt x="574" y="61"/>
                    <a:pt x="574" y="75"/>
                  </a:cubicBezTo>
                  <a:cubicBezTo>
                    <a:pt x="542" y="131"/>
                    <a:pt x="514" y="191"/>
                    <a:pt x="486" y="237"/>
                  </a:cubicBezTo>
                  <a:cubicBezTo>
                    <a:pt x="454" y="293"/>
                    <a:pt x="426" y="353"/>
                    <a:pt x="398" y="395"/>
                  </a:cubicBezTo>
                  <a:cubicBezTo>
                    <a:pt x="279" y="543"/>
                    <a:pt x="148" y="676"/>
                    <a:pt x="1" y="792"/>
                  </a:cubicBezTo>
                  <a:lnTo>
                    <a:pt x="1" y="835"/>
                  </a:lnTo>
                  <a:cubicBezTo>
                    <a:pt x="1" y="835"/>
                    <a:pt x="1" y="852"/>
                    <a:pt x="15" y="866"/>
                  </a:cubicBezTo>
                  <a:lnTo>
                    <a:pt x="46" y="866"/>
                  </a:lnTo>
                  <a:cubicBezTo>
                    <a:pt x="60" y="866"/>
                    <a:pt x="60" y="866"/>
                    <a:pt x="74" y="852"/>
                  </a:cubicBezTo>
                  <a:cubicBezTo>
                    <a:pt x="134" y="806"/>
                    <a:pt x="191" y="747"/>
                    <a:pt x="250" y="676"/>
                  </a:cubicBezTo>
                  <a:cubicBezTo>
                    <a:pt x="310" y="617"/>
                    <a:pt x="352" y="543"/>
                    <a:pt x="398" y="469"/>
                  </a:cubicBezTo>
                  <a:cubicBezTo>
                    <a:pt x="500" y="339"/>
                    <a:pt x="574" y="177"/>
                    <a:pt x="616" y="15"/>
                  </a:cubicBezTo>
                  <a:cubicBezTo>
                    <a:pt x="630" y="1"/>
                    <a:pt x="616" y="1"/>
                    <a:pt x="616" y="1"/>
                  </a:cubicBezTo>
                  <a:close/>
                </a:path>
              </a:pathLst>
            </a:custGeom>
            <a:solidFill>
              <a:srgbClr val="FE9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7630;p83">
              <a:extLst>
                <a:ext uri="{FF2B5EF4-FFF2-40B4-BE49-F238E27FC236}">
                  <a16:creationId xmlns:a16="http://schemas.microsoft.com/office/drawing/2014/main" id="{A16059DC-A90B-4A5B-BE27-C8CD3A3378F0}"/>
                </a:ext>
              </a:extLst>
            </p:cNvPr>
            <p:cNvSpPr/>
            <p:nvPr/>
          </p:nvSpPr>
          <p:spPr>
            <a:xfrm>
              <a:off x="9404" y="1942225"/>
              <a:ext cx="264239" cy="264239"/>
            </a:xfrm>
            <a:custGeom>
              <a:avLst/>
              <a:gdLst/>
              <a:ahLst/>
              <a:cxnLst/>
              <a:rect l="l" t="t" r="r" b="b"/>
              <a:pathLst>
                <a:path w="2801" h="2801" extrusionOk="0">
                  <a:moveTo>
                    <a:pt x="937" y="1"/>
                  </a:moveTo>
                  <a:cubicBezTo>
                    <a:pt x="880" y="1"/>
                    <a:pt x="834" y="15"/>
                    <a:pt x="792" y="46"/>
                  </a:cubicBezTo>
                  <a:cubicBezTo>
                    <a:pt x="761" y="75"/>
                    <a:pt x="718" y="103"/>
                    <a:pt x="704" y="162"/>
                  </a:cubicBezTo>
                  <a:cubicBezTo>
                    <a:pt x="673" y="208"/>
                    <a:pt x="659" y="250"/>
                    <a:pt x="645" y="324"/>
                  </a:cubicBezTo>
                  <a:cubicBezTo>
                    <a:pt x="630" y="384"/>
                    <a:pt x="630" y="454"/>
                    <a:pt x="630" y="542"/>
                  </a:cubicBezTo>
                  <a:cubicBezTo>
                    <a:pt x="630" y="616"/>
                    <a:pt x="630" y="690"/>
                    <a:pt x="645" y="778"/>
                  </a:cubicBezTo>
                  <a:cubicBezTo>
                    <a:pt x="645" y="880"/>
                    <a:pt x="659" y="968"/>
                    <a:pt x="690" y="1070"/>
                  </a:cubicBezTo>
                  <a:lnTo>
                    <a:pt x="630" y="1088"/>
                  </a:lnTo>
                  <a:cubicBezTo>
                    <a:pt x="543" y="1130"/>
                    <a:pt x="441" y="1176"/>
                    <a:pt x="339" y="1232"/>
                  </a:cubicBezTo>
                  <a:cubicBezTo>
                    <a:pt x="279" y="1278"/>
                    <a:pt x="205" y="1320"/>
                    <a:pt x="163" y="1365"/>
                  </a:cubicBezTo>
                  <a:cubicBezTo>
                    <a:pt x="103" y="1408"/>
                    <a:pt x="57" y="1467"/>
                    <a:pt x="43" y="1527"/>
                  </a:cubicBezTo>
                  <a:cubicBezTo>
                    <a:pt x="15" y="1569"/>
                    <a:pt x="1" y="1629"/>
                    <a:pt x="15" y="1703"/>
                  </a:cubicBezTo>
                  <a:cubicBezTo>
                    <a:pt x="15" y="1745"/>
                    <a:pt x="43" y="1791"/>
                    <a:pt x="75" y="1833"/>
                  </a:cubicBezTo>
                  <a:cubicBezTo>
                    <a:pt x="145" y="1921"/>
                    <a:pt x="251" y="1967"/>
                    <a:pt x="353" y="1995"/>
                  </a:cubicBezTo>
                  <a:cubicBezTo>
                    <a:pt x="514" y="2055"/>
                    <a:pt x="704" y="2069"/>
                    <a:pt x="849" y="2083"/>
                  </a:cubicBezTo>
                  <a:lnTo>
                    <a:pt x="866" y="2125"/>
                  </a:lnTo>
                  <a:cubicBezTo>
                    <a:pt x="922" y="2301"/>
                    <a:pt x="982" y="2495"/>
                    <a:pt x="1098" y="2639"/>
                  </a:cubicBezTo>
                  <a:cubicBezTo>
                    <a:pt x="1130" y="2685"/>
                    <a:pt x="1218" y="2801"/>
                    <a:pt x="1348" y="2801"/>
                  </a:cubicBezTo>
                  <a:lnTo>
                    <a:pt x="1362" y="2801"/>
                  </a:lnTo>
                  <a:cubicBezTo>
                    <a:pt x="1376" y="2801"/>
                    <a:pt x="1394" y="2801"/>
                    <a:pt x="1408" y="2787"/>
                  </a:cubicBezTo>
                  <a:lnTo>
                    <a:pt x="1436" y="2787"/>
                  </a:lnTo>
                  <a:cubicBezTo>
                    <a:pt x="1482" y="2772"/>
                    <a:pt x="1496" y="2741"/>
                    <a:pt x="1510" y="2741"/>
                  </a:cubicBezTo>
                  <a:cubicBezTo>
                    <a:pt x="1552" y="2713"/>
                    <a:pt x="1584" y="2670"/>
                    <a:pt x="1612" y="2611"/>
                  </a:cubicBezTo>
                  <a:cubicBezTo>
                    <a:pt x="1686" y="2495"/>
                    <a:pt x="1714" y="2361"/>
                    <a:pt x="1728" y="2231"/>
                  </a:cubicBezTo>
                  <a:cubicBezTo>
                    <a:pt x="1746" y="2171"/>
                    <a:pt x="1760" y="2111"/>
                    <a:pt x="1760" y="2037"/>
                  </a:cubicBezTo>
                  <a:lnTo>
                    <a:pt x="1774" y="1995"/>
                  </a:lnTo>
                  <a:cubicBezTo>
                    <a:pt x="1788" y="1995"/>
                    <a:pt x="1802" y="2009"/>
                    <a:pt x="1833" y="2009"/>
                  </a:cubicBezTo>
                  <a:lnTo>
                    <a:pt x="1848" y="2023"/>
                  </a:lnTo>
                  <a:lnTo>
                    <a:pt x="1876" y="2037"/>
                  </a:lnTo>
                  <a:cubicBezTo>
                    <a:pt x="1921" y="2055"/>
                    <a:pt x="1964" y="2069"/>
                    <a:pt x="2023" y="2083"/>
                  </a:cubicBezTo>
                  <a:cubicBezTo>
                    <a:pt x="2125" y="2125"/>
                    <a:pt x="2273" y="2171"/>
                    <a:pt x="2403" y="2185"/>
                  </a:cubicBezTo>
                  <a:lnTo>
                    <a:pt x="2463" y="2185"/>
                  </a:lnTo>
                  <a:cubicBezTo>
                    <a:pt x="2505" y="2185"/>
                    <a:pt x="2551" y="2185"/>
                    <a:pt x="2579" y="2171"/>
                  </a:cubicBezTo>
                  <a:cubicBezTo>
                    <a:pt x="2639" y="2157"/>
                    <a:pt x="2695" y="2125"/>
                    <a:pt x="2727" y="2069"/>
                  </a:cubicBezTo>
                  <a:cubicBezTo>
                    <a:pt x="2769" y="2023"/>
                    <a:pt x="2801" y="1967"/>
                    <a:pt x="2801" y="1907"/>
                  </a:cubicBezTo>
                  <a:cubicBezTo>
                    <a:pt x="2801" y="1861"/>
                    <a:pt x="2783" y="1791"/>
                    <a:pt x="2755" y="1731"/>
                  </a:cubicBezTo>
                  <a:cubicBezTo>
                    <a:pt x="2727" y="1671"/>
                    <a:pt x="2695" y="1615"/>
                    <a:pt x="2653" y="1569"/>
                  </a:cubicBezTo>
                  <a:cubicBezTo>
                    <a:pt x="2625" y="1527"/>
                    <a:pt x="2579" y="1482"/>
                    <a:pt x="2537" y="1422"/>
                  </a:cubicBezTo>
                  <a:cubicBezTo>
                    <a:pt x="2463" y="1365"/>
                    <a:pt x="2403" y="1306"/>
                    <a:pt x="2344" y="1263"/>
                  </a:cubicBezTo>
                  <a:lnTo>
                    <a:pt x="2375" y="1232"/>
                  </a:lnTo>
                  <a:lnTo>
                    <a:pt x="2403" y="1204"/>
                  </a:lnTo>
                  <a:lnTo>
                    <a:pt x="2431" y="1176"/>
                  </a:lnTo>
                  <a:cubicBezTo>
                    <a:pt x="2477" y="1130"/>
                    <a:pt x="2519" y="1070"/>
                    <a:pt x="2551" y="1028"/>
                  </a:cubicBezTo>
                  <a:cubicBezTo>
                    <a:pt x="2593" y="968"/>
                    <a:pt x="2639" y="912"/>
                    <a:pt x="2667" y="866"/>
                  </a:cubicBezTo>
                  <a:cubicBezTo>
                    <a:pt x="2695" y="806"/>
                    <a:pt x="2713" y="736"/>
                    <a:pt x="2713" y="676"/>
                  </a:cubicBezTo>
                  <a:cubicBezTo>
                    <a:pt x="2713" y="616"/>
                    <a:pt x="2695" y="560"/>
                    <a:pt x="2653" y="514"/>
                  </a:cubicBezTo>
                  <a:cubicBezTo>
                    <a:pt x="2639" y="486"/>
                    <a:pt x="2607" y="454"/>
                    <a:pt x="2579" y="440"/>
                  </a:cubicBezTo>
                  <a:cubicBezTo>
                    <a:pt x="2551" y="426"/>
                    <a:pt x="2519" y="412"/>
                    <a:pt x="2491" y="412"/>
                  </a:cubicBezTo>
                  <a:cubicBezTo>
                    <a:pt x="2463" y="398"/>
                    <a:pt x="2431" y="398"/>
                    <a:pt x="2417" y="398"/>
                  </a:cubicBezTo>
                  <a:cubicBezTo>
                    <a:pt x="2389" y="398"/>
                    <a:pt x="2375" y="384"/>
                    <a:pt x="2344" y="384"/>
                  </a:cubicBezTo>
                  <a:cubicBezTo>
                    <a:pt x="2329" y="384"/>
                    <a:pt x="2315" y="384"/>
                    <a:pt x="2301" y="398"/>
                  </a:cubicBezTo>
                  <a:cubicBezTo>
                    <a:pt x="2227" y="398"/>
                    <a:pt x="2154" y="412"/>
                    <a:pt x="2080" y="426"/>
                  </a:cubicBezTo>
                  <a:cubicBezTo>
                    <a:pt x="2009" y="440"/>
                    <a:pt x="1921" y="454"/>
                    <a:pt x="1862" y="472"/>
                  </a:cubicBezTo>
                  <a:lnTo>
                    <a:pt x="1816" y="486"/>
                  </a:lnTo>
                  <a:cubicBezTo>
                    <a:pt x="1774" y="500"/>
                    <a:pt x="1728" y="500"/>
                    <a:pt x="1686" y="514"/>
                  </a:cubicBezTo>
                  <a:cubicBezTo>
                    <a:pt x="1686" y="514"/>
                    <a:pt x="1672" y="514"/>
                    <a:pt x="1672" y="528"/>
                  </a:cubicBezTo>
                  <a:lnTo>
                    <a:pt x="1612" y="472"/>
                  </a:lnTo>
                  <a:lnTo>
                    <a:pt x="1598" y="454"/>
                  </a:lnTo>
                  <a:cubicBezTo>
                    <a:pt x="1552" y="412"/>
                    <a:pt x="1510" y="352"/>
                    <a:pt x="1450" y="310"/>
                  </a:cubicBezTo>
                  <a:lnTo>
                    <a:pt x="1306" y="162"/>
                  </a:lnTo>
                  <a:cubicBezTo>
                    <a:pt x="1246" y="120"/>
                    <a:pt x="1186" y="89"/>
                    <a:pt x="1130" y="60"/>
                  </a:cubicBezTo>
                  <a:cubicBezTo>
                    <a:pt x="1070" y="32"/>
                    <a:pt x="1010" y="15"/>
                    <a:pt x="954"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7631;p83">
              <a:extLst>
                <a:ext uri="{FF2B5EF4-FFF2-40B4-BE49-F238E27FC236}">
                  <a16:creationId xmlns:a16="http://schemas.microsoft.com/office/drawing/2014/main" id="{E2281754-1B5B-4534-A5FB-AB1C991689D8}"/>
                </a:ext>
              </a:extLst>
            </p:cNvPr>
            <p:cNvSpPr/>
            <p:nvPr/>
          </p:nvSpPr>
          <p:spPr>
            <a:xfrm>
              <a:off x="96383" y="1958828"/>
              <a:ext cx="47169" cy="44527"/>
            </a:xfrm>
            <a:custGeom>
              <a:avLst/>
              <a:gdLst/>
              <a:ahLst/>
              <a:cxnLst/>
              <a:rect l="l" t="t" r="r" b="b"/>
              <a:pathLst>
                <a:path w="500" h="472" extrusionOk="0">
                  <a:moveTo>
                    <a:pt x="0" y="1"/>
                  </a:moveTo>
                  <a:cubicBezTo>
                    <a:pt x="0" y="15"/>
                    <a:pt x="0" y="32"/>
                    <a:pt x="15" y="32"/>
                  </a:cubicBezTo>
                  <a:cubicBezTo>
                    <a:pt x="46" y="60"/>
                    <a:pt x="88" y="88"/>
                    <a:pt x="120" y="120"/>
                  </a:cubicBezTo>
                  <a:cubicBezTo>
                    <a:pt x="190" y="162"/>
                    <a:pt x="236" y="222"/>
                    <a:pt x="296" y="278"/>
                  </a:cubicBezTo>
                  <a:cubicBezTo>
                    <a:pt x="338" y="324"/>
                    <a:pt x="366" y="384"/>
                    <a:pt x="398" y="440"/>
                  </a:cubicBezTo>
                  <a:cubicBezTo>
                    <a:pt x="398" y="454"/>
                    <a:pt x="412" y="472"/>
                    <a:pt x="426" y="472"/>
                  </a:cubicBezTo>
                  <a:lnTo>
                    <a:pt x="472" y="472"/>
                  </a:lnTo>
                  <a:cubicBezTo>
                    <a:pt x="486" y="454"/>
                    <a:pt x="500" y="412"/>
                    <a:pt x="486" y="398"/>
                  </a:cubicBezTo>
                  <a:cubicBezTo>
                    <a:pt x="454" y="352"/>
                    <a:pt x="426" y="310"/>
                    <a:pt x="398" y="278"/>
                  </a:cubicBezTo>
                  <a:cubicBezTo>
                    <a:pt x="352" y="236"/>
                    <a:pt x="324" y="208"/>
                    <a:pt x="278" y="176"/>
                  </a:cubicBezTo>
                  <a:cubicBezTo>
                    <a:pt x="208" y="103"/>
                    <a:pt x="120" y="46"/>
                    <a:pt x="32" y="1"/>
                  </a:cubicBezTo>
                  <a:close/>
                </a:path>
              </a:pathLst>
            </a:custGeom>
            <a:solidFill>
              <a:srgbClr val="F19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7632;p83">
              <a:extLst>
                <a:ext uri="{FF2B5EF4-FFF2-40B4-BE49-F238E27FC236}">
                  <a16:creationId xmlns:a16="http://schemas.microsoft.com/office/drawing/2014/main" id="{8B8A5CDD-04B2-435E-A19C-EFE1430A0AF0}"/>
                </a:ext>
              </a:extLst>
            </p:cNvPr>
            <p:cNvSpPr/>
            <p:nvPr/>
          </p:nvSpPr>
          <p:spPr>
            <a:xfrm>
              <a:off x="188929" y="1994960"/>
              <a:ext cx="55565" cy="13773"/>
            </a:xfrm>
            <a:custGeom>
              <a:avLst/>
              <a:gdLst/>
              <a:ahLst/>
              <a:cxnLst/>
              <a:rect l="l" t="t" r="r" b="b"/>
              <a:pathLst>
                <a:path w="589" h="146" extrusionOk="0">
                  <a:moveTo>
                    <a:pt x="426" y="1"/>
                  </a:moveTo>
                  <a:cubicBezTo>
                    <a:pt x="384" y="1"/>
                    <a:pt x="324" y="15"/>
                    <a:pt x="282" y="15"/>
                  </a:cubicBezTo>
                  <a:cubicBezTo>
                    <a:pt x="194" y="29"/>
                    <a:pt x="106" y="43"/>
                    <a:pt x="32" y="71"/>
                  </a:cubicBezTo>
                  <a:cubicBezTo>
                    <a:pt x="18" y="89"/>
                    <a:pt x="1" y="103"/>
                    <a:pt x="1" y="117"/>
                  </a:cubicBezTo>
                  <a:cubicBezTo>
                    <a:pt x="18" y="131"/>
                    <a:pt x="18" y="145"/>
                    <a:pt x="32" y="145"/>
                  </a:cubicBezTo>
                  <a:lnTo>
                    <a:pt x="47" y="131"/>
                  </a:lnTo>
                  <a:cubicBezTo>
                    <a:pt x="89" y="117"/>
                    <a:pt x="134" y="117"/>
                    <a:pt x="177" y="103"/>
                  </a:cubicBezTo>
                  <a:lnTo>
                    <a:pt x="296" y="103"/>
                  </a:lnTo>
                  <a:cubicBezTo>
                    <a:pt x="339" y="103"/>
                    <a:pt x="370" y="103"/>
                    <a:pt x="412" y="117"/>
                  </a:cubicBezTo>
                  <a:lnTo>
                    <a:pt x="398" y="103"/>
                  </a:lnTo>
                  <a:lnTo>
                    <a:pt x="398" y="103"/>
                  </a:lnTo>
                  <a:cubicBezTo>
                    <a:pt x="441" y="117"/>
                    <a:pt x="486" y="117"/>
                    <a:pt x="528" y="131"/>
                  </a:cubicBezTo>
                  <a:cubicBezTo>
                    <a:pt x="546" y="131"/>
                    <a:pt x="560" y="131"/>
                    <a:pt x="560" y="117"/>
                  </a:cubicBezTo>
                  <a:cubicBezTo>
                    <a:pt x="574" y="117"/>
                    <a:pt x="588" y="103"/>
                    <a:pt x="588" y="89"/>
                  </a:cubicBezTo>
                  <a:cubicBezTo>
                    <a:pt x="588" y="57"/>
                    <a:pt x="574" y="29"/>
                    <a:pt x="546" y="15"/>
                  </a:cubicBezTo>
                  <a:cubicBezTo>
                    <a:pt x="514" y="15"/>
                    <a:pt x="472" y="1"/>
                    <a:pt x="426" y="1"/>
                  </a:cubicBezTo>
                  <a:close/>
                </a:path>
              </a:pathLst>
            </a:custGeom>
            <a:solidFill>
              <a:srgbClr val="F19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7633;p83">
              <a:extLst>
                <a:ext uri="{FF2B5EF4-FFF2-40B4-BE49-F238E27FC236}">
                  <a16:creationId xmlns:a16="http://schemas.microsoft.com/office/drawing/2014/main" id="{DD52FE10-C7F7-4915-8189-9C93455BC8C6}"/>
                </a:ext>
              </a:extLst>
            </p:cNvPr>
            <p:cNvSpPr/>
            <p:nvPr/>
          </p:nvSpPr>
          <p:spPr>
            <a:xfrm>
              <a:off x="219494" y="2077977"/>
              <a:ext cx="27641" cy="41603"/>
            </a:xfrm>
            <a:custGeom>
              <a:avLst/>
              <a:gdLst/>
              <a:ahLst/>
              <a:cxnLst/>
              <a:rect l="l" t="t" r="r" b="b"/>
              <a:pathLst>
                <a:path w="293" h="441" extrusionOk="0">
                  <a:moveTo>
                    <a:pt x="29" y="0"/>
                  </a:moveTo>
                  <a:lnTo>
                    <a:pt x="15" y="14"/>
                  </a:lnTo>
                  <a:cubicBezTo>
                    <a:pt x="0" y="14"/>
                    <a:pt x="15" y="28"/>
                    <a:pt x="15" y="43"/>
                  </a:cubicBezTo>
                  <a:cubicBezTo>
                    <a:pt x="29" y="57"/>
                    <a:pt x="46" y="88"/>
                    <a:pt x="74" y="102"/>
                  </a:cubicBezTo>
                  <a:lnTo>
                    <a:pt x="60" y="102"/>
                  </a:lnTo>
                  <a:cubicBezTo>
                    <a:pt x="102" y="159"/>
                    <a:pt x="148" y="218"/>
                    <a:pt x="176" y="278"/>
                  </a:cubicBezTo>
                  <a:cubicBezTo>
                    <a:pt x="190" y="320"/>
                    <a:pt x="204" y="366"/>
                    <a:pt x="222" y="408"/>
                  </a:cubicBezTo>
                  <a:cubicBezTo>
                    <a:pt x="222" y="422"/>
                    <a:pt x="222" y="440"/>
                    <a:pt x="236" y="440"/>
                  </a:cubicBezTo>
                  <a:lnTo>
                    <a:pt x="264" y="440"/>
                  </a:lnTo>
                  <a:cubicBezTo>
                    <a:pt x="278" y="440"/>
                    <a:pt x="278" y="440"/>
                    <a:pt x="292" y="422"/>
                  </a:cubicBezTo>
                  <a:lnTo>
                    <a:pt x="292" y="380"/>
                  </a:lnTo>
                  <a:cubicBezTo>
                    <a:pt x="250" y="320"/>
                    <a:pt x="222" y="247"/>
                    <a:pt x="176" y="190"/>
                  </a:cubicBezTo>
                  <a:cubicBezTo>
                    <a:pt x="148" y="130"/>
                    <a:pt x="102" y="57"/>
                    <a:pt x="46" y="14"/>
                  </a:cubicBezTo>
                  <a:cubicBezTo>
                    <a:pt x="46" y="0"/>
                    <a:pt x="46" y="0"/>
                    <a:pt x="29" y="0"/>
                  </a:cubicBezTo>
                  <a:close/>
                </a:path>
              </a:pathLst>
            </a:custGeom>
            <a:solidFill>
              <a:srgbClr val="F19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7634;p83">
              <a:extLst>
                <a:ext uri="{FF2B5EF4-FFF2-40B4-BE49-F238E27FC236}">
                  <a16:creationId xmlns:a16="http://schemas.microsoft.com/office/drawing/2014/main" id="{86324E42-D793-46D5-A39A-4558350067DE}"/>
                </a:ext>
              </a:extLst>
            </p:cNvPr>
            <p:cNvSpPr/>
            <p:nvPr/>
          </p:nvSpPr>
          <p:spPr>
            <a:xfrm>
              <a:off x="136571" y="2134391"/>
              <a:ext cx="17924" cy="49810"/>
            </a:xfrm>
            <a:custGeom>
              <a:avLst/>
              <a:gdLst/>
              <a:ahLst/>
              <a:cxnLst/>
              <a:rect l="l" t="t" r="r" b="b"/>
              <a:pathLst>
                <a:path w="190" h="528" extrusionOk="0">
                  <a:moveTo>
                    <a:pt x="134" y="0"/>
                  </a:moveTo>
                  <a:cubicBezTo>
                    <a:pt x="116" y="0"/>
                    <a:pt x="116" y="0"/>
                    <a:pt x="102" y="18"/>
                  </a:cubicBezTo>
                  <a:lnTo>
                    <a:pt x="88" y="32"/>
                  </a:lnTo>
                  <a:cubicBezTo>
                    <a:pt x="102" y="106"/>
                    <a:pt x="102" y="176"/>
                    <a:pt x="88" y="236"/>
                  </a:cubicBezTo>
                  <a:cubicBezTo>
                    <a:pt x="88" y="282"/>
                    <a:pt x="74" y="338"/>
                    <a:pt x="60" y="384"/>
                  </a:cubicBezTo>
                  <a:cubicBezTo>
                    <a:pt x="46" y="398"/>
                    <a:pt x="28" y="426"/>
                    <a:pt x="14" y="440"/>
                  </a:cubicBezTo>
                  <a:cubicBezTo>
                    <a:pt x="0" y="472"/>
                    <a:pt x="14" y="500"/>
                    <a:pt x="46" y="514"/>
                  </a:cubicBezTo>
                  <a:cubicBezTo>
                    <a:pt x="46" y="528"/>
                    <a:pt x="60" y="528"/>
                    <a:pt x="74" y="528"/>
                  </a:cubicBezTo>
                  <a:lnTo>
                    <a:pt x="88" y="528"/>
                  </a:lnTo>
                  <a:cubicBezTo>
                    <a:pt x="102" y="528"/>
                    <a:pt x="116" y="514"/>
                    <a:pt x="116" y="500"/>
                  </a:cubicBezTo>
                  <a:cubicBezTo>
                    <a:pt x="134" y="472"/>
                    <a:pt x="148" y="426"/>
                    <a:pt x="162" y="384"/>
                  </a:cubicBezTo>
                  <a:cubicBezTo>
                    <a:pt x="162" y="352"/>
                    <a:pt x="176" y="310"/>
                    <a:pt x="176" y="282"/>
                  </a:cubicBezTo>
                  <a:cubicBezTo>
                    <a:pt x="190" y="194"/>
                    <a:pt x="176" y="120"/>
                    <a:pt x="176" y="32"/>
                  </a:cubicBezTo>
                  <a:lnTo>
                    <a:pt x="162" y="18"/>
                  </a:lnTo>
                  <a:cubicBezTo>
                    <a:pt x="148" y="0"/>
                    <a:pt x="148" y="0"/>
                    <a:pt x="134" y="0"/>
                  </a:cubicBezTo>
                  <a:close/>
                </a:path>
              </a:pathLst>
            </a:custGeom>
            <a:solidFill>
              <a:srgbClr val="F19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7635;p83">
              <a:extLst>
                <a:ext uri="{FF2B5EF4-FFF2-40B4-BE49-F238E27FC236}">
                  <a16:creationId xmlns:a16="http://schemas.microsoft.com/office/drawing/2014/main" id="{1FCE9B12-7956-49BF-8231-34B6B9ED1DE9}"/>
                </a:ext>
              </a:extLst>
            </p:cNvPr>
            <p:cNvSpPr/>
            <p:nvPr/>
          </p:nvSpPr>
          <p:spPr>
            <a:xfrm>
              <a:off x="512507" y="2731642"/>
              <a:ext cx="131506" cy="134525"/>
            </a:xfrm>
            <a:custGeom>
              <a:avLst/>
              <a:gdLst/>
              <a:ahLst/>
              <a:cxnLst/>
              <a:rect l="l" t="t" r="r" b="b"/>
              <a:pathLst>
                <a:path w="1394" h="1426" extrusionOk="0">
                  <a:moveTo>
                    <a:pt x="690" y="1"/>
                  </a:moveTo>
                  <a:cubicBezTo>
                    <a:pt x="310" y="1"/>
                    <a:pt x="0" y="324"/>
                    <a:pt x="0" y="722"/>
                  </a:cubicBezTo>
                  <a:cubicBezTo>
                    <a:pt x="0" y="1102"/>
                    <a:pt x="310" y="1425"/>
                    <a:pt x="690" y="1425"/>
                  </a:cubicBezTo>
                  <a:cubicBezTo>
                    <a:pt x="1087" y="1425"/>
                    <a:pt x="1393" y="1102"/>
                    <a:pt x="1393" y="722"/>
                  </a:cubicBezTo>
                  <a:cubicBezTo>
                    <a:pt x="1393" y="324"/>
                    <a:pt x="1087" y="1"/>
                    <a:pt x="690"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7636;p83">
              <a:extLst>
                <a:ext uri="{FF2B5EF4-FFF2-40B4-BE49-F238E27FC236}">
                  <a16:creationId xmlns:a16="http://schemas.microsoft.com/office/drawing/2014/main" id="{C1C909B0-C76D-46F9-A0B1-5A3CD4E2C4AF}"/>
                </a:ext>
              </a:extLst>
            </p:cNvPr>
            <p:cNvSpPr/>
            <p:nvPr/>
          </p:nvSpPr>
          <p:spPr>
            <a:xfrm>
              <a:off x="509865" y="2729000"/>
              <a:ext cx="137072" cy="139808"/>
            </a:xfrm>
            <a:custGeom>
              <a:avLst/>
              <a:gdLst/>
              <a:ahLst/>
              <a:cxnLst/>
              <a:rect l="l" t="t" r="r" b="b"/>
              <a:pathLst>
                <a:path w="1453" h="1482" extrusionOk="0">
                  <a:moveTo>
                    <a:pt x="718" y="61"/>
                  </a:moveTo>
                  <a:cubicBezTo>
                    <a:pt x="908" y="61"/>
                    <a:pt x="1070" y="148"/>
                    <a:pt x="1203" y="265"/>
                  </a:cubicBezTo>
                  <a:cubicBezTo>
                    <a:pt x="1319" y="381"/>
                    <a:pt x="1393" y="557"/>
                    <a:pt x="1393" y="750"/>
                  </a:cubicBezTo>
                  <a:cubicBezTo>
                    <a:pt x="1393" y="926"/>
                    <a:pt x="1319" y="1102"/>
                    <a:pt x="1203" y="1218"/>
                  </a:cubicBezTo>
                  <a:cubicBezTo>
                    <a:pt x="1070" y="1348"/>
                    <a:pt x="908" y="1422"/>
                    <a:pt x="718" y="1422"/>
                  </a:cubicBezTo>
                  <a:cubicBezTo>
                    <a:pt x="542" y="1422"/>
                    <a:pt x="366" y="1348"/>
                    <a:pt x="250" y="1218"/>
                  </a:cubicBezTo>
                  <a:cubicBezTo>
                    <a:pt x="134" y="1102"/>
                    <a:pt x="60" y="926"/>
                    <a:pt x="60" y="750"/>
                  </a:cubicBezTo>
                  <a:cubicBezTo>
                    <a:pt x="60" y="557"/>
                    <a:pt x="134" y="381"/>
                    <a:pt x="250" y="265"/>
                  </a:cubicBezTo>
                  <a:cubicBezTo>
                    <a:pt x="366" y="148"/>
                    <a:pt x="542" y="61"/>
                    <a:pt x="718" y="61"/>
                  </a:cubicBezTo>
                  <a:close/>
                  <a:moveTo>
                    <a:pt x="718" y="1"/>
                  </a:moveTo>
                  <a:cubicBezTo>
                    <a:pt x="528" y="1"/>
                    <a:pt x="338" y="89"/>
                    <a:pt x="204" y="222"/>
                  </a:cubicBezTo>
                  <a:cubicBezTo>
                    <a:pt x="74" y="352"/>
                    <a:pt x="0" y="542"/>
                    <a:pt x="0" y="750"/>
                  </a:cubicBezTo>
                  <a:cubicBezTo>
                    <a:pt x="0" y="940"/>
                    <a:pt x="74" y="1130"/>
                    <a:pt x="204" y="1260"/>
                  </a:cubicBezTo>
                  <a:cubicBezTo>
                    <a:pt x="338" y="1394"/>
                    <a:pt x="528" y="1482"/>
                    <a:pt x="718" y="1482"/>
                  </a:cubicBezTo>
                  <a:cubicBezTo>
                    <a:pt x="925" y="1482"/>
                    <a:pt x="1115" y="1394"/>
                    <a:pt x="1245" y="1260"/>
                  </a:cubicBezTo>
                  <a:cubicBezTo>
                    <a:pt x="1365" y="1130"/>
                    <a:pt x="1453" y="940"/>
                    <a:pt x="1453" y="750"/>
                  </a:cubicBezTo>
                  <a:cubicBezTo>
                    <a:pt x="1453" y="542"/>
                    <a:pt x="1365" y="352"/>
                    <a:pt x="1245" y="222"/>
                  </a:cubicBezTo>
                  <a:cubicBezTo>
                    <a:pt x="1115" y="89"/>
                    <a:pt x="925" y="1"/>
                    <a:pt x="7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7637;p83">
              <a:extLst>
                <a:ext uri="{FF2B5EF4-FFF2-40B4-BE49-F238E27FC236}">
                  <a16:creationId xmlns:a16="http://schemas.microsoft.com/office/drawing/2014/main" id="{E8675169-03CC-4BAB-BBDA-5E0860507FB2}"/>
                </a:ext>
              </a:extLst>
            </p:cNvPr>
            <p:cNvSpPr/>
            <p:nvPr/>
          </p:nvSpPr>
          <p:spPr>
            <a:xfrm>
              <a:off x="514110" y="2738623"/>
              <a:ext cx="131223" cy="131506"/>
            </a:xfrm>
            <a:custGeom>
              <a:avLst/>
              <a:gdLst/>
              <a:ahLst/>
              <a:cxnLst/>
              <a:rect l="l" t="t" r="r" b="b"/>
              <a:pathLst>
                <a:path w="1391" h="1394" extrusionOk="0">
                  <a:moveTo>
                    <a:pt x="704" y="1"/>
                  </a:moveTo>
                  <a:cubicBezTo>
                    <a:pt x="307" y="1"/>
                    <a:pt x="1" y="310"/>
                    <a:pt x="1" y="690"/>
                  </a:cubicBezTo>
                  <a:cubicBezTo>
                    <a:pt x="1" y="1088"/>
                    <a:pt x="307" y="1394"/>
                    <a:pt x="704" y="1394"/>
                  </a:cubicBezTo>
                  <a:cubicBezTo>
                    <a:pt x="1084" y="1394"/>
                    <a:pt x="1390" y="1088"/>
                    <a:pt x="1390" y="690"/>
                  </a:cubicBezTo>
                  <a:cubicBezTo>
                    <a:pt x="1390" y="310"/>
                    <a:pt x="1084" y="1"/>
                    <a:pt x="7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7638;p83">
              <a:extLst>
                <a:ext uri="{FF2B5EF4-FFF2-40B4-BE49-F238E27FC236}">
                  <a16:creationId xmlns:a16="http://schemas.microsoft.com/office/drawing/2014/main" id="{66434F5B-78C9-426F-8533-4FC7D6D68585}"/>
                </a:ext>
              </a:extLst>
            </p:cNvPr>
            <p:cNvSpPr/>
            <p:nvPr/>
          </p:nvSpPr>
          <p:spPr>
            <a:xfrm>
              <a:off x="537412" y="2760886"/>
              <a:ext cx="84715" cy="85658"/>
            </a:xfrm>
            <a:custGeom>
              <a:avLst/>
              <a:gdLst/>
              <a:ahLst/>
              <a:cxnLst/>
              <a:rect l="l" t="t" r="r" b="b"/>
              <a:pathLst>
                <a:path w="898" h="908" extrusionOk="0">
                  <a:moveTo>
                    <a:pt x="457" y="0"/>
                  </a:moveTo>
                  <a:cubicBezTo>
                    <a:pt x="208" y="0"/>
                    <a:pt x="0" y="204"/>
                    <a:pt x="0" y="454"/>
                  </a:cubicBezTo>
                  <a:cubicBezTo>
                    <a:pt x="0" y="718"/>
                    <a:pt x="208" y="908"/>
                    <a:pt x="457" y="908"/>
                  </a:cubicBezTo>
                  <a:cubicBezTo>
                    <a:pt x="704" y="908"/>
                    <a:pt x="897" y="718"/>
                    <a:pt x="897" y="454"/>
                  </a:cubicBezTo>
                  <a:cubicBezTo>
                    <a:pt x="897" y="204"/>
                    <a:pt x="704" y="0"/>
                    <a:pt x="4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7639;p83">
              <a:extLst>
                <a:ext uri="{FF2B5EF4-FFF2-40B4-BE49-F238E27FC236}">
                  <a16:creationId xmlns:a16="http://schemas.microsoft.com/office/drawing/2014/main" id="{1DB19243-3DA2-49A8-B210-C7653F3EAA87}"/>
                </a:ext>
              </a:extLst>
            </p:cNvPr>
            <p:cNvSpPr/>
            <p:nvPr/>
          </p:nvSpPr>
          <p:spPr>
            <a:xfrm>
              <a:off x="527789" y="2789753"/>
              <a:ext cx="30565" cy="21037"/>
            </a:xfrm>
            <a:custGeom>
              <a:avLst/>
              <a:gdLst/>
              <a:ahLst/>
              <a:cxnLst/>
              <a:rect l="l" t="t" r="r" b="b"/>
              <a:pathLst>
                <a:path w="324" h="223" extrusionOk="0">
                  <a:moveTo>
                    <a:pt x="162" y="0"/>
                  </a:moveTo>
                  <a:cubicBezTo>
                    <a:pt x="60" y="0"/>
                    <a:pt x="0" y="60"/>
                    <a:pt x="0" y="120"/>
                  </a:cubicBezTo>
                  <a:cubicBezTo>
                    <a:pt x="0" y="176"/>
                    <a:pt x="60" y="222"/>
                    <a:pt x="162" y="222"/>
                  </a:cubicBezTo>
                  <a:cubicBezTo>
                    <a:pt x="250" y="222"/>
                    <a:pt x="324" y="176"/>
                    <a:pt x="324" y="120"/>
                  </a:cubicBezTo>
                  <a:cubicBezTo>
                    <a:pt x="324" y="60"/>
                    <a:pt x="250" y="0"/>
                    <a:pt x="1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7640;p83">
              <a:extLst>
                <a:ext uri="{FF2B5EF4-FFF2-40B4-BE49-F238E27FC236}">
                  <a16:creationId xmlns:a16="http://schemas.microsoft.com/office/drawing/2014/main" id="{EBF6A52F-DC61-4BDC-A6BB-2428E71284B9}"/>
                </a:ext>
              </a:extLst>
            </p:cNvPr>
            <p:cNvSpPr/>
            <p:nvPr/>
          </p:nvSpPr>
          <p:spPr>
            <a:xfrm>
              <a:off x="765709" y="2662775"/>
              <a:ext cx="149431" cy="133488"/>
            </a:xfrm>
            <a:custGeom>
              <a:avLst/>
              <a:gdLst/>
              <a:ahLst/>
              <a:cxnLst/>
              <a:rect l="l" t="t" r="r" b="b"/>
              <a:pathLst>
                <a:path w="1584" h="1415" extrusionOk="0">
                  <a:moveTo>
                    <a:pt x="773" y="0"/>
                  </a:moveTo>
                  <a:cubicBezTo>
                    <a:pt x="691" y="0"/>
                    <a:pt x="608" y="15"/>
                    <a:pt x="528" y="45"/>
                  </a:cubicBezTo>
                  <a:cubicBezTo>
                    <a:pt x="162" y="189"/>
                    <a:pt x="0" y="601"/>
                    <a:pt x="130" y="967"/>
                  </a:cubicBezTo>
                  <a:cubicBezTo>
                    <a:pt x="243" y="1246"/>
                    <a:pt x="510" y="1414"/>
                    <a:pt x="792" y="1414"/>
                  </a:cubicBezTo>
                  <a:cubicBezTo>
                    <a:pt x="880" y="1414"/>
                    <a:pt x="969" y="1398"/>
                    <a:pt x="1056" y="1364"/>
                  </a:cubicBezTo>
                  <a:cubicBezTo>
                    <a:pt x="1407" y="1216"/>
                    <a:pt x="1583" y="805"/>
                    <a:pt x="1435" y="439"/>
                  </a:cubicBezTo>
                  <a:cubicBezTo>
                    <a:pt x="1324" y="167"/>
                    <a:pt x="1053" y="0"/>
                    <a:pt x="773"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7641;p83">
              <a:extLst>
                <a:ext uri="{FF2B5EF4-FFF2-40B4-BE49-F238E27FC236}">
                  <a16:creationId xmlns:a16="http://schemas.microsoft.com/office/drawing/2014/main" id="{52632353-FEAD-4103-BDDC-28583F08EB66}"/>
                </a:ext>
              </a:extLst>
            </p:cNvPr>
            <p:cNvSpPr/>
            <p:nvPr/>
          </p:nvSpPr>
          <p:spPr>
            <a:xfrm>
              <a:off x="771369" y="2660039"/>
              <a:ext cx="138110" cy="138110"/>
            </a:xfrm>
            <a:custGeom>
              <a:avLst/>
              <a:gdLst/>
              <a:ahLst/>
              <a:cxnLst/>
              <a:rect l="l" t="t" r="r" b="b"/>
              <a:pathLst>
                <a:path w="1464" h="1464" extrusionOk="0">
                  <a:moveTo>
                    <a:pt x="718" y="56"/>
                  </a:moveTo>
                  <a:cubicBezTo>
                    <a:pt x="996" y="56"/>
                    <a:pt x="1245" y="218"/>
                    <a:pt x="1347" y="482"/>
                  </a:cubicBezTo>
                  <a:cubicBezTo>
                    <a:pt x="1375" y="570"/>
                    <a:pt x="1389" y="658"/>
                    <a:pt x="1389" y="732"/>
                  </a:cubicBezTo>
                  <a:cubicBezTo>
                    <a:pt x="1389" y="1010"/>
                    <a:pt x="1245" y="1259"/>
                    <a:pt x="981" y="1361"/>
                  </a:cubicBezTo>
                  <a:cubicBezTo>
                    <a:pt x="894" y="1393"/>
                    <a:pt x="820" y="1407"/>
                    <a:pt x="732" y="1407"/>
                  </a:cubicBezTo>
                  <a:cubicBezTo>
                    <a:pt x="468" y="1407"/>
                    <a:pt x="218" y="1245"/>
                    <a:pt x="102" y="981"/>
                  </a:cubicBezTo>
                  <a:cubicBezTo>
                    <a:pt x="70" y="894"/>
                    <a:pt x="56" y="820"/>
                    <a:pt x="56" y="732"/>
                  </a:cubicBezTo>
                  <a:cubicBezTo>
                    <a:pt x="56" y="468"/>
                    <a:pt x="218" y="204"/>
                    <a:pt x="468" y="102"/>
                  </a:cubicBezTo>
                  <a:cubicBezTo>
                    <a:pt x="556" y="74"/>
                    <a:pt x="644" y="56"/>
                    <a:pt x="718" y="56"/>
                  </a:cubicBezTo>
                  <a:close/>
                  <a:moveTo>
                    <a:pt x="718" y="0"/>
                  </a:moveTo>
                  <a:cubicBezTo>
                    <a:pt x="630" y="0"/>
                    <a:pt x="542" y="14"/>
                    <a:pt x="454" y="56"/>
                  </a:cubicBezTo>
                  <a:cubicBezTo>
                    <a:pt x="176" y="162"/>
                    <a:pt x="0" y="440"/>
                    <a:pt x="0" y="732"/>
                  </a:cubicBezTo>
                  <a:cubicBezTo>
                    <a:pt x="0" y="820"/>
                    <a:pt x="14" y="908"/>
                    <a:pt x="56" y="1010"/>
                  </a:cubicBezTo>
                  <a:cubicBezTo>
                    <a:pt x="158" y="1288"/>
                    <a:pt x="440" y="1463"/>
                    <a:pt x="732" y="1463"/>
                  </a:cubicBezTo>
                  <a:cubicBezTo>
                    <a:pt x="820" y="1463"/>
                    <a:pt x="908" y="1449"/>
                    <a:pt x="1010" y="1421"/>
                  </a:cubicBezTo>
                  <a:cubicBezTo>
                    <a:pt x="1287" y="1305"/>
                    <a:pt x="1463" y="1024"/>
                    <a:pt x="1463" y="732"/>
                  </a:cubicBezTo>
                  <a:cubicBezTo>
                    <a:pt x="1463" y="644"/>
                    <a:pt x="1435" y="556"/>
                    <a:pt x="1407" y="454"/>
                  </a:cubicBezTo>
                  <a:cubicBezTo>
                    <a:pt x="1287" y="176"/>
                    <a:pt x="1010" y="0"/>
                    <a:pt x="7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7642;p83">
              <a:extLst>
                <a:ext uri="{FF2B5EF4-FFF2-40B4-BE49-F238E27FC236}">
                  <a16:creationId xmlns:a16="http://schemas.microsoft.com/office/drawing/2014/main" id="{E1155637-8423-4FF4-8946-AD2AA57A2CA7}"/>
                </a:ext>
              </a:extLst>
            </p:cNvPr>
            <p:cNvSpPr/>
            <p:nvPr/>
          </p:nvSpPr>
          <p:spPr>
            <a:xfrm>
              <a:off x="765709" y="2668813"/>
              <a:ext cx="149431" cy="131601"/>
            </a:xfrm>
            <a:custGeom>
              <a:avLst/>
              <a:gdLst/>
              <a:ahLst/>
              <a:cxnLst/>
              <a:rect l="l" t="t" r="r" b="b"/>
              <a:pathLst>
                <a:path w="1584" h="1395" extrusionOk="0">
                  <a:moveTo>
                    <a:pt x="785" y="1"/>
                  </a:moveTo>
                  <a:cubicBezTo>
                    <a:pt x="699" y="1"/>
                    <a:pt x="612" y="17"/>
                    <a:pt x="528" y="51"/>
                  </a:cubicBezTo>
                  <a:cubicBezTo>
                    <a:pt x="176" y="199"/>
                    <a:pt x="0" y="597"/>
                    <a:pt x="148" y="962"/>
                  </a:cubicBezTo>
                  <a:cubicBezTo>
                    <a:pt x="257" y="1229"/>
                    <a:pt x="521" y="1395"/>
                    <a:pt x="795" y="1395"/>
                  </a:cubicBezTo>
                  <a:cubicBezTo>
                    <a:pt x="882" y="1395"/>
                    <a:pt x="971" y="1378"/>
                    <a:pt x="1056" y="1342"/>
                  </a:cubicBezTo>
                  <a:cubicBezTo>
                    <a:pt x="1407" y="1212"/>
                    <a:pt x="1583" y="801"/>
                    <a:pt x="1435" y="435"/>
                  </a:cubicBezTo>
                  <a:cubicBezTo>
                    <a:pt x="1326" y="167"/>
                    <a:pt x="1060" y="1"/>
                    <a:pt x="7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7643;p83">
              <a:extLst>
                <a:ext uri="{FF2B5EF4-FFF2-40B4-BE49-F238E27FC236}">
                  <a16:creationId xmlns:a16="http://schemas.microsoft.com/office/drawing/2014/main" id="{0D940F4F-C4F9-4C8A-A704-9F6FCFA45C3B}"/>
                </a:ext>
              </a:extLst>
            </p:cNvPr>
            <p:cNvSpPr/>
            <p:nvPr/>
          </p:nvSpPr>
          <p:spPr>
            <a:xfrm>
              <a:off x="791935" y="2691737"/>
              <a:ext cx="96979" cy="86036"/>
            </a:xfrm>
            <a:custGeom>
              <a:avLst/>
              <a:gdLst/>
              <a:ahLst/>
              <a:cxnLst/>
              <a:rect l="l" t="t" r="r" b="b"/>
              <a:pathLst>
                <a:path w="1028" h="912" extrusionOk="0">
                  <a:moveTo>
                    <a:pt x="500" y="1"/>
                  </a:moveTo>
                  <a:cubicBezTo>
                    <a:pt x="446" y="1"/>
                    <a:pt x="391" y="10"/>
                    <a:pt x="338" y="30"/>
                  </a:cubicBezTo>
                  <a:cubicBezTo>
                    <a:pt x="102" y="132"/>
                    <a:pt x="0" y="396"/>
                    <a:pt x="88" y="631"/>
                  </a:cubicBezTo>
                  <a:cubicBezTo>
                    <a:pt x="166" y="809"/>
                    <a:pt x="338" y="912"/>
                    <a:pt x="520" y="912"/>
                  </a:cubicBezTo>
                  <a:cubicBezTo>
                    <a:pt x="576" y="912"/>
                    <a:pt x="634" y="902"/>
                    <a:pt x="690" y="881"/>
                  </a:cubicBezTo>
                  <a:cubicBezTo>
                    <a:pt x="908" y="793"/>
                    <a:pt x="1027" y="529"/>
                    <a:pt x="925" y="294"/>
                  </a:cubicBezTo>
                  <a:cubicBezTo>
                    <a:pt x="857" y="111"/>
                    <a:pt x="684" y="1"/>
                    <a:pt x="5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7644;p83">
              <a:extLst>
                <a:ext uri="{FF2B5EF4-FFF2-40B4-BE49-F238E27FC236}">
                  <a16:creationId xmlns:a16="http://schemas.microsoft.com/office/drawing/2014/main" id="{25F337D0-2085-4674-8135-031C4ABBEA94}"/>
                </a:ext>
              </a:extLst>
            </p:cNvPr>
            <p:cNvSpPr/>
            <p:nvPr/>
          </p:nvSpPr>
          <p:spPr>
            <a:xfrm>
              <a:off x="856933" y="2706265"/>
              <a:ext cx="33301" cy="22452"/>
            </a:xfrm>
            <a:custGeom>
              <a:avLst/>
              <a:gdLst/>
              <a:ahLst/>
              <a:cxnLst/>
              <a:rect l="l" t="t" r="r" b="b"/>
              <a:pathLst>
                <a:path w="353" h="238" extrusionOk="0">
                  <a:moveTo>
                    <a:pt x="222" y="0"/>
                  </a:moveTo>
                  <a:cubicBezTo>
                    <a:pt x="194" y="0"/>
                    <a:pt x="162" y="7"/>
                    <a:pt x="131" y="24"/>
                  </a:cubicBezTo>
                  <a:cubicBezTo>
                    <a:pt x="43" y="52"/>
                    <a:pt x="1" y="126"/>
                    <a:pt x="29" y="182"/>
                  </a:cubicBezTo>
                  <a:cubicBezTo>
                    <a:pt x="37" y="218"/>
                    <a:pt x="73" y="238"/>
                    <a:pt x="120" y="238"/>
                  </a:cubicBezTo>
                  <a:cubicBezTo>
                    <a:pt x="150" y="238"/>
                    <a:pt x="184" y="230"/>
                    <a:pt x="219" y="214"/>
                  </a:cubicBezTo>
                  <a:cubicBezTo>
                    <a:pt x="293" y="182"/>
                    <a:pt x="352" y="112"/>
                    <a:pt x="324" y="52"/>
                  </a:cubicBezTo>
                  <a:cubicBezTo>
                    <a:pt x="313" y="22"/>
                    <a:pt x="273" y="0"/>
                    <a:pt x="2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7645;p83">
              <a:extLst>
                <a:ext uri="{FF2B5EF4-FFF2-40B4-BE49-F238E27FC236}">
                  <a16:creationId xmlns:a16="http://schemas.microsoft.com/office/drawing/2014/main" id="{D1BB0181-08D6-4FD7-B682-1E1967FBD146}"/>
                </a:ext>
              </a:extLst>
            </p:cNvPr>
            <p:cNvSpPr/>
            <p:nvPr/>
          </p:nvSpPr>
          <p:spPr>
            <a:xfrm>
              <a:off x="680050" y="2853431"/>
              <a:ext cx="77451" cy="31980"/>
            </a:xfrm>
            <a:custGeom>
              <a:avLst/>
              <a:gdLst/>
              <a:ahLst/>
              <a:cxnLst/>
              <a:rect l="l" t="t" r="r" b="b"/>
              <a:pathLst>
                <a:path w="821" h="339" extrusionOk="0">
                  <a:moveTo>
                    <a:pt x="15" y="1"/>
                  </a:moveTo>
                  <a:cubicBezTo>
                    <a:pt x="15" y="15"/>
                    <a:pt x="1" y="15"/>
                    <a:pt x="15" y="29"/>
                  </a:cubicBezTo>
                  <a:lnTo>
                    <a:pt x="15" y="47"/>
                  </a:lnTo>
                  <a:lnTo>
                    <a:pt x="29" y="61"/>
                  </a:lnTo>
                  <a:cubicBezTo>
                    <a:pt x="43" y="89"/>
                    <a:pt x="57" y="117"/>
                    <a:pt x="89" y="149"/>
                  </a:cubicBezTo>
                  <a:cubicBezTo>
                    <a:pt x="103" y="163"/>
                    <a:pt x="117" y="177"/>
                    <a:pt x="145" y="191"/>
                  </a:cubicBezTo>
                  <a:cubicBezTo>
                    <a:pt x="159" y="205"/>
                    <a:pt x="177" y="222"/>
                    <a:pt x="205" y="236"/>
                  </a:cubicBezTo>
                  <a:cubicBezTo>
                    <a:pt x="219" y="251"/>
                    <a:pt x="247" y="265"/>
                    <a:pt x="279" y="279"/>
                  </a:cubicBezTo>
                  <a:cubicBezTo>
                    <a:pt x="307" y="293"/>
                    <a:pt x="321" y="310"/>
                    <a:pt x="352" y="310"/>
                  </a:cubicBezTo>
                  <a:cubicBezTo>
                    <a:pt x="381" y="324"/>
                    <a:pt x="409" y="324"/>
                    <a:pt x="440" y="339"/>
                  </a:cubicBezTo>
                  <a:lnTo>
                    <a:pt x="599" y="339"/>
                  </a:lnTo>
                  <a:cubicBezTo>
                    <a:pt x="630" y="339"/>
                    <a:pt x="644" y="339"/>
                    <a:pt x="673" y="324"/>
                  </a:cubicBezTo>
                  <a:cubicBezTo>
                    <a:pt x="687" y="324"/>
                    <a:pt x="704" y="324"/>
                    <a:pt x="718" y="310"/>
                  </a:cubicBezTo>
                  <a:cubicBezTo>
                    <a:pt x="732" y="310"/>
                    <a:pt x="746" y="310"/>
                    <a:pt x="761" y="293"/>
                  </a:cubicBezTo>
                  <a:lnTo>
                    <a:pt x="806" y="293"/>
                  </a:lnTo>
                  <a:cubicBezTo>
                    <a:pt x="806" y="279"/>
                    <a:pt x="820" y="279"/>
                    <a:pt x="806" y="265"/>
                  </a:cubicBezTo>
                  <a:cubicBezTo>
                    <a:pt x="806" y="251"/>
                    <a:pt x="806" y="251"/>
                    <a:pt x="792" y="251"/>
                  </a:cubicBezTo>
                  <a:lnTo>
                    <a:pt x="746" y="251"/>
                  </a:lnTo>
                  <a:cubicBezTo>
                    <a:pt x="746" y="265"/>
                    <a:pt x="732" y="265"/>
                    <a:pt x="718" y="265"/>
                  </a:cubicBezTo>
                  <a:lnTo>
                    <a:pt x="659" y="265"/>
                  </a:lnTo>
                  <a:cubicBezTo>
                    <a:pt x="644" y="279"/>
                    <a:pt x="616" y="279"/>
                    <a:pt x="599" y="279"/>
                  </a:cubicBezTo>
                  <a:lnTo>
                    <a:pt x="528" y="279"/>
                  </a:lnTo>
                  <a:cubicBezTo>
                    <a:pt x="497" y="265"/>
                    <a:pt x="483" y="265"/>
                    <a:pt x="455" y="265"/>
                  </a:cubicBezTo>
                  <a:cubicBezTo>
                    <a:pt x="423" y="251"/>
                    <a:pt x="409" y="251"/>
                    <a:pt x="381" y="236"/>
                  </a:cubicBezTo>
                  <a:cubicBezTo>
                    <a:pt x="352" y="236"/>
                    <a:pt x="335" y="222"/>
                    <a:pt x="307" y="205"/>
                  </a:cubicBezTo>
                  <a:cubicBezTo>
                    <a:pt x="293" y="205"/>
                    <a:pt x="265" y="191"/>
                    <a:pt x="247" y="177"/>
                  </a:cubicBezTo>
                  <a:cubicBezTo>
                    <a:pt x="219" y="163"/>
                    <a:pt x="205" y="149"/>
                    <a:pt x="191" y="134"/>
                  </a:cubicBezTo>
                  <a:cubicBezTo>
                    <a:pt x="159" y="117"/>
                    <a:pt x="145" y="117"/>
                    <a:pt x="131" y="103"/>
                  </a:cubicBezTo>
                  <a:cubicBezTo>
                    <a:pt x="117" y="89"/>
                    <a:pt x="103" y="75"/>
                    <a:pt x="103" y="61"/>
                  </a:cubicBezTo>
                  <a:cubicBezTo>
                    <a:pt x="89" y="47"/>
                    <a:pt x="71" y="47"/>
                    <a:pt x="71" y="29"/>
                  </a:cubicBezTo>
                  <a:cubicBezTo>
                    <a:pt x="57" y="29"/>
                    <a:pt x="57" y="15"/>
                    <a:pt x="43" y="15"/>
                  </a:cubicBezTo>
                  <a:lnTo>
                    <a:pt x="43" y="1"/>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7646;p83">
              <a:extLst>
                <a:ext uri="{FF2B5EF4-FFF2-40B4-BE49-F238E27FC236}">
                  <a16:creationId xmlns:a16="http://schemas.microsoft.com/office/drawing/2014/main" id="{52254218-0880-49BF-832C-B544C4DD3349}"/>
                </a:ext>
              </a:extLst>
            </p:cNvPr>
            <p:cNvSpPr/>
            <p:nvPr/>
          </p:nvSpPr>
          <p:spPr>
            <a:xfrm>
              <a:off x="462319" y="2634285"/>
              <a:ext cx="122261" cy="121790"/>
            </a:xfrm>
            <a:custGeom>
              <a:avLst/>
              <a:gdLst/>
              <a:ahLst/>
              <a:cxnLst/>
              <a:rect l="l" t="t" r="r" b="b"/>
              <a:pathLst>
                <a:path w="1296" h="1291" extrusionOk="0">
                  <a:moveTo>
                    <a:pt x="808" y="1"/>
                  </a:moveTo>
                  <a:cubicBezTo>
                    <a:pt x="405" y="1"/>
                    <a:pt x="22" y="1065"/>
                    <a:pt x="22" y="1065"/>
                  </a:cubicBezTo>
                  <a:cubicBezTo>
                    <a:pt x="0" y="1233"/>
                    <a:pt x="50" y="1290"/>
                    <a:pt x="128" y="1290"/>
                  </a:cubicBezTo>
                  <a:cubicBezTo>
                    <a:pt x="261" y="1290"/>
                    <a:pt x="475" y="1124"/>
                    <a:pt x="550" y="1050"/>
                  </a:cubicBezTo>
                  <a:cubicBezTo>
                    <a:pt x="652" y="945"/>
                    <a:pt x="1296" y="139"/>
                    <a:pt x="870" y="9"/>
                  </a:cubicBezTo>
                  <a:cubicBezTo>
                    <a:pt x="849" y="3"/>
                    <a:pt x="829" y="1"/>
                    <a:pt x="808" y="1"/>
                  </a:cubicBezTo>
                  <a:close/>
                </a:path>
              </a:pathLst>
            </a:custGeom>
            <a:solidFill>
              <a:srgbClr val="FBD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7647;p83">
              <a:extLst>
                <a:ext uri="{FF2B5EF4-FFF2-40B4-BE49-F238E27FC236}">
                  <a16:creationId xmlns:a16="http://schemas.microsoft.com/office/drawing/2014/main" id="{7DF90BA3-9DFB-4BDA-B143-0D22DABCDD59}"/>
                </a:ext>
              </a:extLst>
            </p:cNvPr>
            <p:cNvSpPr/>
            <p:nvPr/>
          </p:nvSpPr>
          <p:spPr>
            <a:xfrm>
              <a:off x="746464" y="2564004"/>
              <a:ext cx="167732" cy="77451"/>
            </a:xfrm>
            <a:custGeom>
              <a:avLst/>
              <a:gdLst/>
              <a:ahLst/>
              <a:cxnLst/>
              <a:rect l="l" t="t" r="r" b="b"/>
              <a:pathLst>
                <a:path w="1778" h="821" extrusionOk="0">
                  <a:moveTo>
                    <a:pt x="510" y="0"/>
                  </a:moveTo>
                  <a:cubicBezTo>
                    <a:pt x="427" y="0"/>
                    <a:pt x="357" y="23"/>
                    <a:pt x="306" y="79"/>
                  </a:cubicBezTo>
                  <a:cubicBezTo>
                    <a:pt x="0" y="403"/>
                    <a:pt x="982" y="754"/>
                    <a:pt x="1126" y="796"/>
                  </a:cubicBezTo>
                  <a:cubicBezTo>
                    <a:pt x="1175" y="807"/>
                    <a:pt x="1275" y="820"/>
                    <a:pt x="1375" y="820"/>
                  </a:cubicBezTo>
                  <a:cubicBezTo>
                    <a:pt x="1575" y="820"/>
                    <a:pt x="1778" y="767"/>
                    <a:pt x="1583" y="533"/>
                  </a:cubicBezTo>
                  <a:cubicBezTo>
                    <a:pt x="1583" y="533"/>
                    <a:pt x="908" y="0"/>
                    <a:pt x="510" y="0"/>
                  </a:cubicBezTo>
                  <a:close/>
                </a:path>
              </a:pathLst>
            </a:custGeom>
            <a:solidFill>
              <a:srgbClr val="FBD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7648;p83">
              <a:extLst>
                <a:ext uri="{FF2B5EF4-FFF2-40B4-BE49-F238E27FC236}">
                  <a16:creationId xmlns:a16="http://schemas.microsoft.com/office/drawing/2014/main" id="{6A5705D7-81CB-4915-A25E-C4273AB1B7C9}"/>
                </a:ext>
              </a:extLst>
            </p:cNvPr>
            <p:cNvSpPr/>
            <p:nvPr/>
          </p:nvSpPr>
          <p:spPr>
            <a:xfrm>
              <a:off x="681371" y="2690227"/>
              <a:ext cx="91413" cy="152355"/>
            </a:xfrm>
            <a:custGeom>
              <a:avLst/>
              <a:gdLst/>
              <a:ahLst/>
              <a:cxnLst/>
              <a:rect l="l" t="t" r="r" b="b"/>
              <a:pathLst>
                <a:path w="969" h="1615" extrusionOk="0">
                  <a:moveTo>
                    <a:pt x="15" y="0"/>
                  </a:moveTo>
                  <a:cubicBezTo>
                    <a:pt x="1" y="0"/>
                    <a:pt x="1" y="18"/>
                    <a:pt x="1" y="18"/>
                  </a:cubicBezTo>
                  <a:lnTo>
                    <a:pt x="1" y="134"/>
                  </a:lnTo>
                  <a:cubicBezTo>
                    <a:pt x="15" y="208"/>
                    <a:pt x="29" y="310"/>
                    <a:pt x="43" y="426"/>
                  </a:cubicBezTo>
                  <a:cubicBezTo>
                    <a:pt x="57" y="486"/>
                    <a:pt x="57" y="545"/>
                    <a:pt x="75" y="616"/>
                  </a:cubicBezTo>
                  <a:cubicBezTo>
                    <a:pt x="89" y="676"/>
                    <a:pt x="103" y="749"/>
                    <a:pt x="131" y="823"/>
                  </a:cubicBezTo>
                  <a:cubicBezTo>
                    <a:pt x="145" y="866"/>
                    <a:pt x="163" y="897"/>
                    <a:pt x="177" y="939"/>
                  </a:cubicBezTo>
                  <a:cubicBezTo>
                    <a:pt x="191" y="968"/>
                    <a:pt x="205" y="1013"/>
                    <a:pt x="233" y="1041"/>
                  </a:cubicBezTo>
                  <a:cubicBezTo>
                    <a:pt x="251" y="1073"/>
                    <a:pt x="265" y="1087"/>
                    <a:pt x="293" y="1087"/>
                  </a:cubicBezTo>
                  <a:cubicBezTo>
                    <a:pt x="307" y="1101"/>
                    <a:pt x="307" y="1101"/>
                    <a:pt x="321" y="1101"/>
                  </a:cubicBezTo>
                  <a:lnTo>
                    <a:pt x="353" y="1101"/>
                  </a:lnTo>
                  <a:lnTo>
                    <a:pt x="381" y="1087"/>
                  </a:lnTo>
                  <a:cubicBezTo>
                    <a:pt x="426" y="1073"/>
                    <a:pt x="455" y="1055"/>
                    <a:pt x="497" y="1027"/>
                  </a:cubicBezTo>
                  <a:cubicBezTo>
                    <a:pt x="571" y="999"/>
                    <a:pt x="630" y="939"/>
                    <a:pt x="690" y="911"/>
                  </a:cubicBezTo>
                  <a:cubicBezTo>
                    <a:pt x="718" y="911"/>
                    <a:pt x="740" y="905"/>
                    <a:pt x="757" y="905"/>
                  </a:cubicBezTo>
                  <a:cubicBezTo>
                    <a:pt x="765" y="905"/>
                    <a:pt x="772" y="907"/>
                    <a:pt x="778" y="911"/>
                  </a:cubicBezTo>
                  <a:cubicBezTo>
                    <a:pt x="806" y="925"/>
                    <a:pt x="834" y="939"/>
                    <a:pt x="849" y="968"/>
                  </a:cubicBezTo>
                  <a:cubicBezTo>
                    <a:pt x="880" y="1027"/>
                    <a:pt x="908" y="1101"/>
                    <a:pt x="908" y="1161"/>
                  </a:cubicBezTo>
                  <a:cubicBezTo>
                    <a:pt x="908" y="1217"/>
                    <a:pt x="880" y="1277"/>
                    <a:pt x="849" y="1319"/>
                  </a:cubicBezTo>
                  <a:cubicBezTo>
                    <a:pt x="820" y="1365"/>
                    <a:pt x="792" y="1407"/>
                    <a:pt x="747" y="1439"/>
                  </a:cubicBezTo>
                  <a:cubicBezTo>
                    <a:pt x="718" y="1481"/>
                    <a:pt x="690" y="1495"/>
                    <a:pt x="659" y="1527"/>
                  </a:cubicBezTo>
                  <a:cubicBezTo>
                    <a:pt x="602" y="1569"/>
                    <a:pt x="571" y="1583"/>
                    <a:pt x="571" y="1583"/>
                  </a:cubicBezTo>
                  <a:cubicBezTo>
                    <a:pt x="571" y="1583"/>
                    <a:pt x="557" y="1601"/>
                    <a:pt x="571" y="1601"/>
                  </a:cubicBezTo>
                  <a:cubicBezTo>
                    <a:pt x="571" y="1615"/>
                    <a:pt x="585" y="1615"/>
                    <a:pt x="585" y="1615"/>
                  </a:cubicBezTo>
                  <a:cubicBezTo>
                    <a:pt x="585" y="1615"/>
                    <a:pt x="630" y="1601"/>
                    <a:pt x="690" y="1555"/>
                  </a:cubicBezTo>
                  <a:cubicBezTo>
                    <a:pt x="747" y="1513"/>
                    <a:pt x="834" y="1453"/>
                    <a:pt x="894" y="1351"/>
                  </a:cubicBezTo>
                  <a:cubicBezTo>
                    <a:pt x="936" y="1305"/>
                    <a:pt x="968" y="1231"/>
                    <a:pt x="968" y="1161"/>
                  </a:cubicBezTo>
                  <a:cubicBezTo>
                    <a:pt x="968" y="1073"/>
                    <a:pt x="954" y="999"/>
                    <a:pt x="908" y="925"/>
                  </a:cubicBezTo>
                  <a:cubicBezTo>
                    <a:pt x="880" y="897"/>
                    <a:pt x="849" y="866"/>
                    <a:pt x="806" y="837"/>
                  </a:cubicBezTo>
                  <a:cubicBezTo>
                    <a:pt x="793" y="833"/>
                    <a:pt x="779" y="832"/>
                    <a:pt x="764" y="832"/>
                  </a:cubicBezTo>
                  <a:cubicBezTo>
                    <a:pt x="730" y="832"/>
                    <a:pt x="695" y="841"/>
                    <a:pt x="673" y="851"/>
                  </a:cubicBezTo>
                  <a:cubicBezTo>
                    <a:pt x="585" y="880"/>
                    <a:pt x="528" y="925"/>
                    <a:pt x="455" y="968"/>
                  </a:cubicBezTo>
                  <a:cubicBezTo>
                    <a:pt x="426" y="985"/>
                    <a:pt x="395" y="999"/>
                    <a:pt x="367" y="1013"/>
                  </a:cubicBezTo>
                  <a:lnTo>
                    <a:pt x="338" y="1027"/>
                  </a:lnTo>
                  <a:lnTo>
                    <a:pt x="321" y="1027"/>
                  </a:lnTo>
                  <a:cubicBezTo>
                    <a:pt x="307" y="1027"/>
                    <a:pt x="293" y="1013"/>
                    <a:pt x="293" y="999"/>
                  </a:cubicBezTo>
                  <a:cubicBezTo>
                    <a:pt x="251" y="953"/>
                    <a:pt x="219" y="866"/>
                    <a:pt x="191" y="809"/>
                  </a:cubicBezTo>
                  <a:cubicBezTo>
                    <a:pt x="145" y="661"/>
                    <a:pt x="117" y="528"/>
                    <a:pt x="103" y="412"/>
                  </a:cubicBezTo>
                  <a:cubicBezTo>
                    <a:pt x="75" y="296"/>
                    <a:pt x="57" y="194"/>
                    <a:pt x="43" y="134"/>
                  </a:cubicBezTo>
                  <a:cubicBezTo>
                    <a:pt x="29" y="60"/>
                    <a:pt x="29" y="18"/>
                    <a:pt x="29" y="18"/>
                  </a:cubicBezTo>
                  <a:lnTo>
                    <a:pt x="15" y="0"/>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id="{3AD4AACF-5BA3-49F1-8E85-93A316C4E617}"/>
              </a:ext>
            </a:extLst>
          </p:cNvPr>
          <p:cNvSpPr txBox="1"/>
          <p:nvPr/>
        </p:nvSpPr>
        <p:spPr>
          <a:xfrm>
            <a:off x="2653947" y="914553"/>
            <a:ext cx="4296863" cy="400110"/>
          </a:xfrm>
          <a:prstGeom prst="rect">
            <a:avLst/>
          </a:prstGeom>
          <a:noFill/>
        </p:spPr>
        <p:txBody>
          <a:bodyPr wrap="square" rtlCol="0">
            <a:spAutoFit/>
          </a:bodyPr>
          <a:lstStyle/>
          <a:p>
            <a:pPr algn="ctr"/>
            <a:r>
              <a:rPr lang="en-US" altLang="vi-VN" sz="2000" b="1" dirty="0" err="1">
                <a:solidFill>
                  <a:srgbClr val="FF0000"/>
                </a:solidFill>
                <a:latin typeface="Times New Roman" panose="02020603050405020304" pitchFamily="18" charset="0"/>
                <a:cs typeface="Times New Roman" panose="02020603050405020304" pitchFamily="18" charset="0"/>
              </a:rPr>
              <a:t>Định</a:t>
            </a:r>
            <a:r>
              <a:rPr lang="en-US" altLang="vi-VN" sz="2000" b="1" dirty="0">
                <a:solidFill>
                  <a:srgbClr val="FF0000"/>
                </a:solidFill>
                <a:latin typeface="Times New Roman" panose="02020603050405020304" pitchFamily="18" charset="0"/>
                <a:cs typeface="Times New Roman" panose="02020603050405020304" pitchFamily="18" charset="0"/>
              </a:rPr>
              <a:t> </a:t>
            </a:r>
            <a:r>
              <a:rPr lang="en-US" altLang="vi-VN" sz="2000" b="1" dirty="0" err="1">
                <a:solidFill>
                  <a:srgbClr val="FF0000"/>
                </a:solidFill>
                <a:latin typeface="Times New Roman" panose="02020603050405020304" pitchFamily="18" charset="0"/>
                <a:cs typeface="Times New Roman" panose="02020603050405020304" pitchFamily="18" charset="0"/>
              </a:rPr>
              <a:t>hướng</a:t>
            </a:r>
            <a:r>
              <a:rPr lang="en-US" altLang="vi-VN" sz="2000" b="1" dirty="0">
                <a:solidFill>
                  <a:srgbClr val="FF0000"/>
                </a:solidFill>
                <a:latin typeface="Times New Roman" panose="02020603050405020304" pitchFamily="18" charset="0"/>
                <a:cs typeface="Times New Roman" panose="02020603050405020304" pitchFamily="18" charset="0"/>
              </a:rPr>
              <a:t> </a:t>
            </a:r>
            <a:r>
              <a:rPr lang="en-US" altLang="vi-VN" sz="2000" b="1" dirty="0" err="1">
                <a:solidFill>
                  <a:srgbClr val="FF0000"/>
                </a:solidFill>
                <a:latin typeface="Times New Roman" panose="02020603050405020304" pitchFamily="18" charset="0"/>
                <a:cs typeface="Times New Roman" panose="02020603050405020304" pitchFamily="18" charset="0"/>
              </a:rPr>
              <a:t>học</a:t>
            </a:r>
            <a:r>
              <a:rPr lang="en-US" altLang="vi-VN" sz="2000" b="1" dirty="0">
                <a:solidFill>
                  <a:srgbClr val="FF0000"/>
                </a:solidFill>
                <a:latin typeface="Times New Roman" panose="02020603050405020304" pitchFamily="18" charset="0"/>
                <a:cs typeface="Times New Roman" panose="02020603050405020304" pitchFamily="18" charset="0"/>
              </a:rPr>
              <a:t> </a:t>
            </a:r>
            <a:r>
              <a:rPr lang="en-US" altLang="vi-VN" sz="2000" b="1" dirty="0" err="1">
                <a:solidFill>
                  <a:srgbClr val="FF0000"/>
                </a:solidFill>
                <a:latin typeface="Times New Roman" panose="02020603050405020304" pitchFamily="18" charset="0"/>
                <a:cs typeface="Times New Roman" panose="02020603050405020304" pitchFamily="18" charset="0"/>
              </a:rPr>
              <a:t>tập</a:t>
            </a:r>
            <a:endParaRPr lang="en-US" altLang="vi-VN" sz="2000" b="1" dirty="0">
              <a:solidFill>
                <a:srgbClr val="FF0000"/>
              </a:solidFill>
              <a:latin typeface="Times New Roman" panose="02020603050405020304" pitchFamily="18" charset="0"/>
              <a:cs typeface="Times New Roman" panose="02020603050405020304" pitchFamily="18" charset="0"/>
            </a:endParaRPr>
          </a:p>
        </p:txBody>
      </p:sp>
      <p:sp>
        <p:nvSpPr>
          <p:cNvPr id="276" name="Text Box 7">
            <a:extLst>
              <a:ext uri="{FF2B5EF4-FFF2-40B4-BE49-F238E27FC236}">
                <a16:creationId xmlns:a16="http://schemas.microsoft.com/office/drawing/2014/main" id="{AC01AB6F-4972-44AA-8B7E-865BD5A70DCE}"/>
              </a:ext>
            </a:extLst>
          </p:cNvPr>
          <p:cNvSpPr txBox="1">
            <a:spLocks noChangeArrowheads="1"/>
          </p:cNvSpPr>
          <p:nvPr/>
        </p:nvSpPr>
        <p:spPr bwMode="auto">
          <a:xfrm>
            <a:off x="1917569" y="1482586"/>
            <a:ext cx="6324600" cy="803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buFontTx/>
              <a:buChar char="-"/>
            </a:pPr>
            <a:r>
              <a:rPr lang="en-US" sz="2100" b="1" smtClean="0">
                <a:latin typeface="Times New Roman" panose="02020603050405020304" pitchFamily="18" charset="0"/>
                <a:cs typeface="Times New Roman" panose="02020603050405020304" pitchFamily="18" charset="0"/>
              </a:rPr>
              <a:t>Ôn lại bài</a:t>
            </a:r>
          </a:p>
          <a:p>
            <a:pPr marL="342900" indent="-342900">
              <a:buFontTx/>
              <a:buChar char="-"/>
            </a:pPr>
            <a:r>
              <a:rPr lang="en-US" altLang="vi-VN" sz="2100" b="1" smtClean="0">
                <a:latin typeface="Times New Roman" panose="02020603050405020304" pitchFamily="18" charset="0"/>
                <a:cs typeface="Times New Roman" panose="02020603050405020304" pitchFamily="18" charset="0"/>
              </a:rPr>
              <a:t>Bài </a:t>
            </a:r>
            <a:r>
              <a:rPr lang="en-US" altLang="vi-VN" sz="2100" b="1" dirty="0" err="1">
                <a:latin typeface="Times New Roman" panose="02020603050405020304" pitchFamily="18" charset="0"/>
                <a:cs typeface="Times New Roman" panose="02020603050405020304" pitchFamily="18" charset="0"/>
              </a:rPr>
              <a:t>sau</a:t>
            </a:r>
            <a:r>
              <a:rPr lang="en-US" altLang="vi-VN" sz="2100" b="1">
                <a:latin typeface="Times New Roman" panose="02020603050405020304" pitchFamily="18" charset="0"/>
                <a:cs typeface="Times New Roman" panose="02020603050405020304" pitchFamily="18" charset="0"/>
              </a:rPr>
              <a:t>: </a:t>
            </a:r>
            <a:r>
              <a:rPr lang="en-US" altLang="vi-VN" sz="2100" b="1" smtClean="0">
                <a:latin typeface="Times New Roman" panose="02020603050405020304" pitchFamily="18" charset="0"/>
                <a:cs typeface="Times New Roman" panose="02020603050405020304" pitchFamily="18" charset="0"/>
              </a:rPr>
              <a:t>Thực vật cần gì để sống?</a:t>
            </a:r>
            <a:endParaRPr lang="en-US" altLang="vi-VN" sz="21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blinds(horizontal)">
                                      <p:cBhvr>
                                        <p:cTn id="7" dur="5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 grpId="0" bldLvl="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780"/>
        <p:cNvGrpSpPr/>
        <p:nvPr/>
      </p:nvGrpSpPr>
      <p:grpSpPr>
        <a:xfrm>
          <a:off x="0" y="0"/>
          <a:ext cx="0" cy="0"/>
          <a:chOff x="0" y="0"/>
          <a:chExt cx="0" cy="0"/>
        </a:xfrm>
      </p:grpSpPr>
      <p:grpSp>
        <p:nvGrpSpPr>
          <p:cNvPr id="6783" name="Google Shape;6783;p76"/>
          <p:cNvGrpSpPr/>
          <p:nvPr/>
        </p:nvGrpSpPr>
        <p:grpSpPr>
          <a:xfrm>
            <a:off x="523875" y="1878330"/>
            <a:ext cx="8061325" cy="2522220"/>
            <a:chOff x="3864602" y="3789098"/>
            <a:chExt cx="1052844" cy="459405"/>
          </a:xfrm>
        </p:grpSpPr>
        <p:sp>
          <p:nvSpPr>
            <p:cNvPr id="6784" name="Google Shape;6784;p76"/>
            <p:cNvSpPr/>
            <p:nvPr/>
          </p:nvSpPr>
          <p:spPr>
            <a:xfrm>
              <a:off x="4027218" y="3789098"/>
              <a:ext cx="767764" cy="442450"/>
            </a:xfrm>
            <a:custGeom>
              <a:avLst/>
              <a:gdLst/>
              <a:ahLst/>
              <a:cxnLst/>
              <a:rect l="l" t="t" r="r" b="b"/>
              <a:pathLst>
                <a:path w="4031" h="2323" extrusionOk="0">
                  <a:moveTo>
                    <a:pt x="2016" y="1"/>
                  </a:moveTo>
                  <a:cubicBezTo>
                    <a:pt x="897" y="1"/>
                    <a:pt x="0" y="897"/>
                    <a:pt x="0" y="2016"/>
                  </a:cubicBezTo>
                  <a:cubicBezTo>
                    <a:pt x="0" y="2079"/>
                    <a:pt x="0" y="2143"/>
                    <a:pt x="11" y="2216"/>
                  </a:cubicBezTo>
                  <a:lnTo>
                    <a:pt x="180" y="2216"/>
                  </a:lnTo>
                  <a:lnTo>
                    <a:pt x="180" y="2026"/>
                  </a:lnTo>
                  <a:cubicBezTo>
                    <a:pt x="180" y="1003"/>
                    <a:pt x="1003" y="181"/>
                    <a:pt x="2026" y="181"/>
                  </a:cubicBezTo>
                  <a:cubicBezTo>
                    <a:pt x="3038" y="181"/>
                    <a:pt x="3871" y="1003"/>
                    <a:pt x="3871" y="2026"/>
                  </a:cubicBezTo>
                  <a:cubicBezTo>
                    <a:pt x="3871" y="2133"/>
                    <a:pt x="3861" y="2226"/>
                    <a:pt x="3841" y="2322"/>
                  </a:cubicBezTo>
                  <a:lnTo>
                    <a:pt x="4011" y="2322"/>
                  </a:lnTo>
                  <a:cubicBezTo>
                    <a:pt x="4021" y="2216"/>
                    <a:pt x="4031" y="2122"/>
                    <a:pt x="4031" y="2016"/>
                  </a:cubicBezTo>
                  <a:cubicBezTo>
                    <a:pt x="4031" y="897"/>
                    <a:pt x="3125" y="1"/>
                    <a:pt x="2016"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76"/>
            <p:cNvSpPr/>
            <p:nvPr/>
          </p:nvSpPr>
          <p:spPr>
            <a:xfrm>
              <a:off x="4061502" y="3823381"/>
              <a:ext cx="703197" cy="408166"/>
            </a:xfrm>
            <a:custGeom>
              <a:avLst/>
              <a:gdLst/>
              <a:ahLst/>
              <a:cxnLst/>
              <a:rect l="l" t="t" r="r" b="b"/>
              <a:pathLst>
                <a:path w="3692" h="2143" extrusionOk="0">
                  <a:moveTo>
                    <a:pt x="1846" y="1"/>
                  </a:moveTo>
                  <a:cubicBezTo>
                    <a:pt x="823" y="1"/>
                    <a:pt x="0" y="823"/>
                    <a:pt x="0" y="1846"/>
                  </a:cubicBezTo>
                  <a:lnTo>
                    <a:pt x="0" y="2036"/>
                  </a:lnTo>
                  <a:lnTo>
                    <a:pt x="190" y="2036"/>
                  </a:lnTo>
                  <a:cubicBezTo>
                    <a:pt x="180" y="1963"/>
                    <a:pt x="180" y="1899"/>
                    <a:pt x="180" y="1836"/>
                  </a:cubicBezTo>
                  <a:cubicBezTo>
                    <a:pt x="180" y="917"/>
                    <a:pt x="919" y="180"/>
                    <a:pt x="1836" y="180"/>
                  </a:cubicBezTo>
                  <a:cubicBezTo>
                    <a:pt x="2742" y="180"/>
                    <a:pt x="3491" y="917"/>
                    <a:pt x="3491" y="1836"/>
                  </a:cubicBezTo>
                  <a:cubicBezTo>
                    <a:pt x="3491" y="1942"/>
                    <a:pt x="3481" y="2036"/>
                    <a:pt x="3461" y="2142"/>
                  </a:cubicBezTo>
                  <a:lnTo>
                    <a:pt x="3661" y="2142"/>
                  </a:lnTo>
                  <a:cubicBezTo>
                    <a:pt x="3681" y="2046"/>
                    <a:pt x="3691" y="1953"/>
                    <a:pt x="3691" y="1846"/>
                  </a:cubicBezTo>
                  <a:cubicBezTo>
                    <a:pt x="3691" y="823"/>
                    <a:pt x="2858" y="1"/>
                    <a:pt x="1846"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76"/>
            <p:cNvSpPr/>
            <p:nvPr/>
          </p:nvSpPr>
          <p:spPr>
            <a:xfrm>
              <a:off x="4095595" y="3857665"/>
              <a:ext cx="631011" cy="373883"/>
            </a:xfrm>
            <a:custGeom>
              <a:avLst/>
              <a:gdLst/>
              <a:ahLst/>
              <a:cxnLst/>
              <a:rect l="l" t="t" r="r" b="b"/>
              <a:pathLst>
                <a:path w="3313" h="1963" extrusionOk="0">
                  <a:moveTo>
                    <a:pt x="1657" y="0"/>
                  </a:moveTo>
                  <a:cubicBezTo>
                    <a:pt x="740" y="0"/>
                    <a:pt x="1" y="737"/>
                    <a:pt x="1" y="1656"/>
                  </a:cubicBezTo>
                  <a:cubicBezTo>
                    <a:pt x="1" y="1719"/>
                    <a:pt x="1" y="1783"/>
                    <a:pt x="11" y="1856"/>
                  </a:cubicBezTo>
                  <a:lnTo>
                    <a:pt x="148" y="1856"/>
                  </a:lnTo>
                  <a:cubicBezTo>
                    <a:pt x="138" y="1793"/>
                    <a:pt x="138" y="1730"/>
                    <a:pt x="138" y="1666"/>
                  </a:cubicBezTo>
                  <a:cubicBezTo>
                    <a:pt x="138" y="823"/>
                    <a:pt x="824" y="147"/>
                    <a:pt x="1667" y="147"/>
                  </a:cubicBezTo>
                  <a:cubicBezTo>
                    <a:pt x="2500" y="147"/>
                    <a:pt x="3186" y="823"/>
                    <a:pt x="3186" y="1666"/>
                  </a:cubicBezTo>
                  <a:cubicBezTo>
                    <a:pt x="3186" y="1773"/>
                    <a:pt x="3176" y="1866"/>
                    <a:pt x="3155" y="1962"/>
                  </a:cubicBezTo>
                  <a:lnTo>
                    <a:pt x="3282" y="1962"/>
                  </a:lnTo>
                  <a:cubicBezTo>
                    <a:pt x="3302" y="1856"/>
                    <a:pt x="3312" y="1762"/>
                    <a:pt x="3312" y="1656"/>
                  </a:cubicBezTo>
                  <a:cubicBezTo>
                    <a:pt x="3312" y="737"/>
                    <a:pt x="2563" y="0"/>
                    <a:pt x="1657" y="0"/>
                  </a:cubicBezTo>
                  <a:close/>
                </a:path>
              </a:pathLst>
            </a:custGeom>
            <a:solidFill>
              <a:srgbClr val="65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76"/>
            <p:cNvSpPr/>
            <p:nvPr/>
          </p:nvSpPr>
          <p:spPr>
            <a:xfrm>
              <a:off x="4121689" y="3885663"/>
              <a:ext cx="580728" cy="345884"/>
            </a:xfrm>
            <a:custGeom>
              <a:avLst/>
              <a:gdLst/>
              <a:ahLst/>
              <a:cxnLst/>
              <a:rect l="l" t="t" r="r" b="b"/>
              <a:pathLst>
                <a:path w="3049" h="1816" extrusionOk="0">
                  <a:moveTo>
                    <a:pt x="1530" y="0"/>
                  </a:moveTo>
                  <a:cubicBezTo>
                    <a:pt x="687" y="0"/>
                    <a:pt x="1" y="676"/>
                    <a:pt x="1" y="1519"/>
                  </a:cubicBezTo>
                  <a:cubicBezTo>
                    <a:pt x="1" y="1583"/>
                    <a:pt x="1" y="1646"/>
                    <a:pt x="11" y="1709"/>
                  </a:cubicBezTo>
                  <a:lnTo>
                    <a:pt x="170" y="1709"/>
                  </a:lnTo>
                  <a:cubicBezTo>
                    <a:pt x="160" y="1636"/>
                    <a:pt x="160" y="1572"/>
                    <a:pt x="160" y="1509"/>
                  </a:cubicBezTo>
                  <a:cubicBezTo>
                    <a:pt x="160" y="750"/>
                    <a:pt x="760" y="147"/>
                    <a:pt x="1520" y="147"/>
                  </a:cubicBezTo>
                  <a:cubicBezTo>
                    <a:pt x="2269" y="147"/>
                    <a:pt x="2882" y="750"/>
                    <a:pt x="2882" y="1509"/>
                  </a:cubicBezTo>
                  <a:cubicBezTo>
                    <a:pt x="2882" y="1615"/>
                    <a:pt x="2869" y="1719"/>
                    <a:pt x="2839" y="1815"/>
                  </a:cubicBezTo>
                  <a:lnTo>
                    <a:pt x="3018" y="1815"/>
                  </a:lnTo>
                  <a:cubicBezTo>
                    <a:pt x="3039" y="1719"/>
                    <a:pt x="3049" y="1626"/>
                    <a:pt x="3049" y="1519"/>
                  </a:cubicBezTo>
                  <a:cubicBezTo>
                    <a:pt x="3049" y="676"/>
                    <a:pt x="2363" y="0"/>
                    <a:pt x="1530"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76"/>
            <p:cNvSpPr/>
            <p:nvPr/>
          </p:nvSpPr>
          <p:spPr>
            <a:xfrm>
              <a:off x="4152164" y="3913662"/>
              <a:ext cx="518446" cy="317886"/>
            </a:xfrm>
            <a:custGeom>
              <a:avLst/>
              <a:gdLst/>
              <a:ahLst/>
              <a:cxnLst/>
              <a:rect l="l" t="t" r="r" b="b"/>
              <a:pathLst>
                <a:path w="2722" h="1669" extrusionOk="0">
                  <a:moveTo>
                    <a:pt x="1360" y="0"/>
                  </a:moveTo>
                  <a:cubicBezTo>
                    <a:pt x="600" y="0"/>
                    <a:pt x="0" y="603"/>
                    <a:pt x="0" y="1362"/>
                  </a:cubicBezTo>
                  <a:cubicBezTo>
                    <a:pt x="0" y="1425"/>
                    <a:pt x="0" y="1489"/>
                    <a:pt x="10" y="1562"/>
                  </a:cubicBezTo>
                  <a:lnTo>
                    <a:pt x="147" y="1562"/>
                  </a:lnTo>
                  <a:cubicBezTo>
                    <a:pt x="137" y="1499"/>
                    <a:pt x="137" y="1436"/>
                    <a:pt x="137" y="1372"/>
                  </a:cubicBezTo>
                  <a:cubicBezTo>
                    <a:pt x="137" y="696"/>
                    <a:pt x="684" y="139"/>
                    <a:pt x="1370" y="139"/>
                  </a:cubicBezTo>
                  <a:cubicBezTo>
                    <a:pt x="2046" y="139"/>
                    <a:pt x="2605" y="696"/>
                    <a:pt x="2605" y="1372"/>
                  </a:cubicBezTo>
                  <a:cubicBezTo>
                    <a:pt x="2605" y="1479"/>
                    <a:pt x="2582" y="1572"/>
                    <a:pt x="2562" y="1668"/>
                  </a:cubicBezTo>
                  <a:lnTo>
                    <a:pt x="2679" y="1668"/>
                  </a:lnTo>
                  <a:cubicBezTo>
                    <a:pt x="2709" y="1572"/>
                    <a:pt x="2722" y="1468"/>
                    <a:pt x="2722" y="1362"/>
                  </a:cubicBezTo>
                  <a:cubicBezTo>
                    <a:pt x="2722" y="603"/>
                    <a:pt x="2109" y="0"/>
                    <a:pt x="1360"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76"/>
            <p:cNvSpPr/>
            <p:nvPr/>
          </p:nvSpPr>
          <p:spPr>
            <a:xfrm>
              <a:off x="4178067" y="3940136"/>
              <a:ext cx="470449" cy="291411"/>
            </a:xfrm>
            <a:custGeom>
              <a:avLst/>
              <a:gdLst/>
              <a:ahLst/>
              <a:cxnLst/>
              <a:rect l="l" t="t" r="r" b="b"/>
              <a:pathLst>
                <a:path w="2470" h="1530" extrusionOk="0">
                  <a:moveTo>
                    <a:pt x="1234" y="0"/>
                  </a:moveTo>
                  <a:cubicBezTo>
                    <a:pt x="548" y="0"/>
                    <a:pt x="1" y="557"/>
                    <a:pt x="1" y="1233"/>
                  </a:cubicBezTo>
                  <a:cubicBezTo>
                    <a:pt x="1" y="1297"/>
                    <a:pt x="1" y="1360"/>
                    <a:pt x="11" y="1423"/>
                  </a:cubicBezTo>
                  <a:lnTo>
                    <a:pt x="148" y="1423"/>
                  </a:lnTo>
                  <a:cubicBezTo>
                    <a:pt x="138" y="1360"/>
                    <a:pt x="138" y="1297"/>
                    <a:pt x="138" y="1233"/>
                  </a:cubicBezTo>
                  <a:cubicBezTo>
                    <a:pt x="138" y="633"/>
                    <a:pt x="624" y="137"/>
                    <a:pt x="1234" y="137"/>
                  </a:cubicBezTo>
                  <a:cubicBezTo>
                    <a:pt x="1836" y="137"/>
                    <a:pt x="2333" y="633"/>
                    <a:pt x="2333" y="1233"/>
                  </a:cubicBezTo>
                  <a:cubicBezTo>
                    <a:pt x="2333" y="1340"/>
                    <a:pt x="2310" y="1433"/>
                    <a:pt x="2290" y="1529"/>
                  </a:cubicBezTo>
                  <a:lnTo>
                    <a:pt x="2426" y="1529"/>
                  </a:lnTo>
                  <a:cubicBezTo>
                    <a:pt x="2446" y="1433"/>
                    <a:pt x="2469" y="1340"/>
                    <a:pt x="2469" y="1233"/>
                  </a:cubicBezTo>
                  <a:cubicBezTo>
                    <a:pt x="2469" y="557"/>
                    <a:pt x="1910" y="0"/>
                    <a:pt x="1234"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76"/>
            <p:cNvSpPr/>
            <p:nvPr/>
          </p:nvSpPr>
          <p:spPr>
            <a:xfrm>
              <a:off x="4204161" y="3966230"/>
              <a:ext cx="418261" cy="265318"/>
            </a:xfrm>
            <a:custGeom>
              <a:avLst/>
              <a:gdLst/>
              <a:ahLst/>
              <a:cxnLst/>
              <a:rect l="l" t="t" r="r" b="b"/>
              <a:pathLst>
                <a:path w="2196" h="1393" extrusionOk="0">
                  <a:moveTo>
                    <a:pt x="1097" y="0"/>
                  </a:moveTo>
                  <a:cubicBezTo>
                    <a:pt x="487" y="0"/>
                    <a:pt x="1" y="496"/>
                    <a:pt x="1" y="1096"/>
                  </a:cubicBezTo>
                  <a:cubicBezTo>
                    <a:pt x="1" y="1160"/>
                    <a:pt x="1" y="1223"/>
                    <a:pt x="11" y="1286"/>
                  </a:cubicBezTo>
                  <a:lnTo>
                    <a:pt x="147" y="1286"/>
                  </a:lnTo>
                  <a:cubicBezTo>
                    <a:pt x="137" y="1223"/>
                    <a:pt x="137" y="1149"/>
                    <a:pt x="137" y="1086"/>
                  </a:cubicBezTo>
                  <a:cubicBezTo>
                    <a:pt x="137" y="560"/>
                    <a:pt x="560" y="137"/>
                    <a:pt x="1087" y="137"/>
                  </a:cubicBezTo>
                  <a:cubicBezTo>
                    <a:pt x="1613" y="137"/>
                    <a:pt x="2036" y="560"/>
                    <a:pt x="2036" y="1086"/>
                  </a:cubicBezTo>
                  <a:cubicBezTo>
                    <a:pt x="2036" y="1192"/>
                    <a:pt x="2016" y="1296"/>
                    <a:pt x="1983" y="1392"/>
                  </a:cubicBezTo>
                  <a:lnTo>
                    <a:pt x="2153" y="1392"/>
                  </a:lnTo>
                  <a:cubicBezTo>
                    <a:pt x="2173" y="1296"/>
                    <a:pt x="2196" y="1203"/>
                    <a:pt x="2196" y="1096"/>
                  </a:cubicBezTo>
                  <a:cubicBezTo>
                    <a:pt x="2196" y="496"/>
                    <a:pt x="1699" y="0"/>
                    <a:pt x="1097"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76"/>
            <p:cNvSpPr/>
            <p:nvPr/>
          </p:nvSpPr>
          <p:spPr>
            <a:xfrm>
              <a:off x="3864602" y="4031981"/>
              <a:ext cx="463967" cy="216522"/>
            </a:xfrm>
            <a:custGeom>
              <a:avLst/>
              <a:gdLst/>
              <a:ahLst/>
              <a:cxnLst/>
              <a:rect l="l" t="t" r="r" b="b"/>
              <a:pathLst>
                <a:path w="2436" h="1447" extrusionOk="0">
                  <a:moveTo>
                    <a:pt x="1920" y="0"/>
                  </a:moveTo>
                  <a:cubicBezTo>
                    <a:pt x="1913" y="0"/>
                    <a:pt x="1906" y="0"/>
                    <a:pt x="1900" y="1"/>
                  </a:cubicBezTo>
                  <a:cubicBezTo>
                    <a:pt x="1580" y="27"/>
                    <a:pt x="1489" y="367"/>
                    <a:pt x="1467" y="630"/>
                  </a:cubicBezTo>
                  <a:lnTo>
                    <a:pt x="1467" y="630"/>
                  </a:lnTo>
                  <a:cubicBezTo>
                    <a:pt x="1444" y="419"/>
                    <a:pt x="1363" y="178"/>
                    <a:pt x="1110" y="178"/>
                  </a:cubicBezTo>
                  <a:cubicBezTo>
                    <a:pt x="1077" y="178"/>
                    <a:pt x="1042" y="182"/>
                    <a:pt x="1003" y="191"/>
                  </a:cubicBezTo>
                  <a:cubicBezTo>
                    <a:pt x="678" y="296"/>
                    <a:pt x="727" y="799"/>
                    <a:pt x="751" y="962"/>
                  </a:cubicBezTo>
                  <a:lnTo>
                    <a:pt x="751" y="962"/>
                  </a:lnTo>
                  <a:cubicBezTo>
                    <a:pt x="726" y="835"/>
                    <a:pt x="645" y="515"/>
                    <a:pt x="462" y="515"/>
                  </a:cubicBezTo>
                  <a:cubicBezTo>
                    <a:pt x="440" y="515"/>
                    <a:pt x="416" y="520"/>
                    <a:pt x="391" y="530"/>
                  </a:cubicBezTo>
                  <a:cubicBezTo>
                    <a:pt x="1" y="687"/>
                    <a:pt x="307" y="1236"/>
                    <a:pt x="74" y="1446"/>
                  </a:cubicBezTo>
                  <a:lnTo>
                    <a:pt x="2206" y="1446"/>
                  </a:lnTo>
                  <a:cubicBezTo>
                    <a:pt x="2206" y="1446"/>
                    <a:pt x="2279" y="1393"/>
                    <a:pt x="2290" y="1153"/>
                  </a:cubicBezTo>
                  <a:cubicBezTo>
                    <a:pt x="2290" y="1153"/>
                    <a:pt x="2435" y="0"/>
                    <a:pt x="1920" y="0"/>
                  </a:cubicBezTo>
                  <a:close/>
                </a:path>
              </a:pathLst>
            </a:custGeom>
            <a:solidFill>
              <a:srgbClr val="FAEB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76"/>
            <p:cNvSpPr/>
            <p:nvPr/>
          </p:nvSpPr>
          <p:spPr>
            <a:xfrm>
              <a:off x="4461099" y="4056814"/>
              <a:ext cx="456348" cy="191682"/>
            </a:xfrm>
            <a:custGeom>
              <a:avLst/>
              <a:gdLst/>
              <a:ahLst/>
              <a:cxnLst/>
              <a:rect l="l" t="t" r="r" b="b"/>
              <a:pathLst>
                <a:path w="2396" h="1281" extrusionOk="0">
                  <a:moveTo>
                    <a:pt x="723" y="0"/>
                  </a:moveTo>
                  <a:cubicBezTo>
                    <a:pt x="700" y="0"/>
                    <a:pt x="687" y="2"/>
                    <a:pt x="687" y="2"/>
                  </a:cubicBezTo>
                  <a:cubicBezTo>
                    <a:pt x="1" y="182"/>
                    <a:pt x="530" y="1281"/>
                    <a:pt x="530" y="1281"/>
                  </a:cubicBezTo>
                  <a:lnTo>
                    <a:pt x="2333" y="1281"/>
                  </a:lnTo>
                  <a:cubicBezTo>
                    <a:pt x="2153" y="1027"/>
                    <a:pt x="2396" y="341"/>
                    <a:pt x="2080" y="331"/>
                  </a:cubicBezTo>
                  <a:cubicBezTo>
                    <a:pt x="2072" y="331"/>
                    <a:pt x="2065" y="330"/>
                    <a:pt x="2058" y="330"/>
                  </a:cubicBezTo>
                  <a:cubicBezTo>
                    <a:pt x="1898" y="330"/>
                    <a:pt x="1835" y="468"/>
                    <a:pt x="1810" y="594"/>
                  </a:cubicBezTo>
                  <a:lnTo>
                    <a:pt x="1810" y="594"/>
                  </a:lnTo>
                  <a:cubicBezTo>
                    <a:pt x="1812" y="372"/>
                    <a:pt x="1767" y="45"/>
                    <a:pt x="1490" y="45"/>
                  </a:cubicBezTo>
                  <a:cubicBezTo>
                    <a:pt x="1206" y="45"/>
                    <a:pt x="1189" y="356"/>
                    <a:pt x="1197" y="500"/>
                  </a:cubicBezTo>
                  <a:lnTo>
                    <a:pt x="1197" y="500"/>
                  </a:lnTo>
                  <a:cubicBezTo>
                    <a:pt x="1138" y="40"/>
                    <a:pt x="828" y="0"/>
                    <a:pt x="723" y="0"/>
                  </a:cubicBezTo>
                  <a:close/>
                </a:path>
              </a:pathLst>
            </a:custGeom>
            <a:solidFill>
              <a:srgbClr val="FAEB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41729243-91CE-4C6A-93CB-5493FE94E0F1}"/>
              </a:ext>
            </a:extLst>
          </p:cNvPr>
          <p:cNvSpPr txBox="1"/>
          <p:nvPr/>
        </p:nvSpPr>
        <p:spPr>
          <a:xfrm>
            <a:off x="2292522" y="660398"/>
            <a:ext cx="5103086" cy="954107"/>
          </a:xfrm>
          <a:prstGeom prst="rect">
            <a:avLst/>
          </a:prstGeom>
          <a:noFill/>
        </p:spPr>
        <p:txBody>
          <a:bodyPr wrap="square" rtlCol="0">
            <a:spAutoFit/>
          </a:bodyPr>
          <a:lstStyle/>
          <a:p>
            <a:pPr algn="ctr"/>
            <a:r>
              <a:rPr lang="en-US" sz="2800" b="1" dirty="0">
                <a:solidFill>
                  <a:schemeClr val="accent1">
                    <a:lumMod val="75000"/>
                  </a:schemeClr>
                </a:solidFill>
              </a:rPr>
              <a:t>CHÚC CÁC EM </a:t>
            </a:r>
          </a:p>
          <a:p>
            <a:pPr algn="ctr"/>
            <a:r>
              <a:rPr lang="en-US" sz="2800" b="1" dirty="0">
                <a:solidFill>
                  <a:schemeClr val="accent1">
                    <a:lumMod val="75000"/>
                  </a:schemeClr>
                </a:solidFill>
              </a:rPr>
              <a:t>CHĂM NGOAN, HỌC GIỎI</a:t>
            </a:r>
            <a:endParaRPr lang="vi-VN" sz="2800" b="1" dirty="0">
              <a:solidFill>
                <a:schemeClr val="accent1">
                  <a:lumMod val="75000"/>
                </a:schemeClr>
              </a:solidFill>
            </a:endParaRPr>
          </a:p>
        </p:txBody>
      </p:sp>
      <p:grpSp>
        <p:nvGrpSpPr>
          <p:cNvPr id="198" name="Google Shape;2612;p64">
            <a:extLst>
              <a:ext uri="{FF2B5EF4-FFF2-40B4-BE49-F238E27FC236}">
                <a16:creationId xmlns:a16="http://schemas.microsoft.com/office/drawing/2014/main" id="{F3E59032-946C-4CC5-AE48-D5E8E41D8A0A}"/>
              </a:ext>
            </a:extLst>
          </p:cNvPr>
          <p:cNvGrpSpPr/>
          <p:nvPr/>
        </p:nvGrpSpPr>
        <p:grpSpPr>
          <a:xfrm>
            <a:off x="744712" y="2427544"/>
            <a:ext cx="1279153" cy="2052958"/>
            <a:chOff x="2436200" y="2107875"/>
            <a:chExt cx="319375" cy="543450"/>
          </a:xfrm>
        </p:grpSpPr>
        <p:sp>
          <p:nvSpPr>
            <p:cNvPr id="199" name="Google Shape;2613;p64">
              <a:extLst>
                <a:ext uri="{FF2B5EF4-FFF2-40B4-BE49-F238E27FC236}">
                  <a16:creationId xmlns:a16="http://schemas.microsoft.com/office/drawing/2014/main" id="{35620BC4-8A13-4CC8-9A10-F8787DFDF274}"/>
                </a:ext>
              </a:extLst>
            </p:cNvPr>
            <p:cNvSpPr/>
            <p:nvPr/>
          </p:nvSpPr>
          <p:spPr>
            <a:xfrm>
              <a:off x="2463275" y="2250725"/>
              <a:ext cx="184000" cy="225825"/>
            </a:xfrm>
            <a:custGeom>
              <a:avLst/>
              <a:gdLst/>
              <a:ahLst/>
              <a:cxnLst/>
              <a:rect l="l" t="t" r="r" b="b"/>
              <a:pathLst>
                <a:path w="7360" h="9033" extrusionOk="0">
                  <a:moveTo>
                    <a:pt x="3935" y="1"/>
                  </a:moveTo>
                  <a:cubicBezTo>
                    <a:pt x="2907" y="1"/>
                    <a:pt x="1689" y="208"/>
                    <a:pt x="1028" y="926"/>
                  </a:cubicBezTo>
                  <a:cubicBezTo>
                    <a:pt x="1" y="2055"/>
                    <a:pt x="296" y="4739"/>
                    <a:pt x="366" y="5425"/>
                  </a:cubicBezTo>
                  <a:cubicBezTo>
                    <a:pt x="440" y="6128"/>
                    <a:pt x="736" y="8636"/>
                    <a:pt x="1629" y="8872"/>
                  </a:cubicBezTo>
                  <a:cubicBezTo>
                    <a:pt x="1956" y="8961"/>
                    <a:pt x="2545" y="9033"/>
                    <a:pt x="3203" y="9033"/>
                  </a:cubicBezTo>
                  <a:cubicBezTo>
                    <a:pt x="4372" y="9033"/>
                    <a:pt x="5758" y="8805"/>
                    <a:pt x="6276" y="8035"/>
                  </a:cubicBezTo>
                  <a:cubicBezTo>
                    <a:pt x="7359" y="6364"/>
                    <a:pt x="6420" y="1587"/>
                    <a:pt x="6420" y="1587"/>
                  </a:cubicBezTo>
                  <a:cubicBezTo>
                    <a:pt x="6420" y="1587"/>
                    <a:pt x="6276" y="370"/>
                    <a:pt x="5379" y="148"/>
                  </a:cubicBezTo>
                  <a:cubicBezTo>
                    <a:pt x="5053" y="69"/>
                    <a:pt x="4525" y="1"/>
                    <a:pt x="3935"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614;p64">
              <a:extLst>
                <a:ext uri="{FF2B5EF4-FFF2-40B4-BE49-F238E27FC236}">
                  <a16:creationId xmlns:a16="http://schemas.microsoft.com/office/drawing/2014/main" id="{602E14E1-06F1-4500-91AA-95FFD2A51527}"/>
                </a:ext>
              </a:extLst>
            </p:cNvPr>
            <p:cNvSpPr/>
            <p:nvPr/>
          </p:nvSpPr>
          <p:spPr>
            <a:xfrm>
              <a:off x="2587525" y="2487450"/>
              <a:ext cx="85250" cy="163875"/>
            </a:xfrm>
            <a:custGeom>
              <a:avLst/>
              <a:gdLst/>
              <a:ahLst/>
              <a:cxnLst/>
              <a:rect l="l" t="t" r="r" b="b"/>
              <a:pathLst>
                <a:path w="3410" h="6555" extrusionOk="0">
                  <a:moveTo>
                    <a:pt x="2242" y="1"/>
                  </a:moveTo>
                  <a:lnTo>
                    <a:pt x="1" y="412"/>
                  </a:lnTo>
                  <a:cubicBezTo>
                    <a:pt x="1" y="412"/>
                    <a:pt x="279" y="1556"/>
                    <a:pt x="353" y="2569"/>
                  </a:cubicBezTo>
                  <a:cubicBezTo>
                    <a:pt x="441" y="3564"/>
                    <a:pt x="409" y="4679"/>
                    <a:pt x="381" y="5485"/>
                  </a:cubicBezTo>
                  <a:cubicBezTo>
                    <a:pt x="353" y="6290"/>
                    <a:pt x="265" y="6378"/>
                    <a:pt x="1408" y="6508"/>
                  </a:cubicBezTo>
                  <a:cubicBezTo>
                    <a:pt x="1681" y="6540"/>
                    <a:pt x="1939" y="6555"/>
                    <a:pt x="2171" y="6555"/>
                  </a:cubicBezTo>
                  <a:cubicBezTo>
                    <a:pt x="2923" y="6555"/>
                    <a:pt x="3410" y="6397"/>
                    <a:pt x="3297" y="6128"/>
                  </a:cubicBezTo>
                  <a:cubicBezTo>
                    <a:pt x="3153" y="5777"/>
                    <a:pt x="1862" y="5351"/>
                    <a:pt x="1862" y="5351"/>
                  </a:cubicBezTo>
                  <a:cubicBezTo>
                    <a:pt x="1862" y="5351"/>
                    <a:pt x="1964" y="4546"/>
                    <a:pt x="2097" y="3448"/>
                  </a:cubicBezTo>
                  <a:cubicBezTo>
                    <a:pt x="2213" y="2333"/>
                    <a:pt x="2242" y="1"/>
                    <a:pt x="2242" y="1"/>
                  </a:cubicBezTo>
                  <a:close/>
                </a:path>
              </a:pathLst>
            </a:custGeom>
            <a:solidFill>
              <a:srgbClr val="FEC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615;p64">
              <a:extLst>
                <a:ext uri="{FF2B5EF4-FFF2-40B4-BE49-F238E27FC236}">
                  <a16:creationId xmlns:a16="http://schemas.microsoft.com/office/drawing/2014/main" id="{43408A6A-D54B-4253-AD91-16FFE0F8982C}"/>
                </a:ext>
              </a:extLst>
            </p:cNvPr>
            <p:cNvSpPr/>
            <p:nvPr/>
          </p:nvSpPr>
          <p:spPr>
            <a:xfrm>
              <a:off x="2491500" y="2487900"/>
              <a:ext cx="77225" cy="162525"/>
            </a:xfrm>
            <a:custGeom>
              <a:avLst/>
              <a:gdLst/>
              <a:ahLst/>
              <a:cxnLst/>
              <a:rect l="l" t="t" r="r" b="b"/>
              <a:pathLst>
                <a:path w="3089" h="6501" extrusionOk="0">
                  <a:moveTo>
                    <a:pt x="3036" y="1"/>
                  </a:moveTo>
                  <a:lnTo>
                    <a:pt x="764" y="88"/>
                  </a:lnTo>
                  <a:cubicBezTo>
                    <a:pt x="764" y="88"/>
                    <a:pt x="866" y="1260"/>
                    <a:pt x="806" y="2269"/>
                  </a:cubicBezTo>
                  <a:cubicBezTo>
                    <a:pt x="732" y="3268"/>
                    <a:pt x="514" y="4222"/>
                    <a:pt x="324" y="4995"/>
                  </a:cubicBezTo>
                  <a:cubicBezTo>
                    <a:pt x="117" y="5773"/>
                    <a:pt x="1" y="5847"/>
                    <a:pt x="1102" y="6227"/>
                  </a:cubicBezTo>
                  <a:cubicBezTo>
                    <a:pt x="1634" y="6412"/>
                    <a:pt x="2129" y="6501"/>
                    <a:pt x="2486" y="6501"/>
                  </a:cubicBezTo>
                  <a:cubicBezTo>
                    <a:pt x="2865" y="6501"/>
                    <a:pt x="3089" y="6401"/>
                    <a:pt x="3036" y="6212"/>
                  </a:cubicBezTo>
                  <a:cubicBezTo>
                    <a:pt x="2931" y="5847"/>
                    <a:pt x="1731" y="5245"/>
                    <a:pt x="1731" y="5245"/>
                  </a:cubicBezTo>
                  <a:cubicBezTo>
                    <a:pt x="1731" y="5245"/>
                    <a:pt x="2139" y="4148"/>
                    <a:pt x="2421" y="3078"/>
                  </a:cubicBezTo>
                  <a:cubicBezTo>
                    <a:pt x="2699" y="1991"/>
                    <a:pt x="3036" y="1"/>
                    <a:pt x="3036" y="1"/>
                  </a:cubicBezTo>
                  <a:close/>
                </a:path>
              </a:pathLst>
            </a:custGeom>
            <a:solidFill>
              <a:srgbClr val="FEC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616;p64">
              <a:extLst>
                <a:ext uri="{FF2B5EF4-FFF2-40B4-BE49-F238E27FC236}">
                  <a16:creationId xmlns:a16="http://schemas.microsoft.com/office/drawing/2014/main" id="{E466E56A-1E49-4B04-A5F7-DBC9B67943E9}"/>
                </a:ext>
              </a:extLst>
            </p:cNvPr>
            <p:cNvSpPr/>
            <p:nvPr/>
          </p:nvSpPr>
          <p:spPr>
            <a:xfrm>
              <a:off x="2493700" y="2425550"/>
              <a:ext cx="156475" cy="111150"/>
            </a:xfrm>
            <a:custGeom>
              <a:avLst/>
              <a:gdLst/>
              <a:ahLst/>
              <a:cxnLst/>
              <a:rect l="l" t="t" r="r" b="b"/>
              <a:pathLst>
                <a:path w="6259" h="4446" extrusionOk="0">
                  <a:moveTo>
                    <a:pt x="500" y="1"/>
                  </a:moveTo>
                  <a:cubicBezTo>
                    <a:pt x="500" y="1"/>
                    <a:pt x="338" y="384"/>
                    <a:pt x="177" y="1351"/>
                  </a:cubicBezTo>
                  <a:cubicBezTo>
                    <a:pt x="1" y="2333"/>
                    <a:pt x="46" y="4046"/>
                    <a:pt x="46" y="4046"/>
                  </a:cubicBezTo>
                  <a:cubicBezTo>
                    <a:pt x="46" y="4046"/>
                    <a:pt x="644" y="4222"/>
                    <a:pt x="1365" y="4324"/>
                  </a:cubicBezTo>
                  <a:cubicBezTo>
                    <a:pt x="1796" y="4402"/>
                    <a:pt x="2271" y="4415"/>
                    <a:pt x="2548" y="4415"/>
                  </a:cubicBezTo>
                  <a:cubicBezTo>
                    <a:pt x="2695" y="4415"/>
                    <a:pt x="2787" y="4412"/>
                    <a:pt x="2787" y="4412"/>
                  </a:cubicBezTo>
                  <a:lnTo>
                    <a:pt x="3300" y="2625"/>
                  </a:lnTo>
                  <a:lnTo>
                    <a:pt x="3532" y="4412"/>
                  </a:lnTo>
                  <a:cubicBezTo>
                    <a:pt x="3532" y="4412"/>
                    <a:pt x="3831" y="4446"/>
                    <a:pt x="4368" y="4446"/>
                  </a:cubicBezTo>
                  <a:cubicBezTo>
                    <a:pt x="4451" y="4446"/>
                    <a:pt x="4539" y="4445"/>
                    <a:pt x="4633" y="4443"/>
                  </a:cubicBezTo>
                  <a:cubicBezTo>
                    <a:pt x="5351" y="4429"/>
                    <a:pt x="6202" y="4310"/>
                    <a:pt x="6202" y="4310"/>
                  </a:cubicBezTo>
                  <a:cubicBezTo>
                    <a:pt x="6202" y="4310"/>
                    <a:pt x="6258" y="3286"/>
                    <a:pt x="6258" y="2333"/>
                  </a:cubicBezTo>
                  <a:cubicBezTo>
                    <a:pt x="6258" y="1394"/>
                    <a:pt x="6156" y="32"/>
                    <a:pt x="6156" y="32"/>
                  </a:cubicBezTo>
                  <a:cubicBezTo>
                    <a:pt x="6156" y="32"/>
                    <a:pt x="4832" y="399"/>
                    <a:pt x="3724" y="399"/>
                  </a:cubicBezTo>
                  <a:cubicBezTo>
                    <a:pt x="3684" y="399"/>
                    <a:pt x="3645" y="399"/>
                    <a:pt x="3606" y="398"/>
                  </a:cubicBezTo>
                  <a:cubicBezTo>
                    <a:pt x="2477" y="352"/>
                    <a:pt x="500" y="1"/>
                    <a:pt x="500"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617;p64">
              <a:extLst>
                <a:ext uri="{FF2B5EF4-FFF2-40B4-BE49-F238E27FC236}">
                  <a16:creationId xmlns:a16="http://schemas.microsoft.com/office/drawing/2014/main" id="{3CF22494-D035-4F7F-A96D-D7B27DB7BC6B}"/>
                </a:ext>
              </a:extLst>
            </p:cNvPr>
            <p:cNvSpPr/>
            <p:nvPr/>
          </p:nvSpPr>
          <p:spPr>
            <a:xfrm>
              <a:off x="2508750" y="2282075"/>
              <a:ext cx="141775" cy="160400"/>
            </a:xfrm>
            <a:custGeom>
              <a:avLst/>
              <a:gdLst/>
              <a:ahLst/>
              <a:cxnLst/>
              <a:rect l="l" t="t" r="r" b="b"/>
              <a:pathLst>
                <a:path w="5671" h="6416" extrusionOk="0">
                  <a:moveTo>
                    <a:pt x="1510" y="1"/>
                  </a:moveTo>
                  <a:cubicBezTo>
                    <a:pt x="782" y="1"/>
                    <a:pt x="264" y="143"/>
                    <a:pt x="264" y="143"/>
                  </a:cubicBezTo>
                  <a:cubicBezTo>
                    <a:pt x="264" y="143"/>
                    <a:pt x="426" y="449"/>
                    <a:pt x="468" y="1782"/>
                  </a:cubicBezTo>
                  <a:cubicBezTo>
                    <a:pt x="528" y="3115"/>
                    <a:pt x="0" y="5989"/>
                    <a:pt x="0" y="5989"/>
                  </a:cubicBezTo>
                  <a:cubicBezTo>
                    <a:pt x="0" y="5989"/>
                    <a:pt x="556" y="6253"/>
                    <a:pt x="2170" y="6387"/>
                  </a:cubicBezTo>
                  <a:cubicBezTo>
                    <a:pt x="2424" y="6407"/>
                    <a:pt x="2681" y="6416"/>
                    <a:pt x="2933" y="6416"/>
                  </a:cubicBezTo>
                  <a:cubicBezTo>
                    <a:pt x="4298" y="6416"/>
                    <a:pt x="5540" y="6165"/>
                    <a:pt x="5540" y="6165"/>
                  </a:cubicBezTo>
                  <a:cubicBezTo>
                    <a:pt x="5540" y="6165"/>
                    <a:pt x="5670" y="5226"/>
                    <a:pt x="5582" y="4114"/>
                  </a:cubicBezTo>
                  <a:cubicBezTo>
                    <a:pt x="5480" y="2999"/>
                    <a:pt x="5248" y="903"/>
                    <a:pt x="5027" y="639"/>
                  </a:cubicBezTo>
                  <a:cubicBezTo>
                    <a:pt x="4823" y="375"/>
                    <a:pt x="3929" y="245"/>
                    <a:pt x="3929" y="245"/>
                  </a:cubicBezTo>
                  <a:cubicBezTo>
                    <a:pt x="3929" y="245"/>
                    <a:pt x="3356" y="199"/>
                    <a:pt x="2272" y="55"/>
                  </a:cubicBezTo>
                  <a:cubicBezTo>
                    <a:pt x="2003" y="16"/>
                    <a:pt x="1745" y="1"/>
                    <a:pt x="1510"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618;p64">
              <a:extLst>
                <a:ext uri="{FF2B5EF4-FFF2-40B4-BE49-F238E27FC236}">
                  <a16:creationId xmlns:a16="http://schemas.microsoft.com/office/drawing/2014/main" id="{E1F73F03-82B1-4D53-960B-A8601AE41DC5}"/>
                </a:ext>
              </a:extLst>
            </p:cNvPr>
            <p:cNvSpPr/>
            <p:nvPr/>
          </p:nvSpPr>
          <p:spPr>
            <a:xfrm>
              <a:off x="2502150" y="2419300"/>
              <a:ext cx="148025" cy="30925"/>
            </a:xfrm>
            <a:custGeom>
              <a:avLst/>
              <a:gdLst/>
              <a:ahLst/>
              <a:cxnLst/>
              <a:rect l="l" t="t" r="r" b="b"/>
              <a:pathLst>
                <a:path w="5921" h="1237" extrusionOk="0">
                  <a:moveTo>
                    <a:pt x="74" y="1"/>
                  </a:moveTo>
                  <a:lnTo>
                    <a:pt x="0" y="778"/>
                  </a:lnTo>
                  <a:cubicBezTo>
                    <a:pt x="0" y="778"/>
                    <a:pt x="1596" y="1237"/>
                    <a:pt x="3256" y="1237"/>
                  </a:cubicBezTo>
                  <a:cubicBezTo>
                    <a:pt x="3352" y="1237"/>
                    <a:pt x="3449" y="1235"/>
                    <a:pt x="3546" y="1232"/>
                  </a:cubicBezTo>
                  <a:cubicBezTo>
                    <a:pt x="5291" y="1176"/>
                    <a:pt x="5920" y="986"/>
                    <a:pt x="5920" y="986"/>
                  </a:cubicBezTo>
                  <a:lnTo>
                    <a:pt x="5906" y="75"/>
                  </a:lnTo>
                  <a:cubicBezTo>
                    <a:pt x="5906" y="75"/>
                    <a:pt x="4881" y="311"/>
                    <a:pt x="3395" y="311"/>
                  </a:cubicBezTo>
                  <a:cubicBezTo>
                    <a:pt x="3353" y="311"/>
                    <a:pt x="3311" y="311"/>
                    <a:pt x="3268" y="310"/>
                  </a:cubicBezTo>
                  <a:cubicBezTo>
                    <a:pt x="1699" y="282"/>
                    <a:pt x="74" y="1"/>
                    <a:pt x="74"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619;p64">
              <a:extLst>
                <a:ext uri="{FF2B5EF4-FFF2-40B4-BE49-F238E27FC236}">
                  <a16:creationId xmlns:a16="http://schemas.microsoft.com/office/drawing/2014/main" id="{881C3FA4-8586-42B4-B011-1917FB443F83}"/>
                </a:ext>
              </a:extLst>
            </p:cNvPr>
            <p:cNvSpPr/>
            <p:nvPr/>
          </p:nvSpPr>
          <p:spPr>
            <a:xfrm>
              <a:off x="2646550" y="2176300"/>
              <a:ext cx="109025" cy="155525"/>
            </a:xfrm>
            <a:custGeom>
              <a:avLst/>
              <a:gdLst/>
              <a:ahLst/>
              <a:cxnLst/>
              <a:rect l="l" t="t" r="r" b="b"/>
              <a:pathLst>
                <a:path w="4361" h="6221" extrusionOk="0">
                  <a:moveTo>
                    <a:pt x="3011" y="0"/>
                  </a:moveTo>
                  <a:cubicBezTo>
                    <a:pt x="2923" y="0"/>
                    <a:pt x="2798" y="110"/>
                    <a:pt x="2680" y="311"/>
                  </a:cubicBezTo>
                  <a:cubicBezTo>
                    <a:pt x="2519" y="593"/>
                    <a:pt x="2227" y="1514"/>
                    <a:pt x="2227" y="1514"/>
                  </a:cubicBezTo>
                  <a:cubicBezTo>
                    <a:pt x="2227" y="1514"/>
                    <a:pt x="2005" y="1339"/>
                    <a:pt x="1861" y="1279"/>
                  </a:cubicBezTo>
                  <a:cubicBezTo>
                    <a:pt x="1814" y="1258"/>
                    <a:pt x="1755" y="1248"/>
                    <a:pt x="1698" y="1248"/>
                  </a:cubicBezTo>
                  <a:cubicBezTo>
                    <a:pt x="1558" y="1248"/>
                    <a:pt x="1428" y="1314"/>
                    <a:pt x="1523" y="1472"/>
                  </a:cubicBezTo>
                  <a:cubicBezTo>
                    <a:pt x="1653" y="1690"/>
                    <a:pt x="2125" y="1982"/>
                    <a:pt x="2125" y="1982"/>
                  </a:cubicBezTo>
                  <a:cubicBezTo>
                    <a:pt x="2125" y="1982"/>
                    <a:pt x="2167" y="2380"/>
                    <a:pt x="1699" y="3301"/>
                  </a:cubicBezTo>
                  <a:cubicBezTo>
                    <a:pt x="1245" y="4226"/>
                    <a:pt x="0" y="4328"/>
                    <a:pt x="0" y="4328"/>
                  </a:cubicBezTo>
                  <a:lnTo>
                    <a:pt x="482" y="6221"/>
                  </a:lnTo>
                  <a:cubicBezTo>
                    <a:pt x="482" y="6221"/>
                    <a:pt x="1801" y="6203"/>
                    <a:pt x="2564" y="5194"/>
                  </a:cubicBezTo>
                  <a:cubicBezTo>
                    <a:pt x="3324" y="4181"/>
                    <a:pt x="3148" y="2102"/>
                    <a:pt x="3148" y="2102"/>
                  </a:cubicBezTo>
                  <a:cubicBezTo>
                    <a:pt x="3148" y="2102"/>
                    <a:pt x="4147" y="1736"/>
                    <a:pt x="4175" y="1500"/>
                  </a:cubicBezTo>
                  <a:cubicBezTo>
                    <a:pt x="4180" y="1428"/>
                    <a:pt x="4116" y="1402"/>
                    <a:pt x="4025" y="1402"/>
                  </a:cubicBezTo>
                  <a:cubicBezTo>
                    <a:pt x="3822" y="1402"/>
                    <a:pt x="3486" y="1528"/>
                    <a:pt x="3486" y="1528"/>
                  </a:cubicBezTo>
                  <a:cubicBezTo>
                    <a:pt x="3486" y="1528"/>
                    <a:pt x="3898" y="1251"/>
                    <a:pt x="4116" y="1047"/>
                  </a:cubicBezTo>
                  <a:cubicBezTo>
                    <a:pt x="4322" y="870"/>
                    <a:pt x="4361" y="678"/>
                    <a:pt x="4189" y="678"/>
                  </a:cubicBezTo>
                  <a:cubicBezTo>
                    <a:pt x="4176" y="678"/>
                    <a:pt x="4162" y="679"/>
                    <a:pt x="4147" y="681"/>
                  </a:cubicBezTo>
                  <a:cubicBezTo>
                    <a:pt x="3926" y="709"/>
                    <a:pt x="3254" y="1177"/>
                    <a:pt x="3254" y="1177"/>
                  </a:cubicBezTo>
                  <a:cubicBezTo>
                    <a:pt x="3254" y="1177"/>
                    <a:pt x="3620" y="737"/>
                    <a:pt x="3781" y="505"/>
                  </a:cubicBezTo>
                  <a:cubicBezTo>
                    <a:pt x="3942" y="277"/>
                    <a:pt x="3968" y="73"/>
                    <a:pt x="3827" y="73"/>
                  </a:cubicBezTo>
                  <a:cubicBezTo>
                    <a:pt x="3814" y="73"/>
                    <a:pt x="3798" y="75"/>
                    <a:pt x="3781" y="79"/>
                  </a:cubicBezTo>
                  <a:cubicBezTo>
                    <a:pt x="3574" y="107"/>
                    <a:pt x="2842" y="1001"/>
                    <a:pt x="2842" y="1001"/>
                  </a:cubicBezTo>
                  <a:cubicBezTo>
                    <a:pt x="2842" y="1001"/>
                    <a:pt x="2884" y="913"/>
                    <a:pt x="2958" y="681"/>
                  </a:cubicBezTo>
                  <a:cubicBezTo>
                    <a:pt x="3046" y="459"/>
                    <a:pt x="3148" y="181"/>
                    <a:pt x="3092" y="48"/>
                  </a:cubicBezTo>
                  <a:cubicBezTo>
                    <a:pt x="3072" y="16"/>
                    <a:pt x="3044" y="0"/>
                    <a:pt x="3011" y="0"/>
                  </a:cubicBezTo>
                  <a:close/>
                </a:path>
              </a:pathLst>
            </a:custGeom>
            <a:solidFill>
              <a:srgbClr val="FEC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620;p64">
              <a:extLst>
                <a:ext uri="{FF2B5EF4-FFF2-40B4-BE49-F238E27FC236}">
                  <a16:creationId xmlns:a16="http://schemas.microsoft.com/office/drawing/2014/main" id="{C937AF9E-C791-4F39-93BB-DAC0ECF5A605}"/>
                </a:ext>
              </a:extLst>
            </p:cNvPr>
            <p:cNvSpPr/>
            <p:nvPr/>
          </p:nvSpPr>
          <p:spPr>
            <a:xfrm>
              <a:off x="2602125" y="2276850"/>
              <a:ext cx="84725" cy="65975"/>
            </a:xfrm>
            <a:custGeom>
              <a:avLst/>
              <a:gdLst/>
              <a:ahLst/>
              <a:cxnLst/>
              <a:rect l="l" t="t" r="r" b="b"/>
              <a:pathLst>
                <a:path w="3389" h="2639" extrusionOk="0">
                  <a:moveTo>
                    <a:pt x="2671" y="0"/>
                  </a:moveTo>
                  <a:cubicBezTo>
                    <a:pt x="2671" y="0"/>
                    <a:pt x="2449" y="117"/>
                    <a:pt x="2055" y="204"/>
                  </a:cubicBezTo>
                  <a:cubicBezTo>
                    <a:pt x="1584" y="321"/>
                    <a:pt x="1425" y="292"/>
                    <a:pt x="954" y="380"/>
                  </a:cubicBezTo>
                  <a:cubicBezTo>
                    <a:pt x="500" y="454"/>
                    <a:pt x="1" y="528"/>
                    <a:pt x="1" y="528"/>
                  </a:cubicBezTo>
                  <a:cubicBezTo>
                    <a:pt x="338" y="644"/>
                    <a:pt x="1144" y="2639"/>
                    <a:pt x="1144" y="2639"/>
                  </a:cubicBezTo>
                  <a:cubicBezTo>
                    <a:pt x="1144" y="2639"/>
                    <a:pt x="1453" y="2639"/>
                    <a:pt x="2171" y="2505"/>
                  </a:cubicBezTo>
                  <a:cubicBezTo>
                    <a:pt x="2889" y="2375"/>
                    <a:pt x="3342" y="2125"/>
                    <a:pt x="3342" y="2125"/>
                  </a:cubicBezTo>
                  <a:cubicBezTo>
                    <a:pt x="3342" y="2125"/>
                    <a:pt x="3388" y="2037"/>
                    <a:pt x="3254" y="1274"/>
                  </a:cubicBezTo>
                  <a:cubicBezTo>
                    <a:pt x="3110" y="510"/>
                    <a:pt x="2671" y="0"/>
                    <a:pt x="2671" y="0"/>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621;p64">
              <a:extLst>
                <a:ext uri="{FF2B5EF4-FFF2-40B4-BE49-F238E27FC236}">
                  <a16:creationId xmlns:a16="http://schemas.microsoft.com/office/drawing/2014/main" id="{DB49CF9E-7EC3-4805-9E28-2C1EB11DE1CE}"/>
                </a:ext>
              </a:extLst>
            </p:cNvPr>
            <p:cNvSpPr/>
            <p:nvPr/>
          </p:nvSpPr>
          <p:spPr>
            <a:xfrm>
              <a:off x="2541025" y="2266200"/>
              <a:ext cx="96300" cy="65675"/>
            </a:xfrm>
            <a:custGeom>
              <a:avLst/>
              <a:gdLst/>
              <a:ahLst/>
              <a:cxnLst/>
              <a:rect l="l" t="t" r="r" b="b"/>
              <a:pathLst>
                <a:path w="3852" h="2627" extrusionOk="0">
                  <a:moveTo>
                    <a:pt x="746" y="1"/>
                  </a:moveTo>
                  <a:cubicBezTo>
                    <a:pt x="746" y="1"/>
                    <a:pt x="792" y="585"/>
                    <a:pt x="718" y="894"/>
                  </a:cubicBezTo>
                  <a:cubicBezTo>
                    <a:pt x="686" y="998"/>
                    <a:pt x="586" y="1032"/>
                    <a:pt x="470" y="1032"/>
                  </a:cubicBezTo>
                  <a:cubicBezTo>
                    <a:pt x="261" y="1032"/>
                    <a:pt x="0" y="922"/>
                    <a:pt x="0" y="922"/>
                  </a:cubicBezTo>
                  <a:lnTo>
                    <a:pt x="0" y="922"/>
                  </a:lnTo>
                  <a:cubicBezTo>
                    <a:pt x="0" y="922"/>
                    <a:pt x="56" y="1288"/>
                    <a:pt x="176" y="1524"/>
                  </a:cubicBezTo>
                  <a:cubicBezTo>
                    <a:pt x="268" y="1724"/>
                    <a:pt x="802" y="2627"/>
                    <a:pt x="1984" y="2627"/>
                  </a:cubicBezTo>
                  <a:cubicBezTo>
                    <a:pt x="2111" y="2627"/>
                    <a:pt x="2246" y="2616"/>
                    <a:pt x="2388" y="2593"/>
                  </a:cubicBezTo>
                  <a:cubicBezTo>
                    <a:pt x="3852" y="2343"/>
                    <a:pt x="3384" y="1218"/>
                    <a:pt x="3384" y="1218"/>
                  </a:cubicBezTo>
                  <a:cubicBezTo>
                    <a:pt x="3384" y="1218"/>
                    <a:pt x="2972" y="1172"/>
                    <a:pt x="2870" y="968"/>
                  </a:cubicBezTo>
                  <a:cubicBezTo>
                    <a:pt x="2782" y="761"/>
                    <a:pt x="2842" y="191"/>
                    <a:pt x="2842" y="191"/>
                  </a:cubicBezTo>
                  <a:lnTo>
                    <a:pt x="746" y="1"/>
                  </a:lnTo>
                  <a:close/>
                </a:path>
              </a:pathLst>
            </a:custGeom>
            <a:solidFill>
              <a:srgbClr val="FEC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622;p64">
              <a:extLst>
                <a:ext uri="{FF2B5EF4-FFF2-40B4-BE49-F238E27FC236}">
                  <a16:creationId xmlns:a16="http://schemas.microsoft.com/office/drawing/2014/main" id="{1904DE84-C8F3-440B-AE71-861E765E7A3A}"/>
                </a:ext>
              </a:extLst>
            </p:cNvPr>
            <p:cNvSpPr/>
            <p:nvPr/>
          </p:nvSpPr>
          <p:spPr>
            <a:xfrm>
              <a:off x="2559650" y="2266200"/>
              <a:ext cx="52450" cy="18325"/>
            </a:xfrm>
            <a:custGeom>
              <a:avLst/>
              <a:gdLst/>
              <a:ahLst/>
              <a:cxnLst/>
              <a:rect l="l" t="t" r="r" b="b"/>
              <a:pathLst>
                <a:path w="2098" h="733" extrusionOk="0">
                  <a:moveTo>
                    <a:pt x="2097" y="191"/>
                  </a:moveTo>
                  <a:cubicBezTo>
                    <a:pt x="2097" y="191"/>
                    <a:pt x="2069" y="483"/>
                    <a:pt x="2083" y="732"/>
                  </a:cubicBezTo>
                  <a:lnTo>
                    <a:pt x="2083" y="732"/>
                  </a:lnTo>
                  <a:cubicBezTo>
                    <a:pt x="2069" y="483"/>
                    <a:pt x="2097" y="191"/>
                    <a:pt x="2097" y="191"/>
                  </a:cubicBezTo>
                  <a:close/>
                  <a:moveTo>
                    <a:pt x="1" y="1"/>
                  </a:moveTo>
                  <a:cubicBezTo>
                    <a:pt x="1" y="15"/>
                    <a:pt x="15" y="293"/>
                    <a:pt x="1" y="557"/>
                  </a:cubicBezTo>
                  <a:lnTo>
                    <a:pt x="1" y="557"/>
                  </a:lnTo>
                  <a:cubicBezTo>
                    <a:pt x="15" y="293"/>
                    <a:pt x="1" y="15"/>
                    <a:pt x="1" y="1"/>
                  </a:cubicBezTo>
                  <a:close/>
                </a:path>
              </a:pathLst>
            </a:custGeom>
            <a:solidFill>
              <a:srgbClr val="D65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623;p64">
              <a:extLst>
                <a:ext uri="{FF2B5EF4-FFF2-40B4-BE49-F238E27FC236}">
                  <a16:creationId xmlns:a16="http://schemas.microsoft.com/office/drawing/2014/main" id="{89A93C8F-7953-4EC6-8CDB-8AA081334F2F}"/>
                </a:ext>
              </a:extLst>
            </p:cNvPr>
            <p:cNvSpPr/>
            <p:nvPr/>
          </p:nvSpPr>
          <p:spPr>
            <a:xfrm>
              <a:off x="2559650" y="2266200"/>
              <a:ext cx="52450" cy="20525"/>
            </a:xfrm>
            <a:custGeom>
              <a:avLst/>
              <a:gdLst/>
              <a:ahLst/>
              <a:cxnLst/>
              <a:rect l="l" t="t" r="r" b="b"/>
              <a:pathLst>
                <a:path w="2098" h="821" extrusionOk="0">
                  <a:moveTo>
                    <a:pt x="1" y="1"/>
                  </a:moveTo>
                  <a:cubicBezTo>
                    <a:pt x="1" y="15"/>
                    <a:pt x="15" y="293"/>
                    <a:pt x="1" y="557"/>
                  </a:cubicBezTo>
                  <a:cubicBezTo>
                    <a:pt x="222" y="645"/>
                    <a:pt x="440" y="704"/>
                    <a:pt x="676" y="747"/>
                  </a:cubicBezTo>
                  <a:cubicBezTo>
                    <a:pt x="908" y="792"/>
                    <a:pt x="1144" y="820"/>
                    <a:pt x="1380" y="820"/>
                  </a:cubicBezTo>
                  <a:cubicBezTo>
                    <a:pt x="1612" y="820"/>
                    <a:pt x="1847" y="792"/>
                    <a:pt x="2083" y="732"/>
                  </a:cubicBezTo>
                  <a:cubicBezTo>
                    <a:pt x="2069" y="483"/>
                    <a:pt x="2097" y="191"/>
                    <a:pt x="2097" y="191"/>
                  </a:cubicBezTo>
                  <a:lnTo>
                    <a:pt x="1" y="1"/>
                  </a:lnTo>
                  <a:close/>
                </a:path>
              </a:pathLst>
            </a:custGeom>
            <a:solidFill>
              <a:srgbClr val="ECA9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624;p64">
              <a:extLst>
                <a:ext uri="{FF2B5EF4-FFF2-40B4-BE49-F238E27FC236}">
                  <a16:creationId xmlns:a16="http://schemas.microsoft.com/office/drawing/2014/main" id="{8FA94E44-8326-4080-9E84-9EBFC3EFB041}"/>
                </a:ext>
              </a:extLst>
            </p:cNvPr>
            <p:cNvSpPr/>
            <p:nvPr/>
          </p:nvSpPr>
          <p:spPr>
            <a:xfrm>
              <a:off x="2437675" y="2112000"/>
              <a:ext cx="78750" cy="115725"/>
            </a:xfrm>
            <a:custGeom>
              <a:avLst/>
              <a:gdLst/>
              <a:ahLst/>
              <a:cxnLst/>
              <a:rect l="l" t="t" r="r" b="b"/>
              <a:pathLst>
                <a:path w="3150" h="4629" extrusionOk="0">
                  <a:moveTo>
                    <a:pt x="1579" y="1"/>
                  </a:moveTo>
                  <a:cubicBezTo>
                    <a:pt x="840" y="1"/>
                    <a:pt x="345" y="746"/>
                    <a:pt x="455" y="1494"/>
                  </a:cubicBezTo>
                  <a:cubicBezTo>
                    <a:pt x="599" y="2416"/>
                    <a:pt x="1566" y="3457"/>
                    <a:pt x="1408" y="3721"/>
                  </a:cubicBezTo>
                  <a:cubicBezTo>
                    <a:pt x="1300" y="3881"/>
                    <a:pt x="1108" y="3935"/>
                    <a:pt x="899" y="3935"/>
                  </a:cubicBezTo>
                  <a:cubicBezTo>
                    <a:pt x="483" y="3935"/>
                    <a:pt x="1" y="3721"/>
                    <a:pt x="1" y="3721"/>
                  </a:cubicBezTo>
                  <a:lnTo>
                    <a:pt x="1" y="3721"/>
                  </a:lnTo>
                  <a:cubicBezTo>
                    <a:pt x="1" y="3721"/>
                    <a:pt x="188" y="4628"/>
                    <a:pt x="1394" y="4628"/>
                  </a:cubicBezTo>
                  <a:cubicBezTo>
                    <a:pt x="1403" y="4628"/>
                    <a:pt x="1413" y="4628"/>
                    <a:pt x="1422" y="4628"/>
                  </a:cubicBezTo>
                  <a:cubicBezTo>
                    <a:pt x="2653" y="4614"/>
                    <a:pt x="3149" y="3559"/>
                    <a:pt x="3149" y="3559"/>
                  </a:cubicBezTo>
                  <a:lnTo>
                    <a:pt x="3005" y="1814"/>
                  </a:lnTo>
                  <a:cubicBezTo>
                    <a:pt x="3005" y="1814"/>
                    <a:pt x="3093" y="555"/>
                    <a:pt x="2094" y="115"/>
                  </a:cubicBezTo>
                  <a:cubicBezTo>
                    <a:pt x="1913" y="36"/>
                    <a:pt x="1740" y="1"/>
                    <a:pt x="1579"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625;p64">
              <a:extLst>
                <a:ext uri="{FF2B5EF4-FFF2-40B4-BE49-F238E27FC236}">
                  <a16:creationId xmlns:a16="http://schemas.microsoft.com/office/drawing/2014/main" id="{4DFF98CE-3EDD-4AB2-A855-7A1EF2DD1DD3}"/>
                </a:ext>
              </a:extLst>
            </p:cNvPr>
            <p:cNvSpPr/>
            <p:nvPr/>
          </p:nvSpPr>
          <p:spPr>
            <a:xfrm>
              <a:off x="2490000" y="2147500"/>
              <a:ext cx="26425" cy="76950"/>
            </a:xfrm>
            <a:custGeom>
              <a:avLst/>
              <a:gdLst/>
              <a:ahLst/>
              <a:cxnLst/>
              <a:rect l="l" t="t" r="r" b="b"/>
              <a:pathLst>
                <a:path w="1057" h="3078" extrusionOk="0">
                  <a:moveTo>
                    <a:pt x="880" y="0"/>
                  </a:moveTo>
                  <a:cubicBezTo>
                    <a:pt x="648" y="292"/>
                    <a:pt x="398" y="584"/>
                    <a:pt x="265" y="936"/>
                  </a:cubicBezTo>
                  <a:cubicBezTo>
                    <a:pt x="61" y="1449"/>
                    <a:pt x="121" y="2009"/>
                    <a:pt x="121" y="2550"/>
                  </a:cubicBezTo>
                  <a:cubicBezTo>
                    <a:pt x="121" y="2754"/>
                    <a:pt x="106" y="2930"/>
                    <a:pt x="1" y="3078"/>
                  </a:cubicBezTo>
                  <a:cubicBezTo>
                    <a:pt x="736" y="2800"/>
                    <a:pt x="1056" y="2139"/>
                    <a:pt x="1056" y="2139"/>
                  </a:cubicBezTo>
                  <a:lnTo>
                    <a:pt x="912" y="394"/>
                  </a:lnTo>
                  <a:cubicBezTo>
                    <a:pt x="912" y="394"/>
                    <a:pt x="912" y="232"/>
                    <a:pt x="880"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626;p64">
              <a:extLst>
                <a:ext uri="{FF2B5EF4-FFF2-40B4-BE49-F238E27FC236}">
                  <a16:creationId xmlns:a16="http://schemas.microsoft.com/office/drawing/2014/main" id="{3F52F455-CFBD-42E4-8CAF-0ADA32EBF036}"/>
                </a:ext>
              </a:extLst>
            </p:cNvPr>
            <p:cNvSpPr/>
            <p:nvPr/>
          </p:nvSpPr>
          <p:spPr>
            <a:xfrm>
              <a:off x="2634050" y="2107875"/>
              <a:ext cx="75475" cy="109050"/>
            </a:xfrm>
            <a:custGeom>
              <a:avLst/>
              <a:gdLst/>
              <a:ahLst/>
              <a:cxnLst/>
              <a:rect l="l" t="t" r="r" b="b"/>
              <a:pathLst>
                <a:path w="3019" h="4362" extrusionOk="0">
                  <a:moveTo>
                    <a:pt x="1677" y="1"/>
                  </a:moveTo>
                  <a:cubicBezTo>
                    <a:pt x="675" y="1"/>
                    <a:pt x="205" y="1423"/>
                    <a:pt x="205" y="1423"/>
                  </a:cubicBezTo>
                  <a:cubicBezTo>
                    <a:pt x="1" y="1891"/>
                    <a:pt x="454" y="3330"/>
                    <a:pt x="454" y="3330"/>
                  </a:cubicBezTo>
                  <a:cubicBezTo>
                    <a:pt x="454" y="3330"/>
                    <a:pt x="764" y="4002"/>
                    <a:pt x="1700" y="4280"/>
                  </a:cubicBezTo>
                  <a:cubicBezTo>
                    <a:pt x="1885" y="4338"/>
                    <a:pt x="2044" y="4361"/>
                    <a:pt x="2180" y="4361"/>
                  </a:cubicBezTo>
                  <a:cubicBezTo>
                    <a:pt x="2733" y="4361"/>
                    <a:pt x="2903" y="3974"/>
                    <a:pt x="2903" y="3974"/>
                  </a:cubicBezTo>
                  <a:lnTo>
                    <a:pt x="2903" y="3974"/>
                  </a:lnTo>
                  <a:cubicBezTo>
                    <a:pt x="2903" y="3974"/>
                    <a:pt x="2754" y="4012"/>
                    <a:pt x="2576" y="4012"/>
                  </a:cubicBezTo>
                  <a:cubicBezTo>
                    <a:pt x="2462" y="4012"/>
                    <a:pt x="2335" y="3996"/>
                    <a:pt x="2227" y="3945"/>
                  </a:cubicBezTo>
                  <a:cubicBezTo>
                    <a:pt x="1949" y="3812"/>
                    <a:pt x="2111" y="3330"/>
                    <a:pt x="2565" y="2479"/>
                  </a:cubicBezTo>
                  <a:cubicBezTo>
                    <a:pt x="3019" y="1627"/>
                    <a:pt x="3005" y="206"/>
                    <a:pt x="1861" y="16"/>
                  </a:cubicBezTo>
                  <a:cubicBezTo>
                    <a:pt x="1798" y="6"/>
                    <a:pt x="1737" y="1"/>
                    <a:pt x="1677"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627;p64">
              <a:extLst>
                <a:ext uri="{FF2B5EF4-FFF2-40B4-BE49-F238E27FC236}">
                  <a16:creationId xmlns:a16="http://schemas.microsoft.com/office/drawing/2014/main" id="{CC92AC80-3701-488A-B112-6C27EB039673}"/>
                </a:ext>
              </a:extLst>
            </p:cNvPr>
            <p:cNvSpPr/>
            <p:nvPr/>
          </p:nvSpPr>
          <p:spPr>
            <a:xfrm>
              <a:off x="2634050" y="2129900"/>
              <a:ext cx="36700" cy="83225"/>
            </a:xfrm>
            <a:custGeom>
              <a:avLst/>
              <a:gdLst/>
              <a:ahLst/>
              <a:cxnLst/>
              <a:rect l="l" t="t" r="r" b="b"/>
              <a:pathLst>
                <a:path w="1468" h="3329" extrusionOk="0">
                  <a:moveTo>
                    <a:pt x="468" y="1"/>
                  </a:moveTo>
                  <a:cubicBezTo>
                    <a:pt x="293" y="293"/>
                    <a:pt x="205" y="542"/>
                    <a:pt x="205" y="542"/>
                  </a:cubicBezTo>
                  <a:cubicBezTo>
                    <a:pt x="1" y="1010"/>
                    <a:pt x="454" y="2449"/>
                    <a:pt x="454" y="2449"/>
                  </a:cubicBezTo>
                  <a:cubicBezTo>
                    <a:pt x="454" y="2449"/>
                    <a:pt x="704" y="3005"/>
                    <a:pt x="1467" y="3328"/>
                  </a:cubicBezTo>
                  <a:cubicBezTo>
                    <a:pt x="1394" y="3180"/>
                    <a:pt x="1348" y="3019"/>
                    <a:pt x="1334" y="2843"/>
                  </a:cubicBezTo>
                  <a:cubicBezTo>
                    <a:pt x="1292" y="2255"/>
                    <a:pt x="1467" y="1686"/>
                    <a:pt x="1320" y="1112"/>
                  </a:cubicBezTo>
                  <a:cubicBezTo>
                    <a:pt x="1172" y="616"/>
                    <a:pt x="866" y="279"/>
                    <a:pt x="468"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628;p64">
              <a:extLst>
                <a:ext uri="{FF2B5EF4-FFF2-40B4-BE49-F238E27FC236}">
                  <a16:creationId xmlns:a16="http://schemas.microsoft.com/office/drawing/2014/main" id="{4D38F5BD-E2BD-423B-AF33-7717614A720B}"/>
                </a:ext>
              </a:extLst>
            </p:cNvPr>
            <p:cNvSpPr/>
            <p:nvPr/>
          </p:nvSpPr>
          <p:spPr>
            <a:xfrm>
              <a:off x="2489650" y="2124375"/>
              <a:ext cx="33000" cy="41075"/>
            </a:xfrm>
            <a:custGeom>
              <a:avLst/>
              <a:gdLst/>
              <a:ahLst/>
              <a:cxnLst/>
              <a:rect l="l" t="t" r="r" b="b"/>
              <a:pathLst>
                <a:path w="1320" h="1643" extrusionOk="0">
                  <a:moveTo>
                    <a:pt x="1028" y="0"/>
                  </a:moveTo>
                  <a:cubicBezTo>
                    <a:pt x="866" y="278"/>
                    <a:pt x="778" y="689"/>
                    <a:pt x="824" y="1087"/>
                  </a:cubicBezTo>
                  <a:cubicBezTo>
                    <a:pt x="605" y="936"/>
                    <a:pt x="337" y="850"/>
                    <a:pt x="63" y="850"/>
                  </a:cubicBezTo>
                  <a:cubicBezTo>
                    <a:pt x="42" y="850"/>
                    <a:pt x="21" y="850"/>
                    <a:pt x="1" y="851"/>
                  </a:cubicBezTo>
                  <a:cubicBezTo>
                    <a:pt x="47" y="1129"/>
                    <a:pt x="163" y="1365"/>
                    <a:pt x="690" y="1643"/>
                  </a:cubicBezTo>
                  <a:cubicBezTo>
                    <a:pt x="866" y="1421"/>
                    <a:pt x="1042" y="1203"/>
                    <a:pt x="1218" y="967"/>
                  </a:cubicBezTo>
                  <a:lnTo>
                    <a:pt x="1232" y="1013"/>
                  </a:lnTo>
                  <a:cubicBezTo>
                    <a:pt x="1320" y="749"/>
                    <a:pt x="1204" y="208"/>
                    <a:pt x="1028"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629;p64">
              <a:extLst>
                <a:ext uri="{FF2B5EF4-FFF2-40B4-BE49-F238E27FC236}">
                  <a16:creationId xmlns:a16="http://schemas.microsoft.com/office/drawing/2014/main" id="{01E3569F-3580-4CFB-B5AA-4D0C1A197FC3}"/>
                </a:ext>
              </a:extLst>
            </p:cNvPr>
            <p:cNvSpPr/>
            <p:nvPr/>
          </p:nvSpPr>
          <p:spPr>
            <a:xfrm>
              <a:off x="2636950" y="2109325"/>
              <a:ext cx="32650" cy="41800"/>
            </a:xfrm>
            <a:custGeom>
              <a:avLst/>
              <a:gdLst/>
              <a:ahLst/>
              <a:cxnLst/>
              <a:rect l="l" t="t" r="r" b="b"/>
              <a:pathLst>
                <a:path w="1306" h="1672" extrusionOk="0">
                  <a:moveTo>
                    <a:pt x="352" y="1"/>
                  </a:moveTo>
                  <a:cubicBezTo>
                    <a:pt x="148" y="194"/>
                    <a:pt x="1" y="722"/>
                    <a:pt x="60" y="985"/>
                  </a:cubicBezTo>
                  <a:lnTo>
                    <a:pt x="75" y="954"/>
                  </a:lnTo>
                  <a:cubicBezTo>
                    <a:pt x="236" y="1189"/>
                    <a:pt x="384" y="1425"/>
                    <a:pt x="528" y="1671"/>
                  </a:cubicBezTo>
                  <a:cubicBezTo>
                    <a:pt x="1088" y="1439"/>
                    <a:pt x="1232" y="1218"/>
                    <a:pt x="1306" y="954"/>
                  </a:cubicBezTo>
                  <a:cubicBezTo>
                    <a:pt x="1242" y="945"/>
                    <a:pt x="1177" y="940"/>
                    <a:pt x="1113" y="940"/>
                  </a:cubicBezTo>
                  <a:cubicBezTo>
                    <a:pt x="886" y="940"/>
                    <a:pt x="660" y="997"/>
                    <a:pt x="454" y="1102"/>
                  </a:cubicBezTo>
                  <a:cubicBezTo>
                    <a:pt x="528" y="722"/>
                    <a:pt x="500" y="296"/>
                    <a:pt x="352"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630;p64">
              <a:extLst>
                <a:ext uri="{FF2B5EF4-FFF2-40B4-BE49-F238E27FC236}">
                  <a16:creationId xmlns:a16="http://schemas.microsoft.com/office/drawing/2014/main" id="{23F0F3E8-22E3-4084-B8C5-2E605CFA4A61}"/>
                </a:ext>
              </a:extLst>
            </p:cNvPr>
            <p:cNvSpPr/>
            <p:nvPr/>
          </p:nvSpPr>
          <p:spPr>
            <a:xfrm>
              <a:off x="2482700" y="2197375"/>
              <a:ext cx="34150" cy="23475"/>
            </a:xfrm>
            <a:custGeom>
              <a:avLst/>
              <a:gdLst/>
              <a:ahLst/>
              <a:cxnLst/>
              <a:rect l="l" t="t" r="r" b="b"/>
              <a:pathLst>
                <a:path w="1366" h="939" extrusionOk="0">
                  <a:moveTo>
                    <a:pt x="471" y="0"/>
                  </a:moveTo>
                  <a:cubicBezTo>
                    <a:pt x="430" y="0"/>
                    <a:pt x="390" y="5"/>
                    <a:pt x="353" y="14"/>
                  </a:cubicBezTo>
                  <a:cubicBezTo>
                    <a:pt x="205" y="56"/>
                    <a:pt x="103" y="158"/>
                    <a:pt x="47" y="292"/>
                  </a:cubicBezTo>
                  <a:cubicBezTo>
                    <a:pt x="1" y="422"/>
                    <a:pt x="29" y="569"/>
                    <a:pt x="117" y="685"/>
                  </a:cubicBezTo>
                  <a:cubicBezTo>
                    <a:pt x="163" y="745"/>
                    <a:pt x="223" y="788"/>
                    <a:pt x="279" y="819"/>
                  </a:cubicBezTo>
                  <a:cubicBezTo>
                    <a:pt x="414" y="897"/>
                    <a:pt x="571" y="938"/>
                    <a:pt x="726" y="938"/>
                  </a:cubicBezTo>
                  <a:cubicBezTo>
                    <a:pt x="857" y="938"/>
                    <a:pt x="987" y="909"/>
                    <a:pt x="1102" y="847"/>
                  </a:cubicBezTo>
                  <a:cubicBezTo>
                    <a:pt x="1158" y="805"/>
                    <a:pt x="1218" y="759"/>
                    <a:pt x="1260" y="700"/>
                  </a:cubicBezTo>
                  <a:cubicBezTo>
                    <a:pt x="1366" y="583"/>
                    <a:pt x="1366" y="394"/>
                    <a:pt x="1278" y="277"/>
                  </a:cubicBezTo>
                  <a:lnTo>
                    <a:pt x="1278" y="277"/>
                  </a:lnTo>
                  <a:lnTo>
                    <a:pt x="1306" y="394"/>
                  </a:lnTo>
                  <a:cubicBezTo>
                    <a:pt x="1172" y="144"/>
                    <a:pt x="866" y="42"/>
                    <a:pt x="588" y="14"/>
                  </a:cubicBezTo>
                  <a:cubicBezTo>
                    <a:pt x="551" y="5"/>
                    <a:pt x="511" y="0"/>
                    <a:pt x="471" y="0"/>
                  </a:cubicBezTo>
                  <a:close/>
                </a:path>
              </a:pathLst>
            </a:custGeom>
            <a:solidFill>
              <a:srgbClr val="FEC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631;p64">
              <a:extLst>
                <a:ext uri="{FF2B5EF4-FFF2-40B4-BE49-F238E27FC236}">
                  <a16:creationId xmlns:a16="http://schemas.microsoft.com/office/drawing/2014/main" id="{148DB694-B0E4-4FC2-A928-171DFAD67552}"/>
                </a:ext>
              </a:extLst>
            </p:cNvPr>
            <p:cNvSpPr/>
            <p:nvPr/>
          </p:nvSpPr>
          <p:spPr>
            <a:xfrm>
              <a:off x="2657525" y="2195600"/>
              <a:ext cx="28975" cy="19850"/>
            </a:xfrm>
            <a:custGeom>
              <a:avLst/>
              <a:gdLst/>
              <a:ahLst/>
              <a:cxnLst/>
              <a:rect l="l" t="t" r="r" b="b"/>
              <a:pathLst>
                <a:path w="1159" h="794" extrusionOk="0">
                  <a:moveTo>
                    <a:pt x="526" y="1"/>
                  </a:moveTo>
                  <a:cubicBezTo>
                    <a:pt x="343" y="1"/>
                    <a:pt x="162" y="46"/>
                    <a:pt x="1" y="127"/>
                  </a:cubicBezTo>
                  <a:lnTo>
                    <a:pt x="43" y="187"/>
                  </a:lnTo>
                  <a:cubicBezTo>
                    <a:pt x="71" y="261"/>
                    <a:pt x="71" y="348"/>
                    <a:pt x="103" y="419"/>
                  </a:cubicBezTo>
                  <a:cubicBezTo>
                    <a:pt x="145" y="626"/>
                    <a:pt x="321" y="788"/>
                    <a:pt x="528" y="788"/>
                  </a:cubicBezTo>
                  <a:cubicBezTo>
                    <a:pt x="545" y="792"/>
                    <a:pt x="561" y="794"/>
                    <a:pt x="578" y="794"/>
                  </a:cubicBezTo>
                  <a:cubicBezTo>
                    <a:pt x="620" y="794"/>
                    <a:pt x="666" y="783"/>
                    <a:pt x="718" y="771"/>
                  </a:cubicBezTo>
                  <a:cubicBezTo>
                    <a:pt x="806" y="742"/>
                    <a:pt x="894" y="728"/>
                    <a:pt x="968" y="669"/>
                  </a:cubicBezTo>
                  <a:cubicBezTo>
                    <a:pt x="1038" y="626"/>
                    <a:pt x="1112" y="552"/>
                    <a:pt x="1126" y="465"/>
                  </a:cubicBezTo>
                  <a:cubicBezTo>
                    <a:pt x="1158" y="348"/>
                    <a:pt x="1098" y="215"/>
                    <a:pt x="996" y="141"/>
                  </a:cubicBezTo>
                  <a:cubicBezTo>
                    <a:pt x="908" y="53"/>
                    <a:pt x="792" y="25"/>
                    <a:pt x="673" y="11"/>
                  </a:cubicBezTo>
                  <a:cubicBezTo>
                    <a:pt x="624" y="4"/>
                    <a:pt x="575" y="1"/>
                    <a:pt x="526" y="1"/>
                  </a:cubicBezTo>
                  <a:close/>
                </a:path>
              </a:pathLst>
            </a:custGeom>
            <a:solidFill>
              <a:srgbClr val="FEC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632;p64">
              <a:extLst>
                <a:ext uri="{FF2B5EF4-FFF2-40B4-BE49-F238E27FC236}">
                  <a16:creationId xmlns:a16="http://schemas.microsoft.com/office/drawing/2014/main" id="{01C13ABF-955E-40F6-B3A6-617562D62A4D}"/>
                </a:ext>
              </a:extLst>
            </p:cNvPr>
            <p:cNvSpPr/>
            <p:nvPr/>
          </p:nvSpPr>
          <p:spPr>
            <a:xfrm>
              <a:off x="2506900" y="2133425"/>
              <a:ext cx="158300" cy="144975"/>
            </a:xfrm>
            <a:custGeom>
              <a:avLst/>
              <a:gdLst/>
              <a:ahLst/>
              <a:cxnLst/>
              <a:rect l="l" t="t" r="r" b="b"/>
              <a:pathLst>
                <a:path w="6332" h="5799" extrusionOk="0">
                  <a:moveTo>
                    <a:pt x="3513" y="0"/>
                  </a:moveTo>
                  <a:cubicBezTo>
                    <a:pt x="3392" y="0"/>
                    <a:pt x="3268" y="7"/>
                    <a:pt x="3138" y="21"/>
                  </a:cubicBezTo>
                  <a:cubicBezTo>
                    <a:pt x="2301" y="109"/>
                    <a:pt x="1481" y="342"/>
                    <a:pt x="908" y="827"/>
                  </a:cubicBezTo>
                  <a:cubicBezTo>
                    <a:pt x="380" y="1281"/>
                    <a:pt x="162" y="1851"/>
                    <a:pt x="148" y="2466"/>
                  </a:cubicBezTo>
                  <a:cubicBezTo>
                    <a:pt x="134" y="2966"/>
                    <a:pt x="0" y="3201"/>
                    <a:pt x="60" y="3697"/>
                  </a:cubicBezTo>
                  <a:cubicBezTo>
                    <a:pt x="88" y="3961"/>
                    <a:pt x="88" y="4211"/>
                    <a:pt x="222" y="4446"/>
                  </a:cubicBezTo>
                  <a:cubicBezTo>
                    <a:pt x="808" y="5497"/>
                    <a:pt x="2359" y="5799"/>
                    <a:pt x="3646" y="5799"/>
                  </a:cubicBezTo>
                  <a:cubicBezTo>
                    <a:pt x="3742" y="5799"/>
                    <a:pt x="3837" y="5797"/>
                    <a:pt x="3929" y="5794"/>
                  </a:cubicBezTo>
                  <a:cubicBezTo>
                    <a:pt x="4323" y="5780"/>
                    <a:pt x="4883" y="5692"/>
                    <a:pt x="5234" y="5562"/>
                  </a:cubicBezTo>
                  <a:cubicBezTo>
                    <a:pt x="6332" y="5164"/>
                    <a:pt x="6304" y="3697"/>
                    <a:pt x="6184" y="3433"/>
                  </a:cubicBezTo>
                  <a:cubicBezTo>
                    <a:pt x="6068" y="3141"/>
                    <a:pt x="6096" y="2730"/>
                    <a:pt x="6142" y="2438"/>
                  </a:cubicBezTo>
                  <a:cubicBezTo>
                    <a:pt x="6244" y="1836"/>
                    <a:pt x="6230" y="1165"/>
                    <a:pt x="5716" y="693"/>
                  </a:cubicBezTo>
                  <a:cubicBezTo>
                    <a:pt x="5438" y="444"/>
                    <a:pt x="5041" y="285"/>
                    <a:pt x="4633" y="166"/>
                  </a:cubicBezTo>
                  <a:cubicBezTo>
                    <a:pt x="4243" y="67"/>
                    <a:pt x="3895" y="0"/>
                    <a:pt x="3513" y="0"/>
                  </a:cubicBezTo>
                  <a:close/>
                </a:path>
              </a:pathLst>
            </a:custGeom>
            <a:solidFill>
              <a:srgbClr val="FEC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633;p64">
              <a:extLst>
                <a:ext uri="{FF2B5EF4-FFF2-40B4-BE49-F238E27FC236}">
                  <a16:creationId xmlns:a16="http://schemas.microsoft.com/office/drawing/2014/main" id="{46A5DDFE-D2EB-4D4B-B4A2-E8A10227AF31}"/>
                </a:ext>
              </a:extLst>
            </p:cNvPr>
            <p:cNvSpPr/>
            <p:nvPr/>
          </p:nvSpPr>
          <p:spPr>
            <a:xfrm>
              <a:off x="2588325" y="2198050"/>
              <a:ext cx="27450" cy="21525"/>
            </a:xfrm>
            <a:custGeom>
              <a:avLst/>
              <a:gdLst/>
              <a:ahLst/>
              <a:cxnLst/>
              <a:rect l="l" t="t" r="r" b="b"/>
              <a:pathLst>
                <a:path w="1098" h="861" extrusionOk="0">
                  <a:moveTo>
                    <a:pt x="335" y="1"/>
                  </a:moveTo>
                  <a:cubicBezTo>
                    <a:pt x="321" y="15"/>
                    <a:pt x="289" y="15"/>
                    <a:pt x="275" y="29"/>
                  </a:cubicBezTo>
                  <a:cubicBezTo>
                    <a:pt x="275" y="103"/>
                    <a:pt x="289" y="191"/>
                    <a:pt x="349" y="233"/>
                  </a:cubicBezTo>
                  <a:cubicBezTo>
                    <a:pt x="420" y="291"/>
                    <a:pt x="284" y="748"/>
                    <a:pt x="90" y="748"/>
                  </a:cubicBezTo>
                  <a:cubicBezTo>
                    <a:pt x="84" y="748"/>
                    <a:pt x="77" y="747"/>
                    <a:pt x="71" y="746"/>
                  </a:cubicBezTo>
                  <a:cubicBezTo>
                    <a:pt x="67" y="745"/>
                    <a:pt x="63" y="745"/>
                    <a:pt x="59" y="745"/>
                  </a:cubicBezTo>
                  <a:cubicBezTo>
                    <a:pt x="21" y="745"/>
                    <a:pt x="1" y="807"/>
                    <a:pt x="43" y="820"/>
                  </a:cubicBezTo>
                  <a:cubicBezTo>
                    <a:pt x="120" y="844"/>
                    <a:pt x="253" y="861"/>
                    <a:pt x="400" y="861"/>
                  </a:cubicBezTo>
                  <a:cubicBezTo>
                    <a:pt x="718" y="861"/>
                    <a:pt x="1098" y="779"/>
                    <a:pt x="1098" y="497"/>
                  </a:cubicBezTo>
                  <a:cubicBezTo>
                    <a:pt x="1080" y="219"/>
                    <a:pt x="700" y="250"/>
                    <a:pt x="511" y="219"/>
                  </a:cubicBezTo>
                  <a:cubicBezTo>
                    <a:pt x="496" y="219"/>
                    <a:pt x="465" y="205"/>
                    <a:pt x="437" y="191"/>
                  </a:cubicBezTo>
                  <a:cubicBezTo>
                    <a:pt x="363" y="163"/>
                    <a:pt x="349" y="89"/>
                    <a:pt x="335" y="1"/>
                  </a:cubicBezTo>
                  <a:close/>
                </a:path>
              </a:pathLst>
            </a:custGeom>
            <a:solidFill>
              <a:srgbClr val="FEC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634;p64">
              <a:extLst>
                <a:ext uri="{FF2B5EF4-FFF2-40B4-BE49-F238E27FC236}">
                  <a16:creationId xmlns:a16="http://schemas.microsoft.com/office/drawing/2014/main" id="{A2FF92B1-9C31-481C-847B-A75A10CED058}"/>
                </a:ext>
              </a:extLst>
            </p:cNvPr>
            <p:cNvSpPr/>
            <p:nvPr/>
          </p:nvSpPr>
          <p:spPr>
            <a:xfrm>
              <a:off x="2612075" y="2283300"/>
              <a:ext cx="47675" cy="117400"/>
            </a:xfrm>
            <a:custGeom>
              <a:avLst/>
              <a:gdLst/>
              <a:ahLst/>
              <a:cxnLst/>
              <a:rect l="l" t="t" r="r" b="b"/>
              <a:pathLst>
                <a:path w="1907" h="4696" extrusionOk="0">
                  <a:moveTo>
                    <a:pt x="384" y="1"/>
                  </a:moveTo>
                  <a:cubicBezTo>
                    <a:pt x="0" y="1"/>
                    <a:pt x="0" y="210"/>
                    <a:pt x="0" y="210"/>
                  </a:cubicBezTo>
                  <a:cubicBezTo>
                    <a:pt x="0" y="210"/>
                    <a:pt x="380" y="724"/>
                    <a:pt x="922" y="2349"/>
                  </a:cubicBezTo>
                  <a:cubicBezTo>
                    <a:pt x="1274" y="3436"/>
                    <a:pt x="1467" y="4695"/>
                    <a:pt x="1467" y="4695"/>
                  </a:cubicBezTo>
                  <a:cubicBezTo>
                    <a:pt x="1467" y="4695"/>
                    <a:pt x="1787" y="4505"/>
                    <a:pt x="1847" y="3700"/>
                  </a:cubicBezTo>
                  <a:cubicBezTo>
                    <a:pt x="1907" y="2877"/>
                    <a:pt x="1745" y="2423"/>
                    <a:pt x="1509" y="1645"/>
                  </a:cubicBezTo>
                  <a:cubicBezTo>
                    <a:pt x="1260" y="854"/>
                    <a:pt x="851" y="34"/>
                    <a:pt x="500" y="6"/>
                  </a:cubicBezTo>
                  <a:cubicBezTo>
                    <a:pt x="458" y="2"/>
                    <a:pt x="419" y="1"/>
                    <a:pt x="384" y="1"/>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635;p64">
              <a:extLst>
                <a:ext uri="{FF2B5EF4-FFF2-40B4-BE49-F238E27FC236}">
                  <a16:creationId xmlns:a16="http://schemas.microsoft.com/office/drawing/2014/main" id="{71E70E18-46A9-45C3-A4BD-2BB50175CDC4}"/>
                </a:ext>
              </a:extLst>
            </p:cNvPr>
            <p:cNvSpPr/>
            <p:nvPr/>
          </p:nvSpPr>
          <p:spPr>
            <a:xfrm>
              <a:off x="2516825" y="2279375"/>
              <a:ext cx="31525" cy="151250"/>
            </a:xfrm>
            <a:custGeom>
              <a:avLst/>
              <a:gdLst/>
              <a:ahLst/>
              <a:cxnLst/>
              <a:rect l="l" t="t" r="r" b="b"/>
              <a:pathLst>
                <a:path w="1261" h="6050" extrusionOk="0">
                  <a:moveTo>
                    <a:pt x="622" y="0"/>
                  </a:moveTo>
                  <a:cubicBezTo>
                    <a:pt x="574" y="0"/>
                    <a:pt x="519" y="5"/>
                    <a:pt x="455" y="16"/>
                  </a:cubicBezTo>
                  <a:cubicBezTo>
                    <a:pt x="103" y="89"/>
                    <a:pt x="71" y="191"/>
                    <a:pt x="71" y="191"/>
                  </a:cubicBezTo>
                  <a:cubicBezTo>
                    <a:pt x="71" y="191"/>
                    <a:pt x="279" y="997"/>
                    <a:pt x="307" y="2362"/>
                  </a:cubicBezTo>
                  <a:cubicBezTo>
                    <a:pt x="353" y="3723"/>
                    <a:pt x="71" y="4529"/>
                    <a:pt x="71" y="4529"/>
                  </a:cubicBezTo>
                  <a:lnTo>
                    <a:pt x="1" y="6009"/>
                  </a:lnTo>
                  <a:cubicBezTo>
                    <a:pt x="1" y="6009"/>
                    <a:pt x="85" y="6049"/>
                    <a:pt x="204" y="6049"/>
                  </a:cubicBezTo>
                  <a:cubicBezTo>
                    <a:pt x="375" y="6049"/>
                    <a:pt x="618" y="5967"/>
                    <a:pt x="792" y="5570"/>
                  </a:cubicBezTo>
                  <a:cubicBezTo>
                    <a:pt x="1070" y="4912"/>
                    <a:pt x="1232" y="3593"/>
                    <a:pt x="1246" y="2815"/>
                  </a:cubicBezTo>
                  <a:cubicBezTo>
                    <a:pt x="1260" y="1922"/>
                    <a:pt x="1172" y="1219"/>
                    <a:pt x="1084" y="747"/>
                  </a:cubicBezTo>
                  <a:cubicBezTo>
                    <a:pt x="1024" y="427"/>
                    <a:pt x="894" y="89"/>
                    <a:pt x="894" y="89"/>
                  </a:cubicBezTo>
                  <a:cubicBezTo>
                    <a:pt x="894" y="89"/>
                    <a:pt x="835" y="0"/>
                    <a:pt x="622"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636;p64">
              <a:extLst>
                <a:ext uri="{FF2B5EF4-FFF2-40B4-BE49-F238E27FC236}">
                  <a16:creationId xmlns:a16="http://schemas.microsoft.com/office/drawing/2014/main" id="{86682A9A-FCEF-4496-8C1F-01403B1B4CF5}"/>
                </a:ext>
              </a:extLst>
            </p:cNvPr>
            <p:cNvSpPr/>
            <p:nvPr/>
          </p:nvSpPr>
          <p:spPr>
            <a:xfrm>
              <a:off x="2436200" y="2375350"/>
              <a:ext cx="136325" cy="104475"/>
            </a:xfrm>
            <a:custGeom>
              <a:avLst/>
              <a:gdLst/>
              <a:ahLst/>
              <a:cxnLst/>
              <a:rect l="l" t="t" r="r" b="b"/>
              <a:pathLst>
                <a:path w="5453" h="4179" extrusionOk="0">
                  <a:moveTo>
                    <a:pt x="190" y="0"/>
                  </a:moveTo>
                  <a:cubicBezTo>
                    <a:pt x="88" y="0"/>
                    <a:pt x="0" y="88"/>
                    <a:pt x="14" y="208"/>
                  </a:cubicBezTo>
                  <a:lnTo>
                    <a:pt x="528" y="3901"/>
                  </a:lnTo>
                  <a:cubicBezTo>
                    <a:pt x="542" y="3989"/>
                    <a:pt x="616" y="4045"/>
                    <a:pt x="704" y="4045"/>
                  </a:cubicBezTo>
                  <a:lnTo>
                    <a:pt x="5262" y="4179"/>
                  </a:lnTo>
                  <a:cubicBezTo>
                    <a:pt x="5364" y="4179"/>
                    <a:pt x="5452" y="4105"/>
                    <a:pt x="5438" y="3989"/>
                  </a:cubicBezTo>
                  <a:lnTo>
                    <a:pt x="5336" y="338"/>
                  </a:lnTo>
                  <a:cubicBezTo>
                    <a:pt x="5336" y="250"/>
                    <a:pt x="5262" y="162"/>
                    <a:pt x="5160" y="162"/>
                  </a:cubicBezTo>
                  <a:lnTo>
                    <a:pt x="190" y="0"/>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637;p64">
              <a:extLst>
                <a:ext uri="{FF2B5EF4-FFF2-40B4-BE49-F238E27FC236}">
                  <a16:creationId xmlns:a16="http://schemas.microsoft.com/office/drawing/2014/main" id="{6730EA01-0C59-4A48-B735-9CB1A58350E9}"/>
                </a:ext>
              </a:extLst>
            </p:cNvPr>
            <p:cNvSpPr/>
            <p:nvPr/>
          </p:nvSpPr>
          <p:spPr>
            <a:xfrm>
              <a:off x="2506075" y="2378325"/>
              <a:ext cx="69250" cy="57700"/>
            </a:xfrm>
            <a:custGeom>
              <a:avLst/>
              <a:gdLst/>
              <a:ahLst/>
              <a:cxnLst/>
              <a:rect l="l" t="t" r="r" b="b"/>
              <a:pathLst>
                <a:path w="2770" h="2308" extrusionOk="0">
                  <a:moveTo>
                    <a:pt x="62" y="0"/>
                  </a:moveTo>
                  <a:cubicBezTo>
                    <a:pt x="27" y="0"/>
                    <a:pt x="0" y="53"/>
                    <a:pt x="33" y="89"/>
                  </a:cubicBezTo>
                  <a:cubicBezTo>
                    <a:pt x="459" y="514"/>
                    <a:pt x="941" y="880"/>
                    <a:pt x="1412" y="1260"/>
                  </a:cubicBezTo>
                  <a:cubicBezTo>
                    <a:pt x="1838" y="1612"/>
                    <a:pt x="2232" y="1992"/>
                    <a:pt x="2685" y="2301"/>
                  </a:cubicBezTo>
                  <a:cubicBezTo>
                    <a:pt x="2693" y="2306"/>
                    <a:pt x="2700" y="2307"/>
                    <a:pt x="2706" y="2307"/>
                  </a:cubicBezTo>
                  <a:cubicBezTo>
                    <a:pt x="2743" y="2307"/>
                    <a:pt x="2769" y="2251"/>
                    <a:pt x="2745" y="2227"/>
                  </a:cubicBezTo>
                  <a:cubicBezTo>
                    <a:pt x="2320" y="1802"/>
                    <a:pt x="1820" y="1436"/>
                    <a:pt x="1366" y="1056"/>
                  </a:cubicBezTo>
                  <a:cubicBezTo>
                    <a:pt x="958" y="704"/>
                    <a:pt x="547" y="321"/>
                    <a:pt x="93" y="15"/>
                  </a:cubicBezTo>
                  <a:cubicBezTo>
                    <a:pt x="83" y="5"/>
                    <a:pt x="72" y="0"/>
                    <a:pt x="62"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638;p64">
              <a:extLst>
                <a:ext uri="{FF2B5EF4-FFF2-40B4-BE49-F238E27FC236}">
                  <a16:creationId xmlns:a16="http://schemas.microsoft.com/office/drawing/2014/main" id="{3EA1AEF4-F213-477B-BAFA-F6A7F4B00322}"/>
                </a:ext>
              </a:extLst>
            </p:cNvPr>
            <p:cNvSpPr/>
            <p:nvPr/>
          </p:nvSpPr>
          <p:spPr>
            <a:xfrm>
              <a:off x="2439675" y="2377325"/>
              <a:ext cx="58300" cy="52975"/>
            </a:xfrm>
            <a:custGeom>
              <a:avLst/>
              <a:gdLst/>
              <a:ahLst/>
              <a:cxnLst/>
              <a:rect l="l" t="t" r="r" b="b"/>
              <a:pathLst>
                <a:path w="2332" h="2119" extrusionOk="0">
                  <a:moveTo>
                    <a:pt x="2278" y="0"/>
                  </a:moveTo>
                  <a:cubicBezTo>
                    <a:pt x="2269" y="0"/>
                    <a:pt x="2259" y="3"/>
                    <a:pt x="2250" y="9"/>
                  </a:cubicBezTo>
                  <a:cubicBezTo>
                    <a:pt x="1856" y="319"/>
                    <a:pt x="1504" y="656"/>
                    <a:pt x="1135" y="994"/>
                  </a:cubicBezTo>
                  <a:cubicBezTo>
                    <a:pt x="769" y="1314"/>
                    <a:pt x="361" y="1638"/>
                    <a:pt x="37" y="2003"/>
                  </a:cubicBezTo>
                  <a:cubicBezTo>
                    <a:pt x="0" y="2052"/>
                    <a:pt x="32" y="2118"/>
                    <a:pt x="77" y="2118"/>
                  </a:cubicBezTo>
                  <a:cubicBezTo>
                    <a:pt x="88" y="2118"/>
                    <a:pt x="99" y="2114"/>
                    <a:pt x="111" y="2105"/>
                  </a:cubicBezTo>
                  <a:cubicBezTo>
                    <a:pt x="505" y="1842"/>
                    <a:pt x="843" y="1476"/>
                    <a:pt x="1180" y="1170"/>
                  </a:cubicBezTo>
                  <a:cubicBezTo>
                    <a:pt x="1560" y="818"/>
                    <a:pt x="1958" y="449"/>
                    <a:pt x="2309" y="69"/>
                  </a:cubicBezTo>
                  <a:cubicBezTo>
                    <a:pt x="2331" y="36"/>
                    <a:pt x="2310" y="0"/>
                    <a:pt x="2278"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639;p64">
              <a:extLst>
                <a:ext uri="{FF2B5EF4-FFF2-40B4-BE49-F238E27FC236}">
                  <a16:creationId xmlns:a16="http://schemas.microsoft.com/office/drawing/2014/main" id="{A9CB5281-D75A-405B-8941-E0514C2B2E47}"/>
                </a:ext>
              </a:extLst>
            </p:cNvPr>
            <p:cNvSpPr/>
            <p:nvPr/>
          </p:nvSpPr>
          <p:spPr>
            <a:xfrm>
              <a:off x="2467325" y="2311475"/>
              <a:ext cx="60525" cy="176475"/>
            </a:xfrm>
            <a:custGeom>
              <a:avLst/>
              <a:gdLst/>
              <a:ahLst/>
              <a:cxnLst/>
              <a:rect l="l" t="t" r="r" b="b"/>
              <a:pathLst>
                <a:path w="2421" h="7059" extrusionOk="0">
                  <a:moveTo>
                    <a:pt x="1145" y="0"/>
                  </a:moveTo>
                  <a:cubicBezTo>
                    <a:pt x="1004" y="0"/>
                    <a:pt x="870" y="74"/>
                    <a:pt x="764" y="269"/>
                  </a:cubicBezTo>
                  <a:cubicBezTo>
                    <a:pt x="310" y="1078"/>
                    <a:pt x="74" y="1823"/>
                    <a:pt x="46" y="3012"/>
                  </a:cubicBezTo>
                  <a:cubicBezTo>
                    <a:pt x="0" y="4198"/>
                    <a:pt x="644" y="6234"/>
                    <a:pt x="644" y="6234"/>
                  </a:cubicBezTo>
                  <a:cubicBezTo>
                    <a:pt x="644" y="6234"/>
                    <a:pt x="732" y="6910"/>
                    <a:pt x="880" y="6970"/>
                  </a:cubicBezTo>
                  <a:cubicBezTo>
                    <a:pt x="912" y="6982"/>
                    <a:pt x="938" y="6988"/>
                    <a:pt x="959" y="6988"/>
                  </a:cubicBezTo>
                  <a:cubicBezTo>
                    <a:pt x="1056" y="6988"/>
                    <a:pt x="1056" y="6882"/>
                    <a:pt x="1056" y="6882"/>
                  </a:cubicBezTo>
                  <a:cubicBezTo>
                    <a:pt x="1056" y="6882"/>
                    <a:pt x="1124" y="7058"/>
                    <a:pt x="1300" y="7058"/>
                  </a:cubicBezTo>
                  <a:cubicBezTo>
                    <a:pt x="1306" y="7058"/>
                    <a:pt x="1313" y="7058"/>
                    <a:pt x="1319" y="7058"/>
                  </a:cubicBezTo>
                  <a:cubicBezTo>
                    <a:pt x="1481" y="7026"/>
                    <a:pt x="1453" y="6896"/>
                    <a:pt x="1453" y="6896"/>
                  </a:cubicBezTo>
                  <a:lnTo>
                    <a:pt x="1453" y="6896"/>
                  </a:lnTo>
                  <a:cubicBezTo>
                    <a:pt x="1453" y="6896"/>
                    <a:pt x="1536" y="7011"/>
                    <a:pt x="1684" y="7011"/>
                  </a:cubicBezTo>
                  <a:cubicBezTo>
                    <a:pt x="1712" y="7011"/>
                    <a:pt x="1741" y="7007"/>
                    <a:pt x="1773" y="6998"/>
                  </a:cubicBezTo>
                  <a:cubicBezTo>
                    <a:pt x="1935" y="6938"/>
                    <a:pt x="1921" y="6660"/>
                    <a:pt x="1921" y="6660"/>
                  </a:cubicBezTo>
                  <a:lnTo>
                    <a:pt x="1921" y="6660"/>
                  </a:lnTo>
                  <a:cubicBezTo>
                    <a:pt x="1921" y="6660"/>
                    <a:pt x="2083" y="6688"/>
                    <a:pt x="2157" y="6688"/>
                  </a:cubicBezTo>
                  <a:cubicBezTo>
                    <a:pt x="2227" y="6674"/>
                    <a:pt x="2420" y="6586"/>
                    <a:pt x="2375" y="6382"/>
                  </a:cubicBezTo>
                  <a:cubicBezTo>
                    <a:pt x="2333" y="6132"/>
                    <a:pt x="1949" y="6002"/>
                    <a:pt x="1921" y="5707"/>
                  </a:cubicBezTo>
                  <a:cubicBezTo>
                    <a:pt x="1907" y="5429"/>
                    <a:pt x="2023" y="3392"/>
                    <a:pt x="2111" y="2573"/>
                  </a:cubicBezTo>
                  <a:cubicBezTo>
                    <a:pt x="2213" y="1735"/>
                    <a:pt x="2111" y="726"/>
                    <a:pt x="2111" y="726"/>
                  </a:cubicBezTo>
                  <a:cubicBezTo>
                    <a:pt x="2111" y="726"/>
                    <a:pt x="1589" y="0"/>
                    <a:pt x="1145" y="0"/>
                  </a:cubicBezTo>
                  <a:close/>
                </a:path>
              </a:pathLst>
            </a:custGeom>
            <a:solidFill>
              <a:srgbClr val="FEC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640;p64">
              <a:extLst>
                <a:ext uri="{FF2B5EF4-FFF2-40B4-BE49-F238E27FC236}">
                  <a16:creationId xmlns:a16="http://schemas.microsoft.com/office/drawing/2014/main" id="{5F900EC2-B93A-4952-8B02-8376FFCDCF8C}"/>
                </a:ext>
              </a:extLst>
            </p:cNvPr>
            <p:cNvSpPr/>
            <p:nvPr/>
          </p:nvSpPr>
          <p:spPr>
            <a:xfrm>
              <a:off x="2479800" y="2284150"/>
              <a:ext cx="44700" cy="60075"/>
            </a:xfrm>
            <a:custGeom>
              <a:avLst/>
              <a:gdLst/>
              <a:ahLst/>
              <a:cxnLst/>
              <a:rect l="l" t="t" r="r" b="b"/>
              <a:pathLst>
                <a:path w="1788" h="2403" extrusionOk="0">
                  <a:moveTo>
                    <a:pt x="1552" y="0"/>
                  </a:moveTo>
                  <a:cubicBezTo>
                    <a:pt x="1288" y="74"/>
                    <a:pt x="968" y="190"/>
                    <a:pt x="690" y="454"/>
                  </a:cubicBezTo>
                  <a:cubicBezTo>
                    <a:pt x="163" y="968"/>
                    <a:pt x="1" y="1625"/>
                    <a:pt x="1" y="1625"/>
                  </a:cubicBezTo>
                  <a:cubicBezTo>
                    <a:pt x="1" y="1625"/>
                    <a:pt x="20" y="1623"/>
                    <a:pt x="59" y="1623"/>
                  </a:cubicBezTo>
                  <a:cubicBezTo>
                    <a:pt x="173" y="1623"/>
                    <a:pt x="455" y="1646"/>
                    <a:pt x="894" y="1833"/>
                  </a:cubicBezTo>
                  <a:cubicBezTo>
                    <a:pt x="1362" y="2023"/>
                    <a:pt x="1686" y="2301"/>
                    <a:pt x="1788" y="2403"/>
                  </a:cubicBezTo>
                  <a:lnTo>
                    <a:pt x="1788" y="2171"/>
                  </a:lnTo>
                  <a:cubicBezTo>
                    <a:pt x="1760" y="820"/>
                    <a:pt x="1552" y="29"/>
                    <a:pt x="1552" y="0"/>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641;p64">
              <a:extLst>
                <a:ext uri="{FF2B5EF4-FFF2-40B4-BE49-F238E27FC236}">
                  <a16:creationId xmlns:a16="http://schemas.microsoft.com/office/drawing/2014/main" id="{7B5365DA-2C79-44AB-8719-00955480A6A7}"/>
                </a:ext>
              </a:extLst>
            </p:cNvPr>
            <p:cNvSpPr/>
            <p:nvPr/>
          </p:nvSpPr>
          <p:spPr>
            <a:xfrm>
              <a:off x="2594125" y="2623775"/>
              <a:ext cx="78650" cy="27550"/>
            </a:xfrm>
            <a:custGeom>
              <a:avLst/>
              <a:gdLst/>
              <a:ahLst/>
              <a:cxnLst/>
              <a:rect l="l" t="t" r="r" b="b"/>
              <a:pathLst>
                <a:path w="3146" h="1102" extrusionOk="0">
                  <a:moveTo>
                    <a:pt x="117" y="0"/>
                  </a:moveTo>
                  <a:lnTo>
                    <a:pt x="117" y="32"/>
                  </a:lnTo>
                  <a:cubicBezTo>
                    <a:pt x="89" y="837"/>
                    <a:pt x="1" y="925"/>
                    <a:pt x="1144" y="1055"/>
                  </a:cubicBezTo>
                  <a:cubicBezTo>
                    <a:pt x="1417" y="1087"/>
                    <a:pt x="1675" y="1102"/>
                    <a:pt x="1907" y="1102"/>
                  </a:cubicBezTo>
                  <a:cubicBezTo>
                    <a:pt x="2659" y="1102"/>
                    <a:pt x="3146" y="944"/>
                    <a:pt x="3033" y="675"/>
                  </a:cubicBezTo>
                  <a:cubicBezTo>
                    <a:pt x="2945" y="486"/>
                    <a:pt x="2491" y="250"/>
                    <a:pt x="2125" y="106"/>
                  </a:cubicBezTo>
                  <a:lnTo>
                    <a:pt x="2125" y="106"/>
                  </a:lnTo>
                  <a:cubicBezTo>
                    <a:pt x="2139" y="134"/>
                    <a:pt x="2153" y="176"/>
                    <a:pt x="2153" y="222"/>
                  </a:cubicBezTo>
                  <a:cubicBezTo>
                    <a:pt x="2153" y="398"/>
                    <a:pt x="1963" y="440"/>
                    <a:pt x="1816" y="457"/>
                  </a:cubicBezTo>
                  <a:cubicBezTo>
                    <a:pt x="1791" y="458"/>
                    <a:pt x="1766" y="459"/>
                    <a:pt x="1740" y="459"/>
                  </a:cubicBezTo>
                  <a:cubicBezTo>
                    <a:pt x="1412" y="459"/>
                    <a:pt x="1075" y="376"/>
                    <a:pt x="778" y="281"/>
                  </a:cubicBezTo>
                  <a:cubicBezTo>
                    <a:pt x="570" y="208"/>
                    <a:pt x="321" y="120"/>
                    <a:pt x="117"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642;p64">
              <a:extLst>
                <a:ext uri="{FF2B5EF4-FFF2-40B4-BE49-F238E27FC236}">
                  <a16:creationId xmlns:a16="http://schemas.microsoft.com/office/drawing/2014/main" id="{23676A94-EFF6-4231-919D-33107DF9766A}"/>
                </a:ext>
              </a:extLst>
            </p:cNvPr>
            <p:cNvSpPr/>
            <p:nvPr/>
          </p:nvSpPr>
          <p:spPr>
            <a:xfrm>
              <a:off x="2493000" y="2616125"/>
              <a:ext cx="75725" cy="34300"/>
            </a:xfrm>
            <a:custGeom>
              <a:avLst/>
              <a:gdLst/>
              <a:ahLst/>
              <a:cxnLst/>
              <a:rect l="l" t="t" r="r" b="b"/>
              <a:pathLst>
                <a:path w="3029" h="1372" extrusionOk="0">
                  <a:moveTo>
                    <a:pt x="219" y="0"/>
                  </a:moveTo>
                  <a:cubicBezTo>
                    <a:pt x="43" y="658"/>
                    <a:pt x="1" y="746"/>
                    <a:pt x="1042" y="1098"/>
                  </a:cubicBezTo>
                  <a:cubicBezTo>
                    <a:pt x="1574" y="1283"/>
                    <a:pt x="2069" y="1372"/>
                    <a:pt x="2426" y="1372"/>
                  </a:cubicBezTo>
                  <a:cubicBezTo>
                    <a:pt x="2805" y="1372"/>
                    <a:pt x="3029" y="1272"/>
                    <a:pt x="2976" y="1083"/>
                  </a:cubicBezTo>
                  <a:cubicBezTo>
                    <a:pt x="2931" y="908"/>
                    <a:pt x="2653" y="690"/>
                    <a:pt x="2361" y="514"/>
                  </a:cubicBezTo>
                  <a:cubicBezTo>
                    <a:pt x="2361" y="542"/>
                    <a:pt x="2361" y="570"/>
                    <a:pt x="2329" y="602"/>
                  </a:cubicBezTo>
                  <a:cubicBezTo>
                    <a:pt x="2285" y="667"/>
                    <a:pt x="2194" y="685"/>
                    <a:pt x="2097" y="685"/>
                  </a:cubicBezTo>
                  <a:cubicBezTo>
                    <a:pt x="2000" y="685"/>
                    <a:pt x="1898" y="667"/>
                    <a:pt x="1833" y="658"/>
                  </a:cubicBezTo>
                  <a:cubicBezTo>
                    <a:pt x="1510" y="616"/>
                    <a:pt x="1200" y="500"/>
                    <a:pt x="908" y="352"/>
                  </a:cubicBezTo>
                  <a:cubicBezTo>
                    <a:pt x="690" y="250"/>
                    <a:pt x="440" y="130"/>
                    <a:pt x="219"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643;p64">
              <a:extLst>
                <a:ext uri="{FF2B5EF4-FFF2-40B4-BE49-F238E27FC236}">
                  <a16:creationId xmlns:a16="http://schemas.microsoft.com/office/drawing/2014/main" id="{FE97F803-138B-43DD-AD4E-6F2E47C2B6D7}"/>
                </a:ext>
              </a:extLst>
            </p:cNvPr>
            <p:cNvSpPr/>
            <p:nvPr/>
          </p:nvSpPr>
          <p:spPr>
            <a:xfrm>
              <a:off x="2582775" y="2249775"/>
              <a:ext cx="24925" cy="8725"/>
            </a:xfrm>
            <a:custGeom>
              <a:avLst/>
              <a:gdLst/>
              <a:ahLst/>
              <a:cxnLst/>
              <a:rect l="l" t="t" r="r" b="b"/>
              <a:pathLst>
                <a:path w="997" h="349" extrusionOk="0">
                  <a:moveTo>
                    <a:pt x="975" y="0"/>
                  </a:moveTo>
                  <a:cubicBezTo>
                    <a:pt x="972" y="0"/>
                    <a:pt x="968" y="4"/>
                    <a:pt x="968" y="11"/>
                  </a:cubicBezTo>
                  <a:cubicBezTo>
                    <a:pt x="968" y="11"/>
                    <a:pt x="951" y="28"/>
                    <a:pt x="937" y="56"/>
                  </a:cubicBezTo>
                  <a:cubicBezTo>
                    <a:pt x="922" y="84"/>
                    <a:pt x="894" y="116"/>
                    <a:pt x="863" y="158"/>
                  </a:cubicBezTo>
                  <a:cubicBezTo>
                    <a:pt x="820" y="186"/>
                    <a:pt x="775" y="232"/>
                    <a:pt x="704" y="246"/>
                  </a:cubicBezTo>
                  <a:cubicBezTo>
                    <a:pt x="673" y="260"/>
                    <a:pt x="645" y="260"/>
                    <a:pt x="616" y="274"/>
                  </a:cubicBezTo>
                  <a:lnTo>
                    <a:pt x="557" y="274"/>
                  </a:lnTo>
                  <a:cubicBezTo>
                    <a:pt x="543" y="274"/>
                    <a:pt x="529" y="292"/>
                    <a:pt x="511" y="292"/>
                  </a:cubicBezTo>
                  <a:lnTo>
                    <a:pt x="455" y="274"/>
                  </a:lnTo>
                  <a:lnTo>
                    <a:pt x="409" y="274"/>
                  </a:lnTo>
                  <a:cubicBezTo>
                    <a:pt x="367" y="274"/>
                    <a:pt x="335" y="260"/>
                    <a:pt x="307" y="260"/>
                  </a:cubicBezTo>
                  <a:cubicBezTo>
                    <a:pt x="279" y="246"/>
                    <a:pt x="247" y="232"/>
                    <a:pt x="219" y="218"/>
                  </a:cubicBezTo>
                  <a:cubicBezTo>
                    <a:pt x="191" y="204"/>
                    <a:pt x="177" y="186"/>
                    <a:pt x="145" y="172"/>
                  </a:cubicBezTo>
                  <a:cubicBezTo>
                    <a:pt x="117" y="144"/>
                    <a:pt x="71" y="116"/>
                    <a:pt x="57" y="84"/>
                  </a:cubicBezTo>
                  <a:cubicBezTo>
                    <a:pt x="57" y="70"/>
                    <a:pt x="43" y="56"/>
                    <a:pt x="43" y="56"/>
                  </a:cubicBezTo>
                  <a:lnTo>
                    <a:pt x="29" y="42"/>
                  </a:lnTo>
                  <a:cubicBezTo>
                    <a:pt x="29" y="42"/>
                    <a:pt x="29" y="36"/>
                    <a:pt x="25" y="36"/>
                  </a:cubicBezTo>
                  <a:cubicBezTo>
                    <a:pt x="23" y="36"/>
                    <a:pt x="20" y="38"/>
                    <a:pt x="15" y="42"/>
                  </a:cubicBezTo>
                  <a:cubicBezTo>
                    <a:pt x="1" y="42"/>
                    <a:pt x="1" y="56"/>
                    <a:pt x="1" y="56"/>
                  </a:cubicBezTo>
                  <a:cubicBezTo>
                    <a:pt x="1" y="56"/>
                    <a:pt x="1" y="70"/>
                    <a:pt x="15" y="70"/>
                  </a:cubicBezTo>
                  <a:cubicBezTo>
                    <a:pt x="15" y="84"/>
                    <a:pt x="15" y="99"/>
                    <a:pt x="29" y="116"/>
                  </a:cubicBezTo>
                  <a:cubicBezTo>
                    <a:pt x="43" y="144"/>
                    <a:pt x="71" y="172"/>
                    <a:pt x="117" y="218"/>
                  </a:cubicBezTo>
                  <a:cubicBezTo>
                    <a:pt x="131" y="246"/>
                    <a:pt x="159" y="260"/>
                    <a:pt x="191" y="274"/>
                  </a:cubicBezTo>
                  <a:cubicBezTo>
                    <a:pt x="219" y="292"/>
                    <a:pt x="247" y="306"/>
                    <a:pt x="279" y="320"/>
                  </a:cubicBezTo>
                  <a:cubicBezTo>
                    <a:pt x="321" y="334"/>
                    <a:pt x="353" y="348"/>
                    <a:pt x="395" y="348"/>
                  </a:cubicBezTo>
                  <a:lnTo>
                    <a:pt x="571" y="348"/>
                  </a:lnTo>
                  <a:cubicBezTo>
                    <a:pt x="585" y="348"/>
                    <a:pt x="599" y="348"/>
                    <a:pt x="631" y="334"/>
                  </a:cubicBezTo>
                  <a:cubicBezTo>
                    <a:pt x="659" y="334"/>
                    <a:pt x="704" y="320"/>
                    <a:pt x="733" y="306"/>
                  </a:cubicBezTo>
                  <a:cubicBezTo>
                    <a:pt x="806" y="274"/>
                    <a:pt x="849" y="232"/>
                    <a:pt x="894" y="186"/>
                  </a:cubicBezTo>
                  <a:cubicBezTo>
                    <a:pt x="937" y="144"/>
                    <a:pt x="968" y="99"/>
                    <a:pt x="982" y="70"/>
                  </a:cubicBezTo>
                  <a:cubicBezTo>
                    <a:pt x="996" y="42"/>
                    <a:pt x="996" y="28"/>
                    <a:pt x="996" y="28"/>
                  </a:cubicBezTo>
                  <a:cubicBezTo>
                    <a:pt x="996" y="11"/>
                    <a:pt x="996" y="11"/>
                    <a:pt x="982" y="11"/>
                  </a:cubicBezTo>
                  <a:cubicBezTo>
                    <a:pt x="982" y="4"/>
                    <a:pt x="979" y="0"/>
                    <a:pt x="975"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644;p64">
              <a:extLst>
                <a:ext uri="{FF2B5EF4-FFF2-40B4-BE49-F238E27FC236}">
                  <a16:creationId xmlns:a16="http://schemas.microsoft.com/office/drawing/2014/main" id="{AA93FE2D-A3E0-4B24-BBDE-7F7375A31560}"/>
                </a:ext>
              </a:extLst>
            </p:cNvPr>
            <p:cNvSpPr/>
            <p:nvPr/>
          </p:nvSpPr>
          <p:spPr>
            <a:xfrm>
              <a:off x="2526325" y="2172850"/>
              <a:ext cx="44350" cy="29050"/>
            </a:xfrm>
            <a:custGeom>
              <a:avLst/>
              <a:gdLst/>
              <a:ahLst/>
              <a:cxnLst/>
              <a:rect l="l" t="t" r="r" b="b"/>
              <a:pathLst>
                <a:path w="1774" h="1162" extrusionOk="0">
                  <a:moveTo>
                    <a:pt x="1213" y="0"/>
                  </a:moveTo>
                  <a:cubicBezTo>
                    <a:pt x="770" y="0"/>
                    <a:pt x="103" y="875"/>
                    <a:pt x="103" y="875"/>
                  </a:cubicBezTo>
                  <a:cubicBezTo>
                    <a:pt x="1" y="1096"/>
                    <a:pt x="84" y="1161"/>
                    <a:pt x="217" y="1161"/>
                  </a:cubicBezTo>
                  <a:cubicBezTo>
                    <a:pt x="367" y="1161"/>
                    <a:pt x="582" y="1076"/>
                    <a:pt x="658" y="1037"/>
                  </a:cubicBezTo>
                  <a:cubicBezTo>
                    <a:pt x="806" y="963"/>
                    <a:pt x="1773" y="305"/>
                    <a:pt x="1362" y="41"/>
                  </a:cubicBezTo>
                  <a:cubicBezTo>
                    <a:pt x="1317" y="13"/>
                    <a:pt x="1267" y="0"/>
                    <a:pt x="1213"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645;p64">
              <a:extLst>
                <a:ext uri="{FF2B5EF4-FFF2-40B4-BE49-F238E27FC236}">
                  <a16:creationId xmlns:a16="http://schemas.microsoft.com/office/drawing/2014/main" id="{1FB58AE5-2964-4CE4-8D94-8A448340A206}"/>
                </a:ext>
              </a:extLst>
            </p:cNvPr>
            <p:cNvSpPr/>
            <p:nvPr/>
          </p:nvSpPr>
          <p:spPr>
            <a:xfrm>
              <a:off x="2607675" y="2171875"/>
              <a:ext cx="47125" cy="25475"/>
            </a:xfrm>
            <a:custGeom>
              <a:avLst/>
              <a:gdLst/>
              <a:ahLst/>
              <a:cxnLst/>
              <a:rect l="l" t="t" r="r" b="b"/>
              <a:pathLst>
                <a:path w="1885" h="1019" extrusionOk="0">
                  <a:moveTo>
                    <a:pt x="568" y="1"/>
                  </a:moveTo>
                  <a:cubicBezTo>
                    <a:pt x="496" y="1"/>
                    <a:pt x="432" y="21"/>
                    <a:pt x="380" y="66"/>
                  </a:cubicBezTo>
                  <a:cubicBezTo>
                    <a:pt x="0" y="386"/>
                    <a:pt x="1042" y="900"/>
                    <a:pt x="1203" y="960"/>
                  </a:cubicBezTo>
                  <a:cubicBezTo>
                    <a:pt x="1268" y="979"/>
                    <a:pt x="1437" y="1019"/>
                    <a:pt x="1579" y="1019"/>
                  </a:cubicBezTo>
                  <a:cubicBezTo>
                    <a:pt x="1752" y="1019"/>
                    <a:pt x="1884" y="959"/>
                    <a:pt x="1731" y="724"/>
                  </a:cubicBezTo>
                  <a:cubicBezTo>
                    <a:pt x="1731" y="724"/>
                    <a:pt x="1005" y="1"/>
                    <a:pt x="568"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646;p64">
              <a:extLst>
                <a:ext uri="{FF2B5EF4-FFF2-40B4-BE49-F238E27FC236}">
                  <a16:creationId xmlns:a16="http://schemas.microsoft.com/office/drawing/2014/main" id="{6D640B21-0BB7-45EC-A4D7-1CD7AE550DE1}"/>
                </a:ext>
              </a:extLst>
            </p:cNvPr>
            <p:cNvSpPr/>
            <p:nvPr/>
          </p:nvSpPr>
          <p:spPr>
            <a:xfrm>
              <a:off x="2585675" y="2196200"/>
              <a:ext cx="22375" cy="46900"/>
            </a:xfrm>
            <a:custGeom>
              <a:avLst/>
              <a:gdLst/>
              <a:ahLst/>
              <a:cxnLst/>
              <a:rect l="l" t="t" r="r" b="b"/>
              <a:pathLst>
                <a:path w="895" h="1876" extrusionOk="0">
                  <a:moveTo>
                    <a:pt x="43" y="1"/>
                  </a:moveTo>
                  <a:lnTo>
                    <a:pt x="29" y="15"/>
                  </a:lnTo>
                  <a:cubicBezTo>
                    <a:pt x="29" y="15"/>
                    <a:pt x="29" y="61"/>
                    <a:pt x="15" y="149"/>
                  </a:cubicBezTo>
                  <a:cubicBezTo>
                    <a:pt x="15" y="219"/>
                    <a:pt x="15" y="324"/>
                    <a:pt x="1" y="469"/>
                  </a:cubicBezTo>
                  <a:cubicBezTo>
                    <a:pt x="1" y="528"/>
                    <a:pt x="1" y="602"/>
                    <a:pt x="15" y="676"/>
                  </a:cubicBezTo>
                  <a:cubicBezTo>
                    <a:pt x="15" y="764"/>
                    <a:pt x="15" y="835"/>
                    <a:pt x="29" y="922"/>
                  </a:cubicBezTo>
                  <a:cubicBezTo>
                    <a:pt x="29" y="968"/>
                    <a:pt x="43" y="1010"/>
                    <a:pt x="43" y="1056"/>
                  </a:cubicBezTo>
                  <a:cubicBezTo>
                    <a:pt x="61" y="1098"/>
                    <a:pt x="75" y="1144"/>
                    <a:pt x="103" y="1186"/>
                  </a:cubicBezTo>
                  <a:cubicBezTo>
                    <a:pt x="117" y="1204"/>
                    <a:pt x="131" y="1232"/>
                    <a:pt x="163" y="1246"/>
                  </a:cubicBezTo>
                  <a:lnTo>
                    <a:pt x="237" y="1246"/>
                  </a:lnTo>
                  <a:cubicBezTo>
                    <a:pt x="293" y="1246"/>
                    <a:pt x="339" y="1232"/>
                    <a:pt x="381" y="1218"/>
                  </a:cubicBezTo>
                  <a:cubicBezTo>
                    <a:pt x="469" y="1186"/>
                    <a:pt x="543" y="1144"/>
                    <a:pt x="617" y="1130"/>
                  </a:cubicBezTo>
                  <a:cubicBezTo>
                    <a:pt x="638" y="1123"/>
                    <a:pt x="656" y="1119"/>
                    <a:pt x="673" y="1119"/>
                  </a:cubicBezTo>
                  <a:cubicBezTo>
                    <a:pt x="690" y="1119"/>
                    <a:pt x="704" y="1123"/>
                    <a:pt x="719" y="1130"/>
                  </a:cubicBezTo>
                  <a:cubicBezTo>
                    <a:pt x="747" y="1144"/>
                    <a:pt x="764" y="1186"/>
                    <a:pt x="792" y="1218"/>
                  </a:cubicBezTo>
                  <a:cubicBezTo>
                    <a:pt x="806" y="1292"/>
                    <a:pt x="821" y="1362"/>
                    <a:pt x="806" y="1436"/>
                  </a:cubicBezTo>
                  <a:cubicBezTo>
                    <a:pt x="792" y="1496"/>
                    <a:pt x="764" y="1570"/>
                    <a:pt x="719" y="1612"/>
                  </a:cubicBezTo>
                  <a:cubicBezTo>
                    <a:pt x="676" y="1658"/>
                    <a:pt x="631" y="1700"/>
                    <a:pt x="588" y="1731"/>
                  </a:cubicBezTo>
                  <a:cubicBezTo>
                    <a:pt x="543" y="1760"/>
                    <a:pt x="500" y="1774"/>
                    <a:pt x="469" y="1788"/>
                  </a:cubicBezTo>
                  <a:cubicBezTo>
                    <a:pt x="395" y="1833"/>
                    <a:pt x="353" y="1848"/>
                    <a:pt x="353" y="1848"/>
                  </a:cubicBezTo>
                  <a:lnTo>
                    <a:pt x="353" y="1862"/>
                  </a:lnTo>
                  <a:lnTo>
                    <a:pt x="367" y="1876"/>
                  </a:lnTo>
                  <a:cubicBezTo>
                    <a:pt x="367" y="1876"/>
                    <a:pt x="381" y="1862"/>
                    <a:pt x="395" y="1862"/>
                  </a:cubicBezTo>
                  <a:cubicBezTo>
                    <a:pt x="427" y="1848"/>
                    <a:pt x="455" y="1848"/>
                    <a:pt x="483" y="1833"/>
                  </a:cubicBezTo>
                  <a:cubicBezTo>
                    <a:pt x="557" y="1788"/>
                    <a:pt x="659" y="1746"/>
                    <a:pt x="764" y="1644"/>
                  </a:cubicBezTo>
                  <a:cubicBezTo>
                    <a:pt x="806" y="1598"/>
                    <a:pt x="852" y="1524"/>
                    <a:pt x="866" y="1450"/>
                  </a:cubicBezTo>
                  <a:cubicBezTo>
                    <a:pt x="894" y="1362"/>
                    <a:pt x="880" y="1274"/>
                    <a:pt x="852" y="1186"/>
                  </a:cubicBezTo>
                  <a:cubicBezTo>
                    <a:pt x="821" y="1158"/>
                    <a:pt x="806" y="1098"/>
                    <a:pt x="764" y="1084"/>
                  </a:cubicBezTo>
                  <a:cubicBezTo>
                    <a:pt x="721" y="1064"/>
                    <a:pt x="684" y="1051"/>
                    <a:pt x="646" y="1051"/>
                  </a:cubicBezTo>
                  <a:cubicBezTo>
                    <a:pt x="632" y="1051"/>
                    <a:pt x="618" y="1052"/>
                    <a:pt x="602" y="1056"/>
                  </a:cubicBezTo>
                  <a:cubicBezTo>
                    <a:pt x="515" y="1070"/>
                    <a:pt x="427" y="1116"/>
                    <a:pt x="353" y="1144"/>
                  </a:cubicBezTo>
                  <a:cubicBezTo>
                    <a:pt x="307" y="1158"/>
                    <a:pt x="265" y="1172"/>
                    <a:pt x="237" y="1186"/>
                  </a:cubicBezTo>
                  <a:lnTo>
                    <a:pt x="191" y="1186"/>
                  </a:lnTo>
                  <a:lnTo>
                    <a:pt x="191" y="1172"/>
                  </a:lnTo>
                  <a:cubicBezTo>
                    <a:pt x="177" y="1172"/>
                    <a:pt x="163" y="1158"/>
                    <a:pt x="163" y="1144"/>
                  </a:cubicBezTo>
                  <a:cubicBezTo>
                    <a:pt x="131" y="1116"/>
                    <a:pt x="117" y="1070"/>
                    <a:pt x="117" y="1042"/>
                  </a:cubicBezTo>
                  <a:cubicBezTo>
                    <a:pt x="103" y="996"/>
                    <a:pt x="103" y="954"/>
                    <a:pt x="89" y="908"/>
                  </a:cubicBezTo>
                  <a:cubicBezTo>
                    <a:pt x="75" y="747"/>
                    <a:pt x="61" y="602"/>
                    <a:pt x="61" y="469"/>
                  </a:cubicBezTo>
                  <a:lnTo>
                    <a:pt x="61" y="149"/>
                  </a:lnTo>
                  <a:lnTo>
                    <a:pt x="61" y="15"/>
                  </a:lnTo>
                  <a:cubicBezTo>
                    <a:pt x="61" y="15"/>
                    <a:pt x="61" y="1"/>
                    <a:pt x="43"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647;p64">
              <a:extLst>
                <a:ext uri="{FF2B5EF4-FFF2-40B4-BE49-F238E27FC236}">
                  <a16:creationId xmlns:a16="http://schemas.microsoft.com/office/drawing/2014/main" id="{3B3F6D6D-F43F-4B22-9B5E-2BA0F103D0EA}"/>
                </a:ext>
              </a:extLst>
            </p:cNvPr>
            <p:cNvSpPr/>
            <p:nvPr/>
          </p:nvSpPr>
          <p:spPr>
            <a:xfrm>
              <a:off x="2613575" y="2207200"/>
              <a:ext cx="32550" cy="19450"/>
            </a:xfrm>
            <a:custGeom>
              <a:avLst/>
              <a:gdLst/>
              <a:ahLst/>
              <a:cxnLst/>
              <a:rect l="l" t="t" r="r" b="b"/>
              <a:pathLst>
                <a:path w="1302" h="778" extrusionOk="0">
                  <a:moveTo>
                    <a:pt x="658" y="1"/>
                  </a:moveTo>
                  <a:cubicBezTo>
                    <a:pt x="584" y="1"/>
                    <a:pt x="510" y="15"/>
                    <a:pt x="454" y="29"/>
                  </a:cubicBezTo>
                  <a:cubicBezTo>
                    <a:pt x="380" y="60"/>
                    <a:pt x="320" y="88"/>
                    <a:pt x="264" y="117"/>
                  </a:cubicBezTo>
                  <a:cubicBezTo>
                    <a:pt x="158" y="205"/>
                    <a:pt x="88" y="307"/>
                    <a:pt x="42" y="412"/>
                  </a:cubicBezTo>
                  <a:cubicBezTo>
                    <a:pt x="28" y="426"/>
                    <a:pt x="28" y="454"/>
                    <a:pt x="14" y="482"/>
                  </a:cubicBezTo>
                  <a:cubicBezTo>
                    <a:pt x="14" y="500"/>
                    <a:pt x="14" y="528"/>
                    <a:pt x="0" y="542"/>
                  </a:cubicBezTo>
                  <a:lnTo>
                    <a:pt x="0" y="658"/>
                  </a:lnTo>
                  <a:lnTo>
                    <a:pt x="0" y="718"/>
                  </a:lnTo>
                  <a:cubicBezTo>
                    <a:pt x="14" y="732"/>
                    <a:pt x="14" y="746"/>
                    <a:pt x="14" y="746"/>
                  </a:cubicBezTo>
                  <a:cubicBezTo>
                    <a:pt x="14" y="764"/>
                    <a:pt x="28" y="778"/>
                    <a:pt x="42" y="778"/>
                  </a:cubicBezTo>
                  <a:cubicBezTo>
                    <a:pt x="56" y="764"/>
                    <a:pt x="56" y="764"/>
                    <a:pt x="56" y="746"/>
                  </a:cubicBezTo>
                  <a:lnTo>
                    <a:pt x="56" y="732"/>
                  </a:lnTo>
                  <a:lnTo>
                    <a:pt x="56" y="718"/>
                  </a:lnTo>
                  <a:lnTo>
                    <a:pt x="56" y="658"/>
                  </a:lnTo>
                  <a:cubicBezTo>
                    <a:pt x="56" y="630"/>
                    <a:pt x="70" y="588"/>
                    <a:pt x="70" y="556"/>
                  </a:cubicBezTo>
                  <a:cubicBezTo>
                    <a:pt x="88" y="514"/>
                    <a:pt x="102" y="482"/>
                    <a:pt x="116" y="440"/>
                  </a:cubicBezTo>
                  <a:cubicBezTo>
                    <a:pt x="158" y="352"/>
                    <a:pt x="218" y="264"/>
                    <a:pt x="320" y="205"/>
                  </a:cubicBezTo>
                  <a:cubicBezTo>
                    <a:pt x="366" y="176"/>
                    <a:pt x="422" y="148"/>
                    <a:pt x="482" y="131"/>
                  </a:cubicBezTo>
                  <a:cubicBezTo>
                    <a:pt x="542" y="117"/>
                    <a:pt x="598" y="103"/>
                    <a:pt x="658" y="103"/>
                  </a:cubicBezTo>
                  <a:cubicBezTo>
                    <a:pt x="774" y="103"/>
                    <a:pt x="908" y="148"/>
                    <a:pt x="995" y="205"/>
                  </a:cubicBezTo>
                  <a:cubicBezTo>
                    <a:pt x="1038" y="250"/>
                    <a:pt x="1083" y="278"/>
                    <a:pt x="1112" y="324"/>
                  </a:cubicBezTo>
                  <a:cubicBezTo>
                    <a:pt x="1143" y="366"/>
                    <a:pt x="1171" y="412"/>
                    <a:pt x="1185" y="440"/>
                  </a:cubicBezTo>
                  <a:cubicBezTo>
                    <a:pt x="1200" y="468"/>
                    <a:pt x="1200" y="482"/>
                    <a:pt x="1214" y="500"/>
                  </a:cubicBezTo>
                  <a:cubicBezTo>
                    <a:pt x="1214" y="528"/>
                    <a:pt x="1231" y="556"/>
                    <a:pt x="1231" y="556"/>
                  </a:cubicBezTo>
                  <a:cubicBezTo>
                    <a:pt x="1231" y="602"/>
                    <a:pt x="1245" y="630"/>
                    <a:pt x="1245" y="658"/>
                  </a:cubicBezTo>
                  <a:cubicBezTo>
                    <a:pt x="1245" y="690"/>
                    <a:pt x="1245" y="704"/>
                    <a:pt x="1231" y="718"/>
                  </a:cubicBezTo>
                  <a:lnTo>
                    <a:pt x="1231" y="746"/>
                  </a:lnTo>
                  <a:cubicBezTo>
                    <a:pt x="1231" y="764"/>
                    <a:pt x="1245" y="778"/>
                    <a:pt x="1259" y="778"/>
                  </a:cubicBezTo>
                  <a:cubicBezTo>
                    <a:pt x="1273" y="778"/>
                    <a:pt x="1273" y="778"/>
                    <a:pt x="1287" y="764"/>
                  </a:cubicBezTo>
                  <a:lnTo>
                    <a:pt x="1287" y="732"/>
                  </a:lnTo>
                  <a:cubicBezTo>
                    <a:pt x="1287" y="718"/>
                    <a:pt x="1302" y="690"/>
                    <a:pt x="1302" y="658"/>
                  </a:cubicBezTo>
                  <a:lnTo>
                    <a:pt x="1302" y="556"/>
                  </a:lnTo>
                  <a:cubicBezTo>
                    <a:pt x="1302" y="528"/>
                    <a:pt x="1302" y="514"/>
                    <a:pt x="1287" y="482"/>
                  </a:cubicBezTo>
                  <a:cubicBezTo>
                    <a:pt x="1287" y="468"/>
                    <a:pt x="1287" y="440"/>
                    <a:pt x="1273" y="412"/>
                  </a:cubicBezTo>
                  <a:cubicBezTo>
                    <a:pt x="1259" y="366"/>
                    <a:pt x="1231" y="307"/>
                    <a:pt x="1200" y="264"/>
                  </a:cubicBezTo>
                  <a:cubicBezTo>
                    <a:pt x="1157" y="205"/>
                    <a:pt x="1112" y="162"/>
                    <a:pt x="1055" y="117"/>
                  </a:cubicBezTo>
                  <a:cubicBezTo>
                    <a:pt x="995" y="88"/>
                    <a:pt x="936" y="43"/>
                    <a:pt x="879" y="29"/>
                  </a:cubicBezTo>
                  <a:cubicBezTo>
                    <a:pt x="806" y="1"/>
                    <a:pt x="732" y="1"/>
                    <a:pt x="658"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648;p64">
              <a:extLst>
                <a:ext uri="{FF2B5EF4-FFF2-40B4-BE49-F238E27FC236}">
                  <a16:creationId xmlns:a16="http://schemas.microsoft.com/office/drawing/2014/main" id="{D027398E-8172-4025-B5A7-586FAE239D20}"/>
                </a:ext>
              </a:extLst>
            </p:cNvPr>
            <p:cNvSpPr/>
            <p:nvPr/>
          </p:nvSpPr>
          <p:spPr>
            <a:xfrm>
              <a:off x="2644700" y="2221100"/>
              <a:ext cx="9175" cy="2575"/>
            </a:xfrm>
            <a:custGeom>
              <a:avLst/>
              <a:gdLst/>
              <a:ahLst/>
              <a:cxnLst/>
              <a:rect l="l" t="t" r="r" b="b"/>
              <a:pathLst>
                <a:path w="367" h="103" extrusionOk="0">
                  <a:moveTo>
                    <a:pt x="338" y="0"/>
                  </a:moveTo>
                  <a:lnTo>
                    <a:pt x="42" y="14"/>
                  </a:lnTo>
                  <a:cubicBezTo>
                    <a:pt x="14" y="14"/>
                    <a:pt x="0" y="46"/>
                    <a:pt x="0" y="60"/>
                  </a:cubicBezTo>
                  <a:cubicBezTo>
                    <a:pt x="14" y="88"/>
                    <a:pt x="28" y="102"/>
                    <a:pt x="57" y="102"/>
                  </a:cubicBezTo>
                  <a:lnTo>
                    <a:pt x="338" y="60"/>
                  </a:lnTo>
                  <a:cubicBezTo>
                    <a:pt x="352" y="60"/>
                    <a:pt x="366" y="46"/>
                    <a:pt x="366" y="32"/>
                  </a:cubicBezTo>
                  <a:cubicBezTo>
                    <a:pt x="366" y="14"/>
                    <a:pt x="352" y="0"/>
                    <a:pt x="338"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649;p64">
              <a:extLst>
                <a:ext uri="{FF2B5EF4-FFF2-40B4-BE49-F238E27FC236}">
                  <a16:creationId xmlns:a16="http://schemas.microsoft.com/office/drawing/2014/main" id="{9E0DAAC0-277B-4A65-82C2-4E604F2EB0E8}"/>
                </a:ext>
              </a:extLst>
            </p:cNvPr>
            <p:cNvSpPr/>
            <p:nvPr/>
          </p:nvSpPr>
          <p:spPr>
            <a:xfrm>
              <a:off x="2643900" y="2216700"/>
              <a:ext cx="9250" cy="4225"/>
            </a:xfrm>
            <a:custGeom>
              <a:avLst/>
              <a:gdLst/>
              <a:ahLst/>
              <a:cxnLst/>
              <a:rect l="l" t="t" r="r" b="b"/>
              <a:pathLst>
                <a:path w="370" h="169" extrusionOk="0">
                  <a:moveTo>
                    <a:pt x="324" y="0"/>
                  </a:moveTo>
                  <a:lnTo>
                    <a:pt x="46" y="74"/>
                  </a:lnTo>
                  <a:cubicBezTo>
                    <a:pt x="18" y="88"/>
                    <a:pt x="1" y="120"/>
                    <a:pt x="18" y="148"/>
                  </a:cubicBezTo>
                  <a:cubicBezTo>
                    <a:pt x="18" y="158"/>
                    <a:pt x="32" y="168"/>
                    <a:pt x="50" y="168"/>
                  </a:cubicBezTo>
                  <a:cubicBezTo>
                    <a:pt x="58" y="168"/>
                    <a:pt x="66" y="166"/>
                    <a:pt x="74" y="162"/>
                  </a:cubicBezTo>
                  <a:lnTo>
                    <a:pt x="338" y="60"/>
                  </a:lnTo>
                  <a:cubicBezTo>
                    <a:pt x="352" y="60"/>
                    <a:pt x="370" y="46"/>
                    <a:pt x="352" y="32"/>
                  </a:cubicBezTo>
                  <a:cubicBezTo>
                    <a:pt x="352" y="15"/>
                    <a:pt x="338" y="0"/>
                    <a:pt x="324"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650;p64">
              <a:extLst>
                <a:ext uri="{FF2B5EF4-FFF2-40B4-BE49-F238E27FC236}">
                  <a16:creationId xmlns:a16="http://schemas.microsoft.com/office/drawing/2014/main" id="{EB2BFA26-E5B7-40D9-811A-C5161468738C}"/>
                </a:ext>
              </a:extLst>
            </p:cNvPr>
            <p:cNvSpPr/>
            <p:nvPr/>
          </p:nvSpPr>
          <p:spPr>
            <a:xfrm>
              <a:off x="2643200" y="2211950"/>
              <a:ext cx="8475" cy="5700"/>
            </a:xfrm>
            <a:custGeom>
              <a:avLst/>
              <a:gdLst/>
              <a:ahLst/>
              <a:cxnLst/>
              <a:rect l="l" t="t" r="r" b="b"/>
              <a:pathLst>
                <a:path w="339" h="228" extrusionOk="0">
                  <a:moveTo>
                    <a:pt x="278" y="0"/>
                  </a:moveTo>
                  <a:lnTo>
                    <a:pt x="29" y="134"/>
                  </a:lnTo>
                  <a:cubicBezTo>
                    <a:pt x="0" y="148"/>
                    <a:pt x="0" y="176"/>
                    <a:pt x="15" y="205"/>
                  </a:cubicBezTo>
                  <a:cubicBezTo>
                    <a:pt x="25" y="217"/>
                    <a:pt x="44" y="228"/>
                    <a:pt x="64" y="228"/>
                  </a:cubicBezTo>
                  <a:cubicBezTo>
                    <a:pt x="72" y="228"/>
                    <a:pt x="80" y="226"/>
                    <a:pt x="88" y="222"/>
                  </a:cubicBezTo>
                  <a:lnTo>
                    <a:pt x="324" y="60"/>
                  </a:lnTo>
                  <a:cubicBezTo>
                    <a:pt x="324" y="46"/>
                    <a:pt x="338" y="29"/>
                    <a:pt x="324" y="15"/>
                  </a:cubicBezTo>
                  <a:cubicBezTo>
                    <a:pt x="324" y="0"/>
                    <a:pt x="292" y="0"/>
                    <a:pt x="278"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651;p64">
              <a:extLst>
                <a:ext uri="{FF2B5EF4-FFF2-40B4-BE49-F238E27FC236}">
                  <a16:creationId xmlns:a16="http://schemas.microsoft.com/office/drawing/2014/main" id="{DB46404C-4CAA-4F7B-ACB9-52CE427B2685}"/>
                </a:ext>
              </a:extLst>
            </p:cNvPr>
            <p:cNvSpPr/>
            <p:nvPr/>
          </p:nvSpPr>
          <p:spPr>
            <a:xfrm>
              <a:off x="2540225" y="2207050"/>
              <a:ext cx="33800" cy="20325"/>
            </a:xfrm>
            <a:custGeom>
              <a:avLst/>
              <a:gdLst/>
              <a:ahLst/>
              <a:cxnLst/>
              <a:rect l="l" t="t" r="r" b="b"/>
              <a:pathLst>
                <a:path w="1352" h="813" extrusionOk="0">
                  <a:moveTo>
                    <a:pt x="625" y="1"/>
                  </a:moveTo>
                  <a:cubicBezTo>
                    <a:pt x="573" y="1"/>
                    <a:pt x="522" y="11"/>
                    <a:pt x="472" y="21"/>
                  </a:cubicBezTo>
                  <a:cubicBezTo>
                    <a:pt x="398" y="49"/>
                    <a:pt x="338" y="80"/>
                    <a:pt x="278" y="123"/>
                  </a:cubicBezTo>
                  <a:cubicBezTo>
                    <a:pt x="222" y="154"/>
                    <a:pt x="176" y="211"/>
                    <a:pt x="134" y="256"/>
                  </a:cubicBezTo>
                  <a:cubicBezTo>
                    <a:pt x="88" y="298"/>
                    <a:pt x="60" y="358"/>
                    <a:pt x="46" y="401"/>
                  </a:cubicBezTo>
                  <a:cubicBezTo>
                    <a:pt x="32" y="432"/>
                    <a:pt x="32" y="460"/>
                    <a:pt x="14" y="488"/>
                  </a:cubicBezTo>
                  <a:lnTo>
                    <a:pt x="14" y="548"/>
                  </a:lnTo>
                  <a:cubicBezTo>
                    <a:pt x="0" y="594"/>
                    <a:pt x="0" y="636"/>
                    <a:pt x="14" y="664"/>
                  </a:cubicBezTo>
                  <a:lnTo>
                    <a:pt x="14" y="738"/>
                  </a:lnTo>
                  <a:cubicBezTo>
                    <a:pt x="32" y="752"/>
                    <a:pt x="32" y="770"/>
                    <a:pt x="32" y="770"/>
                  </a:cubicBezTo>
                  <a:cubicBezTo>
                    <a:pt x="32" y="784"/>
                    <a:pt x="46" y="784"/>
                    <a:pt x="60" y="784"/>
                  </a:cubicBezTo>
                  <a:cubicBezTo>
                    <a:pt x="74" y="784"/>
                    <a:pt x="74" y="770"/>
                    <a:pt x="74" y="752"/>
                  </a:cubicBezTo>
                  <a:lnTo>
                    <a:pt x="74" y="724"/>
                  </a:lnTo>
                  <a:lnTo>
                    <a:pt x="74" y="664"/>
                  </a:lnTo>
                  <a:cubicBezTo>
                    <a:pt x="74" y="636"/>
                    <a:pt x="74" y="608"/>
                    <a:pt x="88" y="562"/>
                  </a:cubicBezTo>
                  <a:lnTo>
                    <a:pt x="88" y="548"/>
                  </a:lnTo>
                  <a:lnTo>
                    <a:pt x="102" y="534"/>
                  </a:lnTo>
                  <a:lnTo>
                    <a:pt x="102" y="506"/>
                  </a:lnTo>
                  <a:cubicBezTo>
                    <a:pt x="120" y="488"/>
                    <a:pt x="120" y="460"/>
                    <a:pt x="134" y="446"/>
                  </a:cubicBezTo>
                  <a:cubicBezTo>
                    <a:pt x="148" y="401"/>
                    <a:pt x="176" y="358"/>
                    <a:pt x="208" y="313"/>
                  </a:cubicBezTo>
                  <a:cubicBezTo>
                    <a:pt x="250" y="284"/>
                    <a:pt x="296" y="242"/>
                    <a:pt x="338" y="211"/>
                  </a:cubicBezTo>
                  <a:cubicBezTo>
                    <a:pt x="440" y="154"/>
                    <a:pt x="560" y="109"/>
                    <a:pt x="676" y="109"/>
                  </a:cubicBezTo>
                  <a:cubicBezTo>
                    <a:pt x="750" y="109"/>
                    <a:pt x="806" y="123"/>
                    <a:pt x="866" y="137"/>
                  </a:cubicBezTo>
                  <a:cubicBezTo>
                    <a:pt x="926" y="154"/>
                    <a:pt x="982" y="182"/>
                    <a:pt x="1028" y="225"/>
                  </a:cubicBezTo>
                  <a:cubicBezTo>
                    <a:pt x="1130" y="284"/>
                    <a:pt x="1189" y="372"/>
                    <a:pt x="1232" y="460"/>
                  </a:cubicBezTo>
                  <a:cubicBezTo>
                    <a:pt x="1246" y="506"/>
                    <a:pt x="1263" y="548"/>
                    <a:pt x="1277" y="594"/>
                  </a:cubicBezTo>
                  <a:cubicBezTo>
                    <a:pt x="1277" y="622"/>
                    <a:pt x="1291" y="650"/>
                    <a:pt x="1291" y="682"/>
                  </a:cubicBezTo>
                  <a:cubicBezTo>
                    <a:pt x="1291" y="710"/>
                    <a:pt x="1277" y="738"/>
                    <a:pt x="1277" y="752"/>
                  </a:cubicBezTo>
                  <a:lnTo>
                    <a:pt x="1277" y="770"/>
                  </a:lnTo>
                  <a:lnTo>
                    <a:pt x="1277" y="784"/>
                  </a:lnTo>
                  <a:cubicBezTo>
                    <a:pt x="1277" y="798"/>
                    <a:pt x="1291" y="798"/>
                    <a:pt x="1305" y="812"/>
                  </a:cubicBezTo>
                  <a:cubicBezTo>
                    <a:pt x="1319" y="812"/>
                    <a:pt x="1334" y="798"/>
                    <a:pt x="1334" y="784"/>
                  </a:cubicBezTo>
                  <a:lnTo>
                    <a:pt x="1334" y="752"/>
                  </a:lnTo>
                  <a:cubicBezTo>
                    <a:pt x="1334" y="738"/>
                    <a:pt x="1351" y="724"/>
                    <a:pt x="1351" y="682"/>
                  </a:cubicBezTo>
                  <a:lnTo>
                    <a:pt x="1351" y="576"/>
                  </a:lnTo>
                  <a:cubicBezTo>
                    <a:pt x="1334" y="548"/>
                    <a:pt x="1334" y="534"/>
                    <a:pt x="1334" y="506"/>
                  </a:cubicBezTo>
                  <a:cubicBezTo>
                    <a:pt x="1319" y="474"/>
                    <a:pt x="1319" y="460"/>
                    <a:pt x="1305" y="432"/>
                  </a:cubicBezTo>
                  <a:cubicBezTo>
                    <a:pt x="1277" y="330"/>
                    <a:pt x="1203" y="225"/>
                    <a:pt x="1087" y="137"/>
                  </a:cubicBezTo>
                  <a:cubicBezTo>
                    <a:pt x="1028" y="94"/>
                    <a:pt x="968" y="66"/>
                    <a:pt x="894" y="35"/>
                  </a:cubicBezTo>
                  <a:cubicBezTo>
                    <a:pt x="838" y="21"/>
                    <a:pt x="764" y="7"/>
                    <a:pt x="690" y="7"/>
                  </a:cubicBezTo>
                  <a:cubicBezTo>
                    <a:pt x="668" y="2"/>
                    <a:pt x="647" y="1"/>
                    <a:pt x="625"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652;p64">
              <a:extLst>
                <a:ext uri="{FF2B5EF4-FFF2-40B4-BE49-F238E27FC236}">
                  <a16:creationId xmlns:a16="http://schemas.microsoft.com/office/drawing/2014/main" id="{F8E74998-6EB5-48A1-BA77-E784FA9EFCB1}"/>
                </a:ext>
              </a:extLst>
            </p:cNvPr>
            <p:cNvSpPr/>
            <p:nvPr/>
          </p:nvSpPr>
          <p:spPr>
            <a:xfrm>
              <a:off x="2532575" y="2220750"/>
              <a:ext cx="9175" cy="2925"/>
            </a:xfrm>
            <a:custGeom>
              <a:avLst/>
              <a:gdLst/>
              <a:ahLst/>
              <a:cxnLst/>
              <a:rect l="l" t="t" r="r" b="b"/>
              <a:pathLst>
                <a:path w="367" h="117" extrusionOk="0">
                  <a:moveTo>
                    <a:pt x="43" y="0"/>
                  </a:moveTo>
                  <a:cubicBezTo>
                    <a:pt x="14" y="0"/>
                    <a:pt x="0" y="14"/>
                    <a:pt x="0" y="28"/>
                  </a:cubicBezTo>
                  <a:cubicBezTo>
                    <a:pt x="0" y="46"/>
                    <a:pt x="14" y="60"/>
                    <a:pt x="29" y="60"/>
                  </a:cubicBezTo>
                  <a:lnTo>
                    <a:pt x="306" y="116"/>
                  </a:lnTo>
                  <a:lnTo>
                    <a:pt x="320" y="116"/>
                  </a:lnTo>
                  <a:cubicBezTo>
                    <a:pt x="352" y="116"/>
                    <a:pt x="366" y="102"/>
                    <a:pt x="366" y="74"/>
                  </a:cubicBezTo>
                  <a:cubicBezTo>
                    <a:pt x="366" y="46"/>
                    <a:pt x="352" y="14"/>
                    <a:pt x="320" y="14"/>
                  </a:cubicBezTo>
                  <a:lnTo>
                    <a:pt x="43" y="0"/>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653;p64">
              <a:extLst>
                <a:ext uri="{FF2B5EF4-FFF2-40B4-BE49-F238E27FC236}">
                  <a16:creationId xmlns:a16="http://schemas.microsoft.com/office/drawing/2014/main" id="{AF6970AF-3AEC-4E92-A6DE-E716059FADA3}"/>
                </a:ext>
              </a:extLst>
            </p:cNvPr>
            <p:cNvSpPr/>
            <p:nvPr/>
          </p:nvSpPr>
          <p:spPr>
            <a:xfrm>
              <a:off x="2533625" y="2216350"/>
              <a:ext cx="9175" cy="4550"/>
            </a:xfrm>
            <a:custGeom>
              <a:avLst/>
              <a:gdLst/>
              <a:ahLst/>
              <a:cxnLst/>
              <a:rect l="l" t="t" r="r" b="b"/>
              <a:pathLst>
                <a:path w="367" h="182" extrusionOk="0">
                  <a:moveTo>
                    <a:pt x="46" y="0"/>
                  </a:moveTo>
                  <a:cubicBezTo>
                    <a:pt x="32" y="0"/>
                    <a:pt x="15" y="0"/>
                    <a:pt x="1" y="14"/>
                  </a:cubicBezTo>
                  <a:cubicBezTo>
                    <a:pt x="1" y="46"/>
                    <a:pt x="1" y="60"/>
                    <a:pt x="32" y="60"/>
                  </a:cubicBezTo>
                  <a:lnTo>
                    <a:pt x="296" y="176"/>
                  </a:lnTo>
                  <a:cubicBezTo>
                    <a:pt x="304" y="180"/>
                    <a:pt x="311" y="182"/>
                    <a:pt x="318" y="182"/>
                  </a:cubicBezTo>
                  <a:cubicBezTo>
                    <a:pt x="337" y="182"/>
                    <a:pt x="352" y="169"/>
                    <a:pt x="352" y="148"/>
                  </a:cubicBezTo>
                  <a:cubicBezTo>
                    <a:pt x="366" y="116"/>
                    <a:pt x="352" y="88"/>
                    <a:pt x="324" y="88"/>
                  </a:cubicBezTo>
                  <a:lnTo>
                    <a:pt x="46" y="0"/>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654;p64">
              <a:extLst>
                <a:ext uri="{FF2B5EF4-FFF2-40B4-BE49-F238E27FC236}">
                  <a16:creationId xmlns:a16="http://schemas.microsoft.com/office/drawing/2014/main" id="{64A38B68-1DA7-4B19-B2E8-27A7D239FF7D}"/>
                </a:ext>
              </a:extLst>
            </p:cNvPr>
            <p:cNvSpPr/>
            <p:nvPr/>
          </p:nvSpPr>
          <p:spPr>
            <a:xfrm>
              <a:off x="2535125" y="2211450"/>
              <a:ext cx="8475" cy="5925"/>
            </a:xfrm>
            <a:custGeom>
              <a:avLst/>
              <a:gdLst/>
              <a:ahLst/>
              <a:cxnLst/>
              <a:rect l="l" t="t" r="r" b="b"/>
              <a:pathLst>
                <a:path w="339" h="237" extrusionOk="0">
                  <a:moveTo>
                    <a:pt x="46" y="1"/>
                  </a:moveTo>
                  <a:cubicBezTo>
                    <a:pt x="34" y="1"/>
                    <a:pt x="24" y="11"/>
                    <a:pt x="14" y="20"/>
                  </a:cubicBezTo>
                  <a:cubicBezTo>
                    <a:pt x="0" y="35"/>
                    <a:pt x="0" y="49"/>
                    <a:pt x="14" y="66"/>
                  </a:cubicBezTo>
                  <a:lnTo>
                    <a:pt x="250" y="225"/>
                  </a:lnTo>
                  <a:lnTo>
                    <a:pt x="264" y="225"/>
                  </a:lnTo>
                  <a:cubicBezTo>
                    <a:pt x="270" y="232"/>
                    <a:pt x="279" y="236"/>
                    <a:pt x="288" y="236"/>
                  </a:cubicBezTo>
                  <a:cubicBezTo>
                    <a:pt x="300" y="236"/>
                    <a:pt x="314" y="229"/>
                    <a:pt x="324" y="210"/>
                  </a:cubicBezTo>
                  <a:cubicBezTo>
                    <a:pt x="338" y="182"/>
                    <a:pt x="338" y="154"/>
                    <a:pt x="306" y="154"/>
                  </a:cubicBezTo>
                  <a:lnTo>
                    <a:pt x="60" y="6"/>
                  </a:lnTo>
                  <a:cubicBezTo>
                    <a:pt x="55" y="2"/>
                    <a:pt x="50" y="1"/>
                    <a:pt x="46"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655;p64">
              <a:extLst>
                <a:ext uri="{FF2B5EF4-FFF2-40B4-BE49-F238E27FC236}">
                  <a16:creationId xmlns:a16="http://schemas.microsoft.com/office/drawing/2014/main" id="{8D845F75-9CF4-408F-81B1-71ACE0170C5F}"/>
                </a:ext>
              </a:extLst>
            </p:cNvPr>
            <p:cNvSpPr/>
            <p:nvPr/>
          </p:nvSpPr>
          <p:spPr>
            <a:xfrm>
              <a:off x="2485625" y="2112850"/>
              <a:ext cx="178875" cy="122950"/>
            </a:xfrm>
            <a:custGeom>
              <a:avLst/>
              <a:gdLst/>
              <a:ahLst/>
              <a:cxnLst/>
              <a:rect l="l" t="t" r="r" b="b"/>
              <a:pathLst>
                <a:path w="7155" h="4918" extrusionOk="0">
                  <a:moveTo>
                    <a:pt x="4368" y="1"/>
                  </a:moveTo>
                  <a:cubicBezTo>
                    <a:pt x="4276" y="1"/>
                    <a:pt x="4197" y="4"/>
                    <a:pt x="4133" y="7"/>
                  </a:cubicBezTo>
                  <a:cubicBezTo>
                    <a:pt x="3591" y="21"/>
                    <a:pt x="3152" y="197"/>
                    <a:pt x="2758" y="387"/>
                  </a:cubicBezTo>
                  <a:lnTo>
                    <a:pt x="2744" y="387"/>
                  </a:lnTo>
                  <a:cubicBezTo>
                    <a:pt x="2568" y="433"/>
                    <a:pt x="1189" y="799"/>
                    <a:pt x="616" y="2178"/>
                  </a:cubicBezTo>
                  <a:cubicBezTo>
                    <a:pt x="0" y="3658"/>
                    <a:pt x="897" y="4918"/>
                    <a:pt x="897" y="4918"/>
                  </a:cubicBezTo>
                  <a:cubicBezTo>
                    <a:pt x="897" y="4918"/>
                    <a:pt x="1615" y="3729"/>
                    <a:pt x="1878" y="2867"/>
                  </a:cubicBezTo>
                  <a:cubicBezTo>
                    <a:pt x="2110" y="2132"/>
                    <a:pt x="2156" y="1678"/>
                    <a:pt x="2156" y="1576"/>
                  </a:cubicBezTo>
                  <a:lnTo>
                    <a:pt x="2156" y="1576"/>
                  </a:lnTo>
                  <a:cubicBezTo>
                    <a:pt x="2156" y="1731"/>
                    <a:pt x="2131" y="2432"/>
                    <a:pt x="2420" y="2432"/>
                  </a:cubicBezTo>
                  <a:cubicBezTo>
                    <a:pt x="2434" y="2432"/>
                    <a:pt x="2448" y="2430"/>
                    <a:pt x="2462" y="2427"/>
                  </a:cubicBezTo>
                  <a:cubicBezTo>
                    <a:pt x="2638" y="2382"/>
                    <a:pt x="2814" y="2016"/>
                    <a:pt x="2948" y="1664"/>
                  </a:cubicBezTo>
                  <a:cubicBezTo>
                    <a:pt x="3138" y="2076"/>
                    <a:pt x="3430" y="2455"/>
                    <a:pt x="3767" y="2779"/>
                  </a:cubicBezTo>
                  <a:cubicBezTo>
                    <a:pt x="3799" y="2807"/>
                    <a:pt x="3827" y="2835"/>
                    <a:pt x="3855" y="2849"/>
                  </a:cubicBezTo>
                  <a:cubicBezTo>
                    <a:pt x="3863" y="2851"/>
                    <a:pt x="3871" y="2852"/>
                    <a:pt x="3878" y="2852"/>
                  </a:cubicBezTo>
                  <a:cubicBezTo>
                    <a:pt x="3956" y="2852"/>
                    <a:pt x="4021" y="2773"/>
                    <a:pt x="4063" y="2705"/>
                  </a:cubicBezTo>
                  <a:cubicBezTo>
                    <a:pt x="4355" y="2206"/>
                    <a:pt x="4502" y="1636"/>
                    <a:pt x="4502" y="1048"/>
                  </a:cubicBezTo>
                  <a:cubicBezTo>
                    <a:pt x="4692" y="1488"/>
                    <a:pt x="4925" y="1900"/>
                    <a:pt x="5188" y="2280"/>
                  </a:cubicBezTo>
                  <a:cubicBezTo>
                    <a:pt x="5262" y="2382"/>
                    <a:pt x="5350" y="2498"/>
                    <a:pt x="5452" y="2557"/>
                  </a:cubicBezTo>
                  <a:cubicBezTo>
                    <a:pt x="5484" y="2572"/>
                    <a:pt x="5512" y="2586"/>
                    <a:pt x="5540" y="2586"/>
                  </a:cubicBezTo>
                  <a:cubicBezTo>
                    <a:pt x="5614" y="2572"/>
                    <a:pt x="5660" y="2498"/>
                    <a:pt x="5674" y="2441"/>
                  </a:cubicBezTo>
                  <a:cubicBezTo>
                    <a:pt x="5850" y="1956"/>
                    <a:pt x="5924" y="1780"/>
                    <a:pt x="5938" y="1267"/>
                  </a:cubicBezTo>
                  <a:cubicBezTo>
                    <a:pt x="5938" y="1261"/>
                    <a:pt x="5945" y="1259"/>
                    <a:pt x="5956" y="1259"/>
                  </a:cubicBezTo>
                  <a:cubicBezTo>
                    <a:pt x="5982" y="1259"/>
                    <a:pt x="6031" y="1270"/>
                    <a:pt x="6065" y="1270"/>
                  </a:cubicBezTo>
                  <a:cubicBezTo>
                    <a:pt x="6085" y="1270"/>
                    <a:pt x="6099" y="1266"/>
                    <a:pt x="6099" y="1252"/>
                  </a:cubicBezTo>
                  <a:cubicBezTo>
                    <a:pt x="6289" y="1766"/>
                    <a:pt x="6318" y="1664"/>
                    <a:pt x="6525" y="2410"/>
                  </a:cubicBezTo>
                  <a:cubicBezTo>
                    <a:pt x="6803" y="3363"/>
                    <a:pt x="6729" y="3950"/>
                    <a:pt x="7035" y="4580"/>
                  </a:cubicBezTo>
                  <a:cubicBezTo>
                    <a:pt x="7053" y="4256"/>
                    <a:pt x="7109" y="3553"/>
                    <a:pt x="7123" y="3233"/>
                  </a:cubicBezTo>
                  <a:cubicBezTo>
                    <a:pt x="7155" y="2719"/>
                    <a:pt x="7155" y="2192"/>
                    <a:pt x="7021" y="1692"/>
                  </a:cubicBezTo>
                  <a:cubicBezTo>
                    <a:pt x="6891" y="1196"/>
                    <a:pt x="6303" y="595"/>
                    <a:pt x="5822" y="387"/>
                  </a:cubicBezTo>
                  <a:lnTo>
                    <a:pt x="5836" y="387"/>
                  </a:lnTo>
                  <a:cubicBezTo>
                    <a:pt x="5253" y="52"/>
                    <a:pt x="4718" y="1"/>
                    <a:pt x="4368"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6525;p73">
            <a:extLst>
              <a:ext uri="{FF2B5EF4-FFF2-40B4-BE49-F238E27FC236}">
                <a16:creationId xmlns:a16="http://schemas.microsoft.com/office/drawing/2014/main" id="{DE98979F-80A6-4831-9520-00092287EF37}"/>
              </a:ext>
            </a:extLst>
          </p:cNvPr>
          <p:cNvGrpSpPr/>
          <p:nvPr/>
        </p:nvGrpSpPr>
        <p:grpSpPr>
          <a:xfrm>
            <a:off x="7385034" y="2277272"/>
            <a:ext cx="1045372" cy="2240908"/>
            <a:chOff x="3701000" y="2070725"/>
            <a:chExt cx="290225" cy="580550"/>
          </a:xfrm>
        </p:grpSpPr>
        <p:sp>
          <p:nvSpPr>
            <p:cNvPr id="243" name="Google Shape;6526;p73">
              <a:extLst>
                <a:ext uri="{FF2B5EF4-FFF2-40B4-BE49-F238E27FC236}">
                  <a16:creationId xmlns:a16="http://schemas.microsoft.com/office/drawing/2014/main" id="{8D218A6F-1D5F-44D0-A7DC-F43F8E05215D}"/>
                </a:ext>
              </a:extLst>
            </p:cNvPr>
            <p:cNvSpPr/>
            <p:nvPr/>
          </p:nvSpPr>
          <p:spPr>
            <a:xfrm>
              <a:off x="3701000" y="2130900"/>
              <a:ext cx="104500" cy="168650"/>
            </a:xfrm>
            <a:custGeom>
              <a:avLst/>
              <a:gdLst/>
              <a:ahLst/>
              <a:cxnLst/>
              <a:rect l="l" t="t" r="r" b="b"/>
              <a:pathLst>
                <a:path w="4180" h="6746" extrusionOk="0">
                  <a:moveTo>
                    <a:pt x="1341" y="1"/>
                  </a:moveTo>
                  <a:cubicBezTo>
                    <a:pt x="1304" y="1"/>
                    <a:pt x="1277" y="21"/>
                    <a:pt x="1263" y="63"/>
                  </a:cubicBezTo>
                  <a:cubicBezTo>
                    <a:pt x="1204" y="193"/>
                    <a:pt x="1320" y="474"/>
                    <a:pt x="1439" y="692"/>
                  </a:cubicBezTo>
                  <a:cubicBezTo>
                    <a:pt x="1541" y="914"/>
                    <a:pt x="1584" y="1016"/>
                    <a:pt x="1584" y="1016"/>
                  </a:cubicBezTo>
                  <a:cubicBezTo>
                    <a:pt x="1584" y="1016"/>
                    <a:pt x="764" y="151"/>
                    <a:pt x="560" y="137"/>
                  </a:cubicBezTo>
                  <a:cubicBezTo>
                    <a:pt x="554" y="136"/>
                    <a:pt x="547" y="136"/>
                    <a:pt x="542" y="136"/>
                  </a:cubicBezTo>
                  <a:cubicBezTo>
                    <a:pt x="355" y="136"/>
                    <a:pt x="404" y="348"/>
                    <a:pt x="588" y="576"/>
                  </a:cubicBezTo>
                  <a:cubicBezTo>
                    <a:pt x="778" y="808"/>
                    <a:pt x="1176" y="1220"/>
                    <a:pt x="1176" y="1220"/>
                  </a:cubicBezTo>
                  <a:cubicBezTo>
                    <a:pt x="1176" y="1220"/>
                    <a:pt x="454" y="794"/>
                    <a:pt x="222" y="780"/>
                  </a:cubicBezTo>
                  <a:cubicBezTo>
                    <a:pt x="1" y="780"/>
                    <a:pt x="46" y="984"/>
                    <a:pt x="296" y="1160"/>
                  </a:cubicBezTo>
                  <a:cubicBezTo>
                    <a:pt x="528" y="1354"/>
                    <a:pt x="968" y="1617"/>
                    <a:pt x="968" y="1617"/>
                  </a:cubicBezTo>
                  <a:cubicBezTo>
                    <a:pt x="968" y="1617"/>
                    <a:pt x="650" y="1523"/>
                    <a:pt x="441" y="1523"/>
                  </a:cubicBezTo>
                  <a:cubicBezTo>
                    <a:pt x="330" y="1523"/>
                    <a:pt x="250" y="1550"/>
                    <a:pt x="264" y="1631"/>
                  </a:cubicBezTo>
                  <a:cubicBezTo>
                    <a:pt x="310" y="1881"/>
                    <a:pt x="1365" y="2113"/>
                    <a:pt x="1365" y="2113"/>
                  </a:cubicBezTo>
                  <a:cubicBezTo>
                    <a:pt x="1365" y="2113"/>
                    <a:pt x="1306" y="3904"/>
                    <a:pt x="1791" y="5135"/>
                  </a:cubicBezTo>
                  <a:cubicBezTo>
                    <a:pt x="2259" y="6334"/>
                    <a:pt x="2948" y="6746"/>
                    <a:pt x="2948" y="6746"/>
                  </a:cubicBezTo>
                  <a:lnTo>
                    <a:pt x="4179" y="5163"/>
                  </a:lnTo>
                  <a:cubicBezTo>
                    <a:pt x="4179" y="5163"/>
                    <a:pt x="3328" y="4372"/>
                    <a:pt x="2874" y="3418"/>
                  </a:cubicBezTo>
                  <a:cubicBezTo>
                    <a:pt x="2477" y="2613"/>
                    <a:pt x="2389" y="1952"/>
                    <a:pt x="2389" y="1952"/>
                  </a:cubicBezTo>
                  <a:cubicBezTo>
                    <a:pt x="2389" y="1952"/>
                    <a:pt x="2860" y="1617"/>
                    <a:pt x="2976" y="1382"/>
                  </a:cubicBezTo>
                  <a:cubicBezTo>
                    <a:pt x="3042" y="1230"/>
                    <a:pt x="2939" y="1170"/>
                    <a:pt x="2814" y="1170"/>
                  </a:cubicBezTo>
                  <a:cubicBezTo>
                    <a:pt x="2744" y="1170"/>
                    <a:pt x="2668" y="1189"/>
                    <a:pt x="2611" y="1220"/>
                  </a:cubicBezTo>
                  <a:cubicBezTo>
                    <a:pt x="2463" y="1294"/>
                    <a:pt x="2259" y="1484"/>
                    <a:pt x="2259" y="1484"/>
                  </a:cubicBezTo>
                  <a:cubicBezTo>
                    <a:pt x="2259" y="1484"/>
                    <a:pt x="1879" y="562"/>
                    <a:pt x="1686" y="281"/>
                  </a:cubicBezTo>
                  <a:cubicBezTo>
                    <a:pt x="1555" y="99"/>
                    <a:pt x="1424" y="1"/>
                    <a:pt x="1341" y="1"/>
                  </a:cubicBezTo>
                  <a:close/>
                </a:path>
              </a:pathLst>
            </a:custGeom>
            <a:solidFill>
              <a:srgbClr val="FEC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527;p73">
              <a:extLst>
                <a:ext uri="{FF2B5EF4-FFF2-40B4-BE49-F238E27FC236}">
                  <a16:creationId xmlns:a16="http://schemas.microsoft.com/office/drawing/2014/main" id="{77165B30-91BC-4C3B-9DD5-F049AC14F9A5}"/>
                </a:ext>
              </a:extLst>
            </p:cNvPr>
            <p:cNvSpPr/>
            <p:nvPr/>
          </p:nvSpPr>
          <p:spPr>
            <a:xfrm>
              <a:off x="3764750" y="2251525"/>
              <a:ext cx="68175" cy="73275"/>
            </a:xfrm>
            <a:custGeom>
              <a:avLst/>
              <a:gdLst/>
              <a:ahLst/>
              <a:cxnLst/>
              <a:rect l="l" t="t" r="r" b="b"/>
              <a:pathLst>
                <a:path w="2727" h="2931" extrusionOk="0">
                  <a:moveTo>
                    <a:pt x="1334" y="0"/>
                  </a:moveTo>
                  <a:cubicBezTo>
                    <a:pt x="1334" y="0"/>
                    <a:pt x="968" y="222"/>
                    <a:pt x="602" y="662"/>
                  </a:cubicBezTo>
                  <a:cubicBezTo>
                    <a:pt x="222" y="1084"/>
                    <a:pt x="1" y="1745"/>
                    <a:pt x="1" y="1745"/>
                  </a:cubicBezTo>
                  <a:cubicBezTo>
                    <a:pt x="1" y="1745"/>
                    <a:pt x="208" y="2037"/>
                    <a:pt x="543" y="2301"/>
                  </a:cubicBezTo>
                  <a:cubicBezTo>
                    <a:pt x="880" y="2579"/>
                    <a:pt x="1468" y="2930"/>
                    <a:pt x="1468" y="2930"/>
                  </a:cubicBezTo>
                  <a:lnTo>
                    <a:pt x="2727" y="880"/>
                  </a:lnTo>
                  <a:cubicBezTo>
                    <a:pt x="2727" y="880"/>
                    <a:pt x="2537" y="838"/>
                    <a:pt x="2199" y="616"/>
                  </a:cubicBezTo>
                  <a:cubicBezTo>
                    <a:pt x="1848" y="412"/>
                    <a:pt x="1334" y="0"/>
                    <a:pt x="1334" y="0"/>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528;p73">
              <a:extLst>
                <a:ext uri="{FF2B5EF4-FFF2-40B4-BE49-F238E27FC236}">
                  <a16:creationId xmlns:a16="http://schemas.microsoft.com/office/drawing/2014/main" id="{76F6DFC4-8FA2-4E0B-8FA4-F80679650D1B}"/>
                </a:ext>
              </a:extLst>
            </p:cNvPr>
            <p:cNvSpPr/>
            <p:nvPr/>
          </p:nvSpPr>
          <p:spPr>
            <a:xfrm>
              <a:off x="3911000" y="2611725"/>
              <a:ext cx="79525" cy="38075"/>
            </a:xfrm>
            <a:custGeom>
              <a:avLst/>
              <a:gdLst/>
              <a:ahLst/>
              <a:cxnLst/>
              <a:rect l="l" t="t" r="r" b="b"/>
              <a:pathLst>
                <a:path w="3181" h="1523" extrusionOk="0">
                  <a:moveTo>
                    <a:pt x="1408" y="0"/>
                  </a:moveTo>
                  <a:lnTo>
                    <a:pt x="190" y="130"/>
                  </a:lnTo>
                  <a:cubicBezTo>
                    <a:pt x="190" y="130"/>
                    <a:pt x="1" y="778"/>
                    <a:pt x="233" y="968"/>
                  </a:cubicBezTo>
                  <a:cubicBezTo>
                    <a:pt x="450" y="1133"/>
                    <a:pt x="2048" y="1523"/>
                    <a:pt x="2658" y="1523"/>
                  </a:cubicBezTo>
                  <a:cubicBezTo>
                    <a:pt x="2749" y="1523"/>
                    <a:pt x="2817" y="1514"/>
                    <a:pt x="2857" y="1495"/>
                  </a:cubicBezTo>
                  <a:cubicBezTo>
                    <a:pt x="3152" y="1361"/>
                    <a:pt x="3180" y="1157"/>
                    <a:pt x="2769" y="834"/>
                  </a:cubicBezTo>
                  <a:cubicBezTo>
                    <a:pt x="2361" y="514"/>
                    <a:pt x="1408" y="0"/>
                    <a:pt x="1408"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529;p73">
              <a:extLst>
                <a:ext uri="{FF2B5EF4-FFF2-40B4-BE49-F238E27FC236}">
                  <a16:creationId xmlns:a16="http://schemas.microsoft.com/office/drawing/2014/main" id="{08883E36-DF1E-472A-9C6E-3021F717A9F6}"/>
                </a:ext>
              </a:extLst>
            </p:cNvPr>
            <p:cNvSpPr/>
            <p:nvPr/>
          </p:nvSpPr>
          <p:spPr>
            <a:xfrm>
              <a:off x="3954300" y="2622600"/>
              <a:ext cx="15300" cy="7950"/>
            </a:xfrm>
            <a:custGeom>
              <a:avLst/>
              <a:gdLst/>
              <a:ahLst/>
              <a:cxnLst/>
              <a:rect l="l" t="t" r="r" b="b"/>
              <a:pathLst>
                <a:path w="612" h="318" extrusionOk="0">
                  <a:moveTo>
                    <a:pt x="445" y="1"/>
                  </a:moveTo>
                  <a:cubicBezTo>
                    <a:pt x="260" y="1"/>
                    <a:pt x="69" y="95"/>
                    <a:pt x="13" y="283"/>
                  </a:cubicBezTo>
                  <a:cubicBezTo>
                    <a:pt x="0" y="303"/>
                    <a:pt x="14" y="318"/>
                    <a:pt x="27" y="318"/>
                  </a:cubicBezTo>
                  <a:cubicBezTo>
                    <a:pt x="32" y="318"/>
                    <a:pt x="37" y="316"/>
                    <a:pt x="41" y="311"/>
                  </a:cubicBezTo>
                  <a:cubicBezTo>
                    <a:pt x="194" y="188"/>
                    <a:pt x="347" y="78"/>
                    <a:pt x="547" y="78"/>
                  </a:cubicBezTo>
                  <a:cubicBezTo>
                    <a:pt x="559" y="78"/>
                    <a:pt x="571" y="78"/>
                    <a:pt x="583" y="79"/>
                  </a:cubicBezTo>
                  <a:cubicBezTo>
                    <a:pt x="611" y="79"/>
                    <a:pt x="611" y="33"/>
                    <a:pt x="583" y="19"/>
                  </a:cubicBezTo>
                  <a:cubicBezTo>
                    <a:pt x="539" y="7"/>
                    <a:pt x="492" y="1"/>
                    <a:pt x="445"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530;p73">
              <a:extLst>
                <a:ext uri="{FF2B5EF4-FFF2-40B4-BE49-F238E27FC236}">
                  <a16:creationId xmlns:a16="http://schemas.microsoft.com/office/drawing/2014/main" id="{7E045F2D-5273-4BFA-95AE-161490DDD786}"/>
                </a:ext>
              </a:extLst>
            </p:cNvPr>
            <p:cNvSpPr/>
            <p:nvPr/>
          </p:nvSpPr>
          <p:spPr>
            <a:xfrm>
              <a:off x="3944775" y="2616000"/>
              <a:ext cx="14975" cy="7975"/>
            </a:xfrm>
            <a:custGeom>
              <a:avLst/>
              <a:gdLst/>
              <a:ahLst/>
              <a:cxnLst/>
              <a:rect l="l" t="t" r="r" b="b"/>
              <a:pathLst>
                <a:path w="599" h="319" extrusionOk="0">
                  <a:moveTo>
                    <a:pt x="477" y="0"/>
                  </a:moveTo>
                  <a:cubicBezTo>
                    <a:pt x="285" y="0"/>
                    <a:pt x="63" y="93"/>
                    <a:pt x="11" y="297"/>
                  </a:cubicBezTo>
                  <a:cubicBezTo>
                    <a:pt x="1" y="307"/>
                    <a:pt x="12" y="318"/>
                    <a:pt x="25" y="318"/>
                  </a:cubicBezTo>
                  <a:cubicBezTo>
                    <a:pt x="31" y="318"/>
                    <a:pt x="37" y="316"/>
                    <a:pt x="42" y="311"/>
                  </a:cubicBezTo>
                  <a:cubicBezTo>
                    <a:pt x="201" y="195"/>
                    <a:pt x="348" y="93"/>
                    <a:pt x="552" y="93"/>
                  </a:cubicBezTo>
                  <a:cubicBezTo>
                    <a:pt x="598" y="93"/>
                    <a:pt x="598" y="19"/>
                    <a:pt x="552" y="5"/>
                  </a:cubicBezTo>
                  <a:cubicBezTo>
                    <a:pt x="528" y="2"/>
                    <a:pt x="503" y="0"/>
                    <a:pt x="477"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531;p73">
              <a:extLst>
                <a:ext uri="{FF2B5EF4-FFF2-40B4-BE49-F238E27FC236}">
                  <a16:creationId xmlns:a16="http://schemas.microsoft.com/office/drawing/2014/main" id="{F98A2E2E-11FD-484C-A171-99C4F413A4E9}"/>
                </a:ext>
              </a:extLst>
            </p:cNvPr>
            <p:cNvSpPr/>
            <p:nvPr/>
          </p:nvSpPr>
          <p:spPr>
            <a:xfrm>
              <a:off x="3737675" y="2613200"/>
              <a:ext cx="79875" cy="38075"/>
            </a:xfrm>
            <a:custGeom>
              <a:avLst/>
              <a:gdLst/>
              <a:ahLst/>
              <a:cxnLst/>
              <a:rect l="l" t="t" r="r" b="b"/>
              <a:pathLst>
                <a:path w="3195" h="1523" extrusionOk="0">
                  <a:moveTo>
                    <a:pt x="1787" y="1"/>
                  </a:moveTo>
                  <a:cubicBezTo>
                    <a:pt x="1787" y="1"/>
                    <a:pt x="834" y="511"/>
                    <a:pt x="412" y="835"/>
                  </a:cubicBezTo>
                  <a:cubicBezTo>
                    <a:pt x="0" y="1144"/>
                    <a:pt x="43" y="1362"/>
                    <a:pt x="338" y="1496"/>
                  </a:cubicBezTo>
                  <a:cubicBezTo>
                    <a:pt x="375" y="1514"/>
                    <a:pt x="441" y="1522"/>
                    <a:pt x="529" y="1522"/>
                  </a:cubicBezTo>
                  <a:cubicBezTo>
                    <a:pt x="1129" y="1522"/>
                    <a:pt x="2742" y="1134"/>
                    <a:pt x="2945" y="968"/>
                  </a:cubicBezTo>
                  <a:cubicBezTo>
                    <a:pt x="3194" y="775"/>
                    <a:pt x="3004" y="131"/>
                    <a:pt x="3004" y="131"/>
                  </a:cubicBezTo>
                  <a:lnTo>
                    <a:pt x="1787" y="1"/>
                  </a:ln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532;p73">
              <a:extLst>
                <a:ext uri="{FF2B5EF4-FFF2-40B4-BE49-F238E27FC236}">
                  <a16:creationId xmlns:a16="http://schemas.microsoft.com/office/drawing/2014/main" id="{E2D7FE97-4F89-4B57-850A-4639690B6ABC}"/>
                </a:ext>
              </a:extLst>
            </p:cNvPr>
            <p:cNvSpPr/>
            <p:nvPr/>
          </p:nvSpPr>
          <p:spPr>
            <a:xfrm>
              <a:off x="3758525" y="2624100"/>
              <a:ext cx="15400" cy="7925"/>
            </a:xfrm>
            <a:custGeom>
              <a:avLst/>
              <a:gdLst/>
              <a:ahLst/>
              <a:cxnLst/>
              <a:rect l="l" t="t" r="r" b="b"/>
              <a:pathLst>
                <a:path w="616" h="317" extrusionOk="0">
                  <a:moveTo>
                    <a:pt x="184" y="1"/>
                  </a:moveTo>
                  <a:cubicBezTo>
                    <a:pt x="137" y="1"/>
                    <a:pt x="90" y="7"/>
                    <a:pt x="46" y="19"/>
                  </a:cubicBezTo>
                  <a:cubicBezTo>
                    <a:pt x="0" y="19"/>
                    <a:pt x="18" y="75"/>
                    <a:pt x="46" y="75"/>
                  </a:cubicBezTo>
                  <a:cubicBezTo>
                    <a:pt x="57" y="74"/>
                    <a:pt x="68" y="74"/>
                    <a:pt x="79" y="74"/>
                  </a:cubicBezTo>
                  <a:cubicBezTo>
                    <a:pt x="269" y="74"/>
                    <a:pt x="434" y="188"/>
                    <a:pt x="573" y="311"/>
                  </a:cubicBezTo>
                  <a:cubicBezTo>
                    <a:pt x="577" y="314"/>
                    <a:pt x="582" y="316"/>
                    <a:pt x="587" y="316"/>
                  </a:cubicBezTo>
                  <a:cubicBezTo>
                    <a:pt x="601" y="316"/>
                    <a:pt x="616" y="303"/>
                    <a:pt x="616" y="283"/>
                  </a:cubicBezTo>
                  <a:cubicBezTo>
                    <a:pt x="560" y="95"/>
                    <a:pt x="369" y="1"/>
                    <a:pt x="184"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533;p73">
              <a:extLst>
                <a:ext uri="{FF2B5EF4-FFF2-40B4-BE49-F238E27FC236}">
                  <a16:creationId xmlns:a16="http://schemas.microsoft.com/office/drawing/2014/main" id="{7C690089-220D-446E-8595-690564C2EF8F}"/>
                </a:ext>
              </a:extLst>
            </p:cNvPr>
            <p:cNvSpPr/>
            <p:nvPr/>
          </p:nvSpPr>
          <p:spPr>
            <a:xfrm>
              <a:off x="3768450" y="2617450"/>
              <a:ext cx="15075" cy="7975"/>
            </a:xfrm>
            <a:custGeom>
              <a:avLst/>
              <a:gdLst/>
              <a:ahLst/>
              <a:cxnLst/>
              <a:rect l="l" t="t" r="r" b="b"/>
              <a:pathLst>
                <a:path w="603" h="319" extrusionOk="0">
                  <a:moveTo>
                    <a:pt x="132" y="1"/>
                  </a:moveTo>
                  <a:cubicBezTo>
                    <a:pt x="102" y="1"/>
                    <a:pt x="72" y="3"/>
                    <a:pt x="43" y="7"/>
                  </a:cubicBezTo>
                  <a:cubicBezTo>
                    <a:pt x="1" y="21"/>
                    <a:pt x="15" y="95"/>
                    <a:pt x="60" y="95"/>
                  </a:cubicBezTo>
                  <a:cubicBezTo>
                    <a:pt x="74" y="94"/>
                    <a:pt x="87" y="93"/>
                    <a:pt x="100" y="93"/>
                  </a:cubicBezTo>
                  <a:cubicBezTo>
                    <a:pt x="284" y="93"/>
                    <a:pt x="422" y="205"/>
                    <a:pt x="556" y="313"/>
                  </a:cubicBezTo>
                  <a:cubicBezTo>
                    <a:pt x="560" y="317"/>
                    <a:pt x="565" y="318"/>
                    <a:pt x="571" y="318"/>
                  </a:cubicBezTo>
                  <a:cubicBezTo>
                    <a:pt x="585" y="318"/>
                    <a:pt x="602" y="305"/>
                    <a:pt x="602" y="285"/>
                  </a:cubicBezTo>
                  <a:cubicBezTo>
                    <a:pt x="550" y="92"/>
                    <a:pt x="334" y="1"/>
                    <a:pt x="132"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534;p73">
              <a:extLst>
                <a:ext uri="{FF2B5EF4-FFF2-40B4-BE49-F238E27FC236}">
                  <a16:creationId xmlns:a16="http://schemas.microsoft.com/office/drawing/2014/main" id="{170C953B-AEDF-4D05-AA7E-E345455A982D}"/>
                </a:ext>
              </a:extLst>
            </p:cNvPr>
            <p:cNvSpPr/>
            <p:nvPr/>
          </p:nvSpPr>
          <p:spPr>
            <a:xfrm>
              <a:off x="3799925" y="2237950"/>
              <a:ext cx="186900" cy="228950"/>
            </a:xfrm>
            <a:custGeom>
              <a:avLst/>
              <a:gdLst/>
              <a:ahLst/>
              <a:cxnLst/>
              <a:rect l="l" t="t" r="r" b="b"/>
              <a:pathLst>
                <a:path w="7476" h="9158" extrusionOk="0">
                  <a:moveTo>
                    <a:pt x="3475" y="1"/>
                  </a:moveTo>
                  <a:cubicBezTo>
                    <a:pt x="2884" y="1"/>
                    <a:pt x="2354" y="69"/>
                    <a:pt x="2023" y="149"/>
                  </a:cubicBezTo>
                  <a:cubicBezTo>
                    <a:pt x="1116" y="368"/>
                    <a:pt x="954" y="1613"/>
                    <a:pt x="954" y="1613"/>
                  </a:cubicBezTo>
                  <a:cubicBezTo>
                    <a:pt x="954" y="1613"/>
                    <a:pt x="1" y="6463"/>
                    <a:pt x="1116" y="8134"/>
                  </a:cubicBezTo>
                  <a:cubicBezTo>
                    <a:pt x="1637" y="8922"/>
                    <a:pt x="3069" y="9157"/>
                    <a:pt x="4260" y="9157"/>
                  </a:cubicBezTo>
                  <a:cubicBezTo>
                    <a:pt x="4908" y="9157"/>
                    <a:pt x="5485" y="9088"/>
                    <a:pt x="5805" y="9000"/>
                  </a:cubicBezTo>
                  <a:cubicBezTo>
                    <a:pt x="6730" y="8750"/>
                    <a:pt x="7008" y="6217"/>
                    <a:pt x="7096" y="5496"/>
                  </a:cubicBezTo>
                  <a:cubicBezTo>
                    <a:pt x="7170" y="4793"/>
                    <a:pt x="7476" y="2084"/>
                    <a:pt x="6420" y="941"/>
                  </a:cubicBezTo>
                  <a:cubicBezTo>
                    <a:pt x="5748" y="212"/>
                    <a:pt x="4516" y="1"/>
                    <a:pt x="3475"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535;p73">
              <a:extLst>
                <a:ext uri="{FF2B5EF4-FFF2-40B4-BE49-F238E27FC236}">
                  <a16:creationId xmlns:a16="http://schemas.microsoft.com/office/drawing/2014/main" id="{0D350130-05CC-4592-8CCD-5385373D85EF}"/>
                </a:ext>
              </a:extLst>
            </p:cNvPr>
            <p:cNvSpPr/>
            <p:nvPr/>
          </p:nvSpPr>
          <p:spPr>
            <a:xfrm>
              <a:off x="3920150" y="2295100"/>
              <a:ext cx="71075" cy="90650"/>
            </a:xfrm>
            <a:custGeom>
              <a:avLst/>
              <a:gdLst/>
              <a:ahLst/>
              <a:cxnLst/>
              <a:rect l="l" t="t" r="r" b="b"/>
              <a:pathLst>
                <a:path w="2843" h="3626" extrusionOk="0">
                  <a:moveTo>
                    <a:pt x="1282" y="1"/>
                  </a:moveTo>
                  <a:cubicBezTo>
                    <a:pt x="1172" y="1"/>
                    <a:pt x="907" y="17"/>
                    <a:pt x="704" y="164"/>
                  </a:cubicBezTo>
                  <a:cubicBezTo>
                    <a:pt x="454" y="340"/>
                    <a:pt x="0" y="1173"/>
                    <a:pt x="0" y="1173"/>
                  </a:cubicBezTo>
                  <a:cubicBezTo>
                    <a:pt x="0" y="1173"/>
                    <a:pt x="176" y="1557"/>
                    <a:pt x="704" y="2348"/>
                  </a:cubicBezTo>
                  <a:cubicBezTo>
                    <a:pt x="1161" y="3018"/>
                    <a:pt x="2090" y="3625"/>
                    <a:pt x="2426" y="3625"/>
                  </a:cubicBezTo>
                  <a:cubicBezTo>
                    <a:pt x="2479" y="3625"/>
                    <a:pt x="2517" y="3611"/>
                    <a:pt x="2536" y="3579"/>
                  </a:cubicBezTo>
                  <a:cubicBezTo>
                    <a:pt x="2740" y="3270"/>
                    <a:pt x="2842" y="2876"/>
                    <a:pt x="2477" y="1965"/>
                  </a:cubicBezTo>
                  <a:cubicBezTo>
                    <a:pt x="2097" y="1043"/>
                    <a:pt x="1333" y="2"/>
                    <a:pt x="1333" y="2"/>
                  </a:cubicBezTo>
                  <a:cubicBezTo>
                    <a:pt x="1333" y="2"/>
                    <a:pt x="1314" y="1"/>
                    <a:pt x="1282" y="1"/>
                  </a:cubicBezTo>
                  <a:close/>
                </a:path>
              </a:pathLst>
            </a:custGeom>
            <a:solidFill>
              <a:srgbClr val="FEC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536;p73">
              <a:extLst>
                <a:ext uri="{FF2B5EF4-FFF2-40B4-BE49-F238E27FC236}">
                  <a16:creationId xmlns:a16="http://schemas.microsoft.com/office/drawing/2014/main" id="{018FF148-EC6A-43FA-8C55-022E3089DE98}"/>
                </a:ext>
              </a:extLst>
            </p:cNvPr>
            <p:cNvSpPr/>
            <p:nvPr/>
          </p:nvSpPr>
          <p:spPr>
            <a:xfrm>
              <a:off x="3937725" y="2353800"/>
              <a:ext cx="9175" cy="10575"/>
            </a:xfrm>
            <a:custGeom>
              <a:avLst/>
              <a:gdLst/>
              <a:ahLst/>
              <a:cxnLst/>
              <a:rect l="l" t="t" r="r" b="b"/>
              <a:pathLst>
                <a:path w="367" h="423" extrusionOk="0">
                  <a:moveTo>
                    <a:pt x="367" y="422"/>
                  </a:moveTo>
                  <a:close/>
                  <a:moveTo>
                    <a:pt x="353" y="422"/>
                  </a:moveTo>
                  <a:close/>
                  <a:moveTo>
                    <a:pt x="353" y="408"/>
                  </a:moveTo>
                  <a:lnTo>
                    <a:pt x="353" y="422"/>
                  </a:lnTo>
                  <a:close/>
                  <a:moveTo>
                    <a:pt x="339" y="408"/>
                  </a:moveTo>
                  <a:lnTo>
                    <a:pt x="353" y="408"/>
                  </a:lnTo>
                  <a:close/>
                  <a:moveTo>
                    <a:pt x="339" y="394"/>
                  </a:moveTo>
                  <a:lnTo>
                    <a:pt x="339" y="408"/>
                  </a:lnTo>
                  <a:close/>
                  <a:moveTo>
                    <a:pt x="307" y="380"/>
                  </a:moveTo>
                  <a:cubicBezTo>
                    <a:pt x="324" y="380"/>
                    <a:pt x="324" y="394"/>
                    <a:pt x="339" y="394"/>
                  </a:cubicBezTo>
                  <a:cubicBezTo>
                    <a:pt x="324" y="394"/>
                    <a:pt x="324" y="380"/>
                    <a:pt x="307" y="380"/>
                  </a:cubicBezTo>
                  <a:close/>
                  <a:moveTo>
                    <a:pt x="307" y="366"/>
                  </a:moveTo>
                  <a:lnTo>
                    <a:pt x="307" y="380"/>
                  </a:lnTo>
                  <a:close/>
                  <a:moveTo>
                    <a:pt x="75" y="88"/>
                  </a:moveTo>
                  <a:cubicBezTo>
                    <a:pt x="131" y="176"/>
                    <a:pt x="219" y="278"/>
                    <a:pt x="307" y="366"/>
                  </a:cubicBezTo>
                  <a:cubicBezTo>
                    <a:pt x="219" y="278"/>
                    <a:pt x="131" y="176"/>
                    <a:pt x="75" y="88"/>
                  </a:cubicBezTo>
                  <a:close/>
                  <a:moveTo>
                    <a:pt x="61" y="71"/>
                  </a:moveTo>
                  <a:cubicBezTo>
                    <a:pt x="61" y="71"/>
                    <a:pt x="61" y="88"/>
                    <a:pt x="75" y="88"/>
                  </a:cubicBezTo>
                  <a:cubicBezTo>
                    <a:pt x="61" y="88"/>
                    <a:pt x="61" y="71"/>
                    <a:pt x="61" y="71"/>
                  </a:cubicBezTo>
                  <a:close/>
                  <a:moveTo>
                    <a:pt x="43" y="42"/>
                  </a:moveTo>
                  <a:cubicBezTo>
                    <a:pt x="43" y="57"/>
                    <a:pt x="61" y="71"/>
                    <a:pt x="61" y="71"/>
                  </a:cubicBezTo>
                  <a:cubicBezTo>
                    <a:pt x="61" y="71"/>
                    <a:pt x="43" y="57"/>
                    <a:pt x="43" y="42"/>
                  </a:cubicBezTo>
                  <a:close/>
                  <a:moveTo>
                    <a:pt x="29" y="42"/>
                  </a:moveTo>
                  <a:lnTo>
                    <a:pt x="43" y="42"/>
                  </a:lnTo>
                  <a:close/>
                  <a:moveTo>
                    <a:pt x="29" y="28"/>
                  </a:moveTo>
                  <a:lnTo>
                    <a:pt x="29" y="42"/>
                  </a:lnTo>
                  <a:close/>
                  <a:moveTo>
                    <a:pt x="29" y="28"/>
                  </a:moveTo>
                  <a:close/>
                  <a:moveTo>
                    <a:pt x="15" y="14"/>
                  </a:moveTo>
                  <a:close/>
                  <a:moveTo>
                    <a:pt x="15" y="14"/>
                  </a:moveTo>
                  <a:close/>
                  <a:moveTo>
                    <a:pt x="1" y="0"/>
                  </a:moveTo>
                  <a:lnTo>
                    <a:pt x="15" y="0"/>
                  </a:lnTo>
                  <a:close/>
                </a:path>
              </a:pathLst>
            </a:custGeom>
            <a:solidFill>
              <a:srgbClr val="D65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537;p73">
              <a:extLst>
                <a:ext uri="{FF2B5EF4-FFF2-40B4-BE49-F238E27FC236}">
                  <a16:creationId xmlns:a16="http://schemas.microsoft.com/office/drawing/2014/main" id="{8648EC37-CEB9-4368-AAB2-D7067265F76D}"/>
                </a:ext>
              </a:extLst>
            </p:cNvPr>
            <p:cNvSpPr/>
            <p:nvPr/>
          </p:nvSpPr>
          <p:spPr>
            <a:xfrm>
              <a:off x="3930775" y="2325225"/>
              <a:ext cx="54650" cy="60075"/>
            </a:xfrm>
            <a:custGeom>
              <a:avLst/>
              <a:gdLst/>
              <a:ahLst/>
              <a:cxnLst/>
              <a:rect l="l" t="t" r="r" b="b"/>
              <a:pathLst>
                <a:path w="2186" h="2403" extrusionOk="0">
                  <a:moveTo>
                    <a:pt x="1010" y="0"/>
                  </a:moveTo>
                  <a:cubicBezTo>
                    <a:pt x="923" y="28"/>
                    <a:pt x="849" y="56"/>
                    <a:pt x="747" y="102"/>
                  </a:cubicBezTo>
                  <a:lnTo>
                    <a:pt x="719" y="102"/>
                  </a:lnTo>
                  <a:lnTo>
                    <a:pt x="719" y="116"/>
                  </a:lnTo>
                  <a:lnTo>
                    <a:pt x="704" y="116"/>
                  </a:lnTo>
                  <a:cubicBezTo>
                    <a:pt x="571" y="176"/>
                    <a:pt x="455" y="232"/>
                    <a:pt x="353" y="306"/>
                  </a:cubicBezTo>
                  <a:lnTo>
                    <a:pt x="339" y="306"/>
                  </a:lnTo>
                  <a:cubicBezTo>
                    <a:pt x="205" y="394"/>
                    <a:pt x="89" y="468"/>
                    <a:pt x="1" y="542"/>
                  </a:cubicBezTo>
                  <a:cubicBezTo>
                    <a:pt x="1" y="598"/>
                    <a:pt x="1" y="658"/>
                    <a:pt x="15" y="718"/>
                  </a:cubicBezTo>
                  <a:cubicBezTo>
                    <a:pt x="89" y="848"/>
                    <a:pt x="177" y="981"/>
                    <a:pt x="279" y="1143"/>
                  </a:cubicBezTo>
                  <a:lnTo>
                    <a:pt x="293" y="1143"/>
                  </a:lnTo>
                  <a:lnTo>
                    <a:pt x="293" y="1157"/>
                  </a:lnTo>
                  <a:cubicBezTo>
                    <a:pt x="293" y="1171"/>
                    <a:pt x="307" y="1171"/>
                    <a:pt x="307" y="1171"/>
                  </a:cubicBezTo>
                  <a:lnTo>
                    <a:pt x="307" y="1185"/>
                  </a:lnTo>
                  <a:lnTo>
                    <a:pt x="321" y="1185"/>
                  </a:lnTo>
                  <a:cubicBezTo>
                    <a:pt x="321" y="1200"/>
                    <a:pt x="339" y="1214"/>
                    <a:pt x="339" y="1214"/>
                  </a:cubicBezTo>
                  <a:cubicBezTo>
                    <a:pt x="339" y="1214"/>
                    <a:pt x="339" y="1231"/>
                    <a:pt x="353" y="1231"/>
                  </a:cubicBezTo>
                  <a:cubicBezTo>
                    <a:pt x="409" y="1319"/>
                    <a:pt x="497" y="1421"/>
                    <a:pt x="585" y="1509"/>
                  </a:cubicBezTo>
                  <a:lnTo>
                    <a:pt x="585" y="1523"/>
                  </a:lnTo>
                  <a:cubicBezTo>
                    <a:pt x="602" y="1523"/>
                    <a:pt x="602" y="1537"/>
                    <a:pt x="617" y="1537"/>
                  </a:cubicBezTo>
                  <a:lnTo>
                    <a:pt x="617" y="1551"/>
                  </a:lnTo>
                  <a:lnTo>
                    <a:pt x="631" y="1551"/>
                  </a:lnTo>
                  <a:lnTo>
                    <a:pt x="631" y="1565"/>
                  </a:lnTo>
                  <a:lnTo>
                    <a:pt x="645" y="1565"/>
                  </a:lnTo>
                  <a:cubicBezTo>
                    <a:pt x="1042" y="1977"/>
                    <a:pt x="1552" y="2301"/>
                    <a:pt x="1862" y="2403"/>
                  </a:cubicBezTo>
                  <a:lnTo>
                    <a:pt x="2024" y="2241"/>
                  </a:lnTo>
                  <a:cubicBezTo>
                    <a:pt x="2080" y="2167"/>
                    <a:pt x="2126" y="2093"/>
                    <a:pt x="2154" y="2005"/>
                  </a:cubicBezTo>
                  <a:cubicBezTo>
                    <a:pt x="2185" y="1917"/>
                    <a:pt x="2185" y="1815"/>
                    <a:pt x="2168" y="1713"/>
                  </a:cubicBezTo>
                  <a:cubicBezTo>
                    <a:pt x="2140" y="1407"/>
                    <a:pt x="2038" y="1098"/>
                    <a:pt x="1876" y="834"/>
                  </a:cubicBezTo>
                  <a:cubicBezTo>
                    <a:pt x="1700" y="556"/>
                    <a:pt x="1436" y="334"/>
                    <a:pt x="1186" y="130"/>
                  </a:cubicBezTo>
                  <a:cubicBezTo>
                    <a:pt x="1130" y="88"/>
                    <a:pt x="1070" y="42"/>
                    <a:pt x="1010" y="0"/>
                  </a:cubicBezTo>
                  <a:close/>
                </a:path>
              </a:pathLst>
            </a:custGeom>
            <a:solidFill>
              <a:srgbClr val="ECA9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38;p73">
              <a:extLst>
                <a:ext uri="{FF2B5EF4-FFF2-40B4-BE49-F238E27FC236}">
                  <a16:creationId xmlns:a16="http://schemas.microsoft.com/office/drawing/2014/main" id="{A027676B-8684-46C6-B004-CB9033125DB7}"/>
                </a:ext>
              </a:extLst>
            </p:cNvPr>
            <p:cNvSpPr/>
            <p:nvPr/>
          </p:nvSpPr>
          <p:spPr>
            <a:xfrm>
              <a:off x="3776550" y="2425900"/>
              <a:ext cx="183900" cy="193225"/>
            </a:xfrm>
            <a:custGeom>
              <a:avLst/>
              <a:gdLst/>
              <a:ahLst/>
              <a:cxnLst/>
              <a:rect l="l" t="t" r="r" b="b"/>
              <a:pathLst>
                <a:path w="7356" h="7729" extrusionOk="0">
                  <a:moveTo>
                    <a:pt x="6448" y="1"/>
                  </a:moveTo>
                  <a:cubicBezTo>
                    <a:pt x="6448" y="1"/>
                    <a:pt x="4453" y="324"/>
                    <a:pt x="3810" y="338"/>
                  </a:cubicBezTo>
                  <a:cubicBezTo>
                    <a:pt x="3774" y="340"/>
                    <a:pt x="3734" y="341"/>
                    <a:pt x="3690" y="341"/>
                  </a:cubicBezTo>
                  <a:cubicBezTo>
                    <a:pt x="2956" y="341"/>
                    <a:pt x="1143" y="106"/>
                    <a:pt x="1143" y="106"/>
                  </a:cubicBezTo>
                  <a:cubicBezTo>
                    <a:pt x="1143" y="106"/>
                    <a:pt x="1038" y="106"/>
                    <a:pt x="1024" y="310"/>
                  </a:cubicBezTo>
                  <a:cubicBezTo>
                    <a:pt x="1010" y="528"/>
                    <a:pt x="528" y="1791"/>
                    <a:pt x="334" y="3754"/>
                  </a:cubicBezTo>
                  <a:cubicBezTo>
                    <a:pt x="190" y="5133"/>
                    <a:pt x="0" y="7581"/>
                    <a:pt x="0" y="7581"/>
                  </a:cubicBezTo>
                  <a:cubicBezTo>
                    <a:pt x="0" y="7581"/>
                    <a:pt x="116" y="7651"/>
                    <a:pt x="672" y="7697"/>
                  </a:cubicBezTo>
                  <a:cubicBezTo>
                    <a:pt x="825" y="7709"/>
                    <a:pt x="957" y="7713"/>
                    <a:pt x="1070" y="7713"/>
                  </a:cubicBezTo>
                  <a:cubicBezTo>
                    <a:pt x="1369" y="7713"/>
                    <a:pt x="1523" y="7683"/>
                    <a:pt x="1523" y="7683"/>
                  </a:cubicBezTo>
                  <a:cubicBezTo>
                    <a:pt x="1523" y="7683"/>
                    <a:pt x="2389" y="4809"/>
                    <a:pt x="3180" y="3008"/>
                  </a:cubicBezTo>
                  <a:cubicBezTo>
                    <a:pt x="3363" y="2585"/>
                    <a:pt x="3669" y="2215"/>
                    <a:pt x="3795" y="2215"/>
                  </a:cubicBezTo>
                  <a:cubicBezTo>
                    <a:pt x="3800" y="2215"/>
                    <a:pt x="3805" y="2215"/>
                    <a:pt x="3810" y="2217"/>
                  </a:cubicBezTo>
                  <a:cubicBezTo>
                    <a:pt x="4014" y="2259"/>
                    <a:pt x="4337" y="3050"/>
                    <a:pt x="4573" y="3768"/>
                  </a:cubicBezTo>
                  <a:cubicBezTo>
                    <a:pt x="4851" y="4591"/>
                    <a:pt x="5421" y="7697"/>
                    <a:pt x="5421" y="7697"/>
                  </a:cubicBezTo>
                  <a:cubicBezTo>
                    <a:pt x="5421" y="7697"/>
                    <a:pt x="5520" y="7728"/>
                    <a:pt x="5770" y="7728"/>
                  </a:cubicBezTo>
                  <a:cubicBezTo>
                    <a:pt x="5865" y="7728"/>
                    <a:pt x="5982" y="7724"/>
                    <a:pt x="6124" y="7711"/>
                  </a:cubicBezTo>
                  <a:cubicBezTo>
                    <a:pt x="6726" y="7683"/>
                    <a:pt x="7123" y="7475"/>
                    <a:pt x="7123" y="7475"/>
                  </a:cubicBezTo>
                  <a:cubicBezTo>
                    <a:pt x="7123" y="7475"/>
                    <a:pt x="7355" y="6202"/>
                    <a:pt x="7253" y="4253"/>
                  </a:cubicBezTo>
                  <a:cubicBezTo>
                    <a:pt x="7165" y="2245"/>
                    <a:pt x="6448" y="75"/>
                    <a:pt x="6448"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39;p73">
              <a:extLst>
                <a:ext uri="{FF2B5EF4-FFF2-40B4-BE49-F238E27FC236}">
                  <a16:creationId xmlns:a16="http://schemas.microsoft.com/office/drawing/2014/main" id="{0032FB92-D727-4AE1-8AE1-E1854D06D255}"/>
                </a:ext>
              </a:extLst>
            </p:cNvPr>
            <p:cNvSpPr/>
            <p:nvPr/>
          </p:nvSpPr>
          <p:spPr>
            <a:xfrm>
              <a:off x="3797025" y="2270325"/>
              <a:ext cx="145475" cy="174850"/>
            </a:xfrm>
            <a:custGeom>
              <a:avLst/>
              <a:gdLst/>
              <a:ahLst/>
              <a:cxnLst/>
              <a:rect l="l" t="t" r="r" b="b"/>
              <a:pathLst>
                <a:path w="5819" h="6994" extrusionOk="0">
                  <a:moveTo>
                    <a:pt x="4319" y="0"/>
                  </a:moveTo>
                  <a:cubicBezTo>
                    <a:pt x="4027" y="0"/>
                    <a:pt x="3671" y="17"/>
                    <a:pt x="3269" y="68"/>
                  </a:cubicBezTo>
                  <a:cubicBezTo>
                    <a:pt x="2154" y="230"/>
                    <a:pt x="1848" y="230"/>
                    <a:pt x="1848" y="230"/>
                  </a:cubicBezTo>
                  <a:cubicBezTo>
                    <a:pt x="1848" y="230"/>
                    <a:pt x="1411" y="80"/>
                    <a:pt x="1078" y="80"/>
                  </a:cubicBezTo>
                  <a:cubicBezTo>
                    <a:pt x="934" y="80"/>
                    <a:pt x="809" y="108"/>
                    <a:pt x="747" y="188"/>
                  </a:cubicBezTo>
                  <a:cubicBezTo>
                    <a:pt x="528" y="465"/>
                    <a:pt x="191" y="1901"/>
                    <a:pt x="103" y="3044"/>
                  </a:cubicBezTo>
                  <a:cubicBezTo>
                    <a:pt x="1" y="4173"/>
                    <a:pt x="149" y="6751"/>
                    <a:pt x="149" y="6751"/>
                  </a:cubicBezTo>
                  <a:cubicBezTo>
                    <a:pt x="149" y="6751"/>
                    <a:pt x="1379" y="6994"/>
                    <a:pt x="2753" y="6994"/>
                  </a:cubicBezTo>
                  <a:cubicBezTo>
                    <a:pt x="3034" y="6994"/>
                    <a:pt x="3322" y="6983"/>
                    <a:pt x="3606" y="6959"/>
                  </a:cubicBezTo>
                  <a:cubicBezTo>
                    <a:pt x="5263" y="6825"/>
                    <a:pt x="5819" y="6561"/>
                    <a:pt x="5819" y="6561"/>
                  </a:cubicBezTo>
                  <a:cubicBezTo>
                    <a:pt x="5819" y="6561"/>
                    <a:pt x="5291" y="3529"/>
                    <a:pt x="5351" y="2150"/>
                  </a:cubicBezTo>
                  <a:cubicBezTo>
                    <a:pt x="5407" y="789"/>
                    <a:pt x="5161" y="54"/>
                    <a:pt x="5161" y="54"/>
                  </a:cubicBezTo>
                  <a:cubicBezTo>
                    <a:pt x="5161" y="54"/>
                    <a:pt x="4845" y="0"/>
                    <a:pt x="4319" y="0"/>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40;p73">
              <a:extLst>
                <a:ext uri="{FF2B5EF4-FFF2-40B4-BE49-F238E27FC236}">
                  <a16:creationId xmlns:a16="http://schemas.microsoft.com/office/drawing/2014/main" id="{9F475158-5C2A-4D2F-8C9A-41F998EBADD3}"/>
                </a:ext>
              </a:extLst>
            </p:cNvPr>
            <p:cNvSpPr/>
            <p:nvPr/>
          </p:nvSpPr>
          <p:spPr>
            <a:xfrm>
              <a:off x="3787875" y="2261100"/>
              <a:ext cx="48400" cy="121650"/>
            </a:xfrm>
            <a:custGeom>
              <a:avLst/>
              <a:gdLst/>
              <a:ahLst/>
              <a:cxnLst/>
              <a:rect l="l" t="t" r="r" b="b"/>
              <a:pathLst>
                <a:path w="1936" h="4866" extrusionOk="0">
                  <a:moveTo>
                    <a:pt x="1410" y="1"/>
                  </a:moveTo>
                  <a:cubicBezTo>
                    <a:pt x="1356" y="1"/>
                    <a:pt x="1297" y="5"/>
                    <a:pt x="1232" y="15"/>
                  </a:cubicBezTo>
                  <a:cubicBezTo>
                    <a:pt x="894" y="57"/>
                    <a:pt x="557" y="718"/>
                    <a:pt x="293" y="1742"/>
                  </a:cubicBezTo>
                  <a:cubicBezTo>
                    <a:pt x="89" y="2565"/>
                    <a:pt x="1" y="3061"/>
                    <a:pt x="15" y="3677"/>
                  </a:cubicBezTo>
                  <a:cubicBezTo>
                    <a:pt x="29" y="4514"/>
                    <a:pt x="441" y="4866"/>
                    <a:pt x="441" y="4866"/>
                  </a:cubicBezTo>
                  <a:cubicBezTo>
                    <a:pt x="441" y="4866"/>
                    <a:pt x="585" y="3501"/>
                    <a:pt x="954" y="2389"/>
                  </a:cubicBezTo>
                  <a:cubicBezTo>
                    <a:pt x="1510" y="718"/>
                    <a:pt x="1936" y="279"/>
                    <a:pt x="1936" y="279"/>
                  </a:cubicBezTo>
                  <a:cubicBezTo>
                    <a:pt x="1936" y="279"/>
                    <a:pt x="1841" y="1"/>
                    <a:pt x="1410"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41;p73">
              <a:extLst>
                <a:ext uri="{FF2B5EF4-FFF2-40B4-BE49-F238E27FC236}">
                  <a16:creationId xmlns:a16="http://schemas.microsoft.com/office/drawing/2014/main" id="{62E5EE28-00A6-480F-B612-070914901D61}"/>
                </a:ext>
              </a:extLst>
            </p:cNvPr>
            <p:cNvSpPr/>
            <p:nvPr/>
          </p:nvSpPr>
          <p:spPr>
            <a:xfrm>
              <a:off x="3880925" y="2263300"/>
              <a:ext cx="58675" cy="129575"/>
            </a:xfrm>
            <a:custGeom>
              <a:avLst/>
              <a:gdLst/>
              <a:ahLst/>
              <a:cxnLst/>
              <a:rect l="l" t="t" r="r" b="b"/>
              <a:pathLst>
                <a:path w="2347" h="5183" extrusionOk="0">
                  <a:moveTo>
                    <a:pt x="1064" y="0"/>
                  </a:moveTo>
                  <a:cubicBezTo>
                    <a:pt x="796" y="0"/>
                    <a:pt x="676" y="173"/>
                    <a:pt x="676" y="173"/>
                  </a:cubicBezTo>
                  <a:cubicBezTo>
                    <a:pt x="676" y="173"/>
                    <a:pt x="426" y="571"/>
                    <a:pt x="292" y="1038"/>
                  </a:cubicBezTo>
                  <a:cubicBezTo>
                    <a:pt x="162" y="1524"/>
                    <a:pt x="1" y="2094"/>
                    <a:pt x="162" y="2987"/>
                  </a:cubicBezTo>
                  <a:cubicBezTo>
                    <a:pt x="352" y="4000"/>
                    <a:pt x="894" y="4556"/>
                    <a:pt x="1569" y="4982"/>
                  </a:cubicBezTo>
                  <a:cubicBezTo>
                    <a:pt x="1808" y="5128"/>
                    <a:pt x="1975" y="5183"/>
                    <a:pt x="2090" y="5183"/>
                  </a:cubicBezTo>
                  <a:cubicBezTo>
                    <a:pt x="2343" y="5183"/>
                    <a:pt x="2346" y="4918"/>
                    <a:pt x="2315" y="4778"/>
                  </a:cubicBezTo>
                  <a:cubicBezTo>
                    <a:pt x="2287" y="4616"/>
                    <a:pt x="2171" y="4468"/>
                    <a:pt x="2171" y="4468"/>
                  </a:cubicBezTo>
                  <a:cubicBezTo>
                    <a:pt x="2171" y="4468"/>
                    <a:pt x="1042" y="3691"/>
                    <a:pt x="1084" y="2301"/>
                  </a:cubicBezTo>
                  <a:cubicBezTo>
                    <a:pt x="1130" y="894"/>
                    <a:pt x="1583" y="261"/>
                    <a:pt x="1583" y="261"/>
                  </a:cubicBezTo>
                  <a:cubicBezTo>
                    <a:pt x="1583" y="261"/>
                    <a:pt x="1555" y="71"/>
                    <a:pt x="1204" y="15"/>
                  </a:cubicBezTo>
                  <a:cubicBezTo>
                    <a:pt x="1153" y="5"/>
                    <a:pt x="1107" y="0"/>
                    <a:pt x="1064"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2;p73">
              <a:extLst>
                <a:ext uri="{FF2B5EF4-FFF2-40B4-BE49-F238E27FC236}">
                  <a16:creationId xmlns:a16="http://schemas.microsoft.com/office/drawing/2014/main" id="{C8F88175-A7F3-4C61-AA98-49F36B960071}"/>
                </a:ext>
              </a:extLst>
            </p:cNvPr>
            <p:cNvSpPr/>
            <p:nvPr/>
          </p:nvSpPr>
          <p:spPr>
            <a:xfrm>
              <a:off x="3920150" y="2269850"/>
              <a:ext cx="52425" cy="72525"/>
            </a:xfrm>
            <a:custGeom>
              <a:avLst/>
              <a:gdLst/>
              <a:ahLst/>
              <a:cxnLst/>
              <a:rect l="l" t="t" r="r" b="b"/>
              <a:pathLst>
                <a:path w="2097" h="2901" extrusionOk="0">
                  <a:moveTo>
                    <a:pt x="222" y="0"/>
                  </a:moveTo>
                  <a:cubicBezTo>
                    <a:pt x="152" y="0"/>
                    <a:pt x="82" y="14"/>
                    <a:pt x="14" y="45"/>
                  </a:cubicBezTo>
                  <a:cubicBezTo>
                    <a:pt x="0" y="59"/>
                    <a:pt x="292" y="1276"/>
                    <a:pt x="264" y="2655"/>
                  </a:cubicBezTo>
                  <a:lnTo>
                    <a:pt x="264" y="2901"/>
                  </a:lnTo>
                  <a:cubicBezTo>
                    <a:pt x="380" y="2785"/>
                    <a:pt x="704" y="2507"/>
                    <a:pt x="1172" y="2317"/>
                  </a:cubicBezTo>
                  <a:cubicBezTo>
                    <a:pt x="1627" y="2117"/>
                    <a:pt x="1924" y="2093"/>
                    <a:pt x="2040" y="2093"/>
                  </a:cubicBezTo>
                  <a:cubicBezTo>
                    <a:pt x="2078" y="2093"/>
                    <a:pt x="2097" y="2095"/>
                    <a:pt x="2097" y="2095"/>
                  </a:cubicBezTo>
                  <a:cubicBezTo>
                    <a:pt x="2097" y="2095"/>
                    <a:pt x="1907" y="1466"/>
                    <a:pt x="1333" y="776"/>
                  </a:cubicBezTo>
                  <a:cubicBezTo>
                    <a:pt x="1119" y="525"/>
                    <a:pt x="656" y="0"/>
                    <a:pt x="222" y="0"/>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43;p73">
              <a:extLst>
                <a:ext uri="{FF2B5EF4-FFF2-40B4-BE49-F238E27FC236}">
                  <a16:creationId xmlns:a16="http://schemas.microsoft.com/office/drawing/2014/main" id="{62470523-2448-43EC-89F7-8F219511F1E9}"/>
                </a:ext>
              </a:extLst>
            </p:cNvPr>
            <p:cNvSpPr/>
            <p:nvPr/>
          </p:nvSpPr>
          <p:spPr>
            <a:xfrm>
              <a:off x="3917250" y="2312725"/>
              <a:ext cx="9525" cy="23500"/>
            </a:xfrm>
            <a:custGeom>
              <a:avLst/>
              <a:gdLst/>
              <a:ahLst/>
              <a:cxnLst/>
              <a:rect l="l" t="t" r="r" b="b"/>
              <a:pathLst>
                <a:path w="381" h="940" extrusionOk="0">
                  <a:moveTo>
                    <a:pt x="0" y="1"/>
                  </a:moveTo>
                  <a:cubicBezTo>
                    <a:pt x="14" y="293"/>
                    <a:pt x="380" y="616"/>
                    <a:pt x="380" y="940"/>
                  </a:cubicBezTo>
                  <a:cubicBezTo>
                    <a:pt x="380" y="616"/>
                    <a:pt x="380" y="307"/>
                    <a:pt x="366" y="29"/>
                  </a:cubicBezTo>
                  <a:cubicBezTo>
                    <a:pt x="264" y="15"/>
                    <a:pt x="159" y="1"/>
                    <a:pt x="57" y="1"/>
                  </a:cubicBezTo>
                  <a:close/>
                </a:path>
              </a:pathLst>
            </a:custGeom>
            <a:solidFill>
              <a:srgbClr val="ECC5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44;p73">
              <a:extLst>
                <a:ext uri="{FF2B5EF4-FFF2-40B4-BE49-F238E27FC236}">
                  <a16:creationId xmlns:a16="http://schemas.microsoft.com/office/drawing/2014/main" id="{FAF57D64-FBC0-43CF-A6CB-97CCC77E8480}"/>
                </a:ext>
              </a:extLst>
            </p:cNvPr>
            <p:cNvSpPr/>
            <p:nvPr/>
          </p:nvSpPr>
          <p:spPr>
            <a:xfrm>
              <a:off x="3930775" y="2325225"/>
              <a:ext cx="25275" cy="13550"/>
            </a:xfrm>
            <a:custGeom>
              <a:avLst/>
              <a:gdLst/>
              <a:ahLst/>
              <a:cxnLst/>
              <a:rect l="l" t="t" r="r" b="b"/>
              <a:pathLst>
                <a:path w="1011" h="542" extrusionOk="0">
                  <a:moveTo>
                    <a:pt x="339" y="306"/>
                  </a:moveTo>
                  <a:cubicBezTo>
                    <a:pt x="205" y="394"/>
                    <a:pt x="89" y="468"/>
                    <a:pt x="1" y="542"/>
                  </a:cubicBezTo>
                  <a:lnTo>
                    <a:pt x="1" y="542"/>
                  </a:lnTo>
                  <a:cubicBezTo>
                    <a:pt x="89" y="468"/>
                    <a:pt x="205" y="394"/>
                    <a:pt x="339" y="306"/>
                  </a:cubicBezTo>
                  <a:close/>
                  <a:moveTo>
                    <a:pt x="353" y="306"/>
                  </a:moveTo>
                  <a:lnTo>
                    <a:pt x="339" y="306"/>
                  </a:lnTo>
                  <a:close/>
                  <a:moveTo>
                    <a:pt x="704" y="116"/>
                  </a:moveTo>
                  <a:close/>
                  <a:moveTo>
                    <a:pt x="719" y="116"/>
                  </a:moveTo>
                  <a:lnTo>
                    <a:pt x="704" y="116"/>
                  </a:lnTo>
                  <a:close/>
                  <a:moveTo>
                    <a:pt x="719" y="102"/>
                  </a:moveTo>
                  <a:lnTo>
                    <a:pt x="719" y="116"/>
                  </a:lnTo>
                  <a:close/>
                  <a:moveTo>
                    <a:pt x="733" y="102"/>
                  </a:moveTo>
                  <a:close/>
                  <a:moveTo>
                    <a:pt x="747" y="102"/>
                  </a:moveTo>
                  <a:lnTo>
                    <a:pt x="733" y="102"/>
                  </a:lnTo>
                  <a:close/>
                  <a:moveTo>
                    <a:pt x="747" y="102"/>
                  </a:moveTo>
                  <a:close/>
                  <a:moveTo>
                    <a:pt x="1010" y="0"/>
                  </a:moveTo>
                  <a:cubicBezTo>
                    <a:pt x="923" y="28"/>
                    <a:pt x="849" y="56"/>
                    <a:pt x="747" y="102"/>
                  </a:cubicBezTo>
                  <a:cubicBezTo>
                    <a:pt x="849" y="56"/>
                    <a:pt x="923" y="28"/>
                    <a:pt x="1010" y="0"/>
                  </a:cubicBezTo>
                  <a:close/>
                </a:path>
              </a:pathLst>
            </a:custGeom>
            <a:solidFill>
              <a:srgbClr val="DB92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45;p73">
              <a:extLst>
                <a:ext uri="{FF2B5EF4-FFF2-40B4-BE49-F238E27FC236}">
                  <a16:creationId xmlns:a16="http://schemas.microsoft.com/office/drawing/2014/main" id="{220C5590-A02F-4713-816E-1E2F8AD8486F}"/>
                </a:ext>
              </a:extLst>
            </p:cNvPr>
            <p:cNvSpPr/>
            <p:nvPr/>
          </p:nvSpPr>
          <p:spPr>
            <a:xfrm>
              <a:off x="3928950" y="2338750"/>
              <a:ext cx="1850" cy="1450"/>
            </a:xfrm>
            <a:custGeom>
              <a:avLst/>
              <a:gdLst/>
              <a:ahLst/>
              <a:cxnLst/>
              <a:rect l="l" t="t" r="r" b="b"/>
              <a:pathLst>
                <a:path w="74" h="58" extrusionOk="0">
                  <a:moveTo>
                    <a:pt x="74" y="1"/>
                  </a:moveTo>
                  <a:cubicBezTo>
                    <a:pt x="42" y="15"/>
                    <a:pt x="28" y="43"/>
                    <a:pt x="0" y="57"/>
                  </a:cubicBezTo>
                  <a:lnTo>
                    <a:pt x="0" y="57"/>
                  </a:lnTo>
                  <a:cubicBezTo>
                    <a:pt x="28" y="43"/>
                    <a:pt x="42" y="15"/>
                    <a:pt x="74" y="1"/>
                  </a:cubicBezTo>
                  <a:close/>
                </a:path>
              </a:pathLst>
            </a:custGeom>
            <a:solidFill>
              <a:srgbClr val="ECC5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46;p73">
              <a:extLst>
                <a:ext uri="{FF2B5EF4-FFF2-40B4-BE49-F238E27FC236}">
                  <a16:creationId xmlns:a16="http://schemas.microsoft.com/office/drawing/2014/main" id="{30830948-D9A5-415C-96C6-734169C56F1B}"/>
                </a:ext>
              </a:extLst>
            </p:cNvPr>
            <p:cNvSpPr/>
            <p:nvPr/>
          </p:nvSpPr>
          <p:spPr>
            <a:xfrm>
              <a:off x="3926400" y="2313425"/>
              <a:ext cx="29650" cy="26775"/>
            </a:xfrm>
            <a:custGeom>
              <a:avLst/>
              <a:gdLst/>
              <a:ahLst/>
              <a:cxnLst/>
              <a:rect l="l" t="t" r="r" b="b"/>
              <a:pathLst>
                <a:path w="1186" h="1071" extrusionOk="0">
                  <a:moveTo>
                    <a:pt x="0" y="1"/>
                  </a:moveTo>
                  <a:lnTo>
                    <a:pt x="0" y="1"/>
                  </a:lnTo>
                  <a:cubicBezTo>
                    <a:pt x="14" y="279"/>
                    <a:pt x="14" y="588"/>
                    <a:pt x="14" y="912"/>
                  </a:cubicBezTo>
                  <a:cubicBezTo>
                    <a:pt x="42" y="954"/>
                    <a:pt x="74" y="1014"/>
                    <a:pt x="102" y="1070"/>
                  </a:cubicBezTo>
                  <a:cubicBezTo>
                    <a:pt x="130" y="1056"/>
                    <a:pt x="144" y="1028"/>
                    <a:pt x="176" y="1014"/>
                  </a:cubicBezTo>
                  <a:cubicBezTo>
                    <a:pt x="264" y="940"/>
                    <a:pt x="380" y="866"/>
                    <a:pt x="514" y="778"/>
                  </a:cubicBezTo>
                  <a:lnTo>
                    <a:pt x="528" y="778"/>
                  </a:lnTo>
                  <a:cubicBezTo>
                    <a:pt x="630" y="704"/>
                    <a:pt x="746" y="648"/>
                    <a:pt x="879" y="588"/>
                  </a:cubicBezTo>
                  <a:lnTo>
                    <a:pt x="894" y="588"/>
                  </a:lnTo>
                  <a:lnTo>
                    <a:pt x="894" y="574"/>
                  </a:lnTo>
                  <a:lnTo>
                    <a:pt x="922" y="574"/>
                  </a:lnTo>
                  <a:cubicBezTo>
                    <a:pt x="1024" y="528"/>
                    <a:pt x="1098" y="500"/>
                    <a:pt x="1185" y="472"/>
                  </a:cubicBezTo>
                  <a:cubicBezTo>
                    <a:pt x="922" y="296"/>
                    <a:pt x="468" y="75"/>
                    <a:pt x="0" y="1"/>
                  </a:cubicBezTo>
                  <a:close/>
                </a:path>
              </a:pathLst>
            </a:custGeom>
            <a:solidFill>
              <a:srgbClr val="ECC5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47;p73">
              <a:extLst>
                <a:ext uri="{FF2B5EF4-FFF2-40B4-BE49-F238E27FC236}">
                  <a16:creationId xmlns:a16="http://schemas.microsoft.com/office/drawing/2014/main" id="{F7EAE2BE-F033-4EE7-AF13-1DEC53B6480D}"/>
                </a:ext>
              </a:extLst>
            </p:cNvPr>
            <p:cNvSpPr/>
            <p:nvPr/>
          </p:nvSpPr>
          <p:spPr>
            <a:xfrm>
              <a:off x="3875825" y="2302675"/>
              <a:ext cx="112150" cy="88075"/>
            </a:xfrm>
            <a:custGeom>
              <a:avLst/>
              <a:gdLst/>
              <a:ahLst/>
              <a:cxnLst/>
              <a:rect l="l" t="t" r="r" b="b"/>
              <a:pathLst>
                <a:path w="4486" h="3523" extrusionOk="0">
                  <a:moveTo>
                    <a:pt x="560" y="0"/>
                  </a:moveTo>
                  <a:cubicBezTo>
                    <a:pt x="506" y="0"/>
                    <a:pt x="455" y="7"/>
                    <a:pt x="409" y="23"/>
                  </a:cubicBezTo>
                  <a:cubicBezTo>
                    <a:pt x="57" y="139"/>
                    <a:pt x="264" y="389"/>
                    <a:pt x="264" y="389"/>
                  </a:cubicBezTo>
                  <a:cubicBezTo>
                    <a:pt x="264" y="389"/>
                    <a:pt x="88" y="417"/>
                    <a:pt x="88" y="578"/>
                  </a:cubicBezTo>
                  <a:cubicBezTo>
                    <a:pt x="74" y="695"/>
                    <a:pt x="233" y="768"/>
                    <a:pt x="233" y="768"/>
                  </a:cubicBezTo>
                  <a:cubicBezTo>
                    <a:pt x="233" y="768"/>
                    <a:pt x="1" y="782"/>
                    <a:pt x="29" y="930"/>
                  </a:cubicBezTo>
                  <a:cubicBezTo>
                    <a:pt x="74" y="1092"/>
                    <a:pt x="250" y="1134"/>
                    <a:pt x="250" y="1134"/>
                  </a:cubicBezTo>
                  <a:cubicBezTo>
                    <a:pt x="250" y="1134"/>
                    <a:pt x="245" y="1134"/>
                    <a:pt x="237" y="1134"/>
                  </a:cubicBezTo>
                  <a:cubicBezTo>
                    <a:pt x="198" y="1134"/>
                    <a:pt x="86" y="1143"/>
                    <a:pt x="74" y="1254"/>
                  </a:cubicBezTo>
                  <a:cubicBezTo>
                    <a:pt x="57" y="1398"/>
                    <a:pt x="352" y="1500"/>
                    <a:pt x="352" y="1500"/>
                  </a:cubicBezTo>
                  <a:cubicBezTo>
                    <a:pt x="352" y="1500"/>
                    <a:pt x="514" y="1662"/>
                    <a:pt x="894" y="1676"/>
                  </a:cubicBezTo>
                  <a:cubicBezTo>
                    <a:pt x="917" y="1677"/>
                    <a:pt x="940" y="1678"/>
                    <a:pt x="963" y="1678"/>
                  </a:cubicBezTo>
                  <a:cubicBezTo>
                    <a:pt x="1307" y="1678"/>
                    <a:pt x="1552" y="1560"/>
                    <a:pt x="1552" y="1560"/>
                  </a:cubicBezTo>
                  <a:cubicBezTo>
                    <a:pt x="1552" y="1560"/>
                    <a:pt x="2241" y="3027"/>
                    <a:pt x="3208" y="3378"/>
                  </a:cubicBezTo>
                  <a:cubicBezTo>
                    <a:pt x="3491" y="3477"/>
                    <a:pt x="3708" y="3523"/>
                    <a:pt x="3874" y="3523"/>
                  </a:cubicBezTo>
                  <a:cubicBezTo>
                    <a:pt x="4276" y="3523"/>
                    <a:pt x="4383" y="3255"/>
                    <a:pt x="4426" y="2819"/>
                  </a:cubicBezTo>
                  <a:cubicBezTo>
                    <a:pt x="4485" y="2189"/>
                    <a:pt x="3972" y="1648"/>
                    <a:pt x="3310" y="1194"/>
                  </a:cubicBezTo>
                  <a:cubicBezTo>
                    <a:pt x="2815" y="856"/>
                    <a:pt x="1422" y="301"/>
                    <a:pt x="1422" y="301"/>
                  </a:cubicBezTo>
                  <a:cubicBezTo>
                    <a:pt x="1422" y="301"/>
                    <a:pt x="922" y="0"/>
                    <a:pt x="560" y="0"/>
                  </a:cubicBezTo>
                  <a:close/>
                </a:path>
              </a:pathLst>
            </a:custGeom>
            <a:solidFill>
              <a:srgbClr val="FEC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548;p73">
              <a:extLst>
                <a:ext uri="{FF2B5EF4-FFF2-40B4-BE49-F238E27FC236}">
                  <a16:creationId xmlns:a16="http://schemas.microsoft.com/office/drawing/2014/main" id="{FA946879-1D62-410B-A46B-B56C8780940C}"/>
                </a:ext>
              </a:extLst>
            </p:cNvPr>
            <p:cNvSpPr/>
            <p:nvPr/>
          </p:nvSpPr>
          <p:spPr>
            <a:xfrm>
              <a:off x="3832900" y="2247475"/>
              <a:ext cx="56850" cy="44000"/>
            </a:xfrm>
            <a:custGeom>
              <a:avLst/>
              <a:gdLst/>
              <a:ahLst/>
              <a:cxnLst/>
              <a:rect l="l" t="t" r="r" b="b"/>
              <a:pathLst>
                <a:path w="2274" h="1760" extrusionOk="0">
                  <a:moveTo>
                    <a:pt x="15" y="1"/>
                  </a:moveTo>
                  <a:cubicBezTo>
                    <a:pt x="15" y="1"/>
                    <a:pt x="103" y="454"/>
                    <a:pt x="75" y="736"/>
                  </a:cubicBezTo>
                  <a:cubicBezTo>
                    <a:pt x="33" y="1028"/>
                    <a:pt x="1" y="1189"/>
                    <a:pt x="1" y="1189"/>
                  </a:cubicBezTo>
                  <a:cubicBezTo>
                    <a:pt x="1" y="1189"/>
                    <a:pt x="344" y="1760"/>
                    <a:pt x="1062" y="1760"/>
                  </a:cubicBezTo>
                  <a:cubicBezTo>
                    <a:pt x="1070" y="1760"/>
                    <a:pt x="1079" y="1760"/>
                    <a:pt x="1088" y="1759"/>
                  </a:cubicBezTo>
                  <a:cubicBezTo>
                    <a:pt x="1820" y="1731"/>
                    <a:pt x="2273" y="1189"/>
                    <a:pt x="2273" y="1189"/>
                  </a:cubicBezTo>
                  <a:cubicBezTo>
                    <a:pt x="2273" y="1189"/>
                    <a:pt x="2157" y="574"/>
                    <a:pt x="2171" y="366"/>
                  </a:cubicBezTo>
                  <a:cubicBezTo>
                    <a:pt x="2185" y="162"/>
                    <a:pt x="2199" y="74"/>
                    <a:pt x="2199" y="74"/>
                  </a:cubicBezTo>
                  <a:lnTo>
                    <a:pt x="15" y="1"/>
                  </a:lnTo>
                  <a:close/>
                </a:path>
              </a:pathLst>
            </a:custGeom>
            <a:solidFill>
              <a:srgbClr val="FEC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549;p73">
              <a:extLst>
                <a:ext uri="{FF2B5EF4-FFF2-40B4-BE49-F238E27FC236}">
                  <a16:creationId xmlns:a16="http://schemas.microsoft.com/office/drawing/2014/main" id="{C6924310-9CEF-46FF-9E4A-E49CA45E9172}"/>
                </a:ext>
              </a:extLst>
            </p:cNvPr>
            <p:cNvSpPr/>
            <p:nvPr/>
          </p:nvSpPr>
          <p:spPr>
            <a:xfrm>
              <a:off x="3833275" y="2247475"/>
              <a:ext cx="800" cy="5225"/>
            </a:xfrm>
            <a:custGeom>
              <a:avLst/>
              <a:gdLst/>
              <a:ahLst/>
              <a:cxnLst/>
              <a:rect l="l" t="t" r="r" b="b"/>
              <a:pathLst>
                <a:path w="32" h="209" extrusionOk="0">
                  <a:moveTo>
                    <a:pt x="0" y="1"/>
                  </a:moveTo>
                  <a:cubicBezTo>
                    <a:pt x="0" y="1"/>
                    <a:pt x="18" y="89"/>
                    <a:pt x="32" y="208"/>
                  </a:cubicBezTo>
                  <a:lnTo>
                    <a:pt x="32" y="208"/>
                  </a:lnTo>
                  <a:cubicBezTo>
                    <a:pt x="18" y="89"/>
                    <a:pt x="0" y="1"/>
                    <a:pt x="0" y="1"/>
                  </a:cubicBezTo>
                  <a:close/>
                </a:path>
              </a:pathLst>
            </a:custGeom>
            <a:solidFill>
              <a:srgbClr val="EDDD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550;p73">
              <a:extLst>
                <a:ext uri="{FF2B5EF4-FFF2-40B4-BE49-F238E27FC236}">
                  <a16:creationId xmlns:a16="http://schemas.microsoft.com/office/drawing/2014/main" id="{518787CC-9E18-4E53-9ACF-67DDB798EE54}"/>
                </a:ext>
              </a:extLst>
            </p:cNvPr>
            <p:cNvSpPr/>
            <p:nvPr/>
          </p:nvSpPr>
          <p:spPr>
            <a:xfrm>
              <a:off x="3834050" y="2252675"/>
              <a:ext cx="53850" cy="13550"/>
            </a:xfrm>
            <a:custGeom>
              <a:avLst/>
              <a:gdLst/>
              <a:ahLst/>
              <a:cxnLst/>
              <a:rect l="l" t="t" r="r" b="b"/>
              <a:pathLst>
                <a:path w="2154" h="542" extrusionOk="0">
                  <a:moveTo>
                    <a:pt x="2125" y="264"/>
                  </a:moveTo>
                  <a:cubicBezTo>
                    <a:pt x="2125" y="352"/>
                    <a:pt x="2139" y="440"/>
                    <a:pt x="2153" y="542"/>
                  </a:cubicBezTo>
                  <a:lnTo>
                    <a:pt x="2153" y="542"/>
                  </a:lnTo>
                  <a:cubicBezTo>
                    <a:pt x="2139" y="440"/>
                    <a:pt x="2125" y="352"/>
                    <a:pt x="2125" y="264"/>
                  </a:cubicBezTo>
                  <a:close/>
                  <a:moveTo>
                    <a:pt x="2125" y="264"/>
                  </a:moveTo>
                  <a:close/>
                  <a:moveTo>
                    <a:pt x="1" y="0"/>
                  </a:moveTo>
                  <a:lnTo>
                    <a:pt x="1" y="0"/>
                  </a:lnTo>
                  <a:cubicBezTo>
                    <a:pt x="29" y="130"/>
                    <a:pt x="43" y="306"/>
                    <a:pt x="29" y="454"/>
                  </a:cubicBezTo>
                  <a:lnTo>
                    <a:pt x="29" y="454"/>
                  </a:lnTo>
                  <a:cubicBezTo>
                    <a:pt x="43" y="306"/>
                    <a:pt x="29" y="130"/>
                    <a:pt x="1" y="0"/>
                  </a:cubicBezTo>
                  <a:close/>
                </a:path>
              </a:pathLst>
            </a:custGeom>
            <a:solidFill>
              <a:srgbClr val="D65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551;p73">
              <a:extLst>
                <a:ext uri="{FF2B5EF4-FFF2-40B4-BE49-F238E27FC236}">
                  <a16:creationId xmlns:a16="http://schemas.microsoft.com/office/drawing/2014/main" id="{9D8A4208-DA88-48B6-AFA7-711C0B733F2E}"/>
                </a:ext>
              </a:extLst>
            </p:cNvPr>
            <p:cNvSpPr/>
            <p:nvPr/>
          </p:nvSpPr>
          <p:spPr>
            <a:xfrm>
              <a:off x="3833275" y="2247475"/>
              <a:ext cx="54625" cy="23850"/>
            </a:xfrm>
            <a:custGeom>
              <a:avLst/>
              <a:gdLst/>
              <a:ahLst/>
              <a:cxnLst/>
              <a:rect l="l" t="t" r="r" b="b"/>
              <a:pathLst>
                <a:path w="2185" h="954" extrusionOk="0">
                  <a:moveTo>
                    <a:pt x="0" y="1"/>
                  </a:moveTo>
                  <a:cubicBezTo>
                    <a:pt x="0" y="1"/>
                    <a:pt x="18" y="89"/>
                    <a:pt x="32" y="208"/>
                  </a:cubicBezTo>
                  <a:cubicBezTo>
                    <a:pt x="60" y="338"/>
                    <a:pt x="74" y="514"/>
                    <a:pt x="60" y="662"/>
                  </a:cubicBezTo>
                  <a:cubicBezTo>
                    <a:pt x="383" y="866"/>
                    <a:pt x="823" y="940"/>
                    <a:pt x="1189" y="954"/>
                  </a:cubicBezTo>
                  <a:lnTo>
                    <a:pt x="1217" y="954"/>
                  </a:lnTo>
                  <a:cubicBezTo>
                    <a:pt x="1569" y="954"/>
                    <a:pt x="1892" y="880"/>
                    <a:pt x="2184" y="750"/>
                  </a:cubicBezTo>
                  <a:cubicBezTo>
                    <a:pt x="2170" y="648"/>
                    <a:pt x="2156" y="560"/>
                    <a:pt x="2156" y="472"/>
                  </a:cubicBezTo>
                  <a:lnTo>
                    <a:pt x="2156" y="366"/>
                  </a:lnTo>
                  <a:cubicBezTo>
                    <a:pt x="2170" y="162"/>
                    <a:pt x="2184" y="74"/>
                    <a:pt x="2184" y="74"/>
                  </a:cubicBezTo>
                  <a:lnTo>
                    <a:pt x="222" y="15"/>
                  </a:lnTo>
                  <a:lnTo>
                    <a:pt x="0" y="1"/>
                  </a:lnTo>
                  <a:close/>
                </a:path>
              </a:pathLst>
            </a:custGeom>
            <a:solidFill>
              <a:srgbClr val="ECA9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552;p73">
              <a:extLst>
                <a:ext uri="{FF2B5EF4-FFF2-40B4-BE49-F238E27FC236}">
                  <a16:creationId xmlns:a16="http://schemas.microsoft.com/office/drawing/2014/main" id="{47D6D5C1-3062-4B1E-9337-A2A0BFB86F4B}"/>
                </a:ext>
              </a:extLst>
            </p:cNvPr>
            <p:cNvSpPr/>
            <p:nvPr/>
          </p:nvSpPr>
          <p:spPr>
            <a:xfrm>
              <a:off x="3804675" y="2070725"/>
              <a:ext cx="181100" cy="143100"/>
            </a:xfrm>
            <a:custGeom>
              <a:avLst/>
              <a:gdLst/>
              <a:ahLst/>
              <a:cxnLst/>
              <a:rect l="l" t="t" r="r" b="b"/>
              <a:pathLst>
                <a:path w="7244" h="5724" extrusionOk="0">
                  <a:moveTo>
                    <a:pt x="2831" y="1"/>
                  </a:moveTo>
                  <a:cubicBezTo>
                    <a:pt x="1721" y="1"/>
                    <a:pt x="924" y="635"/>
                    <a:pt x="602" y="1105"/>
                  </a:cubicBezTo>
                  <a:cubicBezTo>
                    <a:pt x="61" y="1896"/>
                    <a:pt x="1" y="3613"/>
                    <a:pt x="1" y="3613"/>
                  </a:cubicBezTo>
                  <a:lnTo>
                    <a:pt x="5952" y="5723"/>
                  </a:lnTo>
                  <a:cubicBezTo>
                    <a:pt x="5952" y="5723"/>
                    <a:pt x="6920" y="4728"/>
                    <a:pt x="7082" y="3479"/>
                  </a:cubicBezTo>
                  <a:cubicBezTo>
                    <a:pt x="7243" y="2178"/>
                    <a:pt x="6892" y="1516"/>
                    <a:pt x="5499" y="1151"/>
                  </a:cubicBezTo>
                  <a:cubicBezTo>
                    <a:pt x="4498" y="298"/>
                    <a:pt x="3591" y="1"/>
                    <a:pt x="2831" y="1"/>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553;p73">
              <a:extLst>
                <a:ext uri="{FF2B5EF4-FFF2-40B4-BE49-F238E27FC236}">
                  <a16:creationId xmlns:a16="http://schemas.microsoft.com/office/drawing/2014/main" id="{57ED4374-EBDB-458E-8134-38A13F9B965D}"/>
                </a:ext>
              </a:extLst>
            </p:cNvPr>
            <p:cNvSpPr/>
            <p:nvPr/>
          </p:nvSpPr>
          <p:spPr>
            <a:xfrm>
              <a:off x="3943175" y="2208275"/>
              <a:ext cx="34500" cy="23600"/>
            </a:xfrm>
            <a:custGeom>
              <a:avLst/>
              <a:gdLst/>
              <a:ahLst/>
              <a:cxnLst/>
              <a:rect l="l" t="t" r="r" b="b"/>
              <a:pathLst>
                <a:path w="1380" h="944" extrusionOk="0">
                  <a:moveTo>
                    <a:pt x="653" y="1"/>
                  </a:moveTo>
                  <a:cubicBezTo>
                    <a:pt x="451" y="1"/>
                    <a:pt x="254" y="52"/>
                    <a:pt x="106" y="193"/>
                  </a:cubicBezTo>
                  <a:lnTo>
                    <a:pt x="177" y="74"/>
                  </a:lnTo>
                  <a:lnTo>
                    <a:pt x="177" y="74"/>
                  </a:lnTo>
                  <a:cubicBezTo>
                    <a:pt x="47" y="176"/>
                    <a:pt x="1" y="352"/>
                    <a:pt x="61" y="513"/>
                  </a:cubicBezTo>
                  <a:cubicBezTo>
                    <a:pt x="75" y="573"/>
                    <a:pt x="121" y="633"/>
                    <a:pt x="177" y="689"/>
                  </a:cubicBezTo>
                  <a:cubicBezTo>
                    <a:pt x="341" y="854"/>
                    <a:pt x="577" y="943"/>
                    <a:pt x="808" y="943"/>
                  </a:cubicBezTo>
                  <a:cubicBezTo>
                    <a:pt x="868" y="943"/>
                    <a:pt x="928" y="937"/>
                    <a:pt x="986" y="925"/>
                  </a:cubicBezTo>
                  <a:cubicBezTo>
                    <a:pt x="1056" y="911"/>
                    <a:pt x="1130" y="879"/>
                    <a:pt x="1190" y="837"/>
                  </a:cubicBezTo>
                  <a:cubicBezTo>
                    <a:pt x="1306" y="763"/>
                    <a:pt x="1380" y="615"/>
                    <a:pt x="1380" y="471"/>
                  </a:cubicBezTo>
                  <a:cubicBezTo>
                    <a:pt x="1366" y="323"/>
                    <a:pt x="1292" y="193"/>
                    <a:pt x="1176" y="119"/>
                  </a:cubicBezTo>
                  <a:cubicBezTo>
                    <a:pt x="1102" y="74"/>
                    <a:pt x="1014" y="60"/>
                    <a:pt x="940" y="31"/>
                  </a:cubicBezTo>
                  <a:cubicBezTo>
                    <a:pt x="846" y="12"/>
                    <a:pt x="749" y="1"/>
                    <a:pt x="653" y="1"/>
                  </a:cubicBezTo>
                  <a:close/>
                </a:path>
              </a:pathLst>
            </a:custGeom>
            <a:solidFill>
              <a:srgbClr val="FEC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554;p73">
              <a:extLst>
                <a:ext uri="{FF2B5EF4-FFF2-40B4-BE49-F238E27FC236}">
                  <a16:creationId xmlns:a16="http://schemas.microsoft.com/office/drawing/2014/main" id="{4D53360E-4996-40FA-A816-E01566EA3BF1}"/>
                </a:ext>
              </a:extLst>
            </p:cNvPr>
            <p:cNvSpPr/>
            <p:nvPr/>
          </p:nvSpPr>
          <p:spPr>
            <a:xfrm>
              <a:off x="3779450" y="2152375"/>
              <a:ext cx="30450" cy="21000"/>
            </a:xfrm>
            <a:custGeom>
              <a:avLst/>
              <a:gdLst/>
              <a:ahLst/>
              <a:cxnLst/>
              <a:rect l="l" t="t" r="r" b="b"/>
              <a:pathLst>
                <a:path w="1218" h="840" extrusionOk="0">
                  <a:moveTo>
                    <a:pt x="467" y="1"/>
                  </a:moveTo>
                  <a:cubicBezTo>
                    <a:pt x="389" y="1"/>
                    <a:pt x="310" y="11"/>
                    <a:pt x="236" y="37"/>
                  </a:cubicBezTo>
                  <a:cubicBezTo>
                    <a:pt x="116" y="83"/>
                    <a:pt x="14" y="185"/>
                    <a:pt x="14" y="319"/>
                  </a:cubicBezTo>
                  <a:cubicBezTo>
                    <a:pt x="0" y="407"/>
                    <a:pt x="43" y="509"/>
                    <a:pt x="102" y="565"/>
                  </a:cubicBezTo>
                  <a:cubicBezTo>
                    <a:pt x="162" y="639"/>
                    <a:pt x="236" y="699"/>
                    <a:pt x="324" y="741"/>
                  </a:cubicBezTo>
                  <a:cubicBezTo>
                    <a:pt x="380" y="787"/>
                    <a:pt x="440" y="815"/>
                    <a:pt x="500" y="829"/>
                  </a:cubicBezTo>
                  <a:cubicBezTo>
                    <a:pt x="533" y="836"/>
                    <a:pt x="566" y="840"/>
                    <a:pt x="598" y="840"/>
                  </a:cubicBezTo>
                  <a:cubicBezTo>
                    <a:pt x="767" y="840"/>
                    <a:pt x="927" y="744"/>
                    <a:pt x="1027" y="597"/>
                  </a:cubicBezTo>
                  <a:cubicBezTo>
                    <a:pt x="1070" y="537"/>
                    <a:pt x="1098" y="449"/>
                    <a:pt x="1158" y="389"/>
                  </a:cubicBezTo>
                  <a:lnTo>
                    <a:pt x="1217" y="347"/>
                  </a:lnTo>
                  <a:cubicBezTo>
                    <a:pt x="1056" y="171"/>
                    <a:pt x="834" y="55"/>
                    <a:pt x="602" y="9"/>
                  </a:cubicBezTo>
                  <a:cubicBezTo>
                    <a:pt x="558" y="4"/>
                    <a:pt x="513" y="1"/>
                    <a:pt x="467" y="1"/>
                  </a:cubicBezTo>
                  <a:close/>
                </a:path>
              </a:pathLst>
            </a:custGeom>
            <a:solidFill>
              <a:srgbClr val="FEC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555;p73">
              <a:extLst>
                <a:ext uri="{FF2B5EF4-FFF2-40B4-BE49-F238E27FC236}">
                  <a16:creationId xmlns:a16="http://schemas.microsoft.com/office/drawing/2014/main" id="{1D4442BC-5E87-449A-AC88-5FC0A1540604}"/>
                </a:ext>
              </a:extLst>
            </p:cNvPr>
            <p:cNvSpPr/>
            <p:nvPr/>
          </p:nvSpPr>
          <p:spPr>
            <a:xfrm>
              <a:off x="3780950" y="2083200"/>
              <a:ext cx="186450" cy="180725"/>
            </a:xfrm>
            <a:custGeom>
              <a:avLst/>
              <a:gdLst/>
              <a:ahLst/>
              <a:cxnLst/>
              <a:rect l="l" t="t" r="r" b="b"/>
              <a:pathLst>
                <a:path w="7458" h="7229" extrusionOk="0">
                  <a:moveTo>
                    <a:pt x="3440" y="1"/>
                  </a:moveTo>
                  <a:cubicBezTo>
                    <a:pt x="3364" y="1"/>
                    <a:pt x="3306" y="8"/>
                    <a:pt x="3268" y="22"/>
                  </a:cubicBezTo>
                  <a:cubicBezTo>
                    <a:pt x="2388" y="388"/>
                    <a:pt x="1537" y="1063"/>
                    <a:pt x="1390" y="1869"/>
                  </a:cubicBezTo>
                  <a:cubicBezTo>
                    <a:pt x="1319" y="2249"/>
                    <a:pt x="1186" y="2776"/>
                    <a:pt x="950" y="3114"/>
                  </a:cubicBezTo>
                  <a:cubicBezTo>
                    <a:pt x="746" y="3420"/>
                    <a:pt x="0" y="4844"/>
                    <a:pt x="950" y="6146"/>
                  </a:cubicBezTo>
                  <a:cubicBezTo>
                    <a:pt x="1186" y="6470"/>
                    <a:pt x="1611" y="6705"/>
                    <a:pt x="1991" y="6849"/>
                  </a:cubicBezTo>
                  <a:cubicBezTo>
                    <a:pt x="2571" y="7067"/>
                    <a:pt x="3298" y="7229"/>
                    <a:pt x="4020" y="7229"/>
                  </a:cubicBezTo>
                  <a:cubicBezTo>
                    <a:pt x="4906" y="7229"/>
                    <a:pt x="5785" y="6986"/>
                    <a:pt x="6374" y="6308"/>
                  </a:cubicBezTo>
                  <a:cubicBezTo>
                    <a:pt x="6595" y="6044"/>
                    <a:pt x="6683" y="5724"/>
                    <a:pt x="6814" y="5414"/>
                  </a:cubicBezTo>
                  <a:cubicBezTo>
                    <a:pt x="7077" y="4771"/>
                    <a:pt x="7035" y="4447"/>
                    <a:pt x="7225" y="3789"/>
                  </a:cubicBezTo>
                  <a:cubicBezTo>
                    <a:pt x="7443" y="3012"/>
                    <a:pt x="7457" y="2206"/>
                    <a:pt x="7123" y="1457"/>
                  </a:cubicBezTo>
                  <a:cubicBezTo>
                    <a:pt x="6803" y="723"/>
                    <a:pt x="4218" y="1"/>
                    <a:pt x="3440" y="1"/>
                  </a:cubicBezTo>
                  <a:close/>
                </a:path>
              </a:pathLst>
            </a:custGeom>
            <a:solidFill>
              <a:srgbClr val="FEC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556;p73">
              <a:extLst>
                <a:ext uri="{FF2B5EF4-FFF2-40B4-BE49-F238E27FC236}">
                  <a16:creationId xmlns:a16="http://schemas.microsoft.com/office/drawing/2014/main" id="{2B03C493-BFF1-4209-B7EF-D298FBB7B18F}"/>
                </a:ext>
              </a:extLst>
            </p:cNvPr>
            <p:cNvSpPr/>
            <p:nvPr/>
          </p:nvSpPr>
          <p:spPr>
            <a:xfrm>
              <a:off x="3801425" y="2080700"/>
              <a:ext cx="173700" cy="134175"/>
            </a:xfrm>
            <a:custGeom>
              <a:avLst/>
              <a:gdLst/>
              <a:ahLst/>
              <a:cxnLst/>
              <a:rect l="l" t="t" r="r" b="b"/>
              <a:pathLst>
                <a:path w="6948" h="5367" extrusionOk="0">
                  <a:moveTo>
                    <a:pt x="3024" y="0"/>
                  </a:moveTo>
                  <a:cubicBezTo>
                    <a:pt x="2651" y="0"/>
                    <a:pt x="2362" y="63"/>
                    <a:pt x="2171" y="136"/>
                  </a:cubicBezTo>
                  <a:cubicBezTo>
                    <a:pt x="1672" y="326"/>
                    <a:pt x="1306" y="428"/>
                    <a:pt x="968" y="882"/>
                  </a:cubicBezTo>
                  <a:cubicBezTo>
                    <a:pt x="704" y="1279"/>
                    <a:pt x="1" y="1761"/>
                    <a:pt x="1" y="1761"/>
                  </a:cubicBezTo>
                  <a:cubicBezTo>
                    <a:pt x="1" y="1761"/>
                    <a:pt x="1027" y="2053"/>
                    <a:pt x="2380" y="2053"/>
                  </a:cubicBezTo>
                  <a:cubicBezTo>
                    <a:pt x="2660" y="2053"/>
                    <a:pt x="2953" y="2041"/>
                    <a:pt x="3254" y="2011"/>
                  </a:cubicBezTo>
                  <a:cubicBezTo>
                    <a:pt x="4999" y="1835"/>
                    <a:pt x="5393" y="1543"/>
                    <a:pt x="5393" y="1543"/>
                  </a:cubicBezTo>
                  <a:lnTo>
                    <a:pt x="5393" y="1543"/>
                  </a:lnTo>
                  <a:cubicBezTo>
                    <a:pt x="5393" y="1543"/>
                    <a:pt x="5249" y="2950"/>
                    <a:pt x="5513" y="3770"/>
                  </a:cubicBezTo>
                  <a:cubicBezTo>
                    <a:pt x="5776" y="4607"/>
                    <a:pt x="6082" y="5367"/>
                    <a:pt x="6082" y="5367"/>
                  </a:cubicBezTo>
                  <a:cubicBezTo>
                    <a:pt x="6082" y="5367"/>
                    <a:pt x="6744" y="4223"/>
                    <a:pt x="6846" y="3126"/>
                  </a:cubicBezTo>
                  <a:cubicBezTo>
                    <a:pt x="6920" y="2261"/>
                    <a:pt x="6948" y="1543"/>
                    <a:pt x="5379" y="692"/>
                  </a:cubicBezTo>
                  <a:cubicBezTo>
                    <a:pt x="4423" y="160"/>
                    <a:pt x="3618" y="0"/>
                    <a:pt x="3024" y="0"/>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557;p73">
              <a:extLst>
                <a:ext uri="{FF2B5EF4-FFF2-40B4-BE49-F238E27FC236}">
                  <a16:creationId xmlns:a16="http://schemas.microsoft.com/office/drawing/2014/main" id="{D03FA125-E3EB-404A-907A-CA4E63BC2694}"/>
                </a:ext>
              </a:extLst>
            </p:cNvPr>
            <p:cNvSpPr/>
            <p:nvPr/>
          </p:nvSpPr>
          <p:spPr>
            <a:xfrm>
              <a:off x="3881275" y="2189975"/>
              <a:ext cx="36700" cy="37025"/>
            </a:xfrm>
            <a:custGeom>
              <a:avLst/>
              <a:gdLst/>
              <a:ahLst/>
              <a:cxnLst/>
              <a:rect l="l" t="t" r="r" b="b"/>
              <a:pathLst>
                <a:path w="1468" h="1481" extrusionOk="0">
                  <a:moveTo>
                    <a:pt x="736" y="0"/>
                  </a:moveTo>
                  <a:cubicBezTo>
                    <a:pt x="324" y="0"/>
                    <a:pt x="1" y="324"/>
                    <a:pt x="1" y="732"/>
                  </a:cubicBezTo>
                  <a:cubicBezTo>
                    <a:pt x="1" y="1143"/>
                    <a:pt x="324" y="1481"/>
                    <a:pt x="736" y="1481"/>
                  </a:cubicBezTo>
                  <a:cubicBezTo>
                    <a:pt x="1144" y="1481"/>
                    <a:pt x="1467" y="1143"/>
                    <a:pt x="1467" y="732"/>
                  </a:cubicBezTo>
                  <a:cubicBezTo>
                    <a:pt x="1467" y="324"/>
                    <a:pt x="1144" y="0"/>
                    <a:pt x="736"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558;p73">
              <a:extLst>
                <a:ext uri="{FF2B5EF4-FFF2-40B4-BE49-F238E27FC236}">
                  <a16:creationId xmlns:a16="http://schemas.microsoft.com/office/drawing/2014/main" id="{5A7F71DA-66E6-4816-947D-B496F5E856C1}"/>
                </a:ext>
              </a:extLst>
            </p:cNvPr>
            <p:cNvSpPr/>
            <p:nvPr/>
          </p:nvSpPr>
          <p:spPr>
            <a:xfrm>
              <a:off x="3880575" y="2189250"/>
              <a:ext cx="38100" cy="38475"/>
            </a:xfrm>
            <a:custGeom>
              <a:avLst/>
              <a:gdLst/>
              <a:ahLst/>
              <a:cxnLst/>
              <a:rect l="l" t="t" r="r" b="b"/>
              <a:pathLst>
                <a:path w="1524" h="1539" extrusionOk="0">
                  <a:moveTo>
                    <a:pt x="764" y="57"/>
                  </a:moveTo>
                  <a:cubicBezTo>
                    <a:pt x="954" y="57"/>
                    <a:pt x="1144" y="131"/>
                    <a:pt x="1260" y="265"/>
                  </a:cubicBezTo>
                  <a:cubicBezTo>
                    <a:pt x="1393" y="395"/>
                    <a:pt x="1467" y="571"/>
                    <a:pt x="1467" y="761"/>
                  </a:cubicBezTo>
                  <a:cubicBezTo>
                    <a:pt x="1467" y="968"/>
                    <a:pt x="1393" y="1144"/>
                    <a:pt x="1260" y="1274"/>
                  </a:cubicBezTo>
                  <a:cubicBezTo>
                    <a:pt x="1144" y="1408"/>
                    <a:pt x="954" y="1482"/>
                    <a:pt x="764" y="1482"/>
                  </a:cubicBezTo>
                  <a:cubicBezTo>
                    <a:pt x="570" y="1482"/>
                    <a:pt x="394" y="1408"/>
                    <a:pt x="264" y="1274"/>
                  </a:cubicBezTo>
                  <a:cubicBezTo>
                    <a:pt x="131" y="1144"/>
                    <a:pt x="60" y="968"/>
                    <a:pt x="60" y="761"/>
                  </a:cubicBezTo>
                  <a:cubicBezTo>
                    <a:pt x="60" y="571"/>
                    <a:pt x="131" y="395"/>
                    <a:pt x="264" y="265"/>
                  </a:cubicBezTo>
                  <a:cubicBezTo>
                    <a:pt x="394" y="131"/>
                    <a:pt x="570" y="57"/>
                    <a:pt x="764" y="57"/>
                  </a:cubicBezTo>
                  <a:close/>
                  <a:moveTo>
                    <a:pt x="764" y="1"/>
                  </a:moveTo>
                  <a:cubicBezTo>
                    <a:pt x="556" y="1"/>
                    <a:pt x="366" y="89"/>
                    <a:pt x="219" y="219"/>
                  </a:cubicBezTo>
                  <a:cubicBezTo>
                    <a:pt x="88" y="367"/>
                    <a:pt x="0" y="557"/>
                    <a:pt x="0" y="761"/>
                  </a:cubicBezTo>
                  <a:cubicBezTo>
                    <a:pt x="0" y="982"/>
                    <a:pt x="88" y="1172"/>
                    <a:pt x="219" y="1320"/>
                  </a:cubicBezTo>
                  <a:cubicBezTo>
                    <a:pt x="366" y="1450"/>
                    <a:pt x="556" y="1538"/>
                    <a:pt x="764" y="1538"/>
                  </a:cubicBezTo>
                  <a:cubicBezTo>
                    <a:pt x="982" y="1538"/>
                    <a:pt x="1172" y="1450"/>
                    <a:pt x="1305" y="1320"/>
                  </a:cubicBezTo>
                  <a:cubicBezTo>
                    <a:pt x="1450" y="1172"/>
                    <a:pt x="1524" y="982"/>
                    <a:pt x="1524" y="761"/>
                  </a:cubicBezTo>
                  <a:cubicBezTo>
                    <a:pt x="1524" y="557"/>
                    <a:pt x="1450" y="367"/>
                    <a:pt x="1305" y="219"/>
                  </a:cubicBezTo>
                  <a:cubicBezTo>
                    <a:pt x="1172" y="89"/>
                    <a:pt x="982" y="1"/>
                    <a:pt x="7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559;p73">
              <a:extLst>
                <a:ext uri="{FF2B5EF4-FFF2-40B4-BE49-F238E27FC236}">
                  <a16:creationId xmlns:a16="http://schemas.microsoft.com/office/drawing/2014/main" id="{2E267222-A6DA-449B-8EB1-CFE1F18FC97D}"/>
                </a:ext>
              </a:extLst>
            </p:cNvPr>
            <p:cNvSpPr/>
            <p:nvPr/>
          </p:nvSpPr>
          <p:spPr>
            <a:xfrm>
              <a:off x="3880925" y="2191450"/>
              <a:ext cx="36700" cy="37050"/>
            </a:xfrm>
            <a:custGeom>
              <a:avLst/>
              <a:gdLst/>
              <a:ahLst/>
              <a:cxnLst/>
              <a:rect l="l" t="t" r="r" b="b"/>
              <a:pathLst>
                <a:path w="1468" h="1482" extrusionOk="0">
                  <a:moveTo>
                    <a:pt x="732" y="1"/>
                  </a:moveTo>
                  <a:cubicBezTo>
                    <a:pt x="324" y="1"/>
                    <a:pt x="1" y="339"/>
                    <a:pt x="1" y="733"/>
                  </a:cubicBezTo>
                  <a:cubicBezTo>
                    <a:pt x="1" y="1144"/>
                    <a:pt x="324" y="1482"/>
                    <a:pt x="732" y="1482"/>
                  </a:cubicBezTo>
                  <a:cubicBezTo>
                    <a:pt x="1130" y="1482"/>
                    <a:pt x="1467" y="1144"/>
                    <a:pt x="1467" y="733"/>
                  </a:cubicBezTo>
                  <a:cubicBezTo>
                    <a:pt x="1467" y="339"/>
                    <a:pt x="1130" y="1"/>
                    <a:pt x="7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560;p73">
              <a:extLst>
                <a:ext uri="{FF2B5EF4-FFF2-40B4-BE49-F238E27FC236}">
                  <a16:creationId xmlns:a16="http://schemas.microsoft.com/office/drawing/2014/main" id="{A5529B6B-D0BB-4B64-BBEA-A4E9A0C8D9CC}"/>
                </a:ext>
              </a:extLst>
            </p:cNvPr>
            <p:cNvSpPr/>
            <p:nvPr/>
          </p:nvSpPr>
          <p:spPr>
            <a:xfrm>
              <a:off x="3887175" y="2198050"/>
              <a:ext cx="23850" cy="23850"/>
            </a:xfrm>
            <a:custGeom>
              <a:avLst/>
              <a:gdLst/>
              <a:ahLst/>
              <a:cxnLst/>
              <a:rect l="l" t="t" r="r" b="b"/>
              <a:pathLst>
                <a:path w="954" h="954" extrusionOk="0">
                  <a:moveTo>
                    <a:pt x="482" y="1"/>
                  </a:moveTo>
                  <a:cubicBezTo>
                    <a:pt x="218" y="1"/>
                    <a:pt x="0" y="205"/>
                    <a:pt x="0" y="469"/>
                  </a:cubicBezTo>
                  <a:cubicBezTo>
                    <a:pt x="0" y="746"/>
                    <a:pt x="218" y="954"/>
                    <a:pt x="482" y="954"/>
                  </a:cubicBezTo>
                  <a:cubicBezTo>
                    <a:pt x="746" y="954"/>
                    <a:pt x="954" y="746"/>
                    <a:pt x="954" y="469"/>
                  </a:cubicBezTo>
                  <a:cubicBezTo>
                    <a:pt x="954" y="205"/>
                    <a:pt x="746" y="1"/>
                    <a:pt x="4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6561;p73">
              <a:extLst>
                <a:ext uri="{FF2B5EF4-FFF2-40B4-BE49-F238E27FC236}">
                  <a16:creationId xmlns:a16="http://schemas.microsoft.com/office/drawing/2014/main" id="{9FD71D29-59E2-4ECD-8B39-BAFD83409C2A}"/>
                </a:ext>
              </a:extLst>
            </p:cNvPr>
            <p:cNvSpPr/>
            <p:nvPr/>
          </p:nvSpPr>
          <p:spPr>
            <a:xfrm>
              <a:off x="3905100" y="2206050"/>
              <a:ext cx="8825" cy="5575"/>
            </a:xfrm>
            <a:custGeom>
              <a:avLst/>
              <a:gdLst/>
              <a:ahLst/>
              <a:cxnLst/>
              <a:rect l="l" t="t" r="r" b="b"/>
              <a:pathLst>
                <a:path w="353" h="223" extrusionOk="0">
                  <a:moveTo>
                    <a:pt x="177" y="1"/>
                  </a:moveTo>
                  <a:cubicBezTo>
                    <a:pt x="89" y="1"/>
                    <a:pt x="1" y="47"/>
                    <a:pt x="1" y="120"/>
                  </a:cubicBezTo>
                  <a:cubicBezTo>
                    <a:pt x="1" y="177"/>
                    <a:pt x="89" y="222"/>
                    <a:pt x="177" y="222"/>
                  </a:cubicBezTo>
                  <a:cubicBezTo>
                    <a:pt x="279" y="222"/>
                    <a:pt x="353" y="177"/>
                    <a:pt x="353" y="120"/>
                  </a:cubicBezTo>
                  <a:cubicBezTo>
                    <a:pt x="353" y="47"/>
                    <a:pt x="279" y="1"/>
                    <a:pt x="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6562;p73">
              <a:extLst>
                <a:ext uri="{FF2B5EF4-FFF2-40B4-BE49-F238E27FC236}">
                  <a16:creationId xmlns:a16="http://schemas.microsoft.com/office/drawing/2014/main" id="{F7175990-12D5-47A0-8C63-630716AA16F3}"/>
                </a:ext>
              </a:extLst>
            </p:cNvPr>
            <p:cNvSpPr/>
            <p:nvPr/>
          </p:nvSpPr>
          <p:spPr>
            <a:xfrm>
              <a:off x="3805475" y="2170375"/>
              <a:ext cx="42150" cy="37150"/>
            </a:xfrm>
            <a:custGeom>
              <a:avLst/>
              <a:gdLst/>
              <a:ahLst/>
              <a:cxnLst/>
              <a:rect l="l" t="t" r="r" b="b"/>
              <a:pathLst>
                <a:path w="1686" h="1486" extrusionOk="0">
                  <a:moveTo>
                    <a:pt x="842" y="0"/>
                  </a:moveTo>
                  <a:cubicBezTo>
                    <a:pt x="553" y="0"/>
                    <a:pt x="272" y="171"/>
                    <a:pt x="162" y="460"/>
                  </a:cubicBezTo>
                  <a:cubicBezTo>
                    <a:pt x="0" y="844"/>
                    <a:pt x="190" y="1284"/>
                    <a:pt x="570" y="1428"/>
                  </a:cubicBezTo>
                  <a:cubicBezTo>
                    <a:pt x="659" y="1467"/>
                    <a:pt x="753" y="1486"/>
                    <a:pt x="846" y="1486"/>
                  </a:cubicBezTo>
                  <a:cubicBezTo>
                    <a:pt x="1133" y="1486"/>
                    <a:pt x="1412" y="1307"/>
                    <a:pt x="1524" y="1020"/>
                  </a:cubicBezTo>
                  <a:cubicBezTo>
                    <a:pt x="1685" y="636"/>
                    <a:pt x="1495" y="197"/>
                    <a:pt x="1112" y="52"/>
                  </a:cubicBezTo>
                  <a:cubicBezTo>
                    <a:pt x="1025" y="17"/>
                    <a:pt x="933" y="0"/>
                    <a:pt x="842"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6563;p73">
              <a:extLst>
                <a:ext uri="{FF2B5EF4-FFF2-40B4-BE49-F238E27FC236}">
                  <a16:creationId xmlns:a16="http://schemas.microsoft.com/office/drawing/2014/main" id="{4C021518-9C85-499A-BA5C-1F5D6076F88C}"/>
                </a:ext>
              </a:extLst>
            </p:cNvPr>
            <p:cNvSpPr/>
            <p:nvPr/>
          </p:nvSpPr>
          <p:spPr>
            <a:xfrm>
              <a:off x="3807325" y="2169475"/>
              <a:ext cx="38450" cy="38800"/>
            </a:xfrm>
            <a:custGeom>
              <a:avLst/>
              <a:gdLst/>
              <a:ahLst/>
              <a:cxnLst/>
              <a:rect l="l" t="t" r="r" b="b"/>
              <a:pathLst>
                <a:path w="1538" h="1552" extrusionOk="0">
                  <a:moveTo>
                    <a:pt x="774" y="57"/>
                  </a:moveTo>
                  <a:cubicBezTo>
                    <a:pt x="862" y="57"/>
                    <a:pt x="950" y="88"/>
                    <a:pt x="1038" y="117"/>
                  </a:cubicBezTo>
                  <a:cubicBezTo>
                    <a:pt x="1302" y="233"/>
                    <a:pt x="1478" y="496"/>
                    <a:pt x="1478" y="778"/>
                  </a:cubicBezTo>
                  <a:cubicBezTo>
                    <a:pt x="1478" y="866"/>
                    <a:pt x="1464" y="954"/>
                    <a:pt x="1421" y="1042"/>
                  </a:cubicBezTo>
                  <a:cubicBezTo>
                    <a:pt x="1319" y="1320"/>
                    <a:pt x="1038" y="1495"/>
                    <a:pt x="760" y="1495"/>
                  </a:cubicBezTo>
                  <a:cubicBezTo>
                    <a:pt x="672" y="1495"/>
                    <a:pt x="584" y="1481"/>
                    <a:pt x="496" y="1436"/>
                  </a:cubicBezTo>
                  <a:cubicBezTo>
                    <a:pt x="233" y="1334"/>
                    <a:pt x="57" y="1070"/>
                    <a:pt x="57" y="778"/>
                  </a:cubicBezTo>
                  <a:cubicBezTo>
                    <a:pt x="57" y="690"/>
                    <a:pt x="71" y="602"/>
                    <a:pt x="116" y="514"/>
                  </a:cubicBezTo>
                  <a:cubicBezTo>
                    <a:pt x="218" y="233"/>
                    <a:pt x="496" y="57"/>
                    <a:pt x="774" y="57"/>
                  </a:cubicBezTo>
                  <a:close/>
                  <a:moveTo>
                    <a:pt x="774" y="1"/>
                  </a:moveTo>
                  <a:cubicBezTo>
                    <a:pt x="468" y="1"/>
                    <a:pt x="176" y="190"/>
                    <a:pt x="57" y="496"/>
                  </a:cubicBezTo>
                  <a:cubicBezTo>
                    <a:pt x="14" y="584"/>
                    <a:pt x="0" y="690"/>
                    <a:pt x="0" y="778"/>
                  </a:cubicBezTo>
                  <a:cubicBezTo>
                    <a:pt x="0" y="1084"/>
                    <a:pt x="176" y="1376"/>
                    <a:pt x="482" y="1495"/>
                  </a:cubicBezTo>
                  <a:cubicBezTo>
                    <a:pt x="570" y="1538"/>
                    <a:pt x="672" y="1552"/>
                    <a:pt x="760" y="1552"/>
                  </a:cubicBezTo>
                  <a:cubicBezTo>
                    <a:pt x="1070" y="1552"/>
                    <a:pt x="1362" y="1362"/>
                    <a:pt x="1478" y="1070"/>
                  </a:cubicBezTo>
                  <a:cubicBezTo>
                    <a:pt x="1523" y="968"/>
                    <a:pt x="1538" y="866"/>
                    <a:pt x="1538" y="778"/>
                  </a:cubicBezTo>
                  <a:cubicBezTo>
                    <a:pt x="1538" y="468"/>
                    <a:pt x="1362" y="176"/>
                    <a:pt x="1056" y="57"/>
                  </a:cubicBezTo>
                  <a:cubicBezTo>
                    <a:pt x="968" y="29"/>
                    <a:pt x="862" y="1"/>
                    <a:pt x="7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6564;p73">
              <a:extLst>
                <a:ext uri="{FF2B5EF4-FFF2-40B4-BE49-F238E27FC236}">
                  <a16:creationId xmlns:a16="http://schemas.microsoft.com/office/drawing/2014/main" id="{83DED4FB-8A71-476E-B1C8-AA4998E4C796}"/>
                </a:ext>
              </a:extLst>
            </p:cNvPr>
            <p:cNvSpPr/>
            <p:nvPr/>
          </p:nvSpPr>
          <p:spPr>
            <a:xfrm>
              <a:off x="3805825" y="2172075"/>
              <a:ext cx="41450" cy="36950"/>
            </a:xfrm>
            <a:custGeom>
              <a:avLst/>
              <a:gdLst/>
              <a:ahLst/>
              <a:cxnLst/>
              <a:rect l="l" t="t" r="r" b="b"/>
              <a:pathLst>
                <a:path w="1658" h="1478" extrusionOk="0">
                  <a:moveTo>
                    <a:pt x="823" y="0"/>
                  </a:moveTo>
                  <a:cubicBezTo>
                    <a:pt x="535" y="0"/>
                    <a:pt x="257" y="179"/>
                    <a:pt x="148" y="466"/>
                  </a:cubicBezTo>
                  <a:cubicBezTo>
                    <a:pt x="1" y="850"/>
                    <a:pt x="176" y="1272"/>
                    <a:pt x="542" y="1420"/>
                  </a:cubicBezTo>
                  <a:cubicBezTo>
                    <a:pt x="635" y="1459"/>
                    <a:pt x="730" y="1478"/>
                    <a:pt x="823" y="1478"/>
                  </a:cubicBezTo>
                  <a:cubicBezTo>
                    <a:pt x="1114" y="1478"/>
                    <a:pt x="1387" y="1298"/>
                    <a:pt x="1510" y="1008"/>
                  </a:cubicBezTo>
                  <a:cubicBezTo>
                    <a:pt x="1657" y="628"/>
                    <a:pt x="1481" y="203"/>
                    <a:pt x="1098" y="58"/>
                  </a:cubicBezTo>
                  <a:cubicBezTo>
                    <a:pt x="1009" y="19"/>
                    <a:pt x="915" y="0"/>
                    <a:pt x="8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6565;p73">
              <a:extLst>
                <a:ext uri="{FF2B5EF4-FFF2-40B4-BE49-F238E27FC236}">
                  <a16:creationId xmlns:a16="http://schemas.microsoft.com/office/drawing/2014/main" id="{28523B67-C797-4FD6-BCFB-6BCB57F47E6F}"/>
                </a:ext>
              </a:extLst>
            </p:cNvPr>
            <p:cNvSpPr/>
            <p:nvPr/>
          </p:nvSpPr>
          <p:spPr>
            <a:xfrm>
              <a:off x="3812775" y="2178400"/>
              <a:ext cx="27100" cy="24200"/>
            </a:xfrm>
            <a:custGeom>
              <a:avLst/>
              <a:gdLst/>
              <a:ahLst/>
              <a:cxnLst/>
              <a:rect l="l" t="t" r="r" b="b"/>
              <a:pathLst>
                <a:path w="1084" h="968" extrusionOk="0">
                  <a:moveTo>
                    <a:pt x="548" y="1"/>
                  </a:moveTo>
                  <a:cubicBezTo>
                    <a:pt x="358" y="1"/>
                    <a:pt x="179" y="113"/>
                    <a:pt x="102" y="301"/>
                  </a:cubicBezTo>
                  <a:cubicBezTo>
                    <a:pt x="0" y="551"/>
                    <a:pt x="117" y="829"/>
                    <a:pt x="366" y="931"/>
                  </a:cubicBezTo>
                  <a:cubicBezTo>
                    <a:pt x="425" y="956"/>
                    <a:pt x="486" y="967"/>
                    <a:pt x="545" y="967"/>
                  </a:cubicBezTo>
                  <a:cubicBezTo>
                    <a:pt x="737" y="967"/>
                    <a:pt x="915" y="847"/>
                    <a:pt x="982" y="667"/>
                  </a:cubicBezTo>
                  <a:cubicBezTo>
                    <a:pt x="1084" y="421"/>
                    <a:pt x="968" y="139"/>
                    <a:pt x="732" y="37"/>
                  </a:cubicBezTo>
                  <a:cubicBezTo>
                    <a:pt x="672" y="12"/>
                    <a:pt x="609" y="1"/>
                    <a:pt x="5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6566;p73">
              <a:extLst>
                <a:ext uri="{FF2B5EF4-FFF2-40B4-BE49-F238E27FC236}">
                  <a16:creationId xmlns:a16="http://schemas.microsoft.com/office/drawing/2014/main" id="{248E13FF-AE19-4EB7-802A-7EBA74EFCD6C}"/>
                </a:ext>
              </a:extLst>
            </p:cNvPr>
            <p:cNvSpPr/>
            <p:nvPr/>
          </p:nvSpPr>
          <p:spPr>
            <a:xfrm>
              <a:off x="3812425" y="2182475"/>
              <a:ext cx="9175" cy="6350"/>
            </a:xfrm>
            <a:custGeom>
              <a:avLst/>
              <a:gdLst/>
              <a:ahLst/>
              <a:cxnLst/>
              <a:rect l="l" t="t" r="r" b="b"/>
              <a:pathLst>
                <a:path w="367" h="254" extrusionOk="0">
                  <a:moveTo>
                    <a:pt x="150" y="0"/>
                  </a:moveTo>
                  <a:cubicBezTo>
                    <a:pt x="96" y="0"/>
                    <a:pt x="50" y="27"/>
                    <a:pt x="29" y="64"/>
                  </a:cubicBezTo>
                  <a:cubicBezTo>
                    <a:pt x="0" y="124"/>
                    <a:pt x="60" y="198"/>
                    <a:pt x="148" y="226"/>
                  </a:cubicBezTo>
                  <a:cubicBezTo>
                    <a:pt x="183" y="245"/>
                    <a:pt x="219" y="253"/>
                    <a:pt x="250" y="253"/>
                  </a:cubicBezTo>
                  <a:cubicBezTo>
                    <a:pt x="297" y="253"/>
                    <a:pt x="335" y="234"/>
                    <a:pt x="352" y="198"/>
                  </a:cubicBezTo>
                  <a:cubicBezTo>
                    <a:pt x="366" y="124"/>
                    <a:pt x="324" y="50"/>
                    <a:pt x="236" y="22"/>
                  </a:cubicBezTo>
                  <a:cubicBezTo>
                    <a:pt x="207" y="7"/>
                    <a:pt x="177" y="0"/>
                    <a:pt x="1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6567;p73">
              <a:extLst>
                <a:ext uri="{FF2B5EF4-FFF2-40B4-BE49-F238E27FC236}">
                  <a16:creationId xmlns:a16="http://schemas.microsoft.com/office/drawing/2014/main" id="{E930695A-8487-474B-9E50-F3FB50A54F3B}"/>
                </a:ext>
              </a:extLst>
            </p:cNvPr>
            <p:cNvSpPr/>
            <p:nvPr/>
          </p:nvSpPr>
          <p:spPr>
            <a:xfrm>
              <a:off x="3849800" y="2223650"/>
              <a:ext cx="21300" cy="8825"/>
            </a:xfrm>
            <a:custGeom>
              <a:avLst/>
              <a:gdLst/>
              <a:ahLst/>
              <a:cxnLst/>
              <a:rect l="l" t="t" r="r" b="b"/>
              <a:pathLst>
                <a:path w="852" h="353" extrusionOk="0">
                  <a:moveTo>
                    <a:pt x="820" y="0"/>
                  </a:moveTo>
                  <a:lnTo>
                    <a:pt x="820" y="18"/>
                  </a:lnTo>
                  <a:lnTo>
                    <a:pt x="806" y="18"/>
                  </a:lnTo>
                  <a:lnTo>
                    <a:pt x="792" y="32"/>
                  </a:lnTo>
                  <a:cubicBezTo>
                    <a:pt x="778" y="46"/>
                    <a:pt x="764" y="60"/>
                    <a:pt x="764" y="74"/>
                  </a:cubicBezTo>
                  <a:cubicBezTo>
                    <a:pt x="746" y="74"/>
                    <a:pt x="732" y="88"/>
                    <a:pt x="718" y="106"/>
                  </a:cubicBezTo>
                  <a:cubicBezTo>
                    <a:pt x="704" y="120"/>
                    <a:pt x="676" y="134"/>
                    <a:pt x="658" y="148"/>
                  </a:cubicBezTo>
                  <a:cubicBezTo>
                    <a:pt x="644" y="162"/>
                    <a:pt x="616" y="176"/>
                    <a:pt x="602" y="194"/>
                  </a:cubicBezTo>
                  <a:cubicBezTo>
                    <a:pt x="570" y="194"/>
                    <a:pt x="556" y="222"/>
                    <a:pt x="528" y="222"/>
                  </a:cubicBezTo>
                  <a:cubicBezTo>
                    <a:pt x="514" y="236"/>
                    <a:pt x="482" y="250"/>
                    <a:pt x="454" y="250"/>
                  </a:cubicBezTo>
                  <a:cubicBezTo>
                    <a:pt x="440" y="264"/>
                    <a:pt x="412" y="264"/>
                    <a:pt x="380" y="282"/>
                  </a:cubicBezTo>
                  <a:cubicBezTo>
                    <a:pt x="352" y="282"/>
                    <a:pt x="324" y="282"/>
                    <a:pt x="306" y="296"/>
                  </a:cubicBezTo>
                  <a:lnTo>
                    <a:pt x="162" y="296"/>
                  </a:lnTo>
                  <a:cubicBezTo>
                    <a:pt x="148" y="282"/>
                    <a:pt x="116" y="282"/>
                    <a:pt x="102" y="282"/>
                  </a:cubicBezTo>
                  <a:cubicBezTo>
                    <a:pt x="88" y="282"/>
                    <a:pt x="74" y="282"/>
                    <a:pt x="60" y="264"/>
                  </a:cubicBezTo>
                  <a:lnTo>
                    <a:pt x="28" y="264"/>
                  </a:lnTo>
                  <a:cubicBezTo>
                    <a:pt x="14" y="264"/>
                    <a:pt x="0" y="264"/>
                    <a:pt x="0" y="282"/>
                  </a:cubicBezTo>
                  <a:cubicBezTo>
                    <a:pt x="0" y="282"/>
                    <a:pt x="0" y="296"/>
                    <a:pt x="14" y="296"/>
                  </a:cubicBezTo>
                  <a:cubicBezTo>
                    <a:pt x="14" y="296"/>
                    <a:pt x="28" y="310"/>
                    <a:pt x="43" y="310"/>
                  </a:cubicBezTo>
                  <a:cubicBezTo>
                    <a:pt x="60" y="324"/>
                    <a:pt x="74" y="324"/>
                    <a:pt x="88" y="324"/>
                  </a:cubicBezTo>
                  <a:cubicBezTo>
                    <a:pt x="116" y="338"/>
                    <a:pt x="130" y="338"/>
                    <a:pt x="162" y="338"/>
                  </a:cubicBezTo>
                  <a:cubicBezTo>
                    <a:pt x="176" y="352"/>
                    <a:pt x="204" y="352"/>
                    <a:pt x="218" y="352"/>
                  </a:cubicBezTo>
                  <a:lnTo>
                    <a:pt x="394" y="352"/>
                  </a:lnTo>
                  <a:cubicBezTo>
                    <a:pt x="426" y="338"/>
                    <a:pt x="454" y="338"/>
                    <a:pt x="482" y="324"/>
                  </a:cubicBezTo>
                  <a:cubicBezTo>
                    <a:pt x="514" y="324"/>
                    <a:pt x="542" y="310"/>
                    <a:pt x="570" y="296"/>
                  </a:cubicBezTo>
                  <a:cubicBezTo>
                    <a:pt x="588" y="282"/>
                    <a:pt x="616" y="264"/>
                    <a:pt x="644" y="250"/>
                  </a:cubicBezTo>
                  <a:cubicBezTo>
                    <a:pt x="658" y="236"/>
                    <a:pt x="690" y="222"/>
                    <a:pt x="704" y="208"/>
                  </a:cubicBezTo>
                  <a:cubicBezTo>
                    <a:pt x="718" y="176"/>
                    <a:pt x="746" y="162"/>
                    <a:pt x="764" y="148"/>
                  </a:cubicBezTo>
                  <a:cubicBezTo>
                    <a:pt x="792" y="120"/>
                    <a:pt x="806" y="88"/>
                    <a:pt x="820" y="60"/>
                  </a:cubicBezTo>
                  <a:cubicBezTo>
                    <a:pt x="834" y="60"/>
                    <a:pt x="834" y="46"/>
                    <a:pt x="834" y="46"/>
                  </a:cubicBezTo>
                  <a:lnTo>
                    <a:pt x="852" y="32"/>
                  </a:lnTo>
                  <a:cubicBezTo>
                    <a:pt x="852" y="18"/>
                    <a:pt x="852" y="18"/>
                    <a:pt x="834"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6568;p73">
              <a:extLst>
                <a:ext uri="{FF2B5EF4-FFF2-40B4-BE49-F238E27FC236}">
                  <a16:creationId xmlns:a16="http://schemas.microsoft.com/office/drawing/2014/main" id="{E78E8F1D-A197-43E1-BBE3-CBDD69F3A48D}"/>
                </a:ext>
              </a:extLst>
            </p:cNvPr>
            <p:cNvSpPr/>
            <p:nvPr/>
          </p:nvSpPr>
          <p:spPr>
            <a:xfrm>
              <a:off x="3897800" y="2162625"/>
              <a:ext cx="34375" cy="33800"/>
            </a:xfrm>
            <a:custGeom>
              <a:avLst/>
              <a:gdLst/>
              <a:ahLst/>
              <a:cxnLst/>
              <a:rect l="l" t="t" r="r" b="b"/>
              <a:pathLst>
                <a:path w="1375" h="1352" extrusionOk="0">
                  <a:moveTo>
                    <a:pt x="522" y="1"/>
                  </a:moveTo>
                  <a:cubicBezTo>
                    <a:pt x="499" y="1"/>
                    <a:pt x="477" y="4"/>
                    <a:pt x="455" y="11"/>
                  </a:cubicBezTo>
                  <a:cubicBezTo>
                    <a:pt x="1" y="127"/>
                    <a:pt x="690" y="992"/>
                    <a:pt x="792" y="1108"/>
                  </a:cubicBezTo>
                  <a:cubicBezTo>
                    <a:pt x="866" y="1173"/>
                    <a:pt x="1101" y="1352"/>
                    <a:pt x="1243" y="1352"/>
                  </a:cubicBezTo>
                  <a:cubicBezTo>
                    <a:pt x="1324" y="1352"/>
                    <a:pt x="1375" y="1294"/>
                    <a:pt x="1348" y="1122"/>
                  </a:cubicBezTo>
                  <a:cubicBezTo>
                    <a:pt x="1348" y="1122"/>
                    <a:pt x="939" y="1"/>
                    <a:pt x="522" y="1"/>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6569;p73">
              <a:extLst>
                <a:ext uri="{FF2B5EF4-FFF2-40B4-BE49-F238E27FC236}">
                  <a16:creationId xmlns:a16="http://schemas.microsoft.com/office/drawing/2014/main" id="{84B49D3B-7E0B-4ABD-BDB6-0E234B317A3C}"/>
                </a:ext>
              </a:extLst>
            </p:cNvPr>
            <p:cNvSpPr/>
            <p:nvPr/>
          </p:nvSpPr>
          <p:spPr>
            <a:xfrm>
              <a:off x="3805950" y="2142900"/>
              <a:ext cx="46425" cy="21550"/>
            </a:xfrm>
            <a:custGeom>
              <a:avLst/>
              <a:gdLst/>
              <a:ahLst/>
              <a:cxnLst/>
              <a:rect l="l" t="t" r="r" b="b"/>
              <a:pathLst>
                <a:path w="1857" h="862" extrusionOk="0">
                  <a:moveTo>
                    <a:pt x="1332" y="1"/>
                  </a:moveTo>
                  <a:cubicBezTo>
                    <a:pt x="906" y="1"/>
                    <a:pt x="200" y="564"/>
                    <a:pt x="200" y="564"/>
                  </a:cubicBezTo>
                  <a:cubicBezTo>
                    <a:pt x="1" y="802"/>
                    <a:pt x="197" y="861"/>
                    <a:pt x="399" y="861"/>
                  </a:cubicBezTo>
                  <a:cubicBezTo>
                    <a:pt x="508" y="861"/>
                    <a:pt x="619" y="844"/>
                    <a:pt x="671" y="828"/>
                  </a:cubicBezTo>
                  <a:cubicBezTo>
                    <a:pt x="829" y="800"/>
                    <a:pt x="1856" y="416"/>
                    <a:pt x="1550" y="82"/>
                  </a:cubicBezTo>
                  <a:cubicBezTo>
                    <a:pt x="1495" y="24"/>
                    <a:pt x="1419" y="1"/>
                    <a:pt x="1332" y="1"/>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6570;p73">
              <a:extLst>
                <a:ext uri="{FF2B5EF4-FFF2-40B4-BE49-F238E27FC236}">
                  <a16:creationId xmlns:a16="http://schemas.microsoft.com/office/drawing/2014/main" id="{34046665-50F1-4696-B2CF-E4D2736D7BC6}"/>
                </a:ext>
              </a:extLst>
            </p:cNvPr>
            <p:cNvSpPr/>
            <p:nvPr/>
          </p:nvSpPr>
          <p:spPr>
            <a:xfrm>
              <a:off x="3842850" y="2200950"/>
              <a:ext cx="19450" cy="19125"/>
            </a:xfrm>
            <a:custGeom>
              <a:avLst/>
              <a:gdLst/>
              <a:ahLst/>
              <a:cxnLst/>
              <a:rect l="l" t="t" r="r" b="b"/>
              <a:pathLst>
                <a:path w="778" h="765" extrusionOk="0">
                  <a:moveTo>
                    <a:pt x="331" y="0"/>
                  </a:moveTo>
                  <a:cubicBezTo>
                    <a:pt x="269" y="0"/>
                    <a:pt x="212" y="38"/>
                    <a:pt x="162" y="149"/>
                  </a:cubicBezTo>
                  <a:cubicBezTo>
                    <a:pt x="0" y="514"/>
                    <a:pt x="514" y="764"/>
                    <a:pt x="514" y="764"/>
                  </a:cubicBezTo>
                  <a:lnTo>
                    <a:pt x="778" y="205"/>
                  </a:lnTo>
                  <a:cubicBezTo>
                    <a:pt x="626" y="185"/>
                    <a:pt x="467" y="0"/>
                    <a:pt x="331" y="0"/>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6571;p73">
              <a:extLst>
                <a:ext uri="{FF2B5EF4-FFF2-40B4-BE49-F238E27FC236}">
                  <a16:creationId xmlns:a16="http://schemas.microsoft.com/office/drawing/2014/main" id="{6FE8F003-38AD-4303-A63D-99FA27FAC42F}"/>
                </a:ext>
              </a:extLst>
            </p:cNvPr>
            <p:cNvSpPr/>
            <p:nvPr/>
          </p:nvSpPr>
          <p:spPr>
            <a:xfrm>
              <a:off x="3845050" y="2178275"/>
              <a:ext cx="26050" cy="42300"/>
            </a:xfrm>
            <a:custGeom>
              <a:avLst/>
              <a:gdLst/>
              <a:ahLst/>
              <a:cxnLst/>
              <a:rect l="l" t="t" r="r" b="b"/>
              <a:pathLst>
                <a:path w="1042" h="1692" extrusionOk="0">
                  <a:moveTo>
                    <a:pt x="1024" y="0"/>
                  </a:moveTo>
                  <a:cubicBezTo>
                    <a:pt x="1010" y="0"/>
                    <a:pt x="1010" y="0"/>
                    <a:pt x="1010" y="14"/>
                  </a:cubicBezTo>
                  <a:cubicBezTo>
                    <a:pt x="1010" y="14"/>
                    <a:pt x="996" y="57"/>
                    <a:pt x="982" y="130"/>
                  </a:cubicBezTo>
                  <a:cubicBezTo>
                    <a:pt x="968" y="204"/>
                    <a:pt x="954" y="306"/>
                    <a:pt x="922" y="426"/>
                  </a:cubicBezTo>
                  <a:cubicBezTo>
                    <a:pt x="908" y="542"/>
                    <a:pt x="880" y="690"/>
                    <a:pt x="820" y="834"/>
                  </a:cubicBezTo>
                  <a:cubicBezTo>
                    <a:pt x="820" y="880"/>
                    <a:pt x="806" y="908"/>
                    <a:pt x="792" y="954"/>
                  </a:cubicBezTo>
                  <a:cubicBezTo>
                    <a:pt x="760" y="982"/>
                    <a:pt x="746" y="1024"/>
                    <a:pt x="732" y="1041"/>
                  </a:cubicBezTo>
                  <a:lnTo>
                    <a:pt x="704" y="1070"/>
                  </a:lnTo>
                  <a:lnTo>
                    <a:pt x="644" y="1070"/>
                  </a:lnTo>
                  <a:cubicBezTo>
                    <a:pt x="616" y="1056"/>
                    <a:pt x="584" y="1041"/>
                    <a:pt x="556" y="1010"/>
                  </a:cubicBezTo>
                  <a:cubicBezTo>
                    <a:pt x="482" y="968"/>
                    <a:pt x="408" y="922"/>
                    <a:pt x="320" y="880"/>
                  </a:cubicBezTo>
                  <a:cubicBezTo>
                    <a:pt x="299" y="873"/>
                    <a:pt x="277" y="869"/>
                    <a:pt x="254" y="869"/>
                  </a:cubicBezTo>
                  <a:cubicBezTo>
                    <a:pt x="230" y="869"/>
                    <a:pt x="204" y="873"/>
                    <a:pt x="176" y="880"/>
                  </a:cubicBezTo>
                  <a:cubicBezTo>
                    <a:pt x="131" y="894"/>
                    <a:pt x="102" y="936"/>
                    <a:pt x="74" y="982"/>
                  </a:cubicBezTo>
                  <a:cubicBezTo>
                    <a:pt x="29" y="1056"/>
                    <a:pt x="0" y="1129"/>
                    <a:pt x="14" y="1217"/>
                  </a:cubicBezTo>
                  <a:cubicBezTo>
                    <a:pt x="14" y="1288"/>
                    <a:pt x="43" y="1362"/>
                    <a:pt x="88" y="1421"/>
                  </a:cubicBezTo>
                  <a:cubicBezTo>
                    <a:pt x="162" y="1523"/>
                    <a:pt x="250" y="1597"/>
                    <a:pt x="306" y="1625"/>
                  </a:cubicBezTo>
                  <a:cubicBezTo>
                    <a:pt x="366" y="1671"/>
                    <a:pt x="408" y="1685"/>
                    <a:pt x="408" y="1685"/>
                  </a:cubicBezTo>
                  <a:cubicBezTo>
                    <a:pt x="414" y="1690"/>
                    <a:pt x="418" y="1691"/>
                    <a:pt x="421" y="1691"/>
                  </a:cubicBezTo>
                  <a:cubicBezTo>
                    <a:pt x="428" y="1691"/>
                    <a:pt x="431" y="1685"/>
                    <a:pt x="440" y="1685"/>
                  </a:cubicBezTo>
                  <a:cubicBezTo>
                    <a:pt x="440" y="1671"/>
                    <a:pt x="440" y="1671"/>
                    <a:pt x="426" y="1671"/>
                  </a:cubicBezTo>
                  <a:cubicBezTo>
                    <a:pt x="426" y="1671"/>
                    <a:pt x="394" y="1639"/>
                    <a:pt x="338" y="1597"/>
                  </a:cubicBezTo>
                  <a:cubicBezTo>
                    <a:pt x="306" y="1583"/>
                    <a:pt x="278" y="1552"/>
                    <a:pt x="233" y="1509"/>
                  </a:cubicBezTo>
                  <a:cubicBezTo>
                    <a:pt x="204" y="1481"/>
                    <a:pt x="162" y="1435"/>
                    <a:pt x="131" y="1393"/>
                  </a:cubicBezTo>
                  <a:cubicBezTo>
                    <a:pt x="102" y="1333"/>
                    <a:pt x="74" y="1274"/>
                    <a:pt x="74" y="1200"/>
                  </a:cubicBezTo>
                  <a:cubicBezTo>
                    <a:pt x="74" y="1143"/>
                    <a:pt x="102" y="1070"/>
                    <a:pt x="131" y="1010"/>
                  </a:cubicBezTo>
                  <a:cubicBezTo>
                    <a:pt x="162" y="982"/>
                    <a:pt x="176" y="954"/>
                    <a:pt x="204" y="954"/>
                  </a:cubicBezTo>
                  <a:cubicBezTo>
                    <a:pt x="218" y="945"/>
                    <a:pt x="233" y="940"/>
                    <a:pt x="250" y="940"/>
                  </a:cubicBezTo>
                  <a:cubicBezTo>
                    <a:pt x="267" y="940"/>
                    <a:pt x="285" y="945"/>
                    <a:pt x="306" y="954"/>
                  </a:cubicBezTo>
                  <a:cubicBezTo>
                    <a:pt x="366" y="982"/>
                    <a:pt x="440" y="1041"/>
                    <a:pt x="514" y="1084"/>
                  </a:cubicBezTo>
                  <a:cubicBezTo>
                    <a:pt x="542" y="1098"/>
                    <a:pt x="584" y="1129"/>
                    <a:pt x="630" y="1143"/>
                  </a:cubicBezTo>
                  <a:lnTo>
                    <a:pt x="718" y="1143"/>
                  </a:lnTo>
                  <a:cubicBezTo>
                    <a:pt x="746" y="1129"/>
                    <a:pt x="760" y="1112"/>
                    <a:pt x="792" y="1098"/>
                  </a:cubicBezTo>
                  <a:cubicBezTo>
                    <a:pt x="820" y="1056"/>
                    <a:pt x="834" y="1010"/>
                    <a:pt x="848" y="982"/>
                  </a:cubicBezTo>
                  <a:cubicBezTo>
                    <a:pt x="866" y="936"/>
                    <a:pt x="880" y="894"/>
                    <a:pt x="894" y="866"/>
                  </a:cubicBezTo>
                  <a:cubicBezTo>
                    <a:pt x="922" y="792"/>
                    <a:pt x="936" y="704"/>
                    <a:pt x="954" y="644"/>
                  </a:cubicBezTo>
                  <a:cubicBezTo>
                    <a:pt x="968" y="570"/>
                    <a:pt x="982" y="496"/>
                    <a:pt x="982" y="440"/>
                  </a:cubicBezTo>
                  <a:cubicBezTo>
                    <a:pt x="1010" y="306"/>
                    <a:pt x="1010" y="204"/>
                    <a:pt x="1024" y="130"/>
                  </a:cubicBezTo>
                  <a:cubicBezTo>
                    <a:pt x="1024" y="57"/>
                    <a:pt x="1042" y="14"/>
                    <a:pt x="1042" y="14"/>
                  </a:cubicBezTo>
                  <a:lnTo>
                    <a:pt x="1024" y="0"/>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48"/>
          <p:cNvSpPr/>
          <p:nvPr/>
        </p:nvSpPr>
        <p:spPr>
          <a:xfrm rot="359427">
            <a:off x="3943260" y="1435182"/>
            <a:ext cx="1555228" cy="1442949"/>
          </a:xfrm>
          <a:custGeom>
            <a:avLst/>
            <a:gdLst/>
            <a:ahLst/>
            <a:cxnLst/>
            <a:rect l="l" t="t" r="r" b="b"/>
            <a:pathLst>
              <a:path w="14918" h="13841" extrusionOk="0">
                <a:moveTo>
                  <a:pt x="7643" y="0"/>
                </a:moveTo>
                <a:cubicBezTo>
                  <a:pt x="7140" y="0"/>
                  <a:pt x="6669" y="57"/>
                  <a:pt x="6257" y="158"/>
                </a:cubicBezTo>
                <a:cubicBezTo>
                  <a:pt x="5550" y="338"/>
                  <a:pt x="4685" y="591"/>
                  <a:pt x="3821" y="1044"/>
                </a:cubicBezTo>
                <a:cubicBezTo>
                  <a:pt x="3578" y="1171"/>
                  <a:pt x="3345" y="1318"/>
                  <a:pt x="3102" y="1477"/>
                </a:cubicBezTo>
                <a:cubicBezTo>
                  <a:pt x="1783" y="2394"/>
                  <a:pt x="603" y="3913"/>
                  <a:pt x="224" y="6528"/>
                </a:cubicBezTo>
                <a:cubicBezTo>
                  <a:pt x="1" y="8153"/>
                  <a:pt x="297" y="9589"/>
                  <a:pt x="983" y="10758"/>
                </a:cubicBezTo>
                <a:cubicBezTo>
                  <a:pt x="1457" y="11581"/>
                  <a:pt x="2143" y="12267"/>
                  <a:pt x="2965" y="12774"/>
                </a:cubicBezTo>
                <a:cubicBezTo>
                  <a:pt x="3705" y="13237"/>
                  <a:pt x="4568" y="13566"/>
                  <a:pt x="5517" y="13723"/>
                </a:cubicBezTo>
                <a:cubicBezTo>
                  <a:pt x="5963" y="13800"/>
                  <a:pt x="6429" y="13840"/>
                  <a:pt x="6910" y="13840"/>
                </a:cubicBezTo>
                <a:cubicBezTo>
                  <a:pt x="7421" y="13840"/>
                  <a:pt x="7950" y="13795"/>
                  <a:pt x="8492" y="13703"/>
                </a:cubicBezTo>
                <a:cubicBezTo>
                  <a:pt x="9591" y="13523"/>
                  <a:pt x="10530" y="13186"/>
                  <a:pt x="11310" y="12710"/>
                </a:cubicBezTo>
                <a:cubicBezTo>
                  <a:pt x="14125" y="11012"/>
                  <a:pt x="14918" y="7680"/>
                  <a:pt x="13852" y="4462"/>
                </a:cubicBezTo>
                <a:cubicBezTo>
                  <a:pt x="13335" y="2890"/>
                  <a:pt x="12429" y="1814"/>
                  <a:pt x="11373" y="1108"/>
                </a:cubicBezTo>
                <a:cubicBezTo>
                  <a:pt x="10188" y="315"/>
                  <a:pt x="8827" y="0"/>
                  <a:pt x="7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8"/>
          <p:cNvSpPr txBox="1">
            <a:spLocks noGrp="1"/>
          </p:cNvSpPr>
          <p:nvPr>
            <p:ph type="title"/>
          </p:nvPr>
        </p:nvSpPr>
        <p:spPr>
          <a:xfrm>
            <a:off x="4708884" y="2238420"/>
            <a:ext cx="3836560" cy="47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altLang="en-GB" sz="6000" dirty="0">
                <a:latin typeface="#9Slide03 Arima Madurai Black" panose="00000A00000000000000" charset="0"/>
                <a:cs typeface="#9Slide03 Arima Madurai Black" panose="00000A00000000000000" charset="0"/>
              </a:rPr>
              <a:t>Khởi động</a:t>
            </a:r>
          </a:p>
        </p:txBody>
      </p:sp>
      <p:sp>
        <p:nvSpPr>
          <p:cNvPr id="624" name="Google Shape;624;p48"/>
          <p:cNvSpPr txBox="1">
            <a:spLocks noGrp="1"/>
          </p:cNvSpPr>
          <p:nvPr>
            <p:ph type="title" idx="4294967295"/>
          </p:nvPr>
        </p:nvSpPr>
        <p:spPr>
          <a:xfrm>
            <a:off x="4188130" y="1805209"/>
            <a:ext cx="1263015" cy="110299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dirty="0">
                <a:latin typeface="Times New Roman" panose="02020603050405020304" pitchFamily="18" charset="0"/>
                <a:cs typeface="Times New Roman" panose="02020603050405020304" pitchFamily="18" charset="0"/>
              </a:rPr>
              <a:t>01</a:t>
            </a:r>
          </a:p>
        </p:txBody>
      </p:sp>
      <p:grpSp>
        <p:nvGrpSpPr>
          <p:cNvPr id="625" name="Google Shape;625;p48"/>
          <p:cNvGrpSpPr/>
          <p:nvPr/>
        </p:nvGrpSpPr>
        <p:grpSpPr>
          <a:xfrm>
            <a:off x="896304" y="1691008"/>
            <a:ext cx="1487362" cy="2680335"/>
            <a:chOff x="3454075" y="1949925"/>
            <a:chExt cx="369000" cy="640075"/>
          </a:xfrm>
        </p:grpSpPr>
        <p:sp>
          <p:nvSpPr>
            <p:cNvPr id="626" name="Google Shape;626;p48"/>
            <p:cNvSpPr/>
            <p:nvPr/>
          </p:nvSpPr>
          <p:spPr>
            <a:xfrm>
              <a:off x="3707250" y="2086975"/>
              <a:ext cx="112850" cy="188400"/>
            </a:xfrm>
            <a:custGeom>
              <a:avLst/>
              <a:gdLst/>
              <a:ahLst/>
              <a:cxnLst/>
              <a:rect l="l" t="t" r="r" b="b"/>
              <a:pathLst>
                <a:path w="4514" h="7536" extrusionOk="0">
                  <a:moveTo>
                    <a:pt x="2712" y="1"/>
                  </a:moveTo>
                  <a:lnTo>
                    <a:pt x="2522" y="838"/>
                  </a:lnTo>
                  <a:lnTo>
                    <a:pt x="2403" y="1232"/>
                  </a:lnTo>
                  <a:lnTo>
                    <a:pt x="2347" y="1436"/>
                  </a:lnTo>
                  <a:lnTo>
                    <a:pt x="2315" y="1541"/>
                  </a:lnTo>
                  <a:lnTo>
                    <a:pt x="2287" y="1643"/>
                  </a:lnTo>
                  <a:lnTo>
                    <a:pt x="2157" y="2037"/>
                  </a:lnTo>
                  <a:cubicBezTo>
                    <a:pt x="2139" y="2097"/>
                    <a:pt x="2111" y="2171"/>
                    <a:pt x="2083" y="2227"/>
                  </a:cubicBezTo>
                  <a:lnTo>
                    <a:pt x="2009" y="2421"/>
                  </a:lnTo>
                  <a:lnTo>
                    <a:pt x="1861" y="2800"/>
                  </a:lnTo>
                  <a:lnTo>
                    <a:pt x="1699" y="3180"/>
                  </a:lnTo>
                  <a:cubicBezTo>
                    <a:pt x="1467" y="3666"/>
                    <a:pt x="1203" y="4148"/>
                    <a:pt x="908" y="4573"/>
                  </a:cubicBezTo>
                  <a:cubicBezTo>
                    <a:pt x="764" y="4777"/>
                    <a:pt x="602" y="4985"/>
                    <a:pt x="440" y="5161"/>
                  </a:cubicBezTo>
                  <a:cubicBezTo>
                    <a:pt x="366" y="5263"/>
                    <a:pt x="278" y="5337"/>
                    <a:pt x="204" y="5425"/>
                  </a:cubicBezTo>
                  <a:cubicBezTo>
                    <a:pt x="162" y="5453"/>
                    <a:pt x="116" y="5498"/>
                    <a:pt x="74" y="5527"/>
                  </a:cubicBezTo>
                  <a:lnTo>
                    <a:pt x="29" y="5569"/>
                  </a:lnTo>
                  <a:lnTo>
                    <a:pt x="0" y="5586"/>
                  </a:lnTo>
                  <a:lnTo>
                    <a:pt x="0" y="5600"/>
                  </a:lnTo>
                  <a:lnTo>
                    <a:pt x="14" y="5586"/>
                  </a:lnTo>
                  <a:lnTo>
                    <a:pt x="1524" y="7535"/>
                  </a:lnTo>
                  <a:lnTo>
                    <a:pt x="1583" y="7489"/>
                  </a:lnTo>
                  <a:lnTo>
                    <a:pt x="1611" y="7461"/>
                  </a:lnTo>
                  <a:lnTo>
                    <a:pt x="1685" y="7401"/>
                  </a:lnTo>
                  <a:cubicBezTo>
                    <a:pt x="1717" y="7359"/>
                    <a:pt x="1759" y="7328"/>
                    <a:pt x="1787" y="7285"/>
                  </a:cubicBezTo>
                  <a:cubicBezTo>
                    <a:pt x="1833" y="7257"/>
                    <a:pt x="1861" y="7211"/>
                    <a:pt x="1893" y="7183"/>
                  </a:cubicBezTo>
                  <a:lnTo>
                    <a:pt x="1981" y="7081"/>
                  </a:lnTo>
                  <a:cubicBezTo>
                    <a:pt x="2097" y="6934"/>
                    <a:pt x="2213" y="6800"/>
                    <a:pt x="2315" y="6656"/>
                  </a:cubicBezTo>
                  <a:cubicBezTo>
                    <a:pt x="2522" y="6378"/>
                    <a:pt x="2712" y="6082"/>
                    <a:pt x="2874" y="5790"/>
                  </a:cubicBezTo>
                  <a:cubicBezTo>
                    <a:pt x="3212" y="5203"/>
                    <a:pt x="3476" y="4601"/>
                    <a:pt x="3694" y="3986"/>
                  </a:cubicBezTo>
                  <a:lnTo>
                    <a:pt x="3856" y="3532"/>
                  </a:lnTo>
                  <a:lnTo>
                    <a:pt x="3986" y="3064"/>
                  </a:lnTo>
                  <a:lnTo>
                    <a:pt x="4046" y="2843"/>
                  </a:lnTo>
                  <a:cubicBezTo>
                    <a:pt x="4074" y="2755"/>
                    <a:pt x="4091" y="2684"/>
                    <a:pt x="4105" y="2611"/>
                  </a:cubicBezTo>
                  <a:lnTo>
                    <a:pt x="4221" y="2139"/>
                  </a:lnTo>
                  <a:lnTo>
                    <a:pt x="4236" y="2023"/>
                  </a:lnTo>
                  <a:lnTo>
                    <a:pt x="4267" y="1907"/>
                  </a:lnTo>
                  <a:lnTo>
                    <a:pt x="4309" y="1671"/>
                  </a:lnTo>
                  <a:lnTo>
                    <a:pt x="4397" y="1218"/>
                  </a:lnTo>
                  <a:lnTo>
                    <a:pt x="4513" y="278"/>
                  </a:lnTo>
                  <a:lnTo>
                    <a:pt x="2712" y="1"/>
                  </a:ln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8"/>
            <p:cNvSpPr/>
            <p:nvPr/>
          </p:nvSpPr>
          <p:spPr>
            <a:xfrm>
              <a:off x="3491100" y="2110100"/>
              <a:ext cx="120150" cy="186450"/>
            </a:xfrm>
            <a:custGeom>
              <a:avLst/>
              <a:gdLst/>
              <a:ahLst/>
              <a:cxnLst/>
              <a:rect l="l" t="t" r="r" b="b"/>
              <a:pathLst>
                <a:path w="4806" h="7458" extrusionOk="0">
                  <a:moveTo>
                    <a:pt x="4791" y="5421"/>
                  </a:moveTo>
                  <a:lnTo>
                    <a:pt x="4788" y="5426"/>
                  </a:lnTo>
                  <a:lnTo>
                    <a:pt x="4805" y="5435"/>
                  </a:lnTo>
                  <a:lnTo>
                    <a:pt x="4805" y="5435"/>
                  </a:lnTo>
                  <a:lnTo>
                    <a:pt x="4791" y="5421"/>
                  </a:lnTo>
                  <a:close/>
                  <a:moveTo>
                    <a:pt x="1787" y="1"/>
                  </a:moveTo>
                  <a:lnTo>
                    <a:pt x="0" y="381"/>
                  </a:lnTo>
                  <a:lnTo>
                    <a:pt x="176" y="1302"/>
                  </a:lnTo>
                  <a:lnTo>
                    <a:pt x="292" y="1773"/>
                  </a:lnTo>
                  <a:lnTo>
                    <a:pt x="338" y="1992"/>
                  </a:lnTo>
                  <a:lnTo>
                    <a:pt x="366" y="2111"/>
                  </a:lnTo>
                  <a:lnTo>
                    <a:pt x="408" y="2227"/>
                  </a:lnTo>
                  <a:lnTo>
                    <a:pt x="542" y="2681"/>
                  </a:lnTo>
                  <a:cubicBezTo>
                    <a:pt x="556" y="2755"/>
                    <a:pt x="584" y="2843"/>
                    <a:pt x="616" y="2917"/>
                  </a:cubicBezTo>
                  <a:lnTo>
                    <a:pt x="690" y="3135"/>
                  </a:lnTo>
                  <a:lnTo>
                    <a:pt x="848" y="3589"/>
                  </a:lnTo>
                  <a:lnTo>
                    <a:pt x="1042" y="4046"/>
                  </a:lnTo>
                  <a:cubicBezTo>
                    <a:pt x="1288" y="4630"/>
                    <a:pt x="1583" y="5231"/>
                    <a:pt x="1949" y="5787"/>
                  </a:cubicBezTo>
                  <a:cubicBezTo>
                    <a:pt x="2139" y="6068"/>
                    <a:pt x="2329" y="6360"/>
                    <a:pt x="2551" y="6624"/>
                  </a:cubicBezTo>
                  <a:cubicBezTo>
                    <a:pt x="2667" y="6754"/>
                    <a:pt x="2783" y="6888"/>
                    <a:pt x="2916" y="7036"/>
                  </a:cubicBezTo>
                  <a:lnTo>
                    <a:pt x="3018" y="7124"/>
                  </a:lnTo>
                  <a:cubicBezTo>
                    <a:pt x="3047" y="7166"/>
                    <a:pt x="3078" y="7194"/>
                    <a:pt x="3120" y="7226"/>
                  </a:cubicBezTo>
                  <a:cubicBezTo>
                    <a:pt x="3152" y="7268"/>
                    <a:pt x="3194" y="7300"/>
                    <a:pt x="3222" y="7328"/>
                  </a:cubicBezTo>
                  <a:lnTo>
                    <a:pt x="3296" y="7387"/>
                  </a:lnTo>
                  <a:lnTo>
                    <a:pt x="3328" y="7416"/>
                  </a:lnTo>
                  <a:lnTo>
                    <a:pt x="3384" y="7458"/>
                  </a:lnTo>
                  <a:lnTo>
                    <a:pt x="4788" y="5426"/>
                  </a:lnTo>
                  <a:lnTo>
                    <a:pt x="4777" y="5421"/>
                  </a:lnTo>
                  <a:lnTo>
                    <a:pt x="4717" y="5379"/>
                  </a:lnTo>
                  <a:cubicBezTo>
                    <a:pt x="4689" y="5347"/>
                    <a:pt x="4647" y="5305"/>
                    <a:pt x="4601" y="5277"/>
                  </a:cubicBezTo>
                  <a:cubicBezTo>
                    <a:pt x="4513" y="5203"/>
                    <a:pt x="4425" y="5115"/>
                    <a:pt x="4337" y="5027"/>
                  </a:cubicBezTo>
                  <a:cubicBezTo>
                    <a:pt x="4162" y="4865"/>
                    <a:pt x="4000" y="4661"/>
                    <a:pt x="3838" y="4454"/>
                  </a:cubicBezTo>
                  <a:cubicBezTo>
                    <a:pt x="3518" y="4060"/>
                    <a:pt x="3240" y="3589"/>
                    <a:pt x="2976" y="3121"/>
                  </a:cubicBezTo>
                  <a:lnTo>
                    <a:pt x="2783" y="2755"/>
                  </a:lnTo>
                  <a:lnTo>
                    <a:pt x="2624" y="2389"/>
                  </a:lnTo>
                  <a:lnTo>
                    <a:pt x="2536" y="2199"/>
                  </a:lnTo>
                  <a:cubicBezTo>
                    <a:pt x="2505" y="2125"/>
                    <a:pt x="2477" y="2065"/>
                    <a:pt x="2463" y="2006"/>
                  </a:cubicBezTo>
                  <a:lnTo>
                    <a:pt x="2301" y="1612"/>
                  </a:lnTo>
                  <a:lnTo>
                    <a:pt x="2255" y="1524"/>
                  </a:lnTo>
                  <a:lnTo>
                    <a:pt x="2227" y="1422"/>
                  </a:lnTo>
                  <a:lnTo>
                    <a:pt x="2167" y="1214"/>
                  </a:lnTo>
                  <a:lnTo>
                    <a:pt x="2023" y="820"/>
                  </a:lnTo>
                  <a:lnTo>
                    <a:pt x="1787" y="1"/>
                  </a:ln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8"/>
            <p:cNvSpPr/>
            <p:nvPr/>
          </p:nvSpPr>
          <p:spPr>
            <a:xfrm>
              <a:off x="3551150" y="2367675"/>
              <a:ext cx="157275" cy="201175"/>
            </a:xfrm>
            <a:custGeom>
              <a:avLst/>
              <a:gdLst/>
              <a:ahLst/>
              <a:cxnLst/>
              <a:rect l="l" t="t" r="r" b="b"/>
              <a:pathLst>
                <a:path w="6291" h="8047" extrusionOk="0">
                  <a:moveTo>
                    <a:pt x="662" y="0"/>
                  </a:moveTo>
                  <a:cubicBezTo>
                    <a:pt x="662" y="0"/>
                    <a:pt x="1" y="5421"/>
                    <a:pt x="353" y="7679"/>
                  </a:cubicBezTo>
                  <a:cubicBezTo>
                    <a:pt x="353" y="7679"/>
                    <a:pt x="804" y="8046"/>
                    <a:pt x="1457" y="8046"/>
                  </a:cubicBezTo>
                  <a:cubicBezTo>
                    <a:pt x="1708" y="8046"/>
                    <a:pt x="1990" y="7992"/>
                    <a:pt x="2287" y="7841"/>
                  </a:cubicBezTo>
                  <a:lnTo>
                    <a:pt x="3167" y="2727"/>
                  </a:lnTo>
                  <a:lnTo>
                    <a:pt x="3181" y="2653"/>
                  </a:lnTo>
                  <a:cubicBezTo>
                    <a:pt x="3388" y="2653"/>
                    <a:pt x="3592" y="2653"/>
                    <a:pt x="3782" y="2667"/>
                  </a:cubicBezTo>
                  <a:lnTo>
                    <a:pt x="3782" y="2727"/>
                  </a:lnTo>
                  <a:lnTo>
                    <a:pt x="3916" y="7841"/>
                  </a:lnTo>
                  <a:cubicBezTo>
                    <a:pt x="4209" y="7992"/>
                    <a:pt x="4489" y="8046"/>
                    <a:pt x="4740" y="8046"/>
                  </a:cubicBezTo>
                  <a:cubicBezTo>
                    <a:pt x="5392" y="8046"/>
                    <a:pt x="5850" y="7679"/>
                    <a:pt x="5850" y="7679"/>
                  </a:cubicBezTo>
                  <a:cubicBezTo>
                    <a:pt x="6202" y="5421"/>
                    <a:pt x="6290" y="1"/>
                    <a:pt x="6290" y="0"/>
                  </a:cubicBezTo>
                  <a:lnTo>
                    <a:pt x="6290" y="0"/>
                  </a:lnTo>
                  <a:lnTo>
                    <a:pt x="5161" y="219"/>
                  </a:lnTo>
                  <a:lnTo>
                    <a:pt x="1862" y="233"/>
                  </a:lnTo>
                  <a:lnTo>
                    <a:pt x="662" y="0"/>
                  </a:ln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8"/>
            <p:cNvSpPr/>
            <p:nvPr/>
          </p:nvSpPr>
          <p:spPr>
            <a:xfrm>
              <a:off x="3555550" y="2369875"/>
              <a:ext cx="156475" cy="128225"/>
            </a:xfrm>
            <a:custGeom>
              <a:avLst/>
              <a:gdLst/>
              <a:ahLst/>
              <a:cxnLst/>
              <a:rect l="l" t="t" r="r" b="b"/>
              <a:pathLst>
                <a:path w="6259" h="5129" extrusionOk="0">
                  <a:moveTo>
                    <a:pt x="486" y="0"/>
                  </a:moveTo>
                  <a:cubicBezTo>
                    <a:pt x="486" y="0"/>
                    <a:pt x="117" y="2375"/>
                    <a:pt x="1" y="4763"/>
                  </a:cubicBezTo>
                  <a:cubicBezTo>
                    <a:pt x="764" y="5041"/>
                    <a:pt x="1963" y="5087"/>
                    <a:pt x="2727" y="5129"/>
                  </a:cubicBezTo>
                  <a:lnTo>
                    <a:pt x="2991" y="2741"/>
                  </a:lnTo>
                  <a:lnTo>
                    <a:pt x="3005" y="2667"/>
                  </a:lnTo>
                  <a:lnTo>
                    <a:pt x="3606" y="2667"/>
                  </a:lnTo>
                  <a:lnTo>
                    <a:pt x="3606" y="2741"/>
                  </a:lnTo>
                  <a:lnTo>
                    <a:pt x="3546" y="5055"/>
                  </a:lnTo>
                  <a:cubicBezTo>
                    <a:pt x="4324" y="5041"/>
                    <a:pt x="5615" y="5087"/>
                    <a:pt x="6128" y="4735"/>
                  </a:cubicBezTo>
                  <a:cubicBezTo>
                    <a:pt x="6258" y="2449"/>
                    <a:pt x="6114" y="0"/>
                    <a:pt x="6114" y="0"/>
                  </a:cubicBezTo>
                  <a:lnTo>
                    <a:pt x="4985" y="233"/>
                  </a:lnTo>
                  <a:lnTo>
                    <a:pt x="1686" y="250"/>
                  </a:lnTo>
                  <a:lnTo>
                    <a:pt x="486" y="0"/>
                  </a:ln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8"/>
            <p:cNvSpPr/>
            <p:nvPr/>
          </p:nvSpPr>
          <p:spPr>
            <a:xfrm>
              <a:off x="3607975" y="2434675"/>
              <a:ext cx="60075" cy="2225"/>
            </a:xfrm>
            <a:custGeom>
              <a:avLst/>
              <a:gdLst/>
              <a:ahLst/>
              <a:cxnLst/>
              <a:rect l="l" t="t" r="r" b="b"/>
              <a:pathLst>
                <a:path w="2403" h="89" extrusionOk="0">
                  <a:moveTo>
                    <a:pt x="1203" y="1"/>
                  </a:moveTo>
                  <a:cubicBezTo>
                    <a:pt x="806" y="1"/>
                    <a:pt x="412" y="1"/>
                    <a:pt x="14" y="33"/>
                  </a:cubicBezTo>
                  <a:cubicBezTo>
                    <a:pt x="0" y="33"/>
                    <a:pt x="0" y="33"/>
                    <a:pt x="0" y="47"/>
                  </a:cubicBezTo>
                  <a:cubicBezTo>
                    <a:pt x="0" y="61"/>
                    <a:pt x="14" y="61"/>
                    <a:pt x="14" y="61"/>
                  </a:cubicBezTo>
                  <a:lnTo>
                    <a:pt x="1203" y="75"/>
                  </a:lnTo>
                  <a:lnTo>
                    <a:pt x="1787" y="89"/>
                  </a:lnTo>
                  <a:lnTo>
                    <a:pt x="2374" y="89"/>
                  </a:lnTo>
                  <a:cubicBezTo>
                    <a:pt x="2389" y="89"/>
                    <a:pt x="2403" y="75"/>
                    <a:pt x="2403" y="61"/>
                  </a:cubicBezTo>
                  <a:cubicBezTo>
                    <a:pt x="2403" y="61"/>
                    <a:pt x="2389" y="47"/>
                    <a:pt x="2374" y="47"/>
                  </a:cubicBezTo>
                  <a:cubicBezTo>
                    <a:pt x="2185" y="33"/>
                    <a:pt x="1995" y="33"/>
                    <a:pt x="1787" y="15"/>
                  </a:cubicBezTo>
                  <a:cubicBezTo>
                    <a:pt x="1597" y="15"/>
                    <a:pt x="1393" y="1"/>
                    <a:pt x="1203"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8"/>
            <p:cNvSpPr/>
            <p:nvPr/>
          </p:nvSpPr>
          <p:spPr>
            <a:xfrm>
              <a:off x="3637600" y="2362125"/>
              <a:ext cx="2225" cy="60175"/>
            </a:xfrm>
            <a:custGeom>
              <a:avLst/>
              <a:gdLst/>
              <a:ahLst/>
              <a:cxnLst/>
              <a:rect l="l" t="t" r="r" b="b"/>
              <a:pathLst>
                <a:path w="89" h="2407" extrusionOk="0">
                  <a:moveTo>
                    <a:pt x="32" y="1"/>
                  </a:moveTo>
                  <a:lnTo>
                    <a:pt x="18" y="15"/>
                  </a:lnTo>
                  <a:cubicBezTo>
                    <a:pt x="18" y="222"/>
                    <a:pt x="18" y="412"/>
                    <a:pt x="1" y="616"/>
                  </a:cubicBezTo>
                  <a:lnTo>
                    <a:pt x="1" y="1204"/>
                  </a:lnTo>
                  <a:lnTo>
                    <a:pt x="1" y="1791"/>
                  </a:lnTo>
                  <a:lnTo>
                    <a:pt x="1" y="2375"/>
                  </a:lnTo>
                  <a:cubicBezTo>
                    <a:pt x="1" y="2389"/>
                    <a:pt x="1" y="2407"/>
                    <a:pt x="18" y="2407"/>
                  </a:cubicBezTo>
                  <a:cubicBezTo>
                    <a:pt x="18" y="2407"/>
                    <a:pt x="32" y="2389"/>
                    <a:pt x="32" y="2375"/>
                  </a:cubicBezTo>
                  <a:cubicBezTo>
                    <a:pt x="74" y="1995"/>
                    <a:pt x="74" y="1598"/>
                    <a:pt x="74" y="1204"/>
                  </a:cubicBezTo>
                  <a:cubicBezTo>
                    <a:pt x="88" y="1000"/>
                    <a:pt x="74" y="806"/>
                    <a:pt x="74" y="602"/>
                  </a:cubicBezTo>
                  <a:cubicBezTo>
                    <a:pt x="74" y="412"/>
                    <a:pt x="74" y="222"/>
                    <a:pt x="60" y="15"/>
                  </a:cubicBezTo>
                  <a:cubicBezTo>
                    <a:pt x="60" y="1"/>
                    <a:pt x="46" y="1"/>
                    <a:pt x="32"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8"/>
            <p:cNvSpPr/>
            <p:nvPr/>
          </p:nvSpPr>
          <p:spPr>
            <a:xfrm>
              <a:off x="3628450" y="2380875"/>
              <a:ext cx="10325" cy="38250"/>
            </a:xfrm>
            <a:custGeom>
              <a:avLst/>
              <a:gdLst/>
              <a:ahLst/>
              <a:cxnLst/>
              <a:rect l="l" t="t" r="r" b="b"/>
              <a:pathLst>
                <a:path w="413" h="1530" extrusionOk="0">
                  <a:moveTo>
                    <a:pt x="46" y="0"/>
                  </a:moveTo>
                  <a:cubicBezTo>
                    <a:pt x="32" y="0"/>
                    <a:pt x="32" y="14"/>
                    <a:pt x="32" y="14"/>
                  </a:cubicBezTo>
                  <a:cubicBezTo>
                    <a:pt x="1" y="292"/>
                    <a:pt x="1" y="570"/>
                    <a:pt x="15" y="848"/>
                  </a:cubicBezTo>
                  <a:cubicBezTo>
                    <a:pt x="15" y="996"/>
                    <a:pt x="32" y="1129"/>
                    <a:pt x="75" y="1273"/>
                  </a:cubicBezTo>
                  <a:cubicBezTo>
                    <a:pt x="89" y="1333"/>
                    <a:pt x="120" y="1407"/>
                    <a:pt x="177" y="1463"/>
                  </a:cubicBezTo>
                  <a:cubicBezTo>
                    <a:pt x="217" y="1503"/>
                    <a:pt x="269" y="1529"/>
                    <a:pt x="322" y="1529"/>
                  </a:cubicBezTo>
                  <a:cubicBezTo>
                    <a:pt x="348" y="1529"/>
                    <a:pt x="374" y="1523"/>
                    <a:pt x="398" y="1509"/>
                  </a:cubicBezTo>
                  <a:cubicBezTo>
                    <a:pt x="398" y="1509"/>
                    <a:pt x="412" y="1495"/>
                    <a:pt x="398" y="1495"/>
                  </a:cubicBezTo>
                  <a:cubicBezTo>
                    <a:pt x="398" y="1481"/>
                    <a:pt x="398" y="1481"/>
                    <a:pt x="384" y="1481"/>
                  </a:cubicBezTo>
                  <a:cubicBezTo>
                    <a:pt x="374" y="1483"/>
                    <a:pt x="364" y="1484"/>
                    <a:pt x="355" y="1484"/>
                  </a:cubicBezTo>
                  <a:cubicBezTo>
                    <a:pt x="305" y="1484"/>
                    <a:pt x="258" y="1456"/>
                    <a:pt x="222" y="1421"/>
                  </a:cubicBezTo>
                  <a:cubicBezTo>
                    <a:pt x="177" y="1375"/>
                    <a:pt x="163" y="1319"/>
                    <a:pt x="148" y="1245"/>
                  </a:cubicBezTo>
                  <a:cubicBezTo>
                    <a:pt x="103" y="1112"/>
                    <a:pt x="103" y="982"/>
                    <a:pt x="89" y="848"/>
                  </a:cubicBezTo>
                  <a:cubicBezTo>
                    <a:pt x="75" y="570"/>
                    <a:pt x="61" y="292"/>
                    <a:pt x="61" y="14"/>
                  </a:cubicBezTo>
                  <a:lnTo>
                    <a:pt x="46" y="0"/>
                  </a:ln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8"/>
            <p:cNvSpPr/>
            <p:nvPr/>
          </p:nvSpPr>
          <p:spPr>
            <a:xfrm>
              <a:off x="3688175" y="2376825"/>
              <a:ext cx="18050" cy="30100"/>
            </a:xfrm>
            <a:custGeom>
              <a:avLst/>
              <a:gdLst/>
              <a:ahLst/>
              <a:cxnLst/>
              <a:rect l="l" t="t" r="r" b="b"/>
              <a:pathLst>
                <a:path w="722" h="1204" extrusionOk="0">
                  <a:moveTo>
                    <a:pt x="32" y="0"/>
                  </a:moveTo>
                  <a:cubicBezTo>
                    <a:pt x="18" y="0"/>
                    <a:pt x="18" y="14"/>
                    <a:pt x="18" y="14"/>
                  </a:cubicBezTo>
                  <a:cubicBezTo>
                    <a:pt x="0" y="74"/>
                    <a:pt x="0" y="148"/>
                    <a:pt x="0" y="204"/>
                  </a:cubicBezTo>
                  <a:lnTo>
                    <a:pt x="18" y="292"/>
                  </a:lnTo>
                  <a:lnTo>
                    <a:pt x="18" y="380"/>
                  </a:lnTo>
                  <a:lnTo>
                    <a:pt x="46" y="468"/>
                  </a:lnTo>
                  <a:lnTo>
                    <a:pt x="60" y="556"/>
                  </a:lnTo>
                  <a:cubicBezTo>
                    <a:pt x="74" y="588"/>
                    <a:pt x="88" y="616"/>
                    <a:pt x="106" y="644"/>
                  </a:cubicBezTo>
                  <a:cubicBezTo>
                    <a:pt x="120" y="676"/>
                    <a:pt x="120" y="704"/>
                    <a:pt x="148" y="732"/>
                  </a:cubicBezTo>
                  <a:cubicBezTo>
                    <a:pt x="208" y="852"/>
                    <a:pt x="282" y="940"/>
                    <a:pt x="384" y="1027"/>
                  </a:cubicBezTo>
                  <a:cubicBezTo>
                    <a:pt x="471" y="1098"/>
                    <a:pt x="573" y="1172"/>
                    <a:pt x="690" y="1203"/>
                  </a:cubicBezTo>
                  <a:cubicBezTo>
                    <a:pt x="704" y="1203"/>
                    <a:pt x="721" y="1203"/>
                    <a:pt x="721" y="1186"/>
                  </a:cubicBezTo>
                  <a:cubicBezTo>
                    <a:pt x="721" y="1186"/>
                    <a:pt x="721" y="1172"/>
                    <a:pt x="704" y="1172"/>
                  </a:cubicBezTo>
                  <a:cubicBezTo>
                    <a:pt x="602" y="1115"/>
                    <a:pt x="500" y="1056"/>
                    <a:pt x="426" y="968"/>
                  </a:cubicBezTo>
                  <a:cubicBezTo>
                    <a:pt x="338" y="894"/>
                    <a:pt x="264" y="806"/>
                    <a:pt x="208" y="704"/>
                  </a:cubicBezTo>
                  <a:cubicBezTo>
                    <a:pt x="194" y="676"/>
                    <a:pt x="176" y="644"/>
                    <a:pt x="162" y="616"/>
                  </a:cubicBezTo>
                  <a:cubicBezTo>
                    <a:pt x="148" y="602"/>
                    <a:pt x="148" y="570"/>
                    <a:pt x="134" y="542"/>
                  </a:cubicBezTo>
                  <a:lnTo>
                    <a:pt x="106" y="454"/>
                  </a:lnTo>
                  <a:lnTo>
                    <a:pt x="88" y="366"/>
                  </a:lnTo>
                  <a:cubicBezTo>
                    <a:pt x="60" y="324"/>
                    <a:pt x="60" y="250"/>
                    <a:pt x="60" y="190"/>
                  </a:cubicBezTo>
                  <a:cubicBezTo>
                    <a:pt x="46" y="130"/>
                    <a:pt x="46" y="74"/>
                    <a:pt x="46" y="14"/>
                  </a:cubicBezTo>
                  <a:lnTo>
                    <a:pt x="32" y="0"/>
                  </a:ln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8"/>
            <p:cNvSpPr/>
            <p:nvPr/>
          </p:nvSpPr>
          <p:spPr>
            <a:xfrm>
              <a:off x="3567250" y="2376825"/>
              <a:ext cx="18400" cy="30100"/>
            </a:xfrm>
            <a:custGeom>
              <a:avLst/>
              <a:gdLst/>
              <a:ahLst/>
              <a:cxnLst/>
              <a:rect l="l" t="t" r="r" b="b"/>
              <a:pathLst>
                <a:path w="736" h="1204" extrusionOk="0">
                  <a:moveTo>
                    <a:pt x="704" y="0"/>
                  </a:moveTo>
                  <a:cubicBezTo>
                    <a:pt x="690" y="0"/>
                    <a:pt x="690" y="14"/>
                    <a:pt x="690" y="14"/>
                  </a:cubicBezTo>
                  <a:cubicBezTo>
                    <a:pt x="676" y="74"/>
                    <a:pt x="676" y="130"/>
                    <a:pt x="676" y="190"/>
                  </a:cubicBezTo>
                  <a:cubicBezTo>
                    <a:pt x="662" y="250"/>
                    <a:pt x="662" y="324"/>
                    <a:pt x="648" y="366"/>
                  </a:cubicBezTo>
                  <a:lnTo>
                    <a:pt x="634" y="454"/>
                  </a:lnTo>
                  <a:lnTo>
                    <a:pt x="602" y="542"/>
                  </a:lnTo>
                  <a:cubicBezTo>
                    <a:pt x="588" y="570"/>
                    <a:pt x="574" y="602"/>
                    <a:pt x="560" y="616"/>
                  </a:cubicBezTo>
                  <a:cubicBezTo>
                    <a:pt x="546" y="644"/>
                    <a:pt x="546" y="676"/>
                    <a:pt x="528" y="704"/>
                  </a:cubicBezTo>
                  <a:cubicBezTo>
                    <a:pt x="472" y="806"/>
                    <a:pt x="398" y="894"/>
                    <a:pt x="310" y="968"/>
                  </a:cubicBezTo>
                  <a:cubicBezTo>
                    <a:pt x="222" y="1056"/>
                    <a:pt x="120" y="1115"/>
                    <a:pt x="18" y="1172"/>
                  </a:cubicBezTo>
                  <a:cubicBezTo>
                    <a:pt x="18" y="1172"/>
                    <a:pt x="1" y="1186"/>
                    <a:pt x="18" y="1203"/>
                  </a:cubicBezTo>
                  <a:lnTo>
                    <a:pt x="32" y="1203"/>
                  </a:lnTo>
                  <a:cubicBezTo>
                    <a:pt x="148" y="1172"/>
                    <a:pt x="264" y="1098"/>
                    <a:pt x="352" y="1027"/>
                  </a:cubicBezTo>
                  <a:cubicBezTo>
                    <a:pt x="440" y="940"/>
                    <a:pt x="528" y="852"/>
                    <a:pt x="588" y="732"/>
                  </a:cubicBezTo>
                  <a:cubicBezTo>
                    <a:pt x="602" y="704"/>
                    <a:pt x="616" y="676"/>
                    <a:pt x="634" y="644"/>
                  </a:cubicBezTo>
                  <a:cubicBezTo>
                    <a:pt x="648" y="616"/>
                    <a:pt x="662" y="588"/>
                    <a:pt x="662" y="556"/>
                  </a:cubicBezTo>
                  <a:lnTo>
                    <a:pt x="690" y="468"/>
                  </a:lnTo>
                  <a:lnTo>
                    <a:pt x="704" y="380"/>
                  </a:lnTo>
                  <a:cubicBezTo>
                    <a:pt x="722" y="352"/>
                    <a:pt x="722" y="324"/>
                    <a:pt x="722" y="292"/>
                  </a:cubicBezTo>
                  <a:lnTo>
                    <a:pt x="736" y="204"/>
                  </a:lnTo>
                  <a:cubicBezTo>
                    <a:pt x="736" y="148"/>
                    <a:pt x="722" y="74"/>
                    <a:pt x="722" y="14"/>
                  </a:cubicBezTo>
                  <a:lnTo>
                    <a:pt x="704" y="0"/>
                  </a:ln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8"/>
            <p:cNvSpPr/>
            <p:nvPr/>
          </p:nvSpPr>
          <p:spPr>
            <a:xfrm>
              <a:off x="3529875" y="2205400"/>
              <a:ext cx="76275" cy="97050"/>
            </a:xfrm>
            <a:custGeom>
              <a:avLst/>
              <a:gdLst/>
              <a:ahLst/>
              <a:cxnLst/>
              <a:rect l="l" t="t" r="r" b="b"/>
              <a:pathLst>
                <a:path w="3051" h="3882" extrusionOk="0">
                  <a:moveTo>
                    <a:pt x="2188" y="1"/>
                  </a:moveTo>
                  <a:cubicBezTo>
                    <a:pt x="2176" y="1"/>
                    <a:pt x="2166" y="4"/>
                    <a:pt x="2157" y="12"/>
                  </a:cubicBezTo>
                  <a:cubicBezTo>
                    <a:pt x="1073" y="937"/>
                    <a:pt x="1" y="1933"/>
                    <a:pt x="1" y="1933"/>
                  </a:cubicBezTo>
                  <a:cubicBezTo>
                    <a:pt x="1" y="1933"/>
                    <a:pt x="1365" y="3867"/>
                    <a:pt x="2157" y="3881"/>
                  </a:cubicBezTo>
                  <a:lnTo>
                    <a:pt x="3050" y="512"/>
                  </a:lnTo>
                  <a:lnTo>
                    <a:pt x="3050" y="512"/>
                  </a:lnTo>
                  <a:cubicBezTo>
                    <a:pt x="3046" y="512"/>
                    <a:pt x="3041" y="512"/>
                    <a:pt x="3037" y="512"/>
                  </a:cubicBezTo>
                  <a:cubicBezTo>
                    <a:pt x="2678" y="512"/>
                    <a:pt x="2330" y="1"/>
                    <a:pt x="2188"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8"/>
            <p:cNvSpPr/>
            <p:nvPr/>
          </p:nvSpPr>
          <p:spPr>
            <a:xfrm>
              <a:off x="3526975" y="2203000"/>
              <a:ext cx="60075" cy="53825"/>
            </a:xfrm>
            <a:custGeom>
              <a:avLst/>
              <a:gdLst/>
              <a:ahLst/>
              <a:cxnLst/>
              <a:rect l="l" t="t" r="r" b="b"/>
              <a:pathLst>
                <a:path w="2403" h="2153" extrusionOk="0">
                  <a:moveTo>
                    <a:pt x="2105" y="1"/>
                  </a:moveTo>
                  <a:cubicBezTo>
                    <a:pt x="2069" y="1"/>
                    <a:pt x="2030" y="17"/>
                    <a:pt x="2009" y="48"/>
                  </a:cubicBezTo>
                  <a:cubicBezTo>
                    <a:pt x="1685" y="696"/>
                    <a:pt x="264" y="1677"/>
                    <a:pt x="60" y="1793"/>
                  </a:cubicBezTo>
                  <a:cubicBezTo>
                    <a:pt x="1" y="1825"/>
                    <a:pt x="1" y="1881"/>
                    <a:pt x="15" y="1941"/>
                  </a:cubicBezTo>
                  <a:cubicBezTo>
                    <a:pt x="15" y="1941"/>
                    <a:pt x="101" y="2152"/>
                    <a:pt x="216" y="2152"/>
                  </a:cubicBezTo>
                  <a:cubicBezTo>
                    <a:pt x="236" y="2152"/>
                    <a:pt x="257" y="2146"/>
                    <a:pt x="278" y="2131"/>
                  </a:cubicBezTo>
                  <a:cubicBezTo>
                    <a:pt x="514" y="1983"/>
                    <a:pt x="2009" y="974"/>
                    <a:pt x="2375" y="224"/>
                  </a:cubicBezTo>
                  <a:cubicBezTo>
                    <a:pt x="2403" y="182"/>
                    <a:pt x="2375" y="108"/>
                    <a:pt x="2333" y="94"/>
                  </a:cubicBezTo>
                  <a:lnTo>
                    <a:pt x="2139" y="6"/>
                  </a:lnTo>
                  <a:cubicBezTo>
                    <a:pt x="2129" y="3"/>
                    <a:pt x="2117" y="1"/>
                    <a:pt x="2105"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8"/>
            <p:cNvSpPr/>
            <p:nvPr/>
          </p:nvSpPr>
          <p:spPr>
            <a:xfrm>
              <a:off x="3701000" y="2213725"/>
              <a:ext cx="64575" cy="96150"/>
            </a:xfrm>
            <a:custGeom>
              <a:avLst/>
              <a:gdLst/>
              <a:ahLst/>
              <a:cxnLst/>
              <a:rect l="l" t="t" r="r" b="b"/>
              <a:pathLst>
                <a:path w="2583" h="3846" extrusionOk="0">
                  <a:moveTo>
                    <a:pt x="832" y="1"/>
                  </a:moveTo>
                  <a:cubicBezTo>
                    <a:pt x="709" y="1"/>
                    <a:pt x="382" y="389"/>
                    <a:pt x="70" y="389"/>
                  </a:cubicBezTo>
                  <a:cubicBezTo>
                    <a:pt x="47" y="389"/>
                    <a:pt x="24" y="387"/>
                    <a:pt x="1" y="383"/>
                  </a:cubicBezTo>
                  <a:lnTo>
                    <a:pt x="1" y="383"/>
                  </a:lnTo>
                  <a:lnTo>
                    <a:pt x="366" y="3840"/>
                  </a:lnTo>
                  <a:cubicBezTo>
                    <a:pt x="388" y="3844"/>
                    <a:pt x="410" y="3845"/>
                    <a:pt x="433" y="3845"/>
                  </a:cubicBezTo>
                  <a:cubicBezTo>
                    <a:pt x="1175" y="3845"/>
                    <a:pt x="2583" y="2229"/>
                    <a:pt x="2583" y="2229"/>
                  </a:cubicBezTo>
                  <a:cubicBezTo>
                    <a:pt x="2583" y="2229"/>
                    <a:pt x="1731" y="1086"/>
                    <a:pt x="866" y="17"/>
                  </a:cubicBezTo>
                  <a:cubicBezTo>
                    <a:pt x="858" y="6"/>
                    <a:pt x="846" y="1"/>
                    <a:pt x="832"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8"/>
            <p:cNvSpPr/>
            <p:nvPr/>
          </p:nvSpPr>
          <p:spPr>
            <a:xfrm>
              <a:off x="3560650" y="2218175"/>
              <a:ext cx="151375" cy="175900"/>
            </a:xfrm>
            <a:custGeom>
              <a:avLst/>
              <a:gdLst/>
              <a:ahLst/>
              <a:cxnLst/>
              <a:rect l="l" t="t" r="r" b="b"/>
              <a:pathLst>
                <a:path w="6055" h="7036" extrusionOk="0">
                  <a:moveTo>
                    <a:pt x="1144" y="1"/>
                  </a:moveTo>
                  <a:cubicBezTo>
                    <a:pt x="838" y="15"/>
                    <a:pt x="440" y="3297"/>
                    <a:pt x="440" y="3297"/>
                  </a:cubicBezTo>
                  <a:lnTo>
                    <a:pt x="1" y="6213"/>
                  </a:lnTo>
                  <a:cubicBezTo>
                    <a:pt x="1" y="6213"/>
                    <a:pt x="1204" y="6888"/>
                    <a:pt x="2948" y="7004"/>
                  </a:cubicBezTo>
                  <a:lnTo>
                    <a:pt x="2934" y="7004"/>
                  </a:lnTo>
                  <a:cubicBezTo>
                    <a:pt x="2948" y="7022"/>
                    <a:pt x="2962" y="7022"/>
                    <a:pt x="2962" y="7022"/>
                  </a:cubicBezTo>
                  <a:lnTo>
                    <a:pt x="2991" y="7022"/>
                  </a:lnTo>
                  <a:cubicBezTo>
                    <a:pt x="3151" y="7031"/>
                    <a:pt x="3308" y="7035"/>
                    <a:pt x="3461" y="7035"/>
                  </a:cubicBezTo>
                  <a:cubicBezTo>
                    <a:pt x="4957" y="7035"/>
                    <a:pt x="6054" y="6624"/>
                    <a:pt x="6054" y="6624"/>
                  </a:cubicBezTo>
                  <a:lnTo>
                    <a:pt x="6012" y="3662"/>
                  </a:lnTo>
                  <a:cubicBezTo>
                    <a:pt x="5966" y="2287"/>
                    <a:pt x="5952" y="177"/>
                    <a:pt x="5952" y="177"/>
                  </a:cubicBezTo>
                  <a:cubicBezTo>
                    <a:pt x="5478" y="95"/>
                    <a:pt x="4983" y="75"/>
                    <a:pt x="4555" y="75"/>
                  </a:cubicBezTo>
                  <a:cubicBezTo>
                    <a:pt x="4282" y="75"/>
                    <a:pt x="4036" y="83"/>
                    <a:pt x="3842" y="89"/>
                  </a:cubicBezTo>
                  <a:cubicBezTo>
                    <a:pt x="3638" y="103"/>
                    <a:pt x="3490" y="103"/>
                    <a:pt x="3430" y="103"/>
                  </a:cubicBezTo>
                  <a:cubicBezTo>
                    <a:pt x="3212" y="75"/>
                    <a:pt x="2245" y="1"/>
                    <a:pt x="1144"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8"/>
            <p:cNvSpPr/>
            <p:nvPr/>
          </p:nvSpPr>
          <p:spPr>
            <a:xfrm>
              <a:off x="3614200" y="2229525"/>
              <a:ext cx="69600" cy="36000"/>
            </a:xfrm>
            <a:custGeom>
              <a:avLst/>
              <a:gdLst/>
              <a:ahLst/>
              <a:cxnLst/>
              <a:rect l="l" t="t" r="r" b="b"/>
              <a:pathLst>
                <a:path w="2784" h="1440" extrusionOk="0">
                  <a:moveTo>
                    <a:pt x="342" y="28"/>
                  </a:moveTo>
                  <a:cubicBezTo>
                    <a:pt x="43" y="28"/>
                    <a:pt x="43" y="278"/>
                    <a:pt x="43" y="278"/>
                  </a:cubicBezTo>
                  <a:cubicBezTo>
                    <a:pt x="1" y="894"/>
                    <a:pt x="483" y="1362"/>
                    <a:pt x="1084" y="1393"/>
                  </a:cubicBezTo>
                  <a:lnTo>
                    <a:pt x="1746" y="1436"/>
                  </a:lnTo>
                  <a:cubicBezTo>
                    <a:pt x="1772" y="1438"/>
                    <a:pt x="1799" y="1439"/>
                    <a:pt x="1826" y="1439"/>
                  </a:cubicBezTo>
                  <a:cubicBezTo>
                    <a:pt x="2318" y="1439"/>
                    <a:pt x="2728" y="1043"/>
                    <a:pt x="2755" y="542"/>
                  </a:cubicBezTo>
                  <a:cubicBezTo>
                    <a:pt x="2755" y="542"/>
                    <a:pt x="2783" y="306"/>
                    <a:pt x="2477" y="219"/>
                  </a:cubicBezTo>
                  <a:cubicBezTo>
                    <a:pt x="1570" y="0"/>
                    <a:pt x="778" y="60"/>
                    <a:pt x="367" y="29"/>
                  </a:cubicBezTo>
                  <a:cubicBezTo>
                    <a:pt x="358" y="28"/>
                    <a:pt x="350" y="28"/>
                    <a:pt x="342" y="28"/>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8"/>
            <p:cNvSpPr/>
            <p:nvPr/>
          </p:nvSpPr>
          <p:spPr>
            <a:xfrm>
              <a:off x="3719725" y="2212200"/>
              <a:ext cx="49100" cy="60175"/>
            </a:xfrm>
            <a:custGeom>
              <a:avLst/>
              <a:gdLst/>
              <a:ahLst/>
              <a:cxnLst/>
              <a:rect l="l" t="t" r="r" b="b"/>
              <a:pathLst>
                <a:path w="1964" h="2407" extrusionOk="0">
                  <a:moveTo>
                    <a:pt x="279" y="0"/>
                  </a:moveTo>
                  <a:cubicBezTo>
                    <a:pt x="270" y="0"/>
                    <a:pt x="261" y="2"/>
                    <a:pt x="251" y="4"/>
                  </a:cubicBezTo>
                  <a:lnTo>
                    <a:pt x="89" y="50"/>
                  </a:lnTo>
                  <a:cubicBezTo>
                    <a:pt x="29" y="78"/>
                    <a:pt x="1" y="138"/>
                    <a:pt x="15" y="180"/>
                  </a:cubicBezTo>
                  <a:cubicBezTo>
                    <a:pt x="251" y="971"/>
                    <a:pt x="1464" y="2188"/>
                    <a:pt x="1658" y="2378"/>
                  </a:cubicBezTo>
                  <a:cubicBezTo>
                    <a:pt x="1678" y="2398"/>
                    <a:pt x="1699" y="2407"/>
                    <a:pt x="1720" y="2407"/>
                  </a:cubicBezTo>
                  <a:cubicBezTo>
                    <a:pt x="1820" y="2407"/>
                    <a:pt x="1921" y="2217"/>
                    <a:pt x="1921" y="2217"/>
                  </a:cubicBezTo>
                  <a:cubicBezTo>
                    <a:pt x="1964" y="2174"/>
                    <a:pt x="1950" y="2115"/>
                    <a:pt x="1921" y="2072"/>
                  </a:cubicBezTo>
                  <a:cubicBezTo>
                    <a:pt x="1746" y="1911"/>
                    <a:pt x="585" y="736"/>
                    <a:pt x="367" y="64"/>
                  </a:cubicBezTo>
                  <a:cubicBezTo>
                    <a:pt x="355" y="26"/>
                    <a:pt x="322" y="0"/>
                    <a:pt x="279"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8"/>
            <p:cNvSpPr/>
            <p:nvPr/>
          </p:nvSpPr>
          <p:spPr>
            <a:xfrm>
              <a:off x="3625200" y="2185525"/>
              <a:ext cx="51300" cy="73150"/>
            </a:xfrm>
            <a:custGeom>
              <a:avLst/>
              <a:gdLst/>
              <a:ahLst/>
              <a:cxnLst/>
              <a:rect l="l" t="t" r="r" b="b"/>
              <a:pathLst>
                <a:path w="2052" h="2926" extrusionOk="0">
                  <a:moveTo>
                    <a:pt x="1059" y="0"/>
                  </a:moveTo>
                  <a:cubicBezTo>
                    <a:pt x="571" y="0"/>
                    <a:pt x="144" y="371"/>
                    <a:pt x="117" y="867"/>
                  </a:cubicBezTo>
                  <a:lnTo>
                    <a:pt x="29" y="2186"/>
                  </a:lnTo>
                  <a:cubicBezTo>
                    <a:pt x="1" y="2700"/>
                    <a:pt x="395" y="2890"/>
                    <a:pt x="908" y="2918"/>
                  </a:cubicBezTo>
                  <a:lnTo>
                    <a:pt x="968" y="2918"/>
                  </a:lnTo>
                  <a:cubicBezTo>
                    <a:pt x="1026" y="2923"/>
                    <a:pt x="1082" y="2926"/>
                    <a:pt x="1137" y="2926"/>
                  </a:cubicBezTo>
                  <a:cubicBezTo>
                    <a:pt x="1572" y="2926"/>
                    <a:pt x="1907" y="2758"/>
                    <a:pt x="1935" y="2302"/>
                  </a:cubicBezTo>
                  <a:lnTo>
                    <a:pt x="2023" y="997"/>
                  </a:lnTo>
                  <a:cubicBezTo>
                    <a:pt x="2051" y="484"/>
                    <a:pt x="1671" y="44"/>
                    <a:pt x="1158" y="2"/>
                  </a:cubicBezTo>
                  <a:lnTo>
                    <a:pt x="1112" y="2"/>
                  </a:lnTo>
                  <a:cubicBezTo>
                    <a:pt x="1094" y="1"/>
                    <a:pt x="1077" y="0"/>
                    <a:pt x="1059"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8"/>
            <p:cNvSpPr/>
            <p:nvPr/>
          </p:nvSpPr>
          <p:spPr>
            <a:xfrm>
              <a:off x="3626600" y="2220375"/>
              <a:ext cx="825" cy="10225"/>
            </a:xfrm>
            <a:custGeom>
              <a:avLst/>
              <a:gdLst/>
              <a:ahLst/>
              <a:cxnLst/>
              <a:rect l="l" t="t" r="r" b="b"/>
              <a:pathLst>
                <a:path w="33" h="409" extrusionOk="0">
                  <a:moveTo>
                    <a:pt x="33" y="1"/>
                  </a:moveTo>
                  <a:lnTo>
                    <a:pt x="1" y="409"/>
                  </a:lnTo>
                  <a:lnTo>
                    <a:pt x="1" y="409"/>
                  </a:lnTo>
                  <a:close/>
                </a:path>
              </a:pathLst>
            </a:custGeom>
            <a:solidFill>
              <a:srgbClr val="A98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8"/>
            <p:cNvSpPr/>
            <p:nvPr/>
          </p:nvSpPr>
          <p:spPr>
            <a:xfrm>
              <a:off x="3626250" y="2230575"/>
              <a:ext cx="375" cy="2225"/>
            </a:xfrm>
            <a:custGeom>
              <a:avLst/>
              <a:gdLst/>
              <a:ahLst/>
              <a:cxnLst/>
              <a:rect l="l" t="t" r="r" b="b"/>
              <a:pathLst>
                <a:path w="15" h="89" extrusionOk="0">
                  <a:moveTo>
                    <a:pt x="15" y="1"/>
                  </a:moveTo>
                  <a:lnTo>
                    <a:pt x="1" y="89"/>
                  </a:lnTo>
                  <a:lnTo>
                    <a:pt x="1" y="89"/>
                  </a:lnTo>
                  <a:close/>
                </a:path>
              </a:pathLst>
            </a:custGeom>
            <a:solidFill>
              <a:srgbClr val="9E4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8"/>
            <p:cNvSpPr/>
            <p:nvPr/>
          </p:nvSpPr>
          <p:spPr>
            <a:xfrm>
              <a:off x="3674275" y="2230225"/>
              <a:ext cx="25" cy="4425"/>
            </a:xfrm>
            <a:custGeom>
              <a:avLst/>
              <a:gdLst/>
              <a:ahLst/>
              <a:cxnLst/>
              <a:rect l="l" t="t" r="r" b="b"/>
              <a:pathLst>
                <a:path w="1" h="177" extrusionOk="0">
                  <a:moveTo>
                    <a:pt x="0" y="1"/>
                  </a:moveTo>
                  <a:lnTo>
                    <a:pt x="0" y="176"/>
                  </a:lnTo>
                  <a:lnTo>
                    <a:pt x="0" y="176"/>
                  </a:lnTo>
                  <a:close/>
                </a:path>
              </a:pathLst>
            </a:custGeom>
            <a:solidFill>
              <a:srgbClr val="A98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8"/>
            <p:cNvSpPr/>
            <p:nvPr/>
          </p:nvSpPr>
          <p:spPr>
            <a:xfrm>
              <a:off x="3673925" y="2234625"/>
              <a:ext cx="375" cy="5575"/>
            </a:xfrm>
            <a:custGeom>
              <a:avLst/>
              <a:gdLst/>
              <a:ahLst/>
              <a:cxnLst/>
              <a:rect l="l" t="t" r="r" b="b"/>
              <a:pathLst>
                <a:path w="15" h="223" extrusionOk="0">
                  <a:moveTo>
                    <a:pt x="14" y="0"/>
                  </a:moveTo>
                  <a:lnTo>
                    <a:pt x="0" y="222"/>
                  </a:lnTo>
                  <a:lnTo>
                    <a:pt x="0" y="222"/>
                  </a:lnTo>
                  <a:close/>
                </a:path>
              </a:pathLst>
            </a:custGeom>
            <a:solidFill>
              <a:srgbClr val="9E4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8"/>
            <p:cNvSpPr/>
            <p:nvPr/>
          </p:nvSpPr>
          <p:spPr>
            <a:xfrm>
              <a:off x="3626250" y="2220375"/>
              <a:ext cx="48050" cy="19825"/>
            </a:xfrm>
            <a:custGeom>
              <a:avLst/>
              <a:gdLst/>
              <a:ahLst/>
              <a:cxnLst/>
              <a:rect l="l" t="t" r="r" b="b"/>
              <a:pathLst>
                <a:path w="1922" h="793" extrusionOk="0">
                  <a:moveTo>
                    <a:pt x="47" y="1"/>
                  </a:moveTo>
                  <a:lnTo>
                    <a:pt x="15" y="409"/>
                  </a:lnTo>
                  <a:lnTo>
                    <a:pt x="1" y="497"/>
                  </a:lnTo>
                  <a:cubicBezTo>
                    <a:pt x="630" y="732"/>
                    <a:pt x="1190" y="792"/>
                    <a:pt x="1598" y="792"/>
                  </a:cubicBezTo>
                  <a:lnTo>
                    <a:pt x="1907" y="792"/>
                  </a:lnTo>
                  <a:lnTo>
                    <a:pt x="1921" y="570"/>
                  </a:lnTo>
                  <a:lnTo>
                    <a:pt x="1921" y="395"/>
                  </a:lnTo>
                  <a:cubicBezTo>
                    <a:pt x="1306" y="321"/>
                    <a:pt x="648" y="205"/>
                    <a:pt x="47" y="1"/>
                  </a:cubicBezTo>
                  <a:close/>
                </a:path>
              </a:pathLst>
            </a:custGeom>
            <a:solidFill>
              <a:srgbClr val="78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8"/>
            <p:cNvSpPr/>
            <p:nvPr/>
          </p:nvSpPr>
          <p:spPr>
            <a:xfrm>
              <a:off x="3619300" y="2008250"/>
              <a:ext cx="23875" cy="33725"/>
            </a:xfrm>
            <a:custGeom>
              <a:avLst/>
              <a:gdLst/>
              <a:ahLst/>
              <a:cxnLst/>
              <a:rect l="l" t="t" r="r" b="b"/>
              <a:pathLst>
                <a:path w="955" h="1349" extrusionOk="0">
                  <a:moveTo>
                    <a:pt x="810" y="0"/>
                  </a:moveTo>
                  <a:cubicBezTo>
                    <a:pt x="775" y="0"/>
                    <a:pt x="737" y="21"/>
                    <a:pt x="704" y="44"/>
                  </a:cubicBezTo>
                  <a:cubicBezTo>
                    <a:pt x="676" y="86"/>
                    <a:pt x="645" y="131"/>
                    <a:pt x="631" y="188"/>
                  </a:cubicBezTo>
                  <a:cubicBezTo>
                    <a:pt x="486" y="511"/>
                    <a:pt x="398" y="863"/>
                    <a:pt x="367" y="1215"/>
                  </a:cubicBezTo>
                  <a:cubicBezTo>
                    <a:pt x="339" y="951"/>
                    <a:pt x="293" y="673"/>
                    <a:pt x="265" y="395"/>
                  </a:cubicBezTo>
                  <a:cubicBezTo>
                    <a:pt x="251" y="321"/>
                    <a:pt x="237" y="233"/>
                    <a:pt x="149" y="219"/>
                  </a:cubicBezTo>
                  <a:cubicBezTo>
                    <a:pt x="143" y="218"/>
                    <a:pt x="136" y="217"/>
                    <a:pt x="130" y="217"/>
                  </a:cubicBezTo>
                  <a:cubicBezTo>
                    <a:pt x="89" y="217"/>
                    <a:pt x="44" y="255"/>
                    <a:pt x="29" y="307"/>
                  </a:cubicBezTo>
                  <a:cubicBezTo>
                    <a:pt x="1" y="350"/>
                    <a:pt x="15" y="409"/>
                    <a:pt x="15" y="469"/>
                  </a:cubicBezTo>
                  <a:cubicBezTo>
                    <a:pt x="47" y="775"/>
                    <a:pt x="149" y="1085"/>
                    <a:pt x="310" y="1349"/>
                  </a:cubicBezTo>
                  <a:lnTo>
                    <a:pt x="455" y="1349"/>
                  </a:lnTo>
                  <a:cubicBezTo>
                    <a:pt x="662" y="1025"/>
                    <a:pt x="820" y="659"/>
                    <a:pt x="926" y="293"/>
                  </a:cubicBezTo>
                  <a:cubicBezTo>
                    <a:pt x="940" y="248"/>
                    <a:pt x="954" y="188"/>
                    <a:pt x="954" y="131"/>
                  </a:cubicBezTo>
                  <a:cubicBezTo>
                    <a:pt x="940" y="72"/>
                    <a:pt x="908" y="29"/>
                    <a:pt x="852" y="12"/>
                  </a:cubicBezTo>
                  <a:cubicBezTo>
                    <a:pt x="839" y="4"/>
                    <a:pt x="825" y="0"/>
                    <a:pt x="810" y="0"/>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8"/>
            <p:cNvSpPr/>
            <p:nvPr/>
          </p:nvSpPr>
          <p:spPr>
            <a:xfrm>
              <a:off x="3551150" y="2015525"/>
              <a:ext cx="251350" cy="216325"/>
            </a:xfrm>
            <a:custGeom>
              <a:avLst/>
              <a:gdLst/>
              <a:ahLst/>
              <a:cxnLst/>
              <a:rect l="l" t="t" r="r" b="b"/>
              <a:pathLst>
                <a:path w="10054" h="8653" extrusionOk="0">
                  <a:moveTo>
                    <a:pt x="5266" y="1"/>
                  </a:moveTo>
                  <a:cubicBezTo>
                    <a:pt x="4208" y="1"/>
                    <a:pt x="3680" y="632"/>
                    <a:pt x="3680" y="632"/>
                  </a:cubicBezTo>
                  <a:cubicBezTo>
                    <a:pt x="3127" y="422"/>
                    <a:pt x="2699" y="333"/>
                    <a:pt x="2356" y="333"/>
                  </a:cubicBezTo>
                  <a:cubicBezTo>
                    <a:pt x="1427" y="333"/>
                    <a:pt x="1126" y="987"/>
                    <a:pt x="676" y="1673"/>
                  </a:cubicBezTo>
                  <a:cubicBezTo>
                    <a:pt x="61" y="2595"/>
                    <a:pt x="1" y="4368"/>
                    <a:pt x="574" y="6158"/>
                  </a:cubicBezTo>
                  <a:cubicBezTo>
                    <a:pt x="1144" y="7945"/>
                    <a:pt x="3754" y="8560"/>
                    <a:pt x="5731" y="8648"/>
                  </a:cubicBezTo>
                  <a:cubicBezTo>
                    <a:pt x="5797" y="8651"/>
                    <a:pt x="5861" y="8653"/>
                    <a:pt x="5924" y="8653"/>
                  </a:cubicBezTo>
                  <a:cubicBezTo>
                    <a:pt x="7732" y="8653"/>
                    <a:pt x="8238" y="7435"/>
                    <a:pt x="9132" y="5409"/>
                  </a:cubicBezTo>
                  <a:cubicBezTo>
                    <a:pt x="10054" y="3298"/>
                    <a:pt x="9424" y="1937"/>
                    <a:pt x="7300" y="660"/>
                  </a:cubicBezTo>
                  <a:cubicBezTo>
                    <a:pt x="6484" y="165"/>
                    <a:pt x="5806" y="1"/>
                    <a:pt x="5266" y="1"/>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8"/>
            <p:cNvSpPr/>
            <p:nvPr/>
          </p:nvSpPr>
          <p:spPr>
            <a:xfrm>
              <a:off x="3550800" y="2025525"/>
              <a:ext cx="85775" cy="179850"/>
            </a:xfrm>
            <a:custGeom>
              <a:avLst/>
              <a:gdLst/>
              <a:ahLst/>
              <a:cxnLst/>
              <a:rect l="l" t="t" r="r" b="b"/>
              <a:pathLst>
                <a:path w="3431" h="7194" extrusionOk="0">
                  <a:moveTo>
                    <a:pt x="2655" y="1"/>
                  </a:moveTo>
                  <a:cubicBezTo>
                    <a:pt x="2426" y="1"/>
                    <a:pt x="2190" y="42"/>
                    <a:pt x="1964" y="130"/>
                  </a:cubicBezTo>
                  <a:cubicBezTo>
                    <a:pt x="1510" y="274"/>
                    <a:pt x="1116" y="598"/>
                    <a:pt x="778" y="1023"/>
                  </a:cubicBezTo>
                  <a:cubicBezTo>
                    <a:pt x="381" y="1551"/>
                    <a:pt x="131" y="2223"/>
                    <a:pt x="61" y="2972"/>
                  </a:cubicBezTo>
                  <a:cubicBezTo>
                    <a:pt x="1" y="3602"/>
                    <a:pt x="61" y="4291"/>
                    <a:pt x="236" y="5054"/>
                  </a:cubicBezTo>
                  <a:cubicBezTo>
                    <a:pt x="307" y="5389"/>
                    <a:pt x="412" y="5726"/>
                    <a:pt x="602" y="6022"/>
                  </a:cubicBezTo>
                  <a:cubicBezTo>
                    <a:pt x="982" y="6620"/>
                    <a:pt x="1658" y="6901"/>
                    <a:pt x="2435" y="7193"/>
                  </a:cubicBezTo>
                  <a:lnTo>
                    <a:pt x="2449" y="7165"/>
                  </a:lnTo>
                  <a:cubicBezTo>
                    <a:pt x="1686" y="6870"/>
                    <a:pt x="1010" y="6592"/>
                    <a:pt x="630" y="6004"/>
                  </a:cubicBezTo>
                  <a:cubicBezTo>
                    <a:pt x="440" y="5712"/>
                    <a:pt x="353" y="5375"/>
                    <a:pt x="279" y="5054"/>
                  </a:cubicBezTo>
                  <a:cubicBezTo>
                    <a:pt x="89" y="4277"/>
                    <a:pt x="43" y="3602"/>
                    <a:pt x="103" y="2972"/>
                  </a:cubicBezTo>
                  <a:cubicBezTo>
                    <a:pt x="177" y="2240"/>
                    <a:pt x="426" y="1565"/>
                    <a:pt x="806" y="1052"/>
                  </a:cubicBezTo>
                  <a:cubicBezTo>
                    <a:pt x="1130" y="626"/>
                    <a:pt x="1538" y="320"/>
                    <a:pt x="1978" y="158"/>
                  </a:cubicBezTo>
                  <a:cubicBezTo>
                    <a:pt x="2198" y="78"/>
                    <a:pt x="2426" y="38"/>
                    <a:pt x="2651" y="38"/>
                  </a:cubicBezTo>
                  <a:cubicBezTo>
                    <a:pt x="2921" y="38"/>
                    <a:pt x="3184" y="97"/>
                    <a:pt x="3416" y="218"/>
                  </a:cubicBezTo>
                  <a:lnTo>
                    <a:pt x="3430" y="172"/>
                  </a:lnTo>
                  <a:cubicBezTo>
                    <a:pt x="3198" y="61"/>
                    <a:pt x="2931" y="1"/>
                    <a:pt x="2655" y="1"/>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8"/>
            <p:cNvSpPr/>
            <p:nvPr/>
          </p:nvSpPr>
          <p:spPr>
            <a:xfrm>
              <a:off x="3645350" y="2013100"/>
              <a:ext cx="159000" cy="218650"/>
            </a:xfrm>
            <a:custGeom>
              <a:avLst/>
              <a:gdLst/>
              <a:ahLst/>
              <a:cxnLst/>
              <a:rect l="l" t="t" r="r" b="b"/>
              <a:pathLst>
                <a:path w="6360" h="8746" extrusionOk="0">
                  <a:moveTo>
                    <a:pt x="1643" y="0"/>
                  </a:moveTo>
                  <a:cubicBezTo>
                    <a:pt x="653" y="0"/>
                    <a:pt x="10" y="527"/>
                    <a:pt x="0" y="539"/>
                  </a:cubicBezTo>
                  <a:lnTo>
                    <a:pt x="28" y="567"/>
                  </a:lnTo>
                  <a:cubicBezTo>
                    <a:pt x="38" y="558"/>
                    <a:pt x="664" y="40"/>
                    <a:pt x="1634" y="40"/>
                  </a:cubicBezTo>
                  <a:cubicBezTo>
                    <a:pt x="2092" y="40"/>
                    <a:pt x="2626" y="155"/>
                    <a:pt x="3208" y="493"/>
                  </a:cubicBezTo>
                  <a:cubicBezTo>
                    <a:pt x="4791" y="1401"/>
                    <a:pt x="6318" y="2632"/>
                    <a:pt x="5582" y="4876"/>
                  </a:cubicBezTo>
                  <a:cubicBezTo>
                    <a:pt x="4791" y="7265"/>
                    <a:pt x="4059" y="8380"/>
                    <a:pt x="3120" y="8598"/>
                  </a:cubicBezTo>
                  <a:cubicBezTo>
                    <a:pt x="2734" y="8687"/>
                    <a:pt x="2359" y="8715"/>
                    <a:pt x="2042" y="8715"/>
                  </a:cubicBezTo>
                  <a:cubicBezTo>
                    <a:pt x="1519" y="8715"/>
                    <a:pt x="1152" y="8638"/>
                    <a:pt x="1143" y="8629"/>
                  </a:cubicBezTo>
                  <a:lnTo>
                    <a:pt x="1129" y="8672"/>
                  </a:lnTo>
                  <a:cubicBezTo>
                    <a:pt x="1143" y="8672"/>
                    <a:pt x="1509" y="8745"/>
                    <a:pt x="2037" y="8745"/>
                  </a:cubicBezTo>
                  <a:cubicBezTo>
                    <a:pt x="2360" y="8745"/>
                    <a:pt x="2740" y="8717"/>
                    <a:pt x="3138" y="8629"/>
                  </a:cubicBezTo>
                  <a:cubicBezTo>
                    <a:pt x="4073" y="8408"/>
                    <a:pt x="4823" y="7293"/>
                    <a:pt x="5614" y="4890"/>
                  </a:cubicBezTo>
                  <a:cubicBezTo>
                    <a:pt x="6360" y="2632"/>
                    <a:pt x="4823" y="1373"/>
                    <a:pt x="3226" y="451"/>
                  </a:cubicBezTo>
                  <a:cubicBezTo>
                    <a:pt x="2642" y="115"/>
                    <a:pt x="2105" y="0"/>
                    <a:pt x="1643" y="0"/>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8"/>
            <p:cNvSpPr/>
            <p:nvPr/>
          </p:nvSpPr>
          <p:spPr>
            <a:xfrm>
              <a:off x="3526975" y="2110575"/>
              <a:ext cx="67125" cy="59100"/>
            </a:xfrm>
            <a:custGeom>
              <a:avLst/>
              <a:gdLst/>
              <a:ahLst/>
              <a:cxnLst/>
              <a:rect l="l" t="t" r="r" b="b"/>
              <a:pathLst>
                <a:path w="2685" h="2364" extrusionOk="0">
                  <a:moveTo>
                    <a:pt x="1354" y="1"/>
                  </a:moveTo>
                  <a:cubicBezTo>
                    <a:pt x="909" y="1"/>
                    <a:pt x="481" y="257"/>
                    <a:pt x="278" y="685"/>
                  </a:cubicBezTo>
                  <a:cubicBezTo>
                    <a:pt x="1" y="1269"/>
                    <a:pt x="264" y="1973"/>
                    <a:pt x="852" y="2250"/>
                  </a:cubicBezTo>
                  <a:cubicBezTo>
                    <a:pt x="1011" y="2327"/>
                    <a:pt x="1179" y="2364"/>
                    <a:pt x="1343" y="2364"/>
                  </a:cubicBezTo>
                  <a:cubicBezTo>
                    <a:pt x="1782" y="2364"/>
                    <a:pt x="2201" y="2108"/>
                    <a:pt x="2403" y="1681"/>
                  </a:cubicBezTo>
                  <a:cubicBezTo>
                    <a:pt x="2684" y="1079"/>
                    <a:pt x="2435" y="390"/>
                    <a:pt x="1847" y="112"/>
                  </a:cubicBezTo>
                  <a:cubicBezTo>
                    <a:pt x="1688" y="36"/>
                    <a:pt x="1520" y="1"/>
                    <a:pt x="1354" y="1"/>
                  </a:cubicBezTo>
                  <a:close/>
                </a:path>
              </a:pathLst>
            </a:custGeom>
            <a:solidFill>
              <a:srgbClr val="7F4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8"/>
            <p:cNvSpPr/>
            <p:nvPr/>
          </p:nvSpPr>
          <p:spPr>
            <a:xfrm>
              <a:off x="3536125" y="2129450"/>
              <a:ext cx="44775" cy="40025"/>
            </a:xfrm>
            <a:custGeom>
              <a:avLst/>
              <a:gdLst/>
              <a:ahLst/>
              <a:cxnLst/>
              <a:rect l="l" t="t" r="r" b="b"/>
              <a:pathLst>
                <a:path w="1791" h="1601" extrusionOk="0">
                  <a:moveTo>
                    <a:pt x="778" y="0"/>
                  </a:moveTo>
                  <a:cubicBezTo>
                    <a:pt x="718" y="0"/>
                    <a:pt x="662" y="0"/>
                    <a:pt x="602" y="18"/>
                  </a:cubicBezTo>
                  <a:lnTo>
                    <a:pt x="704" y="18"/>
                  </a:lnTo>
                  <a:cubicBezTo>
                    <a:pt x="837" y="18"/>
                    <a:pt x="968" y="32"/>
                    <a:pt x="1101" y="74"/>
                  </a:cubicBezTo>
                  <a:cubicBezTo>
                    <a:pt x="1155" y="88"/>
                    <a:pt x="1213" y="105"/>
                    <a:pt x="1270" y="131"/>
                  </a:cubicBezTo>
                  <a:lnTo>
                    <a:pt x="1270" y="131"/>
                  </a:lnTo>
                  <a:cubicBezTo>
                    <a:pt x="1243" y="118"/>
                    <a:pt x="1230" y="106"/>
                    <a:pt x="1217" y="106"/>
                  </a:cubicBezTo>
                  <a:cubicBezTo>
                    <a:pt x="1070" y="32"/>
                    <a:pt x="925" y="0"/>
                    <a:pt x="778" y="0"/>
                  </a:cubicBezTo>
                  <a:close/>
                  <a:moveTo>
                    <a:pt x="1270" y="131"/>
                  </a:moveTo>
                  <a:cubicBezTo>
                    <a:pt x="1272" y="132"/>
                    <a:pt x="1275" y="133"/>
                    <a:pt x="1277" y="134"/>
                  </a:cubicBezTo>
                  <a:cubicBezTo>
                    <a:pt x="1275" y="133"/>
                    <a:pt x="1272" y="132"/>
                    <a:pt x="1270" y="131"/>
                  </a:cubicBezTo>
                  <a:close/>
                  <a:moveTo>
                    <a:pt x="560" y="134"/>
                  </a:moveTo>
                  <a:cubicBezTo>
                    <a:pt x="454" y="148"/>
                    <a:pt x="338" y="162"/>
                    <a:pt x="236" y="194"/>
                  </a:cubicBezTo>
                  <a:cubicBezTo>
                    <a:pt x="162" y="250"/>
                    <a:pt x="102" y="324"/>
                    <a:pt x="60" y="412"/>
                  </a:cubicBezTo>
                  <a:cubicBezTo>
                    <a:pt x="14" y="500"/>
                    <a:pt x="0" y="602"/>
                    <a:pt x="0" y="690"/>
                  </a:cubicBezTo>
                  <a:cubicBezTo>
                    <a:pt x="0" y="1014"/>
                    <a:pt x="222" y="1337"/>
                    <a:pt x="560" y="1495"/>
                  </a:cubicBezTo>
                  <a:cubicBezTo>
                    <a:pt x="704" y="1569"/>
                    <a:pt x="866" y="1601"/>
                    <a:pt x="1013" y="1601"/>
                  </a:cubicBezTo>
                  <a:cubicBezTo>
                    <a:pt x="1319" y="1601"/>
                    <a:pt x="1597" y="1453"/>
                    <a:pt x="1717" y="1189"/>
                  </a:cubicBezTo>
                  <a:cubicBezTo>
                    <a:pt x="1759" y="1101"/>
                    <a:pt x="1791" y="999"/>
                    <a:pt x="1791" y="912"/>
                  </a:cubicBezTo>
                  <a:lnTo>
                    <a:pt x="1791" y="880"/>
                  </a:lnTo>
                  <a:cubicBezTo>
                    <a:pt x="1703" y="824"/>
                    <a:pt x="1597" y="778"/>
                    <a:pt x="1495" y="750"/>
                  </a:cubicBezTo>
                  <a:cubicBezTo>
                    <a:pt x="1393" y="722"/>
                    <a:pt x="1305" y="722"/>
                    <a:pt x="1203" y="722"/>
                  </a:cubicBezTo>
                  <a:lnTo>
                    <a:pt x="1101" y="722"/>
                  </a:lnTo>
                  <a:cubicBezTo>
                    <a:pt x="968" y="736"/>
                    <a:pt x="837" y="750"/>
                    <a:pt x="704" y="792"/>
                  </a:cubicBezTo>
                  <a:lnTo>
                    <a:pt x="690" y="792"/>
                  </a:lnTo>
                  <a:cubicBezTo>
                    <a:pt x="676" y="792"/>
                    <a:pt x="662" y="778"/>
                    <a:pt x="662" y="764"/>
                  </a:cubicBezTo>
                  <a:cubicBezTo>
                    <a:pt x="662" y="764"/>
                    <a:pt x="662" y="750"/>
                    <a:pt x="676" y="736"/>
                  </a:cubicBezTo>
                  <a:cubicBezTo>
                    <a:pt x="806" y="662"/>
                    <a:pt x="940" y="634"/>
                    <a:pt x="1087" y="602"/>
                  </a:cubicBezTo>
                  <a:lnTo>
                    <a:pt x="1203" y="602"/>
                  </a:lnTo>
                  <a:cubicBezTo>
                    <a:pt x="1305" y="602"/>
                    <a:pt x="1421" y="616"/>
                    <a:pt x="1527" y="648"/>
                  </a:cubicBezTo>
                  <a:cubicBezTo>
                    <a:pt x="1597" y="662"/>
                    <a:pt x="1657" y="690"/>
                    <a:pt x="1731" y="736"/>
                  </a:cubicBezTo>
                  <a:cubicBezTo>
                    <a:pt x="1745" y="736"/>
                    <a:pt x="1759" y="750"/>
                    <a:pt x="1773" y="750"/>
                  </a:cubicBezTo>
                  <a:cubicBezTo>
                    <a:pt x="1759" y="690"/>
                    <a:pt x="1731" y="616"/>
                    <a:pt x="1703" y="560"/>
                  </a:cubicBezTo>
                  <a:cubicBezTo>
                    <a:pt x="1643" y="500"/>
                    <a:pt x="1597" y="440"/>
                    <a:pt x="1541" y="412"/>
                  </a:cubicBezTo>
                  <a:cubicBezTo>
                    <a:pt x="1393" y="296"/>
                    <a:pt x="1246" y="222"/>
                    <a:pt x="1070" y="176"/>
                  </a:cubicBezTo>
                  <a:cubicBezTo>
                    <a:pt x="954" y="148"/>
                    <a:pt x="823" y="134"/>
                    <a:pt x="690" y="134"/>
                  </a:cubicBezTo>
                  <a:close/>
                </a:path>
              </a:pathLst>
            </a:custGeom>
            <a:solidFill>
              <a:srgbClr val="6C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8"/>
            <p:cNvSpPr/>
            <p:nvPr/>
          </p:nvSpPr>
          <p:spPr>
            <a:xfrm>
              <a:off x="3535775" y="2129900"/>
              <a:ext cx="49525" cy="19800"/>
            </a:xfrm>
            <a:custGeom>
              <a:avLst/>
              <a:gdLst/>
              <a:ahLst/>
              <a:cxnLst/>
              <a:rect l="l" t="t" r="r" b="b"/>
              <a:pathLst>
                <a:path w="1981" h="792" extrusionOk="0">
                  <a:moveTo>
                    <a:pt x="574" y="0"/>
                  </a:moveTo>
                  <a:cubicBezTo>
                    <a:pt x="468" y="14"/>
                    <a:pt x="380" y="28"/>
                    <a:pt x="292" y="56"/>
                  </a:cubicBezTo>
                  <a:cubicBezTo>
                    <a:pt x="204" y="70"/>
                    <a:pt x="116" y="116"/>
                    <a:pt x="28" y="158"/>
                  </a:cubicBezTo>
                  <a:cubicBezTo>
                    <a:pt x="14" y="158"/>
                    <a:pt x="0" y="176"/>
                    <a:pt x="14" y="204"/>
                  </a:cubicBezTo>
                  <a:cubicBezTo>
                    <a:pt x="14" y="218"/>
                    <a:pt x="28" y="218"/>
                    <a:pt x="46" y="218"/>
                  </a:cubicBezTo>
                  <a:lnTo>
                    <a:pt x="60" y="218"/>
                  </a:lnTo>
                  <a:cubicBezTo>
                    <a:pt x="134" y="204"/>
                    <a:pt x="190" y="190"/>
                    <a:pt x="250" y="176"/>
                  </a:cubicBezTo>
                  <a:cubicBezTo>
                    <a:pt x="352" y="88"/>
                    <a:pt x="486" y="28"/>
                    <a:pt x="616" y="0"/>
                  </a:cubicBezTo>
                  <a:close/>
                  <a:moveTo>
                    <a:pt x="1291" y="116"/>
                  </a:moveTo>
                  <a:lnTo>
                    <a:pt x="1291" y="116"/>
                  </a:lnTo>
                  <a:cubicBezTo>
                    <a:pt x="1481" y="218"/>
                    <a:pt x="1629" y="366"/>
                    <a:pt x="1717" y="542"/>
                  </a:cubicBezTo>
                  <a:lnTo>
                    <a:pt x="1745" y="570"/>
                  </a:lnTo>
                  <a:cubicBezTo>
                    <a:pt x="1773" y="598"/>
                    <a:pt x="1787" y="630"/>
                    <a:pt x="1819" y="658"/>
                  </a:cubicBezTo>
                  <a:lnTo>
                    <a:pt x="1907" y="774"/>
                  </a:lnTo>
                  <a:cubicBezTo>
                    <a:pt x="1907" y="792"/>
                    <a:pt x="1921" y="792"/>
                    <a:pt x="1935" y="792"/>
                  </a:cubicBezTo>
                  <a:cubicBezTo>
                    <a:pt x="1935" y="792"/>
                    <a:pt x="1949" y="792"/>
                    <a:pt x="1949" y="774"/>
                  </a:cubicBezTo>
                  <a:cubicBezTo>
                    <a:pt x="1981" y="774"/>
                    <a:pt x="1981" y="746"/>
                    <a:pt x="1963" y="732"/>
                  </a:cubicBezTo>
                  <a:lnTo>
                    <a:pt x="1893" y="616"/>
                  </a:lnTo>
                  <a:cubicBezTo>
                    <a:pt x="1861" y="584"/>
                    <a:pt x="1833" y="542"/>
                    <a:pt x="1805" y="510"/>
                  </a:cubicBezTo>
                  <a:cubicBezTo>
                    <a:pt x="1745" y="440"/>
                    <a:pt x="1685" y="366"/>
                    <a:pt x="1611" y="306"/>
                  </a:cubicBezTo>
                  <a:cubicBezTo>
                    <a:pt x="1569" y="278"/>
                    <a:pt x="1541" y="246"/>
                    <a:pt x="1495" y="218"/>
                  </a:cubicBezTo>
                  <a:lnTo>
                    <a:pt x="1379" y="158"/>
                  </a:lnTo>
                  <a:cubicBezTo>
                    <a:pt x="1347" y="144"/>
                    <a:pt x="1319" y="130"/>
                    <a:pt x="1291" y="116"/>
                  </a:cubicBezTo>
                  <a:close/>
                </a:path>
              </a:pathLst>
            </a:custGeom>
            <a:solidFill>
              <a:srgbClr val="723E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8"/>
            <p:cNvSpPr/>
            <p:nvPr/>
          </p:nvSpPr>
          <p:spPr>
            <a:xfrm>
              <a:off x="3542025" y="2129900"/>
              <a:ext cx="36675" cy="13550"/>
            </a:xfrm>
            <a:custGeom>
              <a:avLst/>
              <a:gdLst/>
              <a:ahLst/>
              <a:cxnLst/>
              <a:rect l="l" t="t" r="r" b="b"/>
              <a:pathLst>
                <a:path w="1467" h="542" extrusionOk="0">
                  <a:moveTo>
                    <a:pt x="366" y="0"/>
                  </a:moveTo>
                  <a:cubicBezTo>
                    <a:pt x="236" y="28"/>
                    <a:pt x="102" y="88"/>
                    <a:pt x="0" y="176"/>
                  </a:cubicBezTo>
                  <a:cubicBezTo>
                    <a:pt x="102" y="144"/>
                    <a:pt x="218" y="130"/>
                    <a:pt x="324" y="116"/>
                  </a:cubicBezTo>
                  <a:lnTo>
                    <a:pt x="454" y="116"/>
                  </a:lnTo>
                  <a:cubicBezTo>
                    <a:pt x="587" y="116"/>
                    <a:pt x="718" y="130"/>
                    <a:pt x="834" y="158"/>
                  </a:cubicBezTo>
                  <a:cubicBezTo>
                    <a:pt x="1010" y="204"/>
                    <a:pt x="1157" y="278"/>
                    <a:pt x="1305" y="394"/>
                  </a:cubicBezTo>
                  <a:cubicBezTo>
                    <a:pt x="1361" y="422"/>
                    <a:pt x="1407" y="482"/>
                    <a:pt x="1467" y="542"/>
                  </a:cubicBezTo>
                  <a:cubicBezTo>
                    <a:pt x="1379" y="366"/>
                    <a:pt x="1231" y="218"/>
                    <a:pt x="1041" y="116"/>
                  </a:cubicBezTo>
                  <a:cubicBezTo>
                    <a:pt x="981" y="88"/>
                    <a:pt x="922" y="70"/>
                    <a:pt x="865" y="56"/>
                  </a:cubicBezTo>
                  <a:cubicBezTo>
                    <a:pt x="732" y="14"/>
                    <a:pt x="601" y="0"/>
                    <a:pt x="468" y="0"/>
                  </a:cubicBezTo>
                  <a:close/>
                </a:path>
              </a:pathLst>
            </a:custGeom>
            <a:solidFill>
              <a:srgbClr val="6A38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8"/>
            <p:cNvSpPr/>
            <p:nvPr/>
          </p:nvSpPr>
          <p:spPr>
            <a:xfrm>
              <a:off x="3585625" y="2153625"/>
              <a:ext cx="5125" cy="6625"/>
            </a:xfrm>
            <a:custGeom>
              <a:avLst/>
              <a:gdLst/>
              <a:ahLst/>
              <a:cxnLst/>
              <a:rect l="l" t="t" r="r" b="b"/>
              <a:pathLst>
                <a:path w="205" h="265" extrusionOk="0">
                  <a:moveTo>
                    <a:pt x="43" y="1"/>
                  </a:moveTo>
                  <a:cubicBezTo>
                    <a:pt x="29" y="32"/>
                    <a:pt x="15" y="47"/>
                    <a:pt x="1" y="75"/>
                  </a:cubicBezTo>
                  <a:lnTo>
                    <a:pt x="15" y="89"/>
                  </a:lnTo>
                  <a:cubicBezTo>
                    <a:pt x="57" y="134"/>
                    <a:pt x="103" y="194"/>
                    <a:pt x="145" y="251"/>
                  </a:cubicBezTo>
                  <a:cubicBezTo>
                    <a:pt x="162" y="265"/>
                    <a:pt x="162" y="265"/>
                    <a:pt x="177" y="265"/>
                  </a:cubicBezTo>
                  <a:cubicBezTo>
                    <a:pt x="177" y="265"/>
                    <a:pt x="191" y="265"/>
                    <a:pt x="191" y="251"/>
                  </a:cubicBezTo>
                  <a:cubicBezTo>
                    <a:pt x="205" y="251"/>
                    <a:pt x="205" y="236"/>
                    <a:pt x="191" y="222"/>
                  </a:cubicBezTo>
                  <a:cubicBezTo>
                    <a:pt x="162" y="163"/>
                    <a:pt x="117" y="89"/>
                    <a:pt x="75" y="47"/>
                  </a:cubicBezTo>
                  <a:cubicBezTo>
                    <a:pt x="57" y="32"/>
                    <a:pt x="57" y="18"/>
                    <a:pt x="43" y="1"/>
                  </a:cubicBezTo>
                  <a:close/>
                </a:path>
              </a:pathLst>
            </a:custGeom>
            <a:solidFill>
              <a:srgbClr val="5C33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8"/>
            <p:cNvSpPr/>
            <p:nvPr/>
          </p:nvSpPr>
          <p:spPr>
            <a:xfrm>
              <a:off x="3580450" y="2148175"/>
              <a:ext cx="6250" cy="7325"/>
            </a:xfrm>
            <a:custGeom>
              <a:avLst/>
              <a:gdLst/>
              <a:ahLst/>
              <a:cxnLst/>
              <a:rect l="l" t="t" r="r" b="b"/>
              <a:pathLst>
                <a:path w="250" h="293" extrusionOk="0">
                  <a:moveTo>
                    <a:pt x="0" y="1"/>
                  </a:moveTo>
                  <a:cubicBezTo>
                    <a:pt x="0" y="43"/>
                    <a:pt x="18" y="89"/>
                    <a:pt x="18" y="131"/>
                  </a:cubicBezTo>
                  <a:cubicBezTo>
                    <a:pt x="32" y="148"/>
                    <a:pt x="60" y="163"/>
                    <a:pt x="74" y="177"/>
                  </a:cubicBezTo>
                  <a:cubicBezTo>
                    <a:pt x="120" y="205"/>
                    <a:pt x="162" y="250"/>
                    <a:pt x="208" y="293"/>
                  </a:cubicBezTo>
                  <a:cubicBezTo>
                    <a:pt x="222" y="265"/>
                    <a:pt x="236" y="250"/>
                    <a:pt x="250" y="219"/>
                  </a:cubicBezTo>
                  <a:cubicBezTo>
                    <a:pt x="208" y="177"/>
                    <a:pt x="176" y="131"/>
                    <a:pt x="134" y="103"/>
                  </a:cubicBezTo>
                  <a:cubicBezTo>
                    <a:pt x="88" y="61"/>
                    <a:pt x="46" y="29"/>
                    <a:pt x="0" y="1"/>
                  </a:cubicBezTo>
                  <a:close/>
                </a:path>
              </a:pathLst>
            </a:custGeom>
            <a:solidFill>
              <a:srgbClr val="723E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8"/>
            <p:cNvSpPr/>
            <p:nvPr/>
          </p:nvSpPr>
          <p:spPr>
            <a:xfrm>
              <a:off x="3552650" y="2144475"/>
              <a:ext cx="28250" cy="6975"/>
            </a:xfrm>
            <a:custGeom>
              <a:avLst/>
              <a:gdLst/>
              <a:ahLst/>
              <a:cxnLst/>
              <a:rect l="l" t="t" r="r" b="b"/>
              <a:pathLst>
                <a:path w="1130" h="279" extrusionOk="0">
                  <a:moveTo>
                    <a:pt x="426" y="1"/>
                  </a:moveTo>
                  <a:cubicBezTo>
                    <a:pt x="279" y="33"/>
                    <a:pt x="145" y="61"/>
                    <a:pt x="15" y="135"/>
                  </a:cubicBezTo>
                  <a:cubicBezTo>
                    <a:pt x="1" y="149"/>
                    <a:pt x="1" y="163"/>
                    <a:pt x="1" y="163"/>
                  </a:cubicBezTo>
                  <a:cubicBezTo>
                    <a:pt x="1" y="177"/>
                    <a:pt x="15" y="191"/>
                    <a:pt x="29" y="191"/>
                  </a:cubicBezTo>
                  <a:lnTo>
                    <a:pt x="43" y="191"/>
                  </a:lnTo>
                  <a:cubicBezTo>
                    <a:pt x="176" y="149"/>
                    <a:pt x="307" y="135"/>
                    <a:pt x="440" y="121"/>
                  </a:cubicBezTo>
                  <a:lnTo>
                    <a:pt x="542" y="121"/>
                  </a:lnTo>
                  <a:cubicBezTo>
                    <a:pt x="644" y="121"/>
                    <a:pt x="732" y="121"/>
                    <a:pt x="834" y="149"/>
                  </a:cubicBezTo>
                  <a:cubicBezTo>
                    <a:pt x="936" y="177"/>
                    <a:pt x="1042" y="223"/>
                    <a:pt x="1130" y="279"/>
                  </a:cubicBezTo>
                  <a:cubicBezTo>
                    <a:pt x="1130" y="237"/>
                    <a:pt x="1112" y="191"/>
                    <a:pt x="1112" y="149"/>
                  </a:cubicBezTo>
                  <a:cubicBezTo>
                    <a:pt x="1098" y="149"/>
                    <a:pt x="1084" y="135"/>
                    <a:pt x="1070" y="135"/>
                  </a:cubicBezTo>
                  <a:cubicBezTo>
                    <a:pt x="996" y="89"/>
                    <a:pt x="936" y="61"/>
                    <a:pt x="866" y="47"/>
                  </a:cubicBezTo>
                  <a:cubicBezTo>
                    <a:pt x="760" y="15"/>
                    <a:pt x="644" y="1"/>
                    <a:pt x="542" y="1"/>
                  </a:cubicBezTo>
                  <a:close/>
                </a:path>
              </a:pathLst>
            </a:custGeom>
            <a:solidFill>
              <a:srgbClr val="6A38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8"/>
            <p:cNvSpPr/>
            <p:nvPr/>
          </p:nvSpPr>
          <p:spPr>
            <a:xfrm>
              <a:off x="3726675" y="2159175"/>
              <a:ext cx="59400" cy="59025"/>
            </a:xfrm>
            <a:custGeom>
              <a:avLst/>
              <a:gdLst/>
              <a:ahLst/>
              <a:cxnLst/>
              <a:rect l="l" t="t" r="r" b="b"/>
              <a:pathLst>
                <a:path w="2376" h="2361" extrusionOk="0">
                  <a:moveTo>
                    <a:pt x="1192" y="0"/>
                  </a:moveTo>
                  <a:cubicBezTo>
                    <a:pt x="556" y="0"/>
                    <a:pt x="29" y="509"/>
                    <a:pt x="15" y="1158"/>
                  </a:cubicBezTo>
                  <a:cubicBezTo>
                    <a:pt x="1" y="1801"/>
                    <a:pt x="514" y="2347"/>
                    <a:pt x="1172" y="2361"/>
                  </a:cubicBezTo>
                  <a:cubicBezTo>
                    <a:pt x="1181" y="2361"/>
                    <a:pt x="1189" y="2361"/>
                    <a:pt x="1198" y="2361"/>
                  </a:cubicBezTo>
                  <a:cubicBezTo>
                    <a:pt x="1833" y="2361"/>
                    <a:pt x="2347" y="1852"/>
                    <a:pt x="2361" y="1203"/>
                  </a:cubicBezTo>
                  <a:cubicBezTo>
                    <a:pt x="2375" y="556"/>
                    <a:pt x="1862" y="14"/>
                    <a:pt x="1218" y="0"/>
                  </a:cubicBezTo>
                  <a:cubicBezTo>
                    <a:pt x="1209" y="0"/>
                    <a:pt x="1201" y="0"/>
                    <a:pt x="1192" y="0"/>
                  </a:cubicBezTo>
                  <a:close/>
                </a:path>
              </a:pathLst>
            </a:custGeom>
            <a:solidFill>
              <a:srgbClr val="7F4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8"/>
            <p:cNvSpPr/>
            <p:nvPr/>
          </p:nvSpPr>
          <p:spPr>
            <a:xfrm>
              <a:off x="3731075" y="2178600"/>
              <a:ext cx="46200" cy="38825"/>
            </a:xfrm>
            <a:custGeom>
              <a:avLst/>
              <a:gdLst/>
              <a:ahLst/>
              <a:cxnLst/>
              <a:rect l="l" t="t" r="r" b="b"/>
              <a:pathLst>
                <a:path w="1848" h="1553" extrusionOk="0">
                  <a:moveTo>
                    <a:pt x="894" y="1"/>
                  </a:moveTo>
                  <a:cubicBezTo>
                    <a:pt x="954" y="15"/>
                    <a:pt x="1010" y="15"/>
                    <a:pt x="1070" y="29"/>
                  </a:cubicBezTo>
                  <a:cubicBezTo>
                    <a:pt x="1232" y="57"/>
                    <a:pt x="1394" y="117"/>
                    <a:pt x="1538" y="205"/>
                  </a:cubicBezTo>
                  <a:cubicBezTo>
                    <a:pt x="1380" y="89"/>
                    <a:pt x="1172" y="15"/>
                    <a:pt x="940" y="1"/>
                  </a:cubicBezTo>
                  <a:close/>
                  <a:moveTo>
                    <a:pt x="792" y="103"/>
                  </a:moveTo>
                  <a:cubicBezTo>
                    <a:pt x="704" y="103"/>
                    <a:pt x="616" y="117"/>
                    <a:pt x="528" y="131"/>
                  </a:cubicBezTo>
                  <a:cubicBezTo>
                    <a:pt x="454" y="145"/>
                    <a:pt x="381" y="177"/>
                    <a:pt x="324" y="205"/>
                  </a:cubicBezTo>
                  <a:cubicBezTo>
                    <a:pt x="264" y="233"/>
                    <a:pt x="205" y="293"/>
                    <a:pt x="162" y="353"/>
                  </a:cubicBezTo>
                  <a:cubicBezTo>
                    <a:pt x="177" y="338"/>
                    <a:pt x="191" y="338"/>
                    <a:pt x="219" y="338"/>
                  </a:cubicBezTo>
                  <a:cubicBezTo>
                    <a:pt x="293" y="338"/>
                    <a:pt x="366" y="338"/>
                    <a:pt x="426" y="367"/>
                  </a:cubicBezTo>
                  <a:cubicBezTo>
                    <a:pt x="571" y="381"/>
                    <a:pt x="718" y="440"/>
                    <a:pt x="834" y="514"/>
                  </a:cubicBezTo>
                  <a:cubicBezTo>
                    <a:pt x="954" y="602"/>
                    <a:pt x="1070" y="690"/>
                    <a:pt x="1144" y="820"/>
                  </a:cubicBezTo>
                  <a:cubicBezTo>
                    <a:pt x="1158" y="820"/>
                    <a:pt x="1158" y="834"/>
                    <a:pt x="1144" y="849"/>
                  </a:cubicBezTo>
                  <a:lnTo>
                    <a:pt x="1130" y="866"/>
                  </a:lnTo>
                  <a:cubicBezTo>
                    <a:pt x="1116" y="866"/>
                    <a:pt x="1116" y="866"/>
                    <a:pt x="1098" y="849"/>
                  </a:cubicBezTo>
                  <a:cubicBezTo>
                    <a:pt x="996" y="761"/>
                    <a:pt x="894" y="673"/>
                    <a:pt x="778" y="616"/>
                  </a:cubicBezTo>
                  <a:cubicBezTo>
                    <a:pt x="658" y="543"/>
                    <a:pt x="542" y="483"/>
                    <a:pt x="412" y="469"/>
                  </a:cubicBezTo>
                  <a:cubicBezTo>
                    <a:pt x="338" y="455"/>
                    <a:pt x="279" y="440"/>
                    <a:pt x="205" y="440"/>
                  </a:cubicBezTo>
                  <a:cubicBezTo>
                    <a:pt x="162" y="440"/>
                    <a:pt x="131" y="440"/>
                    <a:pt x="89" y="455"/>
                  </a:cubicBezTo>
                  <a:cubicBezTo>
                    <a:pt x="43" y="543"/>
                    <a:pt x="15" y="645"/>
                    <a:pt x="15" y="761"/>
                  </a:cubicBezTo>
                  <a:cubicBezTo>
                    <a:pt x="1" y="1186"/>
                    <a:pt x="412" y="1538"/>
                    <a:pt x="908" y="1552"/>
                  </a:cubicBezTo>
                  <a:lnTo>
                    <a:pt x="940" y="1552"/>
                  </a:lnTo>
                  <a:cubicBezTo>
                    <a:pt x="1436" y="1552"/>
                    <a:pt x="1833" y="1218"/>
                    <a:pt x="1847" y="792"/>
                  </a:cubicBezTo>
                  <a:cubicBezTo>
                    <a:pt x="1847" y="704"/>
                    <a:pt x="1833" y="602"/>
                    <a:pt x="1788" y="514"/>
                  </a:cubicBezTo>
                  <a:cubicBezTo>
                    <a:pt x="1700" y="440"/>
                    <a:pt x="1612" y="381"/>
                    <a:pt x="1524" y="321"/>
                  </a:cubicBezTo>
                  <a:cubicBezTo>
                    <a:pt x="1380" y="233"/>
                    <a:pt x="1218" y="163"/>
                    <a:pt x="1042" y="131"/>
                  </a:cubicBezTo>
                  <a:cubicBezTo>
                    <a:pt x="954" y="117"/>
                    <a:pt x="880" y="103"/>
                    <a:pt x="792" y="103"/>
                  </a:cubicBezTo>
                  <a:close/>
                </a:path>
              </a:pathLst>
            </a:custGeom>
            <a:solidFill>
              <a:srgbClr val="723E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8"/>
            <p:cNvSpPr/>
            <p:nvPr/>
          </p:nvSpPr>
          <p:spPr>
            <a:xfrm>
              <a:off x="3730375" y="2178600"/>
              <a:ext cx="50950" cy="16475"/>
            </a:xfrm>
            <a:custGeom>
              <a:avLst/>
              <a:gdLst/>
              <a:ahLst/>
              <a:cxnLst/>
              <a:rect l="l" t="t" r="r" b="b"/>
              <a:pathLst>
                <a:path w="2038" h="659" extrusionOk="0">
                  <a:moveTo>
                    <a:pt x="820" y="1"/>
                  </a:moveTo>
                  <a:lnTo>
                    <a:pt x="672" y="15"/>
                  </a:lnTo>
                  <a:cubicBezTo>
                    <a:pt x="630" y="15"/>
                    <a:pt x="584" y="29"/>
                    <a:pt x="542" y="43"/>
                  </a:cubicBezTo>
                  <a:cubicBezTo>
                    <a:pt x="440" y="57"/>
                    <a:pt x="366" y="89"/>
                    <a:pt x="278" y="131"/>
                  </a:cubicBezTo>
                  <a:cubicBezTo>
                    <a:pt x="233" y="145"/>
                    <a:pt x="190" y="177"/>
                    <a:pt x="145" y="191"/>
                  </a:cubicBezTo>
                  <a:lnTo>
                    <a:pt x="29" y="265"/>
                  </a:lnTo>
                  <a:cubicBezTo>
                    <a:pt x="15" y="265"/>
                    <a:pt x="1" y="293"/>
                    <a:pt x="15" y="307"/>
                  </a:cubicBezTo>
                  <a:cubicBezTo>
                    <a:pt x="29" y="321"/>
                    <a:pt x="43" y="321"/>
                    <a:pt x="43" y="321"/>
                  </a:cubicBezTo>
                  <a:lnTo>
                    <a:pt x="71" y="321"/>
                  </a:lnTo>
                  <a:lnTo>
                    <a:pt x="190" y="265"/>
                  </a:lnTo>
                  <a:cubicBezTo>
                    <a:pt x="233" y="251"/>
                    <a:pt x="264" y="219"/>
                    <a:pt x="307" y="205"/>
                  </a:cubicBezTo>
                  <a:lnTo>
                    <a:pt x="352" y="205"/>
                  </a:lnTo>
                  <a:cubicBezTo>
                    <a:pt x="496" y="89"/>
                    <a:pt x="704" y="15"/>
                    <a:pt x="922" y="1"/>
                  </a:cubicBezTo>
                  <a:close/>
                  <a:moveTo>
                    <a:pt x="1566" y="205"/>
                  </a:moveTo>
                  <a:lnTo>
                    <a:pt x="1566" y="205"/>
                  </a:lnTo>
                  <a:cubicBezTo>
                    <a:pt x="1671" y="293"/>
                    <a:pt x="1759" y="395"/>
                    <a:pt x="1816" y="514"/>
                  </a:cubicBezTo>
                  <a:cubicBezTo>
                    <a:pt x="1861" y="557"/>
                    <a:pt x="1918" y="602"/>
                    <a:pt x="1963" y="645"/>
                  </a:cubicBezTo>
                  <a:cubicBezTo>
                    <a:pt x="1963" y="659"/>
                    <a:pt x="1977" y="659"/>
                    <a:pt x="1991" y="659"/>
                  </a:cubicBezTo>
                  <a:cubicBezTo>
                    <a:pt x="1991" y="659"/>
                    <a:pt x="2006" y="659"/>
                    <a:pt x="2023" y="645"/>
                  </a:cubicBezTo>
                  <a:cubicBezTo>
                    <a:pt x="2023" y="630"/>
                    <a:pt x="2037" y="616"/>
                    <a:pt x="2023" y="602"/>
                  </a:cubicBezTo>
                  <a:cubicBezTo>
                    <a:pt x="1963" y="528"/>
                    <a:pt x="1904" y="455"/>
                    <a:pt x="1830" y="395"/>
                  </a:cubicBezTo>
                  <a:cubicBezTo>
                    <a:pt x="1759" y="338"/>
                    <a:pt x="1685" y="279"/>
                    <a:pt x="1612" y="233"/>
                  </a:cubicBezTo>
                  <a:cubicBezTo>
                    <a:pt x="1597" y="219"/>
                    <a:pt x="1583" y="219"/>
                    <a:pt x="1566" y="205"/>
                  </a:cubicBezTo>
                  <a:close/>
                </a:path>
              </a:pathLst>
            </a:custGeom>
            <a:solidFill>
              <a:srgbClr val="723E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8"/>
            <p:cNvSpPr/>
            <p:nvPr/>
          </p:nvSpPr>
          <p:spPr>
            <a:xfrm>
              <a:off x="3739175" y="2178600"/>
              <a:ext cx="36600" cy="12875"/>
            </a:xfrm>
            <a:custGeom>
              <a:avLst/>
              <a:gdLst/>
              <a:ahLst/>
              <a:cxnLst/>
              <a:rect l="l" t="t" r="r" b="b"/>
              <a:pathLst>
                <a:path w="1464" h="515" extrusionOk="0">
                  <a:moveTo>
                    <a:pt x="570" y="1"/>
                  </a:moveTo>
                  <a:cubicBezTo>
                    <a:pt x="352" y="15"/>
                    <a:pt x="144" y="89"/>
                    <a:pt x="0" y="205"/>
                  </a:cubicBezTo>
                  <a:cubicBezTo>
                    <a:pt x="57" y="177"/>
                    <a:pt x="130" y="145"/>
                    <a:pt x="204" y="131"/>
                  </a:cubicBezTo>
                  <a:cubicBezTo>
                    <a:pt x="292" y="117"/>
                    <a:pt x="380" y="103"/>
                    <a:pt x="468" y="103"/>
                  </a:cubicBezTo>
                  <a:cubicBezTo>
                    <a:pt x="556" y="103"/>
                    <a:pt x="630" y="117"/>
                    <a:pt x="718" y="131"/>
                  </a:cubicBezTo>
                  <a:cubicBezTo>
                    <a:pt x="894" y="163"/>
                    <a:pt x="1056" y="233"/>
                    <a:pt x="1200" y="321"/>
                  </a:cubicBezTo>
                  <a:cubicBezTo>
                    <a:pt x="1288" y="381"/>
                    <a:pt x="1376" y="440"/>
                    <a:pt x="1464" y="514"/>
                  </a:cubicBezTo>
                  <a:cubicBezTo>
                    <a:pt x="1407" y="395"/>
                    <a:pt x="1319" y="293"/>
                    <a:pt x="1214" y="205"/>
                  </a:cubicBezTo>
                  <a:cubicBezTo>
                    <a:pt x="1070" y="117"/>
                    <a:pt x="908" y="57"/>
                    <a:pt x="746" y="29"/>
                  </a:cubicBezTo>
                  <a:cubicBezTo>
                    <a:pt x="686" y="15"/>
                    <a:pt x="630" y="15"/>
                    <a:pt x="570" y="1"/>
                  </a:cubicBezTo>
                  <a:close/>
                </a:path>
              </a:pathLst>
            </a:custGeom>
            <a:solidFill>
              <a:srgbClr val="6C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8"/>
            <p:cNvSpPr/>
            <p:nvPr/>
          </p:nvSpPr>
          <p:spPr>
            <a:xfrm>
              <a:off x="3720800" y="2189250"/>
              <a:ext cx="6600" cy="4425"/>
            </a:xfrm>
            <a:custGeom>
              <a:avLst/>
              <a:gdLst/>
              <a:ahLst/>
              <a:cxnLst/>
              <a:rect l="l" t="t" r="r" b="b"/>
              <a:pathLst>
                <a:path w="264" h="177" extrusionOk="0">
                  <a:moveTo>
                    <a:pt x="250" y="0"/>
                  </a:moveTo>
                  <a:cubicBezTo>
                    <a:pt x="236" y="0"/>
                    <a:pt x="222" y="14"/>
                    <a:pt x="208" y="14"/>
                  </a:cubicBezTo>
                  <a:cubicBezTo>
                    <a:pt x="134" y="43"/>
                    <a:pt x="74" y="88"/>
                    <a:pt x="14" y="117"/>
                  </a:cubicBezTo>
                  <a:cubicBezTo>
                    <a:pt x="0" y="131"/>
                    <a:pt x="0" y="145"/>
                    <a:pt x="0" y="159"/>
                  </a:cubicBezTo>
                  <a:cubicBezTo>
                    <a:pt x="14" y="176"/>
                    <a:pt x="14" y="176"/>
                    <a:pt x="32" y="176"/>
                  </a:cubicBezTo>
                  <a:lnTo>
                    <a:pt x="46" y="176"/>
                  </a:lnTo>
                  <a:cubicBezTo>
                    <a:pt x="120" y="145"/>
                    <a:pt x="176" y="117"/>
                    <a:pt x="236" y="88"/>
                  </a:cubicBezTo>
                  <a:lnTo>
                    <a:pt x="264" y="88"/>
                  </a:lnTo>
                  <a:cubicBezTo>
                    <a:pt x="250" y="57"/>
                    <a:pt x="250" y="29"/>
                    <a:pt x="250" y="0"/>
                  </a:cubicBezTo>
                  <a:close/>
                </a:path>
              </a:pathLst>
            </a:custGeom>
            <a:solidFill>
              <a:srgbClr val="5C33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8"/>
            <p:cNvSpPr/>
            <p:nvPr/>
          </p:nvSpPr>
          <p:spPr>
            <a:xfrm>
              <a:off x="3727025" y="2187400"/>
              <a:ext cx="8125" cy="4075"/>
            </a:xfrm>
            <a:custGeom>
              <a:avLst/>
              <a:gdLst/>
              <a:ahLst/>
              <a:cxnLst/>
              <a:rect l="l" t="t" r="r" b="b"/>
              <a:pathLst>
                <a:path w="325" h="163" extrusionOk="0">
                  <a:moveTo>
                    <a:pt x="324" y="1"/>
                  </a:moveTo>
                  <a:cubicBezTo>
                    <a:pt x="265" y="1"/>
                    <a:pt x="222" y="1"/>
                    <a:pt x="163" y="15"/>
                  </a:cubicBezTo>
                  <a:cubicBezTo>
                    <a:pt x="103" y="29"/>
                    <a:pt x="61" y="43"/>
                    <a:pt x="1" y="74"/>
                  </a:cubicBezTo>
                  <a:cubicBezTo>
                    <a:pt x="1" y="103"/>
                    <a:pt x="1" y="131"/>
                    <a:pt x="15" y="162"/>
                  </a:cubicBezTo>
                  <a:cubicBezTo>
                    <a:pt x="61" y="145"/>
                    <a:pt x="117" y="117"/>
                    <a:pt x="177" y="117"/>
                  </a:cubicBezTo>
                  <a:cubicBezTo>
                    <a:pt x="205" y="103"/>
                    <a:pt x="237" y="103"/>
                    <a:pt x="251" y="103"/>
                  </a:cubicBezTo>
                  <a:cubicBezTo>
                    <a:pt x="279" y="57"/>
                    <a:pt x="293" y="29"/>
                    <a:pt x="324" y="1"/>
                  </a:cubicBezTo>
                  <a:close/>
                </a:path>
              </a:pathLst>
            </a:custGeom>
            <a:solidFill>
              <a:srgbClr val="723E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8"/>
            <p:cNvSpPr/>
            <p:nvPr/>
          </p:nvSpPr>
          <p:spPr>
            <a:xfrm>
              <a:off x="3733275" y="2187050"/>
              <a:ext cx="26750" cy="13225"/>
            </a:xfrm>
            <a:custGeom>
              <a:avLst/>
              <a:gdLst/>
              <a:ahLst/>
              <a:cxnLst/>
              <a:rect l="l" t="t" r="r" b="b"/>
              <a:pathLst>
                <a:path w="1070" h="529" extrusionOk="0">
                  <a:moveTo>
                    <a:pt x="131" y="0"/>
                  </a:moveTo>
                  <a:cubicBezTo>
                    <a:pt x="103" y="0"/>
                    <a:pt x="89" y="0"/>
                    <a:pt x="74" y="15"/>
                  </a:cubicBezTo>
                  <a:cubicBezTo>
                    <a:pt x="43" y="43"/>
                    <a:pt x="29" y="71"/>
                    <a:pt x="1" y="117"/>
                  </a:cubicBezTo>
                  <a:cubicBezTo>
                    <a:pt x="43" y="102"/>
                    <a:pt x="74" y="102"/>
                    <a:pt x="117" y="102"/>
                  </a:cubicBezTo>
                  <a:cubicBezTo>
                    <a:pt x="191" y="102"/>
                    <a:pt x="250" y="117"/>
                    <a:pt x="324" y="131"/>
                  </a:cubicBezTo>
                  <a:cubicBezTo>
                    <a:pt x="454" y="145"/>
                    <a:pt x="570" y="205"/>
                    <a:pt x="690" y="278"/>
                  </a:cubicBezTo>
                  <a:cubicBezTo>
                    <a:pt x="806" y="335"/>
                    <a:pt x="908" y="423"/>
                    <a:pt x="1010" y="511"/>
                  </a:cubicBezTo>
                  <a:cubicBezTo>
                    <a:pt x="1028" y="528"/>
                    <a:pt x="1028" y="528"/>
                    <a:pt x="1042" y="528"/>
                  </a:cubicBezTo>
                  <a:lnTo>
                    <a:pt x="1056" y="511"/>
                  </a:lnTo>
                  <a:cubicBezTo>
                    <a:pt x="1070" y="496"/>
                    <a:pt x="1070" y="482"/>
                    <a:pt x="1056" y="482"/>
                  </a:cubicBezTo>
                  <a:cubicBezTo>
                    <a:pt x="982" y="352"/>
                    <a:pt x="866" y="264"/>
                    <a:pt x="746" y="176"/>
                  </a:cubicBezTo>
                  <a:cubicBezTo>
                    <a:pt x="630" y="102"/>
                    <a:pt x="483" y="43"/>
                    <a:pt x="338" y="29"/>
                  </a:cubicBezTo>
                  <a:cubicBezTo>
                    <a:pt x="278" y="0"/>
                    <a:pt x="205" y="0"/>
                    <a:pt x="131" y="0"/>
                  </a:cubicBezTo>
                  <a:close/>
                </a:path>
              </a:pathLst>
            </a:custGeom>
            <a:solidFill>
              <a:srgbClr val="6C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8"/>
            <p:cNvSpPr/>
            <p:nvPr/>
          </p:nvSpPr>
          <p:spPr>
            <a:xfrm>
              <a:off x="3563650" y="2037475"/>
              <a:ext cx="215475" cy="197775"/>
            </a:xfrm>
            <a:custGeom>
              <a:avLst/>
              <a:gdLst/>
              <a:ahLst/>
              <a:cxnLst/>
              <a:rect l="l" t="t" r="r" b="b"/>
              <a:pathLst>
                <a:path w="8619" h="7911" extrusionOk="0">
                  <a:moveTo>
                    <a:pt x="4348" y="1"/>
                  </a:moveTo>
                  <a:cubicBezTo>
                    <a:pt x="2829" y="1"/>
                    <a:pt x="1388" y="932"/>
                    <a:pt x="792" y="2448"/>
                  </a:cubicBezTo>
                  <a:cubicBezTo>
                    <a:pt x="0" y="4429"/>
                    <a:pt x="602" y="6669"/>
                    <a:pt x="2871" y="7580"/>
                  </a:cubicBezTo>
                  <a:cubicBezTo>
                    <a:pt x="3430" y="7807"/>
                    <a:pt x="3954" y="7911"/>
                    <a:pt x="4438" y="7911"/>
                  </a:cubicBezTo>
                  <a:cubicBezTo>
                    <a:pt x="6047" y="7911"/>
                    <a:pt x="7218" y="6771"/>
                    <a:pt x="7827" y="5248"/>
                  </a:cubicBezTo>
                  <a:cubicBezTo>
                    <a:pt x="8618" y="3257"/>
                    <a:pt x="7679" y="1027"/>
                    <a:pt x="5730" y="267"/>
                  </a:cubicBezTo>
                  <a:cubicBezTo>
                    <a:pt x="5277" y="87"/>
                    <a:pt x="4809" y="1"/>
                    <a:pt x="4348"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8"/>
            <p:cNvSpPr/>
            <p:nvPr/>
          </p:nvSpPr>
          <p:spPr>
            <a:xfrm>
              <a:off x="3604625" y="2122275"/>
              <a:ext cx="48400" cy="42425"/>
            </a:xfrm>
            <a:custGeom>
              <a:avLst/>
              <a:gdLst/>
              <a:ahLst/>
              <a:cxnLst/>
              <a:rect l="l" t="t" r="r" b="b"/>
              <a:pathLst>
                <a:path w="1936" h="1697" extrusionOk="0">
                  <a:moveTo>
                    <a:pt x="974" y="0"/>
                  </a:moveTo>
                  <a:cubicBezTo>
                    <a:pt x="669" y="0"/>
                    <a:pt x="374" y="165"/>
                    <a:pt x="222" y="449"/>
                  </a:cubicBezTo>
                  <a:cubicBezTo>
                    <a:pt x="0" y="875"/>
                    <a:pt x="162" y="1388"/>
                    <a:pt x="574" y="1607"/>
                  </a:cubicBezTo>
                  <a:cubicBezTo>
                    <a:pt x="695" y="1668"/>
                    <a:pt x="825" y="1697"/>
                    <a:pt x="954" y="1697"/>
                  </a:cubicBezTo>
                  <a:cubicBezTo>
                    <a:pt x="1261" y="1697"/>
                    <a:pt x="1561" y="1531"/>
                    <a:pt x="1717" y="1241"/>
                  </a:cubicBezTo>
                  <a:cubicBezTo>
                    <a:pt x="1935" y="815"/>
                    <a:pt x="1777" y="305"/>
                    <a:pt x="1365" y="98"/>
                  </a:cubicBezTo>
                  <a:cubicBezTo>
                    <a:pt x="1240" y="31"/>
                    <a:pt x="1106" y="0"/>
                    <a:pt x="974"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8"/>
            <p:cNvSpPr/>
            <p:nvPr/>
          </p:nvSpPr>
          <p:spPr>
            <a:xfrm>
              <a:off x="3606825" y="2121450"/>
              <a:ext cx="44000" cy="44000"/>
            </a:xfrm>
            <a:custGeom>
              <a:avLst/>
              <a:gdLst/>
              <a:ahLst/>
              <a:cxnLst/>
              <a:rect l="l" t="t" r="r" b="b"/>
              <a:pathLst>
                <a:path w="1760" h="1760" extrusionOk="0">
                  <a:moveTo>
                    <a:pt x="880" y="57"/>
                  </a:moveTo>
                  <a:cubicBezTo>
                    <a:pt x="1013" y="57"/>
                    <a:pt x="1144" y="88"/>
                    <a:pt x="1263" y="145"/>
                  </a:cubicBezTo>
                  <a:cubicBezTo>
                    <a:pt x="1541" y="292"/>
                    <a:pt x="1689" y="584"/>
                    <a:pt x="1689" y="880"/>
                  </a:cubicBezTo>
                  <a:cubicBezTo>
                    <a:pt x="1689" y="1010"/>
                    <a:pt x="1657" y="1130"/>
                    <a:pt x="1601" y="1260"/>
                  </a:cubicBezTo>
                  <a:cubicBezTo>
                    <a:pt x="1453" y="1538"/>
                    <a:pt x="1161" y="1699"/>
                    <a:pt x="866" y="1699"/>
                  </a:cubicBezTo>
                  <a:cubicBezTo>
                    <a:pt x="750" y="1699"/>
                    <a:pt x="616" y="1671"/>
                    <a:pt x="500" y="1611"/>
                  </a:cubicBezTo>
                  <a:cubicBezTo>
                    <a:pt x="222" y="1464"/>
                    <a:pt x="60" y="1186"/>
                    <a:pt x="60" y="894"/>
                  </a:cubicBezTo>
                  <a:cubicBezTo>
                    <a:pt x="60" y="760"/>
                    <a:pt x="88" y="630"/>
                    <a:pt x="162" y="496"/>
                  </a:cubicBezTo>
                  <a:cubicBezTo>
                    <a:pt x="310" y="218"/>
                    <a:pt x="588" y="57"/>
                    <a:pt x="880" y="57"/>
                  </a:cubicBezTo>
                  <a:close/>
                  <a:moveTo>
                    <a:pt x="880" y="0"/>
                  </a:moveTo>
                  <a:cubicBezTo>
                    <a:pt x="574" y="0"/>
                    <a:pt x="264" y="176"/>
                    <a:pt x="106" y="482"/>
                  </a:cubicBezTo>
                  <a:cubicBezTo>
                    <a:pt x="32" y="602"/>
                    <a:pt x="0" y="746"/>
                    <a:pt x="0" y="894"/>
                  </a:cubicBezTo>
                  <a:cubicBezTo>
                    <a:pt x="0" y="1200"/>
                    <a:pt x="176" y="1509"/>
                    <a:pt x="472" y="1657"/>
                  </a:cubicBezTo>
                  <a:cubicBezTo>
                    <a:pt x="602" y="1728"/>
                    <a:pt x="736" y="1759"/>
                    <a:pt x="866" y="1759"/>
                  </a:cubicBezTo>
                  <a:cubicBezTo>
                    <a:pt x="1189" y="1759"/>
                    <a:pt x="1495" y="1583"/>
                    <a:pt x="1657" y="1288"/>
                  </a:cubicBezTo>
                  <a:cubicBezTo>
                    <a:pt x="1717" y="1158"/>
                    <a:pt x="1759" y="1010"/>
                    <a:pt x="1759" y="880"/>
                  </a:cubicBezTo>
                  <a:cubicBezTo>
                    <a:pt x="1759" y="556"/>
                    <a:pt x="1583" y="250"/>
                    <a:pt x="1291" y="102"/>
                  </a:cubicBezTo>
                  <a:cubicBezTo>
                    <a:pt x="1161" y="29"/>
                    <a:pt x="1028" y="0"/>
                    <a:pt x="8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8"/>
            <p:cNvSpPr/>
            <p:nvPr/>
          </p:nvSpPr>
          <p:spPr>
            <a:xfrm>
              <a:off x="3604625" y="2124100"/>
              <a:ext cx="48050" cy="42325"/>
            </a:xfrm>
            <a:custGeom>
              <a:avLst/>
              <a:gdLst/>
              <a:ahLst/>
              <a:cxnLst/>
              <a:rect l="l" t="t" r="r" b="b"/>
              <a:pathLst>
                <a:path w="1922" h="1693" extrusionOk="0">
                  <a:moveTo>
                    <a:pt x="958" y="0"/>
                  </a:moveTo>
                  <a:cubicBezTo>
                    <a:pt x="654" y="0"/>
                    <a:pt x="360" y="164"/>
                    <a:pt x="208" y="450"/>
                  </a:cubicBezTo>
                  <a:cubicBezTo>
                    <a:pt x="0" y="876"/>
                    <a:pt x="148" y="1389"/>
                    <a:pt x="560" y="1593"/>
                  </a:cubicBezTo>
                  <a:cubicBezTo>
                    <a:pt x="684" y="1661"/>
                    <a:pt x="817" y="1693"/>
                    <a:pt x="949" y="1693"/>
                  </a:cubicBezTo>
                  <a:cubicBezTo>
                    <a:pt x="1252" y="1693"/>
                    <a:pt x="1549" y="1524"/>
                    <a:pt x="1703" y="1228"/>
                  </a:cubicBezTo>
                  <a:cubicBezTo>
                    <a:pt x="1921" y="816"/>
                    <a:pt x="1759" y="302"/>
                    <a:pt x="1351" y="98"/>
                  </a:cubicBezTo>
                  <a:cubicBezTo>
                    <a:pt x="1226" y="32"/>
                    <a:pt x="1091" y="0"/>
                    <a:pt x="9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8"/>
            <p:cNvSpPr/>
            <p:nvPr/>
          </p:nvSpPr>
          <p:spPr>
            <a:xfrm>
              <a:off x="3610175" y="2124025"/>
              <a:ext cx="31150" cy="27425"/>
            </a:xfrm>
            <a:custGeom>
              <a:avLst/>
              <a:gdLst/>
              <a:ahLst/>
              <a:cxnLst/>
              <a:rect l="l" t="t" r="r" b="b"/>
              <a:pathLst>
                <a:path w="1246" h="1097" extrusionOk="0">
                  <a:moveTo>
                    <a:pt x="634" y="1"/>
                  </a:moveTo>
                  <a:cubicBezTo>
                    <a:pt x="435" y="1"/>
                    <a:pt x="240" y="109"/>
                    <a:pt x="148" y="305"/>
                  </a:cubicBezTo>
                  <a:cubicBezTo>
                    <a:pt x="0" y="569"/>
                    <a:pt x="102" y="893"/>
                    <a:pt x="366" y="1041"/>
                  </a:cubicBezTo>
                  <a:cubicBezTo>
                    <a:pt x="447" y="1079"/>
                    <a:pt x="533" y="1097"/>
                    <a:pt x="617" y="1097"/>
                  </a:cubicBezTo>
                  <a:cubicBezTo>
                    <a:pt x="819" y="1097"/>
                    <a:pt x="1011" y="991"/>
                    <a:pt x="1115" y="805"/>
                  </a:cubicBezTo>
                  <a:cubicBezTo>
                    <a:pt x="1245" y="541"/>
                    <a:pt x="1143" y="203"/>
                    <a:pt x="879" y="59"/>
                  </a:cubicBezTo>
                  <a:cubicBezTo>
                    <a:pt x="802" y="20"/>
                    <a:pt x="718" y="1"/>
                    <a:pt x="6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8"/>
            <p:cNvSpPr/>
            <p:nvPr/>
          </p:nvSpPr>
          <p:spPr>
            <a:xfrm>
              <a:off x="3633650" y="2137625"/>
              <a:ext cx="10225" cy="7500"/>
            </a:xfrm>
            <a:custGeom>
              <a:avLst/>
              <a:gdLst/>
              <a:ahLst/>
              <a:cxnLst/>
              <a:rect l="l" t="t" r="r" b="b"/>
              <a:pathLst>
                <a:path w="409" h="300" extrusionOk="0">
                  <a:moveTo>
                    <a:pt x="158" y="1"/>
                  </a:moveTo>
                  <a:cubicBezTo>
                    <a:pt x="104" y="1"/>
                    <a:pt x="54" y="20"/>
                    <a:pt x="28" y="57"/>
                  </a:cubicBezTo>
                  <a:cubicBezTo>
                    <a:pt x="0" y="131"/>
                    <a:pt x="42" y="219"/>
                    <a:pt x="144" y="261"/>
                  </a:cubicBezTo>
                  <a:cubicBezTo>
                    <a:pt x="190" y="287"/>
                    <a:pt x="235" y="299"/>
                    <a:pt x="275" y="299"/>
                  </a:cubicBezTo>
                  <a:cubicBezTo>
                    <a:pt x="325" y="299"/>
                    <a:pt x="364" y="280"/>
                    <a:pt x="380" y="247"/>
                  </a:cubicBezTo>
                  <a:cubicBezTo>
                    <a:pt x="408" y="173"/>
                    <a:pt x="366" y="85"/>
                    <a:pt x="264" y="25"/>
                  </a:cubicBezTo>
                  <a:cubicBezTo>
                    <a:pt x="230" y="9"/>
                    <a:pt x="193" y="1"/>
                    <a:pt x="1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8"/>
            <p:cNvSpPr/>
            <p:nvPr/>
          </p:nvSpPr>
          <p:spPr>
            <a:xfrm>
              <a:off x="3687450" y="2139650"/>
              <a:ext cx="44350" cy="42700"/>
            </a:xfrm>
            <a:custGeom>
              <a:avLst/>
              <a:gdLst/>
              <a:ahLst/>
              <a:cxnLst/>
              <a:rect l="l" t="t" r="r" b="b"/>
              <a:pathLst>
                <a:path w="1774" h="1708" extrusionOk="0">
                  <a:moveTo>
                    <a:pt x="892" y="1"/>
                  </a:moveTo>
                  <a:cubicBezTo>
                    <a:pt x="457" y="1"/>
                    <a:pt x="87" y="339"/>
                    <a:pt x="47" y="781"/>
                  </a:cubicBezTo>
                  <a:cubicBezTo>
                    <a:pt x="1" y="1249"/>
                    <a:pt x="339" y="1661"/>
                    <a:pt x="806" y="1703"/>
                  </a:cubicBezTo>
                  <a:cubicBezTo>
                    <a:pt x="834" y="1706"/>
                    <a:pt x="862" y="1707"/>
                    <a:pt x="889" y="1707"/>
                  </a:cubicBezTo>
                  <a:cubicBezTo>
                    <a:pt x="1309" y="1707"/>
                    <a:pt x="1675" y="1383"/>
                    <a:pt x="1732" y="943"/>
                  </a:cubicBezTo>
                  <a:cubicBezTo>
                    <a:pt x="1774" y="472"/>
                    <a:pt x="1436" y="64"/>
                    <a:pt x="968" y="4"/>
                  </a:cubicBezTo>
                  <a:cubicBezTo>
                    <a:pt x="943" y="2"/>
                    <a:pt x="917" y="1"/>
                    <a:pt x="892"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8"/>
            <p:cNvSpPr/>
            <p:nvPr/>
          </p:nvSpPr>
          <p:spPr>
            <a:xfrm>
              <a:off x="3687825" y="2139025"/>
              <a:ext cx="43625" cy="44000"/>
            </a:xfrm>
            <a:custGeom>
              <a:avLst/>
              <a:gdLst/>
              <a:ahLst/>
              <a:cxnLst/>
              <a:rect l="l" t="t" r="r" b="b"/>
              <a:pathLst>
                <a:path w="1745" h="1760" extrusionOk="0">
                  <a:moveTo>
                    <a:pt x="953" y="57"/>
                  </a:moveTo>
                  <a:cubicBezTo>
                    <a:pt x="1365" y="103"/>
                    <a:pt x="1685" y="469"/>
                    <a:pt x="1685" y="880"/>
                  </a:cubicBezTo>
                  <a:lnTo>
                    <a:pt x="1685" y="968"/>
                  </a:lnTo>
                  <a:cubicBezTo>
                    <a:pt x="1643" y="1394"/>
                    <a:pt x="1277" y="1700"/>
                    <a:pt x="865" y="1700"/>
                  </a:cubicBezTo>
                  <a:lnTo>
                    <a:pt x="791" y="1700"/>
                  </a:lnTo>
                  <a:cubicBezTo>
                    <a:pt x="366" y="1658"/>
                    <a:pt x="60" y="1306"/>
                    <a:pt x="60" y="880"/>
                  </a:cubicBezTo>
                  <a:lnTo>
                    <a:pt x="60" y="806"/>
                  </a:lnTo>
                  <a:cubicBezTo>
                    <a:pt x="102" y="381"/>
                    <a:pt x="454" y="57"/>
                    <a:pt x="865" y="57"/>
                  </a:cubicBezTo>
                  <a:close/>
                  <a:moveTo>
                    <a:pt x="865" y="1"/>
                  </a:moveTo>
                  <a:cubicBezTo>
                    <a:pt x="426" y="1"/>
                    <a:pt x="46" y="339"/>
                    <a:pt x="0" y="792"/>
                  </a:cubicBezTo>
                  <a:lnTo>
                    <a:pt x="0" y="880"/>
                  </a:lnTo>
                  <a:cubicBezTo>
                    <a:pt x="0" y="1334"/>
                    <a:pt x="338" y="1714"/>
                    <a:pt x="777" y="1760"/>
                  </a:cubicBezTo>
                  <a:lnTo>
                    <a:pt x="865" y="1760"/>
                  </a:lnTo>
                  <a:cubicBezTo>
                    <a:pt x="1319" y="1760"/>
                    <a:pt x="1703" y="1422"/>
                    <a:pt x="1745" y="968"/>
                  </a:cubicBezTo>
                  <a:lnTo>
                    <a:pt x="1745" y="880"/>
                  </a:lnTo>
                  <a:cubicBezTo>
                    <a:pt x="1745" y="441"/>
                    <a:pt x="1407" y="43"/>
                    <a:pt x="9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8"/>
            <p:cNvSpPr/>
            <p:nvPr/>
          </p:nvSpPr>
          <p:spPr>
            <a:xfrm>
              <a:off x="3686750" y="2141475"/>
              <a:ext cx="44000" cy="42350"/>
            </a:xfrm>
            <a:custGeom>
              <a:avLst/>
              <a:gdLst/>
              <a:ahLst/>
              <a:cxnLst/>
              <a:rect l="l" t="t" r="r" b="b"/>
              <a:pathLst>
                <a:path w="1760" h="1694" extrusionOk="0">
                  <a:moveTo>
                    <a:pt x="883" y="1"/>
                  </a:moveTo>
                  <a:cubicBezTo>
                    <a:pt x="449" y="1"/>
                    <a:pt x="86" y="326"/>
                    <a:pt x="43" y="768"/>
                  </a:cubicBezTo>
                  <a:cubicBezTo>
                    <a:pt x="1" y="1236"/>
                    <a:pt x="339" y="1648"/>
                    <a:pt x="806" y="1690"/>
                  </a:cubicBezTo>
                  <a:cubicBezTo>
                    <a:pt x="834" y="1693"/>
                    <a:pt x="861" y="1694"/>
                    <a:pt x="889" y="1694"/>
                  </a:cubicBezTo>
                  <a:cubicBezTo>
                    <a:pt x="1309" y="1694"/>
                    <a:pt x="1674" y="1369"/>
                    <a:pt x="1714" y="927"/>
                  </a:cubicBezTo>
                  <a:cubicBezTo>
                    <a:pt x="1760" y="473"/>
                    <a:pt x="1422" y="47"/>
                    <a:pt x="968" y="5"/>
                  </a:cubicBezTo>
                  <a:cubicBezTo>
                    <a:pt x="939" y="2"/>
                    <a:pt x="911" y="1"/>
                    <a:pt x="8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8"/>
            <p:cNvSpPr/>
            <p:nvPr/>
          </p:nvSpPr>
          <p:spPr>
            <a:xfrm>
              <a:off x="3691850" y="2141150"/>
              <a:ext cx="28625" cy="27625"/>
            </a:xfrm>
            <a:custGeom>
              <a:avLst/>
              <a:gdLst/>
              <a:ahLst/>
              <a:cxnLst/>
              <a:rect l="l" t="t" r="r" b="b"/>
              <a:pathLst>
                <a:path w="1145" h="1105" extrusionOk="0">
                  <a:moveTo>
                    <a:pt x="561" y="1"/>
                  </a:moveTo>
                  <a:cubicBezTo>
                    <a:pt x="292" y="1"/>
                    <a:pt x="59" y="213"/>
                    <a:pt x="29" y="500"/>
                  </a:cubicBezTo>
                  <a:cubicBezTo>
                    <a:pt x="1" y="809"/>
                    <a:pt x="222" y="1073"/>
                    <a:pt x="514" y="1101"/>
                  </a:cubicBezTo>
                  <a:cubicBezTo>
                    <a:pt x="534" y="1103"/>
                    <a:pt x="553" y="1104"/>
                    <a:pt x="572" y="1104"/>
                  </a:cubicBezTo>
                  <a:cubicBezTo>
                    <a:pt x="853" y="1104"/>
                    <a:pt x="1086" y="892"/>
                    <a:pt x="1116" y="605"/>
                  </a:cubicBezTo>
                  <a:cubicBezTo>
                    <a:pt x="1144" y="310"/>
                    <a:pt x="926" y="32"/>
                    <a:pt x="616" y="4"/>
                  </a:cubicBezTo>
                  <a:cubicBezTo>
                    <a:pt x="598" y="2"/>
                    <a:pt x="579" y="1"/>
                    <a:pt x="5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8"/>
            <p:cNvSpPr/>
            <p:nvPr/>
          </p:nvSpPr>
          <p:spPr>
            <a:xfrm>
              <a:off x="3713500" y="2154500"/>
              <a:ext cx="10650" cy="6825"/>
            </a:xfrm>
            <a:custGeom>
              <a:avLst/>
              <a:gdLst/>
              <a:ahLst/>
              <a:cxnLst/>
              <a:rect l="l" t="t" r="r" b="b"/>
              <a:pathLst>
                <a:path w="426" h="273" extrusionOk="0">
                  <a:moveTo>
                    <a:pt x="170" y="1"/>
                  </a:moveTo>
                  <a:cubicBezTo>
                    <a:pt x="98" y="1"/>
                    <a:pt x="39" y="27"/>
                    <a:pt x="28" y="71"/>
                  </a:cubicBezTo>
                  <a:cubicBezTo>
                    <a:pt x="0" y="142"/>
                    <a:pt x="74" y="230"/>
                    <a:pt x="176" y="261"/>
                  </a:cubicBezTo>
                  <a:cubicBezTo>
                    <a:pt x="202" y="269"/>
                    <a:pt x="228" y="272"/>
                    <a:pt x="253" y="272"/>
                  </a:cubicBezTo>
                  <a:cubicBezTo>
                    <a:pt x="325" y="272"/>
                    <a:pt x="384" y="242"/>
                    <a:pt x="394" y="187"/>
                  </a:cubicBezTo>
                  <a:cubicBezTo>
                    <a:pt x="426" y="128"/>
                    <a:pt x="352" y="40"/>
                    <a:pt x="250" y="12"/>
                  </a:cubicBezTo>
                  <a:cubicBezTo>
                    <a:pt x="223" y="4"/>
                    <a:pt x="196" y="1"/>
                    <a:pt x="1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8"/>
            <p:cNvSpPr/>
            <p:nvPr/>
          </p:nvSpPr>
          <p:spPr>
            <a:xfrm>
              <a:off x="3648600" y="2194000"/>
              <a:ext cx="11450" cy="7675"/>
            </a:xfrm>
            <a:custGeom>
              <a:avLst/>
              <a:gdLst/>
              <a:ahLst/>
              <a:cxnLst/>
              <a:rect l="l" t="t" r="r" b="b"/>
              <a:pathLst>
                <a:path w="458" h="307" extrusionOk="0">
                  <a:moveTo>
                    <a:pt x="18" y="0"/>
                  </a:moveTo>
                  <a:cubicBezTo>
                    <a:pt x="18" y="0"/>
                    <a:pt x="0" y="0"/>
                    <a:pt x="18" y="14"/>
                  </a:cubicBezTo>
                  <a:cubicBezTo>
                    <a:pt x="46" y="102"/>
                    <a:pt x="106" y="176"/>
                    <a:pt x="176" y="218"/>
                  </a:cubicBezTo>
                  <a:cubicBezTo>
                    <a:pt x="264" y="278"/>
                    <a:pt x="352" y="306"/>
                    <a:pt x="440" y="306"/>
                  </a:cubicBezTo>
                  <a:cubicBezTo>
                    <a:pt x="458" y="306"/>
                    <a:pt x="458" y="306"/>
                    <a:pt x="458" y="292"/>
                  </a:cubicBezTo>
                  <a:lnTo>
                    <a:pt x="440" y="278"/>
                  </a:lnTo>
                  <a:cubicBezTo>
                    <a:pt x="352" y="278"/>
                    <a:pt x="282" y="233"/>
                    <a:pt x="208" y="190"/>
                  </a:cubicBezTo>
                  <a:cubicBezTo>
                    <a:pt x="134" y="145"/>
                    <a:pt x="74" y="74"/>
                    <a:pt x="32" y="0"/>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8"/>
            <p:cNvSpPr/>
            <p:nvPr/>
          </p:nvSpPr>
          <p:spPr>
            <a:xfrm>
              <a:off x="3599850" y="2092350"/>
              <a:ext cx="56850" cy="21450"/>
            </a:xfrm>
            <a:custGeom>
              <a:avLst/>
              <a:gdLst/>
              <a:ahLst/>
              <a:cxnLst/>
              <a:rect l="l" t="t" r="r" b="b"/>
              <a:pathLst>
                <a:path w="2274" h="858" extrusionOk="0">
                  <a:moveTo>
                    <a:pt x="1644" y="1"/>
                  </a:moveTo>
                  <a:cubicBezTo>
                    <a:pt x="1154" y="1"/>
                    <a:pt x="367" y="461"/>
                    <a:pt x="367" y="461"/>
                  </a:cubicBezTo>
                  <a:cubicBezTo>
                    <a:pt x="0" y="790"/>
                    <a:pt x="544" y="857"/>
                    <a:pt x="795" y="857"/>
                  </a:cubicBezTo>
                  <a:cubicBezTo>
                    <a:pt x="823" y="857"/>
                    <a:pt x="848" y="856"/>
                    <a:pt x="867" y="855"/>
                  </a:cubicBezTo>
                  <a:cubicBezTo>
                    <a:pt x="1043" y="841"/>
                    <a:pt x="2274" y="577"/>
                    <a:pt x="1968" y="137"/>
                  </a:cubicBezTo>
                  <a:cubicBezTo>
                    <a:pt x="1902" y="39"/>
                    <a:pt x="1785" y="1"/>
                    <a:pt x="1644" y="1"/>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8"/>
            <p:cNvSpPr/>
            <p:nvPr/>
          </p:nvSpPr>
          <p:spPr>
            <a:xfrm>
              <a:off x="3697750" y="2113325"/>
              <a:ext cx="48375" cy="31225"/>
            </a:xfrm>
            <a:custGeom>
              <a:avLst/>
              <a:gdLst/>
              <a:ahLst/>
              <a:cxnLst/>
              <a:rect l="l" t="t" r="r" b="b"/>
              <a:pathLst>
                <a:path w="1935" h="1249" extrusionOk="0">
                  <a:moveTo>
                    <a:pt x="616" y="0"/>
                  </a:moveTo>
                  <a:cubicBezTo>
                    <a:pt x="557" y="0"/>
                    <a:pt x="503" y="15"/>
                    <a:pt x="454" y="48"/>
                  </a:cubicBezTo>
                  <a:cubicBezTo>
                    <a:pt x="1" y="339"/>
                    <a:pt x="1056" y="1029"/>
                    <a:pt x="1218" y="1117"/>
                  </a:cubicBezTo>
                  <a:cubicBezTo>
                    <a:pt x="1300" y="1163"/>
                    <a:pt x="1529" y="1248"/>
                    <a:pt x="1692" y="1248"/>
                  </a:cubicBezTo>
                  <a:cubicBezTo>
                    <a:pt x="1840" y="1248"/>
                    <a:pt x="1935" y="1177"/>
                    <a:pt x="1816" y="941"/>
                  </a:cubicBezTo>
                  <a:cubicBezTo>
                    <a:pt x="1816" y="941"/>
                    <a:pt x="1086" y="0"/>
                    <a:pt x="616" y="0"/>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8"/>
            <p:cNvSpPr/>
            <p:nvPr/>
          </p:nvSpPr>
          <p:spPr>
            <a:xfrm>
              <a:off x="3667325" y="2161025"/>
              <a:ext cx="17600" cy="17950"/>
            </a:xfrm>
            <a:custGeom>
              <a:avLst/>
              <a:gdLst/>
              <a:ahLst/>
              <a:cxnLst/>
              <a:rect l="l" t="t" r="r" b="b"/>
              <a:pathLst>
                <a:path w="704" h="718" extrusionOk="0">
                  <a:moveTo>
                    <a:pt x="29" y="0"/>
                  </a:moveTo>
                  <a:lnTo>
                    <a:pt x="0" y="718"/>
                  </a:lnTo>
                  <a:cubicBezTo>
                    <a:pt x="0" y="718"/>
                    <a:pt x="658" y="718"/>
                    <a:pt x="690" y="264"/>
                  </a:cubicBezTo>
                  <a:cubicBezTo>
                    <a:pt x="704" y="44"/>
                    <a:pt x="598" y="0"/>
                    <a:pt x="458" y="0"/>
                  </a:cubicBezTo>
                  <a:cubicBezTo>
                    <a:pt x="365" y="0"/>
                    <a:pt x="258" y="20"/>
                    <a:pt x="161" y="20"/>
                  </a:cubicBezTo>
                  <a:cubicBezTo>
                    <a:pt x="113" y="20"/>
                    <a:pt x="68" y="15"/>
                    <a:pt x="29"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8"/>
            <p:cNvSpPr/>
            <p:nvPr/>
          </p:nvSpPr>
          <p:spPr>
            <a:xfrm>
              <a:off x="3665825" y="2128250"/>
              <a:ext cx="19475" cy="51075"/>
            </a:xfrm>
            <a:custGeom>
              <a:avLst/>
              <a:gdLst/>
              <a:ahLst/>
              <a:cxnLst/>
              <a:rect l="l" t="t" r="r" b="b"/>
              <a:pathLst>
                <a:path w="779" h="2043" extrusionOk="0">
                  <a:moveTo>
                    <a:pt x="328" y="0"/>
                  </a:moveTo>
                  <a:cubicBezTo>
                    <a:pt x="324" y="0"/>
                    <a:pt x="324" y="6"/>
                    <a:pt x="324" y="6"/>
                  </a:cubicBezTo>
                  <a:cubicBezTo>
                    <a:pt x="222" y="256"/>
                    <a:pt x="134" y="488"/>
                    <a:pt x="60" y="738"/>
                  </a:cubicBezTo>
                  <a:cubicBezTo>
                    <a:pt x="32" y="872"/>
                    <a:pt x="1" y="988"/>
                    <a:pt x="1" y="1135"/>
                  </a:cubicBezTo>
                  <a:lnTo>
                    <a:pt x="1" y="1237"/>
                  </a:lnTo>
                  <a:cubicBezTo>
                    <a:pt x="15" y="1266"/>
                    <a:pt x="32" y="1311"/>
                    <a:pt x="75" y="1339"/>
                  </a:cubicBezTo>
                  <a:cubicBezTo>
                    <a:pt x="118" y="1356"/>
                    <a:pt x="161" y="1363"/>
                    <a:pt x="201" y="1363"/>
                  </a:cubicBezTo>
                  <a:cubicBezTo>
                    <a:pt x="229" y="1363"/>
                    <a:pt x="255" y="1359"/>
                    <a:pt x="279" y="1354"/>
                  </a:cubicBezTo>
                  <a:cubicBezTo>
                    <a:pt x="352" y="1354"/>
                    <a:pt x="412" y="1354"/>
                    <a:pt x="472" y="1339"/>
                  </a:cubicBezTo>
                  <a:cubicBezTo>
                    <a:pt x="542" y="1339"/>
                    <a:pt x="602" y="1339"/>
                    <a:pt x="648" y="1368"/>
                  </a:cubicBezTo>
                  <a:cubicBezTo>
                    <a:pt x="690" y="1399"/>
                    <a:pt x="704" y="1456"/>
                    <a:pt x="704" y="1515"/>
                  </a:cubicBezTo>
                  <a:lnTo>
                    <a:pt x="704" y="1603"/>
                  </a:lnTo>
                  <a:lnTo>
                    <a:pt x="690" y="1649"/>
                  </a:lnTo>
                  <a:lnTo>
                    <a:pt x="690" y="1691"/>
                  </a:lnTo>
                  <a:cubicBezTo>
                    <a:pt x="676" y="1719"/>
                    <a:pt x="662" y="1737"/>
                    <a:pt x="648" y="1765"/>
                  </a:cubicBezTo>
                  <a:cubicBezTo>
                    <a:pt x="616" y="1779"/>
                    <a:pt x="602" y="1807"/>
                    <a:pt x="588" y="1825"/>
                  </a:cubicBezTo>
                  <a:cubicBezTo>
                    <a:pt x="542" y="1867"/>
                    <a:pt x="486" y="1895"/>
                    <a:pt x="426" y="1927"/>
                  </a:cubicBezTo>
                  <a:cubicBezTo>
                    <a:pt x="310" y="1969"/>
                    <a:pt x="191" y="2001"/>
                    <a:pt x="60" y="2001"/>
                  </a:cubicBezTo>
                  <a:cubicBezTo>
                    <a:pt x="46" y="2015"/>
                    <a:pt x="46" y="2015"/>
                    <a:pt x="46" y="2029"/>
                  </a:cubicBezTo>
                  <a:cubicBezTo>
                    <a:pt x="46" y="2029"/>
                    <a:pt x="46" y="2043"/>
                    <a:pt x="60" y="2043"/>
                  </a:cubicBezTo>
                  <a:cubicBezTo>
                    <a:pt x="191" y="2043"/>
                    <a:pt x="324" y="2015"/>
                    <a:pt x="440" y="1969"/>
                  </a:cubicBezTo>
                  <a:cubicBezTo>
                    <a:pt x="514" y="1955"/>
                    <a:pt x="574" y="1927"/>
                    <a:pt x="616" y="1867"/>
                  </a:cubicBezTo>
                  <a:cubicBezTo>
                    <a:pt x="648" y="1853"/>
                    <a:pt x="676" y="1825"/>
                    <a:pt x="690" y="1793"/>
                  </a:cubicBezTo>
                  <a:cubicBezTo>
                    <a:pt x="704" y="1765"/>
                    <a:pt x="736" y="1737"/>
                    <a:pt x="750" y="1705"/>
                  </a:cubicBezTo>
                  <a:cubicBezTo>
                    <a:pt x="750" y="1691"/>
                    <a:pt x="764" y="1677"/>
                    <a:pt x="764" y="1663"/>
                  </a:cubicBezTo>
                  <a:lnTo>
                    <a:pt x="778" y="1603"/>
                  </a:lnTo>
                  <a:lnTo>
                    <a:pt x="778" y="1501"/>
                  </a:lnTo>
                  <a:cubicBezTo>
                    <a:pt x="778" y="1473"/>
                    <a:pt x="764" y="1427"/>
                    <a:pt x="750" y="1399"/>
                  </a:cubicBezTo>
                  <a:cubicBezTo>
                    <a:pt x="736" y="1368"/>
                    <a:pt x="718" y="1325"/>
                    <a:pt x="676" y="1311"/>
                  </a:cubicBezTo>
                  <a:cubicBezTo>
                    <a:pt x="616" y="1266"/>
                    <a:pt x="542" y="1266"/>
                    <a:pt x="472" y="1266"/>
                  </a:cubicBezTo>
                  <a:cubicBezTo>
                    <a:pt x="412" y="1266"/>
                    <a:pt x="338" y="1280"/>
                    <a:pt x="279" y="1280"/>
                  </a:cubicBezTo>
                  <a:cubicBezTo>
                    <a:pt x="255" y="1287"/>
                    <a:pt x="227" y="1291"/>
                    <a:pt x="200" y="1291"/>
                  </a:cubicBezTo>
                  <a:cubicBezTo>
                    <a:pt x="164" y="1291"/>
                    <a:pt x="129" y="1284"/>
                    <a:pt x="103" y="1266"/>
                  </a:cubicBezTo>
                  <a:cubicBezTo>
                    <a:pt x="89" y="1266"/>
                    <a:pt x="89" y="1251"/>
                    <a:pt x="75" y="1223"/>
                  </a:cubicBezTo>
                  <a:lnTo>
                    <a:pt x="75" y="1135"/>
                  </a:lnTo>
                  <a:cubicBezTo>
                    <a:pt x="75" y="1002"/>
                    <a:pt x="103" y="886"/>
                    <a:pt x="134" y="752"/>
                  </a:cubicBezTo>
                  <a:cubicBezTo>
                    <a:pt x="162" y="636"/>
                    <a:pt x="191" y="506"/>
                    <a:pt x="236" y="386"/>
                  </a:cubicBezTo>
                  <a:cubicBezTo>
                    <a:pt x="264" y="270"/>
                    <a:pt x="310" y="136"/>
                    <a:pt x="352" y="20"/>
                  </a:cubicBezTo>
                  <a:cubicBezTo>
                    <a:pt x="352" y="6"/>
                    <a:pt x="352" y="6"/>
                    <a:pt x="338" y="6"/>
                  </a:cubicBezTo>
                  <a:cubicBezTo>
                    <a:pt x="334" y="2"/>
                    <a:pt x="331" y="0"/>
                    <a:pt x="328" y="0"/>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8"/>
            <p:cNvSpPr/>
            <p:nvPr/>
          </p:nvSpPr>
          <p:spPr>
            <a:xfrm>
              <a:off x="3558100" y="2019225"/>
              <a:ext cx="234550" cy="137075"/>
            </a:xfrm>
            <a:custGeom>
              <a:avLst/>
              <a:gdLst/>
              <a:ahLst/>
              <a:cxnLst/>
              <a:rect l="l" t="t" r="r" b="b"/>
              <a:pathLst>
                <a:path w="9382" h="5483" extrusionOk="0">
                  <a:moveTo>
                    <a:pt x="4962" y="1"/>
                  </a:moveTo>
                  <a:cubicBezTo>
                    <a:pt x="3922" y="1"/>
                    <a:pt x="3268" y="470"/>
                    <a:pt x="3268" y="470"/>
                  </a:cubicBezTo>
                  <a:cubicBezTo>
                    <a:pt x="3268" y="470"/>
                    <a:pt x="2974" y="235"/>
                    <a:pt x="2524" y="235"/>
                  </a:cubicBezTo>
                  <a:cubicBezTo>
                    <a:pt x="2211" y="235"/>
                    <a:pt x="1823" y="348"/>
                    <a:pt x="1408" y="734"/>
                  </a:cubicBezTo>
                  <a:cubicBezTo>
                    <a:pt x="398" y="1669"/>
                    <a:pt x="1" y="3914"/>
                    <a:pt x="824" y="3928"/>
                  </a:cubicBezTo>
                  <a:cubicBezTo>
                    <a:pt x="829" y="3928"/>
                    <a:pt x="835" y="3928"/>
                    <a:pt x="841" y="3928"/>
                  </a:cubicBezTo>
                  <a:cubicBezTo>
                    <a:pt x="1649" y="3928"/>
                    <a:pt x="3064" y="1933"/>
                    <a:pt x="3064" y="1933"/>
                  </a:cubicBezTo>
                  <a:cubicBezTo>
                    <a:pt x="3930" y="2696"/>
                    <a:pt x="4253" y="3090"/>
                    <a:pt x="4999" y="3590"/>
                  </a:cubicBezTo>
                  <a:cubicBezTo>
                    <a:pt x="5304" y="3797"/>
                    <a:pt x="5536" y="3870"/>
                    <a:pt x="5715" y="3870"/>
                  </a:cubicBezTo>
                  <a:cubicBezTo>
                    <a:pt x="6129" y="3870"/>
                    <a:pt x="6255" y="3481"/>
                    <a:pt x="6323" y="3481"/>
                  </a:cubicBezTo>
                  <a:cubicBezTo>
                    <a:pt x="6331" y="3481"/>
                    <a:pt x="6339" y="3487"/>
                    <a:pt x="6346" y="3502"/>
                  </a:cubicBezTo>
                  <a:cubicBezTo>
                    <a:pt x="6934" y="4733"/>
                    <a:pt x="8253" y="5482"/>
                    <a:pt x="8253" y="5482"/>
                  </a:cubicBezTo>
                  <a:cubicBezTo>
                    <a:pt x="9146" y="4030"/>
                    <a:pt x="9382" y="2095"/>
                    <a:pt x="7155" y="688"/>
                  </a:cubicBezTo>
                  <a:cubicBezTo>
                    <a:pt x="6326" y="165"/>
                    <a:pt x="5577" y="1"/>
                    <a:pt x="4962" y="1"/>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8"/>
            <p:cNvSpPr/>
            <p:nvPr/>
          </p:nvSpPr>
          <p:spPr>
            <a:xfrm>
              <a:off x="3635400" y="2060950"/>
              <a:ext cx="84700" cy="59025"/>
            </a:xfrm>
            <a:custGeom>
              <a:avLst/>
              <a:gdLst/>
              <a:ahLst/>
              <a:cxnLst/>
              <a:rect l="l" t="t" r="r" b="b"/>
              <a:pathLst>
                <a:path w="3388" h="2361" extrusionOk="0">
                  <a:moveTo>
                    <a:pt x="46" y="0"/>
                  </a:moveTo>
                  <a:lnTo>
                    <a:pt x="1" y="32"/>
                  </a:lnTo>
                  <a:cubicBezTo>
                    <a:pt x="528" y="911"/>
                    <a:pt x="1277" y="1629"/>
                    <a:pt x="2157" y="2143"/>
                  </a:cubicBezTo>
                  <a:cubicBezTo>
                    <a:pt x="2361" y="2259"/>
                    <a:pt x="2582" y="2361"/>
                    <a:pt x="2815" y="2361"/>
                  </a:cubicBezTo>
                  <a:lnTo>
                    <a:pt x="2860" y="2361"/>
                  </a:lnTo>
                  <a:cubicBezTo>
                    <a:pt x="3096" y="2347"/>
                    <a:pt x="3374" y="2171"/>
                    <a:pt x="3388" y="1907"/>
                  </a:cubicBezTo>
                  <a:lnTo>
                    <a:pt x="3342" y="1907"/>
                  </a:lnTo>
                  <a:cubicBezTo>
                    <a:pt x="3328" y="2143"/>
                    <a:pt x="3078" y="2301"/>
                    <a:pt x="2860" y="2318"/>
                  </a:cubicBezTo>
                  <a:cubicBezTo>
                    <a:pt x="2845" y="2319"/>
                    <a:pt x="2829" y="2320"/>
                    <a:pt x="2814" y="2320"/>
                  </a:cubicBezTo>
                  <a:cubicBezTo>
                    <a:pt x="2583" y="2320"/>
                    <a:pt x="2379" y="2223"/>
                    <a:pt x="2171" y="2111"/>
                  </a:cubicBezTo>
                  <a:cubicBezTo>
                    <a:pt x="1292" y="1597"/>
                    <a:pt x="560" y="880"/>
                    <a:pt x="46" y="0"/>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8"/>
            <p:cNvSpPr/>
            <p:nvPr/>
          </p:nvSpPr>
          <p:spPr>
            <a:xfrm>
              <a:off x="3564000" y="2060950"/>
              <a:ext cx="73625" cy="57975"/>
            </a:xfrm>
            <a:custGeom>
              <a:avLst/>
              <a:gdLst/>
              <a:ahLst/>
              <a:cxnLst/>
              <a:rect l="l" t="t" r="r" b="b"/>
              <a:pathLst>
                <a:path w="2945" h="2319" extrusionOk="0">
                  <a:moveTo>
                    <a:pt x="2902" y="0"/>
                  </a:moveTo>
                  <a:cubicBezTo>
                    <a:pt x="2610" y="838"/>
                    <a:pt x="2023" y="1555"/>
                    <a:pt x="1291" y="2023"/>
                  </a:cubicBezTo>
                  <a:cubicBezTo>
                    <a:pt x="1115" y="2143"/>
                    <a:pt x="866" y="2273"/>
                    <a:pt x="616" y="2287"/>
                  </a:cubicBezTo>
                  <a:cubicBezTo>
                    <a:pt x="394" y="2287"/>
                    <a:pt x="116" y="2171"/>
                    <a:pt x="29" y="1949"/>
                  </a:cubicBezTo>
                  <a:lnTo>
                    <a:pt x="0" y="1949"/>
                  </a:lnTo>
                  <a:cubicBezTo>
                    <a:pt x="88" y="2213"/>
                    <a:pt x="366" y="2318"/>
                    <a:pt x="588" y="2318"/>
                  </a:cubicBezTo>
                  <a:lnTo>
                    <a:pt x="616" y="2318"/>
                  </a:lnTo>
                  <a:cubicBezTo>
                    <a:pt x="880" y="2318"/>
                    <a:pt x="1130" y="2185"/>
                    <a:pt x="1305" y="2055"/>
                  </a:cubicBezTo>
                  <a:cubicBezTo>
                    <a:pt x="2051" y="1583"/>
                    <a:pt x="2639" y="852"/>
                    <a:pt x="2945" y="14"/>
                  </a:cubicBezTo>
                  <a:lnTo>
                    <a:pt x="2902" y="0"/>
                  </a:ln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8"/>
            <p:cNvSpPr/>
            <p:nvPr/>
          </p:nvSpPr>
          <p:spPr>
            <a:xfrm>
              <a:off x="3649725" y="2182425"/>
              <a:ext cx="23875" cy="16425"/>
            </a:xfrm>
            <a:custGeom>
              <a:avLst/>
              <a:gdLst/>
              <a:ahLst/>
              <a:cxnLst/>
              <a:rect l="l" t="t" r="r" b="b"/>
              <a:pathLst>
                <a:path w="955" h="657" extrusionOk="0">
                  <a:moveTo>
                    <a:pt x="135" y="1"/>
                  </a:moveTo>
                  <a:cubicBezTo>
                    <a:pt x="77" y="1"/>
                    <a:pt x="29" y="49"/>
                    <a:pt x="29" y="98"/>
                  </a:cubicBezTo>
                  <a:cubicBezTo>
                    <a:pt x="1" y="256"/>
                    <a:pt x="43" y="520"/>
                    <a:pt x="325" y="625"/>
                  </a:cubicBezTo>
                  <a:cubicBezTo>
                    <a:pt x="388" y="647"/>
                    <a:pt x="448" y="657"/>
                    <a:pt x="504" y="657"/>
                  </a:cubicBezTo>
                  <a:cubicBezTo>
                    <a:pt x="705" y="657"/>
                    <a:pt x="854" y="530"/>
                    <a:pt x="923" y="404"/>
                  </a:cubicBezTo>
                  <a:cubicBezTo>
                    <a:pt x="954" y="344"/>
                    <a:pt x="954" y="273"/>
                    <a:pt x="894" y="242"/>
                  </a:cubicBezTo>
                  <a:cubicBezTo>
                    <a:pt x="747" y="168"/>
                    <a:pt x="500" y="80"/>
                    <a:pt x="177" y="10"/>
                  </a:cubicBezTo>
                  <a:cubicBezTo>
                    <a:pt x="163" y="4"/>
                    <a:pt x="149" y="1"/>
                    <a:pt x="1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8"/>
            <p:cNvSpPr/>
            <p:nvPr/>
          </p:nvSpPr>
          <p:spPr>
            <a:xfrm>
              <a:off x="3662925" y="2185550"/>
              <a:ext cx="8825" cy="7050"/>
            </a:xfrm>
            <a:custGeom>
              <a:avLst/>
              <a:gdLst/>
              <a:ahLst/>
              <a:cxnLst/>
              <a:rect l="l" t="t" r="r" b="b"/>
              <a:pathLst>
                <a:path w="353" h="282" extrusionOk="0">
                  <a:moveTo>
                    <a:pt x="60" y="1"/>
                  </a:moveTo>
                  <a:cubicBezTo>
                    <a:pt x="29" y="89"/>
                    <a:pt x="1" y="191"/>
                    <a:pt x="1" y="205"/>
                  </a:cubicBezTo>
                  <a:cubicBezTo>
                    <a:pt x="37" y="244"/>
                    <a:pt x="142" y="281"/>
                    <a:pt x="209" y="281"/>
                  </a:cubicBezTo>
                  <a:cubicBezTo>
                    <a:pt x="219" y="281"/>
                    <a:pt x="228" y="280"/>
                    <a:pt x="236" y="279"/>
                  </a:cubicBezTo>
                  <a:cubicBezTo>
                    <a:pt x="278" y="265"/>
                    <a:pt x="324" y="177"/>
                    <a:pt x="352" y="103"/>
                  </a:cubicBezTo>
                  <a:cubicBezTo>
                    <a:pt x="278" y="75"/>
                    <a:pt x="176" y="29"/>
                    <a:pt x="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8"/>
            <p:cNvSpPr/>
            <p:nvPr/>
          </p:nvSpPr>
          <p:spPr>
            <a:xfrm>
              <a:off x="3653775" y="2182650"/>
              <a:ext cx="8025" cy="5350"/>
            </a:xfrm>
            <a:custGeom>
              <a:avLst/>
              <a:gdLst/>
              <a:ahLst/>
              <a:cxnLst/>
              <a:rect l="l" t="t" r="r" b="b"/>
              <a:pathLst>
                <a:path w="321" h="214" extrusionOk="0">
                  <a:moveTo>
                    <a:pt x="43" y="1"/>
                  </a:moveTo>
                  <a:cubicBezTo>
                    <a:pt x="15" y="71"/>
                    <a:pt x="1" y="131"/>
                    <a:pt x="1" y="145"/>
                  </a:cubicBezTo>
                  <a:cubicBezTo>
                    <a:pt x="34" y="180"/>
                    <a:pt x="113" y="214"/>
                    <a:pt x="173" y="214"/>
                  </a:cubicBezTo>
                  <a:cubicBezTo>
                    <a:pt x="190" y="214"/>
                    <a:pt x="206" y="211"/>
                    <a:pt x="219" y="205"/>
                  </a:cubicBezTo>
                  <a:cubicBezTo>
                    <a:pt x="251" y="205"/>
                    <a:pt x="293" y="131"/>
                    <a:pt x="321" y="71"/>
                  </a:cubicBezTo>
                  <a:cubicBezTo>
                    <a:pt x="233" y="43"/>
                    <a:pt x="145" y="29"/>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8"/>
            <p:cNvSpPr/>
            <p:nvPr/>
          </p:nvSpPr>
          <p:spPr>
            <a:xfrm>
              <a:off x="3650800" y="2190650"/>
              <a:ext cx="13650" cy="8325"/>
            </a:xfrm>
            <a:custGeom>
              <a:avLst/>
              <a:gdLst/>
              <a:ahLst/>
              <a:cxnLst/>
              <a:rect l="l" t="t" r="r" b="b"/>
              <a:pathLst>
                <a:path w="546" h="333" extrusionOk="0">
                  <a:moveTo>
                    <a:pt x="60" y="1"/>
                  </a:moveTo>
                  <a:cubicBezTo>
                    <a:pt x="46" y="15"/>
                    <a:pt x="32" y="15"/>
                    <a:pt x="0" y="15"/>
                  </a:cubicBezTo>
                  <a:cubicBezTo>
                    <a:pt x="46" y="134"/>
                    <a:pt x="120" y="236"/>
                    <a:pt x="282" y="296"/>
                  </a:cubicBezTo>
                  <a:cubicBezTo>
                    <a:pt x="346" y="323"/>
                    <a:pt x="405" y="333"/>
                    <a:pt x="459" y="333"/>
                  </a:cubicBezTo>
                  <a:cubicBezTo>
                    <a:pt x="489" y="333"/>
                    <a:pt x="518" y="329"/>
                    <a:pt x="545" y="324"/>
                  </a:cubicBezTo>
                  <a:cubicBezTo>
                    <a:pt x="500" y="236"/>
                    <a:pt x="457" y="163"/>
                    <a:pt x="384" y="103"/>
                  </a:cubicBezTo>
                  <a:cubicBezTo>
                    <a:pt x="296" y="32"/>
                    <a:pt x="176" y="1"/>
                    <a:pt x="60" y="1"/>
                  </a:cubicBezTo>
                  <a:close/>
                </a:path>
              </a:pathLst>
            </a:custGeom>
            <a:solidFill>
              <a:srgbClr val="F0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8"/>
            <p:cNvSpPr/>
            <p:nvPr/>
          </p:nvSpPr>
          <p:spPr>
            <a:xfrm>
              <a:off x="3705400" y="2563350"/>
              <a:ext cx="24550" cy="20150"/>
            </a:xfrm>
            <a:custGeom>
              <a:avLst/>
              <a:gdLst/>
              <a:ahLst/>
              <a:cxnLst/>
              <a:rect l="l" t="t" r="r" b="b"/>
              <a:pathLst>
                <a:path w="982" h="806" extrusionOk="0">
                  <a:moveTo>
                    <a:pt x="134" y="0"/>
                  </a:moveTo>
                  <a:lnTo>
                    <a:pt x="134" y="0"/>
                  </a:lnTo>
                  <a:cubicBezTo>
                    <a:pt x="1" y="264"/>
                    <a:pt x="46" y="542"/>
                    <a:pt x="162" y="806"/>
                  </a:cubicBezTo>
                  <a:cubicBezTo>
                    <a:pt x="454" y="777"/>
                    <a:pt x="588" y="746"/>
                    <a:pt x="838" y="689"/>
                  </a:cubicBezTo>
                  <a:cubicBezTo>
                    <a:pt x="838" y="689"/>
                    <a:pt x="982" y="162"/>
                    <a:pt x="134"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8"/>
            <p:cNvSpPr/>
            <p:nvPr/>
          </p:nvSpPr>
          <p:spPr>
            <a:xfrm>
              <a:off x="3647900" y="2543475"/>
              <a:ext cx="61925" cy="40625"/>
            </a:xfrm>
            <a:custGeom>
              <a:avLst/>
              <a:gdLst/>
              <a:ahLst/>
              <a:cxnLst/>
              <a:rect l="l" t="t" r="r" b="b"/>
              <a:pathLst>
                <a:path w="2477" h="1625" extrusionOk="0">
                  <a:moveTo>
                    <a:pt x="1587" y="0"/>
                  </a:moveTo>
                  <a:cubicBezTo>
                    <a:pt x="1562" y="0"/>
                    <a:pt x="1536" y="1"/>
                    <a:pt x="1509" y="4"/>
                  </a:cubicBezTo>
                  <a:cubicBezTo>
                    <a:pt x="1129" y="32"/>
                    <a:pt x="939" y="355"/>
                    <a:pt x="967" y="517"/>
                  </a:cubicBezTo>
                  <a:cubicBezTo>
                    <a:pt x="925" y="443"/>
                    <a:pt x="865" y="324"/>
                    <a:pt x="661" y="236"/>
                  </a:cubicBezTo>
                  <a:cubicBezTo>
                    <a:pt x="598" y="206"/>
                    <a:pt x="532" y="192"/>
                    <a:pt x="468" y="192"/>
                  </a:cubicBezTo>
                  <a:cubicBezTo>
                    <a:pt x="222" y="192"/>
                    <a:pt x="0" y="396"/>
                    <a:pt x="0" y="675"/>
                  </a:cubicBezTo>
                  <a:lnTo>
                    <a:pt x="14" y="1555"/>
                  </a:lnTo>
                  <a:cubicBezTo>
                    <a:pt x="14" y="1555"/>
                    <a:pt x="606" y="1625"/>
                    <a:pt x="1438" y="1625"/>
                  </a:cubicBezTo>
                  <a:cubicBezTo>
                    <a:pt x="1756" y="1625"/>
                    <a:pt x="2108" y="1615"/>
                    <a:pt x="2476" y="1586"/>
                  </a:cubicBezTo>
                  <a:cubicBezTo>
                    <a:pt x="2360" y="1323"/>
                    <a:pt x="2315" y="1045"/>
                    <a:pt x="2448" y="763"/>
                  </a:cubicBezTo>
                  <a:cubicBezTo>
                    <a:pt x="2244" y="735"/>
                    <a:pt x="2244" y="735"/>
                    <a:pt x="2156" y="721"/>
                  </a:cubicBezTo>
                  <a:cubicBezTo>
                    <a:pt x="2156" y="721"/>
                    <a:pt x="2238" y="0"/>
                    <a:pt x="1587"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8"/>
            <p:cNvSpPr/>
            <p:nvPr/>
          </p:nvSpPr>
          <p:spPr>
            <a:xfrm>
              <a:off x="3647900" y="2580125"/>
              <a:ext cx="78725" cy="9875"/>
            </a:xfrm>
            <a:custGeom>
              <a:avLst/>
              <a:gdLst/>
              <a:ahLst/>
              <a:cxnLst/>
              <a:rect l="l" t="t" r="r" b="b"/>
              <a:pathLst>
                <a:path w="3149" h="395" extrusionOk="0">
                  <a:moveTo>
                    <a:pt x="3110" y="0"/>
                  </a:moveTo>
                  <a:cubicBezTo>
                    <a:pt x="3109" y="0"/>
                    <a:pt x="3107" y="0"/>
                    <a:pt x="3106" y="1"/>
                  </a:cubicBezTo>
                  <a:cubicBezTo>
                    <a:pt x="2386" y="117"/>
                    <a:pt x="1666" y="148"/>
                    <a:pt x="1100" y="148"/>
                  </a:cubicBezTo>
                  <a:cubicBezTo>
                    <a:pt x="447" y="148"/>
                    <a:pt x="0" y="106"/>
                    <a:pt x="0" y="106"/>
                  </a:cubicBezTo>
                  <a:lnTo>
                    <a:pt x="0" y="296"/>
                  </a:lnTo>
                  <a:cubicBezTo>
                    <a:pt x="0" y="296"/>
                    <a:pt x="671" y="394"/>
                    <a:pt x="1487" y="394"/>
                  </a:cubicBezTo>
                  <a:cubicBezTo>
                    <a:pt x="2008" y="394"/>
                    <a:pt x="2590" y="354"/>
                    <a:pt x="3092" y="222"/>
                  </a:cubicBezTo>
                  <a:cubicBezTo>
                    <a:pt x="3092" y="222"/>
                    <a:pt x="3148" y="0"/>
                    <a:pt x="3110"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8"/>
            <p:cNvSpPr/>
            <p:nvPr/>
          </p:nvSpPr>
          <p:spPr>
            <a:xfrm>
              <a:off x="3656675" y="2562200"/>
              <a:ext cx="11375" cy="11375"/>
            </a:xfrm>
            <a:custGeom>
              <a:avLst/>
              <a:gdLst/>
              <a:ahLst/>
              <a:cxnLst/>
              <a:rect l="l" t="t" r="r" b="b"/>
              <a:pathLst>
                <a:path w="455" h="455" extrusionOk="0">
                  <a:moveTo>
                    <a:pt x="237" y="0"/>
                  </a:moveTo>
                  <a:cubicBezTo>
                    <a:pt x="103" y="0"/>
                    <a:pt x="1" y="102"/>
                    <a:pt x="1" y="236"/>
                  </a:cubicBezTo>
                  <a:cubicBezTo>
                    <a:pt x="1" y="352"/>
                    <a:pt x="103" y="454"/>
                    <a:pt x="237" y="454"/>
                  </a:cubicBezTo>
                  <a:cubicBezTo>
                    <a:pt x="353" y="454"/>
                    <a:pt x="455" y="352"/>
                    <a:pt x="455" y="222"/>
                  </a:cubicBezTo>
                  <a:cubicBezTo>
                    <a:pt x="455" y="102"/>
                    <a:pt x="353" y="0"/>
                    <a:pt x="237"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8"/>
            <p:cNvSpPr/>
            <p:nvPr/>
          </p:nvSpPr>
          <p:spPr>
            <a:xfrm>
              <a:off x="3680875" y="2561050"/>
              <a:ext cx="22000" cy="3375"/>
            </a:xfrm>
            <a:custGeom>
              <a:avLst/>
              <a:gdLst/>
              <a:ahLst/>
              <a:cxnLst/>
              <a:rect l="l" t="t" r="r" b="b"/>
              <a:pathLst>
                <a:path w="880" h="135" extrusionOk="0">
                  <a:moveTo>
                    <a:pt x="836" y="0"/>
                  </a:moveTo>
                  <a:cubicBezTo>
                    <a:pt x="831" y="0"/>
                    <a:pt x="826" y="1"/>
                    <a:pt x="820" y="4"/>
                  </a:cubicBezTo>
                  <a:lnTo>
                    <a:pt x="46" y="46"/>
                  </a:lnTo>
                  <a:cubicBezTo>
                    <a:pt x="28" y="46"/>
                    <a:pt x="0" y="78"/>
                    <a:pt x="14" y="92"/>
                  </a:cubicBezTo>
                  <a:cubicBezTo>
                    <a:pt x="14" y="120"/>
                    <a:pt x="28" y="134"/>
                    <a:pt x="60" y="134"/>
                  </a:cubicBezTo>
                  <a:lnTo>
                    <a:pt x="837" y="92"/>
                  </a:lnTo>
                  <a:cubicBezTo>
                    <a:pt x="851" y="78"/>
                    <a:pt x="880" y="60"/>
                    <a:pt x="865" y="32"/>
                  </a:cubicBezTo>
                  <a:cubicBezTo>
                    <a:pt x="865" y="21"/>
                    <a:pt x="856" y="0"/>
                    <a:pt x="836"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8"/>
            <p:cNvSpPr/>
            <p:nvPr/>
          </p:nvSpPr>
          <p:spPr>
            <a:xfrm>
              <a:off x="3679800" y="2541525"/>
              <a:ext cx="31525" cy="18850"/>
            </a:xfrm>
            <a:custGeom>
              <a:avLst/>
              <a:gdLst/>
              <a:ahLst/>
              <a:cxnLst/>
              <a:rect l="l" t="t" r="r" b="b"/>
              <a:pathLst>
                <a:path w="1261" h="754" extrusionOk="0">
                  <a:moveTo>
                    <a:pt x="863" y="96"/>
                  </a:moveTo>
                  <a:cubicBezTo>
                    <a:pt x="880" y="110"/>
                    <a:pt x="880" y="124"/>
                    <a:pt x="863" y="170"/>
                  </a:cubicBezTo>
                  <a:cubicBezTo>
                    <a:pt x="821" y="286"/>
                    <a:pt x="761" y="402"/>
                    <a:pt x="687" y="490"/>
                  </a:cubicBezTo>
                  <a:lnTo>
                    <a:pt x="673" y="507"/>
                  </a:lnTo>
                  <a:cubicBezTo>
                    <a:pt x="673" y="476"/>
                    <a:pt x="687" y="447"/>
                    <a:pt x="687" y="419"/>
                  </a:cubicBezTo>
                  <a:cubicBezTo>
                    <a:pt x="719" y="314"/>
                    <a:pt x="733" y="226"/>
                    <a:pt x="792" y="155"/>
                  </a:cubicBezTo>
                  <a:cubicBezTo>
                    <a:pt x="792" y="138"/>
                    <a:pt x="806" y="110"/>
                    <a:pt x="835" y="96"/>
                  </a:cubicBezTo>
                  <a:close/>
                  <a:moveTo>
                    <a:pt x="1112" y="300"/>
                  </a:moveTo>
                  <a:cubicBezTo>
                    <a:pt x="1144" y="300"/>
                    <a:pt x="1158" y="314"/>
                    <a:pt x="1158" y="331"/>
                  </a:cubicBezTo>
                  <a:cubicBezTo>
                    <a:pt x="1158" y="345"/>
                    <a:pt x="1158" y="359"/>
                    <a:pt x="1127" y="388"/>
                  </a:cubicBezTo>
                  <a:cubicBezTo>
                    <a:pt x="1010" y="476"/>
                    <a:pt x="863" y="549"/>
                    <a:pt x="733" y="578"/>
                  </a:cubicBezTo>
                  <a:cubicBezTo>
                    <a:pt x="747" y="563"/>
                    <a:pt x="747" y="563"/>
                    <a:pt x="747" y="549"/>
                  </a:cubicBezTo>
                  <a:cubicBezTo>
                    <a:pt x="835" y="476"/>
                    <a:pt x="923" y="402"/>
                    <a:pt x="1025" y="345"/>
                  </a:cubicBezTo>
                  <a:cubicBezTo>
                    <a:pt x="1056" y="314"/>
                    <a:pt x="1084" y="300"/>
                    <a:pt x="1112" y="300"/>
                  </a:cubicBezTo>
                  <a:close/>
                  <a:moveTo>
                    <a:pt x="850" y="1"/>
                  </a:moveTo>
                  <a:cubicBezTo>
                    <a:pt x="824" y="1"/>
                    <a:pt x="798" y="8"/>
                    <a:pt x="775" y="22"/>
                  </a:cubicBezTo>
                  <a:cubicBezTo>
                    <a:pt x="747" y="50"/>
                    <a:pt x="733" y="82"/>
                    <a:pt x="704" y="110"/>
                  </a:cubicBezTo>
                  <a:cubicBezTo>
                    <a:pt x="659" y="198"/>
                    <a:pt x="631" y="300"/>
                    <a:pt x="599" y="402"/>
                  </a:cubicBezTo>
                  <a:cubicBezTo>
                    <a:pt x="585" y="476"/>
                    <a:pt x="571" y="549"/>
                    <a:pt x="543" y="609"/>
                  </a:cubicBezTo>
                  <a:lnTo>
                    <a:pt x="29" y="665"/>
                  </a:lnTo>
                  <a:cubicBezTo>
                    <a:pt x="15" y="665"/>
                    <a:pt x="1" y="683"/>
                    <a:pt x="1" y="711"/>
                  </a:cubicBezTo>
                  <a:cubicBezTo>
                    <a:pt x="1" y="725"/>
                    <a:pt x="15" y="753"/>
                    <a:pt x="43" y="753"/>
                  </a:cubicBezTo>
                  <a:lnTo>
                    <a:pt x="585" y="697"/>
                  </a:lnTo>
                  <a:lnTo>
                    <a:pt x="617" y="697"/>
                  </a:lnTo>
                  <a:lnTo>
                    <a:pt x="849" y="665"/>
                  </a:lnTo>
                  <a:cubicBezTo>
                    <a:pt x="880" y="665"/>
                    <a:pt x="894" y="651"/>
                    <a:pt x="894" y="623"/>
                  </a:cubicBezTo>
                  <a:cubicBezTo>
                    <a:pt x="1010" y="578"/>
                    <a:pt x="1098" y="521"/>
                    <a:pt x="1172" y="461"/>
                  </a:cubicBezTo>
                  <a:cubicBezTo>
                    <a:pt x="1200" y="447"/>
                    <a:pt x="1260" y="388"/>
                    <a:pt x="1246" y="314"/>
                  </a:cubicBezTo>
                  <a:cubicBezTo>
                    <a:pt x="1246" y="257"/>
                    <a:pt x="1172" y="212"/>
                    <a:pt x="1112" y="212"/>
                  </a:cubicBezTo>
                  <a:cubicBezTo>
                    <a:pt x="1070" y="212"/>
                    <a:pt x="1025" y="243"/>
                    <a:pt x="982" y="272"/>
                  </a:cubicBezTo>
                  <a:cubicBezTo>
                    <a:pt x="951" y="286"/>
                    <a:pt x="923" y="300"/>
                    <a:pt x="894" y="314"/>
                  </a:cubicBezTo>
                  <a:cubicBezTo>
                    <a:pt x="908" y="286"/>
                    <a:pt x="937" y="243"/>
                    <a:pt x="937" y="198"/>
                  </a:cubicBezTo>
                  <a:cubicBezTo>
                    <a:pt x="982" y="96"/>
                    <a:pt x="951" y="50"/>
                    <a:pt x="923" y="22"/>
                  </a:cubicBezTo>
                  <a:cubicBezTo>
                    <a:pt x="901" y="8"/>
                    <a:pt x="876" y="1"/>
                    <a:pt x="850"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8"/>
            <p:cNvSpPr/>
            <p:nvPr/>
          </p:nvSpPr>
          <p:spPr>
            <a:xfrm>
              <a:off x="3525475" y="2563350"/>
              <a:ext cx="24650" cy="20150"/>
            </a:xfrm>
            <a:custGeom>
              <a:avLst/>
              <a:gdLst/>
              <a:ahLst/>
              <a:cxnLst/>
              <a:rect l="l" t="t" r="r" b="b"/>
              <a:pathLst>
                <a:path w="986" h="806" extrusionOk="0">
                  <a:moveTo>
                    <a:pt x="852" y="0"/>
                  </a:moveTo>
                  <a:cubicBezTo>
                    <a:pt x="1" y="162"/>
                    <a:pt x="148" y="689"/>
                    <a:pt x="148" y="689"/>
                  </a:cubicBezTo>
                  <a:cubicBezTo>
                    <a:pt x="398" y="746"/>
                    <a:pt x="528" y="777"/>
                    <a:pt x="824" y="806"/>
                  </a:cubicBezTo>
                  <a:cubicBezTo>
                    <a:pt x="940" y="542"/>
                    <a:pt x="986" y="264"/>
                    <a:pt x="852"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8"/>
            <p:cNvSpPr/>
            <p:nvPr/>
          </p:nvSpPr>
          <p:spPr>
            <a:xfrm>
              <a:off x="3545700" y="2543475"/>
              <a:ext cx="62225" cy="40625"/>
            </a:xfrm>
            <a:custGeom>
              <a:avLst/>
              <a:gdLst/>
              <a:ahLst/>
              <a:cxnLst/>
              <a:rect l="l" t="t" r="r" b="b"/>
              <a:pathLst>
                <a:path w="2489" h="1625" extrusionOk="0">
                  <a:moveTo>
                    <a:pt x="891" y="0"/>
                  </a:moveTo>
                  <a:cubicBezTo>
                    <a:pt x="252" y="0"/>
                    <a:pt x="321" y="721"/>
                    <a:pt x="321" y="721"/>
                  </a:cubicBezTo>
                  <a:cubicBezTo>
                    <a:pt x="233" y="735"/>
                    <a:pt x="233" y="735"/>
                    <a:pt x="29" y="763"/>
                  </a:cubicBezTo>
                  <a:cubicBezTo>
                    <a:pt x="159" y="1045"/>
                    <a:pt x="131" y="1323"/>
                    <a:pt x="1" y="1586"/>
                  </a:cubicBezTo>
                  <a:cubicBezTo>
                    <a:pt x="369" y="1615"/>
                    <a:pt x="723" y="1625"/>
                    <a:pt x="1042" y="1625"/>
                  </a:cubicBezTo>
                  <a:cubicBezTo>
                    <a:pt x="1878" y="1625"/>
                    <a:pt x="2477" y="1555"/>
                    <a:pt x="2477" y="1555"/>
                  </a:cubicBezTo>
                  <a:lnTo>
                    <a:pt x="2477" y="675"/>
                  </a:lnTo>
                  <a:cubicBezTo>
                    <a:pt x="2488" y="396"/>
                    <a:pt x="2269" y="192"/>
                    <a:pt x="2016" y="192"/>
                  </a:cubicBezTo>
                  <a:cubicBezTo>
                    <a:pt x="1950" y="192"/>
                    <a:pt x="1882" y="206"/>
                    <a:pt x="1816" y="236"/>
                  </a:cubicBezTo>
                  <a:cubicBezTo>
                    <a:pt x="1612" y="324"/>
                    <a:pt x="1552" y="443"/>
                    <a:pt x="1524" y="517"/>
                  </a:cubicBezTo>
                  <a:cubicBezTo>
                    <a:pt x="1538" y="355"/>
                    <a:pt x="1348" y="32"/>
                    <a:pt x="968" y="4"/>
                  </a:cubicBezTo>
                  <a:cubicBezTo>
                    <a:pt x="941" y="1"/>
                    <a:pt x="916" y="0"/>
                    <a:pt x="891"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8"/>
            <p:cNvSpPr/>
            <p:nvPr/>
          </p:nvSpPr>
          <p:spPr>
            <a:xfrm>
              <a:off x="3589225" y="2562200"/>
              <a:ext cx="11025" cy="11375"/>
            </a:xfrm>
            <a:custGeom>
              <a:avLst/>
              <a:gdLst/>
              <a:ahLst/>
              <a:cxnLst/>
              <a:rect l="l" t="t" r="r" b="b"/>
              <a:pathLst>
                <a:path w="441" h="455" extrusionOk="0">
                  <a:moveTo>
                    <a:pt x="223" y="0"/>
                  </a:moveTo>
                  <a:cubicBezTo>
                    <a:pt x="89" y="0"/>
                    <a:pt x="1" y="102"/>
                    <a:pt x="1" y="236"/>
                  </a:cubicBezTo>
                  <a:cubicBezTo>
                    <a:pt x="1" y="352"/>
                    <a:pt x="106" y="454"/>
                    <a:pt x="223" y="454"/>
                  </a:cubicBezTo>
                  <a:cubicBezTo>
                    <a:pt x="339" y="454"/>
                    <a:pt x="441" y="352"/>
                    <a:pt x="441" y="222"/>
                  </a:cubicBezTo>
                  <a:cubicBezTo>
                    <a:pt x="441" y="102"/>
                    <a:pt x="339" y="0"/>
                    <a:pt x="223"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8"/>
            <p:cNvSpPr/>
            <p:nvPr/>
          </p:nvSpPr>
          <p:spPr>
            <a:xfrm>
              <a:off x="3528900" y="2580125"/>
              <a:ext cx="78750" cy="9875"/>
            </a:xfrm>
            <a:custGeom>
              <a:avLst/>
              <a:gdLst/>
              <a:ahLst/>
              <a:cxnLst/>
              <a:rect l="l" t="t" r="r" b="b"/>
              <a:pathLst>
                <a:path w="3150" h="395" extrusionOk="0">
                  <a:moveTo>
                    <a:pt x="36" y="0"/>
                  </a:moveTo>
                  <a:cubicBezTo>
                    <a:pt x="1" y="0"/>
                    <a:pt x="57" y="222"/>
                    <a:pt x="57" y="222"/>
                  </a:cubicBezTo>
                  <a:cubicBezTo>
                    <a:pt x="560" y="354"/>
                    <a:pt x="1141" y="394"/>
                    <a:pt x="1663" y="394"/>
                  </a:cubicBezTo>
                  <a:cubicBezTo>
                    <a:pt x="2478" y="394"/>
                    <a:pt x="3149" y="296"/>
                    <a:pt x="3149" y="296"/>
                  </a:cubicBezTo>
                  <a:lnTo>
                    <a:pt x="3149" y="106"/>
                  </a:lnTo>
                  <a:cubicBezTo>
                    <a:pt x="3149" y="106"/>
                    <a:pt x="2702" y="148"/>
                    <a:pt x="2049" y="148"/>
                  </a:cubicBezTo>
                  <a:cubicBezTo>
                    <a:pt x="1483" y="148"/>
                    <a:pt x="761" y="117"/>
                    <a:pt x="40" y="1"/>
                  </a:cubicBezTo>
                  <a:cubicBezTo>
                    <a:pt x="38" y="0"/>
                    <a:pt x="37" y="0"/>
                    <a:pt x="36"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8"/>
            <p:cNvSpPr/>
            <p:nvPr/>
          </p:nvSpPr>
          <p:spPr>
            <a:xfrm>
              <a:off x="3553000" y="2561050"/>
              <a:ext cx="21650" cy="3375"/>
            </a:xfrm>
            <a:custGeom>
              <a:avLst/>
              <a:gdLst/>
              <a:ahLst/>
              <a:cxnLst/>
              <a:rect l="l" t="t" r="r" b="b"/>
              <a:pathLst>
                <a:path w="866" h="135" extrusionOk="0">
                  <a:moveTo>
                    <a:pt x="28" y="0"/>
                  </a:moveTo>
                  <a:cubicBezTo>
                    <a:pt x="10" y="0"/>
                    <a:pt x="1" y="21"/>
                    <a:pt x="1" y="32"/>
                  </a:cubicBezTo>
                  <a:cubicBezTo>
                    <a:pt x="1" y="60"/>
                    <a:pt x="15" y="78"/>
                    <a:pt x="43" y="92"/>
                  </a:cubicBezTo>
                  <a:lnTo>
                    <a:pt x="806" y="134"/>
                  </a:lnTo>
                  <a:lnTo>
                    <a:pt x="820" y="134"/>
                  </a:lnTo>
                  <a:cubicBezTo>
                    <a:pt x="834" y="134"/>
                    <a:pt x="852" y="120"/>
                    <a:pt x="866" y="92"/>
                  </a:cubicBezTo>
                  <a:cubicBezTo>
                    <a:pt x="866" y="78"/>
                    <a:pt x="834" y="46"/>
                    <a:pt x="820" y="46"/>
                  </a:cubicBezTo>
                  <a:lnTo>
                    <a:pt x="43" y="4"/>
                  </a:lnTo>
                  <a:cubicBezTo>
                    <a:pt x="38" y="1"/>
                    <a:pt x="33" y="0"/>
                    <a:pt x="28"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8"/>
            <p:cNvSpPr/>
            <p:nvPr/>
          </p:nvSpPr>
          <p:spPr>
            <a:xfrm>
              <a:off x="3544200" y="2541525"/>
              <a:ext cx="31875" cy="18850"/>
            </a:xfrm>
            <a:custGeom>
              <a:avLst/>
              <a:gdLst/>
              <a:ahLst/>
              <a:cxnLst/>
              <a:rect l="l" t="t" r="r" b="b"/>
              <a:pathLst>
                <a:path w="1275" h="754" extrusionOk="0">
                  <a:moveTo>
                    <a:pt x="441" y="96"/>
                  </a:moveTo>
                  <a:cubicBezTo>
                    <a:pt x="455" y="110"/>
                    <a:pt x="469" y="138"/>
                    <a:pt x="483" y="155"/>
                  </a:cubicBezTo>
                  <a:cubicBezTo>
                    <a:pt x="529" y="226"/>
                    <a:pt x="543" y="314"/>
                    <a:pt x="571" y="419"/>
                  </a:cubicBezTo>
                  <a:cubicBezTo>
                    <a:pt x="571" y="447"/>
                    <a:pt x="588" y="476"/>
                    <a:pt x="588" y="507"/>
                  </a:cubicBezTo>
                  <a:lnTo>
                    <a:pt x="571" y="490"/>
                  </a:lnTo>
                  <a:cubicBezTo>
                    <a:pt x="500" y="402"/>
                    <a:pt x="441" y="286"/>
                    <a:pt x="395" y="170"/>
                  </a:cubicBezTo>
                  <a:lnTo>
                    <a:pt x="395" y="96"/>
                  </a:lnTo>
                  <a:close/>
                  <a:moveTo>
                    <a:pt x="149" y="300"/>
                  </a:moveTo>
                  <a:cubicBezTo>
                    <a:pt x="177" y="300"/>
                    <a:pt x="205" y="314"/>
                    <a:pt x="237" y="345"/>
                  </a:cubicBezTo>
                  <a:cubicBezTo>
                    <a:pt x="339" y="402"/>
                    <a:pt x="427" y="476"/>
                    <a:pt x="514" y="549"/>
                  </a:cubicBezTo>
                  <a:cubicBezTo>
                    <a:pt x="514" y="563"/>
                    <a:pt x="529" y="563"/>
                    <a:pt x="529" y="578"/>
                  </a:cubicBezTo>
                  <a:cubicBezTo>
                    <a:pt x="395" y="549"/>
                    <a:pt x="251" y="476"/>
                    <a:pt x="149" y="388"/>
                  </a:cubicBezTo>
                  <a:cubicBezTo>
                    <a:pt x="103" y="359"/>
                    <a:pt x="103" y="345"/>
                    <a:pt x="103" y="331"/>
                  </a:cubicBezTo>
                  <a:cubicBezTo>
                    <a:pt x="103" y="314"/>
                    <a:pt x="117" y="300"/>
                    <a:pt x="149" y="300"/>
                  </a:cubicBezTo>
                  <a:close/>
                  <a:moveTo>
                    <a:pt x="412" y="1"/>
                  </a:moveTo>
                  <a:cubicBezTo>
                    <a:pt x="389" y="1"/>
                    <a:pt x="367" y="8"/>
                    <a:pt x="353" y="22"/>
                  </a:cubicBezTo>
                  <a:cubicBezTo>
                    <a:pt x="307" y="50"/>
                    <a:pt x="293" y="96"/>
                    <a:pt x="325" y="198"/>
                  </a:cubicBezTo>
                  <a:cubicBezTo>
                    <a:pt x="339" y="243"/>
                    <a:pt x="353" y="286"/>
                    <a:pt x="367" y="314"/>
                  </a:cubicBezTo>
                  <a:cubicBezTo>
                    <a:pt x="339" y="300"/>
                    <a:pt x="307" y="286"/>
                    <a:pt x="279" y="272"/>
                  </a:cubicBezTo>
                  <a:cubicBezTo>
                    <a:pt x="251" y="243"/>
                    <a:pt x="191" y="212"/>
                    <a:pt x="149" y="212"/>
                  </a:cubicBezTo>
                  <a:cubicBezTo>
                    <a:pt x="89" y="212"/>
                    <a:pt x="15" y="257"/>
                    <a:pt x="15" y="314"/>
                  </a:cubicBezTo>
                  <a:cubicBezTo>
                    <a:pt x="1" y="388"/>
                    <a:pt x="61" y="447"/>
                    <a:pt x="89" y="461"/>
                  </a:cubicBezTo>
                  <a:cubicBezTo>
                    <a:pt x="163" y="521"/>
                    <a:pt x="265" y="578"/>
                    <a:pt x="367" y="623"/>
                  </a:cubicBezTo>
                  <a:cubicBezTo>
                    <a:pt x="367" y="651"/>
                    <a:pt x="381" y="665"/>
                    <a:pt x="412" y="665"/>
                  </a:cubicBezTo>
                  <a:lnTo>
                    <a:pt x="645" y="697"/>
                  </a:lnTo>
                  <a:lnTo>
                    <a:pt x="676" y="697"/>
                  </a:lnTo>
                  <a:lnTo>
                    <a:pt x="1218" y="753"/>
                  </a:lnTo>
                  <a:cubicBezTo>
                    <a:pt x="1246" y="753"/>
                    <a:pt x="1260" y="725"/>
                    <a:pt x="1260" y="711"/>
                  </a:cubicBezTo>
                  <a:cubicBezTo>
                    <a:pt x="1274" y="683"/>
                    <a:pt x="1246" y="665"/>
                    <a:pt x="1232" y="665"/>
                  </a:cubicBezTo>
                  <a:lnTo>
                    <a:pt x="719" y="609"/>
                  </a:lnTo>
                  <a:cubicBezTo>
                    <a:pt x="690" y="549"/>
                    <a:pt x="676" y="476"/>
                    <a:pt x="659" y="402"/>
                  </a:cubicBezTo>
                  <a:cubicBezTo>
                    <a:pt x="631" y="300"/>
                    <a:pt x="617" y="198"/>
                    <a:pt x="557" y="110"/>
                  </a:cubicBezTo>
                  <a:cubicBezTo>
                    <a:pt x="543" y="82"/>
                    <a:pt x="514" y="50"/>
                    <a:pt x="483" y="22"/>
                  </a:cubicBezTo>
                  <a:cubicBezTo>
                    <a:pt x="462" y="8"/>
                    <a:pt x="436" y="1"/>
                    <a:pt x="412"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8"/>
            <p:cNvSpPr/>
            <p:nvPr/>
          </p:nvSpPr>
          <p:spPr>
            <a:xfrm>
              <a:off x="3602425" y="1962025"/>
              <a:ext cx="190950" cy="157600"/>
            </a:xfrm>
            <a:custGeom>
              <a:avLst/>
              <a:gdLst/>
              <a:ahLst/>
              <a:cxnLst/>
              <a:rect l="l" t="t" r="r" b="b"/>
              <a:pathLst>
                <a:path w="7638" h="6304" extrusionOk="0">
                  <a:moveTo>
                    <a:pt x="1" y="0"/>
                  </a:moveTo>
                  <a:cubicBezTo>
                    <a:pt x="1" y="0"/>
                    <a:pt x="2023" y="4693"/>
                    <a:pt x="2083" y="4795"/>
                  </a:cubicBezTo>
                  <a:cubicBezTo>
                    <a:pt x="4369" y="5660"/>
                    <a:pt x="7637" y="6304"/>
                    <a:pt x="7637" y="6304"/>
                  </a:cubicBezTo>
                  <a:lnTo>
                    <a:pt x="5600" y="1333"/>
                  </a:lnTo>
                  <a:lnTo>
                    <a:pt x="1" y="0"/>
                  </a:ln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8"/>
            <p:cNvSpPr/>
            <p:nvPr/>
          </p:nvSpPr>
          <p:spPr>
            <a:xfrm>
              <a:off x="3601725" y="1960175"/>
              <a:ext cx="199725" cy="158300"/>
            </a:xfrm>
            <a:custGeom>
              <a:avLst/>
              <a:gdLst/>
              <a:ahLst/>
              <a:cxnLst/>
              <a:rect l="l" t="t" r="r" b="b"/>
              <a:pathLst>
                <a:path w="7989" h="6332" extrusionOk="0">
                  <a:moveTo>
                    <a:pt x="0" y="0"/>
                  </a:moveTo>
                  <a:cubicBezTo>
                    <a:pt x="0" y="0"/>
                    <a:pt x="2083" y="4781"/>
                    <a:pt x="2083" y="4795"/>
                  </a:cubicBezTo>
                  <a:cubicBezTo>
                    <a:pt x="4499" y="5674"/>
                    <a:pt x="7989" y="6332"/>
                    <a:pt x="7989" y="6332"/>
                  </a:cubicBezTo>
                  <a:lnTo>
                    <a:pt x="5966" y="1365"/>
                  </a:lnTo>
                  <a:lnTo>
                    <a:pt x="0" y="0"/>
                  </a:ln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8"/>
            <p:cNvSpPr/>
            <p:nvPr/>
          </p:nvSpPr>
          <p:spPr>
            <a:xfrm>
              <a:off x="3601025" y="1958400"/>
              <a:ext cx="207375" cy="159025"/>
            </a:xfrm>
            <a:custGeom>
              <a:avLst/>
              <a:gdLst/>
              <a:ahLst/>
              <a:cxnLst/>
              <a:rect l="l" t="t" r="r" b="b"/>
              <a:pathLst>
                <a:path w="8295" h="6361" extrusionOk="0">
                  <a:moveTo>
                    <a:pt x="0" y="1"/>
                  </a:moveTo>
                  <a:cubicBezTo>
                    <a:pt x="0" y="1"/>
                    <a:pt x="2079" y="4778"/>
                    <a:pt x="2079" y="4792"/>
                  </a:cubicBezTo>
                  <a:cubicBezTo>
                    <a:pt x="4221" y="5569"/>
                    <a:pt x="8295" y="6361"/>
                    <a:pt x="8295" y="6361"/>
                  </a:cubicBezTo>
                  <a:lnTo>
                    <a:pt x="5980" y="1376"/>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8"/>
            <p:cNvSpPr/>
            <p:nvPr/>
          </p:nvSpPr>
          <p:spPr>
            <a:xfrm>
              <a:off x="3484500" y="1964575"/>
              <a:ext cx="175100" cy="184675"/>
            </a:xfrm>
            <a:custGeom>
              <a:avLst/>
              <a:gdLst/>
              <a:ahLst/>
              <a:cxnLst/>
              <a:rect l="l" t="t" r="r" b="b"/>
              <a:pathLst>
                <a:path w="7004" h="7387" extrusionOk="0">
                  <a:moveTo>
                    <a:pt x="4689" y="0"/>
                  </a:moveTo>
                  <a:lnTo>
                    <a:pt x="1" y="2568"/>
                  </a:lnTo>
                  <a:lnTo>
                    <a:pt x="2551" y="7387"/>
                  </a:lnTo>
                  <a:cubicBezTo>
                    <a:pt x="2551" y="7387"/>
                    <a:pt x="5421" y="6012"/>
                    <a:pt x="7004" y="4678"/>
                  </a:cubicBezTo>
                  <a:cubicBezTo>
                    <a:pt x="6990" y="4661"/>
                    <a:pt x="4689" y="0"/>
                    <a:pt x="4689"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8"/>
            <p:cNvSpPr/>
            <p:nvPr/>
          </p:nvSpPr>
          <p:spPr>
            <a:xfrm>
              <a:off x="3474925" y="1962800"/>
              <a:ext cx="183625" cy="187600"/>
            </a:xfrm>
            <a:custGeom>
              <a:avLst/>
              <a:gdLst/>
              <a:ahLst/>
              <a:cxnLst/>
              <a:rect l="l" t="t" r="r" b="b"/>
              <a:pathLst>
                <a:path w="7345" h="7504" extrusionOk="0">
                  <a:moveTo>
                    <a:pt x="5030" y="1"/>
                  </a:moveTo>
                  <a:lnTo>
                    <a:pt x="0" y="2695"/>
                  </a:lnTo>
                  <a:lnTo>
                    <a:pt x="2568" y="7504"/>
                  </a:lnTo>
                  <a:cubicBezTo>
                    <a:pt x="2568" y="7504"/>
                    <a:pt x="5628" y="6051"/>
                    <a:pt x="7345" y="4676"/>
                  </a:cubicBezTo>
                  <a:cubicBezTo>
                    <a:pt x="7331" y="4662"/>
                    <a:pt x="5030" y="1"/>
                    <a:pt x="5030"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8"/>
            <p:cNvSpPr/>
            <p:nvPr/>
          </p:nvSpPr>
          <p:spPr>
            <a:xfrm>
              <a:off x="3473850" y="1960950"/>
              <a:ext cx="183550" cy="190150"/>
            </a:xfrm>
            <a:custGeom>
              <a:avLst/>
              <a:gdLst/>
              <a:ahLst/>
              <a:cxnLst/>
              <a:rect l="l" t="t" r="r" b="b"/>
              <a:pathLst>
                <a:path w="7342" h="7606" extrusionOk="0">
                  <a:moveTo>
                    <a:pt x="5027" y="1"/>
                  </a:moveTo>
                  <a:lnTo>
                    <a:pt x="1" y="2695"/>
                  </a:lnTo>
                  <a:lnTo>
                    <a:pt x="2273" y="7606"/>
                  </a:lnTo>
                  <a:cubicBezTo>
                    <a:pt x="2273" y="7606"/>
                    <a:pt x="5819" y="5893"/>
                    <a:pt x="7342" y="4676"/>
                  </a:cubicBezTo>
                  <a:cubicBezTo>
                    <a:pt x="7342" y="4662"/>
                    <a:pt x="5027" y="1"/>
                    <a:pt x="50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8"/>
            <p:cNvSpPr/>
            <p:nvPr/>
          </p:nvSpPr>
          <p:spPr>
            <a:xfrm>
              <a:off x="3603075" y="1950200"/>
              <a:ext cx="216125" cy="161500"/>
            </a:xfrm>
            <a:custGeom>
              <a:avLst/>
              <a:gdLst/>
              <a:ahLst/>
              <a:cxnLst/>
              <a:rect l="l" t="t" r="r" b="b"/>
              <a:pathLst>
                <a:path w="8645" h="6460" extrusionOk="0">
                  <a:moveTo>
                    <a:pt x="208" y="0"/>
                  </a:moveTo>
                  <a:cubicBezTo>
                    <a:pt x="71" y="0"/>
                    <a:pt x="1" y="85"/>
                    <a:pt x="62" y="223"/>
                  </a:cubicBezTo>
                  <a:lnTo>
                    <a:pt x="2233" y="5018"/>
                  </a:lnTo>
                  <a:cubicBezTo>
                    <a:pt x="2307" y="5166"/>
                    <a:pt x="2511" y="5310"/>
                    <a:pt x="2687" y="5355"/>
                  </a:cubicBezTo>
                  <a:lnTo>
                    <a:pt x="8374" y="6453"/>
                  </a:lnTo>
                  <a:cubicBezTo>
                    <a:pt x="8400" y="6457"/>
                    <a:pt x="8425" y="6459"/>
                    <a:pt x="8447" y="6459"/>
                  </a:cubicBezTo>
                  <a:cubicBezTo>
                    <a:pt x="8586" y="6459"/>
                    <a:pt x="8644" y="6376"/>
                    <a:pt x="8592" y="6249"/>
                  </a:cubicBezTo>
                  <a:lnTo>
                    <a:pt x="6412" y="1455"/>
                  </a:lnTo>
                  <a:cubicBezTo>
                    <a:pt x="6338" y="1296"/>
                    <a:pt x="6148" y="1148"/>
                    <a:pt x="5954" y="1120"/>
                  </a:cubicBezTo>
                  <a:lnTo>
                    <a:pt x="270" y="5"/>
                  </a:lnTo>
                  <a:cubicBezTo>
                    <a:pt x="248" y="2"/>
                    <a:pt x="227" y="0"/>
                    <a:pt x="208"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8"/>
            <p:cNvSpPr/>
            <p:nvPr/>
          </p:nvSpPr>
          <p:spPr>
            <a:xfrm>
              <a:off x="3603075" y="1950200"/>
              <a:ext cx="214175" cy="160175"/>
            </a:xfrm>
            <a:custGeom>
              <a:avLst/>
              <a:gdLst/>
              <a:ahLst/>
              <a:cxnLst/>
              <a:rect l="l" t="t" r="r" b="b"/>
              <a:pathLst>
                <a:path w="8567" h="6407" extrusionOk="0">
                  <a:moveTo>
                    <a:pt x="204" y="0"/>
                  </a:moveTo>
                  <a:cubicBezTo>
                    <a:pt x="61" y="0"/>
                    <a:pt x="1" y="85"/>
                    <a:pt x="62" y="223"/>
                  </a:cubicBezTo>
                  <a:lnTo>
                    <a:pt x="2219" y="4972"/>
                  </a:lnTo>
                  <a:cubicBezTo>
                    <a:pt x="2293" y="5120"/>
                    <a:pt x="2483" y="5268"/>
                    <a:pt x="2672" y="5310"/>
                  </a:cubicBezTo>
                  <a:lnTo>
                    <a:pt x="8301" y="6397"/>
                  </a:lnTo>
                  <a:cubicBezTo>
                    <a:pt x="8330" y="6403"/>
                    <a:pt x="8357" y="6406"/>
                    <a:pt x="8381" y="6406"/>
                  </a:cubicBezTo>
                  <a:cubicBezTo>
                    <a:pt x="8514" y="6406"/>
                    <a:pt x="8567" y="6314"/>
                    <a:pt x="8505" y="6189"/>
                  </a:cubicBezTo>
                  <a:lnTo>
                    <a:pt x="6352" y="1440"/>
                  </a:lnTo>
                  <a:cubicBezTo>
                    <a:pt x="6292" y="1296"/>
                    <a:pt x="6088" y="1134"/>
                    <a:pt x="5898" y="1103"/>
                  </a:cubicBezTo>
                  <a:lnTo>
                    <a:pt x="270" y="5"/>
                  </a:lnTo>
                  <a:cubicBezTo>
                    <a:pt x="246" y="2"/>
                    <a:pt x="224" y="0"/>
                    <a:pt x="204"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8"/>
            <p:cNvSpPr/>
            <p:nvPr/>
          </p:nvSpPr>
          <p:spPr>
            <a:xfrm>
              <a:off x="3454075" y="1954275"/>
              <a:ext cx="196050" cy="193825"/>
            </a:xfrm>
            <a:custGeom>
              <a:avLst/>
              <a:gdLst/>
              <a:ahLst/>
              <a:cxnLst/>
              <a:rect l="l" t="t" r="r" b="b"/>
              <a:pathLst>
                <a:path w="7842" h="7753" extrusionOk="0">
                  <a:moveTo>
                    <a:pt x="5273" y="1"/>
                  </a:moveTo>
                  <a:cubicBezTo>
                    <a:pt x="5226" y="1"/>
                    <a:pt x="5176" y="11"/>
                    <a:pt x="5129" y="32"/>
                  </a:cubicBezTo>
                  <a:lnTo>
                    <a:pt x="236" y="2480"/>
                  </a:lnTo>
                  <a:cubicBezTo>
                    <a:pt x="74" y="2554"/>
                    <a:pt x="0" y="2744"/>
                    <a:pt x="74" y="2892"/>
                  </a:cubicBezTo>
                  <a:lnTo>
                    <a:pt x="2301" y="7595"/>
                  </a:lnTo>
                  <a:cubicBezTo>
                    <a:pt x="2351" y="7695"/>
                    <a:pt x="2447" y="7753"/>
                    <a:pt x="2555" y="7753"/>
                  </a:cubicBezTo>
                  <a:cubicBezTo>
                    <a:pt x="2606" y="7753"/>
                    <a:pt x="2660" y="7740"/>
                    <a:pt x="2712" y="7711"/>
                  </a:cubicBezTo>
                  <a:lnTo>
                    <a:pt x="7623" y="5280"/>
                  </a:lnTo>
                  <a:cubicBezTo>
                    <a:pt x="7781" y="5192"/>
                    <a:pt x="7841" y="5017"/>
                    <a:pt x="7781" y="4869"/>
                  </a:cubicBezTo>
                  <a:lnTo>
                    <a:pt x="5541" y="166"/>
                  </a:lnTo>
                  <a:cubicBezTo>
                    <a:pt x="5498" y="61"/>
                    <a:pt x="5390" y="1"/>
                    <a:pt x="5273"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8"/>
            <p:cNvSpPr/>
            <p:nvPr/>
          </p:nvSpPr>
          <p:spPr>
            <a:xfrm>
              <a:off x="3455125" y="1954275"/>
              <a:ext cx="194625" cy="192175"/>
            </a:xfrm>
            <a:custGeom>
              <a:avLst/>
              <a:gdLst/>
              <a:ahLst/>
              <a:cxnLst/>
              <a:rect l="l" t="t" r="r" b="b"/>
              <a:pathLst>
                <a:path w="7785" h="7687" extrusionOk="0">
                  <a:moveTo>
                    <a:pt x="5231" y="1"/>
                  </a:moveTo>
                  <a:cubicBezTo>
                    <a:pt x="5184" y="1"/>
                    <a:pt x="5134" y="11"/>
                    <a:pt x="5087" y="32"/>
                  </a:cubicBezTo>
                  <a:lnTo>
                    <a:pt x="236" y="2452"/>
                  </a:lnTo>
                  <a:cubicBezTo>
                    <a:pt x="75" y="2540"/>
                    <a:pt x="1" y="2716"/>
                    <a:pt x="75" y="2860"/>
                  </a:cubicBezTo>
                  <a:lnTo>
                    <a:pt x="2287" y="7521"/>
                  </a:lnTo>
                  <a:cubicBezTo>
                    <a:pt x="2339" y="7626"/>
                    <a:pt x="2443" y="7686"/>
                    <a:pt x="2557" y="7686"/>
                  </a:cubicBezTo>
                  <a:cubicBezTo>
                    <a:pt x="2603" y="7686"/>
                    <a:pt x="2652" y="7676"/>
                    <a:pt x="2699" y="7655"/>
                  </a:cubicBezTo>
                  <a:lnTo>
                    <a:pt x="7549" y="5235"/>
                  </a:lnTo>
                  <a:cubicBezTo>
                    <a:pt x="7711" y="5147"/>
                    <a:pt x="7785" y="4971"/>
                    <a:pt x="7711" y="4827"/>
                  </a:cubicBezTo>
                  <a:lnTo>
                    <a:pt x="5499" y="166"/>
                  </a:lnTo>
                  <a:cubicBezTo>
                    <a:pt x="5456" y="61"/>
                    <a:pt x="5348" y="1"/>
                    <a:pt x="5231"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8"/>
            <p:cNvSpPr/>
            <p:nvPr/>
          </p:nvSpPr>
          <p:spPr>
            <a:xfrm>
              <a:off x="3581575" y="1949925"/>
              <a:ext cx="94925" cy="136375"/>
            </a:xfrm>
            <a:custGeom>
              <a:avLst/>
              <a:gdLst/>
              <a:ahLst/>
              <a:cxnLst/>
              <a:rect l="l" t="t" r="r" b="b"/>
              <a:pathLst>
                <a:path w="3797" h="5455" extrusionOk="0">
                  <a:moveTo>
                    <a:pt x="1131" y="0"/>
                  </a:moveTo>
                  <a:cubicBezTo>
                    <a:pt x="1120" y="0"/>
                    <a:pt x="1109" y="1"/>
                    <a:pt x="1098" y="2"/>
                  </a:cubicBezTo>
                  <a:lnTo>
                    <a:pt x="149" y="104"/>
                  </a:lnTo>
                  <a:cubicBezTo>
                    <a:pt x="43" y="118"/>
                    <a:pt x="1" y="192"/>
                    <a:pt x="29" y="266"/>
                  </a:cubicBezTo>
                  <a:lnTo>
                    <a:pt x="2449" y="5321"/>
                  </a:lnTo>
                  <a:cubicBezTo>
                    <a:pt x="2477" y="5409"/>
                    <a:pt x="2593" y="5454"/>
                    <a:pt x="2699" y="5454"/>
                  </a:cubicBezTo>
                  <a:lnTo>
                    <a:pt x="3649" y="5335"/>
                  </a:lnTo>
                  <a:cubicBezTo>
                    <a:pt x="3736" y="5335"/>
                    <a:pt x="3796" y="5264"/>
                    <a:pt x="3754" y="5177"/>
                  </a:cubicBezTo>
                  <a:lnTo>
                    <a:pt x="1348" y="118"/>
                  </a:lnTo>
                  <a:cubicBezTo>
                    <a:pt x="1310" y="52"/>
                    <a:pt x="1224" y="0"/>
                    <a:pt x="1131"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8"/>
            <p:cNvSpPr/>
            <p:nvPr/>
          </p:nvSpPr>
          <p:spPr>
            <a:xfrm>
              <a:off x="3592575" y="2061725"/>
              <a:ext cx="96050" cy="16825"/>
            </a:xfrm>
            <a:custGeom>
              <a:avLst/>
              <a:gdLst/>
              <a:ahLst/>
              <a:cxnLst/>
              <a:rect l="l" t="t" r="r" b="b"/>
              <a:pathLst>
                <a:path w="3842" h="673" extrusionOk="0">
                  <a:moveTo>
                    <a:pt x="3796" y="1"/>
                  </a:moveTo>
                  <a:cubicBezTo>
                    <a:pt x="2931" y="131"/>
                    <a:pt x="2523" y="191"/>
                    <a:pt x="2083" y="247"/>
                  </a:cubicBezTo>
                  <a:cubicBezTo>
                    <a:pt x="1759" y="293"/>
                    <a:pt x="1422" y="335"/>
                    <a:pt x="894" y="423"/>
                  </a:cubicBezTo>
                  <a:lnTo>
                    <a:pt x="1" y="557"/>
                  </a:lnTo>
                  <a:lnTo>
                    <a:pt x="1010" y="673"/>
                  </a:lnTo>
                  <a:lnTo>
                    <a:pt x="1010" y="645"/>
                  </a:lnTo>
                  <a:cubicBezTo>
                    <a:pt x="1496" y="571"/>
                    <a:pt x="1819" y="529"/>
                    <a:pt x="2111" y="483"/>
                  </a:cubicBezTo>
                  <a:cubicBezTo>
                    <a:pt x="2551" y="423"/>
                    <a:pt x="2962" y="367"/>
                    <a:pt x="3842" y="233"/>
                  </a:cubicBezTo>
                  <a:lnTo>
                    <a:pt x="3796" y="1"/>
                  </a:ln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8"/>
            <p:cNvSpPr/>
            <p:nvPr/>
          </p:nvSpPr>
          <p:spPr>
            <a:xfrm>
              <a:off x="3613850" y="2041950"/>
              <a:ext cx="69950" cy="17625"/>
            </a:xfrm>
            <a:custGeom>
              <a:avLst/>
              <a:gdLst/>
              <a:ahLst/>
              <a:cxnLst/>
              <a:rect l="l" t="t" r="r" b="b"/>
              <a:pathLst>
                <a:path w="2798" h="705" extrusionOk="0">
                  <a:moveTo>
                    <a:pt x="2755" y="1"/>
                  </a:moveTo>
                  <a:cubicBezTo>
                    <a:pt x="2287" y="88"/>
                    <a:pt x="1904" y="145"/>
                    <a:pt x="1566" y="205"/>
                  </a:cubicBezTo>
                  <a:cubicBezTo>
                    <a:pt x="1024" y="278"/>
                    <a:pt x="571" y="352"/>
                    <a:pt x="1" y="482"/>
                  </a:cubicBezTo>
                  <a:lnTo>
                    <a:pt x="43" y="704"/>
                  </a:lnTo>
                  <a:cubicBezTo>
                    <a:pt x="616" y="584"/>
                    <a:pt x="1070" y="511"/>
                    <a:pt x="1598" y="440"/>
                  </a:cubicBezTo>
                  <a:cubicBezTo>
                    <a:pt x="1935" y="380"/>
                    <a:pt x="2329" y="321"/>
                    <a:pt x="2797" y="233"/>
                  </a:cubicBezTo>
                  <a:lnTo>
                    <a:pt x="2755" y="1"/>
                  </a:ln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8"/>
            <p:cNvSpPr/>
            <p:nvPr/>
          </p:nvSpPr>
          <p:spPr>
            <a:xfrm>
              <a:off x="3553700" y="1977050"/>
              <a:ext cx="95700" cy="16900"/>
            </a:xfrm>
            <a:custGeom>
              <a:avLst/>
              <a:gdLst/>
              <a:ahLst/>
              <a:cxnLst/>
              <a:rect l="l" t="t" r="r" b="b"/>
              <a:pathLst>
                <a:path w="3828" h="676" extrusionOk="0">
                  <a:moveTo>
                    <a:pt x="3796" y="1"/>
                  </a:moveTo>
                  <a:cubicBezTo>
                    <a:pt x="2934" y="134"/>
                    <a:pt x="2523" y="191"/>
                    <a:pt x="2083" y="250"/>
                  </a:cubicBezTo>
                  <a:cubicBezTo>
                    <a:pt x="1760" y="293"/>
                    <a:pt x="1422" y="338"/>
                    <a:pt x="894" y="426"/>
                  </a:cubicBezTo>
                  <a:lnTo>
                    <a:pt x="1" y="556"/>
                  </a:lnTo>
                  <a:lnTo>
                    <a:pt x="1014" y="676"/>
                  </a:lnTo>
                  <a:lnTo>
                    <a:pt x="1014" y="644"/>
                  </a:lnTo>
                  <a:cubicBezTo>
                    <a:pt x="1496" y="574"/>
                    <a:pt x="1805" y="528"/>
                    <a:pt x="2111" y="486"/>
                  </a:cubicBezTo>
                  <a:cubicBezTo>
                    <a:pt x="2551" y="426"/>
                    <a:pt x="2963" y="366"/>
                    <a:pt x="3828" y="236"/>
                  </a:cubicBezTo>
                  <a:lnTo>
                    <a:pt x="3796" y="1"/>
                  </a:ln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8"/>
            <p:cNvSpPr/>
            <p:nvPr/>
          </p:nvSpPr>
          <p:spPr>
            <a:xfrm>
              <a:off x="3575000" y="1957275"/>
              <a:ext cx="70025" cy="17600"/>
            </a:xfrm>
            <a:custGeom>
              <a:avLst/>
              <a:gdLst/>
              <a:ahLst/>
              <a:cxnLst/>
              <a:rect l="l" t="t" r="r" b="b"/>
              <a:pathLst>
                <a:path w="2801" h="704" extrusionOk="0">
                  <a:moveTo>
                    <a:pt x="2754" y="0"/>
                  </a:moveTo>
                  <a:cubicBezTo>
                    <a:pt x="2286" y="88"/>
                    <a:pt x="1907" y="148"/>
                    <a:pt x="1569" y="204"/>
                  </a:cubicBezTo>
                  <a:cubicBezTo>
                    <a:pt x="1027" y="278"/>
                    <a:pt x="570" y="352"/>
                    <a:pt x="0" y="468"/>
                  </a:cubicBezTo>
                  <a:lnTo>
                    <a:pt x="42" y="704"/>
                  </a:lnTo>
                  <a:cubicBezTo>
                    <a:pt x="616" y="588"/>
                    <a:pt x="1069" y="514"/>
                    <a:pt x="1597" y="426"/>
                  </a:cubicBezTo>
                  <a:cubicBezTo>
                    <a:pt x="1935" y="380"/>
                    <a:pt x="2329" y="310"/>
                    <a:pt x="2800" y="236"/>
                  </a:cubicBezTo>
                  <a:lnTo>
                    <a:pt x="2754" y="0"/>
                  </a:ln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8"/>
            <p:cNvSpPr/>
            <p:nvPr/>
          </p:nvSpPr>
          <p:spPr>
            <a:xfrm>
              <a:off x="3702625" y="2036325"/>
              <a:ext cx="60900" cy="41350"/>
            </a:xfrm>
            <a:custGeom>
              <a:avLst/>
              <a:gdLst/>
              <a:ahLst/>
              <a:cxnLst/>
              <a:rect l="l" t="t" r="r" b="b"/>
              <a:pathLst>
                <a:path w="2436" h="1654" extrusionOk="0">
                  <a:moveTo>
                    <a:pt x="303" y="69"/>
                  </a:moveTo>
                  <a:cubicBezTo>
                    <a:pt x="326" y="69"/>
                    <a:pt x="350" y="72"/>
                    <a:pt x="375" y="78"/>
                  </a:cubicBezTo>
                  <a:lnTo>
                    <a:pt x="1694" y="282"/>
                  </a:lnTo>
                  <a:cubicBezTo>
                    <a:pt x="1884" y="313"/>
                    <a:pt x="2092" y="489"/>
                    <a:pt x="2134" y="679"/>
                  </a:cubicBezTo>
                  <a:lnTo>
                    <a:pt x="2310" y="1309"/>
                  </a:lnTo>
                  <a:cubicBezTo>
                    <a:pt x="2364" y="1480"/>
                    <a:pt x="2275" y="1591"/>
                    <a:pt x="2116" y="1591"/>
                  </a:cubicBezTo>
                  <a:cubicBezTo>
                    <a:pt x="2098" y="1591"/>
                    <a:pt x="2080" y="1590"/>
                    <a:pt x="2060" y="1587"/>
                  </a:cubicBezTo>
                  <a:lnTo>
                    <a:pt x="727" y="1383"/>
                  </a:lnTo>
                  <a:cubicBezTo>
                    <a:pt x="537" y="1337"/>
                    <a:pt x="347" y="1161"/>
                    <a:pt x="287" y="985"/>
                  </a:cubicBezTo>
                  <a:lnTo>
                    <a:pt x="112" y="356"/>
                  </a:lnTo>
                  <a:cubicBezTo>
                    <a:pt x="75" y="191"/>
                    <a:pt x="157" y="69"/>
                    <a:pt x="303" y="69"/>
                  </a:cubicBezTo>
                  <a:close/>
                  <a:moveTo>
                    <a:pt x="294" y="0"/>
                  </a:moveTo>
                  <a:cubicBezTo>
                    <a:pt x="105" y="0"/>
                    <a:pt x="0" y="139"/>
                    <a:pt x="55" y="342"/>
                  </a:cubicBezTo>
                  <a:lnTo>
                    <a:pt x="231" y="971"/>
                  </a:lnTo>
                  <a:cubicBezTo>
                    <a:pt x="287" y="1193"/>
                    <a:pt x="523" y="1397"/>
                    <a:pt x="741" y="1439"/>
                  </a:cubicBezTo>
                  <a:lnTo>
                    <a:pt x="2078" y="1647"/>
                  </a:lnTo>
                  <a:cubicBezTo>
                    <a:pt x="2101" y="1651"/>
                    <a:pt x="2124" y="1653"/>
                    <a:pt x="2146" y="1653"/>
                  </a:cubicBezTo>
                  <a:cubicBezTo>
                    <a:pt x="2325" y="1653"/>
                    <a:pt x="2436" y="1504"/>
                    <a:pt x="2370" y="1309"/>
                  </a:cubicBezTo>
                  <a:lnTo>
                    <a:pt x="2208" y="693"/>
                  </a:lnTo>
                  <a:cubicBezTo>
                    <a:pt x="2134" y="472"/>
                    <a:pt x="1916" y="254"/>
                    <a:pt x="1680" y="226"/>
                  </a:cubicBezTo>
                  <a:lnTo>
                    <a:pt x="347" y="4"/>
                  </a:lnTo>
                  <a:cubicBezTo>
                    <a:pt x="329" y="2"/>
                    <a:pt x="311" y="0"/>
                    <a:pt x="294" y="0"/>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8"/>
            <p:cNvSpPr/>
            <p:nvPr/>
          </p:nvSpPr>
          <p:spPr>
            <a:xfrm>
              <a:off x="3704475" y="2038025"/>
              <a:ext cx="57250" cy="38100"/>
            </a:xfrm>
            <a:custGeom>
              <a:avLst/>
              <a:gdLst/>
              <a:ahLst/>
              <a:cxnLst/>
              <a:rect l="l" t="t" r="r" b="b"/>
              <a:pathLst>
                <a:path w="2290" h="1524" extrusionOk="0">
                  <a:moveTo>
                    <a:pt x="229" y="1"/>
                  </a:moveTo>
                  <a:cubicBezTo>
                    <a:pt x="83" y="1"/>
                    <a:pt x="1" y="123"/>
                    <a:pt x="38" y="288"/>
                  </a:cubicBezTo>
                  <a:lnTo>
                    <a:pt x="213" y="917"/>
                  </a:lnTo>
                  <a:cubicBezTo>
                    <a:pt x="273" y="1093"/>
                    <a:pt x="463" y="1269"/>
                    <a:pt x="653" y="1315"/>
                  </a:cubicBezTo>
                  <a:lnTo>
                    <a:pt x="1986" y="1519"/>
                  </a:lnTo>
                  <a:cubicBezTo>
                    <a:pt x="2006" y="1522"/>
                    <a:pt x="2024" y="1523"/>
                    <a:pt x="2042" y="1523"/>
                  </a:cubicBezTo>
                  <a:cubicBezTo>
                    <a:pt x="2201" y="1523"/>
                    <a:pt x="2290" y="1412"/>
                    <a:pt x="2236" y="1241"/>
                  </a:cubicBezTo>
                  <a:lnTo>
                    <a:pt x="2060" y="611"/>
                  </a:lnTo>
                  <a:cubicBezTo>
                    <a:pt x="2018" y="421"/>
                    <a:pt x="1810" y="245"/>
                    <a:pt x="1620" y="214"/>
                  </a:cubicBezTo>
                  <a:lnTo>
                    <a:pt x="301" y="10"/>
                  </a:lnTo>
                  <a:cubicBezTo>
                    <a:pt x="276" y="4"/>
                    <a:pt x="252" y="1"/>
                    <a:pt x="229" y="1"/>
                  </a:cubicBezTo>
                  <a:close/>
                </a:path>
              </a:pathLst>
            </a:custGeom>
            <a:solidFill>
              <a:srgbClr val="F8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8"/>
            <p:cNvSpPr/>
            <p:nvPr/>
          </p:nvSpPr>
          <p:spPr>
            <a:xfrm>
              <a:off x="3715700" y="2065350"/>
              <a:ext cx="41425" cy="6625"/>
            </a:xfrm>
            <a:custGeom>
              <a:avLst/>
              <a:gdLst/>
              <a:ahLst/>
              <a:cxnLst/>
              <a:rect l="l" t="t" r="r" b="b"/>
              <a:pathLst>
                <a:path w="1657" h="265" extrusionOk="0">
                  <a:moveTo>
                    <a:pt x="0" y="0"/>
                  </a:moveTo>
                  <a:lnTo>
                    <a:pt x="28" y="14"/>
                  </a:lnTo>
                  <a:lnTo>
                    <a:pt x="28" y="0"/>
                  </a:lnTo>
                  <a:close/>
                  <a:moveTo>
                    <a:pt x="74" y="0"/>
                  </a:moveTo>
                  <a:lnTo>
                    <a:pt x="74" y="14"/>
                  </a:lnTo>
                  <a:lnTo>
                    <a:pt x="102" y="14"/>
                  </a:lnTo>
                  <a:lnTo>
                    <a:pt x="74" y="0"/>
                  </a:lnTo>
                  <a:close/>
                  <a:moveTo>
                    <a:pt x="148" y="14"/>
                  </a:moveTo>
                  <a:lnTo>
                    <a:pt x="148" y="32"/>
                  </a:lnTo>
                  <a:lnTo>
                    <a:pt x="176" y="32"/>
                  </a:lnTo>
                  <a:lnTo>
                    <a:pt x="148" y="14"/>
                  </a:lnTo>
                  <a:close/>
                  <a:moveTo>
                    <a:pt x="218" y="32"/>
                  </a:moveTo>
                  <a:lnTo>
                    <a:pt x="218" y="46"/>
                  </a:lnTo>
                  <a:lnTo>
                    <a:pt x="250" y="46"/>
                  </a:lnTo>
                  <a:lnTo>
                    <a:pt x="250" y="32"/>
                  </a:lnTo>
                  <a:close/>
                  <a:moveTo>
                    <a:pt x="292" y="46"/>
                  </a:moveTo>
                  <a:lnTo>
                    <a:pt x="338" y="60"/>
                  </a:lnTo>
                  <a:lnTo>
                    <a:pt x="338" y="60"/>
                  </a:lnTo>
                  <a:lnTo>
                    <a:pt x="324" y="46"/>
                  </a:lnTo>
                  <a:close/>
                  <a:moveTo>
                    <a:pt x="366" y="60"/>
                  </a:moveTo>
                  <a:lnTo>
                    <a:pt x="412" y="74"/>
                  </a:lnTo>
                  <a:lnTo>
                    <a:pt x="394" y="60"/>
                  </a:lnTo>
                  <a:close/>
                  <a:moveTo>
                    <a:pt x="440" y="60"/>
                  </a:moveTo>
                  <a:lnTo>
                    <a:pt x="440" y="74"/>
                  </a:lnTo>
                  <a:lnTo>
                    <a:pt x="468" y="74"/>
                  </a:lnTo>
                  <a:lnTo>
                    <a:pt x="440" y="60"/>
                  </a:lnTo>
                  <a:close/>
                  <a:moveTo>
                    <a:pt x="514" y="74"/>
                  </a:moveTo>
                  <a:lnTo>
                    <a:pt x="514" y="88"/>
                  </a:lnTo>
                  <a:lnTo>
                    <a:pt x="542" y="88"/>
                  </a:lnTo>
                  <a:lnTo>
                    <a:pt x="514" y="74"/>
                  </a:lnTo>
                  <a:close/>
                  <a:moveTo>
                    <a:pt x="588" y="88"/>
                  </a:moveTo>
                  <a:lnTo>
                    <a:pt x="588" y="102"/>
                  </a:lnTo>
                  <a:lnTo>
                    <a:pt x="630" y="102"/>
                  </a:lnTo>
                  <a:lnTo>
                    <a:pt x="630" y="88"/>
                  </a:lnTo>
                  <a:close/>
                  <a:moveTo>
                    <a:pt x="658" y="102"/>
                  </a:moveTo>
                  <a:lnTo>
                    <a:pt x="704" y="120"/>
                  </a:lnTo>
                  <a:lnTo>
                    <a:pt x="704" y="102"/>
                  </a:lnTo>
                  <a:close/>
                  <a:moveTo>
                    <a:pt x="732" y="120"/>
                  </a:moveTo>
                  <a:lnTo>
                    <a:pt x="777" y="134"/>
                  </a:lnTo>
                  <a:lnTo>
                    <a:pt x="777" y="120"/>
                  </a:lnTo>
                  <a:close/>
                  <a:moveTo>
                    <a:pt x="806" y="120"/>
                  </a:moveTo>
                  <a:lnTo>
                    <a:pt x="806" y="134"/>
                  </a:lnTo>
                  <a:lnTo>
                    <a:pt x="851" y="134"/>
                  </a:lnTo>
                  <a:lnTo>
                    <a:pt x="806" y="120"/>
                  </a:lnTo>
                  <a:close/>
                  <a:moveTo>
                    <a:pt x="879" y="134"/>
                  </a:moveTo>
                  <a:lnTo>
                    <a:pt x="879" y="148"/>
                  </a:lnTo>
                  <a:lnTo>
                    <a:pt x="922" y="148"/>
                  </a:lnTo>
                  <a:lnTo>
                    <a:pt x="879" y="134"/>
                  </a:lnTo>
                  <a:close/>
                  <a:moveTo>
                    <a:pt x="953" y="148"/>
                  </a:moveTo>
                  <a:lnTo>
                    <a:pt x="953" y="162"/>
                  </a:lnTo>
                  <a:lnTo>
                    <a:pt x="996" y="162"/>
                  </a:lnTo>
                  <a:lnTo>
                    <a:pt x="996" y="148"/>
                  </a:lnTo>
                  <a:close/>
                  <a:moveTo>
                    <a:pt x="1027" y="162"/>
                  </a:moveTo>
                  <a:lnTo>
                    <a:pt x="1069" y="176"/>
                  </a:lnTo>
                  <a:lnTo>
                    <a:pt x="1069" y="162"/>
                  </a:lnTo>
                  <a:close/>
                  <a:moveTo>
                    <a:pt x="1098" y="176"/>
                  </a:moveTo>
                  <a:lnTo>
                    <a:pt x="1143" y="190"/>
                  </a:lnTo>
                  <a:lnTo>
                    <a:pt x="1143" y="176"/>
                  </a:lnTo>
                  <a:close/>
                  <a:moveTo>
                    <a:pt x="1171" y="176"/>
                  </a:moveTo>
                  <a:lnTo>
                    <a:pt x="1186" y="190"/>
                  </a:lnTo>
                  <a:lnTo>
                    <a:pt x="1217" y="190"/>
                  </a:lnTo>
                  <a:lnTo>
                    <a:pt x="1171" y="176"/>
                  </a:lnTo>
                  <a:close/>
                  <a:moveTo>
                    <a:pt x="1245" y="190"/>
                  </a:moveTo>
                  <a:lnTo>
                    <a:pt x="1259" y="208"/>
                  </a:lnTo>
                  <a:lnTo>
                    <a:pt x="1291" y="208"/>
                  </a:lnTo>
                  <a:lnTo>
                    <a:pt x="1245" y="190"/>
                  </a:lnTo>
                  <a:close/>
                  <a:moveTo>
                    <a:pt x="1319" y="208"/>
                  </a:moveTo>
                  <a:lnTo>
                    <a:pt x="1333" y="222"/>
                  </a:lnTo>
                  <a:lnTo>
                    <a:pt x="1361" y="222"/>
                  </a:lnTo>
                  <a:lnTo>
                    <a:pt x="1361" y="208"/>
                  </a:lnTo>
                  <a:close/>
                  <a:moveTo>
                    <a:pt x="1393" y="222"/>
                  </a:moveTo>
                  <a:lnTo>
                    <a:pt x="1407" y="236"/>
                  </a:lnTo>
                  <a:lnTo>
                    <a:pt x="1435" y="236"/>
                  </a:lnTo>
                  <a:lnTo>
                    <a:pt x="1435" y="222"/>
                  </a:lnTo>
                  <a:close/>
                  <a:moveTo>
                    <a:pt x="1481" y="236"/>
                  </a:moveTo>
                  <a:lnTo>
                    <a:pt x="1509" y="250"/>
                  </a:lnTo>
                  <a:lnTo>
                    <a:pt x="1509" y="236"/>
                  </a:lnTo>
                  <a:close/>
                  <a:moveTo>
                    <a:pt x="1555" y="250"/>
                  </a:moveTo>
                  <a:lnTo>
                    <a:pt x="1583" y="264"/>
                  </a:lnTo>
                  <a:lnTo>
                    <a:pt x="1583" y="250"/>
                  </a:lnTo>
                  <a:close/>
                  <a:moveTo>
                    <a:pt x="1625" y="250"/>
                  </a:moveTo>
                  <a:lnTo>
                    <a:pt x="1625" y="264"/>
                  </a:lnTo>
                  <a:lnTo>
                    <a:pt x="1657" y="264"/>
                  </a:lnTo>
                  <a:lnTo>
                    <a:pt x="1625" y="250"/>
                  </a:ln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8"/>
            <p:cNvSpPr/>
            <p:nvPr/>
          </p:nvSpPr>
          <p:spPr>
            <a:xfrm>
              <a:off x="3713500" y="2058050"/>
              <a:ext cx="41775" cy="6975"/>
            </a:xfrm>
            <a:custGeom>
              <a:avLst/>
              <a:gdLst/>
              <a:ahLst/>
              <a:cxnLst/>
              <a:rect l="l" t="t" r="r" b="b"/>
              <a:pathLst>
                <a:path w="1671" h="279" extrusionOk="0">
                  <a:moveTo>
                    <a:pt x="0" y="0"/>
                  </a:moveTo>
                  <a:lnTo>
                    <a:pt x="0" y="14"/>
                  </a:lnTo>
                  <a:lnTo>
                    <a:pt x="42" y="14"/>
                  </a:lnTo>
                  <a:lnTo>
                    <a:pt x="0" y="0"/>
                  </a:lnTo>
                  <a:close/>
                  <a:moveTo>
                    <a:pt x="74" y="14"/>
                  </a:moveTo>
                  <a:lnTo>
                    <a:pt x="88" y="28"/>
                  </a:lnTo>
                  <a:lnTo>
                    <a:pt x="116" y="28"/>
                  </a:lnTo>
                  <a:lnTo>
                    <a:pt x="116" y="14"/>
                  </a:lnTo>
                  <a:close/>
                  <a:moveTo>
                    <a:pt x="162" y="28"/>
                  </a:moveTo>
                  <a:lnTo>
                    <a:pt x="190" y="42"/>
                  </a:lnTo>
                  <a:lnTo>
                    <a:pt x="190" y="28"/>
                  </a:lnTo>
                  <a:close/>
                  <a:moveTo>
                    <a:pt x="236" y="42"/>
                  </a:moveTo>
                  <a:lnTo>
                    <a:pt x="264" y="60"/>
                  </a:lnTo>
                  <a:lnTo>
                    <a:pt x="264" y="42"/>
                  </a:lnTo>
                  <a:close/>
                  <a:moveTo>
                    <a:pt x="292" y="42"/>
                  </a:moveTo>
                  <a:lnTo>
                    <a:pt x="306" y="60"/>
                  </a:lnTo>
                  <a:lnTo>
                    <a:pt x="338" y="60"/>
                  </a:lnTo>
                  <a:lnTo>
                    <a:pt x="292" y="42"/>
                  </a:lnTo>
                  <a:close/>
                  <a:moveTo>
                    <a:pt x="380" y="60"/>
                  </a:moveTo>
                  <a:lnTo>
                    <a:pt x="380" y="74"/>
                  </a:lnTo>
                  <a:lnTo>
                    <a:pt x="412" y="74"/>
                  </a:lnTo>
                  <a:lnTo>
                    <a:pt x="380" y="60"/>
                  </a:lnTo>
                  <a:close/>
                  <a:moveTo>
                    <a:pt x="454" y="74"/>
                  </a:moveTo>
                  <a:lnTo>
                    <a:pt x="454" y="88"/>
                  </a:lnTo>
                  <a:lnTo>
                    <a:pt x="482" y="88"/>
                  </a:lnTo>
                  <a:lnTo>
                    <a:pt x="482" y="74"/>
                  </a:lnTo>
                  <a:close/>
                  <a:moveTo>
                    <a:pt x="528" y="88"/>
                  </a:moveTo>
                  <a:lnTo>
                    <a:pt x="556" y="102"/>
                  </a:lnTo>
                  <a:lnTo>
                    <a:pt x="556" y="88"/>
                  </a:lnTo>
                  <a:close/>
                  <a:moveTo>
                    <a:pt x="602" y="102"/>
                  </a:moveTo>
                  <a:lnTo>
                    <a:pt x="630" y="116"/>
                  </a:lnTo>
                  <a:lnTo>
                    <a:pt x="630" y="102"/>
                  </a:lnTo>
                  <a:close/>
                  <a:moveTo>
                    <a:pt x="676" y="102"/>
                  </a:moveTo>
                  <a:lnTo>
                    <a:pt x="676" y="116"/>
                  </a:lnTo>
                  <a:lnTo>
                    <a:pt x="704" y="116"/>
                  </a:lnTo>
                  <a:lnTo>
                    <a:pt x="676" y="102"/>
                  </a:lnTo>
                  <a:close/>
                  <a:moveTo>
                    <a:pt x="746" y="116"/>
                  </a:moveTo>
                  <a:lnTo>
                    <a:pt x="746" y="130"/>
                  </a:lnTo>
                  <a:lnTo>
                    <a:pt x="778" y="130"/>
                  </a:lnTo>
                  <a:lnTo>
                    <a:pt x="746" y="116"/>
                  </a:lnTo>
                  <a:close/>
                  <a:moveTo>
                    <a:pt x="820" y="130"/>
                  </a:moveTo>
                  <a:lnTo>
                    <a:pt x="820" y="148"/>
                  </a:lnTo>
                  <a:lnTo>
                    <a:pt x="851" y="148"/>
                  </a:lnTo>
                  <a:lnTo>
                    <a:pt x="851" y="130"/>
                  </a:lnTo>
                  <a:close/>
                  <a:moveTo>
                    <a:pt x="894" y="148"/>
                  </a:moveTo>
                  <a:lnTo>
                    <a:pt x="939" y="162"/>
                  </a:lnTo>
                  <a:lnTo>
                    <a:pt x="939" y="162"/>
                  </a:lnTo>
                  <a:lnTo>
                    <a:pt x="922" y="148"/>
                  </a:lnTo>
                  <a:close/>
                  <a:moveTo>
                    <a:pt x="967" y="162"/>
                  </a:moveTo>
                  <a:lnTo>
                    <a:pt x="1010" y="176"/>
                  </a:lnTo>
                  <a:lnTo>
                    <a:pt x="996" y="162"/>
                  </a:lnTo>
                  <a:close/>
                  <a:moveTo>
                    <a:pt x="1041" y="162"/>
                  </a:moveTo>
                  <a:lnTo>
                    <a:pt x="1041" y="176"/>
                  </a:lnTo>
                  <a:lnTo>
                    <a:pt x="1069" y="176"/>
                  </a:lnTo>
                  <a:lnTo>
                    <a:pt x="1041" y="162"/>
                  </a:lnTo>
                  <a:close/>
                  <a:moveTo>
                    <a:pt x="1115" y="176"/>
                  </a:moveTo>
                  <a:lnTo>
                    <a:pt x="1115" y="190"/>
                  </a:lnTo>
                  <a:lnTo>
                    <a:pt x="1143" y="190"/>
                  </a:lnTo>
                  <a:lnTo>
                    <a:pt x="1115" y="176"/>
                  </a:lnTo>
                  <a:close/>
                  <a:moveTo>
                    <a:pt x="1186" y="190"/>
                  </a:moveTo>
                  <a:lnTo>
                    <a:pt x="1186" y="204"/>
                  </a:lnTo>
                  <a:lnTo>
                    <a:pt x="1231" y="204"/>
                  </a:lnTo>
                  <a:lnTo>
                    <a:pt x="1231" y="190"/>
                  </a:lnTo>
                  <a:close/>
                  <a:moveTo>
                    <a:pt x="1259" y="204"/>
                  </a:moveTo>
                  <a:lnTo>
                    <a:pt x="1305" y="218"/>
                  </a:lnTo>
                  <a:lnTo>
                    <a:pt x="1305" y="204"/>
                  </a:lnTo>
                  <a:close/>
                  <a:moveTo>
                    <a:pt x="1333" y="218"/>
                  </a:moveTo>
                  <a:lnTo>
                    <a:pt x="1379" y="236"/>
                  </a:lnTo>
                  <a:lnTo>
                    <a:pt x="1379" y="218"/>
                  </a:lnTo>
                  <a:close/>
                  <a:moveTo>
                    <a:pt x="1407" y="218"/>
                  </a:moveTo>
                  <a:lnTo>
                    <a:pt x="1407" y="236"/>
                  </a:lnTo>
                  <a:lnTo>
                    <a:pt x="1449" y="236"/>
                  </a:lnTo>
                  <a:lnTo>
                    <a:pt x="1407" y="218"/>
                  </a:lnTo>
                  <a:close/>
                  <a:moveTo>
                    <a:pt x="1481" y="236"/>
                  </a:moveTo>
                  <a:lnTo>
                    <a:pt x="1481" y="250"/>
                  </a:lnTo>
                  <a:lnTo>
                    <a:pt x="1523" y="250"/>
                  </a:lnTo>
                  <a:lnTo>
                    <a:pt x="1481" y="236"/>
                  </a:lnTo>
                  <a:close/>
                  <a:moveTo>
                    <a:pt x="1555" y="250"/>
                  </a:moveTo>
                  <a:lnTo>
                    <a:pt x="1555" y="264"/>
                  </a:lnTo>
                  <a:lnTo>
                    <a:pt x="1597" y="264"/>
                  </a:lnTo>
                  <a:lnTo>
                    <a:pt x="1597" y="250"/>
                  </a:lnTo>
                  <a:close/>
                  <a:moveTo>
                    <a:pt x="1625" y="264"/>
                  </a:moveTo>
                  <a:lnTo>
                    <a:pt x="1625" y="278"/>
                  </a:lnTo>
                  <a:lnTo>
                    <a:pt x="1671" y="278"/>
                  </a:lnTo>
                  <a:lnTo>
                    <a:pt x="1671" y="264"/>
                  </a:ln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8"/>
            <p:cNvSpPr/>
            <p:nvPr/>
          </p:nvSpPr>
          <p:spPr>
            <a:xfrm>
              <a:off x="3711650" y="2051100"/>
              <a:ext cx="41450" cy="6625"/>
            </a:xfrm>
            <a:custGeom>
              <a:avLst/>
              <a:gdLst/>
              <a:ahLst/>
              <a:cxnLst/>
              <a:rect l="l" t="t" r="r" b="b"/>
              <a:pathLst>
                <a:path w="1658" h="265" extrusionOk="0">
                  <a:moveTo>
                    <a:pt x="0" y="0"/>
                  </a:moveTo>
                  <a:lnTo>
                    <a:pt x="46" y="14"/>
                  </a:lnTo>
                  <a:lnTo>
                    <a:pt x="46" y="14"/>
                  </a:lnTo>
                  <a:lnTo>
                    <a:pt x="28" y="0"/>
                  </a:lnTo>
                  <a:close/>
                  <a:moveTo>
                    <a:pt x="74" y="14"/>
                  </a:moveTo>
                  <a:lnTo>
                    <a:pt x="116" y="29"/>
                  </a:lnTo>
                  <a:lnTo>
                    <a:pt x="116" y="14"/>
                  </a:lnTo>
                  <a:close/>
                  <a:moveTo>
                    <a:pt x="148" y="14"/>
                  </a:moveTo>
                  <a:lnTo>
                    <a:pt x="148" y="29"/>
                  </a:lnTo>
                  <a:lnTo>
                    <a:pt x="190" y="29"/>
                  </a:lnTo>
                  <a:lnTo>
                    <a:pt x="148" y="14"/>
                  </a:lnTo>
                  <a:close/>
                  <a:moveTo>
                    <a:pt x="222" y="29"/>
                  </a:moveTo>
                  <a:lnTo>
                    <a:pt x="222" y="43"/>
                  </a:lnTo>
                  <a:lnTo>
                    <a:pt x="264" y="43"/>
                  </a:lnTo>
                  <a:lnTo>
                    <a:pt x="222" y="29"/>
                  </a:lnTo>
                  <a:close/>
                  <a:moveTo>
                    <a:pt x="292" y="43"/>
                  </a:moveTo>
                  <a:lnTo>
                    <a:pt x="292" y="57"/>
                  </a:lnTo>
                  <a:lnTo>
                    <a:pt x="338" y="57"/>
                  </a:lnTo>
                  <a:lnTo>
                    <a:pt x="338" y="43"/>
                  </a:lnTo>
                  <a:close/>
                  <a:moveTo>
                    <a:pt x="366" y="57"/>
                  </a:moveTo>
                  <a:lnTo>
                    <a:pt x="412" y="74"/>
                  </a:lnTo>
                  <a:lnTo>
                    <a:pt x="412" y="57"/>
                  </a:lnTo>
                  <a:close/>
                  <a:moveTo>
                    <a:pt x="440" y="74"/>
                  </a:moveTo>
                  <a:lnTo>
                    <a:pt x="486" y="88"/>
                  </a:lnTo>
                  <a:lnTo>
                    <a:pt x="486" y="74"/>
                  </a:lnTo>
                  <a:close/>
                  <a:moveTo>
                    <a:pt x="514" y="74"/>
                  </a:moveTo>
                  <a:lnTo>
                    <a:pt x="514" y="88"/>
                  </a:lnTo>
                  <a:lnTo>
                    <a:pt x="556" y="88"/>
                  </a:lnTo>
                  <a:lnTo>
                    <a:pt x="514" y="74"/>
                  </a:lnTo>
                  <a:close/>
                  <a:moveTo>
                    <a:pt x="588" y="88"/>
                  </a:moveTo>
                  <a:lnTo>
                    <a:pt x="588" y="102"/>
                  </a:lnTo>
                  <a:lnTo>
                    <a:pt x="630" y="102"/>
                  </a:lnTo>
                  <a:lnTo>
                    <a:pt x="588" y="88"/>
                  </a:lnTo>
                  <a:close/>
                  <a:moveTo>
                    <a:pt x="662" y="102"/>
                  </a:moveTo>
                  <a:lnTo>
                    <a:pt x="676" y="116"/>
                  </a:lnTo>
                  <a:lnTo>
                    <a:pt x="704" y="116"/>
                  </a:lnTo>
                  <a:lnTo>
                    <a:pt x="704" y="102"/>
                  </a:lnTo>
                  <a:close/>
                  <a:moveTo>
                    <a:pt x="750" y="116"/>
                  </a:moveTo>
                  <a:lnTo>
                    <a:pt x="778" y="131"/>
                  </a:lnTo>
                  <a:lnTo>
                    <a:pt x="778" y="116"/>
                  </a:lnTo>
                  <a:close/>
                  <a:moveTo>
                    <a:pt x="820" y="131"/>
                  </a:moveTo>
                  <a:lnTo>
                    <a:pt x="852" y="145"/>
                  </a:lnTo>
                  <a:lnTo>
                    <a:pt x="852" y="131"/>
                  </a:lnTo>
                  <a:close/>
                  <a:moveTo>
                    <a:pt x="880" y="131"/>
                  </a:moveTo>
                  <a:lnTo>
                    <a:pt x="894" y="145"/>
                  </a:lnTo>
                  <a:lnTo>
                    <a:pt x="925" y="145"/>
                  </a:lnTo>
                  <a:lnTo>
                    <a:pt x="880" y="131"/>
                  </a:lnTo>
                  <a:close/>
                  <a:moveTo>
                    <a:pt x="968" y="145"/>
                  </a:moveTo>
                  <a:lnTo>
                    <a:pt x="968" y="162"/>
                  </a:lnTo>
                  <a:lnTo>
                    <a:pt x="996" y="162"/>
                  </a:lnTo>
                  <a:lnTo>
                    <a:pt x="968" y="145"/>
                  </a:lnTo>
                  <a:close/>
                  <a:moveTo>
                    <a:pt x="1041" y="162"/>
                  </a:moveTo>
                  <a:lnTo>
                    <a:pt x="1041" y="176"/>
                  </a:lnTo>
                  <a:lnTo>
                    <a:pt x="1070" y="176"/>
                  </a:lnTo>
                  <a:lnTo>
                    <a:pt x="1070" y="162"/>
                  </a:lnTo>
                  <a:close/>
                  <a:moveTo>
                    <a:pt x="1115" y="176"/>
                  </a:moveTo>
                  <a:lnTo>
                    <a:pt x="1143" y="190"/>
                  </a:lnTo>
                  <a:lnTo>
                    <a:pt x="1143" y="176"/>
                  </a:lnTo>
                  <a:close/>
                  <a:moveTo>
                    <a:pt x="1189" y="190"/>
                  </a:moveTo>
                  <a:lnTo>
                    <a:pt x="1217" y="204"/>
                  </a:lnTo>
                  <a:lnTo>
                    <a:pt x="1217" y="190"/>
                  </a:lnTo>
                  <a:close/>
                  <a:moveTo>
                    <a:pt x="1260" y="190"/>
                  </a:moveTo>
                  <a:lnTo>
                    <a:pt x="1260" y="204"/>
                  </a:lnTo>
                  <a:lnTo>
                    <a:pt x="1291" y="204"/>
                  </a:lnTo>
                  <a:lnTo>
                    <a:pt x="1260" y="190"/>
                  </a:lnTo>
                  <a:close/>
                  <a:moveTo>
                    <a:pt x="1333" y="204"/>
                  </a:moveTo>
                  <a:lnTo>
                    <a:pt x="1333" y="218"/>
                  </a:lnTo>
                  <a:lnTo>
                    <a:pt x="1365" y="218"/>
                  </a:lnTo>
                  <a:lnTo>
                    <a:pt x="1333" y="204"/>
                  </a:lnTo>
                  <a:close/>
                  <a:moveTo>
                    <a:pt x="1407" y="218"/>
                  </a:moveTo>
                  <a:lnTo>
                    <a:pt x="1407" y="233"/>
                  </a:lnTo>
                  <a:lnTo>
                    <a:pt x="1435" y="233"/>
                  </a:lnTo>
                  <a:lnTo>
                    <a:pt x="1435" y="218"/>
                  </a:lnTo>
                  <a:close/>
                  <a:moveTo>
                    <a:pt x="1481" y="233"/>
                  </a:moveTo>
                  <a:lnTo>
                    <a:pt x="1523" y="250"/>
                  </a:lnTo>
                  <a:lnTo>
                    <a:pt x="1509" y="233"/>
                  </a:lnTo>
                  <a:close/>
                  <a:moveTo>
                    <a:pt x="1555" y="250"/>
                  </a:moveTo>
                  <a:lnTo>
                    <a:pt x="1597" y="264"/>
                  </a:lnTo>
                  <a:lnTo>
                    <a:pt x="1583" y="250"/>
                  </a:lnTo>
                  <a:close/>
                  <a:moveTo>
                    <a:pt x="1629" y="250"/>
                  </a:moveTo>
                  <a:lnTo>
                    <a:pt x="1629" y="264"/>
                  </a:lnTo>
                  <a:lnTo>
                    <a:pt x="1657" y="264"/>
                  </a:lnTo>
                  <a:lnTo>
                    <a:pt x="1629" y="250"/>
                  </a:ln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8"/>
            <p:cNvSpPr/>
            <p:nvPr/>
          </p:nvSpPr>
          <p:spPr>
            <a:xfrm>
              <a:off x="3709800" y="2043700"/>
              <a:ext cx="41450" cy="7075"/>
            </a:xfrm>
            <a:custGeom>
              <a:avLst/>
              <a:gdLst/>
              <a:ahLst/>
              <a:cxnLst/>
              <a:rect l="l" t="t" r="r" b="b"/>
              <a:pathLst>
                <a:path w="1658" h="283" extrusionOk="0">
                  <a:moveTo>
                    <a:pt x="0" y="1"/>
                  </a:moveTo>
                  <a:lnTo>
                    <a:pt x="0" y="18"/>
                  </a:lnTo>
                  <a:lnTo>
                    <a:pt x="32" y="18"/>
                  </a:lnTo>
                  <a:lnTo>
                    <a:pt x="0" y="1"/>
                  </a:lnTo>
                  <a:close/>
                  <a:moveTo>
                    <a:pt x="74" y="18"/>
                  </a:moveTo>
                  <a:lnTo>
                    <a:pt x="74" y="33"/>
                  </a:lnTo>
                  <a:lnTo>
                    <a:pt x="102" y="33"/>
                  </a:lnTo>
                  <a:lnTo>
                    <a:pt x="102" y="18"/>
                  </a:lnTo>
                  <a:close/>
                  <a:moveTo>
                    <a:pt x="148" y="33"/>
                  </a:moveTo>
                  <a:lnTo>
                    <a:pt x="148" y="47"/>
                  </a:lnTo>
                  <a:lnTo>
                    <a:pt x="176" y="47"/>
                  </a:lnTo>
                  <a:lnTo>
                    <a:pt x="176" y="33"/>
                  </a:lnTo>
                  <a:close/>
                  <a:moveTo>
                    <a:pt x="222" y="47"/>
                  </a:moveTo>
                  <a:lnTo>
                    <a:pt x="250" y="61"/>
                  </a:lnTo>
                  <a:lnTo>
                    <a:pt x="250" y="47"/>
                  </a:lnTo>
                  <a:close/>
                  <a:moveTo>
                    <a:pt x="296" y="61"/>
                  </a:moveTo>
                  <a:lnTo>
                    <a:pt x="324" y="75"/>
                  </a:lnTo>
                  <a:lnTo>
                    <a:pt x="324" y="61"/>
                  </a:lnTo>
                  <a:close/>
                  <a:moveTo>
                    <a:pt x="366" y="61"/>
                  </a:moveTo>
                  <a:lnTo>
                    <a:pt x="366" y="75"/>
                  </a:lnTo>
                  <a:lnTo>
                    <a:pt x="398" y="75"/>
                  </a:lnTo>
                  <a:lnTo>
                    <a:pt x="366" y="61"/>
                  </a:lnTo>
                  <a:close/>
                  <a:moveTo>
                    <a:pt x="440" y="75"/>
                  </a:moveTo>
                  <a:lnTo>
                    <a:pt x="440" y="89"/>
                  </a:lnTo>
                  <a:lnTo>
                    <a:pt x="472" y="89"/>
                  </a:lnTo>
                  <a:lnTo>
                    <a:pt x="440" y="75"/>
                  </a:lnTo>
                  <a:close/>
                  <a:moveTo>
                    <a:pt x="514" y="89"/>
                  </a:moveTo>
                  <a:lnTo>
                    <a:pt x="514" y="106"/>
                  </a:lnTo>
                  <a:lnTo>
                    <a:pt x="560" y="106"/>
                  </a:lnTo>
                  <a:lnTo>
                    <a:pt x="542" y="89"/>
                  </a:lnTo>
                  <a:close/>
                  <a:moveTo>
                    <a:pt x="588" y="106"/>
                  </a:moveTo>
                  <a:lnTo>
                    <a:pt x="630" y="121"/>
                  </a:lnTo>
                  <a:lnTo>
                    <a:pt x="616" y="106"/>
                  </a:lnTo>
                  <a:close/>
                  <a:moveTo>
                    <a:pt x="662" y="121"/>
                  </a:moveTo>
                  <a:lnTo>
                    <a:pt x="704" y="135"/>
                  </a:lnTo>
                  <a:lnTo>
                    <a:pt x="704" y="121"/>
                  </a:lnTo>
                  <a:close/>
                  <a:moveTo>
                    <a:pt x="736" y="121"/>
                  </a:moveTo>
                  <a:lnTo>
                    <a:pt x="736" y="135"/>
                  </a:lnTo>
                  <a:lnTo>
                    <a:pt x="778" y="135"/>
                  </a:lnTo>
                  <a:lnTo>
                    <a:pt x="736" y="121"/>
                  </a:lnTo>
                  <a:close/>
                  <a:moveTo>
                    <a:pt x="806" y="135"/>
                  </a:moveTo>
                  <a:lnTo>
                    <a:pt x="806" y="149"/>
                  </a:lnTo>
                  <a:lnTo>
                    <a:pt x="852" y="149"/>
                  </a:lnTo>
                  <a:lnTo>
                    <a:pt x="806" y="135"/>
                  </a:lnTo>
                  <a:close/>
                  <a:moveTo>
                    <a:pt x="880" y="149"/>
                  </a:moveTo>
                  <a:lnTo>
                    <a:pt x="880" y="163"/>
                  </a:lnTo>
                  <a:lnTo>
                    <a:pt x="926" y="163"/>
                  </a:lnTo>
                  <a:lnTo>
                    <a:pt x="926" y="149"/>
                  </a:lnTo>
                  <a:close/>
                  <a:moveTo>
                    <a:pt x="954" y="163"/>
                  </a:moveTo>
                  <a:lnTo>
                    <a:pt x="999" y="177"/>
                  </a:lnTo>
                  <a:lnTo>
                    <a:pt x="999" y="163"/>
                  </a:lnTo>
                  <a:close/>
                  <a:moveTo>
                    <a:pt x="1028" y="177"/>
                  </a:moveTo>
                  <a:lnTo>
                    <a:pt x="1070" y="194"/>
                  </a:lnTo>
                  <a:lnTo>
                    <a:pt x="1070" y="177"/>
                  </a:lnTo>
                  <a:close/>
                  <a:moveTo>
                    <a:pt x="1101" y="177"/>
                  </a:moveTo>
                  <a:lnTo>
                    <a:pt x="1101" y="194"/>
                  </a:lnTo>
                  <a:lnTo>
                    <a:pt x="1144" y="194"/>
                  </a:lnTo>
                  <a:lnTo>
                    <a:pt x="1101" y="177"/>
                  </a:lnTo>
                  <a:close/>
                  <a:moveTo>
                    <a:pt x="1175" y="194"/>
                  </a:moveTo>
                  <a:lnTo>
                    <a:pt x="1175" y="208"/>
                  </a:lnTo>
                  <a:lnTo>
                    <a:pt x="1217" y="208"/>
                  </a:lnTo>
                  <a:lnTo>
                    <a:pt x="1175" y="194"/>
                  </a:lnTo>
                  <a:close/>
                  <a:moveTo>
                    <a:pt x="1246" y="208"/>
                  </a:moveTo>
                  <a:lnTo>
                    <a:pt x="1263" y="223"/>
                  </a:lnTo>
                  <a:lnTo>
                    <a:pt x="1291" y="223"/>
                  </a:lnTo>
                  <a:lnTo>
                    <a:pt x="1291" y="208"/>
                  </a:lnTo>
                  <a:close/>
                  <a:moveTo>
                    <a:pt x="1334" y="223"/>
                  </a:moveTo>
                  <a:lnTo>
                    <a:pt x="1365" y="237"/>
                  </a:lnTo>
                  <a:lnTo>
                    <a:pt x="1365" y="223"/>
                  </a:lnTo>
                  <a:close/>
                  <a:moveTo>
                    <a:pt x="1407" y="237"/>
                  </a:moveTo>
                  <a:lnTo>
                    <a:pt x="1439" y="251"/>
                  </a:lnTo>
                  <a:lnTo>
                    <a:pt x="1439" y="237"/>
                  </a:lnTo>
                  <a:close/>
                  <a:moveTo>
                    <a:pt x="1467" y="237"/>
                  </a:moveTo>
                  <a:lnTo>
                    <a:pt x="1481" y="251"/>
                  </a:lnTo>
                  <a:lnTo>
                    <a:pt x="1509" y="251"/>
                  </a:lnTo>
                  <a:lnTo>
                    <a:pt x="1467" y="237"/>
                  </a:lnTo>
                  <a:close/>
                  <a:moveTo>
                    <a:pt x="1555" y="251"/>
                  </a:moveTo>
                  <a:lnTo>
                    <a:pt x="1555" y="265"/>
                  </a:lnTo>
                  <a:lnTo>
                    <a:pt x="1583" y="265"/>
                  </a:lnTo>
                  <a:lnTo>
                    <a:pt x="1555" y="251"/>
                  </a:lnTo>
                  <a:close/>
                  <a:moveTo>
                    <a:pt x="1629" y="265"/>
                  </a:moveTo>
                  <a:lnTo>
                    <a:pt x="1629" y="282"/>
                  </a:lnTo>
                  <a:lnTo>
                    <a:pt x="1657" y="282"/>
                  </a:lnTo>
                  <a:lnTo>
                    <a:pt x="1657" y="265"/>
                  </a:ln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8"/>
            <p:cNvSpPr/>
            <p:nvPr/>
          </p:nvSpPr>
          <p:spPr>
            <a:xfrm>
              <a:off x="3488900" y="2099375"/>
              <a:ext cx="43050" cy="49525"/>
            </a:xfrm>
            <a:custGeom>
              <a:avLst/>
              <a:gdLst/>
              <a:ahLst/>
              <a:cxnLst/>
              <a:rect l="l" t="t" r="r" b="b"/>
              <a:pathLst>
                <a:path w="1722" h="1981" extrusionOk="0">
                  <a:moveTo>
                    <a:pt x="213" y="1"/>
                  </a:moveTo>
                  <a:cubicBezTo>
                    <a:pt x="206" y="1"/>
                    <a:pt x="198" y="2"/>
                    <a:pt x="190" y="4"/>
                  </a:cubicBezTo>
                  <a:cubicBezTo>
                    <a:pt x="14" y="46"/>
                    <a:pt x="0" y="634"/>
                    <a:pt x="0" y="634"/>
                  </a:cubicBezTo>
                  <a:cubicBezTo>
                    <a:pt x="0" y="634"/>
                    <a:pt x="278" y="1643"/>
                    <a:pt x="658" y="1907"/>
                  </a:cubicBezTo>
                  <a:cubicBezTo>
                    <a:pt x="734" y="1959"/>
                    <a:pt x="821" y="1981"/>
                    <a:pt x="912" y="1981"/>
                  </a:cubicBezTo>
                  <a:cubicBezTo>
                    <a:pt x="1284" y="1981"/>
                    <a:pt x="1722" y="1617"/>
                    <a:pt x="1699" y="1439"/>
                  </a:cubicBezTo>
                  <a:cubicBezTo>
                    <a:pt x="1689" y="1390"/>
                    <a:pt x="1640" y="1371"/>
                    <a:pt x="1572" y="1371"/>
                  </a:cubicBezTo>
                  <a:cubicBezTo>
                    <a:pt x="1369" y="1371"/>
                    <a:pt x="994" y="1537"/>
                    <a:pt x="957" y="1554"/>
                  </a:cubicBezTo>
                  <a:lnTo>
                    <a:pt x="957" y="1554"/>
                  </a:lnTo>
                  <a:cubicBezTo>
                    <a:pt x="1007" y="1531"/>
                    <a:pt x="1668" y="1227"/>
                    <a:pt x="1583" y="1014"/>
                  </a:cubicBezTo>
                  <a:cubicBezTo>
                    <a:pt x="1564" y="965"/>
                    <a:pt x="1510" y="946"/>
                    <a:pt x="1438" y="946"/>
                  </a:cubicBezTo>
                  <a:cubicBezTo>
                    <a:pt x="1187" y="946"/>
                    <a:pt x="718" y="1175"/>
                    <a:pt x="718" y="1175"/>
                  </a:cubicBezTo>
                  <a:cubicBezTo>
                    <a:pt x="718" y="1175"/>
                    <a:pt x="1421" y="810"/>
                    <a:pt x="1288" y="560"/>
                  </a:cubicBezTo>
                  <a:cubicBezTo>
                    <a:pt x="1261" y="509"/>
                    <a:pt x="1211" y="488"/>
                    <a:pt x="1147" y="488"/>
                  </a:cubicBezTo>
                  <a:cubicBezTo>
                    <a:pt x="988" y="488"/>
                    <a:pt x="747" y="615"/>
                    <a:pt x="595" y="706"/>
                  </a:cubicBezTo>
                  <a:lnTo>
                    <a:pt x="595" y="706"/>
                  </a:lnTo>
                  <a:cubicBezTo>
                    <a:pt x="819" y="559"/>
                    <a:pt x="1220" y="271"/>
                    <a:pt x="1112" y="166"/>
                  </a:cubicBezTo>
                  <a:cubicBezTo>
                    <a:pt x="1089" y="144"/>
                    <a:pt x="1055" y="135"/>
                    <a:pt x="1015" y="135"/>
                  </a:cubicBezTo>
                  <a:cubicBezTo>
                    <a:pt x="785" y="135"/>
                    <a:pt x="338" y="444"/>
                    <a:pt x="338" y="444"/>
                  </a:cubicBezTo>
                  <a:cubicBezTo>
                    <a:pt x="338" y="444"/>
                    <a:pt x="364" y="1"/>
                    <a:pt x="213"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8"/>
            <p:cNvSpPr/>
            <p:nvPr/>
          </p:nvSpPr>
          <p:spPr>
            <a:xfrm>
              <a:off x="3780500" y="2052800"/>
              <a:ext cx="42575" cy="53375"/>
            </a:xfrm>
            <a:custGeom>
              <a:avLst/>
              <a:gdLst/>
              <a:ahLst/>
              <a:cxnLst/>
              <a:rect l="l" t="t" r="r" b="b"/>
              <a:pathLst>
                <a:path w="1703" h="2135" extrusionOk="0">
                  <a:moveTo>
                    <a:pt x="515" y="1"/>
                  </a:moveTo>
                  <a:cubicBezTo>
                    <a:pt x="485" y="1"/>
                    <a:pt x="460" y="7"/>
                    <a:pt x="440" y="20"/>
                  </a:cubicBezTo>
                  <a:cubicBezTo>
                    <a:pt x="296" y="136"/>
                    <a:pt x="704" y="400"/>
                    <a:pt x="704" y="400"/>
                  </a:cubicBezTo>
                  <a:cubicBezTo>
                    <a:pt x="704" y="400"/>
                    <a:pt x="1" y="636"/>
                    <a:pt x="18" y="840"/>
                  </a:cubicBezTo>
                  <a:cubicBezTo>
                    <a:pt x="21" y="893"/>
                    <a:pt x="74" y="913"/>
                    <a:pt x="153" y="913"/>
                  </a:cubicBezTo>
                  <a:cubicBezTo>
                    <a:pt x="331" y="913"/>
                    <a:pt x="641" y="810"/>
                    <a:pt x="804" y="750"/>
                  </a:cubicBezTo>
                  <a:lnTo>
                    <a:pt x="804" y="750"/>
                  </a:lnTo>
                  <a:cubicBezTo>
                    <a:pt x="589" y="836"/>
                    <a:pt x="133" y="1045"/>
                    <a:pt x="222" y="1237"/>
                  </a:cubicBezTo>
                  <a:cubicBezTo>
                    <a:pt x="253" y="1304"/>
                    <a:pt x="328" y="1328"/>
                    <a:pt x="421" y="1328"/>
                  </a:cubicBezTo>
                  <a:cubicBezTo>
                    <a:pt x="672" y="1328"/>
                    <a:pt x="1056" y="1150"/>
                    <a:pt x="1056" y="1149"/>
                  </a:cubicBezTo>
                  <a:lnTo>
                    <a:pt x="1056" y="1149"/>
                  </a:lnTo>
                  <a:cubicBezTo>
                    <a:pt x="1055" y="1150"/>
                    <a:pt x="296" y="1543"/>
                    <a:pt x="412" y="1747"/>
                  </a:cubicBezTo>
                  <a:cubicBezTo>
                    <a:pt x="436" y="1790"/>
                    <a:pt x="485" y="1807"/>
                    <a:pt x="547" y="1807"/>
                  </a:cubicBezTo>
                  <a:cubicBezTo>
                    <a:pt x="761" y="1807"/>
                    <a:pt x="1134" y="1604"/>
                    <a:pt x="1205" y="1564"/>
                  </a:cubicBezTo>
                  <a:lnTo>
                    <a:pt x="1205" y="1564"/>
                  </a:lnTo>
                  <a:cubicBezTo>
                    <a:pt x="1114" y="1616"/>
                    <a:pt x="541" y="1952"/>
                    <a:pt x="690" y="2085"/>
                  </a:cubicBezTo>
                  <a:cubicBezTo>
                    <a:pt x="721" y="2119"/>
                    <a:pt x="780" y="2135"/>
                    <a:pt x="856" y="2135"/>
                  </a:cubicBezTo>
                  <a:cubicBezTo>
                    <a:pt x="1144" y="2135"/>
                    <a:pt x="1664" y="1903"/>
                    <a:pt x="1689" y="1543"/>
                  </a:cubicBezTo>
                  <a:cubicBezTo>
                    <a:pt x="1703" y="1090"/>
                    <a:pt x="1073" y="252"/>
                    <a:pt x="1073" y="252"/>
                  </a:cubicBezTo>
                  <a:cubicBezTo>
                    <a:pt x="1073" y="252"/>
                    <a:pt x="708" y="1"/>
                    <a:pt x="515"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3" name="Google Shape;723;p48"/>
          <p:cNvGrpSpPr/>
          <p:nvPr/>
        </p:nvGrpSpPr>
        <p:grpSpPr>
          <a:xfrm>
            <a:off x="2326887" y="1930961"/>
            <a:ext cx="1651635" cy="2399030"/>
            <a:chOff x="5545850" y="2122150"/>
            <a:chExt cx="369025" cy="565400"/>
          </a:xfrm>
        </p:grpSpPr>
        <p:sp>
          <p:nvSpPr>
            <p:cNvPr id="724" name="Google Shape;724;p48"/>
            <p:cNvSpPr/>
            <p:nvPr/>
          </p:nvSpPr>
          <p:spPr>
            <a:xfrm>
              <a:off x="5745925" y="2501800"/>
              <a:ext cx="66750" cy="166400"/>
            </a:xfrm>
            <a:custGeom>
              <a:avLst/>
              <a:gdLst/>
              <a:ahLst/>
              <a:cxnLst/>
              <a:rect l="l" t="t" r="r" b="b"/>
              <a:pathLst>
                <a:path w="2670" h="6656" extrusionOk="0">
                  <a:moveTo>
                    <a:pt x="0" y="0"/>
                  </a:moveTo>
                  <a:lnTo>
                    <a:pt x="120" y="6655"/>
                  </a:lnTo>
                  <a:lnTo>
                    <a:pt x="1291" y="6655"/>
                  </a:lnTo>
                  <a:cubicBezTo>
                    <a:pt x="1291" y="6655"/>
                    <a:pt x="2670" y="2857"/>
                    <a:pt x="1864" y="0"/>
                  </a:cubicBezTo>
                  <a:close/>
                </a:path>
              </a:pathLst>
            </a:custGeom>
            <a:solidFill>
              <a:srgbClr val="FF9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8"/>
            <p:cNvSpPr/>
            <p:nvPr/>
          </p:nvSpPr>
          <p:spPr>
            <a:xfrm>
              <a:off x="5742650" y="2631575"/>
              <a:ext cx="69675" cy="53775"/>
            </a:xfrm>
            <a:custGeom>
              <a:avLst/>
              <a:gdLst/>
              <a:ahLst/>
              <a:cxnLst/>
              <a:rect l="l" t="t" r="r" b="b"/>
              <a:pathLst>
                <a:path w="2787" h="2151" extrusionOk="0">
                  <a:moveTo>
                    <a:pt x="1184" y="1"/>
                  </a:moveTo>
                  <a:cubicBezTo>
                    <a:pt x="685" y="1"/>
                    <a:pt x="177" y="26"/>
                    <a:pt x="177" y="26"/>
                  </a:cubicBezTo>
                  <a:lnTo>
                    <a:pt x="205" y="1433"/>
                  </a:lnTo>
                  <a:cubicBezTo>
                    <a:pt x="1" y="1830"/>
                    <a:pt x="149" y="2150"/>
                    <a:pt x="149" y="2150"/>
                  </a:cubicBezTo>
                  <a:lnTo>
                    <a:pt x="2611" y="2150"/>
                  </a:lnTo>
                  <a:cubicBezTo>
                    <a:pt x="2787" y="1858"/>
                    <a:pt x="1468" y="1433"/>
                    <a:pt x="1468" y="1433"/>
                  </a:cubicBezTo>
                  <a:lnTo>
                    <a:pt x="1862" y="26"/>
                  </a:lnTo>
                  <a:cubicBezTo>
                    <a:pt x="1681" y="7"/>
                    <a:pt x="1434" y="1"/>
                    <a:pt x="1184"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8"/>
            <p:cNvSpPr/>
            <p:nvPr/>
          </p:nvSpPr>
          <p:spPr>
            <a:xfrm>
              <a:off x="5749950" y="2635200"/>
              <a:ext cx="34850" cy="2575"/>
            </a:xfrm>
            <a:custGeom>
              <a:avLst/>
              <a:gdLst/>
              <a:ahLst/>
              <a:cxnLst/>
              <a:rect l="l" t="t" r="r" b="b"/>
              <a:pathLst>
                <a:path w="1394" h="103" extrusionOk="0">
                  <a:moveTo>
                    <a:pt x="690" y="0"/>
                  </a:moveTo>
                  <a:cubicBezTo>
                    <a:pt x="455" y="14"/>
                    <a:pt x="222" y="43"/>
                    <a:pt x="1" y="102"/>
                  </a:cubicBezTo>
                  <a:cubicBezTo>
                    <a:pt x="237" y="102"/>
                    <a:pt x="455" y="88"/>
                    <a:pt x="690" y="88"/>
                  </a:cubicBezTo>
                  <a:lnTo>
                    <a:pt x="1394" y="88"/>
                  </a:lnTo>
                  <a:cubicBezTo>
                    <a:pt x="1158" y="14"/>
                    <a:pt x="926" y="0"/>
                    <a:pt x="690"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8"/>
            <p:cNvSpPr/>
            <p:nvPr/>
          </p:nvSpPr>
          <p:spPr>
            <a:xfrm>
              <a:off x="5744150" y="2667600"/>
              <a:ext cx="65975" cy="19950"/>
            </a:xfrm>
            <a:custGeom>
              <a:avLst/>
              <a:gdLst/>
              <a:ahLst/>
              <a:cxnLst/>
              <a:rect l="l" t="t" r="r" b="b"/>
              <a:pathLst>
                <a:path w="2639" h="798" extrusionOk="0">
                  <a:moveTo>
                    <a:pt x="1537" y="0"/>
                  </a:moveTo>
                  <a:cubicBezTo>
                    <a:pt x="1522" y="0"/>
                    <a:pt x="1501" y="11"/>
                    <a:pt x="1478" y="23"/>
                  </a:cubicBezTo>
                  <a:cubicBezTo>
                    <a:pt x="1436" y="52"/>
                    <a:pt x="1362" y="111"/>
                    <a:pt x="1288" y="199"/>
                  </a:cubicBezTo>
                  <a:cubicBezTo>
                    <a:pt x="1136" y="364"/>
                    <a:pt x="922" y="464"/>
                    <a:pt x="690" y="464"/>
                  </a:cubicBezTo>
                  <a:cubicBezTo>
                    <a:pt x="675" y="464"/>
                    <a:pt x="660" y="464"/>
                    <a:pt x="644" y="463"/>
                  </a:cubicBezTo>
                  <a:lnTo>
                    <a:pt x="43" y="403"/>
                  </a:lnTo>
                  <a:lnTo>
                    <a:pt x="43" y="403"/>
                  </a:lnTo>
                  <a:cubicBezTo>
                    <a:pt x="43" y="403"/>
                    <a:pt x="1" y="593"/>
                    <a:pt x="57" y="741"/>
                  </a:cubicBezTo>
                  <a:lnTo>
                    <a:pt x="2477" y="797"/>
                  </a:lnTo>
                  <a:cubicBezTo>
                    <a:pt x="2519" y="797"/>
                    <a:pt x="2579" y="769"/>
                    <a:pt x="2593" y="727"/>
                  </a:cubicBezTo>
                  <a:cubicBezTo>
                    <a:pt x="2621" y="653"/>
                    <a:pt x="2639" y="533"/>
                    <a:pt x="2519" y="446"/>
                  </a:cubicBezTo>
                  <a:cubicBezTo>
                    <a:pt x="2343" y="315"/>
                    <a:pt x="1728" y="66"/>
                    <a:pt x="1552" y="6"/>
                  </a:cubicBezTo>
                  <a:cubicBezTo>
                    <a:pt x="1548" y="2"/>
                    <a:pt x="1543" y="0"/>
                    <a:pt x="1537"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8"/>
            <p:cNvSpPr/>
            <p:nvPr/>
          </p:nvSpPr>
          <p:spPr>
            <a:xfrm>
              <a:off x="5780550" y="2670675"/>
              <a:ext cx="12000" cy="6650"/>
            </a:xfrm>
            <a:custGeom>
              <a:avLst/>
              <a:gdLst/>
              <a:ahLst/>
              <a:cxnLst/>
              <a:rect l="l" t="t" r="r" b="b"/>
              <a:pathLst>
                <a:path w="480" h="266" extrusionOk="0">
                  <a:moveTo>
                    <a:pt x="198" y="1"/>
                  </a:moveTo>
                  <a:cubicBezTo>
                    <a:pt x="193" y="1"/>
                    <a:pt x="188" y="1"/>
                    <a:pt x="184" y="2"/>
                  </a:cubicBezTo>
                  <a:cubicBezTo>
                    <a:pt x="110" y="2"/>
                    <a:pt x="8" y="147"/>
                    <a:pt x="8" y="235"/>
                  </a:cubicBezTo>
                  <a:cubicBezTo>
                    <a:pt x="1" y="258"/>
                    <a:pt x="67" y="266"/>
                    <a:pt x="152" y="266"/>
                  </a:cubicBezTo>
                  <a:cubicBezTo>
                    <a:pt x="231" y="266"/>
                    <a:pt x="327" y="259"/>
                    <a:pt x="391" y="252"/>
                  </a:cubicBezTo>
                  <a:cubicBezTo>
                    <a:pt x="434" y="252"/>
                    <a:pt x="462" y="221"/>
                    <a:pt x="462" y="178"/>
                  </a:cubicBezTo>
                  <a:cubicBezTo>
                    <a:pt x="479" y="147"/>
                    <a:pt x="448" y="119"/>
                    <a:pt x="434" y="90"/>
                  </a:cubicBezTo>
                  <a:cubicBezTo>
                    <a:pt x="366" y="62"/>
                    <a:pt x="252" y="1"/>
                    <a:pt x="198"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8"/>
            <p:cNvSpPr/>
            <p:nvPr/>
          </p:nvSpPr>
          <p:spPr>
            <a:xfrm>
              <a:off x="5640400" y="2501800"/>
              <a:ext cx="79600" cy="166400"/>
            </a:xfrm>
            <a:custGeom>
              <a:avLst/>
              <a:gdLst/>
              <a:ahLst/>
              <a:cxnLst/>
              <a:rect l="l" t="t" r="r" b="b"/>
              <a:pathLst>
                <a:path w="3184" h="6656" extrusionOk="0">
                  <a:moveTo>
                    <a:pt x="1365" y="0"/>
                  </a:moveTo>
                  <a:cubicBezTo>
                    <a:pt x="0" y="2638"/>
                    <a:pt x="647" y="6655"/>
                    <a:pt x="647" y="6655"/>
                  </a:cubicBezTo>
                  <a:lnTo>
                    <a:pt x="1805" y="6550"/>
                  </a:lnTo>
                  <a:lnTo>
                    <a:pt x="3183" y="366"/>
                  </a:lnTo>
                  <a:lnTo>
                    <a:pt x="1365" y="0"/>
                  </a:lnTo>
                  <a:close/>
                </a:path>
              </a:pathLst>
            </a:custGeom>
            <a:solidFill>
              <a:srgbClr val="FF9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8"/>
            <p:cNvSpPr/>
            <p:nvPr/>
          </p:nvSpPr>
          <p:spPr>
            <a:xfrm>
              <a:off x="5626150" y="2623275"/>
              <a:ext cx="68175" cy="62875"/>
            </a:xfrm>
            <a:custGeom>
              <a:avLst/>
              <a:gdLst/>
              <a:ahLst/>
              <a:cxnLst/>
              <a:rect l="l" t="t" r="r" b="b"/>
              <a:pathLst>
                <a:path w="2727" h="2515" extrusionOk="0">
                  <a:moveTo>
                    <a:pt x="1649" y="0"/>
                  </a:moveTo>
                  <a:cubicBezTo>
                    <a:pt x="1311" y="0"/>
                    <a:pt x="1055" y="38"/>
                    <a:pt x="1055" y="38"/>
                  </a:cubicBezTo>
                  <a:lnTo>
                    <a:pt x="1186" y="1691"/>
                  </a:lnTo>
                  <a:cubicBezTo>
                    <a:pt x="1186" y="1691"/>
                    <a:pt x="338" y="2060"/>
                    <a:pt x="176" y="2236"/>
                  </a:cubicBezTo>
                  <a:cubicBezTo>
                    <a:pt x="0" y="2394"/>
                    <a:pt x="162" y="2514"/>
                    <a:pt x="162" y="2514"/>
                  </a:cubicBezTo>
                  <a:lnTo>
                    <a:pt x="2579" y="2324"/>
                  </a:lnTo>
                  <a:cubicBezTo>
                    <a:pt x="2666" y="1955"/>
                    <a:pt x="2448" y="1649"/>
                    <a:pt x="2448" y="1649"/>
                  </a:cubicBezTo>
                  <a:lnTo>
                    <a:pt x="2726" y="182"/>
                  </a:lnTo>
                  <a:cubicBezTo>
                    <a:pt x="2398" y="37"/>
                    <a:pt x="1983" y="0"/>
                    <a:pt x="1649"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8"/>
            <p:cNvSpPr/>
            <p:nvPr/>
          </p:nvSpPr>
          <p:spPr>
            <a:xfrm>
              <a:off x="5654025" y="2626250"/>
              <a:ext cx="36600" cy="5275"/>
            </a:xfrm>
            <a:custGeom>
              <a:avLst/>
              <a:gdLst/>
              <a:ahLst/>
              <a:cxnLst/>
              <a:rect l="l" t="t" r="r" b="b"/>
              <a:pathLst>
                <a:path w="1464" h="211" extrusionOk="0">
                  <a:moveTo>
                    <a:pt x="561" y="0"/>
                  </a:moveTo>
                  <a:cubicBezTo>
                    <a:pt x="373" y="0"/>
                    <a:pt x="186" y="21"/>
                    <a:pt x="0" y="63"/>
                  </a:cubicBezTo>
                  <a:lnTo>
                    <a:pt x="380" y="77"/>
                  </a:lnTo>
                  <a:cubicBezTo>
                    <a:pt x="496" y="77"/>
                    <a:pt x="616" y="77"/>
                    <a:pt x="746" y="95"/>
                  </a:cubicBezTo>
                  <a:cubicBezTo>
                    <a:pt x="862" y="95"/>
                    <a:pt x="982" y="109"/>
                    <a:pt x="1098" y="123"/>
                  </a:cubicBezTo>
                  <a:cubicBezTo>
                    <a:pt x="1231" y="151"/>
                    <a:pt x="1347" y="165"/>
                    <a:pt x="1464" y="211"/>
                  </a:cubicBezTo>
                  <a:cubicBezTo>
                    <a:pt x="1362" y="137"/>
                    <a:pt x="1245" y="95"/>
                    <a:pt x="1112" y="63"/>
                  </a:cubicBezTo>
                  <a:cubicBezTo>
                    <a:pt x="996" y="35"/>
                    <a:pt x="862" y="21"/>
                    <a:pt x="746" y="7"/>
                  </a:cubicBezTo>
                  <a:cubicBezTo>
                    <a:pt x="684" y="2"/>
                    <a:pt x="623" y="0"/>
                    <a:pt x="561"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8"/>
            <p:cNvSpPr/>
            <p:nvPr/>
          </p:nvSpPr>
          <p:spPr>
            <a:xfrm>
              <a:off x="5626850" y="2665975"/>
              <a:ext cx="65975" cy="21225"/>
            </a:xfrm>
            <a:custGeom>
              <a:avLst/>
              <a:gdLst/>
              <a:ahLst/>
              <a:cxnLst/>
              <a:rect l="l" t="t" r="r" b="b"/>
              <a:pathLst>
                <a:path w="2639" h="849" extrusionOk="0">
                  <a:moveTo>
                    <a:pt x="1042" y="1"/>
                  </a:moveTo>
                  <a:cubicBezTo>
                    <a:pt x="880" y="71"/>
                    <a:pt x="278" y="366"/>
                    <a:pt x="120" y="496"/>
                  </a:cubicBezTo>
                  <a:cubicBezTo>
                    <a:pt x="0" y="598"/>
                    <a:pt x="32" y="718"/>
                    <a:pt x="60" y="792"/>
                  </a:cubicBezTo>
                  <a:cubicBezTo>
                    <a:pt x="88" y="834"/>
                    <a:pt x="134" y="848"/>
                    <a:pt x="176" y="848"/>
                  </a:cubicBezTo>
                  <a:lnTo>
                    <a:pt x="2596" y="630"/>
                  </a:lnTo>
                  <a:cubicBezTo>
                    <a:pt x="2638" y="482"/>
                    <a:pt x="2582" y="292"/>
                    <a:pt x="2582" y="292"/>
                  </a:cubicBezTo>
                  <a:lnTo>
                    <a:pt x="1981" y="394"/>
                  </a:lnTo>
                  <a:cubicBezTo>
                    <a:pt x="1947" y="398"/>
                    <a:pt x="1913" y="400"/>
                    <a:pt x="1880" y="400"/>
                  </a:cubicBezTo>
                  <a:cubicBezTo>
                    <a:pt x="1676" y="400"/>
                    <a:pt x="1472" y="327"/>
                    <a:pt x="1333" y="176"/>
                  </a:cubicBezTo>
                  <a:cubicBezTo>
                    <a:pt x="1246" y="88"/>
                    <a:pt x="1158" y="29"/>
                    <a:pt x="1115" y="15"/>
                  </a:cubicBezTo>
                  <a:cubicBezTo>
                    <a:pt x="1101" y="1"/>
                    <a:pt x="1070" y="1"/>
                    <a:pt x="1042"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8"/>
            <p:cNvSpPr/>
            <p:nvPr/>
          </p:nvSpPr>
          <p:spPr>
            <a:xfrm>
              <a:off x="5644075" y="2668875"/>
              <a:ext cx="12175" cy="6975"/>
            </a:xfrm>
            <a:custGeom>
              <a:avLst/>
              <a:gdLst/>
              <a:ahLst/>
              <a:cxnLst/>
              <a:rect l="l" t="t" r="r" b="b"/>
              <a:pathLst>
                <a:path w="487" h="279" extrusionOk="0">
                  <a:moveTo>
                    <a:pt x="279" y="1"/>
                  </a:moveTo>
                  <a:cubicBezTo>
                    <a:pt x="236" y="1"/>
                    <a:pt x="117" y="74"/>
                    <a:pt x="47" y="117"/>
                  </a:cubicBezTo>
                  <a:cubicBezTo>
                    <a:pt x="15" y="131"/>
                    <a:pt x="1" y="176"/>
                    <a:pt x="15" y="205"/>
                  </a:cubicBezTo>
                  <a:cubicBezTo>
                    <a:pt x="15" y="250"/>
                    <a:pt x="47" y="278"/>
                    <a:pt x="89" y="278"/>
                  </a:cubicBezTo>
                  <a:cubicBezTo>
                    <a:pt x="222" y="278"/>
                    <a:pt x="486" y="278"/>
                    <a:pt x="469" y="219"/>
                  </a:cubicBezTo>
                  <a:cubicBezTo>
                    <a:pt x="469" y="148"/>
                    <a:pt x="353" y="15"/>
                    <a:pt x="279"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8"/>
            <p:cNvSpPr/>
            <p:nvPr/>
          </p:nvSpPr>
          <p:spPr>
            <a:xfrm>
              <a:off x="5651025" y="2481650"/>
              <a:ext cx="152875" cy="111400"/>
            </a:xfrm>
            <a:custGeom>
              <a:avLst/>
              <a:gdLst/>
              <a:ahLst/>
              <a:cxnLst/>
              <a:rect l="l" t="t" r="r" b="b"/>
              <a:pathLst>
                <a:path w="6115" h="4456" extrusionOk="0">
                  <a:moveTo>
                    <a:pt x="630" y="1"/>
                  </a:moveTo>
                  <a:cubicBezTo>
                    <a:pt x="630" y="1"/>
                    <a:pt x="1" y="3121"/>
                    <a:pt x="15" y="4208"/>
                  </a:cubicBezTo>
                  <a:cubicBezTo>
                    <a:pt x="15" y="4208"/>
                    <a:pt x="2112" y="4456"/>
                    <a:pt x="3963" y="4456"/>
                  </a:cubicBezTo>
                  <a:cubicBezTo>
                    <a:pt x="4692" y="4456"/>
                    <a:pt x="5383" y="4417"/>
                    <a:pt x="5893" y="4310"/>
                  </a:cubicBezTo>
                  <a:cubicBezTo>
                    <a:pt x="5893" y="4310"/>
                    <a:pt x="6114" y="1482"/>
                    <a:pt x="5850"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8"/>
            <p:cNvSpPr/>
            <p:nvPr/>
          </p:nvSpPr>
          <p:spPr>
            <a:xfrm>
              <a:off x="5674850" y="2496700"/>
              <a:ext cx="14725" cy="77675"/>
            </a:xfrm>
            <a:custGeom>
              <a:avLst/>
              <a:gdLst/>
              <a:ahLst/>
              <a:cxnLst/>
              <a:rect l="l" t="t" r="r" b="b"/>
              <a:pathLst>
                <a:path w="589" h="3107" extrusionOk="0">
                  <a:moveTo>
                    <a:pt x="588" y="0"/>
                  </a:moveTo>
                  <a:lnTo>
                    <a:pt x="588" y="0"/>
                  </a:lnTo>
                  <a:cubicBezTo>
                    <a:pt x="529" y="264"/>
                    <a:pt x="469" y="510"/>
                    <a:pt x="412" y="774"/>
                  </a:cubicBezTo>
                  <a:cubicBezTo>
                    <a:pt x="353" y="1024"/>
                    <a:pt x="310" y="1288"/>
                    <a:pt x="265" y="1551"/>
                  </a:cubicBezTo>
                  <a:cubicBezTo>
                    <a:pt x="205" y="1801"/>
                    <a:pt x="163" y="2065"/>
                    <a:pt x="117" y="2315"/>
                  </a:cubicBezTo>
                  <a:lnTo>
                    <a:pt x="61" y="2709"/>
                  </a:lnTo>
                  <a:cubicBezTo>
                    <a:pt x="47" y="2842"/>
                    <a:pt x="29" y="2973"/>
                    <a:pt x="1" y="3106"/>
                  </a:cubicBezTo>
                  <a:cubicBezTo>
                    <a:pt x="47" y="2973"/>
                    <a:pt x="75" y="2842"/>
                    <a:pt x="103" y="2726"/>
                  </a:cubicBezTo>
                  <a:lnTo>
                    <a:pt x="191" y="2329"/>
                  </a:lnTo>
                  <a:cubicBezTo>
                    <a:pt x="237" y="2079"/>
                    <a:pt x="293" y="1815"/>
                    <a:pt x="339" y="1566"/>
                  </a:cubicBezTo>
                  <a:cubicBezTo>
                    <a:pt x="398" y="1302"/>
                    <a:pt x="441" y="1038"/>
                    <a:pt x="486" y="792"/>
                  </a:cubicBezTo>
                  <a:cubicBezTo>
                    <a:pt x="514" y="528"/>
                    <a:pt x="557" y="264"/>
                    <a:pt x="588"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8"/>
            <p:cNvSpPr/>
            <p:nvPr/>
          </p:nvSpPr>
          <p:spPr>
            <a:xfrm>
              <a:off x="5771250" y="2500300"/>
              <a:ext cx="8100" cy="75125"/>
            </a:xfrm>
            <a:custGeom>
              <a:avLst/>
              <a:gdLst/>
              <a:ahLst/>
              <a:cxnLst/>
              <a:rect l="l" t="t" r="r" b="b"/>
              <a:pathLst>
                <a:path w="324" h="3005" extrusionOk="0">
                  <a:moveTo>
                    <a:pt x="0" y="0"/>
                  </a:moveTo>
                  <a:lnTo>
                    <a:pt x="0" y="0"/>
                  </a:lnTo>
                  <a:cubicBezTo>
                    <a:pt x="14" y="264"/>
                    <a:pt x="28" y="514"/>
                    <a:pt x="42" y="764"/>
                  </a:cubicBezTo>
                  <a:cubicBezTo>
                    <a:pt x="74" y="1014"/>
                    <a:pt x="88" y="1263"/>
                    <a:pt x="116" y="1510"/>
                  </a:cubicBezTo>
                  <a:cubicBezTo>
                    <a:pt x="148" y="1759"/>
                    <a:pt x="176" y="2009"/>
                    <a:pt x="204" y="2259"/>
                  </a:cubicBezTo>
                  <a:lnTo>
                    <a:pt x="250" y="2625"/>
                  </a:lnTo>
                  <a:cubicBezTo>
                    <a:pt x="278" y="2758"/>
                    <a:pt x="292" y="2874"/>
                    <a:pt x="324" y="3004"/>
                  </a:cubicBezTo>
                  <a:cubicBezTo>
                    <a:pt x="306" y="2874"/>
                    <a:pt x="306" y="2741"/>
                    <a:pt x="292" y="2625"/>
                  </a:cubicBezTo>
                  <a:lnTo>
                    <a:pt x="264" y="2245"/>
                  </a:lnTo>
                  <a:cubicBezTo>
                    <a:pt x="250" y="1995"/>
                    <a:pt x="218" y="1745"/>
                    <a:pt x="204" y="1495"/>
                  </a:cubicBezTo>
                  <a:cubicBezTo>
                    <a:pt x="176" y="1246"/>
                    <a:pt x="148" y="999"/>
                    <a:pt x="116" y="750"/>
                  </a:cubicBezTo>
                  <a:cubicBezTo>
                    <a:pt x="74" y="500"/>
                    <a:pt x="42" y="250"/>
                    <a:pt x="0"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8"/>
            <p:cNvSpPr/>
            <p:nvPr/>
          </p:nvSpPr>
          <p:spPr>
            <a:xfrm>
              <a:off x="5724375" y="2499600"/>
              <a:ext cx="1775" cy="76275"/>
            </a:xfrm>
            <a:custGeom>
              <a:avLst/>
              <a:gdLst/>
              <a:ahLst/>
              <a:cxnLst/>
              <a:rect l="l" t="t" r="r" b="b"/>
              <a:pathLst>
                <a:path w="71" h="3051" extrusionOk="0">
                  <a:moveTo>
                    <a:pt x="42" y="0"/>
                  </a:moveTo>
                  <a:cubicBezTo>
                    <a:pt x="14" y="250"/>
                    <a:pt x="14" y="500"/>
                    <a:pt x="0" y="764"/>
                  </a:cubicBezTo>
                  <a:lnTo>
                    <a:pt x="0" y="1523"/>
                  </a:lnTo>
                  <a:lnTo>
                    <a:pt x="0" y="2287"/>
                  </a:lnTo>
                  <a:lnTo>
                    <a:pt x="14" y="2667"/>
                  </a:lnTo>
                  <a:cubicBezTo>
                    <a:pt x="28" y="2800"/>
                    <a:pt x="28" y="2916"/>
                    <a:pt x="42" y="3050"/>
                  </a:cubicBezTo>
                  <a:cubicBezTo>
                    <a:pt x="42" y="2916"/>
                    <a:pt x="42" y="2800"/>
                    <a:pt x="57" y="2667"/>
                  </a:cubicBezTo>
                  <a:lnTo>
                    <a:pt x="71" y="2287"/>
                  </a:lnTo>
                  <a:lnTo>
                    <a:pt x="71" y="1523"/>
                  </a:lnTo>
                  <a:lnTo>
                    <a:pt x="71" y="764"/>
                  </a:lnTo>
                  <a:cubicBezTo>
                    <a:pt x="57" y="500"/>
                    <a:pt x="57" y="250"/>
                    <a:pt x="42"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8"/>
            <p:cNvSpPr/>
            <p:nvPr/>
          </p:nvSpPr>
          <p:spPr>
            <a:xfrm>
              <a:off x="5632375" y="2144925"/>
              <a:ext cx="193850" cy="193625"/>
            </a:xfrm>
            <a:custGeom>
              <a:avLst/>
              <a:gdLst/>
              <a:ahLst/>
              <a:cxnLst/>
              <a:rect l="l" t="t" r="r" b="b"/>
              <a:pathLst>
                <a:path w="7754" h="7745" extrusionOk="0">
                  <a:moveTo>
                    <a:pt x="3930" y="1"/>
                  </a:moveTo>
                  <a:cubicBezTo>
                    <a:pt x="3906" y="1"/>
                    <a:pt x="3881" y="1"/>
                    <a:pt x="3856" y="1"/>
                  </a:cubicBezTo>
                  <a:cubicBezTo>
                    <a:pt x="673" y="29"/>
                    <a:pt x="1" y="2228"/>
                    <a:pt x="89" y="4250"/>
                  </a:cubicBezTo>
                  <a:cubicBezTo>
                    <a:pt x="103" y="4662"/>
                    <a:pt x="177" y="5056"/>
                    <a:pt x="321" y="5408"/>
                  </a:cubicBezTo>
                  <a:cubicBezTo>
                    <a:pt x="617" y="6139"/>
                    <a:pt x="1144" y="6755"/>
                    <a:pt x="1816" y="7166"/>
                  </a:cubicBezTo>
                  <a:cubicBezTo>
                    <a:pt x="2397" y="7531"/>
                    <a:pt x="3097" y="7745"/>
                    <a:pt x="3855" y="7745"/>
                  </a:cubicBezTo>
                  <a:cubicBezTo>
                    <a:pt x="3923" y="7745"/>
                    <a:pt x="3991" y="7743"/>
                    <a:pt x="4060" y="7740"/>
                  </a:cubicBezTo>
                  <a:cubicBezTo>
                    <a:pt x="4764" y="7708"/>
                    <a:pt x="5407" y="7504"/>
                    <a:pt x="5967" y="7152"/>
                  </a:cubicBezTo>
                  <a:cubicBezTo>
                    <a:pt x="6639" y="6727"/>
                    <a:pt x="7166" y="6111"/>
                    <a:pt x="7476" y="5379"/>
                  </a:cubicBezTo>
                  <a:cubicBezTo>
                    <a:pt x="7666" y="4908"/>
                    <a:pt x="7754" y="4412"/>
                    <a:pt x="7739" y="3884"/>
                  </a:cubicBezTo>
                  <a:cubicBezTo>
                    <a:pt x="7652" y="1879"/>
                    <a:pt x="6873" y="1"/>
                    <a:pt x="3930" y="1"/>
                  </a:cubicBezTo>
                  <a:close/>
                </a:path>
              </a:pathLst>
            </a:custGeom>
            <a:solidFill>
              <a:srgbClr val="FF9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8"/>
            <p:cNvSpPr/>
            <p:nvPr/>
          </p:nvSpPr>
          <p:spPr>
            <a:xfrm>
              <a:off x="5600625" y="2234775"/>
              <a:ext cx="61250" cy="47800"/>
            </a:xfrm>
            <a:custGeom>
              <a:avLst/>
              <a:gdLst/>
              <a:ahLst/>
              <a:cxnLst/>
              <a:rect l="l" t="t" r="r" b="b"/>
              <a:pathLst>
                <a:path w="2450" h="1912" extrusionOk="0">
                  <a:moveTo>
                    <a:pt x="1231" y="0"/>
                  </a:moveTo>
                  <a:cubicBezTo>
                    <a:pt x="524" y="0"/>
                    <a:pt x="0" y="768"/>
                    <a:pt x="434" y="1508"/>
                  </a:cubicBezTo>
                  <a:cubicBezTo>
                    <a:pt x="494" y="1610"/>
                    <a:pt x="582" y="1697"/>
                    <a:pt x="684" y="1754"/>
                  </a:cubicBezTo>
                  <a:cubicBezTo>
                    <a:pt x="869" y="1863"/>
                    <a:pt x="1056" y="1912"/>
                    <a:pt x="1232" y="1912"/>
                  </a:cubicBezTo>
                  <a:cubicBezTo>
                    <a:pt x="1930" y="1912"/>
                    <a:pt x="2449" y="1146"/>
                    <a:pt x="2017" y="407"/>
                  </a:cubicBezTo>
                  <a:cubicBezTo>
                    <a:pt x="1960" y="305"/>
                    <a:pt x="1887" y="217"/>
                    <a:pt x="1785" y="157"/>
                  </a:cubicBezTo>
                  <a:cubicBezTo>
                    <a:pt x="1597" y="48"/>
                    <a:pt x="1408" y="0"/>
                    <a:pt x="1231" y="0"/>
                  </a:cubicBezTo>
                  <a:close/>
                </a:path>
              </a:pathLst>
            </a:custGeom>
            <a:solidFill>
              <a:srgbClr val="FF9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8"/>
            <p:cNvSpPr/>
            <p:nvPr/>
          </p:nvSpPr>
          <p:spPr>
            <a:xfrm>
              <a:off x="5798475" y="2234775"/>
              <a:ext cx="61250" cy="47800"/>
            </a:xfrm>
            <a:custGeom>
              <a:avLst/>
              <a:gdLst/>
              <a:ahLst/>
              <a:cxnLst/>
              <a:rect l="l" t="t" r="r" b="b"/>
              <a:pathLst>
                <a:path w="2450" h="1912" extrusionOk="0">
                  <a:moveTo>
                    <a:pt x="1223" y="0"/>
                  </a:moveTo>
                  <a:cubicBezTo>
                    <a:pt x="524" y="0"/>
                    <a:pt x="1" y="768"/>
                    <a:pt x="434" y="1508"/>
                  </a:cubicBezTo>
                  <a:cubicBezTo>
                    <a:pt x="494" y="1610"/>
                    <a:pt x="568" y="1697"/>
                    <a:pt x="670" y="1754"/>
                  </a:cubicBezTo>
                  <a:cubicBezTo>
                    <a:pt x="859" y="1863"/>
                    <a:pt x="1048" y="1912"/>
                    <a:pt x="1225" y="1912"/>
                  </a:cubicBezTo>
                  <a:cubicBezTo>
                    <a:pt x="1931" y="1912"/>
                    <a:pt x="2450" y="1146"/>
                    <a:pt x="2017" y="407"/>
                  </a:cubicBezTo>
                  <a:cubicBezTo>
                    <a:pt x="1961" y="305"/>
                    <a:pt x="1873" y="217"/>
                    <a:pt x="1767" y="157"/>
                  </a:cubicBezTo>
                  <a:cubicBezTo>
                    <a:pt x="1583" y="48"/>
                    <a:pt x="1397" y="0"/>
                    <a:pt x="1223" y="0"/>
                  </a:cubicBezTo>
                  <a:close/>
                </a:path>
              </a:pathLst>
            </a:custGeom>
            <a:solidFill>
              <a:srgbClr val="FF9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8"/>
            <p:cNvSpPr/>
            <p:nvPr/>
          </p:nvSpPr>
          <p:spPr>
            <a:xfrm>
              <a:off x="5617350" y="2246775"/>
              <a:ext cx="25700" cy="16900"/>
            </a:xfrm>
            <a:custGeom>
              <a:avLst/>
              <a:gdLst/>
              <a:ahLst/>
              <a:cxnLst/>
              <a:rect l="l" t="t" r="r" b="b"/>
              <a:pathLst>
                <a:path w="1028" h="676" extrusionOk="0">
                  <a:moveTo>
                    <a:pt x="338" y="0"/>
                  </a:moveTo>
                  <a:cubicBezTo>
                    <a:pt x="219" y="0"/>
                    <a:pt x="102" y="29"/>
                    <a:pt x="0" y="88"/>
                  </a:cubicBezTo>
                  <a:cubicBezTo>
                    <a:pt x="236" y="117"/>
                    <a:pt x="440" y="148"/>
                    <a:pt x="602" y="236"/>
                  </a:cubicBezTo>
                  <a:cubicBezTo>
                    <a:pt x="690" y="278"/>
                    <a:pt x="764" y="338"/>
                    <a:pt x="834" y="412"/>
                  </a:cubicBezTo>
                  <a:cubicBezTo>
                    <a:pt x="908" y="482"/>
                    <a:pt x="954" y="570"/>
                    <a:pt x="1028" y="676"/>
                  </a:cubicBezTo>
                  <a:cubicBezTo>
                    <a:pt x="1028" y="556"/>
                    <a:pt x="1010" y="440"/>
                    <a:pt x="954" y="338"/>
                  </a:cubicBezTo>
                  <a:cubicBezTo>
                    <a:pt x="922" y="278"/>
                    <a:pt x="880" y="236"/>
                    <a:pt x="834" y="190"/>
                  </a:cubicBezTo>
                  <a:cubicBezTo>
                    <a:pt x="792" y="148"/>
                    <a:pt x="746" y="102"/>
                    <a:pt x="690" y="74"/>
                  </a:cubicBezTo>
                  <a:cubicBezTo>
                    <a:pt x="570" y="29"/>
                    <a:pt x="454" y="0"/>
                    <a:pt x="338" y="0"/>
                  </a:cubicBezTo>
                  <a:close/>
                </a:path>
              </a:pathLst>
            </a:custGeom>
            <a:solidFill>
              <a:srgbClr val="F57B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8"/>
            <p:cNvSpPr/>
            <p:nvPr/>
          </p:nvSpPr>
          <p:spPr>
            <a:xfrm>
              <a:off x="5626150" y="2251875"/>
              <a:ext cx="9875" cy="22000"/>
            </a:xfrm>
            <a:custGeom>
              <a:avLst/>
              <a:gdLst/>
              <a:ahLst/>
              <a:cxnLst/>
              <a:rect l="l" t="t" r="r" b="b"/>
              <a:pathLst>
                <a:path w="395" h="880" extrusionOk="0">
                  <a:moveTo>
                    <a:pt x="394" y="0"/>
                  </a:moveTo>
                  <a:lnTo>
                    <a:pt x="394" y="0"/>
                  </a:lnTo>
                  <a:cubicBezTo>
                    <a:pt x="292" y="15"/>
                    <a:pt x="204" y="46"/>
                    <a:pt x="130" y="120"/>
                  </a:cubicBezTo>
                  <a:cubicBezTo>
                    <a:pt x="60" y="176"/>
                    <a:pt x="0" y="296"/>
                    <a:pt x="0" y="398"/>
                  </a:cubicBezTo>
                  <a:cubicBezTo>
                    <a:pt x="0" y="500"/>
                    <a:pt x="28" y="602"/>
                    <a:pt x="74" y="690"/>
                  </a:cubicBezTo>
                  <a:cubicBezTo>
                    <a:pt x="130" y="764"/>
                    <a:pt x="190" y="838"/>
                    <a:pt x="278" y="880"/>
                  </a:cubicBezTo>
                  <a:cubicBezTo>
                    <a:pt x="218" y="704"/>
                    <a:pt x="162" y="542"/>
                    <a:pt x="176" y="412"/>
                  </a:cubicBezTo>
                  <a:cubicBezTo>
                    <a:pt x="176" y="338"/>
                    <a:pt x="204" y="264"/>
                    <a:pt x="236" y="208"/>
                  </a:cubicBezTo>
                  <a:cubicBezTo>
                    <a:pt x="278" y="134"/>
                    <a:pt x="338" y="74"/>
                    <a:pt x="394" y="0"/>
                  </a:cubicBezTo>
                  <a:close/>
                </a:path>
              </a:pathLst>
            </a:custGeom>
            <a:solidFill>
              <a:srgbClr val="F57B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8"/>
            <p:cNvSpPr/>
            <p:nvPr/>
          </p:nvSpPr>
          <p:spPr>
            <a:xfrm>
              <a:off x="5817400" y="2246775"/>
              <a:ext cx="25700" cy="16900"/>
            </a:xfrm>
            <a:custGeom>
              <a:avLst/>
              <a:gdLst/>
              <a:ahLst/>
              <a:cxnLst/>
              <a:rect l="l" t="t" r="r" b="b"/>
              <a:pathLst>
                <a:path w="1028" h="676" extrusionOk="0">
                  <a:moveTo>
                    <a:pt x="690" y="0"/>
                  </a:moveTo>
                  <a:cubicBezTo>
                    <a:pt x="571" y="0"/>
                    <a:pt x="455" y="29"/>
                    <a:pt x="338" y="74"/>
                  </a:cubicBezTo>
                  <a:cubicBezTo>
                    <a:pt x="279" y="102"/>
                    <a:pt x="236" y="148"/>
                    <a:pt x="191" y="190"/>
                  </a:cubicBezTo>
                  <a:cubicBezTo>
                    <a:pt x="149" y="236"/>
                    <a:pt x="103" y="278"/>
                    <a:pt x="75" y="338"/>
                  </a:cubicBezTo>
                  <a:cubicBezTo>
                    <a:pt x="15" y="440"/>
                    <a:pt x="1" y="556"/>
                    <a:pt x="1" y="676"/>
                  </a:cubicBezTo>
                  <a:cubicBezTo>
                    <a:pt x="75" y="570"/>
                    <a:pt x="117" y="482"/>
                    <a:pt x="191" y="412"/>
                  </a:cubicBezTo>
                  <a:cubicBezTo>
                    <a:pt x="265" y="338"/>
                    <a:pt x="338" y="278"/>
                    <a:pt x="426" y="236"/>
                  </a:cubicBezTo>
                  <a:cubicBezTo>
                    <a:pt x="588" y="148"/>
                    <a:pt x="792" y="117"/>
                    <a:pt x="1028" y="88"/>
                  </a:cubicBezTo>
                  <a:cubicBezTo>
                    <a:pt x="922" y="29"/>
                    <a:pt x="806" y="0"/>
                    <a:pt x="690" y="0"/>
                  </a:cubicBezTo>
                  <a:close/>
                </a:path>
              </a:pathLst>
            </a:custGeom>
            <a:solidFill>
              <a:srgbClr val="F57B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8"/>
            <p:cNvSpPr/>
            <p:nvPr/>
          </p:nvSpPr>
          <p:spPr>
            <a:xfrm>
              <a:off x="5824350" y="2251875"/>
              <a:ext cx="10325" cy="22000"/>
            </a:xfrm>
            <a:custGeom>
              <a:avLst/>
              <a:gdLst/>
              <a:ahLst/>
              <a:cxnLst/>
              <a:rect l="l" t="t" r="r" b="b"/>
              <a:pathLst>
                <a:path w="413" h="880" extrusionOk="0">
                  <a:moveTo>
                    <a:pt x="1" y="0"/>
                  </a:moveTo>
                  <a:lnTo>
                    <a:pt x="1" y="0"/>
                  </a:lnTo>
                  <a:cubicBezTo>
                    <a:pt x="60" y="74"/>
                    <a:pt x="117" y="134"/>
                    <a:pt x="163" y="208"/>
                  </a:cubicBezTo>
                  <a:cubicBezTo>
                    <a:pt x="191" y="264"/>
                    <a:pt x="222" y="338"/>
                    <a:pt x="222" y="412"/>
                  </a:cubicBezTo>
                  <a:cubicBezTo>
                    <a:pt x="236" y="542"/>
                    <a:pt x="177" y="704"/>
                    <a:pt x="117" y="880"/>
                  </a:cubicBezTo>
                  <a:cubicBezTo>
                    <a:pt x="205" y="838"/>
                    <a:pt x="265" y="764"/>
                    <a:pt x="324" y="690"/>
                  </a:cubicBezTo>
                  <a:cubicBezTo>
                    <a:pt x="367" y="602"/>
                    <a:pt x="412" y="500"/>
                    <a:pt x="398" y="398"/>
                  </a:cubicBezTo>
                  <a:cubicBezTo>
                    <a:pt x="398" y="296"/>
                    <a:pt x="338" y="176"/>
                    <a:pt x="265" y="120"/>
                  </a:cubicBezTo>
                  <a:cubicBezTo>
                    <a:pt x="191" y="46"/>
                    <a:pt x="103" y="15"/>
                    <a:pt x="1" y="0"/>
                  </a:cubicBezTo>
                  <a:close/>
                </a:path>
              </a:pathLst>
            </a:custGeom>
            <a:solidFill>
              <a:srgbClr val="F57B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8"/>
            <p:cNvSpPr/>
            <p:nvPr/>
          </p:nvSpPr>
          <p:spPr>
            <a:xfrm>
              <a:off x="5612250" y="2275700"/>
              <a:ext cx="97925" cy="93275"/>
            </a:xfrm>
            <a:custGeom>
              <a:avLst/>
              <a:gdLst/>
              <a:ahLst/>
              <a:cxnLst/>
              <a:rect l="l" t="t" r="r" b="b"/>
              <a:pathLst>
                <a:path w="3917" h="3731" extrusionOk="0">
                  <a:moveTo>
                    <a:pt x="102" y="1"/>
                  </a:moveTo>
                  <a:lnTo>
                    <a:pt x="102" y="1"/>
                  </a:lnTo>
                  <a:cubicBezTo>
                    <a:pt x="0" y="1204"/>
                    <a:pt x="264" y="2829"/>
                    <a:pt x="335" y="3268"/>
                  </a:cubicBezTo>
                  <a:cubicBezTo>
                    <a:pt x="352" y="3342"/>
                    <a:pt x="394" y="3416"/>
                    <a:pt x="468" y="3444"/>
                  </a:cubicBezTo>
                  <a:cubicBezTo>
                    <a:pt x="893" y="3657"/>
                    <a:pt x="1403" y="3730"/>
                    <a:pt x="1898" y="3730"/>
                  </a:cubicBezTo>
                  <a:cubicBezTo>
                    <a:pt x="2940" y="3730"/>
                    <a:pt x="3917" y="3407"/>
                    <a:pt x="3898" y="3388"/>
                  </a:cubicBezTo>
                  <a:cubicBezTo>
                    <a:pt x="3870" y="3356"/>
                    <a:pt x="3870" y="2435"/>
                    <a:pt x="3870" y="2435"/>
                  </a:cubicBezTo>
                  <a:cubicBezTo>
                    <a:pt x="2079" y="1876"/>
                    <a:pt x="1126" y="177"/>
                    <a:pt x="1126" y="177"/>
                  </a:cubicBezTo>
                  <a:cubicBezTo>
                    <a:pt x="980" y="229"/>
                    <a:pt x="848" y="249"/>
                    <a:pt x="731" y="249"/>
                  </a:cubicBezTo>
                  <a:cubicBezTo>
                    <a:pt x="324" y="249"/>
                    <a:pt x="103" y="1"/>
                    <a:pt x="102"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8"/>
            <p:cNvSpPr/>
            <p:nvPr/>
          </p:nvSpPr>
          <p:spPr>
            <a:xfrm>
              <a:off x="5749475" y="2275700"/>
              <a:ext cx="98025" cy="93275"/>
            </a:xfrm>
            <a:custGeom>
              <a:avLst/>
              <a:gdLst/>
              <a:ahLst/>
              <a:cxnLst/>
              <a:rect l="l" t="t" r="r" b="b"/>
              <a:pathLst>
                <a:path w="3921" h="3731" extrusionOk="0">
                  <a:moveTo>
                    <a:pt x="3815" y="1"/>
                  </a:moveTo>
                  <a:cubicBezTo>
                    <a:pt x="3815" y="1"/>
                    <a:pt x="3594" y="249"/>
                    <a:pt x="3187" y="249"/>
                  </a:cubicBezTo>
                  <a:cubicBezTo>
                    <a:pt x="3070" y="249"/>
                    <a:pt x="2938" y="229"/>
                    <a:pt x="2792" y="177"/>
                  </a:cubicBezTo>
                  <a:cubicBezTo>
                    <a:pt x="2792" y="177"/>
                    <a:pt x="1853" y="1861"/>
                    <a:pt x="66" y="2421"/>
                  </a:cubicBezTo>
                  <a:cubicBezTo>
                    <a:pt x="66" y="2421"/>
                    <a:pt x="52" y="3356"/>
                    <a:pt x="20" y="3388"/>
                  </a:cubicBezTo>
                  <a:cubicBezTo>
                    <a:pt x="1" y="3407"/>
                    <a:pt x="978" y="3730"/>
                    <a:pt x="2020" y="3730"/>
                  </a:cubicBezTo>
                  <a:cubicBezTo>
                    <a:pt x="2515" y="3730"/>
                    <a:pt x="3025" y="3657"/>
                    <a:pt x="3449" y="3444"/>
                  </a:cubicBezTo>
                  <a:cubicBezTo>
                    <a:pt x="3523" y="3416"/>
                    <a:pt x="3569" y="3342"/>
                    <a:pt x="3583" y="3268"/>
                  </a:cubicBezTo>
                  <a:cubicBezTo>
                    <a:pt x="3657" y="2829"/>
                    <a:pt x="3921" y="1204"/>
                    <a:pt x="3815"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8"/>
            <p:cNvSpPr/>
            <p:nvPr/>
          </p:nvSpPr>
          <p:spPr>
            <a:xfrm>
              <a:off x="5614025" y="2122150"/>
              <a:ext cx="233050" cy="124100"/>
            </a:xfrm>
            <a:custGeom>
              <a:avLst/>
              <a:gdLst/>
              <a:ahLst/>
              <a:cxnLst/>
              <a:rect l="l" t="t" r="r" b="b"/>
              <a:pathLst>
                <a:path w="9322" h="4964" extrusionOk="0">
                  <a:moveTo>
                    <a:pt x="4721" y="1"/>
                  </a:moveTo>
                  <a:cubicBezTo>
                    <a:pt x="278" y="1"/>
                    <a:pt x="0" y="3819"/>
                    <a:pt x="74" y="4750"/>
                  </a:cubicBezTo>
                  <a:cubicBezTo>
                    <a:pt x="74" y="4750"/>
                    <a:pt x="74" y="4736"/>
                    <a:pt x="88" y="4722"/>
                  </a:cubicBezTo>
                  <a:cubicBezTo>
                    <a:pt x="234" y="4622"/>
                    <a:pt x="401" y="4573"/>
                    <a:pt x="567" y="4573"/>
                  </a:cubicBezTo>
                  <a:cubicBezTo>
                    <a:pt x="769" y="4573"/>
                    <a:pt x="969" y="4644"/>
                    <a:pt x="1129" y="4781"/>
                  </a:cubicBezTo>
                  <a:lnTo>
                    <a:pt x="1336" y="4940"/>
                  </a:lnTo>
                  <a:cubicBezTo>
                    <a:pt x="1352" y="4956"/>
                    <a:pt x="1370" y="4964"/>
                    <a:pt x="1388" y="4964"/>
                  </a:cubicBezTo>
                  <a:cubicBezTo>
                    <a:pt x="1434" y="4964"/>
                    <a:pt x="1477" y="4915"/>
                    <a:pt x="1467" y="4852"/>
                  </a:cubicBezTo>
                  <a:lnTo>
                    <a:pt x="1351" y="4458"/>
                  </a:lnTo>
                  <a:cubicBezTo>
                    <a:pt x="1569" y="3005"/>
                    <a:pt x="3577" y="2347"/>
                    <a:pt x="3577" y="2347"/>
                  </a:cubicBezTo>
                  <a:cubicBezTo>
                    <a:pt x="3577" y="2347"/>
                    <a:pt x="4077" y="3519"/>
                    <a:pt x="5206" y="3694"/>
                  </a:cubicBezTo>
                  <a:cubicBezTo>
                    <a:pt x="5212" y="3696"/>
                    <a:pt x="5218" y="3697"/>
                    <a:pt x="5224" y="3697"/>
                  </a:cubicBezTo>
                  <a:cubicBezTo>
                    <a:pt x="5274" y="3697"/>
                    <a:pt x="5320" y="3646"/>
                    <a:pt x="5308" y="3592"/>
                  </a:cubicBezTo>
                  <a:lnTo>
                    <a:pt x="5086" y="2477"/>
                  </a:lnTo>
                  <a:lnTo>
                    <a:pt x="5086" y="2477"/>
                  </a:lnTo>
                  <a:cubicBezTo>
                    <a:pt x="5086" y="2478"/>
                    <a:pt x="5864" y="3255"/>
                    <a:pt x="6595" y="3374"/>
                  </a:cubicBezTo>
                  <a:cubicBezTo>
                    <a:pt x="6601" y="3376"/>
                    <a:pt x="6607" y="3376"/>
                    <a:pt x="6613" y="3376"/>
                  </a:cubicBezTo>
                  <a:cubicBezTo>
                    <a:pt x="6666" y="3376"/>
                    <a:pt x="6713" y="3323"/>
                    <a:pt x="6701" y="3269"/>
                  </a:cubicBezTo>
                  <a:lnTo>
                    <a:pt x="6539" y="2537"/>
                  </a:lnTo>
                  <a:lnTo>
                    <a:pt x="6539" y="2537"/>
                  </a:lnTo>
                  <a:cubicBezTo>
                    <a:pt x="6539" y="2537"/>
                    <a:pt x="7770" y="3343"/>
                    <a:pt x="7784" y="4500"/>
                  </a:cubicBezTo>
                  <a:lnTo>
                    <a:pt x="7770" y="4883"/>
                  </a:lnTo>
                  <a:cubicBezTo>
                    <a:pt x="7770" y="4924"/>
                    <a:pt x="7815" y="4958"/>
                    <a:pt x="7861" y="4958"/>
                  </a:cubicBezTo>
                  <a:cubicBezTo>
                    <a:pt x="7879" y="4958"/>
                    <a:pt x="7898" y="4953"/>
                    <a:pt x="7914" y="4940"/>
                  </a:cubicBezTo>
                  <a:lnTo>
                    <a:pt x="8354" y="4620"/>
                  </a:lnTo>
                  <a:cubicBezTo>
                    <a:pt x="8442" y="4560"/>
                    <a:pt x="8530" y="4532"/>
                    <a:pt x="8635" y="4532"/>
                  </a:cubicBezTo>
                  <a:cubicBezTo>
                    <a:pt x="8811" y="4546"/>
                    <a:pt x="9075" y="4588"/>
                    <a:pt x="9233" y="4764"/>
                  </a:cubicBezTo>
                  <a:cubicBezTo>
                    <a:pt x="9233" y="4764"/>
                    <a:pt x="9321" y="47"/>
                    <a:pt x="4794" y="1"/>
                  </a:cubicBezTo>
                  <a:cubicBezTo>
                    <a:pt x="4770" y="1"/>
                    <a:pt x="4745" y="1"/>
                    <a:pt x="4721"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8"/>
            <p:cNvSpPr/>
            <p:nvPr/>
          </p:nvSpPr>
          <p:spPr>
            <a:xfrm>
              <a:off x="5647425" y="2136850"/>
              <a:ext cx="167450" cy="69225"/>
            </a:xfrm>
            <a:custGeom>
              <a:avLst/>
              <a:gdLst/>
              <a:ahLst/>
              <a:cxnLst/>
              <a:rect l="l" t="t" r="r" b="b"/>
              <a:pathLst>
                <a:path w="6698" h="2769" extrusionOk="0">
                  <a:moveTo>
                    <a:pt x="3398" y="1"/>
                  </a:moveTo>
                  <a:cubicBezTo>
                    <a:pt x="3296" y="1"/>
                    <a:pt x="3194" y="15"/>
                    <a:pt x="3106" y="29"/>
                  </a:cubicBezTo>
                  <a:cubicBezTo>
                    <a:pt x="3004" y="29"/>
                    <a:pt x="2916" y="43"/>
                    <a:pt x="2814" y="60"/>
                  </a:cubicBezTo>
                  <a:cubicBezTo>
                    <a:pt x="2727" y="74"/>
                    <a:pt x="2621" y="103"/>
                    <a:pt x="2533" y="117"/>
                  </a:cubicBezTo>
                  <a:cubicBezTo>
                    <a:pt x="2431" y="148"/>
                    <a:pt x="2343" y="162"/>
                    <a:pt x="2241" y="190"/>
                  </a:cubicBezTo>
                  <a:lnTo>
                    <a:pt x="1977" y="292"/>
                  </a:lnTo>
                  <a:cubicBezTo>
                    <a:pt x="1917" y="307"/>
                    <a:pt x="1875" y="324"/>
                    <a:pt x="1830" y="352"/>
                  </a:cubicBezTo>
                  <a:lnTo>
                    <a:pt x="1699" y="412"/>
                  </a:lnTo>
                  <a:cubicBezTo>
                    <a:pt x="1524" y="500"/>
                    <a:pt x="1362" y="616"/>
                    <a:pt x="1200" y="718"/>
                  </a:cubicBezTo>
                  <a:cubicBezTo>
                    <a:pt x="894" y="954"/>
                    <a:pt x="616" y="1232"/>
                    <a:pt x="408" y="1555"/>
                  </a:cubicBezTo>
                  <a:cubicBezTo>
                    <a:pt x="204" y="1861"/>
                    <a:pt x="43" y="2213"/>
                    <a:pt x="0" y="2579"/>
                  </a:cubicBezTo>
                  <a:cubicBezTo>
                    <a:pt x="117" y="2435"/>
                    <a:pt x="233" y="2315"/>
                    <a:pt x="366" y="2185"/>
                  </a:cubicBezTo>
                  <a:cubicBezTo>
                    <a:pt x="482" y="2065"/>
                    <a:pt x="616" y="1949"/>
                    <a:pt x="746" y="1847"/>
                  </a:cubicBezTo>
                  <a:cubicBezTo>
                    <a:pt x="1010" y="1643"/>
                    <a:pt x="1288" y="1467"/>
                    <a:pt x="1583" y="1334"/>
                  </a:cubicBezTo>
                  <a:cubicBezTo>
                    <a:pt x="1875" y="1204"/>
                    <a:pt x="2167" y="1098"/>
                    <a:pt x="2477" y="1042"/>
                  </a:cubicBezTo>
                  <a:cubicBezTo>
                    <a:pt x="2551" y="1010"/>
                    <a:pt x="2639" y="1010"/>
                    <a:pt x="2709" y="996"/>
                  </a:cubicBezTo>
                  <a:cubicBezTo>
                    <a:pt x="2783" y="982"/>
                    <a:pt x="2857" y="968"/>
                    <a:pt x="2945" y="954"/>
                  </a:cubicBezTo>
                  <a:cubicBezTo>
                    <a:pt x="3018" y="954"/>
                    <a:pt x="3106" y="940"/>
                    <a:pt x="3180" y="940"/>
                  </a:cubicBezTo>
                  <a:cubicBezTo>
                    <a:pt x="3268" y="940"/>
                    <a:pt x="3342" y="922"/>
                    <a:pt x="3412" y="922"/>
                  </a:cubicBezTo>
                  <a:cubicBezTo>
                    <a:pt x="3435" y="922"/>
                    <a:pt x="3457" y="921"/>
                    <a:pt x="3479" y="921"/>
                  </a:cubicBezTo>
                  <a:cubicBezTo>
                    <a:pt x="4058" y="921"/>
                    <a:pt x="4622" y="1096"/>
                    <a:pt x="5157" y="1422"/>
                  </a:cubicBezTo>
                  <a:cubicBezTo>
                    <a:pt x="5421" y="1583"/>
                    <a:pt x="5685" y="1787"/>
                    <a:pt x="5949" y="2023"/>
                  </a:cubicBezTo>
                  <a:cubicBezTo>
                    <a:pt x="6198" y="2241"/>
                    <a:pt x="6448" y="2491"/>
                    <a:pt x="6698" y="2769"/>
                  </a:cubicBezTo>
                  <a:cubicBezTo>
                    <a:pt x="6624" y="2403"/>
                    <a:pt x="6476" y="2065"/>
                    <a:pt x="6300" y="1731"/>
                  </a:cubicBezTo>
                  <a:cubicBezTo>
                    <a:pt x="6110" y="1408"/>
                    <a:pt x="5875" y="1116"/>
                    <a:pt x="5597" y="852"/>
                  </a:cubicBezTo>
                  <a:cubicBezTo>
                    <a:pt x="5305" y="588"/>
                    <a:pt x="4967" y="366"/>
                    <a:pt x="4587" y="219"/>
                  </a:cubicBezTo>
                  <a:cubicBezTo>
                    <a:pt x="4397" y="148"/>
                    <a:pt x="4204" y="88"/>
                    <a:pt x="4000" y="43"/>
                  </a:cubicBezTo>
                  <a:cubicBezTo>
                    <a:pt x="3810" y="15"/>
                    <a:pt x="3606" y="1"/>
                    <a:pt x="33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8"/>
            <p:cNvSpPr/>
            <p:nvPr/>
          </p:nvSpPr>
          <p:spPr>
            <a:xfrm>
              <a:off x="5623600" y="2289600"/>
              <a:ext cx="6975" cy="68175"/>
            </a:xfrm>
            <a:custGeom>
              <a:avLst/>
              <a:gdLst/>
              <a:ahLst/>
              <a:cxnLst/>
              <a:rect l="l" t="t" r="r" b="b"/>
              <a:pathLst>
                <a:path w="279" h="2727" extrusionOk="0">
                  <a:moveTo>
                    <a:pt x="42" y="0"/>
                  </a:moveTo>
                  <a:cubicBezTo>
                    <a:pt x="28" y="236"/>
                    <a:pt x="14" y="458"/>
                    <a:pt x="0" y="690"/>
                  </a:cubicBezTo>
                  <a:cubicBezTo>
                    <a:pt x="0" y="926"/>
                    <a:pt x="0" y="1144"/>
                    <a:pt x="14" y="1379"/>
                  </a:cubicBezTo>
                  <a:cubicBezTo>
                    <a:pt x="14" y="1615"/>
                    <a:pt x="42" y="1833"/>
                    <a:pt x="74" y="2069"/>
                  </a:cubicBezTo>
                  <a:cubicBezTo>
                    <a:pt x="116" y="2287"/>
                    <a:pt x="176" y="2523"/>
                    <a:pt x="278" y="2727"/>
                  </a:cubicBezTo>
                  <a:cubicBezTo>
                    <a:pt x="264" y="2670"/>
                    <a:pt x="250" y="2610"/>
                    <a:pt x="232" y="2568"/>
                  </a:cubicBezTo>
                  <a:cubicBezTo>
                    <a:pt x="218" y="2508"/>
                    <a:pt x="204" y="2449"/>
                    <a:pt x="190" y="2392"/>
                  </a:cubicBezTo>
                  <a:lnTo>
                    <a:pt x="162" y="2231"/>
                  </a:lnTo>
                  <a:cubicBezTo>
                    <a:pt x="162" y="2171"/>
                    <a:pt x="144" y="2111"/>
                    <a:pt x="144" y="2055"/>
                  </a:cubicBezTo>
                  <a:cubicBezTo>
                    <a:pt x="116" y="1833"/>
                    <a:pt x="102" y="1601"/>
                    <a:pt x="88" y="1379"/>
                  </a:cubicBezTo>
                  <a:cubicBezTo>
                    <a:pt x="88" y="1144"/>
                    <a:pt x="74" y="926"/>
                    <a:pt x="74" y="690"/>
                  </a:cubicBezTo>
                  <a:lnTo>
                    <a:pt x="42" y="0"/>
                  </a:lnTo>
                  <a:close/>
                </a:path>
              </a:pathLst>
            </a:custGeom>
            <a:solidFill>
              <a:srgbClr val="FDC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8"/>
            <p:cNvSpPr/>
            <p:nvPr/>
          </p:nvSpPr>
          <p:spPr>
            <a:xfrm>
              <a:off x="5635650" y="2291450"/>
              <a:ext cx="3700" cy="46975"/>
            </a:xfrm>
            <a:custGeom>
              <a:avLst/>
              <a:gdLst/>
              <a:ahLst/>
              <a:cxnLst/>
              <a:rect l="l" t="t" r="r" b="b"/>
              <a:pathLst>
                <a:path w="148" h="1879" extrusionOk="0">
                  <a:moveTo>
                    <a:pt x="32" y="0"/>
                  </a:moveTo>
                  <a:cubicBezTo>
                    <a:pt x="0" y="310"/>
                    <a:pt x="0" y="630"/>
                    <a:pt x="14" y="940"/>
                  </a:cubicBezTo>
                  <a:cubicBezTo>
                    <a:pt x="32" y="1101"/>
                    <a:pt x="32" y="1263"/>
                    <a:pt x="60" y="1407"/>
                  </a:cubicBezTo>
                  <a:cubicBezTo>
                    <a:pt x="74" y="1569"/>
                    <a:pt x="102" y="1731"/>
                    <a:pt x="148" y="1879"/>
                  </a:cubicBezTo>
                  <a:cubicBezTo>
                    <a:pt x="134" y="1717"/>
                    <a:pt x="134" y="1569"/>
                    <a:pt x="120" y="1407"/>
                  </a:cubicBezTo>
                  <a:lnTo>
                    <a:pt x="102" y="940"/>
                  </a:lnTo>
                  <a:cubicBezTo>
                    <a:pt x="88" y="616"/>
                    <a:pt x="60" y="310"/>
                    <a:pt x="32" y="0"/>
                  </a:cubicBezTo>
                  <a:close/>
                </a:path>
              </a:pathLst>
            </a:custGeom>
            <a:solidFill>
              <a:srgbClr val="FDC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8"/>
            <p:cNvSpPr/>
            <p:nvPr/>
          </p:nvSpPr>
          <p:spPr>
            <a:xfrm>
              <a:off x="5818475" y="2288550"/>
              <a:ext cx="9250" cy="70375"/>
            </a:xfrm>
            <a:custGeom>
              <a:avLst/>
              <a:gdLst/>
              <a:ahLst/>
              <a:cxnLst/>
              <a:rect l="l" t="t" r="r" b="b"/>
              <a:pathLst>
                <a:path w="370" h="2815" extrusionOk="0">
                  <a:moveTo>
                    <a:pt x="264" y="0"/>
                  </a:moveTo>
                  <a:lnTo>
                    <a:pt x="281" y="366"/>
                  </a:lnTo>
                  <a:lnTo>
                    <a:pt x="281" y="718"/>
                  </a:lnTo>
                  <a:cubicBezTo>
                    <a:pt x="281" y="954"/>
                    <a:pt x="281" y="1203"/>
                    <a:pt x="264" y="1435"/>
                  </a:cubicBezTo>
                  <a:cubicBezTo>
                    <a:pt x="264" y="1671"/>
                    <a:pt x="250" y="1907"/>
                    <a:pt x="208" y="2139"/>
                  </a:cubicBezTo>
                  <a:cubicBezTo>
                    <a:pt x="193" y="2259"/>
                    <a:pt x="162" y="2375"/>
                    <a:pt x="134" y="2477"/>
                  </a:cubicBezTo>
                  <a:cubicBezTo>
                    <a:pt x="106" y="2593"/>
                    <a:pt x="60" y="2712"/>
                    <a:pt x="0" y="2814"/>
                  </a:cubicBezTo>
                  <a:cubicBezTo>
                    <a:pt x="148" y="2624"/>
                    <a:pt x="222" y="2389"/>
                    <a:pt x="264" y="2153"/>
                  </a:cubicBezTo>
                  <a:cubicBezTo>
                    <a:pt x="324" y="1921"/>
                    <a:pt x="338" y="1671"/>
                    <a:pt x="352" y="1435"/>
                  </a:cubicBezTo>
                  <a:cubicBezTo>
                    <a:pt x="369" y="1203"/>
                    <a:pt x="369" y="954"/>
                    <a:pt x="338" y="718"/>
                  </a:cubicBezTo>
                  <a:cubicBezTo>
                    <a:pt x="324" y="482"/>
                    <a:pt x="310" y="236"/>
                    <a:pt x="264" y="0"/>
                  </a:cubicBezTo>
                  <a:close/>
                </a:path>
              </a:pathLst>
            </a:custGeom>
            <a:solidFill>
              <a:srgbClr val="FDC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8"/>
            <p:cNvSpPr/>
            <p:nvPr/>
          </p:nvSpPr>
          <p:spPr>
            <a:xfrm>
              <a:off x="5625450" y="2175725"/>
              <a:ext cx="22000" cy="47250"/>
            </a:xfrm>
            <a:custGeom>
              <a:avLst/>
              <a:gdLst/>
              <a:ahLst/>
              <a:cxnLst/>
              <a:rect l="l" t="t" r="r" b="b"/>
              <a:pathLst>
                <a:path w="880" h="1890" extrusionOk="0">
                  <a:moveTo>
                    <a:pt x="879" y="0"/>
                  </a:moveTo>
                  <a:cubicBezTo>
                    <a:pt x="806" y="42"/>
                    <a:pt x="732" y="102"/>
                    <a:pt x="658" y="159"/>
                  </a:cubicBezTo>
                  <a:lnTo>
                    <a:pt x="616" y="204"/>
                  </a:lnTo>
                  <a:lnTo>
                    <a:pt x="570" y="264"/>
                  </a:lnTo>
                  <a:cubicBezTo>
                    <a:pt x="542" y="292"/>
                    <a:pt x="510" y="320"/>
                    <a:pt x="482" y="366"/>
                  </a:cubicBezTo>
                  <a:cubicBezTo>
                    <a:pt x="380" y="510"/>
                    <a:pt x="292" y="672"/>
                    <a:pt x="218" y="834"/>
                  </a:cubicBezTo>
                  <a:cubicBezTo>
                    <a:pt x="158" y="1010"/>
                    <a:pt x="102" y="1172"/>
                    <a:pt x="70" y="1347"/>
                  </a:cubicBezTo>
                  <a:cubicBezTo>
                    <a:pt x="28" y="1523"/>
                    <a:pt x="0" y="1699"/>
                    <a:pt x="0" y="1889"/>
                  </a:cubicBezTo>
                  <a:cubicBezTo>
                    <a:pt x="14" y="1801"/>
                    <a:pt x="42" y="1713"/>
                    <a:pt x="56" y="1625"/>
                  </a:cubicBezTo>
                  <a:cubicBezTo>
                    <a:pt x="88" y="1537"/>
                    <a:pt x="102" y="1449"/>
                    <a:pt x="130" y="1362"/>
                  </a:cubicBezTo>
                  <a:cubicBezTo>
                    <a:pt x="176" y="1200"/>
                    <a:pt x="232" y="1024"/>
                    <a:pt x="306" y="862"/>
                  </a:cubicBezTo>
                  <a:cubicBezTo>
                    <a:pt x="366" y="704"/>
                    <a:pt x="440" y="542"/>
                    <a:pt x="542" y="394"/>
                  </a:cubicBezTo>
                  <a:cubicBezTo>
                    <a:pt x="556" y="366"/>
                    <a:pt x="584" y="320"/>
                    <a:pt x="616" y="292"/>
                  </a:cubicBezTo>
                  <a:lnTo>
                    <a:pt x="644" y="232"/>
                  </a:lnTo>
                  <a:lnTo>
                    <a:pt x="686" y="190"/>
                  </a:lnTo>
                  <a:cubicBezTo>
                    <a:pt x="718" y="159"/>
                    <a:pt x="746" y="116"/>
                    <a:pt x="774" y="88"/>
                  </a:cubicBezTo>
                  <a:cubicBezTo>
                    <a:pt x="806" y="57"/>
                    <a:pt x="848" y="28"/>
                    <a:pt x="879" y="0"/>
                  </a:cubicBezTo>
                  <a:close/>
                </a:path>
              </a:pathLst>
            </a:custGeom>
            <a:solidFill>
              <a:srgbClr val="FDC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8"/>
            <p:cNvSpPr/>
            <p:nvPr/>
          </p:nvSpPr>
          <p:spPr>
            <a:xfrm>
              <a:off x="5803075" y="2166125"/>
              <a:ext cx="26050" cy="63075"/>
            </a:xfrm>
            <a:custGeom>
              <a:avLst/>
              <a:gdLst/>
              <a:ahLst/>
              <a:cxnLst/>
              <a:rect l="l" t="t" r="r" b="b"/>
              <a:pathLst>
                <a:path w="1042" h="2523" extrusionOk="0">
                  <a:moveTo>
                    <a:pt x="0" y="1"/>
                  </a:moveTo>
                  <a:cubicBezTo>
                    <a:pt x="74" y="103"/>
                    <a:pt x="148" y="191"/>
                    <a:pt x="208" y="279"/>
                  </a:cubicBezTo>
                  <a:cubicBezTo>
                    <a:pt x="282" y="384"/>
                    <a:pt x="338" y="472"/>
                    <a:pt x="398" y="574"/>
                  </a:cubicBezTo>
                  <a:cubicBezTo>
                    <a:pt x="514" y="764"/>
                    <a:pt x="634" y="968"/>
                    <a:pt x="722" y="1190"/>
                  </a:cubicBezTo>
                  <a:cubicBezTo>
                    <a:pt x="809" y="1394"/>
                    <a:pt x="880" y="1615"/>
                    <a:pt x="940" y="1833"/>
                  </a:cubicBezTo>
                  <a:lnTo>
                    <a:pt x="968" y="1995"/>
                  </a:lnTo>
                  <a:lnTo>
                    <a:pt x="999" y="2171"/>
                  </a:lnTo>
                  <a:cubicBezTo>
                    <a:pt x="999" y="2199"/>
                    <a:pt x="999" y="2231"/>
                    <a:pt x="1014" y="2259"/>
                  </a:cubicBezTo>
                  <a:lnTo>
                    <a:pt x="1014" y="2347"/>
                  </a:lnTo>
                  <a:cubicBezTo>
                    <a:pt x="1014" y="2407"/>
                    <a:pt x="1028" y="2463"/>
                    <a:pt x="1028" y="2523"/>
                  </a:cubicBezTo>
                  <a:cubicBezTo>
                    <a:pt x="1042" y="2287"/>
                    <a:pt x="1042" y="2055"/>
                    <a:pt x="999" y="1819"/>
                  </a:cubicBezTo>
                  <a:cubicBezTo>
                    <a:pt x="999" y="1791"/>
                    <a:pt x="985" y="1760"/>
                    <a:pt x="985" y="1731"/>
                  </a:cubicBezTo>
                  <a:lnTo>
                    <a:pt x="954" y="1644"/>
                  </a:lnTo>
                  <a:cubicBezTo>
                    <a:pt x="940" y="1598"/>
                    <a:pt x="940" y="1542"/>
                    <a:pt x="911" y="1482"/>
                  </a:cubicBezTo>
                  <a:cubicBezTo>
                    <a:pt x="880" y="1366"/>
                    <a:pt x="838" y="1264"/>
                    <a:pt x="792" y="1144"/>
                  </a:cubicBezTo>
                  <a:cubicBezTo>
                    <a:pt x="704" y="940"/>
                    <a:pt x="588" y="736"/>
                    <a:pt x="458" y="543"/>
                  </a:cubicBezTo>
                  <a:cubicBezTo>
                    <a:pt x="324" y="339"/>
                    <a:pt x="176" y="163"/>
                    <a:pt x="0" y="1"/>
                  </a:cubicBezTo>
                  <a:close/>
                </a:path>
              </a:pathLst>
            </a:custGeom>
            <a:solidFill>
              <a:srgbClr val="FDC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8"/>
            <p:cNvSpPr/>
            <p:nvPr/>
          </p:nvSpPr>
          <p:spPr>
            <a:xfrm>
              <a:off x="5652875" y="2351950"/>
              <a:ext cx="159450" cy="128950"/>
            </a:xfrm>
            <a:custGeom>
              <a:avLst/>
              <a:gdLst/>
              <a:ahLst/>
              <a:cxnLst/>
              <a:rect l="l" t="t" r="r" b="b"/>
              <a:pathLst>
                <a:path w="6378" h="5158" extrusionOk="0">
                  <a:moveTo>
                    <a:pt x="1232" y="0"/>
                  </a:moveTo>
                  <a:cubicBezTo>
                    <a:pt x="926" y="0"/>
                    <a:pt x="662" y="218"/>
                    <a:pt x="616" y="496"/>
                  </a:cubicBezTo>
                  <a:lnTo>
                    <a:pt x="60" y="4527"/>
                  </a:lnTo>
                  <a:cubicBezTo>
                    <a:pt x="1" y="4865"/>
                    <a:pt x="292" y="5157"/>
                    <a:pt x="662" y="5157"/>
                  </a:cubicBezTo>
                  <a:lnTo>
                    <a:pt x="5717" y="5157"/>
                  </a:lnTo>
                  <a:cubicBezTo>
                    <a:pt x="6082" y="5157"/>
                    <a:pt x="6378" y="4865"/>
                    <a:pt x="6332" y="4527"/>
                  </a:cubicBezTo>
                  <a:lnTo>
                    <a:pt x="5776" y="496"/>
                  </a:lnTo>
                  <a:cubicBezTo>
                    <a:pt x="5731" y="218"/>
                    <a:pt x="5467" y="0"/>
                    <a:pt x="5161"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8"/>
            <p:cNvSpPr/>
            <p:nvPr/>
          </p:nvSpPr>
          <p:spPr>
            <a:xfrm>
              <a:off x="5661325" y="2340175"/>
              <a:ext cx="141775" cy="143700"/>
            </a:xfrm>
            <a:custGeom>
              <a:avLst/>
              <a:gdLst/>
              <a:ahLst/>
              <a:cxnLst/>
              <a:rect l="l" t="t" r="r" b="b"/>
              <a:pathLst>
                <a:path w="5671" h="5748" extrusionOk="0">
                  <a:moveTo>
                    <a:pt x="2139" y="0"/>
                  </a:moveTo>
                  <a:cubicBezTo>
                    <a:pt x="2139" y="0"/>
                    <a:pt x="1555" y="352"/>
                    <a:pt x="982" y="383"/>
                  </a:cubicBezTo>
                  <a:cubicBezTo>
                    <a:pt x="0" y="426"/>
                    <a:pt x="88" y="967"/>
                    <a:pt x="74" y="1569"/>
                  </a:cubicBezTo>
                  <a:cubicBezTo>
                    <a:pt x="42" y="2054"/>
                    <a:pt x="162" y="4721"/>
                    <a:pt x="218" y="5748"/>
                  </a:cubicBezTo>
                  <a:lnTo>
                    <a:pt x="5452" y="5748"/>
                  </a:lnTo>
                  <a:cubicBezTo>
                    <a:pt x="5512" y="4721"/>
                    <a:pt x="5628" y="2054"/>
                    <a:pt x="5600" y="1569"/>
                  </a:cubicBezTo>
                  <a:cubicBezTo>
                    <a:pt x="5568" y="967"/>
                    <a:pt x="5670" y="426"/>
                    <a:pt x="4689" y="383"/>
                  </a:cubicBezTo>
                  <a:cubicBezTo>
                    <a:pt x="4119" y="352"/>
                    <a:pt x="3518" y="194"/>
                    <a:pt x="3518" y="194"/>
                  </a:cubicBezTo>
                  <a:lnTo>
                    <a:pt x="2139" y="0"/>
                  </a:ln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8"/>
            <p:cNvSpPr/>
            <p:nvPr/>
          </p:nvSpPr>
          <p:spPr>
            <a:xfrm>
              <a:off x="5708975" y="2329600"/>
              <a:ext cx="42500" cy="35200"/>
            </a:xfrm>
            <a:custGeom>
              <a:avLst/>
              <a:gdLst/>
              <a:ahLst/>
              <a:cxnLst/>
              <a:rect l="l" t="t" r="r" b="b"/>
              <a:pathLst>
                <a:path w="1700" h="1408" extrusionOk="0">
                  <a:moveTo>
                    <a:pt x="1" y="1"/>
                  </a:moveTo>
                  <a:lnTo>
                    <a:pt x="1" y="571"/>
                  </a:lnTo>
                  <a:cubicBezTo>
                    <a:pt x="1" y="1025"/>
                    <a:pt x="381" y="1408"/>
                    <a:pt x="848" y="1408"/>
                  </a:cubicBezTo>
                  <a:cubicBezTo>
                    <a:pt x="1320" y="1408"/>
                    <a:pt x="1700" y="1025"/>
                    <a:pt x="1700" y="571"/>
                  </a:cubicBezTo>
                  <a:lnTo>
                    <a:pt x="1700" y="1"/>
                  </a:lnTo>
                  <a:close/>
                </a:path>
              </a:pathLst>
            </a:custGeom>
            <a:solidFill>
              <a:srgbClr val="FF9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8"/>
            <p:cNvSpPr/>
            <p:nvPr/>
          </p:nvSpPr>
          <p:spPr>
            <a:xfrm>
              <a:off x="5708975" y="2336200"/>
              <a:ext cx="42500" cy="11100"/>
            </a:xfrm>
            <a:custGeom>
              <a:avLst/>
              <a:gdLst/>
              <a:ahLst/>
              <a:cxnLst/>
              <a:rect l="l" t="t" r="r" b="b"/>
              <a:pathLst>
                <a:path w="1700" h="444" extrusionOk="0">
                  <a:moveTo>
                    <a:pt x="1700" y="1"/>
                  </a:moveTo>
                  <a:cubicBezTo>
                    <a:pt x="1464" y="43"/>
                    <a:pt x="1232" y="89"/>
                    <a:pt x="996" y="89"/>
                  </a:cubicBezTo>
                  <a:cubicBezTo>
                    <a:pt x="921" y="92"/>
                    <a:pt x="846" y="94"/>
                    <a:pt x="771" y="94"/>
                  </a:cubicBezTo>
                  <a:cubicBezTo>
                    <a:pt x="509" y="94"/>
                    <a:pt x="250" y="72"/>
                    <a:pt x="1" y="15"/>
                  </a:cubicBezTo>
                  <a:lnTo>
                    <a:pt x="1" y="307"/>
                  </a:lnTo>
                  <a:cubicBezTo>
                    <a:pt x="1" y="321"/>
                    <a:pt x="15" y="335"/>
                    <a:pt x="15" y="367"/>
                  </a:cubicBezTo>
                  <a:cubicBezTo>
                    <a:pt x="272" y="414"/>
                    <a:pt x="551" y="444"/>
                    <a:pt x="834" y="444"/>
                  </a:cubicBezTo>
                  <a:cubicBezTo>
                    <a:pt x="888" y="444"/>
                    <a:pt x="942" y="443"/>
                    <a:pt x="996" y="440"/>
                  </a:cubicBezTo>
                  <a:cubicBezTo>
                    <a:pt x="1232" y="423"/>
                    <a:pt x="1464" y="395"/>
                    <a:pt x="1700" y="335"/>
                  </a:cubicBezTo>
                  <a:lnTo>
                    <a:pt x="1700" y="307"/>
                  </a:lnTo>
                  <a:lnTo>
                    <a:pt x="1700" y="1"/>
                  </a:lnTo>
                  <a:close/>
                </a:path>
              </a:pathLst>
            </a:custGeom>
            <a:solidFill>
              <a:srgbClr val="F57B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8"/>
            <p:cNvSpPr/>
            <p:nvPr/>
          </p:nvSpPr>
          <p:spPr>
            <a:xfrm>
              <a:off x="5722175" y="2362950"/>
              <a:ext cx="18675" cy="25475"/>
            </a:xfrm>
            <a:custGeom>
              <a:avLst/>
              <a:gdLst/>
              <a:ahLst/>
              <a:cxnLst/>
              <a:rect l="l" t="t" r="r" b="b"/>
              <a:pathLst>
                <a:path w="747" h="1019" extrusionOk="0">
                  <a:moveTo>
                    <a:pt x="443" y="0"/>
                  </a:moveTo>
                  <a:cubicBezTo>
                    <a:pt x="373" y="0"/>
                    <a:pt x="299" y="7"/>
                    <a:pt x="247" y="14"/>
                  </a:cubicBezTo>
                  <a:cubicBezTo>
                    <a:pt x="190" y="28"/>
                    <a:pt x="130" y="56"/>
                    <a:pt x="88" y="116"/>
                  </a:cubicBezTo>
                  <a:cubicBezTo>
                    <a:pt x="0" y="292"/>
                    <a:pt x="28" y="630"/>
                    <a:pt x="57" y="834"/>
                  </a:cubicBezTo>
                  <a:cubicBezTo>
                    <a:pt x="71" y="922"/>
                    <a:pt x="145" y="996"/>
                    <a:pt x="247" y="1010"/>
                  </a:cubicBezTo>
                  <a:cubicBezTo>
                    <a:pt x="290" y="1015"/>
                    <a:pt x="336" y="1018"/>
                    <a:pt x="380" y="1018"/>
                  </a:cubicBezTo>
                  <a:cubicBezTo>
                    <a:pt x="456" y="1018"/>
                    <a:pt x="529" y="1008"/>
                    <a:pt x="584" y="981"/>
                  </a:cubicBezTo>
                  <a:cubicBezTo>
                    <a:pt x="746" y="908"/>
                    <a:pt x="718" y="88"/>
                    <a:pt x="616" y="28"/>
                  </a:cubicBezTo>
                  <a:cubicBezTo>
                    <a:pt x="579" y="7"/>
                    <a:pt x="513" y="0"/>
                    <a:pt x="443"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8"/>
            <p:cNvSpPr/>
            <p:nvPr/>
          </p:nvSpPr>
          <p:spPr>
            <a:xfrm>
              <a:off x="5707825" y="2383425"/>
              <a:ext cx="22025" cy="42975"/>
            </a:xfrm>
            <a:custGeom>
              <a:avLst/>
              <a:gdLst/>
              <a:ahLst/>
              <a:cxnLst/>
              <a:rect l="l" t="t" r="r" b="b"/>
              <a:pathLst>
                <a:path w="881" h="1719" extrusionOk="0">
                  <a:moveTo>
                    <a:pt x="778" y="1"/>
                  </a:moveTo>
                  <a:cubicBezTo>
                    <a:pt x="778" y="1"/>
                    <a:pt x="1" y="1436"/>
                    <a:pt x="29" y="1496"/>
                  </a:cubicBezTo>
                  <a:cubicBezTo>
                    <a:pt x="73" y="1553"/>
                    <a:pt x="482" y="1718"/>
                    <a:pt x="628" y="1718"/>
                  </a:cubicBezTo>
                  <a:cubicBezTo>
                    <a:pt x="634" y="1718"/>
                    <a:pt x="640" y="1718"/>
                    <a:pt x="645" y="1717"/>
                  </a:cubicBezTo>
                  <a:cubicBezTo>
                    <a:pt x="778" y="1700"/>
                    <a:pt x="880" y="15"/>
                    <a:pt x="880" y="15"/>
                  </a:cubicBezTo>
                  <a:lnTo>
                    <a:pt x="778" y="1"/>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8"/>
            <p:cNvSpPr/>
            <p:nvPr/>
          </p:nvSpPr>
          <p:spPr>
            <a:xfrm>
              <a:off x="5727625" y="2383425"/>
              <a:ext cx="23850" cy="57700"/>
            </a:xfrm>
            <a:custGeom>
              <a:avLst/>
              <a:gdLst/>
              <a:ahLst/>
              <a:cxnLst/>
              <a:rect l="l" t="t" r="r" b="b"/>
              <a:pathLst>
                <a:path w="954" h="2308" extrusionOk="0">
                  <a:moveTo>
                    <a:pt x="264" y="1"/>
                  </a:moveTo>
                  <a:lnTo>
                    <a:pt x="148" y="29"/>
                  </a:lnTo>
                  <a:cubicBezTo>
                    <a:pt x="148" y="29"/>
                    <a:pt x="0" y="2227"/>
                    <a:pt x="134" y="2287"/>
                  </a:cubicBezTo>
                  <a:cubicBezTo>
                    <a:pt x="173" y="2301"/>
                    <a:pt x="244" y="2308"/>
                    <a:pt x="327" y="2308"/>
                  </a:cubicBezTo>
                  <a:cubicBezTo>
                    <a:pt x="521" y="2308"/>
                    <a:pt x="780" y="2271"/>
                    <a:pt x="852" y="2199"/>
                  </a:cubicBezTo>
                  <a:cubicBezTo>
                    <a:pt x="954" y="2097"/>
                    <a:pt x="264" y="1"/>
                    <a:pt x="264"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8"/>
            <p:cNvSpPr/>
            <p:nvPr/>
          </p:nvSpPr>
          <p:spPr>
            <a:xfrm>
              <a:off x="5704925" y="2343500"/>
              <a:ext cx="27475" cy="39375"/>
            </a:xfrm>
            <a:custGeom>
              <a:avLst/>
              <a:gdLst/>
              <a:ahLst/>
              <a:cxnLst/>
              <a:rect l="l" t="t" r="r" b="b"/>
              <a:pathLst>
                <a:path w="1099" h="1575" extrusionOk="0">
                  <a:moveTo>
                    <a:pt x="131" y="1"/>
                  </a:moveTo>
                  <a:lnTo>
                    <a:pt x="43" y="43"/>
                  </a:lnTo>
                  <a:cubicBezTo>
                    <a:pt x="15" y="43"/>
                    <a:pt x="1" y="75"/>
                    <a:pt x="1" y="103"/>
                  </a:cubicBezTo>
                  <a:cubicBezTo>
                    <a:pt x="1" y="616"/>
                    <a:pt x="353" y="1306"/>
                    <a:pt x="469" y="1538"/>
                  </a:cubicBezTo>
                  <a:cubicBezTo>
                    <a:pt x="485" y="1564"/>
                    <a:pt x="510" y="1575"/>
                    <a:pt x="535" y="1575"/>
                  </a:cubicBezTo>
                  <a:cubicBezTo>
                    <a:pt x="554" y="1575"/>
                    <a:pt x="572" y="1568"/>
                    <a:pt x="585" y="1555"/>
                  </a:cubicBezTo>
                  <a:cubicBezTo>
                    <a:pt x="733" y="1394"/>
                    <a:pt x="1098" y="968"/>
                    <a:pt x="1070" y="792"/>
                  </a:cubicBezTo>
                  <a:cubicBezTo>
                    <a:pt x="1042" y="602"/>
                    <a:pt x="339" y="117"/>
                    <a:pt x="191" y="15"/>
                  </a:cubicBezTo>
                  <a:cubicBezTo>
                    <a:pt x="177" y="1"/>
                    <a:pt x="145" y="1"/>
                    <a:pt x="131"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8"/>
            <p:cNvSpPr/>
            <p:nvPr/>
          </p:nvSpPr>
          <p:spPr>
            <a:xfrm>
              <a:off x="5730175" y="2344550"/>
              <a:ext cx="26050" cy="38100"/>
            </a:xfrm>
            <a:custGeom>
              <a:avLst/>
              <a:gdLst/>
              <a:ahLst/>
              <a:cxnLst/>
              <a:rect l="l" t="t" r="r" b="b"/>
              <a:pathLst>
                <a:path w="1042" h="1524" extrusionOk="0">
                  <a:moveTo>
                    <a:pt x="911" y="1"/>
                  </a:moveTo>
                  <a:cubicBezTo>
                    <a:pt x="894" y="1"/>
                    <a:pt x="866" y="1"/>
                    <a:pt x="852" y="19"/>
                  </a:cubicBezTo>
                  <a:cubicBezTo>
                    <a:pt x="690" y="121"/>
                    <a:pt x="60" y="560"/>
                    <a:pt x="32" y="750"/>
                  </a:cubicBezTo>
                  <a:cubicBezTo>
                    <a:pt x="0" y="912"/>
                    <a:pt x="366" y="1338"/>
                    <a:pt x="514" y="1496"/>
                  </a:cubicBezTo>
                  <a:cubicBezTo>
                    <a:pt x="526" y="1515"/>
                    <a:pt x="544" y="1524"/>
                    <a:pt x="562" y="1524"/>
                  </a:cubicBezTo>
                  <a:cubicBezTo>
                    <a:pt x="587" y="1524"/>
                    <a:pt x="614" y="1508"/>
                    <a:pt x="630" y="1482"/>
                  </a:cubicBezTo>
                  <a:cubicBezTo>
                    <a:pt x="750" y="1264"/>
                    <a:pt x="1028" y="616"/>
                    <a:pt x="1042" y="106"/>
                  </a:cubicBezTo>
                  <a:cubicBezTo>
                    <a:pt x="1042" y="75"/>
                    <a:pt x="1028" y="47"/>
                    <a:pt x="999" y="47"/>
                  </a:cubicBezTo>
                  <a:lnTo>
                    <a:pt x="911" y="1"/>
                  </a:ln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8"/>
            <p:cNvSpPr/>
            <p:nvPr/>
          </p:nvSpPr>
          <p:spPr>
            <a:xfrm>
              <a:off x="5705650" y="2362600"/>
              <a:ext cx="26400" cy="19000"/>
            </a:xfrm>
            <a:custGeom>
              <a:avLst/>
              <a:gdLst/>
              <a:ahLst/>
              <a:cxnLst/>
              <a:rect l="l" t="t" r="r" b="b"/>
              <a:pathLst>
                <a:path w="1056" h="760" extrusionOk="0">
                  <a:moveTo>
                    <a:pt x="1041" y="0"/>
                  </a:moveTo>
                  <a:cubicBezTo>
                    <a:pt x="1041" y="28"/>
                    <a:pt x="1041" y="70"/>
                    <a:pt x="1027" y="102"/>
                  </a:cubicBezTo>
                  <a:cubicBezTo>
                    <a:pt x="1027" y="116"/>
                    <a:pt x="1027" y="130"/>
                    <a:pt x="1013" y="130"/>
                  </a:cubicBezTo>
                  <a:lnTo>
                    <a:pt x="981" y="176"/>
                  </a:lnTo>
                  <a:lnTo>
                    <a:pt x="865" y="334"/>
                  </a:lnTo>
                  <a:cubicBezTo>
                    <a:pt x="837" y="394"/>
                    <a:pt x="791" y="454"/>
                    <a:pt x="749" y="496"/>
                  </a:cubicBezTo>
                  <a:cubicBezTo>
                    <a:pt x="704" y="556"/>
                    <a:pt x="675" y="598"/>
                    <a:pt x="616" y="644"/>
                  </a:cubicBezTo>
                  <a:cubicBezTo>
                    <a:pt x="616" y="658"/>
                    <a:pt x="602" y="658"/>
                    <a:pt x="587" y="672"/>
                  </a:cubicBezTo>
                  <a:lnTo>
                    <a:pt x="556" y="672"/>
                  </a:lnTo>
                  <a:cubicBezTo>
                    <a:pt x="542" y="672"/>
                    <a:pt x="514" y="658"/>
                    <a:pt x="485" y="644"/>
                  </a:cubicBezTo>
                  <a:cubicBezTo>
                    <a:pt x="426" y="630"/>
                    <a:pt x="366" y="584"/>
                    <a:pt x="324" y="556"/>
                  </a:cubicBezTo>
                  <a:cubicBezTo>
                    <a:pt x="204" y="468"/>
                    <a:pt x="102" y="394"/>
                    <a:pt x="0" y="306"/>
                  </a:cubicBezTo>
                  <a:lnTo>
                    <a:pt x="0" y="306"/>
                  </a:lnTo>
                  <a:cubicBezTo>
                    <a:pt x="88" y="408"/>
                    <a:pt x="176" y="510"/>
                    <a:pt x="278" y="598"/>
                  </a:cubicBezTo>
                  <a:cubicBezTo>
                    <a:pt x="324" y="644"/>
                    <a:pt x="380" y="686"/>
                    <a:pt x="440" y="718"/>
                  </a:cubicBezTo>
                  <a:cubicBezTo>
                    <a:pt x="485" y="732"/>
                    <a:pt x="514" y="746"/>
                    <a:pt x="556" y="760"/>
                  </a:cubicBezTo>
                  <a:cubicBezTo>
                    <a:pt x="573" y="760"/>
                    <a:pt x="587" y="760"/>
                    <a:pt x="602" y="746"/>
                  </a:cubicBezTo>
                  <a:lnTo>
                    <a:pt x="630" y="746"/>
                  </a:lnTo>
                  <a:cubicBezTo>
                    <a:pt x="644" y="732"/>
                    <a:pt x="661" y="718"/>
                    <a:pt x="675" y="704"/>
                  </a:cubicBezTo>
                  <a:cubicBezTo>
                    <a:pt x="777" y="616"/>
                    <a:pt x="851" y="496"/>
                    <a:pt x="925" y="380"/>
                  </a:cubicBezTo>
                  <a:cubicBezTo>
                    <a:pt x="953" y="320"/>
                    <a:pt x="981" y="264"/>
                    <a:pt x="1013" y="204"/>
                  </a:cubicBezTo>
                  <a:lnTo>
                    <a:pt x="1041" y="158"/>
                  </a:lnTo>
                  <a:cubicBezTo>
                    <a:pt x="1041" y="130"/>
                    <a:pt x="1055" y="116"/>
                    <a:pt x="1055" y="102"/>
                  </a:cubicBezTo>
                  <a:cubicBezTo>
                    <a:pt x="1055" y="70"/>
                    <a:pt x="1055" y="28"/>
                    <a:pt x="1041"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8"/>
            <p:cNvSpPr/>
            <p:nvPr/>
          </p:nvSpPr>
          <p:spPr>
            <a:xfrm>
              <a:off x="5731325" y="2366200"/>
              <a:ext cx="27100" cy="17600"/>
            </a:xfrm>
            <a:custGeom>
              <a:avLst/>
              <a:gdLst/>
              <a:ahLst/>
              <a:cxnLst/>
              <a:rect l="l" t="t" r="r" b="b"/>
              <a:pathLst>
                <a:path w="1084" h="704" extrusionOk="0">
                  <a:moveTo>
                    <a:pt x="0" y="0"/>
                  </a:moveTo>
                  <a:lnTo>
                    <a:pt x="0" y="0"/>
                  </a:lnTo>
                  <a:cubicBezTo>
                    <a:pt x="56" y="134"/>
                    <a:pt x="130" y="264"/>
                    <a:pt x="232" y="384"/>
                  </a:cubicBezTo>
                  <a:cubicBezTo>
                    <a:pt x="278" y="454"/>
                    <a:pt x="320" y="514"/>
                    <a:pt x="380" y="560"/>
                  </a:cubicBezTo>
                  <a:cubicBezTo>
                    <a:pt x="408" y="588"/>
                    <a:pt x="426" y="616"/>
                    <a:pt x="468" y="647"/>
                  </a:cubicBezTo>
                  <a:cubicBezTo>
                    <a:pt x="496" y="662"/>
                    <a:pt x="542" y="690"/>
                    <a:pt x="584" y="690"/>
                  </a:cubicBezTo>
                  <a:cubicBezTo>
                    <a:pt x="609" y="699"/>
                    <a:pt x="635" y="704"/>
                    <a:pt x="662" y="704"/>
                  </a:cubicBezTo>
                  <a:cubicBezTo>
                    <a:pt x="715" y="704"/>
                    <a:pt x="771" y="685"/>
                    <a:pt x="820" y="647"/>
                  </a:cubicBezTo>
                  <a:cubicBezTo>
                    <a:pt x="865" y="630"/>
                    <a:pt x="894" y="602"/>
                    <a:pt x="908" y="560"/>
                  </a:cubicBezTo>
                  <a:cubicBezTo>
                    <a:pt x="936" y="528"/>
                    <a:pt x="953" y="500"/>
                    <a:pt x="967" y="454"/>
                  </a:cubicBezTo>
                  <a:cubicBezTo>
                    <a:pt x="1041" y="324"/>
                    <a:pt x="1084" y="176"/>
                    <a:pt x="1069" y="14"/>
                  </a:cubicBezTo>
                  <a:lnTo>
                    <a:pt x="1069" y="14"/>
                  </a:lnTo>
                  <a:cubicBezTo>
                    <a:pt x="1041" y="162"/>
                    <a:pt x="982" y="310"/>
                    <a:pt x="908" y="426"/>
                  </a:cubicBezTo>
                  <a:cubicBezTo>
                    <a:pt x="894" y="454"/>
                    <a:pt x="880" y="486"/>
                    <a:pt x="848" y="514"/>
                  </a:cubicBezTo>
                  <a:cubicBezTo>
                    <a:pt x="834" y="542"/>
                    <a:pt x="806" y="574"/>
                    <a:pt x="778" y="588"/>
                  </a:cubicBezTo>
                  <a:cubicBezTo>
                    <a:pt x="744" y="608"/>
                    <a:pt x="696" y="621"/>
                    <a:pt x="650" y="621"/>
                  </a:cubicBezTo>
                  <a:cubicBezTo>
                    <a:pt x="633" y="621"/>
                    <a:pt x="617" y="620"/>
                    <a:pt x="602" y="616"/>
                  </a:cubicBezTo>
                  <a:cubicBezTo>
                    <a:pt x="570" y="602"/>
                    <a:pt x="542" y="588"/>
                    <a:pt x="514" y="574"/>
                  </a:cubicBezTo>
                  <a:cubicBezTo>
                    <a:pt x="482" y="560"/>
                    <a:pt x="454" y="528"/>
                    <a:pt x="426" y="500"/>
                  </a:cubicBezTo>
                  <a:cubicBezTo>
                    <a:pt x="380" y="454"/>
                    <a:pt x="320" y="398"/>
                    <a:pt x="278" y="352"/>
                  </a:cubicBezTo>
                  <a:cubicBezTo>
                    <a:pt x="176" y="236"/>
                    <a:pt x="88" y="120"/>
                    <a:pt x="0"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8"/>
            <p:cNvSpPr/>
            <p:nvPr/>
          </p:nvSpPr>
          <p:spPr>
            <a:xfrm>
              <a:off x="5556500" y="2323675"/>
              <a:ext cx="32300" cy="41850"/>
            </a:xfrm>
            <a:custGeom>
              <a:avLst/>
              <a:gdLst/>
              <a:ahLst/>
              <a:cxnLst/>
              <a:rect l="l" t="t" r="r" b="b"/>
              <a:pathLst>
                <a:path w="1292" h="1674" extrusionOk="0">
                  <a:moveTo>
                    <a:pt x="488" y="1"/>
                  </a:moveTo>
                  <a:cubicBezTo>
                    <a:pt x="477" y="1"/>
                    <a:pt x="466" y="1"/>
                    <a:pt x="454" y="2"/>
                  </a:cubicBezTo>
                  <a:cubicBezTo>
                    <a:pt x="190" y="16"/>
                    <a:pt x="0" y="238"/>
                    <a:pt x="32" y="502"/>
                  </a:cubicBezTo>
                  <a:cubicBezTo>
                    <a:pt x="32" y="590"/>
                    <a:pt x="46" y="646"/>
                    <a:pt x="46" y="734"/>
                  </a:cubicBezTo>
                  <a:cubicBezTo>
                    <a:pt x="60" y="808"/>
                    <a:pt x="74" y="882"/>
                    <a:pt x="74" y="956"/>
                  </a:cubicBezTo>
                  <a:cubicBezTo>
                    <a:pt x="102" y="1100"/>
                    <a:pt x="134" y="1247"/>
                    <a:pt x="176" y="1395"/>
                  </a:cubicBezTo>
                  <a:cubicBezTo>
                    <a:pt x="190" y="1483"/>
                    <a:pt x="222" y="1585"/>
                    <a:pt x="250" y="1673"/>
                  </a:cubicBezTo>
                  <a:cubicBezTo>
                    <a:pt x="542" y="1469"/>
                    <a:pt x="823" y="1233"/>
                    <a:pt x="1101" y="1012"/>
                  </a:cubicBezTo>
                  <a:cubicBezTo>
                    <a:pt x="1158" y="970"/>
                    <a:pt x="1231" y="924"/>
                    <a:pt x="1291" y="868"/>
                  </a:cubicBezTo>
                  <a:cubicBezTo>
                    <a:pt x="1231" y="780"/>
                    <a:pt x="1175" y="678"/>
                    <a:pt x="1101" y="572"/>
                  </a:cubicBezTo>
                  <a:lnTo>
                    <a:pt x="1013" y="414"/>
                  </a:lnTo>
                  <a:cubicBezTo>
                    <a:pt x="968" y="368"/>
                    <a:pt x="940" y="308"/>
                    <a:pt x="911" y="266"/>
                  </a:cubicBezTo>
                  <a:lnTo>
                    <a:pt x="866" y="192"/>
                  </a:lnTo>
                  <a:cubicBezTo>
                    <a:pt x="784" y="84"/>
                    <a:pt x="638" y="1"/>
                    <a:pt x="488" y="1"/>
                  </a:cubicBezTo>
                  <a:close/>
                </a:path>
              </a:pathLst>
            </a:custGeom>
            <a:solidFill>
              <a:srgbClr val="FF9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8"/>
            <p:cNvSpPr/>
            <p:nvPr/>
          </p:nvSpPr>
          <p:spPr>
            <a:xfrm>
              <a:off x="5545850" y="2289850"/>
              <a:ext cx="41100" cy="47075"/>
            </a:xfrm>
            <a:custGeom>
              <a:avLst/>
              <a:gdLst/>
              <a:ahLst/>
              <a:cxnLst/>
              <a:rect l="l" t="t" r="r" b="b"/>
              <a:pathLst>
                <a:path w="1644" h="1883" extrusionOk="0">
                  <a:moveTo>
                    <a:pt x="1000" y="0"/>
                  </a:moveTo>
                  <a:cubicBezTo>
                    <a:pt x="989" y="0"/>
                    <a:pt x="978" y="3"/>
                    <a:pt x="968" y="8"/>
                  </a:cubicBezTo>
                  <a:cubicBezTo>
                    <a:pt x="852" y="78"/>
                    <a:pt x="898" y="638"/>
                    <a:pt x="898" y="638"/>
                  </a:cubicBezTo>
                  <a:cubicBezTo>
                    <a:pt x="855" y="446"/>
                    <a:pt x="689" y="42"/>
                    <a:pt x="573" y="42"/>
                  </a:cubicBezTo>
                  <a:cubicBezTo>
                    <a:pt x="564" y="42"/>
                    <a:pt x="555" y="45"/>
                    <a:pt x="546" y="50"/>
                  </a:cubicBezTo>
                  <a:cubicBezTo>
                    <a:pt x="426" y="110"/>
                    <a:pt x="602" y="740"/>
                    <a:pt x="602" y="740"/>
                  </a:cubicBezTo>
                  <a:cubicBezTo>
                    <a:pt x="602" y="740"/>
                    <a:pt x="369" y="273"/>
                    <a:pt x="252" y="273"/>
                  </a:cubicBezTo>
                  <a:cubicBezTo>
                    <a:pt x="241" y="273"/>
                    <a:pt x="231" y="277"/>
                    <a:pt x="222" y="286"/>
                  </a:cubicBezTo>
                  <a:cubicBezTo>
                    <a:pt x="120" y="374"/>
                    <a:pt x="310" y="842"/>
                    <a:pt x="310" y="842"/>
                  </a:cubicBezTo>
                  <a:cubicBezTo>
                    <a:pt x="229" y="768"/>
                    <a:pt x="163" y="749"/>
                    <a:pt x="118" y="749"/>
                  </a:cubicBezTo>
                  <a:cubicBezTo>
                    <a:pt x="72" y="749"/>
                    <a:pt x="46" y="768"/>
                    <a:pt x="46" y="768"/>
                  </a:cubicBezTo>
                  <a:cubicBezTo>
                    <a:pt x="1" y="1091"/>
                    <a:pt x="528" y="1883"/>
                    <a:pt x="528" y="1883"/>
                  </a:cubicBezTo>
                  <a:cubicBezTo>
                    <a:pt x="528" y="1883"/>
                    <a:pt x="1292" y="1735"/>
                    <a:pt x="1306" y="1721"/>
                  </a:cubicBezTo>
                  <a:cubicBezTo>
                    <a:pt x="1306" y="1721"/>
                    <a:pt x="1527" y="1018"/>
                    <a:pt x="1584" y="902"/>
                  </a:cubicBezTo>
                  <a:cubicBezTo>
                    <a:pt x="1643" y="782"/>
                    <a:pt x="1615" y="680"/>
                    <a:pt x="1527" y="638"/>
                  </a:cubicBezTo>
                  <a:cubicBezTo>
                    <a:pt x="1519" y="635"/>
                    <a:pt x="1511" y="634"/>
                    <a:pt x="1501" y="634"/>
                  </a:cubicBezTo>
                  <a:cubicBezTo>
                    <a:pt x="1404" y="634"/>
                    <a:pt x="1232" y="768"/>
                    <a:pt x="1232" y="768"/>
                  </a:cubicBezTo>
                  <a:cubicBezTo>
                    <a:pt x="1248" y="286"/>
                    <a:pt x="1114" y="0"/>
                    <a:pt x="1000" y="0"/>
                  </a:cubicBezTo>
                  <a:close/>
                </a:path>
              </a:pathLst>
            </a:custGeom>
            <a:solidFill>
              <a:srgbClr val="FF9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8"/>
            <p:cNvSpPr/>
            <p:nvPr/>
          </p:nvSpPr>
          <p:spPr>
            <a:xfrm>
              <a:off x="5555450" y="2333200"/>
              <a:ext cx="155325" cy="93525"/>
            </a:xfrm>
            <a:custGeom>
              <a:avLst/>
              <a:gdLst/>
              <a:ahLst/>
              <a:cxnLst/>
              <a:rect l="l" t="t" r="r" b="b"/>
              <a:pathLst>
                <a:path w="6213" h="3741" extrusionOk="0">
                  <a:moveTo>
                    <a:pt x="1089" y="1"/>
                  </a:moveTo>
                  <a:cubicBezTo>
                    <a:pt x="919" y="1"/>
                    <a:pt x="42" y="353"/>
                    <a:pt x="42" y="353"/>
                  </a:cubicBezTo>
                  <a:cubicBezTo>
                    <a:pt x="42" y="353"/>
                    <a:pt x="0" y="2098"/>
                    <a:pt x="1393" y="3153"/>
                  </a:cubicBezTo>
                  <a:cubicBezTo>
                    <a:pt x="1981" y="3598"/>
                    <a:pt x="2488" y="3740"/>
                    <a:pt x="2931" y="3740"/>
                  </a:cubicBezTo>
                  <a:cubicBezTo>
                    <a:pt x="3525" y="3740"/>
                    <a:pt x="4002" y="3484"/>
                    <a:pt x="4397" y="3357"/>
                  </a:cubicBezTo>
                  <a:cubicBezTo>
                    <a:pt x="5086" y="3153"/>
                    <a:pt x="5628" y="2288"/>
                    <a:pt x="5804" y="2126"/>
                  </a:cubicBezTo>
                  <a:cubicBezTo>
                    <a:pt x="5994" y="1950"/>
                    <a:pt x="6212" y="852"/>
                    <a:pt x="5350" y="662"/>
                  </a:cubicBezTo>
                  <a:cubicBezTo>
                    <a:pt x="5280" y="648"/>
                    <a:pt x="5210" y="642"/>
                    <a:pt x="5142" y="642"/>
                  </a:cubicBezTo>
                  <a:cubicBezTo>
                    <a:pt x="4365" y="642"/>
                    <a:pt x="3683" y="1489"/>
                    <a:pt x="2930" y="1732"/>
                  </a:cubicBezTo>
                  <a:cubicBezTo>
                    <a:pt x="2879" y="1748"/>
                    <a:pt x="2828" y="1756"/>
                    <a:pt x="2777" y="1756"/>
                  </a:cubicBezTo>
                  <a:cubicBezTo>
                    <a:pt x="2006" y="1756"/>
                    <a:pt x="1236" y="1"/>
                    <a:pt x="1098" y="1"/>
                  </a:cubicBezTo>
                  <a:cubicBezTo>
                    <a:pt x="1095" y="1"/>
                    <a:pt x="1092" y="1"/>
                    <a:pt x="1089"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8"/>
            <p:cNvSpPr/>
            <p:nvPr/>
          </p:nvSpPr>
          <p:spPr>
            <a:xfrm>
              <a:off x="5608900" y="2369175"/>
              <a:ext cx="27900" cy="14725"/>
            </a:xfrm>
            <a:custGeom>
              <a:avLst/>
              <a:gdLst/>
              <a:ahLst/>
              <a:cxnLst/>
              <a:rect l="l" t="t" r="r" b="b"/>
              <a:pathLst>
                <a:path w="1116" h="589" extrusionOk="0">
                  <a:moveTo>
                    <a:pt x="1" y="1"/>
                  </a:moveTo>
                  <a:lnTo>
                    <a:pt x="1" y="1"/>
                  </a:lnTo>
                  <a:cubicBezTo>
                    <a:pt x="149" y="159"/>
                    <a:pt x="324" y="293"/>
                    <a:pt x="500" y="395"/>
                  </a:cubicBezTo>
                  <a:cubicBezTo>
                    <a:pt x="602" y="455"/>
                    <a:pt x="690" y="511"/>
                    <a:pt x="792" y="543"/>
                  </a:cubicBezTo>
                  <a:cubicBezTo>
                    <a:pt x="876" y="566"/>
                    <a:pt x="971" y="588"/>
                    <a:pt x="1058" y="588"/>
                  </a:cubicBezTo>
                  <a:cubicBezTo>
                    <a:pt x="1078" y="588"/>
                    <a:pt x="1097" y="587"/>
                    <a:pt x="1116" y="585"/>
                  </a:cubicBezTo>
                  <a:cubicBezTo>
                    <a:pt x="1014" y="571"/>
                    <a:pt x="926" y="528"/>
                    <a:pt x="820" y="483"/>
                  </a:cubicBezTo>
                  <a:cubicBezTo>
                    <a:pt x="732" y="441"/>
                    <a:pt x="630" y="381"/>
                    <a:pt x="542" y="335"/>
                  </a:cubicBezTo>
                  <a:cubicBezTo>
                    <a:pt x="367" y="219"/>
                    <a:pt x="191" y="103"/>
                    <a:pt x="1" y="1"/>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8"/>
            <p:cNvSpPr/>
            <p:nvPr/>
          </p:nvSpPr>
          <p:spPr>
            <a:xfrm>
              <a:off x="5559850" y="2338400"/>
              <a:ext cx="30800" cy="17625"/>
            </a:xfrm>
            <a:custGeom>
              <a:avLst/>
              <a:gdLst/>
              <a:ahLst/>
              <a:cxnLst/>
              <a:rect l="l" t="t" r="r" b="b"/>
              <a:pathLst>
                <a:path w="1232" h="705" extrusionOk="0">
                  <a:moveTo>
                    <a:pt x="760" y="1"/>
                  </a:moveTo>
                  <a:lnTo>
                    <a:pt x="760" y="89"/>
                  </a:lnTo>
                  <a:cubicBezTo>
                    <a:pt x="747" y="207"/>
                    <a:pt x="734" y="329"/>
                    <a:pt x="732" y="448"/>
                  </a:cubicBezTo>
                  <a:lnTo>
                    <a:pt x="732" y="448"/>
                  </a:lnTo>
                  <a:cubicBezTo>
                    <a:pt x="494" y="517"/>
                    <a:pt x="240" y="603"/>
                    <a:pt x="0" y="704"/>
                  </a:cubicBezTo>
                  <a:cubicBezTo>
                    <a:pt x="264" y="658"/>
                    <a:pt x="528" y="585"/>
                    <a:pt x="791" y="511"/>
                  </a:cubicBezTo>
                  <a:lnTo>
                    <a:pt x="806" y="511"/>
                  </a:lnTo>
                  <a:lnTo>
                    <a:pt x="820" y="483"/>
                  </a:lnTo>
                  <a:cubicBezTo>
                    <a:pt x="820" y="383"/>
                    <a:pt x="828" y="289"/>
                    <a:pt x="832" y="193"/>
                  </a:cubicBezTo>
                  <a:lnTo>
                    <a:pt x="832" y="193"/>
                  </a:lnTo>
                  <a:cubicBezTo>
                    <a:pt x="912" y="274"/>
                    <a:pt x="991" y="344"/>
                    <a:pt x="1069" y="423"/>
                  </a:cubicBezTo>
                  <a:lnTo>
                    <a:pt x="1083" y="440"/>
                  </a:lnTo>
                  <a:lnTo>
                    <a:pt x="1097" y="423"/>
                  </a:lnTo>
                  <a:cubicBezTo>
                    <a:pt x="1143" y="409"/>
                    <a:pt x="1185" y="381"/>
                    <a:pt x="1231" y="352"/>
                  </a:cubicBezTo>
                  <a:lnTo>
                    <a:pt x="1231" y="352"/>
                  </a:lnTo>
                  <a:cubicBezTo>
                    <a:pt x="1189" y="366"/>
                    <a:pt x="1137" y="379"/>
                    <a:pt x="1093" y="403"/>
                  </a:cubicBezTo>
                  <a:lnTo>
                    <a:pt x="1093" y="403"/>
                  </a:lnTo>
                  <a:cubicBezTo>
                    <a:pt x="1007" y="289"/>
                    <a:pt x="920" y="175"/>
                    <a:pt x="820" y="71"/>
                  </a:cubicBezTo>
                  <a:lnTo>
                    <a:pt x="760" y="1"/>
                  </a:ln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8"/>
            <p:cNvSpPr/>
            <p:nvPr/>
          </p:nvSpPr>
          <p:spPr>
            <a:xfrm>
              <a:off x="5663875" y="2414100"/>
              <a:ext cx="8450" cy="3600"/>
            </a:xfrm>
            <a:custGeom>
              <a:avLst/>
              <a:gdLst/>
              <a:ahLst/>
              <a:cxnLst/>
              <a:rect l="l" t="t" r="r" b="b"/>
              <a:pathLst>
                <a:path w="338" h="144" extrusionOk="0">
                  <a:moveTo>
                    <a:pt x="297" y="1"/>
                  </a:moveTo>
                  <a:cubicBezTo>
                    <a:pt x="241" y="1"/>
                    <a:pt x="193" y="22"/>
                    <a:pt x="148" y="33"/>
                  </a:cubicBezTo>
                  <a:cubicBezTo>
                    <a:pt x="88" y="65"/>
                    <a:pt x="46" y="93"/>
                    <a:pt x="0" y="138"/>
                  </a:cubicBezTo>
                  <a:cubicBezTo>
                    <a:pt x="16" y="142"/>
                    <a:pt x="31" y="144"/>
                    <a:pt x="47" y="144"/>
                  </a:cubicBezTo>
                  <a:cubicBezTo>
                    <a:pt x="90" y="144"/>
                    <a:pt x="132" y="130"/>
                    <a:pt x="176" y="107"/>
                  </a:cubicBezTo>
                  <a:cubicBezTo>
                    <a:pt x="236" y="93"/>
                    <a:pt x="292" y="65"/>
                    <a:pt x="338" y="5"/>
                  </a:cubicBezTo>
                  <a:cubicBezTo>
                    <a:pt x="324" y="2"/>
                    <a:pt x="310" y="1"/>
                    <a:pt x="297" y="1"/>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8"/>
            <p:cNvSpPr/>
            <p:nvPr/>
          </p:nvSpPr>
          <p:spPr>
            <a:xfrm>
              <a:off x="5831300" y="2513150"/>
              <a:ext cx="49900" cy="27550"/>
            </a:xfrm>
            <a:custGeom>
              <a:avLst/>
              <a:gdLst/>
              <a:ahLst/>
              <a:cxnLst/>
              <a:rect l="l" t="t" r="r" b="b"/>
              <a:pathLst>
                <a:path w="1996" h="1102" extrusionOk="0">
                  <a:moveTo>
                    <a:pt x="338" y="0"/>
                  </a:moveTo>
                  <a:cubicBezTo>
                    <a:pt x="148" y="0"/>
                    <a:pt x="1" y="162"/>
                    <a:pt x="1" y="352"/>
                  </a:cubicBezTo>
                  <a:lnTo>
                    <a:pt x="1" y="1101"/>
                  </a:lnTo>
                  <a:lnTo>
                    <a:pt x="250" y="1101"/>
                  </a:lnTo>
                  <a:lnTo>
                    <a:pt x="250" y="352"/>
                  </a:lnTo>
                  <a:cubicBezTo>
                    <a:pt x="250" y="292"/>
                    <a:pt x="296" y="250"/>
                    <a:pt x="338" y="250"/>
                  </a:cubicBezTo>
                  <a:lnTo>
                    <a:pt x="1643" y="250"/>
                  </a:lnTo>
                  <a:cubicBezTo>
                    <a:pt x="1703" y="250"/>
                    <a:pt x="1745" y="292"/>
                    <a:pt x="1745" y="352"/>
                  </a:cubicBezTo>
                  <a:lnTo>
                    <a:pt x="1745" y="1101"/>
                  </a:lnTo>
                  <a:lnTo>
                    <a:pt x="1995" y="1101"/>
                  </a:lnTo>
                  <a:lnTo>
                    <a:pt x="1995" y="352"/>
                  </a:lnTo>
                  <a:cubicBezTo>
                    <a:pt x="1995" y="162"/>
                    <a:pt x="1833" y="0"/>
                    <a:pt x="1643"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8"/>
            <p:cNvSpPr/>
            <p:nvPr/>
          </p:nvSpPr>
          <p:spPr>
            <a:xfrm>
              <a:off x="5799125" y="2534075"/>
              <a:ext cx="113900" cy="73625"/>
            </a:xfrm>
            <a:custGeom>
              <a:avLst/>
              <a:gdLst/>
              <a:ahLst/>
              <a:cxnLst/>
              <a:rect l="l" t="t" r="r" b="b"/>
              <a:pathLst>
                <a:path w="4556" h="2945" extrusionOk="0">
                  <a:moveTo>
                    <a:pt x="232" y="0"/>
                  </a:moveTo>
                  <a:cubicBezTo>
                    <a:pt x="102" y="0"/>
                    <a:pt x="0" y="102"/>
                    <a:pt x="0" y="232"/>
                  </a:cubicBezTo>
                  <a:lnTo>
                    <a:pt x="0" y="2709"/>
                  </a:lnTo>
                  <a:cubicBezTo>
                    <a:pt x="0" y="2842"/>
                    <a:pt x="102" y="2944"/>
                    <a:pt x="232" y="2944"/>
                  </a:cubicBezTo>
                  <a:lnTo>
                    <a:pt x="4323" y="2944"/>
                  </a:lnTo>
                  <a:cubicBezTo>
                    <a:pt x="4453" y="2944"/>
                    <a:pt x="4555" y="2842"/>
                    <a:pt x="4555" y="2709"/>
                  </a:cubicBezTo>
                  <a:lnTo>
                    <a:pt x="4555" y="232"/>
                  </a:lnTo>
                  <a:cubicBezTo>
                    <a:pt x="4555" y="102"/>
                    <a:pt x="4453" y="0"/>
                    <a:pt x="4323"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8"/>
            <p:cNvSpPr/>
            <p:nvPr/>
          </p:nvSpPr>
          <p:spPr>
            <a:xfrm>
              <a:off x="5797625" y="2532225"/>
              <a:ext cx="17950" cy="17950"/>
            </a:xfrm>
            <a:custGeom>
              <a:avLst/>
              <a:gdLst/>
              <a:ahLst/>
              <a:cxnLst/>
              <a:rect l="l" t="t" r="r" b="b"/>
              <a:pathLst>
                <a:path w="718" h="718" extrusionOk="0">
                  <a:moveTo>
                    <a:pt x="394" y="0"/>
                  </a:moveTo>
                  <a:cubicBezTo>
                    <a:pt x="176" y="0"/>
                    <a:pt x="0" y="176"/>
                    <a:pt x="0" y="394"/>
                  </a:cubicBezTo>
                  <a:lnTo>
                    <a:pt x="0" y="718"/>
                  </a:lnTo>
                  <a:lnTo>
                    <a:pt x="292" y="718"/>
                  </a:lnTo>
                  <a:lnTo>
                    <a:pt x="292" y="394"/>
                  </a:lnTo>
                  <a:cubicBezTo>
                    <a:pt x="292" y="338"/>
                    <a:pt x="338" y="306"/>
                    <a:pt x="394" y="306"/>
                  </a:cubicBezTo>
                  <a:lnTo>
                    <a:pt x="718" y="306"/>
                  </a:lnTo>
                  <a:lnTo>
                    <a:pt x="718" y="0"/>
                  </a:ln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8"/>
            <p:cNvSpPr/>
            <p:nvPr/>
          </p:nvSpPr>
          <p:spPr>
            <a:xfrm>
              <a:off x="5896900" y="2532225"/>
              <a:ext cx="17975" cy="17950"/>
            </a:xfrm>
            <a:custGeom>
              <a:avLst/>
              <a:gdLst/>
              <a:ahLst/>
              <a:cxnLst/>
              <a:rect l="l" t="t" r="r" b="b"/>
              <a:pathLst>
                <a:path w="719" h="718" extrusionOk="0">
                  <a:moveTo>
                    <a:pt x="1" y="0"/>
                  </a:moveTo>
                  <a:lnTo>
                    <a:pt x="1" y="306"/>
                  </a:lnTo>
                  <a:lnTo>
                    <a:pt x="324" y="306"/>
                  </a:lnTo>
                  <a:cubicBezTo>
                    <a:pt x="381" y="306"/>
                    <a:pt x="412" y="338"/>
                    <a:pt x="412" y="394"/>
                  </a:cubicBezTo>
                  <a:lnTo>
                    <a:pt x="412" y="718"/>
                  </a:lnTo>
                  <a:lnTo>
                    <a:pt x="718" y="718"/>
                  </a:lnTo>
                  <a:lnTo>
                    <a:pt x="718" y="394"/>
                  </a:lnTo>
                  <a:cubicBezTo>
                    <a:pt x="718" y="176"/>
                    <a:pt x="542" y="0"/>
                    <a:pt x="324"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8"/>
            <p:cNvSpPr/>
            <p:nvPr/>
          </p:nvSpPr>
          <p:spPr>
            <a:xfrm>
              <a:off x="5896900" y="2591575"/>
              <a:ext cx="17975" cy="17975"/>
            </a:xfrm>
            <a:custGeom>
              <a:avLst/>
              <a:gdLst/>
              <a:ahLst/>
              <a:cxnLst/>
              <a:rect l="l" t="t" r="r" b="b"/>
              <a:pathLst>
                <a:path w="719" h="719" extrusionOk="0">
                  <a:moveTo>
                    <a:pt x="412" y="1"/>
                  </a:moveTo>
                  <a:lnTo>
                    <a:pt x="412" y="321"/>
                  </a:lnTo>
                  <a:cubicBezTo>
                    <a:pt x="412" y="367"/>
                    <a:pt x="381" y="409"/>
                    <a:pt x="324" y="409"/>
                  </a:cubicBezTo>
                  <a:lnTo>
                    <a:pt x="1" y="409"/>
                  </a:lnTo>
                  <a:lnTo>
                    <a:pt x="1" y="718"/>
                  </a:lnTo>
                  <a:lnTo>
                    <a:pt x="324" y="718"/>
                  </a:lnTo>
                  <a:cubicBezTo>
                    <a:pt x="542" y="718"/>
                    <a:pt x="718" y="542"/>
                    <a:pt x="718" y="321"/>
                  </a:cubicBezTo>
                  <a:lnTo>
                    <a:pt x="718" y="1"/>
                  </a:ln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8"/>
            <p:cNvSpPr/>
            <p:nvPr/>
          </p:nvSpPr>
          <p:spPr>
            <a:xfrm>
              <a:off x="5797625" y="2591575"/>
              <a:ext cx="17950" cy="17975"/>
            </a:xfrm>
            <a:custGeom>
              <a:avLst/>
              <a:gdLst/>
              <a:ahLst/>
              <a:cxnLst/>
              <a:rect l="l" t="t" r="r" b="b"/>
              <a:pathLst>
                <a:path w="718" h="719" extrusionOk="0">
                  <a:moveTo>
                    <a:pt x="0" y="1"/>
                  </a:moveTo>
                  <a:lnTo>
                    <a:pt x="0" y="321"/>
                  </a:lnTo>
                  <a:cubicBezTo>
                    <a:pt x="0" y="542"/>
                    <a:pt x="176" y="718"/>
                    <a:pt x="394" y="718"/>
                  </a:cubicBezTo>
                  <a:lnTo>
                    <a:pt x="718" y="718"/>
                  </a:lnTo>
                  <a:lnTo>
                    <a:pt x="718" y="409"/>
                  </a:lnTo>
                  <a:lnTo>
                    <a:pt x="394" y="409"/>
                  </a:lnTo>
                  <a:cubicBezTo>
                    <a:pt x="338" y="409"/>
                    <a:pt x="292" y="367"/>
                    <a:pt x="292" y="321"/>
                  </a:cubicBezTo>
                  <a:lnTo>
                    <a:pt x="292" y="1"/>
                  </a:ln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8"/>
            <p:cNvSpPr/>
            <p:nvPr/>
          </p:nvSpPr>
          <p:spPr>
            <a:xfrm>
              <a:off x="5810100" y="2541375"/>
              <a:ext cx="91575" cy="59025"/>
            </a:xfrm>
            <a:custGeom>
              <a:avLst/>
              <a:gdLst/>
              <a:ahLst/>
              <a:cxnLst/>
              <a:rect l="l" t="t" r="r" b="b"/>
              <a:pathLst>
                <a:path w="3663" h="2361" extrusionOk="0">
                  <a:moveTo>
                    <a:pt x="159" y="0"/>
                  </a:moveTo>
                  <a:cubicBezTo>
                    <a:pt x="71" y="0"/>
                    <a:pt x="1" y="60"/>
                    <a:pt x="1" y="148"/>
                  </a:cubicBezTo>
                  <a:lnTo>
                    <a:pt x="1" y="2213"/>
                  </a:lnTo>
                  <a:cubicBezTo>
                    <a:pt x="1" y="2287"/>
                    <a:pt x="71" y="2360"/>
                    <a:pt x="159" y="2360"/>
                  </a:cubicBezTo>
                  <a:lnTo>
                    <a:pt x="3501" y="2360"/>
                  </a:lnTo>
                  <a:cubicBezTo>
                    <a:pt x="3589" y="2360"/>
                    <a:pt x="3663" y="2287"/>
                    <a:pt x="3663" y="2213"/>
                  </a:cubicBezTo>
                  <a:lnTo>
                    <a:pt x="3663" y="148"/>
                  </a:lnTo>
                  <a:cubicBezTo>
                    <a:pt x="3663" y="60"/>
                    <a:pt x="3589" y="0"/>
                    <a:pt x="3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8"/>
            <p:cNvSpPr/>
            <p:nvPr/>
          </p:nvSpPr>
          <p:spPr>
            <a:xfrm>
              <a:off x="5863925" y="2564725"/>
              <a:ext cx="32725" cy="29600"/>
            </a:xfrm>
            <a:custGeom>
              <a:avLst/>
              <a:gdLst/>
              <a:ahLst/>
              <a:cxnLst/>
              <a:rect l="l" t="t" r="r" b="b"/>
              <a:pathLst>
                <a:path w="1309" h="1184" extrusionOk="0">
                  <a:moveTo>
                    <a:pt x="631" y="1"/>
                  </a:moveTo>
                  <a:cubicBezTo>
                    <a:pt x="614" y="1"/>
                    <a:pt x="595" y="2"/>
                    <a:pt x="574" y="5"/>
                  </a:cubicBezTo>
                  <a:cubicBezTo>
                    <a:pt x="380" y="33"/>
                    <a:pt x="412" y="223"/>
                    <a:pt x="468" y="399"/>
                  </a:cubicBezTo>
                  <a:cubicBezTo>
                    <a:pt x="389" y="341"/>
                    <a:pt x="298" y="297"/>
                    <a:pt x="219" y="297"/>
                  </a:cubicBezTo>
                  <a:cubicBezTo>
                    <a:pt x="140" y="297"/>
                    <a:pt x="74" y="341"/>
                    <a:pt x="46" y="459"/>
                  </a:cubicBezTo>
                  <a:cubicBezTo>
                    <a:pt x="1" y="649"/>
                    <a:pt x="191" y="691"/>
                    <a:pt x="380" y="709"/>
                  </a:cubicBezTo>
                  <a:cubicBezTo>
                    <a:pt x="222" y="825"/>
                    <a:pt x="74" y="987"/>
                    <a:pt x="278" y="1117"/>
                  </a:cubicBezTo>
                  <a:cubicBezTo>
                    <a:pt x="316" y="1140"/>
                    <a:pt x="351" y="1151"/>
                    <a:pt x="383" y="1151"/>
                  </a:cubicBezTo>
                  <a:cubicBezTo>
                    <a:pt x="491" y="1151"/>
                    <a:pt x="573" y="1034"/>
                    <a:pt x="630" y="899"/>
                  </a:cubicBezTo>
                  <a:cubicBezTo>
                    <a:pt x="665" y="1041"/>
                    <a:pt x="730" y="1184"/>
                    <a:pt x="847" y="1184"/>
                  </a:cubicBezTo>
                  <a:cubicBezTo>
                    <a:pt x="886" y="1184"/>
                    <a:pt x="931" y="1168"/>
                    <a:pt x="982" y="1131"/>
                  </a:cubicBezTo>
                  <a:cubicBezTo>
                    <a:pt x="1144" y="1029"/>
                    <a:pt x="1042" y="867"/>
                    <a:pt x="908" y="737"/>
                  </a:cubicBezTo>
                  <a:lnTo>
                    <a:pt x="908" y="737"/>
                  </a:lnTo>
                  <a:cubicBezTo>
                    <a:pt x="946" y="742"/>
                    <a:pt x="984" y="746"/>
                    <a:pt x="1022" y="746"/>
                  </a:cubicBezTo>
                  <a:cubicBezTo>
                    <a:pt x="1176" y="746"/>
                    <a:pt x="1308" y="688"/>
                    <a:pt x="1260" y="487"/>
                  </a:cubicBezTo>
                  <a:cubicBezTo>
                    <a:pt x="1235" y="391"/>
                    <a:pt x="1172" y="357"/>
                    <a:pt x="1093" y="357"/>
                  </a:cubicBezTo>
                  <a:cubicBezTo>
                    <a:pt x="994" y="357"/>
                    <a:pt x="870" y="410"/>
                    <a:pt x="764" y="459"/>
                  </a:cubicBezTo>
                  <a:cubicBezTo>
                    <a:pt x="816" y="266"/>
                    <a:pt x="859" y="1"/>
                    <a:pt x="631"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8"/>
            <p:cNvSpPr/>
            <p:nvPr/>
          </p:nvSpPr>
          <p:spPr>
            <a:xfrm>
              <a:off x="5822150" y="2545300"/>
              <a:ext cx="15625" cy="14175"/>
            </a:xfrm>
            <a:custGeom>
              <a:avLst/>
              <a:gdLst/>
              <a:ahLst/>
              <a:cxnLst/>
              <a:rect l="l" t="t" r="r" b="b"/>
              <a:pathLst>
                <a:path w="625" h="567" extrusionOk="0">
                  <a:moveTo>
                    <a:pt x="312" y="1"/>
                  </a:moveTo>
                  <a:cubicBezTo>
                    <a:pt x="302" y="1"/>
                    <a:pt x="291" y="2"/>
                    <a:pt x="279" y="5"/>
                  </a:cubicBezTo>
                  <a:cubicBezTo>
                    <a:pt x="191" y="19"/>
                    <a:pt x="205" y="107"/>
                    <a:pt x="222" y="195"/>
                  </a:cubicBezTo>
                  <a:cubicBezTo>
                    <a:pt x="185" y="165"/>
                    <a:pt x="141" y="143"/>
                    <a:pt x="105" y="143"/>
                  </a:cubicBezTo>
                  <a:cubicBezTo>
                    <a:pt x="68" y="143"/>
                    <a:pt x="38" y="165"/>
                    <a:pt x="29" y="223"/>
                  </a:cubicBezTo>
                  <a:cubicBezTo>
                    <a:pt x="1" y="311"/>
                    <a:pt x="89" y="325"/>
                    <a:pt x="177" y="343"/>
                  </a:cubicBezTo>
                  <a:cubicBezTo>
                    <a:pt x="103" y="399"/>
                    <a:pt x="46" y="473"/>
                    <a:pt x="134" y="533"/>
                  </a:cubicBezTo>
                  <a:cubicBezTo>
                    <a:pt x="156" y="547"/>
                    <a:pt x="175" y="553"/>
                    <a:pt x="192" y="553"/>
                  </a:cubicBezTo>
                  <a:cubicBezTo>
                    <a:pt x="244" y="553"/>
                    <a:pt x="276" y="497"/>
                    <a:pt x="310" y="431"/>
                  </a:cubicBezTo>
                  <a:cubicBezTo>
                    <a:pt x="321" y="498"/>
                    <a:pt x="357" y="566"/>
                    <a:pt x="413" y="566"/>
                  </a:cubicBezTo>
                  <a:cubicBezTo>
                    <a:pt x="430" y="566"/>
                    <a:pt x="449" y="560"/>
                    <a:pt x="469" y="547"/>
                  </a:cubicBezTo>
                  <a:cubicBezTo>
                    <a:pt x="542" y="487"/>
                    <a:pt x="500" y="413"/>
                    <a:pt x="440" y="357"/>
                  </a:cubicBezTo>
                  <a:lnTo>
                    <a:pt x="440" y="357"/>
                  </a:lnTo>
                  <a:cubicBezTo>
                    <a:pt x="458" y="359"/>
                    <a:pt x="476" y="361"/>
                    <a:pt x="493" y="361"/>
                  </a:cubicBezTo>
                  <a:cubicBezTo>
                    <a:pt x="563" y="361"/>
                    <a:pt x="625" y="333"/>
                    <a:pt x="602" y="237"/>
                  </a:cubicBezTo>
                  <a:cubicBezTo>
                    <a:pt x="590" y="191"/>
                    <a:pt x="559" y="175"/>
                    <a:pt x="520" y="175"/>
                  </a:cubicBezTo>
                  <a:cubicBezTo>
                    <a:pt x="473" y="175"/>
                    <a:pt x="415" y="200"/>
                    <a:pt x="367" y="223"/>
                  </a:cubicBezTo>
                  <a:cubicBezTo>
                    <a:pt x="395" y="131"/>
                    <a:pt x="410" y="1"/>
                    <a:pt x="312"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8"/>
            <p:cNvSpPr/>
            <p:nvPr/>
          </p:nvSpPr>
          <p:spPr>
            <a:xfrm>
              <a:off x="5813000" y="2558575"/>
              <a:ext cx="15275" cy="14275"/>
            </a:xfrm>
            <a:custGeom>
              <a:avLst/>
              <a:gdLst/>
              <a:ahLst/>
              <a:cxnLst/>
              <a:rect l="l" t="t" r="r" b="b"/>
              <a:pathLst>
                <a:path w="611" h="571" extrusionOk="0">
                  <a:moveTo>
                    <a:pt x="283" y="1"/>
                  </a:moveTo>
                  <a:cubicBezTo>
                    <a:pt x="277" y="1"/>
                    <a:pt x="271" y="1"/>
                    <a:pt x="265" y="2"/>
                  </a:cubicBezTo>
                  <a:cubicBezTo>
                    <a:pt x="177" y="16"/>
                    <a:pt x="191" y="104"/>
                    <a:pt x="219" y="192"/>
                  </a:cubicBezTo>
                  <a:cubicBezTo>
                    <a:pt x="173" y="168"/>
                    <a:pt x="127" y="145"/>
                    <a:pt x="90" y="145"/>
                  </a:cubicBezTo>
                  <a:cubicBezTo>
                    <a:pt x="56" y="145"/>
                    <a:pt x="28" y="164"/>
                    <a:pt x="15" y="220"/>
                  </a:cubicBezTo>
                  <a:cubicBezTo>
                    <a:pt x="1" y="308"/>
                    <a:pt x="89" y="339"/>
                    <a:pt x="177" y="339"/>
                  </a:cubicBezTo>
                  <a:cubicBezTo>
                    <a:pt x="89" y="396"/>
                    <a:pt x="29" y="469"/>
                    <a:pt x="131" y="543"/>
                  </a:cubicBezTo>
                  <a:cubicBezTo>
                    <a:pt x="146" y="552"/>
                    <a:pt x="161" y="556"/>
                    <a:pt x="175" y="556"/>
                  </a:cubicBezTo>
                  <a:cubicBezTo>
                    <a:pt x="229" y="556"/>
                    <a:pt x="271" y="500"/>
                    <a:pt x="293" y="441"/>
                  </a:cubicBezTo>
                  <a:cubicBezTo>
                    <a:pt x="316" y="506"/>
                    <a:pt x="345" y="571"/>
                    <a:pt x="394" y="571"/>
                  </a:cubicBezTo>
                  <a:cubicBezTo>
                    <a:pt x="412" y="571"/>
                    <a:pt x="432" y="563"/>
                    <a:pt x="455" y="543"/>
                  </a:cubicBezTo>
                  <a:cubicBezTo>
                    <a:pt x="543" y="498"/>
                    <a:pt x="483" y="410"/>
                    <a:pt x="427" y="353"/>
                  </a:cubicBezTo>
                  <a:lnTo>
                    <a:pt x="427" y="353"/>
                  </a:lnTo>
                  <a:cubicBezTo>
                    <a:pt x="444" y="356"/>
                    <a:pt x="462" y="358"/>
                    <a:pt x="479" y="358"/>
                  </a:cubicBezTo>
                  <a:cubicBezTo>
                    <a:pt x="550" y="358"/>
                    <a:pt x="611" y="330"/>
                    <a:pt x="588" y="234"/>
                  </a:cubicBezTo>
                  <a:cubicBezTo>
                    <a:pt x="580" y="188"/>
                    <a:pt x="550" y="172"/>
                    <a:pt x="511" y="172"/>
                  </a:cubicBezTo>
                  <a:cubicBezTo>
                    <a:pt x="463" y="172"/>
                    <a:pt x="401" y="196"/>
                    <a:pt x="353" y="220"/>
                  </a:cubicBezTo>
                  <a:cubicBezTo>
                    <a:pt x="379" y="123"/>
                    <a:pt x="393" y="1"/>
                    <a:pt x="283"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8"/>
            <p:cNvSpPr/>
            <p:nvPr/>
          </p:nvSpPr>
          <p:spPr>
            <a:xfrm>
              <a:off x="5819600" y="2596325"/>
              <a:ext cx="47250" cy="1875"/>
            </a:xfrm>
            <a:custGeom>
              <a:avLst/>
              <a:gdLst/>
              <a:ahLst/>
              <a:cxnLst/>
              <a:rect l="l" t="t" r="r" b="b"/>
              <a:pathLst>
                <a:path w="1890" h="75" extrusionOk="0">
                  <a:moveTo>
                    <a:pt x="940" y="1"/>
                  </a:moveTo>
                  <a:cubicBezTo>
                    <a:pt x="630" y="1"/>
                    <a:pt x="324" y="1"/>
                    <a:pt x="1" y="43"/>
                  </a:cubicBezTo>
                  <a:cubicBezTo>
                    <a:pt x="324" y="74"/>
                    <a:pt x="630" y="74"/>
                    <a:pt x="940" y="74"/>
                  </a:cubicBezTo>
                  <a:cubicBezTo>
                    <a:pt x="1260" y="74"/>
                    <a:pt x="1570" y="74"/>
                    <a:pt x="1890" y="43"/>
                  </a:cubicBezTo>
                  <a:cubicBezTo>
                    <a:pt x="1570" y="1"/>
                    <a:pt x="1260" y="1"/>
                    <a:pt x="940" y="1"/>
                  </a:cubicBezTo>
                  <a:close/>
                </a:path>
              </a:pathLst>
            </a:custGeom>
            <a:solidFill>
              <a:srgbClr val="FFF5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8"/>
            <p:cNvSpPr/>
            <p:nvPr/>
          </p:nvSpPr>
          <p:spPr>
            <a:xfrm>
              <a:off x="5834300" y="2479100"/>
              <a:ext cx="28150" cy="46550"/>
            </a:xfrm>
            <a:custGeom>
              <a:avLst/>
              <a:gdLst/>
              <a:ahLst/>
              <a:cxnLst/>
              <a:rect l="l" t="t" r="r" b="b"/>
              <a:pathLst>
                <a:path w="1126" h="1862" extrusionOk="0">
                  <a:moveTo>
                    <a:pt x="996" y="1"/>
                  </a:moveTo>
                  <a:cubicBezTo>
                    <a:pt x="658" y="219"/>
                    <a:pt x="334" y="483"/>
                    <a:pt x="0" y="718"/>
                  </a:cubicBezTo>
                  <a:lnTo>
                    <a:pt x="71" y="863"/>
                  </a:lnTo>
                  <a:lnTo>
                    <a:pt x="144" y="1056"/>
                  </a:lnTo>
                  <a:cubicBezTo>
                    <a:pt x="176" y="1112"/>
                    <a:pt x="190" y="1172"/>
                    <a:pt x="218" y="1232"/>
                  </a:cubicBezTo>
                  <a:cubicBezTo>
                    <a:pt x="264" y="1362"/>
                    <a:pt x="320" y="1478"/>
                    <a:pt x="366" y="1598"/>
                  </a:cubicBezTo>
                  <a:lnTo>
                    <a:pt x="380" y="1626"/>
                  </a:lnTo>
                  <a:cubicBezTo>
                    <a:pt x="440" y="1774"/>
                    <a:pt x="584" y="1862"/>
                    <a:pt x="732" y="1862"/>
                  </a:cubicBezTo>
                  <a:cubicBezTo>
                    <a:pt x="950" y="1862"/>
                    <a:pt x="1126" y="1686"/>
                    <a:pt x="1126" y="1478"/>
                  </a:cubicBezTo>
                  <a:cubicBezTo>
                    <a:pt x="1126" y="1334"/>
                    <a:pt x="1126" y="1186"/>
                    <a:pt x="1112" y="1038"/>
                  </a:cubicBezTo>
                  <a:lnTo>
                    <a:pt x="1112" y="820"/>
                  </a:lnTo>
                  <a:lnTo>
                    <a:pt x="1084" y="616"/>
                  </a:lnTo>
                  <a:lnTo>
                    <a:pt x="1024" y="177"/>
                  </a:lnTo>
                  <a:cubicBezTo>
                    <a:pt x="1024" y="117"/>
                    <a:pt x="1010" y="57"/>
                    <a:pt x="996" y="1"/>
                  </a:cubicBezTo>
                  <a:close/>
                </a:path>
              </a:pathLst>
            </a:custGeom>
            <a:solidFill>
              <a:srgbClr val="FF9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8"/>
            <p:cNvSpPr/>
            <p:nvPr/>
          </p:nvSpPr>
          <p:spPr>
            <a:xfrm>
              <a:off x="5829100" y="2497675"/>
              <a:ext cx="37400" cy="28450"/>
            </a:xfrm>
            <a:custGeom>
              <a:avLst/>
              <a:gdLst/>
              <a:ahLst/>
              <a:cxnLst/>
              <a:rect l="l" t="t" r="r" b="b"/>
              <a:pathLst>
                <a:path w="1496" h="1138" extrusionOk="0">
                  <a:moveTo>
                    <a:pt x="1294" y="1"/>
                  </a:moveTo>
                  <a:cubicBezTo>
                    <a:pt x="1248" y="1"/>
                    <a:pt x="1088" y="32"/>
                    <a:pt x="1088" y="32"/>
                  </a:cubicBezTo>
                  <a:lnTo>
                    <a:pt x="602" y="105"/>
                  </a:lnTo>
                  <a:lnTo>
                    <a:pt x="602" y="179"/>
                  </a:lnTo>
                  <a:lnTo>
                    <a:pt x="472" y="225"/>
                  </a:lnTo>
                  <a:cubicBezTo>
                    <a:pt x="472" y="225"/>
                    <a:pt x="426" y="253"/>
                    <a:pt x="352" y="313"/>
                  </a:cubicBezTo>
                  <a:cubicBezTo>
                    <a:pt x="208" y="401"/>
                    <a:pt x="1" y="577"/>
                    <a:pt x="60" y="679"/>
                  </a:cubicBezTo>
                  <a:cubicBezTo>
                    <a:pt x="83" y="719"/>
                    <a:pt x="125" y="735"/>
                    <a:pt x="174" y="735"/>
                  </a:cubicBezTo>
                  <a:cubicBezTo>
                    <a:pt x="282" y="735"/>
                    <a:pt x="426" y="660"/>
                    <a:pt x="486" y="619"/>
                  </a:cubicBezTo>
                  <a:cubicBezTo>
                    <a:pt x="500" y="619"/>
                    <a:pt x="514" y="605"/>
                    <a:pt x="514" y="605"/>
                  </a:cubicBezTo>
                  <a:lnTo>
                    <a:pt x="514" y="707"/>
                  </a:lnTo>
                  <a:lnTo>
                    <a:pt x="514" y="753"/>
                  </a:lnTo>
                  <a:cubicBezTo>
                    <a:pt x="528" y="795"/>
                    <a:pt x="588" y="985"/>
                    <a:pt x="662" y="1059"/>
                  </a:cubicBezTo>
                  <a:cubicBezTo>
                    <a:pt x="702" y="1102"/>
                    <a:pt x="759" y="1136"/>
                    <a:pt x="827" y="1136"/>
                  </a:cubicBezTo>
                  <a:cubicBezTo>
                    <a:pt x="854" y="1136"/>
                    <a:pt x="882" y="1130"/>
                    <a:pt x="912" y="1119"/>
                  </a:cubicBezTo>
                  <a:cubicBezTo>
                    <a:pt x="912" y="1119"/>
                    <a:pt x="951" y="1137"/>
                    <a:pt x="1011" y="1137"/>
                  </a:cubicBezTo>
                  <a:cubicBezTo>
                    <a:pt x="1041" y="1137"/>
                    <a:pt x="1077" y="1133"/>
                    <a:pt x="1116" y="1119"/>
                  </a:cubicBezTo>
                  <a:cubicBezTo>
                    <a:pt x="1116" y="1119"/>
                    <a:pt x="1135" y="1128"/>
                    <a:pt x="1174" y="1128"/>
                  </a:cubicBezTo>
                  <a:cubicBezTo>
                    <a:pt x="1202" y="1128"/>
                    <a:pt x="1242" y="1123"/>
                    <a:pt x="1292" y="1104"/>
                  </a:cubicBezTo>
                  <a:cubicBezTo>
                    <a:pt x="1292" y="1104"/>
                    <a:pt x="1310" y="1111"/>
                    <a:pt x="1341" y="1111"/>
                  </a:cubicBezTo>
                  <a:cubicBezTo>
                    <a:pt x="1356" y="1111"/>
                    <a:pt x="1374" y="1109"/>
                    <a:pt x="1394" y="1104"/>
                  </a:cubicBezTo>
                  <a:cubicBezTo>
                    <a:pt x="1422" y="1104"/>
                    <a:pt x="1439" y="1087"/>
                    <a:pt x="1467" y="1087"/>
                  </a:cubicBezTo>
                  <a:cubicBezTo>
                    <a:pt x="1496" y="1059"/>
                    <a:pt x="1496" y="929"/>
                    <a:pt x="1482" y="753"/>
                  </a:cubicBezTo>
                  <a:cubicBezTo>
                    <a:pt x="1467" y="489"/>
                    <a:pt x="1306" y="3"/>
                    <a:pt x="1306" y="3"/>
                  </a:cubicBezTo>
                  <a:cubicBezTo>
                    <a:pt x="1306" y="1"/>
                    <a:pt x="1301" y="1"/>
                    <a:pt x="1294" y="1"/>
                  </a:cubicBezTo>
                  <a:close/>
                </a:path>
              </a:pathLst>
            </a:custGeom>
            <a:solidFill>
              <a:srgbClr val="FF9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8"/>
            <p:cNvSpPr/>
            <p:nvPr/>
          </p:nvSpPr>
          <p:spPr>
            <a:xfrm>
              <a:off x="5758775" y="2350050"/>
              <a:ext cx="105525" cy="147675"/>
            </a:xfrm>
            <a:custGeom>
              <a:avLst/>
              <a:gdLst/>
              <a:ahLst/>
              <a:cxnLst/>
              <a:rect l="l" t="t" r="r" b="b"/>
              <a:pathLst>
                <a:path w="4221" h="5907" extrusionOk="0">
                  <a:moveTo>
                    <a:pt x="895" y="1"/>
                  </a:moveTo>
                  <a:cubicBezTo>
                    <a:pt x="70" y="1"/>
                    <a:pt x="0" y="773"/>
                    <a:pt x="31" y="1012"/>
                  </a:cubicBezTo>
                  <a:cubicBezTo>
                    <a:pt x="59" y="1262"/>
                    <a:pt x="865" y="2539"/>
                    <a:pt x="1452" y="3196"/>
                  </a:cubicBezTo>
                  <a:cubicBezTo>
                    <a:pt x="2036" y="3858"/>
                    <a:pt x="2961" y="5866"/>
                    <a:pt x="2961" y="5866"/>
                  </a:cubicBezTo>
                  <a:cubicBezTo>
                    <a:pt x="3016" y="5895"/>
                    <a:pt x="3096" y="5906"/>
                    <a:pt x="3189" y="5906"/>
                  </a:cubicBezTo>
                  <a:cubicBezTo>
                    <a:pt x="3563" y="5906"/>
                    <a:pt x="4147" y="5719"/>
                    <a:pt x="4147" y="5719"/>
                  </a:cubicBezTo>
                  <a:cubicBezTo>
                    <a:pt x="4147" y="5719"/>
                    <a:pt x="4221" y="5131"/>
                    <a:pt x="3753" y="3826"/>
                  </a:cubicBezTo>
                  <a:cubicBezTo>
                    <a:pt x="3267" y="2525"/>
                    <a:pt x="2536" y="1452"/>
                    <a:pt x="1966" y="678"/>
                  </a:cubicBezTo>
                  <a:cubicBezTo>
                    <a:pt x="1486" y="15"/>
                    <a:pt x="1006" y="3"/>
                    <a:pt x="969" y="3"/>
                  </a:cubicBezTo>
                  <a:cubicBezTo>
                    <a:pt x="968" y="3"/>
                    <a:pt x="967" y="3"/>
                    <a:pt x="967" y="3"/>
                  </a:cubicBezTo>
                  <a:cubicBezTo>
                    <a:pt x="942" y="1"/>
                    <a:pt x="919" y="1"/>
                    <a:pt x="895"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8"/>
            <p:cNvSpPr/>
            <p:nvPr/>
          </p:nvSpPr>
          <p:spPr>
            <a:xfrm>
              <a:off x="5793575" y="2425550"/>
              <a:ext cx="6275" cy="9975"/>
            </a:xfrm>
            <a:custGeom>
              <a:avLst/>
              <a:gdLst/>
              <a:ahLst/>
              <a:cxnLst/>
              <a:rect l="l" t="t" r="r" b="b"/>
              <a:pathLst>
                <a:path w="251" h="399" extrusionOk="0">
                  <a:moveTo>
                    <a:pt x="1" y="1"/>
                  </a:moveTo>
                  <a:lnTo>
                    <a:pt x="1" y="1"/>
                  </a:lnTo>
                  <a:cubicBezTo>
                    <a:pt x="15" y="74"/>
                    <a:pt x="60" y="148"/>
                    <a:pt x="89" y="222"/>
                  </a:cubicBezTo>
                  <a:cubicBezTo>
                    <a:pt x="134" y="296"/>
                    <a:pt x="176" y="352"/>
                    <a:pt x="250" y="398"/>
                  </a:cubicBezTo>
                  <a:cubicBezTo>
                    <a:pt x="236" y="324"/>
                    <a:pt x="205" y="250"/>
                    <a:pt x="162" y="176"/>
                  </a:cubicBezTo>
                  <a:cubicBezTo>
                    <a:pt x="117" y="103"/>
                    <a:pt x="74" y="46"/>
                    <a:pt x="1" y="1"/>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8"/>
            <p:cNvSpPr/>
            <p:nvPr/>
          </p:nvSpPr>
          <p:spPr>
            <a:xfrm>
              <a:off x="5663875" y="2345000"/>
              <a:ext cx="51725" cy="114425"/>
            </a:xfrm>
            <a:custGeom>
              <a:avLst/>
              <a:gdLst/>
              <a:ahLst/>
              <a:cxnLst/>
              <a:rect l="l" t="t" r="r" b="b"/>
              <a:pathLst>
                <a:path w="2069" h="4577" extrusionOk="0">
                  <a:moveTo>
                    <a:pt x="1495" y="1"/>
                  </a:moveTo>
                  <a:cubicBezTo>
                    <a:pt x="1291" y="1"/>
                    <a:pt x="764" y="117"/>
                    <a:pt x="616" y="159"/>
                  </a:cubicBezTo>
                  <a:cubicBezTo>
                    <a:pt x="602" y="159"/>
                    <a:pt x="588" y="190"/>
                    <a:pt x="588" y="205"/>
                  </a:cubicBezTo>
                  <a:cubicBezTo>
                    <a:pt x="851" y="2357"/>
                    <a:pt x="88" y="3796"/>
                    <a:pt x="0" y="3940"/>
                  </a:cubicBezTo>
                  <a:lnTo>
                    <a:pt x="0" y="3958"/>
                  </a:lnTo>
                  <a:lnTo>
                    <a:pt x="46" y="4528"/>
                  </a:lnTo>
                  <a:cubicBezTo>
                    <a:pt x="46" y="4551"/>
                    <a:pt x="65" y="4577"/>
                    <a:pt x="88" y="4577"/>
                  </a:cubicBezTo>
                  <a:cubicBezTo>
                    <a:pt x="93" y="4577"/>
                    <a:pt x="97" y="4576"/>
                    <a:pt x="102" y="4573"/>
                  </a:cubicBezTo>
                  <a:cubicBezTo>
                    <a:pt x="2069" y="4028"/>
                    <a:pt x="1597" y="440"/>
                    <a:pt x="1541" y="43"/>
                  </a:cubicBezTo>
                  <a:cubicBezTo>
                    <a:pt x="1523" y="15"/>
                    <a:pt x="1509" y="1"/>
                    <a:pt x="1495"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8"/>
            <p:cNvSpPr/>
            <p:nvPr/>
          </p:nvSpPr>
          <p:spPr>
            <a:xfrm>
              <a:off x="5667550" y="2348950"/>
              <a:ext cx="33725" cy="96775"/>
            </a:xfrm>
            <a:custGeom>
              <a:avLst/>
              <a:gdLst/>
              <a:ahLst/>
              <a:cxnLst/>
              <a:rect l="l" t="t" r="r" b="b"/>
              <a:pathLst>
                <a:path w="1349" h="3871" extrusionOk="0">
                  <a:moveTo>
                    <a:pt x="1172" y="1"/>
                  </a:moveTo>
                  <a:lnTo>
                    <a:pt x="1218" y="251"/>
                  </a:lnTo>
                  <a:cubicBezTo>
                    <a:pt x="1232" y="324"/>
                    <a:pt x="1260" y="412"/>
                    <a:pt x="1260" y="500"/>
                  </a:cubicBezTo>
                  <a:lnTo>
                    <a:pt x="1288" y="750"/>
                  </a:lnTo>
                  <a:lnTo>
                    <a:pt x="1288" y="866"/>
                  </a:lnTo>
                  <a:lnTo>
                    <a:pt x="1288" y="1000"/>
                  </a:lnTo>
                  <a:lnTo>
                    <a:pt x="1288" y="1250"/>
                  </a:lnTo>
                  <a:cubicBezTo>
                    <a:pt x="1288" y="1337"/>
                    <a:pt x="1274" y="1408"/>
                    <a:pt x="1274" y="1496"/>
                  </a:cubicBezTo>
                  <a:lnTo>
                    <a:pt x="1260" y="1629"/>
                  </a:lnTo>
                  <a:lnTo>
                    <a:pt x="1232" y="1746"/>
                  </a:lnTo>
                  <a:cubicBezTo>
                    <a:pt x="1218" y="1833"/>
                    <a:pt x="1200" y="1907"/>
                    <a:pt x="1172" y="1995"/>
                  </a:cubicBezTo>
                  <a:cubicBezTo>
                    <a:pt x="1098" y="2319"/>
                    <a:pt x="968" y="2625"/>
                    <a:pt x="792" y="2903"/>
                  </a:cubicBezTo>
                  <a:cubicBezTo>
                    <a:pt x="704" y="3051"/>
                    <a:pt x="602" y="3184"/>
                    <a:pt x="497" y="3314"/>
                  </a:cubicBezTo>
                  <a:cubicBezTo>
                    <a:pt x="450" y="3361"/>
                    <a:pt x="403" y="3411"/>
                    <a:pt x="355" y="3460"/>
                  </a:cubicBezTo>
                  <a:lnTo>
                    <a:pt x="355" y="3460"/>
                  </a:lnTo>
                  <a:cubicBezTo>
                    <a:pt x="365" y="3445"/>
                    <a:pt x="374" y="3431"/>
                    <a:pt x="381" y="3416"/>
                  </a:cubicBezTo>
                  <a:lnTo>
                    <a:pt x="441" y="3300"/>
                  </a:lnTo>
                  <a:cubicBezTo>
                    <a:pt x="469" y="3240"/>
                    <a:pt x="515" y="3167"/>
                    <a:pt x="543" y="3096"/>
                  </a:cubicBezTo>
                  <a:lnTo>
                    <a:pt x="617" y="2875"/>
                  </a:lnTo>
                  <a:cubicBezTo>
                    <a:pt x="704" y="2569"/>
                    <a:pt x="778" y="2259"/>
                    <a:pt x="792" y="1935"/>
                  </a:cubicBezTo>
                  <a:cubicBezTo>
                    <a:pt x="806" y="1629"/>
                    <a:pt x="792" y="1306"/>
                    <a:pt x="747" y="1000"/>
                  </a:cubicBezTo>
                  <a:cubicBezTo>
                    <a:pt x="690" y="690"/>
                    <a:pt x="631" y="384"/>
                    <a:pt x="529" y="89"/>
                  </a:cubicBezTo>
                  <a:lnTo>
                    <a:pt x="529" y="89"/>
                  </a:lnTo>
                  <a:cubicBezTo>
                    <a:pt x="617" y="398"/>
                    <a:pt x="673" y="704"/>
                    <a:pt x="704" y="1014"/>
                  </a:cubicBezTo>
                  <a:cubicBezTo>
                    <a:pt x="733" y="1320"/>
                    <a:pt x="747" y="1629"/>
                    <a:pt x="719" y="1935"/>
                  </a:cubicBezTo>
                  <a:cubicBezTo>
                    <a:pt x="704" y="2245"/>
                    <a:pt x="645" y="2551"/>
                    <a:pt x="543" y="2846"/>
                  </a:cubicBezTo>
                  <a:lnTo>
                    <a:pt x="469" y="3065"/>
                  </a:lnTo>
                  <a:cubicBezTo>
                    <a:pt x="441" y="3138"/>
                    <a:pt x="395" y="3198"/>
                    <a:pt x="367" y="3272"/>
                  </a:cubicBezTo>
                  <a:lnTo>
                    <a:pt x="307" y="3374"/>
                  </a:lnTo>
                  <a:cubicBezTo>
                    <a:pt x="293" y="3402"/>
                    <a:pt x="279" y="3448"/>
                    <a:pt x="251" y="3476"/>
                  </a:cubicBezTo>
                  <a:lnTo>
                    <a:pt x="147" y="3642"/>
                  </a:lnTo>
                  <a:lnTo>
                    <a:pt x="147" y="3642"/>
                  </a:lnTo>
                  <a:cubicBezTo>
                    <a:pt x="141" y="3645"/>
                    <a:pt x="136" y="3649"/>
                    <a:pt x="131" y="3652"/>
                  </a:cubicBezTo>
                  <a:lnTo>
                    <a:pt x="137" y="3657"/>
                  </a:lnTo>
                  <a:lnTo>
                    <a:pt x="137" y="3657"/>
                  </a:lnTo>
                  <a:lnTo>
                    <a:pt x="131" y="3666"/>
                  </a:lnTo>
                  <a:lnTo>
                    <a:pt x="1" y="3870"/>
                  </a:lnTo>
                  <a:lnTo>
                    <a:pt x="191" y="3726"/>
                  </a:lnTo>
                  <a:cubicBezTo>
                    <a:pt x="455" y="3504"/>
                    <a:pt x="673" y="3240"/>
                    <a:pt x="849" y="2948"/>
                  </a:cubicBezTo>
                  <a:cubicBezTo>
                    <a:pt x="1025" y="2657"/>
                    <a:pt x="1158" y="2333"/>
                    <a:pt x="1246" y="2009"/>
                  </a:cubicBezTo>
                  <a:cubicBezTo>
                    <a:pt x="1260" y="1921"/>
                    <a:pt x="1274" y="1833"/>
                    <a:pt x="1288" y="1760"/>
                  </a:cubicBezTo>
                  <a:lnTo>
                    <a:pt x="1320" y="1629"/>
                  </a:lnTo>
                  <a:lnTo>
                    <a:pt x="1320" y="1496"/>
                  </a:lnTo>
                  <a:cubicBezTo>
                    <a:pt x="1334" y="1425"/>
                    <a:pt x="1334" y="1337"/>
                    <a:pt x="1348" y="1250"/>
                  </a:cubicBezTo>
                  <a:lnTo>
                    <a:pt x="1334" y="1000"/>
                  </a:lnTo>
                  <a:lnTo>
                    <a:pt x="1334" y="866"/>
                  </a:lnTo>
                  <a:lnTo>
                    <a:pt x="1320" y="736"/>
                  </a:lnTo>
                  <a:lnTo>
                    <a:pt x="1288" y="486"/>
                  </a:lnTo>
                  <a:cubicBezTo>
                    <a:pt x="1260" y="324"/>
                    <a:pt x="1218" y="163"/>
                    <a:pt x="1172" y="1"/>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8"/>
            <p:cNvSpPr/>
            <p:nvPr/>
          </p:nvSpPr>
          <p:spPr>
            <a:xfrm>
              <a:off x="5749600" y="2345000"/>
              <a:ext cx="51750" cy="114425"/>
            </a:xfrm>
            <a:custGeom>
              <a:avLst/>
              <a:gdLst/>
              <a:ahLst/>
              <a:cxnLst/>
              <a:rect l="l" t="t" r="r" b="b"/>
              <a:pathLst>
                <a:path w="2070" h="4577" extrusionOk="0">
                  <a:moveTo>
                    <a:pt x="574" y="1"/>
                  </a:moveTo>
                  <a:cubicBezTo>
                    <a:pt x="557" y="1"/>
                    <a:pt x="543" y="15"/>
                    <a:pt x="528" y="43"/>
                  </a:cubicBezTo>
                  <a:cubicBezTo>
                    <a:pt x="469" y="440"/>
                    <a:pt x="1" y="4028"/>
                    <a:pt x="1964" y="4573"/>
                  </a:cubicBezTo>
                  <a:cubicBezTo>
                    <a:pt x="1969" y="4576"/>
                    <a:pt x="1974" y="4577"/>
                    <a:pt x="1979" y="4577"/>
                  </a:cubicBezTo>
                  <a:cubicBezTo>
                    <a:pt x="2004" y="4577"/>
                    <a:pt x="2023" y="4551"/>
                    <a:pt x="2023" y="4528"/>
                  </a:cubicBezTo>
                  <a:lnTo>
                    <a:pt x="2069" y="3958"/>
                  </a:lnTo>
                  <a:cubicBezTo>
                    <a:pt x="2069" y="3958"/>
                    <a:pt x="2069" y="3940"/>
                    <a:pt x="2052" y="3940"/>
                  </a:cubicBezTo>
                  <a:cubicBezTo>
                    <a:pt x="1981" y="3796"/>
                    <a:pt x="1218" y="2357"/>
                    <a:pt x="1482" y="205"/>
                  </a:cubicBezTo>
                  <a:cubicBezTo>
                    <a:pt x="1482" y="190"/>
                    <a:pt x="1468" y="159"/>
                    <a:pt x="1454" y="159"/>
                  </a:cubicBezTo>
                  <a:cubicBezTo>
                    <a:pt x="1306" y="117"/>
                    <a:pt x="778" y="1"/>
                    <a:pt x="574"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8"/>
            <p:cNvSpPr/>
            <p:nvPr/>
          </p:nvSpPr>
          <p:spPr>
            <a:xfrm>
              <a:off x="5764300" y="2349750"/>
              <a:ext cx="29650" cy="99300"/>
            </a:xfrm>
            <a:custGeom>
              <a:avLst/>
              <a:gdLst/>
              <a:ahLst/>
              <a:cxnLst/>
              <a:rect l="l" t="t" r="r" b="b"/>
              <a:pathLst>
                <a:path w="1186" h="3972" extrusionOk="0">
                  <a:moveTo>
                    <a:pt x="57" y="0"/>
                  </a:moveTo>
                  <a:cubicBezTo>
                    <a:pt x="14" y="352"/>
                    <a:pt x="0" y="718"/>
                    <a:pt x="0" y="1070"/>
                  </a:cubicBezTo>
                  <a:cubicBezTo>
                    <a:pt x="0" y="1422"/>
                    <a:pt x="28" y="1773"/>
                    <a:pt x="74" y="2125"/>
                  </a:cubicBezTo>
                  <a:cubicBezTo>
                    <a:pt x="102" y="2315"/>
                    <a:pt x="130" y="2477"/>
                    <a:pt x="190" y="2653"/>
                  </a:cubicBezTo>
                  <a:cubicBezTo>
                    <a:pt x="232" y="2829"/>
                    <a:pt x="292" y="3004"/>
                    <a:pt x="366" y="3166"/>
                  </a:cubicBezTo>
                  <a:cubicBezTo>
                    <a:pt x="440" y="3328"/>
                    <a:pt x="542" y="3486"/>
                    <a:pt x="658" y="3620"/>
                  </a:cubicBezTo>
                  <a:cubicBezTo>
                    <a:pt x="778" y="3750"/>
                    <a:pt x="922" y="3870"/>
                    <a:pt x="1098" y="3926"/>
                  </a:cubicBezTo>
                  <a:lnTo>
                    <a:pt x="1186" y="3972"/>
                  </a:lnTo>
                  <a:lnTo>
                    <a:pt x="1157" y="3884"/>
                  </a:lnTo>
                  <a:cubicBezTo>
                    <a:pt x="1055" y="3574"/>
                    <a:pt x="968" y="3268"/>
                    <a:pt x="894" y="2959"/>
                  </a:cubicBezTo>
                  <a:cubicBezTo>
                    <a:pt x="820" y="2653"/>
                    <a:pt x="760" y="2329"/>
                    <a:pt x="718" y="2023"/>
                  </a:cubicBezTo>
                  <a:cubicBezTo>
                    <a:pt x="658" y="1699"/>
                    <a:pt x="630" y="1393"/>
                    <a:pt x="630" y="1070"/>
                  </a:cubicBezTo>
                  <a:cubicBezTo>
                    <a:pt x="630" y="746"/>
                    <a:pt x="644" y="426"/>
                    <a:pt x="746" y="117"/>
                  </a:cubicBezTo>
                  <a:lnTo>
                    <a:pt x="746" y="117"/>
                  </a:lnTo>
                  <a:cubicBezTo>
                    <a:pt x="630" y="426"/>
                    <a:pt x="602" y="746"/>
                    <a:pt x="584" y="1070"/>
                  </a:cubicBezTo>
                  <a:cubicBezTo>
                    <a:pt x="584" y="1393"/>
                    <a:pt x="616" y="1714"/>
                    <a:pt x="658" y="2023"/>
                  </a:cubicBezTo>
                  <a:cubicBezTo>
                    <a:pt x="690" y="2343"/>
                    <a:pt x="746" y="2667"/>
                    <a:pt x="820" y="2976"/>
                  </a:cubicBezTo>
                  <a:cubicBezTo>
                    <a:pt x="887" y="3266"/>
                    <a:pt x="965" y="3547"/>
                    <a:pt x="1055" y="3824"/>
                  </a:cubicBezTo>
                  <a:lnTo>
                    <a:pt x="1055" y="3824"/>
                  </a:lnTo>
                  <a:cubicBezTo>
                    <a:pt x="926" y="3763"/>
                    <a:pt x="816" y="3673"/>
                    <a:pt x="718" y="3560"/>
                  </a:cubicBezTo>
                  <a:cubicBezTo>
                    <a:pt x="602" y="3430"/>
                    <a:pt x="514" y="3282"/>
                    <a:pt x="440" y="3135"/>
                  </a:cubicBezTo>
                  <a:cubicBezTo>
                    <a:pt x="278" y="2814"/>
                    <a:pt x="204" y="2463"/>
                    <a:pt x="144" y="2125"/>
                  </a:cubicBezTo>
                  <a:cubicBezTo>
                    <a:pt x="88" y="1773"/>
                    <a:pt x="57" y="1422"/>
                    <a:pt x="42" y="1070"/>
                  </a:cubicBezTo>
                  <a:cubicBezTo>
                    <a:pt x="28" y="718"/>
                    <a:pt x="28" y="366"/>
                    <a:pt x="57"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8"/>
            <p:cNvSpPr/>
            <p:nvPr/>
          </p:nvSpPr>
          <p:spPr>
            <a:xfrm>
              <a:off x="5662825" y="2269100"/>
              <a:ext cx="9500" cy="2575"/>
            </a:xfrm>
            <a:custGeom>
              <a:avLst/>
              <a:gdLst/>
              <a:ahLst/>
              <a:cxnLst/>
              <a:rect l="l" t="t" r="r" b="b"/>
              <a:pathLst>
                <a:path w="380" h="103" extrusionOk="0">
                  <a:moveTo>
                    <a:pt x="28" y="1"/>
                  </a:moveTo>
                  <a:cubicBezTo>
                    <a:pt x="14" y="1"/>
                    <a:pt x="0" y="15"/>
                    <a:pt x="0" y="29"/>
                  </a:cubicBezTo>
                  <a:cubicBezTo>
                    <a:pt x="0" y="47"/>
                    <a:pt x="14" y="61"/>
                    <a:pt x="28" y="75"/>
                  </a:cubicBezTo>
                  <a:lnTo>
                    <a:pt x="320" y="103"/>
                  </a:lnTo>
                  <a:cubicBezTo>
                    <a:pt x="352" y="103"/>
                    <a:pt x="380" y="89"/>
                    <a:pt x="380" y="61"/>
                  </a:cubicBezTo>
                  <a:cubicBezTo>
                    <a:pt x="380" y="29"/>
                    <a:pt x="352" y="15"/>
                    <a:pt x="320" y="15"/>
                  </a:cubicBezTo>
                  <a:lnTo>
                    <a:pt x="28" y="1"/>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8"/>
            <p:cNvSpPr/>
            <p:nvPr/>
          </p:nvSpPr>
          <p:spPr>
            <a:xfrm>
              <a:off x="5663525" y="2264725"/>
              <a:ext cx="9525" cy="4200"/>
            </a:xfrm>
            <a:custGeom>
              <a:avLst/>
              <a:gdLst/>
              <a:ahLst/>
              <a:cxnLst/>
              <a:rect l="l" t="t" r="r" b="b"/>
              <a:pathLst>
                <a:path w="381" h="168" extrusionOk="0">
                  <a:moveTo>
                    <a:pt x="42" y="0"/>
                  </a:moveTo>
                  <a:cubicBezTo>
                    <a:pt x="28" y="0"/>
                    <a:pt x="14" y="0"/>
                    <a:pt x="14" y="14"/>
                  </a:cubicBezTo>
                  <a:cubicBezTo>
                    <a:pt x="0" y="28"/>
                    <a:pt x="14" y="60"/>
                    <a:pt x="28" y="60"/>
                  </a:cubicBezTo>
                  <a:lnTo>
                    <a:pt x="306" y="162"/>
                  </a:lnTo>
                  <a:cubicBezTo>
                    <a:pt x="315" y="166"/>
                    <a:pt x="323" y="167"/>
                    <a:pt x="330" y="167"/>
                  </a:cubicBezTo>
                  <a:cubicBezTo>
                    <a:pt x="351" y="167"/>
                    <a:pt x="366" y="154"/>
                    <a:pt x="366" y="134"/>
                  </a:cubicBezTo>
                  <a:cubicBezTo>
                    <a:pt x="380" y="102"/>
                    <a:pt x="366" y="88"/>
                    <a:pt x="338" y="74"/>
                  </a:cubicBezTo>
                  <a:lnTo>
                    <a:pt x="42" y="0"/>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8"/>
            <p:cNvSpPr/>
            <p:nvPr/>
          </p:nvSpPr>
          <p:spPr>
            <a:xfrm>
              <a:off x="5665000" y="2259600"/>
              <a:ext cx="8825" cy="5625"/>
            </a:xfrm>
            <a:custGeom>
              <a:avLst/>
              <a:gdLst/>
              <a:ahLst/>
              <a:cxnLst/>
              <a:rect l="l" t="t" r="r" b="b"/>
              <a:pathLst>
                <a:path w="353" h="225" extrusionOk="0">
                  <a:moveTo>
                    <a:pt x="57" y="1"/>
                  </a:moveTo>
                  <a:cubicBezTo>
                    <a:pt x="43" y="1"/>
                    <a:pt x="29" y="1"/>
                    <a:pt x="15" y="15"/>
                  </a:cubicBezTo>
                  <a:cubicBezTo>
                    <a:pt x="1" y="29"/>
                    <a:pt x="15" y="43"/>
                    <a:pt x="29" y="57"/>
                  </a:cubicBezTo>
                  <a:lnTo>
                    <a:pt x="265" y="219"/>
                  </a:lnTo>
                  <a:lnTo>
                    <a:pt x="279" y="219"/>
                  </a:lnTo>
                  <a:cubicBezTo>
                    <a:pt x="283" y="223"/>
                    <a:pt x="288" y="225"/>
                    <a:pt x="294" y="225"/>
                  </a:cubicBezTo>
                  <a:cubicBezTo>
                    <a:pt x="308" y="225"/>
                    <a:pt x="325" y="215"/>
                    <a:pt x="335" y="205"/>
                  </a:cubicBezTo>
                  <a:cubicBezTo>
                    <a:pt x="353" y="177"/>
                    <a:pt x="335" y="145"/>
                    <a:pt x="321" y="145"/>
                  </a:cubicBezTo>
                  <a:lnTo>
                    <a:pt x="57" y="1"/>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8"/>
            <p:cNvSpPr/>
            <p:nvPr/>
          </p:nvSpPr>
          <p:spPr>
            <a:xfrm>
              <a:off x="5789175" y="2272450"/>
              <a:ext cx="9525" cy="2575"/>
            </a:xfrm>
            <a:custGeom>
              <a:avLst/>
              <a:gdLst/>
              <a:ahLst/>
              <a:cxnLst/>
              <a:rect l="l" t="t" r="r" b="b"/>
              <a:pathLst>
                <a:path w="381" h="103" extrusionOk="0">
                  <a:moveTo>
                    <a:pt x="46" y="1"/>
                  </a:moveTo>
                  <a:cubicBezTo>
                    <a:pt x="29" y="15"/>
                    <a:pt x="1" y="29"/>
                    <a:pt x="1" y="57"/>
                  </a:cubicBezTo>
                  <a:cubicBezTo>
                    <a:pt x="15" y="88"/>
                    <a:pt x="29" y="103"/>
                    <a:pt x="60" y="103"/>
                  </a:cubicBezTo>
                  <a:lnTo>
                    <a:pt x="352" y="71"/>
                  </a:lnTo>
                  <a:cubicBezTo>
                    <a:pt x="367" y="57"/>
                    <a:pt x="381" y="43"/>
                    <a:pt x="381" y="29"/>
                  </a:cubicBezTo>
                  <a:cubicBezTo>
                    <a:pt x="381" y="15"/>
                    <a:pt x="367" y="1"/>
                    <a:pt x="352"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8"/>
            <p:cNvSpPr/>
            <p:nvPr/>
          </p:nvSpPr>
          <p:spPr>
            <a:xfrm>
              <a:off x="5788475" y="2268050"/>
              <a:ext cx="9525" cy="3975"/>
            </a:xfrm>
            <a:custGeom>
              <a:avLst/>
              <a:gdLst/>
              <a:ahLst/>
              <a:cxnLst/>
              <a:rect l="l" t="t" r="r" b="b"/>
              <a:pathLst>
                <a:path w="381" h="159" extrusionOk="0">
                  <a:moveTo>
                    <a:pt x="338" y="1"/>
                  </a:moveTo>
                  <a:lnTo>
                    <a:pt x="43" y="57"/>
                  </a:lnTo>
                  <a:lnTo>
                    <a:pt x="43" y="71"/>
                  </a:lnTo>
                  <a:cubicBezTo>
                    <a:pt x="15" y="71"/>
                    <a:pt x="1" y="103"/>
                    <a:pt x="15" y="131"/>
                  </a:cubicBezTo>
                  <a:cubicBezTo>
                    <a:pt x="15" y="145"/>
                    <a:pt x="43" y="159"/>
                    <a:pt x="74" y="159"/>
                  </a:cubicBezTo>
                  <a:lnTo>
                    <a:pt x="352" y="57"/>
                  </a:lnTo>
                  <a:cubicBezTo>
                    <a:pt x="366" y="57"/>
                    <a:pt x="380" y="43"/>
                    <a:pt x="380" y="15"/>
                  </a:cubicBezTo>
                  <a:cubicBezTo>
                    <a:pt x="366" y="1"/>
                    <a:pt x="352" y="1"/>
                    <a:pt x="338"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8"/>
            <p:cNvSpPr/>
            <p:nvPr/>
          </p:nvSpPr>
          <p:spPr>
            <a:xfrm>
              <a:off x="5787675" y="2262725"/>
              <a:ext cx="8825" cy="5700"/>
            </a:xfrm>
            <a:custGeom>
              <a:avLst/>
              <a:gdLst/>
              <a:ahLst/>
              <a:cxnLst/>
              <a:rect l="l" t="t" r="r" b="b"/>
              <a:pathLst>
                <a:path w="353" h="228" extrusionOk="0">
                  <a:moveTo>
                    <a:pt x="323" y="0"/>
                  </a:moveTo>
                  <a:cubicBezTo>
                    <a:pt x="319" y="0"/>
                    <a:pt x="315" y="2"/>
                    <a:pt x="310" y="6"/>
                  </a:cubicBezTo>
                  <a:lnTo>
                    <a:pt x="47" y="140"/>
                  </a:lnTo>
                  <a:lnTo>
                    <a:pt x="33" y="140"/>
                  </a:lnTo>
                  <a:cubicBezTo>
                    <a:pt x="18" y="154"/>
                    <a:pt x="1" y="182"/>
                    <a:pt x="18" y="196"/>
                  </a:cubicBezTo>
                  <a:cubicBezTo>
                    <a:pt x="33" y="228"/>
                    <a:pt x="61" y="228"/>
                    <a:pt x="89" y="228"/>
                  </a:cubicBezTo>
                  <a:lnTo>
                    <a:pt x="339" y="66"/>
                  </a:lnTo>
                  <a:cubicBezTo>
                    <a:pt x="353" y="52"/>
                    <a:pt x="353" y="38"/>
                    <a:pt x="353" y="20"/>
                  </a:cubicBezTo>
                  <a:cubicBezTo>
                    <a:pt x="343" y="10"/>
                    <a:pt x="333" y="0"/>
                    <a:pt x="323"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8"/>
            <p:cNvSpPr/>
            <p:nvPr/>
          </p:nvSpPr>
          <p:spPr>
            <a:xfrm>
              <a:off x="5748900" y="2251150"/>
              <a:ext cx="42850" cy="38875"/>
            </a:xfrm>
            <a:custGeom>
              <a:avLst/>
              <a:gdLst/>
              <a:ahLst/>
              <a:cxnLst/>
              <a:rect l="l" t="t" r="r" b="b"/>
              <a:pathLst>
                <a:path w="1714" h="1555" extrusionOk="0">
                  <a:moveTo>
                    <a:pt x="864" y="1"/>
                  </a:moveTo>
                  <a:cubicBezTo>
                    <a:pt x="796" y="1"/>
                    <a:pt x="727" y="10"/>
                    <a:pt x="658" y="29"/>
                  </a:cubicBezTo>
                  <a:cubicBezTo>
                    <a:pt x="233" y="149"/>
                    <a:pt x="1" y="571"/>
                    <a:pt x="117" y="983"/>
                  </a:cubicBezTo>
                  <a:cubicBezTo>
                    <a:pt x="213" y="1324"/>
                    <a:pt x="523" y="1554"/>
                    <a:pt x="860" y="1554"/>
                  </a:cubicBezTo>
                  <a:cubicBezTo>
                    <a:pt x="930" y="1554"/>
                    <a:pt x="1000" y="1545"/>
                    <a:pt x="1070" y="1524"/>
                  </a:cubicBezTo>
                  <a:cubicBezTo>
                    <a:pt x="1482" y="1422"/>
                    <a:pt x="1714" y="983"/>
                    <a:pt x="1612" y="571"/>
                  </a:cubicBezTo>
                  <a:cubicBezTo>
                    <a:pt x="1515" y="231"/>
                    <a:pt x="1203" y="1"/>
                    <a:pt x="864"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8"/>
            <p:cNvSpPr/>
            <p:nvPr/>
          </p:nvSpPr>
          <p:spPr>
            <a:xfrm>
              <a:off x="5750300" y="2250475"/>
              <a:ext cx="40050" cy="40300"/>
            </a:xfrm>
            <a:custGeom>
              <a:avLst/>
              <a:gdLst/>
              <a:ahLst/>
              <a:cxnLst/>
              <a:rect l="l" t="t" r="r" b="b"/>
              <a:pathLst>
                <a:path w="1602" h="1612" extrusionOk="0">
                  <a:moveTo>
                    <a:pt x="792" y="56"/>
                  </a:moveTo>
                  <a:cubicBezTo>
                    <a:pt x="1130" y="56"/>
                    <a:pt x="1426" y="278"/>
                    <a:pt x="1528" y="616"/>
                  </a:cubicBezTo>
                  <a:cubicBezTo>
                    <a:pt x="1542" y="672"/>
                    <a:pt x="1542" y="746"/>
                    <a:pt x="1542" y="806"/>
                  </a:cubicBezTo>
                  <a:cubicBezTo>
                    <a:pt x="1542" y="1143"/>
                    <a:pt x="1338" y="1435"/>
                    <a:pt x="1000" y="1523"/>
                  </a:cubicBezTo>
                  <a:cubicBezTo>
                    <a:pt x="940" y="1551"/>
                    <a:pt x="866" y="1551"/>
                    <a:pt x="810" y="1551"/>
                  </a:cubicBezTo>
                  <a:cubicBezTo>
                    <a:pt x="486" y="1551"/>
                    <a:pt x="177" y="1333"/>
                    <a:pt x="89" y="1010"/>
                  </a:cubicBezTo>
                  <a:cubicBezTo>
                    <a:pt x="75" y="936"/>
                    <a:pt x="61" y="862"/>
                    <a:pt x="61" y="806"/>
                  </a:cubicBezTo>
                  <a:cubicBezTo>
                    <a:pt x="61" y="468"/>
                    <a:pt x="282" y="176"/>
                    <a:pt x="602" y="88"/>
                  </a:cubicBezTo>
                  <a:cubicBezTo>
                    <a:pt x="676" y="71"/>
                    <a:pt x="736" y="56"/>
                    <a:pt x="792" y="56"/>
                  </a:cubicBezTo>
                  <a:close/>
                  <a:moveTo>
                    <a:pt x="792" y="0"/>
                  </a:moveTo>
                  <a:cubicBezTo>
                    <a:pt x="736" y="0"/>
                    <a:pt x="662" y="14"/>
                    <a:pt x="588" y="28"/>
                  </a:cubicBezTo>
                  <a:cubicBezTo>
                    <a:pt x="237" y="130"/>
                    <a:pt x="1" y="454"/>
                    <a:pt x="1" y="806"/>
                  </a:cubicBezTo>
                  <a:cubicBezTo>
                    <a:pt x="1" y="880"/>
                    <a:pt x="19" y="950"/>
                    <a:pt x="33" y="1024"/>
                  </a:cubicBezTo>
                  <a:cubicBezTo>
                    <a:pt x="135" y="1376"/>
                    <a:pt x="458" y="1611"/>
                    <a:pt x="810" y="1611"/>
                  </a:cubicBezTo>
                  <a:cubicBezTo>
                    <a:pt x="880" y="1611"/>
                    <a:pt x="954" y="1611"/>
                    <a:pt x="1014" y="1583"/>
                  </a:cubicBezTo>
                  <a:cubicBezTo>
                    <a:pt x="1380" y="1495"/>
                    <a:pt x="1601" y="1172"/>
                    <a:pt x="1601" y="806"/>
                  </a:cubicBezTo>
                  <a:cubicBezTo>
                    <a:pt x="1601" y="746"/>
                    <a:pt x="1601" y="672"/>
                    <a:pt x="1570" y="598"/>
                  </a:cubicBezTo>
                  <a:cubicBezTo>
                    <a:pt x="1482" y="232"/>
                    <a:pt x="1162" y="0"/>
                    <a:pt x="7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8"/>
            <p:cNvSpPr/>
            <p:nvPr/>
          </p:nvSpPr>
          <p:spPr>
            <a:xfrm>
              <a:off x="5748900" y="2252975"/>
              <a:ext cx="42850" cy="38750"/>
            </a:xfrm>
            <a:custGeom>
              <a:avLst/>
              <a:gdLst/>
              <a:ahLst/>
              <a:cxnLst/>
              <a:rect l="l" t="t" r="r" b="b"/>
              <a:pathLst>
                <a:path w="1714" h="1550" extrusionOk="0">
                  <a:moveTo>
                    <a:pt x="858" y="1"/>
                  </a:moveTo>
                  <a:cubicBezTo>
                    <a:pt x="787" y="1"/>
                    <a:pt x="716" y="10"/>
                    <a:pt x="644" y="30"/>
                  </a:cubicBezTo>
                  <a:cubicBezTo>
                    <a:pt x="233" y="132"/>
                    <a:pt x="1" y="558"/>
                    <a:pt x="117" y="984"/>
                  </a:cubicBezTo>
                  <a:cubicBezTo>
                    <a:pt x="214" y="1330"/>
                    <a:pt x="521" y="1549"/>
                    <a:pt x="861" y="1549"/>
                  </a:cubicBezTo>
                  <a:cubicBezTo>
                    <a:pt x="926" y="1549"/>
                    <a:pt x="991" y="1541"/>
                    <a:pt x="1056" y="1525"/>
                  </a:cubicBezTo>
                  <a:cubicBezTo>
                    <a:pt x="1464" y="1409"/>
                    <a:pt x="1714" y="984"/>
                    <a:pt x="1598" y="572"/>
                  </a:cubicBezTo>
                  <a:cubicBezTo>
                    <a:pt x="1502" y="220"/>
                    <a:pt x="1194" y="1"/>
                    <a:pt x="8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8"/>
            <p:cNvSpPr/>
            <p:nvPr/>
          </p:nvSpPr>
          <p:spPr>
            <a:xfrm>
              <a:off x="5756200" y="2259525"/>
              <a:ext cx="27900" cy="25450"/>
            </a:xfrm>
            <a:custGeom>
              <a:avLst/>
              <a:gdLst/>
              <a:ahLst/>
              <a:cxnLst/>
              <a:rect l="l" t="t" r="r" b="b"/>
              <a:pathLst>
                <a:path w="1116" h="1018" extrusionOk="0">
                  <a:moveTo>
                    <a:pt x="556" y="0"/>
                  </a:moveTo>
                  <a:cubicBezTo>
                    <a:pt x="513" y="0"/>
                    <a:pt x="469" y="6"/>
                    <a:pt x="426" y="18"/>
                  </a:cubicBezTo>
                  <a:cubicBezTo>
                    <a:pt x="162" y="92"/>
                    <a:pt x="1" y="370"/>
                    <a:pt x="89" y="648"/>
                  </a:cubicBezTo>
                  <a:cubicBezTo>
                    <a:pt x="150" y="868"/>
                    <a:pt x="345" y="1017"/>
                    <a:pt x="561" y="1017"/>
                  </a:cubicBezTo>
                  <a:cubicBezTo>
                    <a:pt x="603" y="1017"/>
                    <a:pt x="647" y="1012"/>
                    <a:pt x="690" y="999"/>
                  </a:cubicBezTo>
                  <a:cubicBezTo>
                    <a:pt x="968" y="926"/>
                    <a:pt x="1116" y="648"/>
                    <a:pt x="1042" y="384"/>
                  </a:cubicBezTo>
                  <a:cubicBezTo>
                    <a:pt x="980" y="151"/>
                    <a:pt x="775" y="0"/>
                    <a:pt x="5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8"/>
            <p:cNvSpPr/>
            <p:nvPr/>
          </p:nvSpPr>
          <p:spPr>
            <a:xfrm>
              <a:off x="5775625" y="2265150"/>
              <a:ext cx="9525" cy="6400"/>
            </a:xfrm>
            <a:custGeom>
              <a:avLst/>
              <a:gdLst/>
              <a:ahLst/>
              <a:cxnLst/>
              <a:rect l="l" t="t" r="r" b="b"/>
              <a:pathLst>
                <a:path w="381" h="256" extrusionOk="0">
                  <a:moveTo>
                    <a:pt x="237" y="0"/>
                  </a:moveTo>
                  <a:cubicBezTo>
                    <a:pt x="214" y="0"/>
                    <a:pt x="189" y="4"/>
                    <a:pt x="163" y="11"/>
                  </a:cubicBezTo>
                  <a:cubicBezTo>
                    <a:pt x="75" y="43"/>
                    <a:pt x="1" y="117"/>
                    <a:pt x="15" y="173"/>
                  </a:cubicBezTo>
                  <a:cubicBezTo>
                    <a:pt x="37" y="220"/>
                    <a:pt x="96" y="256"/>
                    <a:pt x="171" y="256"/>
                  </a:cubicBezTo>
                  <a:cubicBezTo>
                    <a:pt x="192" y="256"/>
                    <a:pt x="214" y="253"/>
                    <a:pt x="237" y="247"/>
                  </a:cubicBezTo>
                  <a:cubicBezTo>
                    <a:pt x="325" y="219"/>
                    <a:pt x="381" y="145"/>
                    <a:pt x="367" y="85"/>
                  </a:cubicBezTo>
                  <a:cubicBezTo>
                    <a:pt x="356" y="30"/>
                    <a:pt x="305" y="0"/>
                    <a:pt x="2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8"/>
            <p:cNvSpPr/>
            <p:nvPr/>
          </p:nvSpPr>
          <p:spPr>
            <a:xfrm>
              <a:off x="5670475" y="2251775"/>
              <a:ext cx="41075" cy="39100"/>
            </a:xfrm>
            <a:custGeom>
              <a:avLst/>
              <a:gdLst/>
              <a:ahLst/>
              <a:cxnLst/>
              <a:rect l="l" t="t" r="r" b="b"/>
              <a:pathLst>
                <a:path w="1643" h="1564" extrusionOk="0">
                  <a:moveTo>
                    <a:pt x="830" y="1"/>
                  </a:moveTo>
                  <a:cubicBezTo>
                    <a:pt x="439" y="1"/>
                    <a:pt x="99" y="295"/>
                    <a:pt x="60" y="694"/>
                  </a:cubicBezTo>
                  <a:cubicBezTo>
                    <a:pt x="0" y="1120"/>
                    <a:pt x="310" y="1513"/>
                    <a:pt x="732" y="1559"/>
                  </a:cubicBezTo>
                  <a:cubicBezTo>
                    <a:pt x="758" y="1562"/>
                    <a:pt x="784" y="1563"/>
                    <a:pt x="810" y="1563"/>
                  </a:cubicBezTo>
                  <a:cubicBezTo>
                    <a:pt x="1203" y="1563"/>
                    <a:pt x="1543" y="1269"/>
                    <a:pt x="1583" y="870"/>
                  </a:cubicBezTo>
                  <a:cubicBezTo>
                    <a:pt x="1643" y="444"/>
                    <a:pt x="1333" y="50"/>
                    <a:pt x="908" y="4"/>
                  </a:cubicBezTo>
                  <a:cubicBezTo>
                    <a:pt x="881" y="2"/>
                    <a:pt x="855" y="1"/>
                    <a:pt x="830"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8"/>
            <p:cNvSpPr/>
            <p:nvPr/>
          </p:nvSpPr>
          <p:spPr>
            <a:xfrm>
              <a:off x="5670825" y="2251175"/>
              <a:ext cx="40375" cy="40300"/>
            </a:xfrm>
            <a:custGeom>
              <a:avLst/>
              <a:gdLst/>
              <a:ahLst/>
              <a:cxnLst/>
              <a:rect l="l" t="t" r="r" b="b"/>
              <a:pathLst>
                <a:path w="1615" h="1612" extrusionOk="0">
                  <a:moveTo>
                    <a:pt x="894" y="60"/>
                  </a:moveTo>
                  <a:cubicBezTo>
                    <a:pt x="1277" y="102"/>
                    <a:pt x="1555" y="426"/>
                    <a:pt x="1555" y="806"/>
                  </a:cubicBezTo>
                  <a:cubicBezTo>
                    <a:pt x="1555" y="834"/>
                    <a:pt x="1555" y="866"/>
                    <a:pt x="1541" y="894"/>
                  </a:cubicBezTo>
                  <a:cubicBezTo>
                    <a:pt x="1495" y="1274"/>
                    <a:pt x="1175" y="1555"/>
                    <a:pt x="806" y="1555"/>
                  </a:cubicBezTo>
                  <a:lnTo>
                    <a:pt x="718" y="1555"/>
                  </a:lnTo>
                  <a:cubicBezTo>
                    <a:pt x="338" y="1509"/>
                    <a:pt x="60" y="1186"/>
                    <a:pt x="60" y="806"/>
                  </a:cubicBezTo>
                  <a:cubicBezTo>
                    <a:pt x="60" y="778"/>
                    <a:pt x="60" y="746"/>
                    <a:pt x="74" y="718"/>
                  </a:cubicBezTo>
                  <a:cubicBezTo>
                    <a:pt x="120" y="338"/>
                    <a:pt x="440" y="60"/>
                    <a:pt x="806" y="60"/>
                  </a:cubicBezTo>
                  <a:close/>
                  <a:moveTo>
                    <a:pt x="806" y="0"/>
                  </a:moveTo>
                  <a:cubicBezTo>
                    <a:pt x="412" y="0"/>
                    <a:pt x="60" y="306"/>
                    <a:pt x="14" y="718"/>
                  </a:cubicBezTo>
                  <a:cubicBezTo>
                    <a:pt x="0" y="746"/>
                    <a:pt x="0" y="778"/>
                    <a:pt x="0" y="806"/>
                  </a:cubicBezTo>
                  <a:cubicBezTo>
                    <a:pt x="0" y="1217"/>
                    <a:pt x="310" y="1569"/>
                    <a:pt x="718" y="1611"/>
                  </a:cubicBezTo>
                  <a:lnTo>
                    <a:pt x="806" y="1611"/>
                  </a:lnTo>
                  <a:cubicBezTo>
                    <a:pt x="1203" y="1611"/>
                    <a:pt x="1555" y="1305"/>
                    <a:pt x="1597" y="894"/>
                  </a:cubicBezTo>
                  <a:cubicBezTo>
                    <a:pt x="1615" y="866"/>
                    <a:pt x="1615" y="834"/>
                    <a:pt x="1615" y="806"/>
                  </a:cubicBezTo>
                  <a:cubicBezTo>
                    <a:pt x="1615" y="394"/>
                    <a:pt x="1305" y="43"/>
                    <a:pt x="8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8"/>
            <p:cNvSpPr/>
            <p:nvPr/>
          </p:nvSpPr>
          <p:spPr>
            <a:xfrm>
              <a:off x="5671175" y="2253525"/>
              <a:ext cx="40375" cy="38825"/>
            </a:xfrm>
            <a:custGeom>
              <a:avLst/>
              <a:gdLst/>
              <a:ahLst/>
              <a:cxnLst/>
              <a:rect l="l" t="t" r="r" b="b"/>
              <a:pathLst>
                <a:path w="1615" h="1553" extrusionOk="0">
                  <a:moveTo>
                    <a:pt x="792" y="1"/>
                  </a:moveTo>
                  <a:cubicBezTo>
                    <a:pt x="410" y="1"/>
                    <a:pt x="85" y="294"/>
                    <a:pt x="46" y="684"/>
                  </a:cubicBezTo>
                  <a:cubicBezTo>
                    <a:pt x="0" y="1109"/>
                    <a:pt x="296" y="1503"/>
                    <a:pt x="721" y="1549"/>
                  </a:cubicBezTo>
                  <a:cubicBezTo>
                    <a:pt x="747" y="1552"/>
                    <a:pt x="773" y="1553"/>
                    <a:pt x="799" y="1553"/>
                  </a:cubicBezTo>
                  <a:cubicBezTo>
                    <a:pt x="1190" y="1553"/>
                    <a:pt x="1529" y="1259"/>
                    <a:pt x="1569" y="860"/>
                  </a:cubicBezTo>
                  <a:cubicBezTo>
                    <a:pt x="1615" y="434"/>
                    <a:pt x="1319" y="54"/>
                    <a:pt x="897" y="8"/>
                  </a:cubicBezTo>
                  <a:cubicBezTo>
                    <a:pt x="862" y="3"/>
                    <a:pt x="827" y="1"/>
                    <a:pt x="7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8"/>
            <p:cNvSpPr/>
            <p:nvPr/>
          </p:nvSpPr>
          <p:spPr>
            <a:xfrm>
              <a:off x="5678200" y="2260250"/>
              <a:ext cx="26400" cy="25125"/>
            </a:xfrm>
            <a:custGeom>
              <a:avLst/>
              <a:gdLst/>
              <a:ahLst/>
              <a:cxnLst/>
              <a:rect l="l" t="t" r="r" b="b"/>
              <a:pathLst>
                <a:path w="1056" h="1005" extrusionOk="0">
                  <a:moveTo>
                    <a:pt x="533" y="1"/>
                  </a:moveTo>
                  <a:cubicBezTo>
                    <a:pt x="276" y="1"/>
                    <a:pt x="55" y="195"/>
                    <a:pt x="29" y="443"/>
                  </a:cubicBezTo>
                  <a:cubicBezTo>
                    <a:pt x="1" y="721"/>
                    <a:pt x="191" y="970"/>
                    <a:pt x="468" y="999"/>
                  </a:cubicBezTo>
                  <a:cubicBezTo>
                    <a:pt x="495" y="1003"/>
                    <a:pt x="521" y="1005"/>
                    <a:pt x="546" y="1005"/>
                  </a:cubicBezTo>
                  <a:cubicBezTo>
                    <a:pt x="792" y="1005"/>
                    <a:pt x="999" y="814"/>
                    <a:pt x="1024" y="559"/>
                  </a:cubicBezTo>
                  <a:cubicBezTo>
                    <a:pt x="1056" y="281"/>
                    <a:pt x="862" y="31"/>
                    <a:pt x="584" y="3"/>
                  </a:cubicBezTo>
                  <a:cubicBezTo>
                    <a:pt x="567" y="1"/>
                    <a:pt x="550" y="1"/>
                    <a:pt x="53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8"/>
            <p:cNvSpPr/>
            <p:nvPr/>
          </p:nvSpPr>
          <p:spPr>
            <a:xfrm>
              <a:off x="5676000" y="2267550"/>
              <a:ext cx="9175" cy="6050"/>
            </a:xfrm>
            <a:custGeom>
              <a:avLst/>
              <a:gdLst/>
              <a:ahLst/>
              <a:cxnLst/>
              <a:rect l="l" t="t" r="r" b="b"/>
              <a:pathLst>
                <a:path w="367" h="242" extrusionOk="0">
                  <a:moveTo>
                    <a:pt x="168" y="1"/>
                  </a:moveTo>
                  <a:cubicBezTo>
                    <a:pt x="82" y="1"/>
                    <a:pt x="13" y="44"/>
                    <a:pt x="1" y="109"/>
                  </a:cubicBezTo>
                  <a:cubicBezTo>
                    <a:pt x="1" y="165"/>
                    <a:pt x="71" y="225"/>
                    <a:pt x="177" y="239"/>
                  </a:cubicBezTo>
                  <a:cubicBezTo>
                    <a:pt x="190" y="241"/>
                    <a:pt x="202" y="241"/>
                    <a:pt x="214" y="241"/>
                  </a:cubicBezTo>
                  <a:cubicBezTo>
                    <a:pt x="297" y="241"/>
                    <a:pt x="354" y="201"/>
                    <a:pt x="366" y="137"/>
                  </a:cubicBezTo>
                  <a:cubicBezTo>
                    <a:pt x="366" y="77"/>
                    <a:pt x="293" y="21"/>
                    <a:pt x="205" y="3"/>
                  </a:cubicBezTo>
                  <a:cubicBezTo>
                    <a:pt x="192" y="1"/>
                    <a:pt x="180" y="1"/>
                    <a:pt x="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8"/>
            <p:cNvSpPr/>
            <p:nvPr/>
          </p:nvSpPr>
          <p:spPr>
            <a:xfrm>
              <a:off x="5726125" y="2294100"/>
              <a:ext cx="19825" cy="13550"/>
            </a:xfrm>
            <a:custGeom>
              <a:avLst/>
              <a:gdLst/>
              <a:ahLst/>
              <a:cxnLst/>
              <a:rect l="l" t="t" r="r" b="b"/>
              <a:pathLst>
                <a:path w="793" h="542" extrusionOk="0">
                  <a:moveTo>
                    <a:pt x="759" y="1"/>
                  </a:moveTo>
                  <a:cubicBezTo>
                    <a:pt x="753" y="1"/>
                    <a:pt x="750" y="5"/>
                    <a:pt x="750" y="14"/>
                  </a:cubicBezTo>
                  <a:lnTo>
                    <a:pt x="750" y="28"/>
                  </a:lnTo>
                  <a:cubicBezTo>
                    <a:pt x="736" y="28"/>
                    <a:pt x="736" y="42"/>
                    <a:pt x="736" y="56"/>
                  </a:cubicBezTo>
                  <a:cubicBezTo>
                    <a:pt x="722" y="56"/>
                    <a:pt x="722" y="70"/>
                    <a:pt x="704" y="84"/>
                  </a:cubicBezTo>
                  <a:cubicBezTo>
                    <a:pt x="690" y="102"/>
                    <a:pt x="690" y="130"/>
                    <a:pt x="676" y="144"/>
                  </a:cubicBezTo>
                  <a:cubicBezTo>
                    <a:pt x="662" y="158"/>
                    <a:pt x="648" y="172"/>
                    <a:pt x="634" y="204"/>
                  </a:cubicBezTo>
                  <a:cubicBezTo>
                    <a:pt x="616" y="218"/>
                    <a:pt x="602" y="232"/>
                    <a:pt x="588" y="260"/>
                  </a:cubicBezTo>
                  <a:cubicBezTo>
                    <a:pt x="560" y="278"/>
                    <a:pt x="546" y="292"/>
                    <a:pt x="528" y="306"/>
                  </a:cubicBezTo>
                  <a:lnTo>
                    <a:pt x="500" y="334"/>
                  </a:lnTo>
                  <a:cubicBezTo>
                    <a:pt x="486" y="348"/>
                    <a:pt x="472" y="366"/>
                    <a:pt x="458" y="366"/>
                  </a:cubicBezTo>
                  <a:cubicBezTo>
                    <a:pt x="440" y="380"/>
                    <a:pt x="412" y="394"/>
                    <a:pt x="384" y="408"/>
                  </a:cubicBezTo>
                  <a:cubicBezTo>
                    <a:pt x="370" y="422"/>
                    <a:pt x="338" y="422"/>
                    <a:pt x="310" y="436"/>
                  </a:cubicBezTo>
                  <a:cubicBezTo>
                    <a:pt x="282" y="454"/>
                    <a:pt x="264" y="454"/>
                    <a:pt x="236" y="468"/>
                  </a:cubicBezTo>
                  <a:cubicBezTo>
                    <a:pt x="208" y="468"/>
                    <a:pt x="194" y="482"/>
                    <a:pt x="162" y="482"/>
                  </a:cubicBezTo>
                  <a:lnTo>
                    <a:pt x="106" y="482"/>
                  </a:lnTo>
                  <a:cubicBezTo>
                    <a:pt x="89" y="496"/>
                    <a:pt x="74" y="496"/>
                    <a:pt x="60" y="496"/>
                  </a:cubicBezTo>
                  <a:lnTo>
                    <a:pt x="18" y="496"/>
                  </a:lnTo>
                  <a:cubicBezTo>
                    <a:pt x="18" y="496"/>
                    <a:pt x="1" y="496"/>
                    <a:pt x="1" y="510"/>
                  </a:cubicBezTo>
                  <a:cubicBezTo>
                    <a:pt x="1" y="524"/>
                    <a:pt x="18" y="524"/>
                    <a:pt x="18" y="524"/>
                  </a:cubicBezTo>
                  <a:cubicBezTo>
                    <a:pt x="18" y="524"/>
                    <a:pt x="32" y="542"/>
                    <a:pt x="60" y="542"/>
                  </a:cubicBezTo>
                  <a:lnTo>
                    <a:pt x="177" y="542"/>
                  </a:lnTo>
                  <a:cubicBezTo>
                    <a:pt x="194" y="542"/>
                    <a:pt x="222" y="542"/>
                    <a:pt x="250" y="524"/>
                  </a:cubicBezTo>
                  <a:cubicBezTo>
                    <a:pt x="282" y="524"/>
                    <a:pt x="310" y="510"/>
                    <a:pt x="338" y="510"/>
                  </a:cubicBezTo>
                  <a:cubicBezTo>
                    <a:pt x="352" y="496"/>
                    <a:pt x="398" y="496"/>
                    <a:pt x="412" y="468"/>
                  </a:cubicBezTo>
                  <a:cubicBezTo>
                    <a:pt x="440" y="454"/>
                    <a:pt x="472" y="454"/>
                    <a:pt x="500" y="422"/>
                  </a:cubicBezTo>
                  <a:cubicBezTo>
                    <a:pt x="514" y="422"/>
                    <a:pt x="528" y="408"/>
                    <a:pt x="546" y="394"/>
                  </a:cubicBezTo>
                  <a:lnTo>
                    <a:pt x="574" y="366"/>
                  </a:lnTo>
                  <a:cubicBezTo>
                    <a:pt x="602" y="348"/>
                    <a:pt x="616" y="320"/>
                    <a:pt x="648" y="306"/>
                  </a:cubicBezTo>
                  <a:cubicBezTo>
                    <a:pt x="662" y="278"/>
                    <a:pt x="676" y="260"/>
                    <a:pt x="690" y="232"/>
                  </a:cubicBezTo>
                  <a:cubicBezTo>
                    <a:pt x="704" y="218"/>
                    <a:pt x="722" y="190"/>
                    <a:pt x="736" y="172"/>
                  </a:cubicBezTo>
                  <a:cubicBezTo>
                    <a:pt x="750" y="130"/>
                    <a:pt x="764" y="102"/>
                    <a:pt x="778" y="70"/>
                  </a:cubicBezTo>
                  <a:lnTo>
                    <a:pt x="778" y="42"/>
                  </a:lnTo>
                  <a:cubicBezTo>
                    <a:pt x="778" y="28"/>
                    <a:pt x="792" y="28"/>
                    <a:pt x="792" y="28"/>
                  </a:cubicBezTo>
                  <a:cubicBezTo>
                    <a:pt x="792" y="14"/>
                    <a:pt x="778" y="14"/>
                    <a:pt x="778" y="14"/>
                  </a:cubicBezTo>
                  <a:cubicBezTo>
                    <a:pt x="771" y="5"/>
                    <a:pt x="764" y="1"/>
                    <a:pt x="759"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8"/>
            <p:cNvSpPr/>
            <p:nvPr/>
          </p:nvSpPr>
          <p:spPr>
            <a:xfrm>
              <a:off x="5755500" y="2225900"/>
              <a:ext cx="52175" cy="19450"/>
            </a:xfrm>
            <a:custGeom>
              <a:avLst/>
              <a:gdLst/>
              <a:ahLst/>
              <a:cxnLst/>
              <a:rect l="l" t="t" r="r" b="b"/>
              <a:pathLst>
                <a:path w="2087" h="778" extrusionOk="0">
                  <a:moveTo>
                    <a:pt x="589" y="1"/>
                  </a:moveTo>
                  <a:cubicBezTo>
                    <a:pt x="454" y="1"/>
                    <a:pt x="342" y="37"/>
                    <a:pt x="278" y="132"/>
                  </a:cubicBezTo>
                  <a:cubicBezTo>
                    <a:pt x="0" y="526"/>
                    <a:pt x="1130" y="762"/>
                    <a:pt x="1305" y="776"/>
                  </a:cubicBezTo>
                  <a:cubicBezTo>
                    <a:pt x="1322" y="777"/>
                    <a:pt x="1343" y="778"/>
                    <a:pt x="1368" y="778"/>
                  </a:cubicBezTo>
                  <a:cubicBezTo>
                    <a:pt x="1589" y="778"/>
                    <a:pt x="2086" y="713"/>
                    <a:pt x="1745" y="410"/>
                  </a:cubicBezTo>
                  <a:cubicBezTo>
                    <a:pt x="1745" y="410"/>
                    <a:pt x="1040" y="1"/>
                    <a:pt x="589"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8"/>
            <p:cNvSpPr/>
            <p:nvPr/>
          </p:nvSpPr>
          <p:spPr>
            <a:xfrm>
              <a:off x="5656425" y="2225750"/>
              <a:ext cx="52150" cy="19250"/>
            </a:xfrm>
            <a:custGeom>
              <a:avLst/>
              <a:gdLst/>
              <a:ahLst/>
              <a:cxnLst/>
              <a:rect l="l" t="t" r="r" b="b"/>
              <a:pathLst>
                <a:path w="2086" h="770" extrusionOk="0">
                  <a:moveTo>
                    <a:pt x="1514" y="0"/>
                  </a:moveTo>
                  <a:cubicBezTo>
                    <a:pt x="1067" y="0"/>
                    <a:pt x="344" y="416"/>
                    <a:pt x="344" y="416"/>
                  </a:cubicBezTo>
                  <a:cubicBezTo>
                    <a:pt x="0" y="706"/>
                    <a:pt x="496" y="770"/>
                    <a:pt x="729" y="770"/>
                  </a:cubicBezTo>
                  <a:cubicBezTo>
                    <a:pt x="756" y="770"/>
                    <a:pt x="780" y="769"/>
                    <a:pt x="798" y="768"/>
                  </a:cubicBezTo>
                  <a:cubicBezTo>
                    <a:pt x="960" y="753"/>
                    <a:pt x="2085" y="532"/>
                    <a:pt x="1807" y="124"/>
                  </a:cubicBezTo>
                  <a:cubicBezTo>
                    <a:pt x="1748" y="35"/>
                    <a:pt x="1642" y="0"/>
                    <a:pt x="1514" y="0"/>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8"/>
            <p:cNvSpPr/>
            <p:nvPr/>
          </p:nvSpPr>
          <p:spPr>
            <a:xfrm>
              <a:off x="5714775" y="2248275"/>
              <a:ext cx="20600" cy="46900"/>
            </a:xfrm>
            <a:custGeom>
              <a:avLst/>
              <a:gdLst/>
              <a:ahLst/>
              <a:cxnLst/>
              <a:rect l="l" t="t" r="r" b="b"/>
              <a:pathLst>
                <a:path w="824" h="1876" extrusionOk="0">
                  <a:moveTo>
                    <a:pt x="718" y="0"/>
                  </a:moveTo>
                  <a:cubicBezTo>
                    <a:pt x="704" y="0"/>
                    <a:pt x="704" y="14"/>
                    <a:pt x="704" y="14"/>
                  </a:cubicBezTo>
                  <a:lnTo>
                    <a:pt x="704" y="130"/>
                  </a:lnTo>
                  <a:cubicBezTo>
                    <a:pt x="718" y="218"/>
                    <a:pt x="736" y="320"/>
                    <a:pt x="736" y="454"/>
                  </a:cubicBezTo>
                  <a:cubicBezTo>
                    <a:pt x="750" y="584"/>
                    <a:pt x="750" y="746"/>
                    <a:pt x="750" y="908"/>
                  </a:cubicBezTo>
                  <a:cubicBezTo>
                    <a:pt x="750" y="936"/>
                    <a:pt x="750" y="982"/>
                    <a:pt x="736" y="1024"/>
                  </a:cubicBezTo>
                  <a:cubicBezTo>
                    <a:pt x="736" y="1070"/>
                    <a:pt x="718" y="1112"/>
                    <a:pt x="704" y="1143"/>
                  </a:cubicBezTo>
                  <a:cubicBezTo>
                    <a:pt x="704" y="1157"/>
                    <a:pt x="690" y="1172"/>
                    <a:pt x="676" y="1172"/>
                  </a:cubicBezTo>
                  <a:lnTo>
                    <a:pt x="662" y="1172"/>
                  </a:lnTo>
                  <a:lnTo>
                    <a:pt x="631" y="1186"/>
                  </a:lnTo>
                  <a:cubicBezTo>
                    <a:pt x="602" y="1172"/>
                    <a:pt x="560" y="1172"/>
                    <a:pt x="514" y="1157"/>
                  </a:cubicBezTo>
                  <a:cubicBezTo>
                    <a:pt x="441" y="1126"/>
                    <a:pt x="353" y="1098"/>
                    <a:pt x="251" y="1084"/>
                  </a:cubicBezTo>
                  <a:cubicBezTo>
                    <a:pt x="208" y="1084"/>
                    <a:pt x="149" y="1098"/>
                    <a:pt x="103" y="1126"/>
                  </a:cubicBezTo>
                  <a:cubicBezTo>
                    <a:pt x="61" y="1157"/>
                    <a:pt x="47" y="1200"/>
                    <a:pt x="33" y="1245"/>
                  </a:cubicBezTo>
                  <a:cubicBezTo>
                    <a:pt x="1" y="1333"/>
                    <a:pt x="1" y="1421"/>
                    <a:pt x="33" y="1509"/>
                  </a:cubicBezTo>
                  <a:cubicBezTo>
                    <a:pt x="61" y="1583"/>
                    <a:pt x="103" y="1639"/>
                    <a:pt x="163" y="1685"/>
                  </a:cubicBezTo>
                  <a:cubicBezTo>
                    <a:pt x="265" y="1787"/>
                    <a:pt x="367" y="1815"/>
                    <a:pt x="441" y="1847"/>
                  </a:cubicBezTo>
                  <a:cubicBezTo>
                    <a:pt x="486" y="1861"/>
                    <a:pt x="514" y="1861"/>
                    <a:pt x="528" y="1875"/>
                  </a:cubicBezTo>
                  <a:lnTo>
                    <a:pt x="574" y="1875"/>
                  </a:lnTo>
                  <a:cubicBezTo>
                    <a:pt x="574" y="1875"/>
                    <a:pt x="588" y="1875"/>
                    <a:pt x="588" y="1861"/>
                  </a:cubicBezTo>
                  <a:cubicBezTo>
                    <a:pt x="588" y="1861"/>
                    <a:pt x="588" y="1847"/>
                    <a:pt x="574" y="1847"/>
                  </a:cubicBezTo>
                  <a:cubicBezTo>
                    <a:pt x="574" y="1847"/>
                    <a:pt x="528" y="1829"/>
                    <a:pt x="455" y="1801"/>
                  </a:cubicBezTo>
                  <a:cubicBezTo>
                    <a:pt x="426" y="1787"/>
                    <a:pt x="384" y="1773"/>
                    <a:pt x="339" y="1741"/>
                  </a:cubicBezTo>
                  <a:cubicBezTo>
                    <a:pt x="296" y="1727"/>
                    <a:pt x="251" y="1685"/>
                    <a:pt x="191" y="1653"/>
                  </a:cubicBezTo>
                  <a:cubicBezTo>
                    <a:pt x="149" y="1611"/>
                    <a:pt x="103" y="1551"/>
                    <a:pt x="89" y="1478"/>
                  </a:cubicBezTo>
                  <a:cubicBezTo>
                    <a:pt x="75" y="1421"/>
                    <a:pt x="75" y="1347"/>
                    <a:pt x="103" y="1274"/>
                  </a:cubicBezTo>
                  <a:cubicBezTo>
                    <a:pt x="103" y="1231"/>
                    <a:pt x="120" y="1200"/>
                    <a:pt x="149" y="1186"/>
                  </a:cubicBezTo>
                  <a:cubicBezTo>
                    <a:pt x="177" y="1172"/>
                    <a:pt x="208" y="1157"/>
                    <a:pt x="251" y="1157"/>
                  </a:cubicBezTo>
                  <a:cubicBezTo>
                    <a:pt x="324" y="1172"/>
                    <a:pt x="412" y="1200"/>
                    <a:pt x="500" y="1231"/>
                  </a:cubicBezTo>
                  <a:cubicBezTo>
                    <a:pt x="543" y="1245"/>
                    <a:pt x="588" y="1260"/>
                    <a:pt x="648" y="1260"/>
                  </a:cubicBezTo>
                  <a:lnTo>
                    <a:pt x="676" y="1245"/>
                  </a:lnTo>
                  <a:lnTo>
                    <a:pt x="690" y="1245"/>
                  </a:lnTo>
                  <a:cubicBezTo>
                    <a:pt x="704" y="1245"/>
                    <a:pt x="718" y="1245"/>
                    <a:pt x="718" y="1231"/>
                  </a:cubicBezTo>
                  <a:cubicBezTo>
                    <a:pt x="750" y="1214"/>
                    <a:pt x="764" y="1186"/>
                    <a:pt x="778" y="1172"/>
                  </a:cubicBezTo>
                  <a:cubicBezTo>
                    <a:pt x="792" y="1126"/>
                    <a:pt x="806" y="1084"/>
                    <a:pt x="806" y="1038"/>
                  </a:cubicBezTo>
                  <a:cubicBezTo>
                    <a:pt x="824" y="996"/>
                    <a:pt x="824" y="950"/>
                    <a:pt x="824" y="908"/>
                  </a:cubicBezTo>
                  <a:cubicBezTo>
                    <a:pt x="824" y="820"/>
                    <a:pt x="824" y="746"/>
                    <a:pt x="806" y="658"/>
                  </a:cubicBezTo>
                  <a:cubicBezTo>
                    <a:pt x="806" y="584"/>
                    <a:pt x="806" y="510"/>
                    <a:pt x="792" y="454"/>
                  </a:cubicBezTo>
                  <a:cubicBezTo>
                    <a:pt x="778" y="320"/>
                    <a:pt x="764" y="204"/>
                    <a:pt x="750" y="130"/>
                  </a:cubicBezTo>
                  <a:cubicBezTo>
                    <a:pt x="736" y="57"/>
                    <a:pt x="736" y="14"/>
                    <a:pt x="736" y="14"/>
                  </a:cubicBezTo>
                  <a:cubicBezTo>
                    <a:pt x="736" y="0"/>
                    <a:pt x="718" y="0"/>
                    <a:pt x="718"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25"/>
                                        </p:tgtEl>
                                        <p:attrNameLst>
                                          <p:attrName>style.visibility</p:attrName>
                                        </p:attrNameLst>
                                      </p:cBhvr>
                                      <p:to>
                                        <p:strVal val="visible"/>
                                      </p:to>
                                    </p:set>
                                    <p:anim calcmode="lin" valueType="num">
                                      <p:cBhvr>
                                        <p:cTn id="7" dur="500" fill="hold"/>
                                        <p:tgtEl>
                                          <p:spTgt spid="625"/>
                                        </p:tgtEl>
                                        <p:attrNameLst>
                                          <p:attrName>ppt_w</p:attrName>
                                        </p:attrNameLst>
                                      </p:cBhvr>
                                      <p:tavLst>
                                        <p:tav tm="0">
                                          <p:val>
                                            <p:fltVal val="0"/>
                                          </p:val>
                                        </p:tav>
                                        <p:tav tm="100000">
                                          <p:val>
                                            <p:strVal val="#ppt_w"/>
                                          </p:val>
                                        </p:tav>
                                      </p:tavLst>
                                    </p:anim>
                                    <p:anim calcmode="lin" valueType="num">
                                      <p:cBhvr>
                                        <p:cTn id="8" dur="500" fill="hold"/>
                                        <p:tgtEl>
                                          <p:spTgt spid="625"/>
                                        </p:tgtEl>
                                        <p:attrNameLst>
                                          <p:attrName>ppt_h</p:attrName>
                                        </p:attrNameLst>
                                      </p:cBhvr>
                                      <p:tavLst>
                                        <p:tav tm="0">
                                          <p:val>
                                            <p:fltVal val="0"/>
                                          </p:val>
                                        </p:tav>
                                        <p:tav tm="100000">
                                          <p:val>
                                            <p:strVal val="#ppt_h"/>
                                          </p:val>
                                        </p:tav>
                                      </p:tavLst>
                                    </p:anim>
                                    <p:animEffect transition="in" filter="fade">
                                      <p:cBhvr>
                                        <p:cTn id="9" dur="500"/>
                                        <p:tgtEl>
                                          <p:spTgt spid="625"/>
                                        </p:tgtEl>
                                      </p:cBhvr>
                                    </p:animEffect>
                                  </p:childTnLst>
                                </p:cTn>
                              </p:par>
                              <p:par>
                                <p:cTn id="10" presetID="53" presetClass="entr" presetSubtype="16" fill="hold" nodeType="withEffect">
                                  <p:stCondLst>
                                    <p:cond delay="0"/>
                                  </p:stCondLst>
                                  <p:childTnLst>
                                    <p:set>
                                      <p:cBhvr>
                                        <p:cTn id="11" dur="1" fill="hold">
                                          <p:stCondLst>
                                            <p:cond delay="0"/>
                                          </p:stCondLst>
                                        </p:cTn>
                                        <p:tgtEl>
                                          <p:spTgt spid="723"/>
                                        </p:tgtEl>
                                        <p:attrNameLst>
                                          <p:attrName>style.visibility</p:attrName>
                                        </p:attrNameLst>
                                      </p:cBhvr>
                                      <p:to>
                                        <p:strVal val="visible"/>
                                      </p:to>
                                    </p:set>
                                    <p:anim calcmode="lin" valueType="num">
                                      <p:cBhvr>
                                        <p:cTn id="12" dur="500" fill="hold"/>
                                        <p:tgtEl>
                                          <p:spTgt spid="723"/>
                                        </p:tgtEl>
                                        <p:attrNameLst>
                                          <p:attrName>ppt_w</p:attrName>
                                        </p:attrNameLst>
                                      </p:cBhvr>
                                      <p:tavLst>
                                        <p:tav tm="0">
                                          <p:val>
                                            <p:fltVal val="0"/>
                                          </p:val>
                                        </p:tav>
                                        <p:tav tm="100000">
                                          <p:val>
                                            <p:strVal val="#ppt_w"/>
                                          </p:val>
                                        </p:tav>
                                      </p:tavLst>
                                    </p:anim>
                                    <p:anim calcmode="lin" valueType="num">
                                      <p:cBhvr>
                                        <p:cTn id="13" dur="500" fill="hold"/>
                                        <p:tgtEl>
                                          <p:spTgt spid="723"/>
                                        </p:tgtEl>
                                        <p:attrNameLst>
                                          <p:attrName>ppt_h</p:attrName>
                                        </p:attrNameLst>
                                      </p:cBhvr>
                                      <p:tavLst>
                                        <p:tav tm="0">
                                          <p:val>
                                            <p:fltVal val="0"/>
                                          </p:val>
                                        </p:tav>
                                        <p:tav tm="100000">
                                          <p:val>
                                            <p:strVal val="#ppt_h"/>
                                          </p:val>
                                        </p:tav>
                                      </p:tavLst>
                                    </p:anim>
                                    <p:animEffect transition="in" filter="fade">
                                      <p:cBhvr>
                                        <p:cTn id="14" dur="500"/>
                                        <p:tgtEl>
                                          <p:spTgt spid="723"/>
                                        </p:tgtEl>
                                      </p:cBhvr>
                                    </p:animEffect>
                                  </p:childTnLst>
                                </p:cTn>
                              </p:par>
                              <p:par>
                                <p:cTn id="15" presetID="2" presetClass="entr" presetSubtype="2" fill="hold" grpId="0" nodeType="withEffect">
                                  <p:stCondLst>
                                    <p:cond delay="0"/>
                                  </p:stCondLst>
                                  <p:childTnLst>
                                    <p:set>
                                      <p:cBhvr>
                                        <p:cTn id="16" dur="1" fill="hold">
                                          <p:stCondLst>
                                            <p:cond delay="0"/>
                                          </p:stCondLst>
                                        </p:cTn>
                                        <p:tgtEl>
                                          <p:spTgt spid="621"/>
                                        </p:tgtEl>
                                        <p:attrNameLst>
                                          <p:attrName>style.visibility</p:attrName>
                                        </p:attrNameLst>
                                      </p:cBhvr>
                                      <p:to>
                                        <p:strVal val="visible"/>
                                      </p:to>
                                    </p:set>
                                    <p:anim calcmode="lin" valueType="num">
                                      <p:cBhvr additive="base">
                                        <p:cTn id="17" dur="500" fill="hold"/>
                                        <p:tgtEl>
                                          <p:spTgt spid="621"/>
                                        </p:tgtEl>
                                        <p:attrNameLst>
                                          <p:attrName>ppt_x</p:attrName>
                                        </p:attrNameLst>
                                      </p:cBhvr>
                                      <p:tavLst>
                                        <p:tav tm="0">
                                          <p:val>
                                            <p:strVal val="1+#ppt_w/2"/>
                                          </p:val>
                                        </p:tav>
                                        <p:tav tm="100000">
                                          <p:val>
                                            <p:strVal val="#ppt_x"/>
                                          </p:val>
                                        </p:tav>
                                      </p:tavLst>
                                    </p:anim>
                                    <p:anim calcmode="lin" valueType="num">
                                      <p:cBhvr additive="base">
                                        <p:cTn id="18" dur="500" fill="hold"/>
                                        <p:tgtEl>
                                          <p:spTgt spid="621"/>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622"/>
                                        </p:tgtEl>
                                        <p:attrNameLst>
                                          <p:attrName>style.visibility</p:attrName>
                                        </p:attrNameLst>
                                      </p:cBhvr>
                                      <p:to>
                                        <p:strVal val="visible"/>
                                      </p:to>
                                    </p:set>
                                    <p:anim calcmode="lin" valueType="num">
                                      <p:cBhvr additive="base">
                                        <p:cTn id="21" dur="500" fill="hold"/>
                                        <p:tgtEl>
                                          <p:spTgt spid="622"/>
                                        </p:tgtEl>
                                        <p:attrNameLst>
                                          <p:attrName>ppt_x</p:attrName>
                                        </p:attrNameLst>
                                      </p:cBhvr>
                                      <p:tavLst>
                                        <p:tav tm="0">
                                          <p:val>
                                            <p:strVal val="1+#ppt_w/2"/>
                                          </p:val>
                                        </p:tav>
                                        <p:tav tm="100000">
                                          <p:val>
                                            <p:strVal val="#ppt_x"/>
                                          </p:val>
                                        </p:tav>
                                      </p:tavLst>
                                    </p:anim>
                                    <p:anim calcmode="lin" valueType="num">
                                      <p:cBhvr additive="base">
                                        <p:cTn id="22" dur="500" fill="hold"/>
                                        <p:tgtEl>
                                          <p:spTgt spid="62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24"/>
                                        </p:tgtEl>
                                        <p:attrNameLst>
                                          <p:attrName>style.visibility</p:attrName>
                                        </p:attrNameLst>
                                      </p:cBhvr>
                                      <p:to>
                                        <p:strVal val="visible"/>
                                      </p:to>
                                    </p:set>
                                    <p:anim calcmode="lin" valueType="num">
                                      <p:cBhvr additive="base">
                                        <p:cTn id="25" dur="500" fill="hold"/>
                                        <p:tgtEl>
                                          <p:spTgt spid="624"/>
                                        </p:tgtEl>
                                        <p:attrNameLst>
                                          <p:attrName>ppt_x</p:attrName>
                                        </p:attrNameLst>
                                      </p:cBhvr>
                                      <p:tavLst>
                                        <p:tav tm="0">
                                          <p:val>
                                            <p:strVal val="1+#ppt_w/2"/>
                                          </p:val>
                                        </p:tav>
                                        <p:tav tm="100000">
                                          <p:val>
                                            <p:strVal val="#ppt_x"/>
                                          </p:val>
                                        </p:tav>
                                      </p:tavLst>
                                    </p:anim>
                                    <p:anim calcmode="lin" valueType="num">
                                      <p:cBhvr additive="base">
                                        <p:cTn id="26" dur="500" fill="hold"/>
                                        <p:tgtEl>
                                          <p:spTgt spid="6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 grpId="0" animBg="1"/>
      <p:bldP spid="622" grpId="0"/>
      <p:bldP spid="6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blumenpflanzen0385uw"/>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02185" y="3943350"/>
            <a:ext cx="2541815" cy="1200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6"/>
          <p:cNvSpPr txBox="1">
            <a:spLocks noChangeArrowheads="1"/>
          </p:cNvSpPr>
          <p:nvPr/>
        </p:nvSpPr>
        <p:spPr bwMode="auto">
          <a:xfrm>
            <a:off x="155987" y="413019"/>
            <a:ext cx="88468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vi-VN" sz="2400" b="1" dirty="0" err="1" smtClean="0">
                <a:solidFill>
                  <a:srgbClr val="0000CC"/>
                </a:solidFill>
                <a:latin typeface="Times New Roman" panose="02020603050405020304" pitchFamily="18" charset="0"/>
              </a:rPr>
              <a:t>Tính</a:t>
            </a:r>
            <a:r>
              <a:rPr lang="en-US" altLang="vi-VN" sz="2400" b="1" dirty="0" smtClean="0">
                <a:solidFill>
                  <a:srgbClr val="0000CC"/>
                </a:solidFill>
                <a:latin typeface="Times New Roman" panose="02020603050405020304" pitchFamily="18" charset="0"/>
              </a:rPr>
              <a:t> </a:t>
            </a:r>
            <a:r>
              <a:rPr lang="en-US" altLang="vi-VN" sz="2400" b="1" dirty="0" err="1" smtClean="0">
                <a:solidFill>
                  <a:srgbClr val="0000CC"/>
                </a:solidFill>
                <a:latin typeface="Times New Roman" panose="02020603050405020304" pitchFamily="18" charset="0"/>
              </a:rPr>
              <a:t>chất</a:t>
            </a:r>
            <a:r>
              <a:rPr lang="en-US" altLang="vi-VN" sz="2400" b="1" dirty="0" smtClean="0">
                <a:solidFill>
                  <a:srgbClr val="0000CC"/>
                </a:solidFill>
                <a:latin typeface="Times New Roman" panose="02020603050405020304" pitchFamily="18" charset="0"/>
              </a:rPr>
              <a:t> </a:t>
            </a:r>
            <a:r>
              <a:rPr lang="en-US" altLang="vi-VN" sz="2400" b="1" dirty="0" err="1" smtClean="0">
                <a:solidFill>
                  <a:srgbClr val="0000CC"/>
                </a:solidFill>
                <a:latin typeface="Times New Roman" panose="02020603050405020304" pitchFamily="18" charset="0"/>
              </a:rPr>
              <a:t>nào</a:t>
            </a:r>
            <a:r>
              <a:rPr lang="en-US" altLang="vi-VN" sz="2400" b="1" dirty="0" smtClean="0">
                <a:solidFill>
                  <a:srgbClr val="0000CC"/>
                </a:solidFill>
                <a:latin typeface="Times New Roman" panose="02020603050405020304" pitchFamily="18" charset="0"/>
              </a:rPr>
              <a:t> </a:t>
            </a:r>
            <a:r>
              <a:rPr lang="en-US" altLang="vi-VN" sz="2400" b="1" dirty="0" err="1" smtClean="0">
                <a:solidFill>
                  <a:srgbClr val="0000CC"/>
                </a:solidFill>
                <a:latin typeface="Times New Roman" panose="02020603050405020304" pitchFamily="18" charset="0"/>
              </a:rPr>
              <a:t>dưới</a:t>
            </a:r>
            <a:r>
              <a:rPr lang="en-US" altLang="vi-VN" sz="2400" b="1" dirty="0" smtClean="0">
                <a:solidFill>
                  <a:srgbClr val="0000CC"/>
                </a:solidFill>
                <a:latin typeface="Times New Roman" panose="02020603050405020304" pitchFamily="18" charset="0"/>
              </a:rPr>
              <a:t> </a:t>
            </a:r>
            <a:r>
              <a:rPr lang="en-US" altLang="vi-VN" sz="2400" b="1" dirty="0" err="1" smtClean="0">
                <a:solidFill>
                  <a:srgbClr val="0000CC"/>
                </a:solidFill>
                <a:latin typeface="Times New Roman" panose="02020603050405020304" pitchFamily="18" charset="0"/>
              </a:rPr>
              <a:t>đây</a:t>
            </a:r>
            <a:r>
              <a:rPr lang="en-US" altLang="vi-VN" sz="2400" b="1" dirty="0" smtClean="0">
                <a:solidFill>
                  <a:srgbClr val="0000CC"/>
                </a:solidFill>
                <a:latin typeface="Times New Roman" panose="02020603050405020304" pitchFamily="18" charset="0"/>
              </a:rPr>
              <a:t> </a:t>
            </a:r>
            <a:r>
              <a:rPr lang="en-US" altLang="vi-VN" sz="2400" b="1" dirty="0" err="1" smtClean="0">
                <a:solidFill>
                  <a:srgbClr val="0000CC"/>
                </a:solidFill>
                <a:latin typeface="Times New Roman" panose="02020603050405020304" pitchFamily="18" charset="0"/>
              </a:rPr>
              <a:t>mà</a:t>
            </a:r>
            <a:r>
              <a:rPr lang="en-US" altLang="vi-VN" sz="2400" b="1" dirty="0" smtClean="0">
                <a:solidFill>
                  <a:srgbClr val="0000CC"/>
                </a:solidFill>
                <a:latin typeface="Times New Roman" panose="02020603050405020304" pitchFamily="18" charset="0"/>
              </a:rPr>
              <a:t> </a:t>
            </a:r>
            <a:r>
              <a:rPr lang="en-US" altLang="vi-VN" sz="2400" b="1" dirty="0" err="1" smtClean="0">
                <a:solidFill>
                  <a:srgbClr val="0000CC"/>
                </a:solidFill>
                <a:latin typeface="Times New Roman" panose="02020603050405020304" pitchFamily="18" charset="0"/>
              </a:rPr>
              <a:t>không</a:t>
            </a:r>
            <a:r>
              <a:rPr lang="en-US" altLang="vi-VN" sz="2400" b="1" dirty="0" smtClean="0">
                <a:solidFill>
                  <a:srgbClr val="0000CC"/>
                </a:solidFill>
                <a:latin typeface="Times New Roman" panose="02020603050405020304" pitchFamily="18" charset="0"/>
              </a:rPr>
              <a:t> </a:t>
            </a:r>
            <a:r>
              <a:rPr lang="en-US" altLang="vi-VN" sz="2400" b="1" dirty="0" err="1" smtClean="0">
                <a:solidFill>
                  <a:srgbClr val="0000CC"/>
                </a:solidFill>
                <a:latin typeface="Times New Roman" panose="02020603050405020304" pitchFamily="18" charset="0"/>
              </a:rPr>
              <a:t>khí</a:t>
            </a:r>
            <a:r>
              <a:rPr lang="en-US" altLang="vi-VN" sz="2400" b="1" dirty="0" smtClean="0">
                <a:solidFill>
                  <a:srgbClr val="0000CC"/>
                </a:solidFill>
                <a:latin typeface="Times New Roman" panose="02020603050405020304" pitchFamily="18" charset="0"/>
              </a:rPr>
              <a:t> </a:t>
            </a:r>
            <a:r>
              <a:rPr lang="en-US" altLang="vi-VN" sz="2400" b="1" dirty="0" err="1" smtClean="0">
                <a:solidFill>
                  <a:srgbClr val="0000CC"/>
                </a:solidFill>
                <a:latin typeface="Times New Roman" panose="02020603050405020304" pitchFamily="18" charset="0"/>
              </a:rPr>
              <a:t>và</a:t>
            </a:r>
            <a:r>
              <a:rPr lang="en-US" altLang="vi-VN" sz="2400" b="1" dirty="0" smtClean="0">
                <a:solidFill>
                  <a:srgbClr val="0000CC"/>
                </a:solidFill>
                <a:latin typeface="Times New Roman" panose="02020603050405020304" pitchFamily="18" charset="0"/>
              </a:rPr>
              <a:t> </a:t>
            </a:r>
            <a:r>
              <a:rPr lang="en-US" altLang="vi-VN" sz="2400" b="1" dirty="0" err="1" smtClean="0">
                <a:solidFill>
                  <a:srgbClr val="0000CC"/>
                </a:solidFill>
                <a:latin typeface="Times New Roman" panose="02020603050405020304" pitchFamily="18" charset="0"/>
              </a:rPr>
              <a:t>nước</a:t>
            </a:r>
            <a:r>
              <a:rPr lang="en-US" altLang="vi-VN" sz="2400" b="1" dirty="0" smtClean="0">
                <a:solidFill>
                  <a:srgbClr val="0000CC"/>
                </a:solidFill>
                <a:latin typeface="Times New Roman" panose="02020603050405020304" pitchFamily="18" charset="0"/>
              </a:rPr>
              <a:t> </a:t>
            </a:r>
            <a:r>
              <a:rPr lang="en-US" altLang="vi-VN" sz="2400" b="1" dirty="0" err="1" smtClean="0">
                <a:solidFill>
                  <a:srgbClr val="0000CC"/>
                </a:solidFill>
                <a:latin typeface="Times New Roman" panose="02020603050405020304" pitchFamily="18" charset="0"/>
              </a:rPr>
              <a:t>đều</a:t>
            </a:r>
            <a:r>
              <a:rPr lang="en-US" altLang="vi-VN" sz="2400" b="1" dirty="0" smtClean="0">
                <a:solidFill>
                  <a:srgbClr val="0000CC"/>
                </a:solidFill>
                <a:latin typeface="Times New Roman" panose="02020603050405020304" pitchFamily="18" charset="0"/>
              </a:rPr>
              <a:t> </a:t>
            </a:r>
            <a:r>
              <a:rPr lang="en-US" altLang="vi-VN" sz="2400" b="1" dirty="0" err="1" smtClean="0">
                <a:solidFill>
                  <a:srgbClr val="0000CC"/>
                </a:solidFill>
                <a:latin typeface="Times New Roman" panose="02020603050405020304" pitchFamily="18" charset="0"/>
              </a:rPr>
              <a:t>không</a:t>
            </a:r>
            <a:r>
              <a:rPr lang="en-US" altLang="vi-VN" sz="2400" b="1" dirty="0" smtClean="0">
                <a:solidFill>
                  <a:srgbClr val="0000CC"/>
                </a:solidFill>
                <a:latin typeface="Times New Roman" panose="02020603050405020304" pitchFamily="18" charset="0"/>
              </a:rPr>
              <a:t> </a:t>
            </a:r>
            <a:r>
              <a:rPr lang="en-US" altLang="vi-VN" sz="2400" b="1" dirty="0" err="1" smtClean="0">
                <a:solidFill>
                  <a:srgbClr val="0000CC"/>
                </a:solidFill>
                <a:latin typeface="Times New Roman" panose="02020603050405020304" pitchFamily="18" charset="0"/>
              </a:rPr>
              <a:t>có</a:t>
            </a:r>
            <a:r>
              <a:rPr lang="en-US" altLang="vi-VN" sz="2400" b="1" dirty="0" smtClean="0">
                <a:solidFill>
                  <a:srgbClr val="0000CC"/>
                </a:solidFill>
                <a:latin typeface="Times New Roman" panose="02020603050405020304" pitchFamily="18" charset="0"/>
              </a:rPr>
              <a:t> ?</a:t>
            </a:r>
            <a:endParaRPr lang="en-US" altLang="vi-VN" sz="2400" b="1" dirty="0">
              <a:solidFill>
                <a:srgbClr val="0000CC"/>
              </a:solidFill>
              <a:latin typeface="Times New Roman" panose="02020603050405020304" pitchFamily="18" charset="0"/>
            </a:endParaRPr>
          </a:p>
        </p:txBody>
      </p:sp>
      <p:sp>
        <p:nvSpPr>
          <p:cNvPr id="5" name="Text Box 6"/>
          <p:cNvSpPr txBox="1">
            <a:spLocks noChangeArrowheads="1"/>
          </p:cNvSpPr>
          <p:nvPr/>
        </p:nvSpPr>
        <p:spPr bwMode="auto">
          <a:xfrm>
            <a:off x="1976368" y="955852"/>
            <a:ext cx="563897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nSpc>
                <a:spcPct val="150000"/>
              </a:lnSpc>
              <a:buAutoNum type="alphaUcPeriod"/>
            </a:pPr>
            <a:r>
              <a:rPr lang="en-US" altLang="vi-VN" sz="2400" b="1" smtClean="0">
                <a:solidFill>
                  <a:srgbClr val="FF0000"/>
                </a:solidFill>
                <a:latin typeface="Times New Roman" panose="02020603050405020304" pitchFamily="18" charset="0"/>
              </a:rPr>
              <a:t>Chiếm chỗ trong không gian</a:t>
            </a:r>
          </a:p>
          <a:p>
            <a:pPr marL="457200" indent="-457200">
              <a:lnSpc>
                <a:spcPct val="150000"/>
              </a:lnSpc>
              <a:buAutoNum type="alphaUcPeriod"/>
            </a:pPr>
            <a:r>
              <a:rPr lang="en-US" altLang="vi-VN" sz="2400" b="1" smtClean="0">
                <a:solidFill>
                  <a:srgbClr val="FF0000"/>
                </a:solidFill>
                <a:latin typeface="Times New Roman" panose="02020603050405020304" pitchFamily="18" charset="0"/>
              </a:rPr>
              <a:t>Có hình dạng nhất định</a:t>
            </a:r>
          </a:p>
          <a:p>
            <a:pPr marL="457200" indent="-457200">
              <a:lnSpc>
                <a:spcPct val="150000"/>
              </a:lnSpc>
              <a:buAutoNum type="alphaUcPeriod"/>
            </a:pPr>
            <a:r>
              <a:rPr lang="en-US" altLang="vi-VN" sz="2400" b="1" smtClean="0">
                <a:solidFill>
                  <a:srgbClr val="FF0000"/>
                </a:solidFill>
                <a:latin typeface="Times New Roman" panose="02020603050405020304" pitchFamily="18" charset="0"/>
              </a:rPr>
              <a:t>Không màu, không mùi, không vị</a:t>
            </a:r>
            <a:endParaRPr lang="en-US" altLang="vi-VN" sz="2400" b="1" dirty="0">
              <a:solidFill>
                <a:srgbClr val="FF0000"/>
              </a:solidFill>
              <a:latin typeface="Times New Roman" panose="02020603050405020304" pitchFamily="18" charset="0"/>
            </a:endParaRPr>
          </a:p>
        </p:txBody>
      </p:sp>
      <p:sp>
        <p:nvSpPr>
          <p:cNvPr id="2" name="Oval 1"/>
          <p:cNvSpPr/>
          <p:nvPr/>
        </p:nvSpPr>
        <p:spPr>
          <a:xfrm>
            <a:off x="1976368" y="1606160"/>
            <a:ext cx="453710" cy="4537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487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anim calcmode="lin" valueType="num">
                                      <p:cBhvr>
                                        <p:cTn id="1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1000"/>
                                        <p:tgtEl>
                                          <p:spTgt spid="5">
                                            <p:txEl>
                                              <p:pRg st="2" end="2"/>
                                            </p:txEl>
                                          </p:spTgt>
                                        </p:tgtEl>
                                      </p:cBhvr>
                                    </p:animEffect>
                                    <p:anim calcmode="lin" valueType="num">
                                      <p:cBhvr>
                                        <p:cTn id="2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blumenpflanzen0385uw"/>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02185" y="3943350"/>
            <a:ext cx="2541815" cy="1200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6"/>
          <p:cNvSpPr txBox="1">
            <a:spLocks noChangeArrowheads="1"/>
          </p:cNvSpPr>
          <p:nvPr/>
        </p:nvSpPr>
        <p:spPr bwMode="auto">
          <a:xfrm>
            <a:off x="155987" y="413019"/>
            <a:ext cx="884681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vi-VN" sz="2400" b="1" smtClean="0">
                <a:solidFill>
                  <a:srgbClr val="0000CC"/>
                </a:solidFill>
                <a:latin typeface="Times New Roman" panose="02020603050405020304" pitchFamily="18" charset="0"/>
              </a:rPr>
              <a:t>Hãy chứng tỏ âm thanh có vai trò rất quan trọng đối với con người?</a:t>
            </a:r>
            <a:endParaRPr lang="en-US" altLang="vi-VN" sz="2400" b="1" dirty="0">
              <a:solidFill>
                <a:srgbClr val="0000CC"/>
              </a:solidFill>
              <a:latin typeface="Times New Roman" panose="02020603050405020304" pitchFamily="18" charset="0"/>
            </a:endParaRPr>
          </a:p>
        </p:txBody>
      </p:sp>
      <p:sp>
        <p:nvSpPr>
          <p:cNvPr id="5" name="Text Box 6"/>
          <p:cNvSpPr txBox="1">
            <a:spLocks noChangeArrowheads="1"/>
          </p:cNvSpPr>
          <p:nvPr/>
        </p:nvSpPr>
        <p:spPr bwMode="auto">
          <a:xfrm>
            <a:off x="859545" y="1393353"/>
            <a:ext cx="729327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en-US" altLang="vi-VN" sz="2400" b="1" smtClean="0">
                <a:solidFill>
                  <a:srgbClr val="FF0000"/>
                </a:solidFill>
                <a:latin typeface="Times New Roman" panose="02020603050405020304" pitchFamily="18" charset="0"/>
              </a:rPr>
              <a:t>=&gt; Nhờ có âm thanh mà ta có thể học tập, nói chuyện, thưởng thức âm nhạc</a:t>
            </a:r>
            <a:endParaRPr lang="en-US" altLang="vi-VN" sz="2400"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50216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blumenpflanzen0385uw"/>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02185" y="3943350"/>
            <a:ext cx="2541815" cy="1200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6"/>
          <p:cNvSpPr txBox="1">
            <a:spLocks noChangeArrowheads="1"/>
          </p:cNvSpPr>
          <p:nvPr/>
        </p:nvSpPr>
        <p:spPr bwMode="auto">
          <a:xfrm>
            <a:off x="155987" y="413019"/>
            <a:ext cx="88468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vi-VN" sz="2400" b="1" smtClean="0">
                <a:solidFill>
                  <a:srgbClr val="0000CC"/>
                </a:solidFill>
                <a:latin typeface="Times New Roman" panose="02020603050405020304" pitchFamily="18" charset="0"/>
              </a:rPr>
              <a:t>Nêu những dấu hiệu của nguồn nước bị ô nhiễm</a:t>
            </a:r>
            <a:endParaRPr lang="en-US" altLang="vi-VN" sz="2400" b="1" dirty="0">
              <a:solidFill>
                <a:srgbClr val="0000CC"/>
              </a:solidFill>
              <a:latin typeface="Times New Roman" panose="02020603050405020304" pitchFamily="18" charset="0"/>
            </a:endParaRPr>
          </a:p>
        </p:txBody>
      </p:sp>
      <p:sp>
        <p:nvSpPr>
          <p:cNvPr id="5" name="Text Box 6"/>
          <p:cNvSpPr txBox="1">
            <a:spLocks noChangeArrowheads="1"/>
          </p:cNvSpPr>
          <p:nvPr/>
        </p:nvSpPr>
        <p:spPr bwMode="auto">
          <a:xfrm>
            <a:off x="845585" y="1086227"/>
            <a:ext cx="7293274"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en-US" altLang="vi-VN" sz="2400" b="1" smtClean="0">
                <a:solidFill>
                  <a:srgbClr val="FF0000"/>
                </a:solidFill>
                <a:latin typeface="Times New Roman" panose="02020603050405020304" pitchFamily="18" charset="0"/>
              </a:rPr>
              <a:t>=&gt; Có màu, có chất bẩn, có mùi hôi, có chứa các sinh vật gây bệnh nhiều quá mức cho phép hoặc chứa các chất hoà tan có hại cho sức khoẻ.</a:t>
            </a:r>
            <a:endParaRPr lang="en-US" altLang="vi-VN" sz="2400"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226977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435ED16-DEDF-4B29-8995-A276CA6DF686}"/>
              </a:ext>
            </a:extLst>
          </p:cNvPr>
          <p:cNvPicPr/>
          <p:nvPr/>
        </p:nvPicPr>
        <p:blipFill>
          <a:blip r:embed="rId2"/>
          <a:srcRect l="13683" r="13995"/>
          <a:stretch>
            <a:fillRect/>
          </a:stretch>
        </p:blipFill>
        <p:spPr>
          <a:xfrm>
            <a:off x="-81025" y="-45720"/>
            <a:ext cx="9271322" cy="5303520"/>
          </a:xfrm>
          <a:prstGeom prst="rect">
            <a:avLst/>
          </a:prstGeom>
          <a:noFill/>
          <a:ln w="9525">
            <a:noFill/>
          </a:ln>
        </p:spPr>
      </p:pic>
      <p:sp>
        <p:nvSpPr>
          <p:cNvPr id="5" name="Text Box 4"/>
          <p:cNvSpPr txBox="1"/>
          <p:nvPr/>
        </p:nvSpPr>
        <p:spPr>
          <a:xfrm>
            <a:off x="1951990" y="455930"/>
            <a:ext cx="5398135" cy="829945"/>
          </a:xfrm>
          <a:prstGeom prst="rect">
            <a:avLst/>
          </a:prstGeom>
          <a:noFill/>
        </p:spPr>
        <p:txBody>
          <a:bodyPr wrap="square" rtlCol="0">
            <a:spAutoFit/>
          </a:bodyPr>
          <a:lstStyle/>
          <a:p>
            <a:pPr algn="ctr">
              <a:lnSpc>
                <a:spcPct val="120000"/>
              </a:lnSpc>
            </a:pPr>
            <a:r>
              <a:rPr lang="vi-VN" altLang="en-US" sz="2000" b="1" dirty="0">
                <a:solidFill>
                  <a:schemeClr val="accent6"/>
                </a:solidFill>
                <a:latin typeface="Times New Roman" panose="02020603050405020304" pitchFamily="18" charset="0"/>
                <a:cs typeface="Times New Roman" panose="02020603050405020304" pitchFamily="18" charset="0"/>
              </a:rPr>
              <a:t>Thứ </a:t>
            </a:r>
            <a:r>
              <a:rPr lang="en-US" altLang="en-US" sz="2000" b="1" dirty="0" err="1" smtClean="0">
                <a:solidFill>
                  <a:schemeClr val="accent6"/>
                </a:solidFill>
                <a:latin typeface="Times New Roman" panose="02020603050405020304" pitchFamily="18" charset="0"/>
                <a:cs typeface="Times New Roman" panose="02020603050405020304" pitchFamily="18" charset="0"/>
              </a:rPr>
              <a:t>năm</a:t>
            </a:r>
            <a:r>
              <a:rPr lang="en-US" altLang="en-US" sz="2000" b="1" dirty="0" smtClean="0">
                <a:solidFill>
                  <a:schemeClr val="accent6"/>
                </a:solidFill>
                <a:latin typeface="Times New Roman" panose="02020603050405020304" pitchFamily="18" charset="0"/>
                <a:cs typeface="Times New Roman" panose="02020603050405020304" pitchFamily="18" charset="0"/>
              </a:rPr>
              <a:t> </a:t>
            </a:r>
            <a:r>
              <a:rPr lang="en-US" altLang="en-US" sz="2000" b="1" dirty="0" err="1" smtClean="0">
                <a:solidFill>
                  <a:schemeClr val="accent6"/>
                </a:solidFill>
                <a:latin typeface="Times New Roman" panose="02020603050405020304" pitchFamily="18" charset="0"/>
                <a:cs typeface="Times New Roman" panose="02020603050405020304" pitchFamily="18" charset="0"/>
              </a:rPr>
              <a:t>ngày</a:t>
            </a:r>
            <a:r>
              <a:rPr lang="en-US" altLang="en-US" sz="2000" b="1" dirty="0" smtClean="0">
                <a:solidFill>
                  <a:schemeClr val="accent6"/>
                </a:solidFill>
                <a:latin typeface="Times New Roman" panose="02020603050405020304" pitchFamily="18" charset="0"/>
                <a:cs typeface="Times New Roman" panose="02020603050405020304" pitchFamily="18" charset="0"/>
              </a:rPr>
              <a:t> </a:t>
            </a:r>
            <a:r>
              <a:rPr lang="en-US" altLang="en-US" sz="2000" b="1" dirty="0" smtClean="0">
                <a:solidFill>
                  <a:schemeClr val="accent6"/>
                </a:solidFill>
                <a:latin typeface="Times New Roman" panose="02020603050405020304" pitchFamily="18" charset="0"/>
                <a:cs typeface="Times New Roman" panose="02020603050405020304" pitchFamily="18" charset="0"/>
              </a:rPr>
              <a:t>31 </a:t>
            </a:r>
            <a:r>
              <a:rPr lang="en-US" altLang="en-US" sz="2000" b="1" dirty="0" err="1" smtClean="0">
                <a:solidFill>
                  <a:schemeClr val="accent6"/>
                </a:solidFill>
                <a:latin typeface="Times New Roman" panose="02020603050405020304" pitchFamily="18" charset="0"/>
                <a:cs typeface="Times New Roman" panose="02020603050405020304" pitchFamily="18" charset="0"/>
              </a:rPr>
              <a:t>tháng</a:t>
            </a:r>
            <a:r>
              <a:rPr lang="en-US" altLang="en-US" sz="2000" b="1" dirty="0" smtClean="0">
                <a:solidFill>
                  <a:schemeClr val="accent6"/>
                </a:solidFill>
                <a:latin typeface="Times New Roman" panose="02020603050405020304" pitchFamily="18" charset="0"/>
                <a:cs typeface="Times New Roman" panose="02020603050405020304" pitchFamily="18" charset="0"/>
              </a:rPr>
              <a:t> 3 </a:t>
            </a:r>
            <a:r>
              <a:rPr lang="en-US" altLang="en-US" sz="2000" b="1" dirty="0" err="1" smtClean="0">
                <a:solidFill>
                  <a:schemeClr val="accent6"/>
                </a:solidFill>
                <a:latin typeface="Times New Roman" panose="02020603050405020304" pitchFamily="18" charset="0"/>
                <a:cs typeface="Times New Roman" panose="02020603050405020304" pitchFamily="18" charset="0"/>
              </a:rPr>
              <a:t>năm</a:t>
            </a:r>
            <a:r>
              <a:rPr lang="en-US" altLang="en-US" sz="2000" b="1" dirty="0" smtClean="0">
                <a:solidFill>
                  <a:schemeClr val="accent6"/>
                </a:solidFill>
                <a:latin typeface="Times New Roman" panose="02020603050405020304" pitchFamily="18" charset="0"/>
                <a:cs typeface="Times New Roman" panose="02020603050405020304" pitchFamily="18" charset="0"/>
              </a:rPr>
              <a:t> 2022</a:t>
            </a:r>
            <a:endParaRPr lang="vi-VN" altLang="en-US" sz="2000" b="1" dirty="0">
              <a:solidFill>
                <a:schemeClr val="accent6"/>
              </a:solidFill>
              <a:latin typeface="Times New Roman" panose="02020603050405020304" pitchFamily="18" charset="0"/>
              <a:cs typeface="Times New Roman" panose="02020603050405020304" pitchFamily="18" charset="0"/>
            </a:endParaRPr>
          </a:p>
          <a:p>
            <a:pPr algn="ctr">
              <a:lnSpc>
                <a:spcPct val="120000"/>
              </a:lnSpc>
            </a:pPr>
            <a:r>
              <a:rPr lang="en-US" altLang="en-US" sz="2000" b="1" dirty="0" err="1" smtClean="0">
                <a:solidFill>
                  <a:schemeClr val="accent6"/>
                </a:solidFill>
                <a:latin typeface="Times New Roman" panose="02020603050405020304" pitchFamily="18" charset="0"/>
                <a:cs typeface="Times New Roman" panose="02020603050405020304" pitchFamily="18" charset="0"/>
              </a:rPr>
              <a:t>Khoa</a:t>
            </a:r>
            <a:r>
              <a:rPr lang="en-US" altLang="en-US" sz="2000" b="1" dirty="0" smtClean="0">
                <a:solidFill>
                  <a:schemeClr val="accent6"/>
                </a:solidFill>
                <a:latin typeface="Times New Roman" panose="02020603050405020304" pitchFamily="18" charset="0"/>
                <a:cs typeface="Times New Roman" panose="02020603050405020304" pitchFamily="18" charset="0"/>
              </a:rPr>
              <a:t> </a:t>
            </a:r>
            <a:r>
              <a:rPr lang="en-US" altLang="en-US" sz="2000" b="1" dirty="0" err="1" smtClean="0">
                <a:solidFill>
                  <a:schemeClr val="accent6"/>
                </a:solidFill>
                <a:latin typeface="Times New Roman" panose="02020603050405020304" pitchFamily="18" charset="0"/>
                <a:cs typeface="Times New Roman" panose="02020603050405020304" pitchFamily="18" charset="0"/>
              </a:rPr>
              <a:t>học</a:t>
            </a:r>
            <a:endParaRPr lang="vi-VN" altLang="en-US" sz="2000" b="1" dirty="0">
              <a:solidFill>
                <a:schemeClr val="accent6"/>
              </a:solidFill>
              <a:latin typeface="Times New Roman" panose="02020603050405020304" pitchFamily="18" charset="0"/>
              <a:cs typeface="Times New Roman" panose="02020603050405020304" pitchFamily="18" charset="0"/>
            </a:endParaRPr>
          </a:p>
        </p:txBody>
      </p:sp>
      <p:sp>
        <p:nvSpPr>
          <p:cNvPr id="7" name="Text Box 6"/>
          <p:cNvSpPr txBox="1"/>
          <p:nvPr/>
        </p:nvSpPr>
        <p:spPr>
          <a:xfrm>
            <a:off x="2058670" y="1230630"/>
            <a:ext cx="5222875" cy="461665"/>
          </a:xfrm>
          <a:prstGeom prst="rect">
            <a:avLst/>
          </a:prstGeom>
          <a:noFill/>
        </p:spPr>
        <p:txBody>
          <a:bodyPr wrap="square" rtlCol="0">
            <a:spAutoFit/>
          </a:bodyPr>
          <a:lstStyle/>
          <a:p>
            <a:pPr algn="ctr">
              <a:lnSpc>
                <a:spcPct val="120000"/>
              </a:lnSpc>
            </a:pPr>
            <a:r>
              <a:rPr lang="en-US" altLang="vi-VN" sz="2000" b="1" smtClean="0">
                <a:solidFill>
                  <a:srgbClr val="FFFF00"/>
                </a:solidFill>
                <a:latin typeface="Times New Roman" panose="02020603050405020304" pitchFamily="18" charset="0"/>
                <a:cs typeface="Times New Roman" panose="02020603050405020304" pitchFamily="18" charset="0"/>
              </a:rPr>
              <a:t>Ôn tập vật chất và năng lượng (tiết 2)</a:t>
            </a:r>
            <a:endParaRPr lang="en-US" altLang="vi-VN" sz="2000" b="1">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bldLst>
      <p:bldP spid="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Shape 440"/>
        <p:cNvGrpSpPr/>
        <p:nvPr/>
      </p:nvGrpSpPr>
      <p:grpSpPr>
        <a:xfrm>
          <a:off x="0" y="0"/>
          <a:ext cx="0" cy="0"/>
          <a:chOff x="0" y="0"/>
          <a:chExt cx="0" cy="0"/>
        </a:xfrm>
      </p:grpSpPr>
      <p:sp>
        <p:nvSpPr>
          <p:cNvPr id="441" name="Google Shape;441;p46"/>
          <p:cNvSpPr/>
          <p:nvPr/>
        </p:nvSpPr>
        <p:spPr>
          <a:xfrm rot="359481">
            <a:off x="1166326" y="1092382"/>
            <a:ext cx="817159" cy="758130"/>
          </a:xfrm>
          <a:custGeom>
            <a:avLst/>
            <a:gdLst/>
            <a:ahLst/>
            <a:cxnLst/>
            <a:rect l="l" t="t" r="r" b="b"/>
            <a:pathLst>
              <a:path w="14918" h="13841" extrusionOk="0">
                <a:moveTo>
                  <a:pt x="7643" y="0"/>
                </a:moveTo>
                <a:cubicBezTo>
                  <a:pt x="7140" y="0"/>
                  <a:pt x="6669" y="57"/>
                  <a:pt x="6257" y="158"/>
                </a:cubicBezTo>
                <a:cubicBezTo>
                  <a:pt x="5550" y="338"/>
                  <a:pt x="4685" y="591"/>
                  <a:pt x="3821" y="1044"/>
                </a:cubicBezTo>
                <a:cubicBezTo>
                  <a:pt x="3578" y="1171"/>
                  <a:pt x="3345" y="1318"/>
                  <a:pt x="3102" y="1477"/>
                </a:cubicBezTo>
                <a:cubicBezTo>
                  <a:pt x="1783" y="2394"/>
                  <a:pt x="603" y="3913"/>
                  <a:pt x="224" y="6528"/>
                </a:cubicBezTo>
                <a:cubicBezTo>
                  <a:pt x="1" y="8153"/>
                  <a:pt x="297" y="9589"/>
                  <a:pt x="983" y="10758"/>
                </a:cubicBezTo>
                <a:cubicBezTo>
                  <a:pt x="1457" y="11581"/>
                  <a:pt x="2143" y="12267"/>
                  <a:pt x="2965" y="12774"/>
                </a:cubicBezTo>
                <a:cubicBezTo>
                  <a:pt x="3705" y="13237"/>
                  <a:pt x="4568" y="13566"/>
                  <a:pt x="5517" y="13723"/>
                </a:cubicBezTo>
                <a:cubicBezTo>
                  <a:pt x="5963" y="13800"/>
                  <a:pt x="6429" y="13840"/>
                  <a:pt x="6910" y="13840"/>
                </a:cubicBezTo>
                <a:cubicBezTo>
                  <a:pt x="7421" y="13840"/>
                  <a:pt x="7950" y="13795"/>
                  <a:pt x="8492" y="13703"/>
                </a:cubicBezTo>
                <a:cubicBezTo>
                  <a:pt x="9591" y="13523"/>
                  <a:pt x="10530" y="13186"/>
                  <a:pt x="11310" y="12710"/>
                </a:cubicBezTo>
                <a:cubicBezTo>
                  <a:pt x="14125" y="11012"/>
                  <a:pt x="14918" y="7680"/>
                  <a:pt x="13852" y="4462"/>
                </a:cubicBezTo>
                <a:cubicBezTo>
                  <a:pt x="13335" y="2890"/>
                  <a:pt x="12429" y="1814"/>
                  <a:pt x="11373" y="1108"/>
                </a:cubicBezTo>
                <a:cubicBezTo>
                  <a:pt x="10188" y="315"/>
                  <a:pt x="8827" y="0"/>
                  <a:pt x="7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sz="2400">
              <a:latin typeface="Times New Roman" panose="02020603050405020304" pitchFamily="18" charset="0"/>
              <a:cs typeface="Times New Roman" panose="02020603050405020304" pitchFamily="18" charset="0"/>
            </a:endParaRPr>
          </a:p>
        </p:txBody>
      </p:sp>
      <p:sp>
        <p:nvSpPr>
          <p:cNvPr id="442" name="Google Shape;442;p46"/>
          <p:cNvSpPr/>
          <p:nvPr/>
        </p:nvSpPr>
        <p:spPr>
          <a:xfrm rot="359481">
            <a:off x="1189351" y="2121977"/>
            <a:ext cx="817159" cy="758130"/>
          </a:xfrm>
          <a:custGeom>
            <a:avLst/>
            <a:gdLst/>
            <a:ahLst/>
            <a:cxnLst/>
            <a:rect l="l" t="t" r="r" b="b"/>
            <a:pathLst>
              <a:path w="14918" h="13841" extrusionOk="0">
                <a:moveTo>
                  <a:pt x="7643" y="0"/>
                </a:moveTo>
                <a:cubicBezTo>
                  <a:pt x="7140" y="0"/>
                  <a:pt x="6669" y="57"/>
                  <a:pt x="6257" y="158"/>
                </a:cubicBezTo>
                <a:cubicBezTo>
                  <a:pt x="5550" y="338"/>
                  <a:pt x="4685" y="591"/>
                  <a:pt x="3821" y="1044"/>
                </a:cubicBezTo>
                <a:cubicBezTo>
                  <a:pt x="3578" y="1171"/>
                  <a:pt x="3345" y="1318"/>
                  <a:pt x="3102" y="1477"/>
                </a:cubicBezTo>
                <a:cubicBezTo>
                  <a:pt x="1783" y="2394"/>
                  <a:pt x="603" y="3913"/>
                  <a:pt x="224" y="6528"/>
                </a:cubicBezTo>
                <a:cubicBezTo>
                  <a:pt x="1" y="8153"/>
                  <a:pt x="297" y="9589"/>
                  <a:pt x="983" y="10758"/>
                </a:cubicBezTo>
                <a:cubicBezTo>
                  <a:pt x="1457" y="11581"/>
                  <a:pt x="2143" y="12267"/>
                  <a:pt x="2965" y="12774"/>
                </a:cubicBezTo>
                <a:cubicBezTo>
                  <a:pt x="3705" y="13237"/>
                  <a:pt x="4568" y="13566"/>
                  <a:pt x="5517" y="13723"/>
                </a:cubicBezTo>
                <a:cubicBezTo>
                  <a:pt x="5963" y="13800"/>
                  <a:pt x="6429" y="13840"/>
                  <a:pt x="6910" y="13840"/>
                </a:cubicBezTo>
                <a:cubicBezTo>
                  <a:pt x="7421" y="13840"/>
                  <a:pt x="7950" y="13795"/>
                  <a:pt x="8492" y="13703"/>
                </a:cubicBezTo>
                <a:cubicBezTo>
                  <a:pt x="9591" y="13523"/>
                  <a:pt x="10530" y="13186"/>
                  <a:pt x="11310" y="12710"/>
                </a:cubicBezTo>
                <a:cubicBezTo>
                  <a:pt x="14125" y="11012"/>
                  <a:pt x="14918" y="7680"/>
                  <a:pt x="13852" y="4462"/>
                </a:cubicBezTo>
                <a:cubicBezTo>
                  <a:pt x="13335" y="2890"/>
                  <a:pt x="12429" y="1814"/>
                  <a:pt x="11373" y="1108"/>
                </a:cubicBezTo>
                <a:cubicBezTo>
                  <a:pt x="10188" y="315"/>
                  <a:pt x="8827" y="0"/>
                  <a:pt x="7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43" name="Google Shape;443;p46"/>
          <p:cNvSpPr/>
          <p:nvPr/>
        </p:nvSpPr>
        <p:spPr>
          <a:xfrm rot="359481">
            <a:off x="1220301" y="3354860"/>
            <a:ext cx="817159" cy="758130"/>
          </a:xfrm>
          <a:custGeom>
            <a:avLst/>
            <a:gdLst/>
            <a:ahLst/>
            <a:cxnLst/>
            <a:rect l="l" t="t" r="r" b="b"/>
            <a:pathLst>
              <a:path w="14918" h="13841" extrusionOk="0">
                <a:moveTo>
                  <a:pt x="7643" y="0"/>
                </a:moveTo>
                <a:cubicBezTo>
                  <a:pt x="7140" y="0"/>
                  <a:pt x="6669" y="57"/>
                  <a:pt x="6257" y="158"/>
                </a:cubicBezTo>
                <a:cubicBezTo>
                  <a:pt x="5550" y="338"/>
                  <a:pt x="4685" y="591"/>
                  <a:pt x="3821" y="1044"/>
                </a:cubicBezTo>
                <a:cubicBezTo>
                  <a:pt x="3578" y="1171"/>
                  <a:pt x="3345" y="1318"/>
                  <a:pt x="3102" y="1477"/>
                </a:cubicBezTo>
                <a:cubicBezTo>
                  <a:pt x="1783" y="2394"/>
                  <a:pt x="603" y="3913"/>
                  <a:pt x="224" y="6528"/>
                </a:cubicBezTo>
                <a:cubicBezTo>
                  <a:pt x="1" y="8153"/>
                  <a:pt x="297" y="9589"/>
                  <a:pt x="983" y="10758"/>
                </a:cubicBezTo>
                <a:cubicBezTo>
                  <a:pt x="1457" y="11581"/>
                  <a:pt x="2143" y="12267"/>
                  <a:pt x="2965" y="12774"/>
                </a:cubicBezTo>
                <a:cubicBezTo>
                  <a:pt x="3705" y="13237"/>
                  <a:pt x="4568" y="13566"/>
                  <a:pt x="5517" y="13723"/>
                </a:cubicBezTo>
                <a:cubicBezTo>
                  <a:pt x="5963" y="13800"/>
                  <a:pt x="6429" y="13840"/>
                  <a:pt x="6910" y="13840"/>
                </a:cubicBezTo>
                <a:cubicBezTo>
                  <a:pt x="7421" y="13840"/>
                  <a:pt x="7950" y="13795"/>
                  <a:pt x="8492" y="13703"/>
                </a:cubicBezTo>
                <a:cubicBezTo>
                  <a:pt x="9591" y="13523"/>
                  <a:pt x="10530" y="13186"/>
                  <a:pt x="11310" y="12710"/>
                </a:cubicBezTo>
                <a:cubicBezTo>
                  <a:pt x="14125" y="11012"/>
                  <a:pt x="14918" y="7680"/>
                  <a:pt x="13852" y="4462"/>
                </a:cubicBezTo>
                <a:cubicBezTo>
                  <a:pt x="13335" y="2890"/>
                  <a:pt x="12429" y="1814"/>
                  <a:pt x="11373" y="1108"/>
                </a:cubicBezTo>
                <a:cubicBezTo>
                  <a:pt x="10188" y="315"/>
                  <a:pt x="8827" y="0"/>
                  <a:pt x="7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45" name="Google Shape;445;p46"/>
          <p:cNvSpPr txBox="1">
            <a:spLocks noGrp="1"/>
          </p:cNvSpPr>
          <p:nvPr>
            <p:ph type="title" idx="4294967295"/>
          </p:nvPr>
        </p:nvSpPr>
        <p:spPr>
          <a:xfrm>
            <a:off x="1124001" y="412394"/>
            <a:ext cx="7703820" cy="47815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altLang="en-GB" sz="2400" dirty="0">
                <a:solidFill>
                  <a:srgbClr val="FF0000"/>
                </a:solidFill>
                <a:latin typeface="Times New Roman" panose="02020603050405020304" pitchFamily="18" charset="0"/>
                <a:cs typeface="Times New Roman" panose="02020603050405020304" pitchFamily="18" charset="0"/>
              </a:rPr>
              <a:t>Yêu cầu cần đạt</a:t>
            </a:r>
          </a:p>
        </p:txBody>
      </p:sp>
      <p:sp>
        <p:nvSpPr>
          <p:cNvPr id="446" name="Google Shape;446;p46"/>
          <p:cNvSpPr txBox="1">
            <a:spLocks noGrp="1"/>
          </p:cNvSpPr>
          <p:nvPr>
            <p:ph type="title" idx="4294967295"/>
          </p:nvPr>
        </p:nvSpPr>
        <p:spPr>
          <a:xfrm>
            <a:off x="1101090" y="1182370"/>
            <a:ext cx="1030605" cy="43942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tLang="en-GB" sz="2400">
                <a:latin typeface="Times New Roman" panose="02020603050405020304" pitchFamily="18" charset="0"/>
                <a:cs typeface="Times New Roman" panose="02020603050405020304" pitchFamily="18" charset="0"/>
              </a:rPr>
              <a:t>01</a:t>
            </a:r>
          </a:p>
        </p:txBody>
      </p:sp>
      <p:sp>
        <p:nvSpPr>
          <p:cNvPr id="450" name="Google Shape;450;p46"/>
          <p:cNvSpPr txBox="1">
            <a:spLocks noGrp="1"/>
          </p:cNvSpPr>
          <p:nvPr>
            <p:ph type="title" idx="4294967295"/>
          </p:nvPr>
        </p:nvSpPr>
        <p:spPr>
          <a:xfrm>
            <a:off x="1171575" y="3375025"/>
            <a:ext cx="915035" cy="43942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400">
                <a:latin typeface="Times New Roman" panose="02020603050405020304" pitchFamily="18" charset="0"/>
                <a:cs typeface="Times New Roman" panose="02020603050405020304" pitchFamily="18" charset="0"/>
              </a:rPr>
              <a:t>03</a:t>
            </a:r>
          </a:p>
        </p:txBody>
      </p:sp>
      <p:sp>
        <p:nvSpPr>
          <p:cNvPr id="455" name="Google Shape;455;p46"/>
          <p:cNvSpPr txBox="1">
            <a:spLocks noGrp="1"/>
          </p:cNvSpPr>
          <p:nvPr>
            <p:ph type="title" idx="4294967295"/>
          </p:nvPr>
        </p:nvSpPr>
        <p:spPr>
          <a:xfrm>
            <a:off x="1171575" y="2224405"/>
            <a:ext cx="915035" cy="43942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400">
                <a:latin typeface="Times New Roman" panose="02020603050405020304" pitchFamily="18" charset="0"/>
                <a:cs typeface="Times New Roman" panose="02020603050405020304" pitchFamily="18" charset="0"/>
              </a:rPr>
              <a:t>02</a:t>
            </a:r>
          </a:p>
        </p:txBody>
      </p:sp>
      <p:grpSp>
        <p:nvGrpSpPr>
          <p:cNvPr id="458" name="Google Shape;458;p46"/>
          <p:cNvGrpSpPr/>
          <p:nvPr/>
        </p:nvGrpSpPr>
        <p:grpSpPr>
          <a:xfrm>
            <a:off x="-48469" y="2709212"/>
            <a:ext cx="1324205" cy="2510947"/>
            <a:chOff x="2240225" y="4235013"/>
            <a:chExt cx="326175" cy="618475"/>
          </a:xfrm>
        </p:grpSpPr>
        <p:sp>
          <p:nvSpPr>
            <p:cNvPr id="459" name="Google Shape;459;p46"/>
            <p:cNvSpPr/>
            <p:nvPr/>
          </p:nvSpPr>
          <p:spPr>
            <a:xfrm>
              <a:off x="2280150" y="4506638"/>
              <a:ext cx="67475" cy="89550"/>
            </a:xfrm>
            <a:custGeom>
              <a:avLst/>
              <a:gdLst/>
              <a:ahLst/>
              <a:cxnLst/>
              <a:rect l="l" t="t" r="r" b="b"/>
              <a:pathLst>
                <a:path w="2699" h="3582" extrusionOk="0">
                  <a:moveTo>
                    <a:pt x="1826" y="1"/>
                  </a:moveTo>
                  <a:cubicBezTo>
                    <a:pt x="1533" y="1"/>
                    <a:pt x="1257" y="165"/>
                    <a:pt x="1129" y="451"/>
                  </a:cubicBezTo>
                  <a:lnTo>
                    <a:pt x="176" y="2492"/>
                  </a:lnTo>
                  <a:cubicBezTo>
                    <a:pt x="0" y="2872"/>
                    <a:pt x="162" y="3325"/>
                    <a:pt x="559" y="3515"/>
                  </a:cubicBezTo>
                  <a:cubicBezTo>
                    <a:pt x="616" y="3547"/>
                    <a:pt x="690" y="3561"/>
                    <a:pt x="763" y="3575"/>
                  </a:cubicBezTo>
                  <a:cubicBezTo>
                    <a:pt x="798" y="3580"/>
                    <a:pt x="832" y="3582"/>
                    <a:pt x="867" y="3582"/>
                  </a:cubicBezTo>
                  <a:cubicBezTo>
                    <a:pt x="1157" y="3582"/>
                    <a:pt x="1440" y="3425"/>
                    <a:pt x="1569" y="3135"/>
                  </a:cubicBezTo>
                  <a:lnTo>
                    <a:pt x="2522" y="1099"/>
                  </a:lnTo>
                  <a:cubicBezTo>
                    <a:pt x="2698" y="715"/>
                    <a:pt x="2536" y="247"/>
                    <a:pt x="2156" y="72"/>
                  </a:cubicBezTo>
                  <a:cubicBezTo>
                    <a:pt x="2048" y="24"/>
                    <a:pt x="1936" y="1"/>
                    <a:pt x="1826" y="1"/>
                  </a:cubicBezTo>
                  <a:close/>
                </a:path>
              </a:pathLst>
            </a:custGeom>
            <a:solidFill>
              <a:srgbClr val="EDA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60" name="Google Shape;460;p46"/>
            <p:cNvSpPr/>
            <p:nvPr/>
          </p:nvSpPr>
          <p:spPr>
            <a:xfrm>
              <a:off x="2456025" y="4510763"/>
              <a:ext cx="70800" cy="87825"/>
            </a:xfrm>
            <a:custGeom>
              <a:avLst/>
              <a:gdLst/>
              <a:ahLst/>
              <a:cxnLst/>
              <a:rect l="l" t="t" r="r" b="b"/>
              <a:pathLst>
                <a:path w="2832" h="3513" extrusionOk="0">
                  <a:moveTo>
                    <a:pt x="893" y="1"/>
                  </a:moveTo>
                  <a:cubicBezTo>
                    <a:pt x="766" y="1"/>
                    <a:pt x="636" y="32"/>
                    <a:pt x="514" y="97"/>
                  </a:cubicBezTo>
                  <a:cubicBezTo>
                    <a:pt x="148" y="286"/>
                    <a:pt x="0" y="758"/>
                    <a:pt x="208" y="1138"/>
                  </a:cubicBezTo>
                  <a:lnTo>
                    <a:pt x="1277" y="3118"/>
                  </a:lnTo>
                  <a:cubicBezTo>
                    <a:pt x="1425" y="3364"/>
                    <a:pt x="1689" y="3512"/>
                    <a:pt x="1952" y="3512"/>
                  </a:cubicBezTo>
                  <a:cubicBezTo>
                    <a:pt x="2083" y="3512"/>
                    <a:pt x="2199" y="3484"/>
                    <a:pt x="2318" y="3424"/>
                  </a:cubicBezTo>
                  <a:cubicBezTo>
                    <a:pt x="2698" y="3220"/>
                    <a:pt x="2832" y="2749"/>
                    <a:pt x="2624" y="2383"/>
                  </a:cubicBezTo>
                  <a:lnTo>
                    <a:pt x="1555" y="406"/>
                  </a:lnTo>
                  <a:cubicBezTo>
                    <a:pt x="1425" y="144"/>
                    <a:pt x="1166" y="1"/>
                    <a:pt x="893" y="1"/>
                  </a:cubicBezTo>
                  <a:close/>
                </a:path>
              </a:pathLst>
            </a:custGeom>
            <a:solidFill>
              <a:srgbClr val="EDA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61" name="Google Shape;461;p46"/>
            <p:cNvSpPr/>
            <p:nvPr/>
          </p:nvSpPr>
          <p:spPr>
            <a:xfrm>
              <a:off x="2334050" y="4632238"/>
              <a:ext cx="141425" cy="202450"/>
            </a:xfrm>
            <a:custGeom>
              <a:avLst/>
              <a:gdLst/>
              <a:ahLst/>
              <a:cxnLst/>
              <a:rect l="l" t="t" r="r" b="b"/>
              <a:pathLst>
                <a:path w="5657" h="8098" extrusionOk="0">
                  <a:moveTo>
                    <a:pt x="0" y="0"/>
                  </a:moveTo>
                  <a:cubicBezTo>
                    <a:pt x="0" y="0"/>
                    <a:pt x="88" y="5470"/>
                    <a:pt x="454" y="7725"/>
                  </a:cubicBezTo>
                  <a:cubicBezTo>
                    <a:pt x="454" y="7725"/>
                    <a:pt x="904" y="8098"/>
                    <a:pt x="1555" y="8098"/>
                  </a:cubicBezTo>
                  <a:cubicBezTo>
                    <a:pt x="1808" y="8098"/>
                    <a:pt x="2090" y="8042"/>
                    <a:pt x="2389" y="7887"/>
                  </a:cubicBezTo>
                  <a:lnTo>
                    <a:pt x="2522" y="2744"/>
                  </a:lnTo>
                  <a:lnTo>
                    <a:pt x="2522" y="2684"/>
                  </a:lnTo>
                  <a:cubicBezTo>
                    <a:pt x="2649" y="2684"/>
                    <a:pt x="2782" y="2678"/>
                    <a:pt x="2922" y="2678"/>
                  </a:cubicBezTo>
                  <a:cubicBezTo>
                    <a:pt x="2992" y="2678"/>
                    <a:pt x="3064" y="2679"/>
                    <a:pt x="3138" y="2684"/>
                  </a:cubicBezTo>
                  <a:lnTo>
                    <a:pt x="3138" y="2744"/>
                  </a:lnTo>
                  <a:lnTo>
                    <a:pt x="3254" y="7887"/>
                  </a:lnTo>
                  <a:cubicBezTo>
                    <a:pt x="3553" y="8042"/>
                    <a:pt x="3836" y="8098"/>
                    <a:pt x="4090" y="8098"/>
                  </a:cubicBezTo>
                  <a:cubicBezTo>
                    <a:pt x="4746" y="8098"/>
                    <a:pt x="5203" y="7725"/>
                    <a:pt x="5203" y="7725"/>
                  </a:cubicBezTo>
                  <a:cubicBezTo>
                    <a:pt x="5555" y="5470"/>
                    <a:pt x="5657" y="0"/>
                    <a:pt x="5657" y="0"/>
                  </a:cubicBezTo>
                  <a:lnTo>
                    <a:pt x="5657" y="0"/>
                  </a:lnTo>
                  <a:lnTo>
                    <a:pt x="4440" y="236"/>
                  </a:lnTo>
                  <a:lnTo>
                    <a:pt x="1130" y="222"/>
                  </a:lnTo>
                  <a:lnTo>
                    <a:pt x="0" y="0"/>
                  </a:ln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62" name="Google Shape;462;p46"/>
            <p:cNvSpPr/>
            <p:nvPr/>
          </p:nvSpPr>
          <p:spPr>
            <a:xfrm>
              <a:off x="2374675" y="4697488"/>
              <a:ext cx="60525" cy="2225"/>
            </a:xfrm>
            <a:custGeom>
              <a:avLst/>
              <a:gdLst/>
              <a:ahLst/>
              <a:cxnLst/>
              <a:rect l="l" t="t" r="r" b="b"/>
              <a:pathLst>
                <a:path w="2421" h="89" extrusionOk="0">
                  <a:moveTo>
                    <a:pt x="1204" y="0"/>
                  </a:moveTo>
                  <a:cubicBezTo>
                    <a:pt x="1014" y="0"/>
                    <a:pt x="810" y="0"/>
                    <a:pt x="616" y="14"/>
                  </a:cubicBezTo>
                  <a:cubicBezTo>
                    <a:pt x="412" y="14"/>
                    <a:pt x="222" y="28"/>
                    <a:pt x="18" y="46"/>
                  </a:cubicBezTo>
                  <a:cubicBezTo>
                    <a:pt x="18" y="46"/>
                    <a:pt x="1" y="46"/>
                    <a:pt x="1" y="60"/>
                  </a:cubicBezTo>
                  <a:cubicBezTo>
                    <a:pt x="1" y="74"/>
                    <a:pt x="18" y="74"/>
                    <a:pt x="18" y="74"/>
                  </a:cubicBezTo>
                  <a:cubicBezTo>
                    <a:pt x="222" y="88"/>
                    <a:pt x="412" y="88"/>
                    <a:pt x="616" y="88"/>
                  </a:cubicBezTo>
                  <a:lnTo>
                    <a:pt x="1204" y="74"/>
                  </a:lnTo>
                  <a:lnTo>
                    <a:pt x="2392" y="60"/>
                  </a:lnTo>
                  <a:cubicBezTo>
                    <a:pt x="2407" y="60"/>
                    <a:pt x="2407" y="46"/>
                    <a:pt x="2407" y="28"/>
                  </a:cubicBezTo>
                  <a:cubicBezTo>
                    <a:pt x="2421" y="28"/>
                    <a:pt x="2407" y="14"/>
                    <a:pt x="2392" y="14"/>
                  </a:cubicBezTo>
                  <a:cubicBezTo>
                    <a:pt x="1995" y="0"/>
                    <a:pt x="1601" y="0"/>
                    <a:pt x="1204"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63" name="Google Shape;463;p46"/>
            <p:cNvSpPr/>
            <p:nvPr/>
          </p:nvSpPr>
          <p:spPr>
            <a:xfrm>
              <a:off x="2402900" y="4624238"/>
              <a:ext cx="2225" cy="60425"/>
            </a:xfrm>
            <a:custGeom>
              <a:avLst/>
              <a:gdLst/>
              <a:ahLst/>
              <a:cxnLst/>
              <a:rect l="l" t="t" r="r" b="b"/>
              <a:pathLst>
                <a:path w="89" h="2417" extrusionOk="0">
                  <a:moveTo>
                    <a:pt x="60" y="0"/>
                  </a:moveTo>
                  <a:cubicBezTo>
                    <a:pt x="46" y="0"/>
                    <a:pt x="32" y="14"/>
                    <a:pt x="32" y="28"/>
                  </a:cubicBezTo>
                  <a:cubicBezTo>
                    <a:pt x="15" y="218"/>
                    <a:pt x="15" y="426"/>
                    <a:pt x="15" y="616"/>
                  </a:cubicBezTo>
                  <a:cubicBezTo>
                    <a:pt x="15" y="820"/>
                    <a:pt x="1" y="1010"/>
                    <a:pt x="15" y="1217"/>
                  </a:cubicBezTo>
                  <a:cubicBezTo>
                    <a:pt x="15" y="1611"/>
                    <a:pt x="15" y="2009"/>
                    <a:pt x="60" y="2403"/>
                  </a:cubicBezTo>
                  <a:lnTo>
                    <a:pt x="75" y="2417"/>
                  </a:lnTo>
                  <a:cubicBezTo>
                    <a:pt x="89" y="2417"/>
                    <a:pt x="89" y="2403"/>
                    <a:pt x="89" y="2403"/>
                  </a:cubicBezTo>
                  <a:lnTo>
                    <a:pt x="89" y="1801"/>
                  </a:lnTo>
                  <a:lnTo>
                    <a:pt x="89" y="1217"/>
                  </a:lnTo>
                  <a:lnTo>
                    <a:pt x="89" y="616"/>
                  </a:lnTo>
                  <a:cubicBezTo>
                    <a:pt x="75" y="426"/>
                    <a:pt x="75" y="218"/>
                    <a:pt x="75" y="28"/>
                  </a:cubicBezTo>
                  <a:cubicBezTo>
                    <a:pt x="75" y="14"/>
                    <a:pt x="60" y="0"/>
                    <a:pt x="60"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64" name="Google Shape;464;p46"/>
            <p:cNvSpPr/>
            <p:nvPr/>
          </p:nvSpPr>
          <p:spPr>
            <a:xfrm>
              <a:off x="2404050" y="4643213"/>
              <a:ext cx="10225" cy="38475"/>
            </a:xfrm>
            <a:custGeom>
              <a:avLst/>
              <a:gdLst/>
              <a:ahLst/>
              <a:cxnLst/>
              <a:rect l="l" t="t" r="r" b="b"/>
              <a:pathLst>
                <a:path w="409" h="1539" extrusionOk="0">
                  <a:moveTo>
                    <a:pt x="366" y="1"/>
                  </a:moveTo>
                  <a:cubicBezTo>
                    <a:pt x="366" y="1"/>
                    <a:pt x="352" y="1"/>
                    <a:pt x="352" y="19"/>
                  </a:cubicBezTo>
                  <a:cubicBezTo>
                    <a:pt x="352" y="296"/>
                    <a:pt x="352" y="574"/>
                    <a:pt x="320" y="852"/>
                  </a:cubicBezTo>
                  <a:cubicBezTo>
                    <a:pt x="306" y="986"/>
                    <a:pt x="306" y="1130"/>
                    <a:pt x="278" y="1250"/>
                  </a:cubicBezTo>
                  <a:cubicBezTo>
                    <a:pt x="250" y="1320"/>
                    <a:pt x="233" y="1380"/>
                    <a:pt x="190" y="1426"/>
                  </a:cubicBezTo>
                  <a:cubicBezTo>
                    <a:pt x="155" y="1469"/>
                    <a:pt x="114" y="1487"/>
                    <a:pt x="70" y="1487"/>
                  </a:cubicBezTo>
                  <a:cubicBezTo>
                    <a:pt x="57" y="1487"/>
                    <a:pt x="43" y="1485"/>
                    <a:pt x="29" y="1482"/>
                  </a:cubicBezTo>
                  <a:cubicBezTo>
                    <a:pt x="14" y="1482"/>
                    <a:pt x="14" y="1482"/>
                    <a:pt x="14" y="1496"/>
                  </a:cubicBezTo>
                  <a:cubicBezTo>
                    <a:pt x="0" y="1514"/>
                    <a:pt x="14" y="1514"/>
                    <a:pt x="14" y="1528"/>
                  </a:cubicBezTo>
                  <a:cubicBezTo>
                    <a:pt x="34" y="1535"/>
                    <a:pt x="55" y="1539"/>
                    <a:pt x="75" y="1539"/>
                  </a:cubicBezTo>
                  <a:cubicBezTo>
                    <a:pt x="133" y="1539"/>
                    <a:pt x="191" y="1512"/>
                    <a:pt x="233" y="1468"/>
                  </a:cubicBezTo>
                  <a:cubicBezTo>
                    <a:pt x="292" y="1408"/>
                    <a:pt x="320" y="1338"/>
                    <a:pt x="338" y="1278"/>
                  </a:cubicBezTo>
                  <a:cubicBezTo>
                    <a:pt x="380" y="1130"/>
                    <a:pt x="394" y="1000"/>
                    <a:pt x="394" y="852"/>
                  </a:cubicBezTo>
                  <a:cubicBezTo>
                    <a:pt x="408" y="574"/>
                    <a:pt x="408" y="296"/>
                    <a:pt x="394" y="19"/>
                  </a:cubicBezTo>
                  <a:cubicBezTo>
                    <a:pt x="394" y="1"/>
                    <a:pt x="380" y="1"/>
                    <a:pt x="366"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65" name="Google Shape;465;p46"/>
            <p:cNvSpPr/>
            <p:nvPr/>
          </p:nvSpPr>
          <p:spPr>
            <a:xfrm>
              <a:off x="2336250" y="4639263"/>
              <a:ext cx="17950" cy="30175"/>
            </a:xfrm>
            <a:custGeom>
              <a:avLst/>
              <a:gdLst/>
              <a:ahLst/>
              <a:cxnLst/>
              <a:rect l="l" t="t" r="r" b="b"/>
              <a:pathLst>
                <a:path w="718" h="1207" extrusionOk="0">
                  <a:moveTo>
                    <a:pt x="704" y="1"/>
                  </a:moveTo>
                  <a:cubicBezTo>
                    <a:pt x="690" y="1"/>
                    <a:pt x="676" y="1"/>
                    <a:pt x="676" y="15"/>
                  </a:cubicBezTo>
                  <a:lnTo>
                    <a:pt x="676" y="191"/>
                  </a:lnTo>
                  <a:cubicBezTo>
                    <a:pt x="658" y="247"/>
                    <a:pt x="658" y="307"/>
                    <a:pt x="644" y="366"/>
                  </a:cubicBezTo>
                  <a:lnTo>
                    <a:pt x="616" y="454"/>
                  </a:lnTo>
                  <a:lnTo>
                    <a:pt x="588" y="542"/>
                  </a:lnTo>
                  <a:cubicBezTo>
                    <a:pt x="588" y="571"/>
                    <a:pt x="570" y="585"/>
                    <a:pt x="556" y="616"/>
                  </a:cubicBezTo>
                  <a:cubicBezTo>
                    <a:pt x="542" y="644"/>
                    <a:pt x="528" y="673"/>
                    <a:pt x="514" y="687"/>
                  </a:cubicBezTo>
                  <a:cubicBezTo>
                    <a:pt x="454" y="792"/>
                    <a:pt x="380" y="894"/>
                    <a:pt x="292" y="968"/>
                  </a:cubicBezTo>
                  <a:cubicBezTo>
                    <a:pt x="218" y="1056"/>
                    <a:pt x="116" y="1112"/>
                    <a:pt x="14" y="1172"/>
                  </a:cubicBezTo>
                  <a:cubicBezTo>
                    <a:pt x="0" y="1172"/>
                    <a:pt x="0" y="1186"/>
                    <a:pt x="0" y="1200"/>
                  </a:cubicBezTo>
                  <a:cubicBezTo>
                    <a:pt x="0" y="1200"/>
                    <a:pt x="7" y="1206"/>
                    <a:pt x="11" y="1206"/>
                  </a:cubicBezTo>
                  <a:cubicBezTo>
                    <a:pt x="13" y="1206"/>
                    <a:pt x="14" y="1205"/>
                    <a:pt x="14" y="1200"/>
                  </a:cubicBezTo>
                  <a:cubicBezTo>
                    <a:pt x="148" y="1172"/>
                    <a:pt x="250" y="1098"/>
                    <a:pt x="352" y="1024"/>
                  </a:cubicBezTo>
                  <a:cubicBezTo>
                    <a:pt x="440" y="936"/>
                    <a:pt x="528" y="848"/>
                    <a:pt x="588" y="732"/>
                  </a:cubicBezTo>
                  <a:cubicBezTo>
                    <a:pt x="602" y="704"/>
                    <a:pt x="602" y="673"/>
                    <a:pt x="616" y="644"/>
                  </a:cubicBezTo>
                  <a:cubicBezTo>
                    <a:pt x="630" y="616"/>
                    <a:pt x="644" y="585"/>
                    <a:pt x="658" y="556"/>
                  </a:cubicBezTo>
                  <a:lnTo>
                    <a:pt x="690" y="469"/>
                  </a:lnTo>
                  <a:lnTo>
                    <a:pt x="704" y="381"/>
                  </a:lnTo>
                  <a:cubicBezTo>
                    <a:pt x="704" y="352"/>
                    <a:pt x="718" y="321"/>
                    <a:pt x="718" y="293"/>
                  </a:cubicBezTo>
                  <a:lnTo>
                    <a:pt x="718" y="191"/>
                  </a:lnTo>
                  <a:lnTo>
                    <a:pt x="718" y="15"/>
                  </a:lnTo>
                  <a:cubicBezTo>
                    <a:pt x="718" y="1"/>
                    <a:pt x="704" y="1"/>
                    <a:pt x="704"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66" name="Google Shape;466;p46"/>
            <p:cNvSpPr/>
            <p:nvPr/>
          </p:nvSpPr>
          <p:spPr>
            <a:xfrm>
              <a:off x="2457525" y="4639263"/>
              <a:ext cx="18300" cy="30025"/>
            </a:xfrm>
            <a:custGeom>
              <a:avLst/>
              <a:gdLst/>
              <a:ahLst/>
              <a:cxnLst/>
              <a:rect l="l" t="t" r="r" b="b"/>
              <a:pathLst>
                <a:path w="732" h="1201" extrusionOk="0">
                  <a:moveTo>
                    <a:pt x="28" y="1"/>
                  </a:moveTo>
                  <a:cubicBezTo>
                    <a:pt x="14" y="1"/>
                    <a:pt x="14" y="1"/>
                    <a:pt x="14" y="15"/>
                  </a:cubicBezTo>
                  <a:cubicBezTo>
                    <a:pt x="14" y="71"/>
                    <a:pt x="0" y="131"/>
                    <a:pt x="0" y="191"/>
                  </a:cubicBezTo>
                  <a:lnTo>
                    <a:pt x="14" y="293"/>
                  </a:lnTo>
                  <a:cubicBezTo>
                    <a:pt x="14" y="321"/>
                    <a:pt x="14" y="352"/>
                    <a:pt x="28" y="381"/>
                  </a:cubicBezTo>
                  <a:lnTo>
                    <a:pt x="46" y="469"/>
                  </a:lnTo>
                  <a:lnTo>
                    <a:pt x="74" y="556"/>
                  </a:lnTo>
                  <a:cubicBezTo>
                    <a:pt x="74" y="585"/>
                    <a:pt x="88" y="616"/>
                    <a:pt x="102" y="644"/>
                  </a:cubicBezTo>
                  <a:cubicBezTo>
                    <a:pt x="116" y="673"/>
                    <a:pt x="134" y="704"/>
                    <a:pt x="148" y="732"/>
                  </a:cubicBezTo>
                  <a:cubicBezTo>
                    <a:pt x="204" y="848"/>
                    <a:pt x="292" y="936"/>
                    <a:pt x="380" y="1024"/>
                  </a:cubicBezTo>
                  <a:cubicBezTo>
                    <a:pt x="468" y="1098"/>
                    <a:pt x="587" y="1172"/>
                    <a:pt x="704" y="1200"/>
                  </a:cubicBezTo>
                  <a:lnTo>
                    <a:pt x="718" y="1200"/>
                  </a:lnTo>
                  <a:cubicBezTo>
                    <a:pt x="732" y="1186"/>
                    <a:pt x="718" y="1172"/>
                    <a:pt x="718" y="1172"/>
                  </a:cubicBezTo>
                  <a:cubicBezTo>
                    <a:pt x="616" y="1112"/>
                    <a:pt x="514" y="1056"/>
                    <a:pt x="426" y="968"/>
                  </a:cubicBezTo>
                  <a:cubicBezTo>
                    <a:pt x="338" y="894"/>
                    <a:pt x="264" y="792"/>
                    <a:pt x="204" y="687"/>
                  </a:cubicBezTo>
                  <a:cubicBezTo>
                    <a:pt x="190" y="673"/>
                    <a:pt x="190" y="644"/>
                    <a:pt x="176" y="616"/>
                  </a:cubicBezTo>
                  <a:cubicBezTo>
                    <a:pt x="162" y="585"/>
                    <a:pt x="148" y="571"/>
                    <a:pt x="134" y="542"/>
                  </a:cubicBezTo>
                  <a:lnTo>
                    <a:pt x="102" y="454"/>
                  </a:lnTo>
                  <a:lnTo>
                    <a:pt x="88" y="366"/>
                  </a:lnTo>
                  <a:cubicBezTo>
                    <a:pt x="74" y="307"/>
                    <a:pt x="74" y="247"/>
                    <a:pt x="60" y="191"/>
                  </a:cubicBezTo>
                  <a:cubicBezTo>
                    <a:pt x="46" y="131"/>
                    <a:pt x="60" y="71"/>
                    <a:pt x="46" y="15"/>
                  </a:cubicBezTo>
                  <a:cubicBezTo>
                    <a:pt x="46" y="1"/>
                    <a:pt x="46" y="1"/>
                    <a:pt x="28"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67" name="Google Shape;467;p46"/>
            <p:cNvSpPr/>
            <p:nvPr/>
          </p:nvSpPr>
          <p:spPr>
            <a:xfrm>
              <a:off x="2292625" y="4480063"/>
              <a:ext cx="224275" cy="174625"/>
            </a:xfrm>
            <a:custGeom>
              <a:avLst/>
              <a:gdLst/>
              <a:ahLst/>
              <a:cxnLst/>
              <a:rect l="l" t="t" r="r" b="b"/>
              <a:pathLst>
                <a:path w="8971" h="6985" extrusionOk="0">
                  <a:moveTo>
                    <a:pt x="3753" y="0"/>
                  </a:moveTo>
                  <a:cubicBezTo>
                    <a:pt x="3319" y="0"/>
                    <a:pt x="2752" y="17"/>
                    <a:pt x="2157" y="79"/>
                  </a:cubicBezTo>
                  <a:cubicBezTo>
                    <a:pt x="542" y="241"/>
                    <a:pt x="1" y="2601"/>
                    <a:pt x="1" y="2601"/>
                  </a:cubicBezTo>
                  <a:cubicBezTo>
                    <a:pt x="1" y="2601"/>
                    <a:pt x="835" y="3423"/>
                    <a:pt x="1610" y="3423"/>
                  </a:cubicBezTo>
                  <a:cubicBezTo>
                    <a:pt x="1631" y="3423"/>
                    <a:pt x="1651" y="3422"/>
                    <a:pt x="1672" y="3421"/>
                  </a:cubicBezTo>
                  <a:lnTo>
                    <a:pt x="1672" y="3421"/>
                  </a:lnTo>
                  <a:lnTo>
                    <a:pt x="1436" y="6383"/>
                  </a:lnTo>
                  <a:cubicBezTo>
                    <a:pt x="1436" y="6383"/>
                    <a:pt x="2741" y="6967"/>
                    <a:pt x="4486" y="6984"/>
                  </a:cubicBezTo>
                  <a:lnTo>
                    <a:pt x="4545" y="6984"/>
                  </a:lnTo>
                  <a:cubicBezTo>
                    <a:pt x="6290" y="6967"/>
                    <a:pt x="7549" y="6383"/>
                    <a:pt x="7549" y="6383"/>
                  </a:cubicBezTo>
                  <a:lnTo>
                    <a:pt x="7300" y="3421"/>
                  </a:lnTo>
                  <a:lnTo>
                    <a:pt x="7300" y="3421"/>
                  </a:lnTo>
                  <a:cubicBezTo>
                    <a:pt x="7320" y="3422"/>
                    <a:pt x="7341" y="3423"/>
                    <a:pt x="7362" y="3423"/>
                  </a:cubicBezTo>
                  <a:cubicBezTo>
                    <a:pt x="8149" y="3423"/>
                    <a:pt x="8970" y="2601"/>
                    <a:pt x="8970" y="2601"/>
                  </a:cubicBezTo>
                  <a:cubicBezTo>
                    <a:pt x="8970" y="2601"/>
                    <a:pt x="8443" y="241"/>
                    <a:pt x="6818" y="79"/>
                  </a:cubicBezTo>
                  <a:cubicBezTo>
                    <a:pt x="6228" y="17"/>
                    <a:pt x="5673" y="0"/>
                    <a:pt x="5250" y="0"/>
                  </a:cubicBezTo>
                  <a:cubicBezTo>
                    <a:pt x="4883" y="0"/>
                    <a:pt x="4617" y="13"/>
                    <a:pt x="4514" y="20"/>
                  </a:cubicBezTo>
                  <a:cubicBezTo>
                    <a:pt x="4406" y="13"/>
                    <a:pt x="4130" y="0"/>
                    <a:pt x="3753"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68" name="Google Shape;468;p46"/>
            <p:cNvSpPr/>
            <p:nvPr/>
          </p:nvSpPr>
          <p:spPr>
            <a:xfrm>
              <a:off x="2367025" y="4480513"/>
              <a:ext cx="69225" cy="33825"/>
            </a:xfrm>
            <a:custGeom>
              <a:avLst/>
              <a:gdLst/>
              <a:ahLst/>
              <a:cxnLst/>
              <a:rect l="l" t="t" r="r" b="b"/>
              <a:pathLst>
                <a:path w="2769" h="1353" extrusionOk="0">
                  <a:moveTo>
                    <a:pt x="1422" y="1"/>
                  </a:moveTo>
                  <a:cubicBezTo>
                    <a:pt x="1089" y="1"/>
                    <a:pt x="711" y="20"/>
                    <a:pt x="307" y="89"/>
                  </a:cubicBezTo>
                  <a:cubicBezTo>
                    <a:pt x="1" y="149"/>
                    <a:pt x="1" y="399"/>
                    <a:pt x="1" y="399"/>
                  </a:cubicBezTo>
                  <a:cubicBezTo>
                    <a:pt x="1" y="927"/>
                    <a:pt x="440" y="1352"/>
                    <a:pt x="968" y="1352"/>
                  </a:cubicBezTo>
                  <a:lnTo>
                    <a:pt x="1612" y="1352"/>
                  </a:lnTo>
                  <a:cubicBezTo>
                    <a:pt x="2227" y="1352"/>
                    <a:pt x="2741" y="927"/>
                    <a:pt x="2741" y="311"/>
                  </a:cubicBezTo>
                  <a:cubicBezTo>
                    <a:pt x="2741" y="311"/>
                    <a:pt x="2769" y="33"/>
                    <a:pt x="2435" y="33"/>
                  </a:cubicBezTo>
                  <a:cubicBezTo>
                    <a:pt x="2203" y="33"/>
                    <a:pt x="1851" y="1"/>
                    <a:pt x="1422"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69" name="Google Shape;469;p46"/>
            <p:cNvSpPr/>
            <p:nvPr/>
          </p:nvSpPr>
          <p:spPr>
            <a:xfrm>
              <a:off x="2285675" y="4544463"/>
              <a:ext cx="50250" cy="22625"/>
            </a:xfrm>
            <a:custGeom>
              <a:avLst/>
              <a:gdLst/>
              <a:ahLst/>
              <a:cxnLst/>
              <a:rect l="l" t="t" r="r" b="b"/>
              <a:pathLst>
                <a:path w="2010" h="905" extrusionOk="0">
                  <a:moveTo>
                    <a:pt x="297" y="0"/>
                  </a:moveTo>
                  <a:cubicBezTo>
                    <a:pt x="267" y="0"/>
                    <a:pt x="238" y="11"/>
                    <a:pt x="219" y="39"/>
                  </a:cubicBezTo>
                  <a:cubicBezTo>
                    <a:pt x="219" y="39"/>
                    <a:pt x="1" y="275"/>
                    <a:pt x="149" y="345"/>
                  </a:cubicBezTo>
                  <a:cubicBezTo>
                    <a:pt x="395" y="479"/>
                    <a:pt x="1098" y="891"/>
                    <a:pt x="1907" y="905"/>
                  </a:cubicBezTo>
                  <a:cubicBezTo>
                    <a:pt x="1964" y="905"/>
                    <a:pt x="2009" y="845"/>
                    <a:pt x="2009" y="785"/>
                  </a:cubicBezTo>
                  <a:lnTo>
                    <a:pt x="1995" y="609"/>
                  </a:lnTo>
                  <a:cubicBezTo>
                    <a:pt x="1995" y="553"/>
                    <a:pt x="1950" y="507"/>
                    <a:pt x="1907" y="507"/>
                  </a:cubicBezTo>
                  <a:cubicBezTo>
                    <a:pt x="1204" y="493"/>
                    <a:pt x="557" y="141"/>
                    <a:pt x="353" y="11"/>
                  </a:cubicBezTo>
                  <a:cubicBezTo>
                    <a:pt x="335" y="5"/>
                    <a:pt x="316" y="0"/>
                    <a:pt x="297"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70" name="Google Shape;470;p46"/>
            <p:cNvSpPr/>
            <p:nvPr/>
          </p:nvSpPr>
          <p:spPr>
            <a:xfrm>
              <a:off x="2473600" y="4544463"/>
              <a:ext cx="50250" cy="22625"/>
            </a:xfrm>
            <a:custGeom>
              <a:avLst/>
              <a:gdLst/>
              <a:ahLst/>
              <a:cxnLst/>
              <a:rect l="l" t="t" r="r" b="b"/>
              <a:pathLst>
                <a:path w="2010" h="905" extrusionOk="0">
                  <a:moveTo>
                    <a:pt x="1713" y="0"/>
                  </a:moveTo>
                  <a:cubicBezTo>
                    <a:pt x="1694" y="0"/>
                    <a:pt x="1675" y="5"/>
                    <a:pt x="1657" y="11"/>
                  </a:cubicBezTo>
                  <a:cubicBezTo>
                    <a:pt x="1453" y="141"/>
                    <a:pt x="810" y="493"/>
                    <a:pt x="106" y="507"/>
                  </a:cubicBezTo>
                  <a:cubicBezTo>
                    <a:pt x="61" y="507"/>
                    <a:pt x="18" y="553"/>
                    <a:pt x="1" y="609"/>
                  </a:cubicBezTo>
                  <a:lnTo>
                    <a:pt x="1" y="785"/>
                  </a:lnTo>
                  <a:cubicBezTo>
                    <a:pt x="1" y="845"/>
                    <a:pt x="46" y="905"/>
                    <a:pt x="106" y="905"/>
                  </a:cubicBezTo>
                  <a:cubicBezTo>
                    <a:pt x="912" y="891"/>
                    <a:pt x="1615" y="479"/>
                    <a:pt x="1865" y="345"/>
                  </a:cubicBezTo>
                  <a:cubicBezTo>
                    <a:pt x="2009" y="275"/>
                    <a:pt x="1791" y="39"/>
                    <a:pt x="1791" y="39"/>
                  </a:cubicBezTo>
                  <a:cubicBezTo>
                    <a:pt x="1772" y="11"/>
                    <a:pt x="1743" y="0"/>
                    <a:pt x="1713"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71" name="Google Shape;471;p46"/>
            <p:cNvSpPr/>
            <p:nvPr/>
          </p:nvSpPr>
          <p:spPr>
            <a:xfrm>
              <a:off x="2299925" y="4441413"/>
              <a:ext cx="62725" cy="33000"/>
            </a:xfrm>
            <a:custGeom>
              <a:avLst/>
              <a:gdLst/>
              <a:ahLst/>
              <a:cxnLst/>
              <a:rect l="l" t="t" r="r" b="b"/>
              <a:pathLst>
                <a:path w="2509" h="1320" extrusionOk="0">
                  <a:moveTo>
                    <a:pt x="32" y="0"/>
                  </a:moveTo>
                  <a:lnTo>
                    <a:pt x="1" y="14"/>
                  </a:lnTo>
                  <a:cubicBezTo>
                    <a:pt x="120" y="528"/>
                    <a:pt x="486" y="982"/>
                    <a:pt x="986" y="1186"/>
                  </a:cubicBezTo>
                  <a:cubicBezTo>
                    <a:pt x="1190" y="1274"/>
                    <a:pt x="1408" y="1319"/>
                    <a:pt x="1629" y="1319"/>
                  </a:cubicBezTo>
                  <a:cubicBezTo>
                    <a:pt x="1935" y="1319"/>
                    <a:pt x="2245" y="1231"/>
                    <a:pt x="2509" y="1070"/>
                  </a:cubicBezTo>
                  <a:lnTo>
                    <a:pt x="2495" y="1038"/>
                  </a:lnTo>
                  <a:cubicBezTo>
                    <a:pt x="2238" y="1202"/>
                    <a:pt x="1931" y="1285"/>
                    <a:pt x="1628" y="1285"/>
                  </a:cubicBezTo>
                  <a:cubicBezTo>
                    <a:pt x="1410" y="1285"/>
                    <a:pt x="1195" y="1243"/>
                    <a:pt x="1000" y="1157"/>
                  </a:cubicBezTo>
                  <a:cubicBezTo>
                    <a:pt x="514" y="950"/>
                    <a:pt x="148" y="510"/>
                    <a:pt x="32" y="0"/>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72" name="Google Shape;472;p46"/>
            <p:cNvSpPr/>
            <p:nvPr/>
          </p:nvSpPr>
          <p:spPr>
            <a:xfrm>
              <a:off x="2253750" y="4297713"/>
              <a:ext cx="55800" cy="124975"/>
            </a:xfrm>
            <a:custGeom>
              <a:avLst/>
              <a:gdLst/>
              <a:ahLst/>
              <a:cxnLst/>
              <a:rect l="l" t="t" r="r" b="b"/>
              <a:pathLst>
                <a:path w="2232" h="4999" extrusionOk="0">
                  <a:moveTo>
                    <a:pt x="2231" y="1"/>
                  </a:moveTo>
                  <a:cubicBezTo>
                    <a:pt x="1672" y="1"/>
                    <a:pt x="1088" y="366"/>
                    <a:pt x="690" y="968"/>
                  </a:cubicBezTo>
                  <a:cubicBezTo>
                    <a:pt x="149" y="1745"/>
                    <a:pt x="1" y="2758"/>
                    <a:pt x="265" y="3652"/>
                  </a:cubicBezTo>
                  <a:cubicBezTo>
                    <a:pt x="398" y="4120"/>
                    <a:pt x="634" y="4499"/>
                    <a:pt x="940" y="4735"/>
                  </a:cubicBezTo>
                  <a:cubicBezTo>
                    <a:pt x="1176" y="4911"/>
                    <a:pt x="1468" y="4999"/>
                    <a:pt x="1732" y="4999"/>
                  </a:cubicBezTo>
                  <a:cubicBezTo>
                    <a:pt x="1893" y="4999"/>
                    <a:pt x="2041" y="4971"/>
                    <a:pt x="2171" y="4911"/>
                  </a:cubicBezTo>
                  <a:lnTo>
                    <a:pt x="2157" y="4869"/>
                  </a:lnTo>
                  <a:cubicBezTo>
                    <a:pt x="2028" y="4934"/>
                    <a:pt x="1880" y="4965"/>
                    <a:pt x="1727" y="4965"/>
                  </a:cubicBezTo>
                  <a:cubicBezTo>
                    <a:pt x="1466" y="4965"/>
                    <a:pt x="1190" y="4874"/>
                    <a:pt x="968" y="4707"/>
                  </a:cubicBezTo>
                  <a:cubicBezTo>
                    <a:pt x="588" y="4412"/>
                    <a:pt x="398" y="3972"/>
                    <a:pt x="296" y="3652"/>
                  </a:cubicBezTo>
                  <a:cubicBezTo>
                    <a:pt x="33" y="2758"/>
                    <a:pt x="194" y="1759"/>
                    <a:pt x="722" y="982"/>
                  </a:cubicBezTo>
                  <a:cubicBezTo>
                    <a:pt x="1116" y="398"/>
                    <a:pt x="1689" y="46"/>
                    <a:pt x="2231" y="32"/>
                  </a:cubicBezTo>
                  <a:lnTo>
                    <a:pt x="2231" y="1"/>
                  </a:ln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73" name="Google Shape;473;p46"/>
            <p:cNvSpPr/>
            <p:nvPr/>
          </p:nvSpPr>
          <p:spPr>
            <a:xfrm>
              <a:off x="2482400" y="4275738"/>
              <a:ext cx="32650" cy="76250"/>
            </a:xfrm>
            <a:custGeom>
              <a:avLst/>
              <a:gdLst/>
              <a:ahLst/>
              <a:cxnLst/>
              <a:rect l="l" t="t" r="r" b="b"/>
              <a:pathLst>
                <a:path w="1306" h="3050" extrusionOk="0">
                  <a:moveTo>
                    <a:pt x="32" y="0"/>
                  </a:moveTo>
                  <a:lnTo>
                    <a:pt x="0" y="46"/>
                  </a:lnTo>
                  <a:cubicBezTo>
                    <a:pt x="810" y="559"/>
                    <a:pt x="1277" y="1541"/>
                    <a:pt x="1161" y="2494"/>
                  </a:cubicBezTo>
                  <a:cubicBezTo>
                    <a:pt x="1144" y="2610"/>
                    <a:pt x="1116" y="2740"/>
                    <a:pt x="1042" y="2860"/>
                  </a:cubicBezTo>
                  <a:cubicBezTo>
                    <a:pt x="978" y="2935"/>
                    <a:pt x="884" y="3011"/>
                    <a:pt x="776" y="3011"/>
                  </a:cubicBezTo>
                  <a:cubicBezTo>
                    <a:pt x="758" y="3011"/>
                    <a:pt x="740" y="3009"/>
                    <a:pt x="722" y="3004"/>
                  </a:cubicBezTo>
                  <a:lnTo>
                    <a:pt x="704" y="3050"/>
                  </a:lnTo>
                  <a:lnTo>
                    <a:pt x="764" y="3050"/>
                  </a:lnTo>
                  <a:cubicBezTo>
                    <a:pt x="897" y="3050"/>
                    <a:pt x="999" y="2976"/>
                    <a:pt x="1073" y="2874"/>
                  </a:cubicBezTo>
                  <a:cubicBezTo>
                    <a:pt x="1144" y="2758"/>
                    <a:pt x="1175" y="2624"/>
                    <a:pt x="1189" y="2494"/>
                  </a:cubicBezTo>
                  <a:cubicBezTo>
                    <a:pt x="1305" y="1527"/>
                    <a:pt x="838" y="528"/>
                    <a:pt x="32" y="0"/>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74" name="Google Shape;474;p46"/>
            <p:cNvSpPr/>
            <p:nvPr/>
          </p:nvSpPr>
          <p:spPr>
            <a:xfrm>
              <a:off x="2255950" y="4238413"/>
              <a:ext cx="256200" cy="235625"/>
            </a:xfrm>
            <a:custGeom>
              <a:avLst/>
              <a:gdLst/>
              <a:ahLst/>
              <a:cxnLst/>
              <a:rect l="l" t="t" r="r" b="b"/>
              <a:pathLst>
                <a:path w="10248" h="9425" extrusionOk="0">
                  <a:moveTo>
                    <a:pt x="5843" y="0"/>
                  </a:moveTo>
                  <a:cubicBezTo>
                    <a:pt x="5115" y="0"/>
                    <a:pt x="3992" y="398"/>
                    <a:pt x="2495" y="2081"/>
                  </a:cubicBezTo>
                  <a:cubicBezTo>
                    <a:pt x="2495" y="2081"/>
                    <a:pt x="1116" y="2461"/>
                    <a:pt x="616" y="3706"/>
                  </a:cubicBezTo>
                  <a:cubicBezTo>
                    <a:pt x="163" y="4821"/>
                    <a:pt x="1" y="6274"/>
                    <a:pt x="940" y="6741"/>
                  </a:cubicBezTo>
                  <a:cubicBezTo>
                    <a:pt x="940" y="6741"/>
                    <a:pt x="1513" y="8338"/>
                    <a:pt x="1907" y="8440"/>
                  </a:cubicBezTo>
                  <a:cubicBezTo>
                    <a:pt x="2289" y="8522"/>
                    <a:pt x="2532" y="9425"/>
                    <a:pt x="3887" y="9425"/>
                  </a:cubicBezTo>
                  <a:cubicBezTo>
                    <a:pt x="3991" y="9425"/>
                    <a:pt x="4103" y="9419"/>
                    <a:pt x="4222" y="9408"/>
                  </a:cubicBezTo>
                  <a:cubicBezTo>
                    <a:pt x="4767" y="9365"/>
                    <a:pt x="5235" y="9365"/>
                    <a:pt x="5661" y="9365"/>
                  </a:cubicBezTo>
                  <a:cubicBezTo>
                    <a:pt x="6540" y="9365"/>
                    <a:pt x="7198" y="9365"/>
                    <a:pt x="7725" y="8866"/>
                  </a:cubicBezTo>
                  <a:cubicBezTo>
                    <a:pt x="7725" y="8866"/>
                    <a:pt x="7740" y="8868"/>
                    <a:pt x="7767" y="8868"/>
                  </a:cubicBezTo>
                  <a:cubicBezTo>
                    <a:pt x="7931" y="8868"/>
                    <a:pt x="8557" y="8793"/>
                    <a:pt x="9146" y="7723"/>
                  </a:cubicBezTo>
                  <a:cubicBezTo>
                    <a:pt x="9618" y="6871"/>
                    <a:pt x="9706" y="6010"/>
                    <a:pt x="9748" y="5482"/>
                  </a:cubicBezTo>
                  <a:cubicBezTo>
                    <a:pt x="9808" y="4954"/>
                    <a:pt x="9794" y="4409"/>
                    <a:pt x="9794" y="4409"/>
                  </a:cubicBezTo>
                  <a:cubicBezTo>
                    <a:pt x="9794" y="4409"/>
                    <a:pt x="10247" y="4075"/>
                    <a:pt x="10145" y="3400"/>
                  </a:cubicBezTo>
                  <a:cubicBezTo>
                    <a:pt x="10043" y="2710"/>
                    <a:pt x="9646" y="1947"/>
                    <a:pt x="9146" y="1581"/>
                  </a:cubicBezTo>
                  <a:cubicBezTo>
                    <a:pt x="9146" y="1581"/>
                    <a:pt x="9322" y="1243"/>
                    <a:pt x="8475" y="645"/>
                  </a:cubicBezTo>
                  <a:cubicBezTo>
                    <a:pt x="8039" y="333"/>
                    <a:pt x="7613" y="258"/>
                    <a:pt x="7304" y="258"/>
                  </a:cubicBezTo>
                  <a:cubicBezTo>
                    <a:pt x="7018" y="258"/>
                    <a:pt x="6832" y="322"/>
                    <a:pt x="6832" y="322"/>
                  </a:cubicBezTo>
                  <a:cubicBezTo>
                    <a:pt x="6832" y="322"/>
                    <a:pt x="6497" y="0"/>
                    <a:pt x="5843" y="0"/>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75" name="Google Shape;475;p46"/>
            <p:cNvSpPr/>
            <p:nvPr/>
          </p:nvSpPr>
          <p:spPr>
            <a:xfrm>
              <a:off x="2377325" y="4425588"/>
              <a:ext cx="47950" cy="79600"/>
            </a:xfrm>
            <a:custGeom>
              <a:avLst/>
              <a:gdLst/>
              <a:ahLst/>
              <a:cxnLst/>
              <a:rect l="l" t="t" r="r" b="b"/>
              <a:pathLst>
                <a:path w="1918" h="3184" extrusionOk="0">
                  <a:moveTo>
                    <a:pt x="936" y="0"/>
                  </a:moveTo>
                  <a:cubicBezTo>
                    <a:pt x="408" y="0"/>
                    <a:pt x="0" y="426"/>
                    <a:pt x="0" y="939"/>
                  </a:cubicBezTo>
                  <a:lnTo>
                    <a:pt x="0" y="2494"/>
                  </a:lnTo>
                  <a:cubicBezTo>
                    <a:pt x="0" y="3008"/>
                    <a:pt x="408" y="3183"/>
                    <a:pt x="936" y="3183"/>
                  </a:cubicBezTo>
                  <a:lnTo>
                    <a:pt x="981" y="3183"/>
                  </a:lnTo>
                  <a:cubicBezTo>
                    <a:pt x="1495" y="3183"/>
                    <a:pt x="1917" y="3008"/>
                    <a:pt x="1917" y="2494"/>
                  </a:cubicBezTo>
                  <a:lnTo>
                    <a:pt x="1917" y="939"/>
                  </a:lnTo>
                  <a:cubicBezTo>
                    <a:pt x="1917" y="426"/>
                    <a:pt x="1495" y="0"/>
                    <a:pt x="981" y="0"/>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76" name="Google Shape;476;p46"/>
            <p:cNvSpPr/>
            <p:nvPr/>
          </p:nvSpPr>
          <p:spPr>
            <a:xfrm>
              <a:off x="2377325" y="4425588"/>
              <a:ext cx="47950" cy="54275"/>
            </a:xfrm>
            <a:custGeom>
              <a:avLst/>
              <a:gdLst/>
              <a:ahLst/>
              <a:cxnLst/>
              <a:rect l="l" t="t" r="r" b="b"/>
              <a:pathLst>
                <a:path w="1918" h="2171" extrusionOk="0">
                  <a:moveTo>
                    <a:pt x="936" y="0"/>
                  </a:moveTo>
                  <a:cubicBezTo>
                    <a:pt x="408" y="0"/>
                    <a:pt x="0" y="426"/>
                    <a:pt x="0" y="939"/>
                  </a:cubicBezTo>
                  <a:lnTo>
                    <a:pt x="0" y="2142"/>
                  </a:lnTo>
                  <a:cubicBezTo>
                    <a:pt x="158" y="2156"/>
                    <a:pt x="352" y="2170"/>
                    <a:pt x="584" y="2170"/>
                  </a:cubicBezTo>
                  <a:cubicBezTo>
                    <a:pt x="950" y="2170"/>
                    <a:pt x="1407" y="2128"/>
                    <a:pt x="1917" y="1980"/>
                  </a:cubicBezTo>
                  <a:lnTo>
                    <a:pt x="1917" y="939"/>
                  </a:lnTo>
                  <a:cubicBezTo>
                    <a:pt x="1917" y="426"/>
                    <a:pt x="1495" y="0"/>
                    <a:pt x="981" y="0"/>
                  </a:cubicBezTo>
                  <a:close/>
                </a:path>
              </a:pathLst>
            </a:custGeom>
            <a:solidFill>
              <a:srgbClr val="E8A0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77" name="Google Shape;477;p46"/>
            <p:cNvSpPr/>
            <p:nvPr/>
          </p:nvSpPr>
          <p:spPr>
            <a:xfrm>
              <a:off x="2268800" y="4396263"/>
              <a:ext cx="60525" cy="59450"/>
            </a:xfrm>
            <a:custGeom>
              <a:avLst/>
              <a:gdLst/>
              <a:ahLst/>
              <a:cxnLst/>
              <a:rect l="l" t="t" r="r" b="b"/>
              <a:pathLst>
                <a:path w="2421" h="2378" extrusionOk="0">
                  <a:moveTo>
                    <a:pt x="1197" y="1"/>
                  </a:moveTo>
                  <a:cubicBezTo>
                    <a:pt x="1179" y="1"/>
                    <a:pt x="1162" y="1"/>
                    <a:pt x="1144" y="2"/>
                  </a:cubicBezTo>
                  <a:cubicBezTo>
                    <a:pt x="500" y="30"/>
                    <a:pt x="0" y="589"/>
                    <a:pt x="32" y="1233"/>
                  </a:cubicBezTo>
                  <a:cubicBezTo>
                    <a:pt x="59" y="1877"/>
                    <a:pt x="574" y="2377"/>
                    <a:pt x="1211" y="2377"/>
                  </a:cubicBezTo>
                  <a:cubicBezTo>
                    <a:pt x="1228" y="2377"/>
                    <a:pt x="1246" y="2377"/>
                    <a:pt x="1263" y="2376"/>
                  </a:cubicBezTo>
                  <a:cubicBezTo>
                    <a:pt x="1907" y="2348"/>
                    <a:pt x="2420" y="1789"/>
                    <a:pt x="2389" y="1131"/>
                  </a:cubicBezTo>
                  <a:cubicBezTo>
                    <a:pt x="2361" y="487"/>
                    <a:pt x="1835" y="1"/>
                    <a:pt x="1197" y="1"/>
                  </a:cubicBezTo>
                  <a:close/>
                </a:path>
              </a:pathLst>
            </a:custGeom>
            <a:solidFill>
              <a:srgbClr val="EDA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78" name="Google Shape;478;p46"/>
            <p:cNvSpPr/>
            <p:nvPr/>
          </p:nvSpPr>
          <p:spPr>
            <a:xfrm>
              <a:off x="2278375" y="4415738"/>
              <a:ext cx="46200" cy="38875"/>
            </a:xfrm>
            <a:custGeom>
              <a:avLst/>
              <a:gdLst/>
              <a:ahLst/>
              <a:cxnLst/>
              <a:rect l="l" t="t" r="r" b="b"/>
              <a:pathLst>
                <a:path w="1848" h="1555" extrusionOk="0">
                  <a:moveTo>
                    <a:pt x="880" y="0"/>
                  </a:moveTo>
                  <a:cubicBezTo>
                    <a:pt x="659" y="14"/>
                    <a:pt x="455" y="102"/>
                    <a:pt x="293" y="218"/>
                  </a:cubicBezTo>
                  <a:cubicBezTo>
                    <a:pt x="441" y="130"/>
                    <a:pt x="599" y="74"/>
                    <a:pt x="761" y="28"/>
                  </a:cubicBezTo>
                  <a:cubicBezTo>
                    <a:pt x="820" y="14"/>
                    <a:pt x="880" y="14"/>
                    <a:pt x="937" y="0"/>
                  </a:cubicBezTo>
                  <a:close/>
                  <a:moveTo>
                    <a:pt x="1070" y="102"/>
                  </a:moveTo>
                  <a:cubicBezTo>
                    <a:pt x="982" y="102"/>
                    <a:pt x="880" y="116"/>
                    <a:pt x="792" y="130"/>
                  </a:cubicBezTo>
                  <a:cubicBezTo>
                    <a:pt x="616" y="176"/>
                    <a:pt x="455" y="250"/>
                    <a:pt x="307" y="338"/>
                  </a:cubicBezTo>
                  <a:cubicBezTo>
                    <a:pt x="219" y="394"/>
                    <a:pt x="131" y="468"/>
                    <a:pt x="43" y="542"/>
                  </a:cubicBezTo>
                  <a:cubicBezTo>
                    <a:pt x="15" y="616"/>
                    <a:pt x="1" y="704"/>
                    <a:pt x="1" y="792"/>
                  </a:cubicBezTo>
                  <a:lnTo>
                    <a:pt x="1" y="820"/>
                  </a:lnTo>
                  <a:cubicBezTo>
                    <a:pt x="15" y="1231"/>
                    <a:pt x="423" y="1555"/>
                    <a:pt x="908" y="1555"/>
                  </a:cubicBezTo>
                  <a:lnTo>
                    <a:pt x="951" y="1555"/>
                  </a:lnTo>
                  <a:cubicBezTo>
                    <a:pt x="1450" y="1537"/>
                    <a:pt x="1848" y="1186"/>
                    <a:pt x="1848" y="777"/>
                  </a:cubicBezTo>
                  <a:lnTo>
                    <a:pt x="1848" y="746"/>
                  </a:lnTo>
                  <a:cubicBezTo>
                    <a:pt x="1830" y="630"/>
                    <a:pt x="1802" y="528"/>
                    <a:pt x="1742" y="440"/>
                  </a:cubicBezTo>
                  <a:cubicBezTo>
                    <a:pt x="1714" y="426"/>
                    <a:pt x="1686" y="426"/>
                    <a:pt x="1654" y="426"/>
                  </a:cubicBezTo>
                  <a:cubicBezTo>
                    <a:pt x="1584" y="426"/>
                    <a:pt x="1510" y="440"/>
                    <a:pt x="1436" y="454"/>
                  </a:cubicBezTo>
                  <a:cubicBezTo>
                    <a:pt x="1302" y="482"/>
                    <a:pt x="1172" y="542"/>
                    <a:pt x="1070" y="616"/>
                  </a:cubicBezTo>
                  <a:cubicBezTo>
                    <a:pt x="951" y="690"/>
                    <a:pt x="849" y="763"/>
                    <a:pt x="747" y="865"/>
                  </a:cubicBezTo>
                  <a:lnTo>
                    <a:pt x="704" y="865"/>
                  </a:lnTo>
                  <a:cubicBezTo>
                    <a:pt x="687" y="851"/>
                    <a:pt x="687" y="834"/>
                    <a:pt x="704" y="820"/>
                  </a:cubicBezTo>
                  <a:cubicBezTo>
                    <a:pt x="775" y="704"/>
                    <a:pt x="880" y="602"/>
                    <a:pt x="1010" y="514"/>
                  </a:cubicBezTo>
                  <a:cubicBezTo>
                    <a:pt x="1126" y="440"/>
                    <a:pt x="1260" y="380"/>
                    <a:pt x="1408" y="352"/>
                  </a:cubicBezTo>
                  <a:cubicBezTo>
                    <a:pt x="1478" y="338"/>
                    <a:pt x="1552" y="338"/>
                    <a:pt x="1626" y="324"/>
                  </a:cubicBezTo>
                  <a:cubicBezTo>
                    <a:pt x="1640" y="324"/>
                    <a:pt x="1654" y="338"/>
                    <a:pt x="1686" y="338"/>
                  </a:cubicBezTo>
                  <a:cubicBezTo>
                    <a:pt x="1626" y="278"/>
                    <a:pt x="1584" y="236"/>
                    <a:pt x="1524" y="190"/>
                  </a:cubicBezTo>
                  <a:cubicBezTo>
                    <a:pt x="1450" y="162"/>
                    <a:pt x="1376" y="130"/>
                    <a:pt x="1302" y="130"/>
                  </a:cubicBezTo>
                  <a:cubicBezTo>
                    <a:pt x="1232" y="116"/>
                    <a:pt x="1158" y="102"/>
                    <a:pt x="1070" y="102"/>
                  </a:cubicBezTo>
                  <a:close/>
                </a:path>
              </a:pathLst>
            </a:custGeom>
            <a:solidFill>
              <a:srgbClr val="CF7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79" name="Google Shape;479;p46"/>
            <p:cNvSpPr/>
            <p:nvPr/>
          </p:nvSpPr>
          <p:spPr>
            <a:xfrm>
              <a:off x="2274350" y="4415738"/>
              <a:ext cx="50575" cy="17250"/>
            </a:xfrm>
            <a:custGeom>
              <a:avLst/>
              <a:gdLst/>
              <a:ahLst/>
              <a:cxnLst/>
              <a:rect l="l" t="t" r="r" b="b"/>
              <a:pathLst>
                <a:path w="2023" h="690" extrusionOk="0">
                  <a:moveTo>
                    <a:pt x="454" y="218"/>
                  </a:moveTo>
                  <a:lnTo>
                    <a:pt x="454" y="218"/>
                  </a:lnTo>
                  <a:cubicBezTo>
                    <a:pt x="448" y="223"/>
                    <a:pt x="443" y="227"/>
                    <a:pt x="438" y="232"/>
                  </a:cubicBezTo>
                  <a:lnTo>
                    <a:pt x="438" y="232"/>
                  </a:lnTo>
                  <a:cubicBezTo>
                    <a:pt x="443" y="229"/>
                    <a:pt x="449" y="225"/>
                    <a:pt x="454" y="218"/>
                  </a:cubicBezTo>
                  <a:close/>
                  <a:moveTo>
                    <a:pt x="1098" y="0"/>
                  </a:moveTo>
                  <a:cubicBezTo>
                    <a:pt x="1319" y="0"/>
                    <a:pt x="1523" y="74"/>
                    <a:pt x="1685" y="190"/>
                  </a:cubicBezTo>
                  <a:cubicBezTo>
                    <a:pt x="1699" y="190"/>
                    <a:pt x="1713" y="190"/>
                    <a:pt x="1713" y="204"/>
                  </a:cubicBezTo>
                  <a:cubicBezTo>
                    <a:pt x="1759" y="204"/>
                    <a:pt x="1801" y="236"/>
                    <a:pt x="1847" y="250"/>
                  </a:cubicBezTo>
                  <a:lnTo>
                    <a:pt x="1963" y="306"/>
                  </a:lnTo>
                  <a:lnTo>
                    <a:pt x="1977" y="306"/>
                  </a:lnTo>
                  <a:cubicBezTo>
                    <a:pt x="1991" y="306"/>
                    <a:pt x="2009" y="306"/>
                    <a:pt x="2023" y="292"/>
                  </a:cubicBezTo>
                  <a:cubicBezTo>
                    <a:pt x="2023" y="278"/>
                    <a:pt x="2023" y="250"/>
                    <a:pt x="1991" y="236"/>
                  </a:cubicBezTo>
                  <a:lnTo>
                    <a:pt x="1875" y="176"/>
                  </a:lnTo>
                  <a:cubicBezTo>
                    <a:pt x="1833" y="162"/>
                    <a:pt x="1801" y="130"/>
                    <a:pt x="1759" y="116"/>
                  </a:cubicBezTo>
                  <a:cubicBezTo>
                    <a:pt x="1671" y="88"/>
                    <a:pt x="1583" y="42"/>
                    <a:pt x="1481" y="28"/>
                  </a:cubicBezTo>
                  <a:cubicBezTo>
                    <a:pt x="1435" y="28"/>
                    <a:pt x="1393" y="14"/>
                    <a:pt x="1347" y="14"/>
                  </a:cubicBezTo>
                  <a:lnTo>
                    <a:pt x="1200" y="0"/>
                  </a:lnTo>
                  <a:close/>
                  <a:moveTo>
                    <a:pt x="438" y="232"/>
                  </a:moveTo>
                  <a:cubicBezTo>
                    <a:pt x="429" y="238"/>
                    <a:pt x="419" y="241"/>
                    <a:pt x="408" y="250"/>
                  </a:cubicBezTo>
                  <a:cubicBezTo>
                    <a:pt x="338" y="292"/>
                    <a:pt x="264" y="352"/>
                    <a:pt x="190" y="426"/>
                  </a:cubicBezTo>
                  <a:cubicBezTo>
                    <a:pt x="130" y="482"/>
                    <a:pt x="56" y="542"/>
                    <a:pt x="14" y="630"/>
                  </a:cubicBezTo>
                  <a:cubicBezTo>
                    <a:pt x="0" y="644"/>
                    <a:pt x="0" y="658"/>
                    <a:pt x="14" y="675"/>
                  </a:cubicBezTo>
                  <a:cubicBezTo>
                    <a:pt x="14" y="690"/>
                    <a:pt x="28" y="690"/>
                    <a:pt x="42" y="690"/>
                  </a:cubicBezTo>
                  <a:cubicBezTo>
                    <a:pt x="42" y="690"/>
                    <a:pt x="56" y="690"/>
                    <a:pt x="74" y="675"/>
                  </a:cubicBezTo>
                  <a:lnTo>
                    <a:pt x="204" y="542"/>
                  </a:lnTo>
                  <a:cubicBezTo>
                    <a:pt x="261" y="418"/>
                    <a:pt x="343" y="317"/>
                    <a:pt x="438" y="232"/>
                  </a:cubicBezTo>
                  <a:close/>
                </a:path>
              </a:pathLst>
            </a:custGeom>
            <a:solidFill>
              <a:srgbClr val="C36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80" name="Google Shape;480;p46"/>
            <p:cNvSpPr/>
            <p:nvPr/>
          </p:nvSpPr>
          <p:spPr>
            <a:xfrm>
              <a:off x="2279450" y="4415738"/>
              <a:ext cx="37025" cy="13550"/>
            </a:xfrm>
            <a:custGeom>
              <a:avLst/>
              <a:gdLst/>
              <a:ahLst/>
              <a:cxnLst/>
              <a:rect l="l" t="t" r="r" b="b"/>
              <a:pathLst>
                <a:path w="1481" h="542" extrusionOk="0">
                  <a:moveTo>
                    <a:pt x="894" y="0"/>
                  </a:moveTo>
                  <a:cubicBezTo>
                    <a:pt x="837" y="14"/>
                    <a:pt x="777" y="14"/>
                    <a:pt x="718" y="28"/>
                  </a:cubicBezTo>
                  <a:cubicBezTo>
                    <a:pt x="556" y="74"/>
                    <a:pt x="398" y="130"/>
                    <a:pt x="250" y="218"/>
                  </a:cubicBezTo>
                  <a:cubicBezTo>
                    <a:pt x="148" y="306"/>
                    <a:pt x="60" y="412"/>
                    <a:pt x="0" y="542"/>
                  </a:cubicBezTo>
                  <a:cubicBezTo>
                    <a:pt x="88" y="468"/>
                    <a:pt x="176" y="394"/>
                    <a:pt x="264" y="338"/>
                  </a:cubicBezTo>
                  <a:cubicBezTo>
                    <a:pt x="412" y="250"/>
                    <a:pt x="573" y="176"/>
                    <a:pt x="749" y="130"/>
                  </a:cubicBezTo>
                  <a:cubicBezTo>
                    <a:pt x="837" y="116"/>
                    <a:pt x="939" y="102"/>
                    <a:pt x="1027" y="102"/>
                  </a:cubicBezTo>
                  <a:cubicBezTo>
                    <a:pt x="1115" y="102"/>
                    <a:pt x="1189" y="116"/>
                    <a:pt x="1259" y="130"/>
                  </a:cubicBezTo>
                  <a:cubicBezTo>
                    <a:pt x="1333" y="130"/>
                    <a:pt x="1407" y="162"/>
                    <a:pt x="1481" y="190"/>
                  </a:cubicBezTo>
                  <a:cubicBezTo>
                    <a:pt x="1319" y="74"/>
                    <a:pt x="1115" y="0"/>
                    <a:pt x="894" y="0"/>
                  </a:cubicBezTo>
                  <a:close/>
                </a:path>
              </a:pathLst>
            </a:custGeom>
            <a:solidFill>
              <a:srgbClr val="B455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81" name="Google Shape;481;p46"/>
            <p:cNvSpPr/>
            <p:nvPr/>
          </p:nvSpPr>
          <p:spPr>
            <a:xfrm>
              <a:off x="2328150" y="4426013"/>
              <a:ext cx="6625" cy="4425"/>
            </a:xfrm>
            <a:custGeom>
              <a:avLst/>
              <a:gdLst/>
              <a:ahLst/>
              <a:cxnLst/>
              <a:rect l="l" t="t" r="r" b="b"/>
              <a:pathLst>
                <a:path w="265" h="177" extrusionOk="0">
                  <a:moveTo>
                    <a:pt x="15" y="1"/>
                  </a:moveTo>
                  <a:cubicBezTo>
                    <a:pt x="15" y="15"/>
                    <a:pt x="15" y="43"/>
                    <a:pt x="1" y="71"/>
                  </a:cubicBezTo>
                  <a:cubicBezTo>
                    <a:pt x="15" y="89"/>
                    <a:pt x="32" y="89"/>
                    <a:pt x="32" y="89"/>
                  </a:cubicBezTo>
                  <a:cubicBezTo>
                    <a:pt x="89" y="103"/>
                    <a:pt x="163" y="145"/>
                    <a:pt x="222" y="159"/>
                  </a:cubicBezTo>
                  <a:lnTo>
                    <a:pt x="236" y="177"/>
                  </a:lnTo>
                  <a:cubicBezTo>
                    <a:pt x="251" y="177"/>
                    <a:pt x="251" y="159"/>
                    <a:pt x="265" y="159"/>
                  </a:cubicBezTo>
                  <a:cubicBezTo>
                    <a:pt x="265" y="145"/>
                    <a:pt x="265" y="117"/>
                    <a:pt x="251" y="117"/>
                  </a:cubicBezTo>
                  <a:cubicBezTo>
                    <a:pt x="191" y="71"/>
                    <a:pt x="134" y="43"/>
                    <a:pt x="61" y="15"/>
                  </a:cubicBezTo>
                  <a:cubicBezTo>
                    <a:pt x="46" y="1"/>
                    <a:pt x="32" y="1"/>
                    <a:pt x="15" y="1"/>
                  </a:cubicBezTo>
                  <a:close/>
                </a:path>
              </a:pathLst>
            </a:custGeom>
            <a:solidFill>
              <a:srgbClr val="AD4D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82" name="Google Shape;482;p46"/>
            <p:cNvSpPr/>
            <p:nvPr/>
          </p:nvSpPr>
          <p:spPr>
            <a:xfrm>
              <a:off x="2320500" y="4424163"/>
              <a:ext cx="8025" cy="3625"/>
            </a:xfrm>
            <a:custGeom>
              <a:avLst/>
              <a:gdLst/>
              <a:ahLst/>
              <a:cxnLst/>
              <a:rect l="l" t="t" r="r" b="b"/>
              <a:pathLst>
                <a:path w="321" h="145" extrusionOk="0">
                  <a:moveTo>
                    <a:pt x="1" y="1"/>
                  </a:moveTo>
                  <a:cubicBezTo>
                    <a:pt x="15" y="29"/>
                    <a:pt x="43" y="57"/>
                    <a:pt x="57" y="103"/>
                  </a:cubicBezTo>
                  <a:lnTo>
                    <a:pt x="145" y="103"/>
                  </a:lnTo>
                  <a:cubicBezTo>
                    <a:pt x="205" y="117"/>
                    <a:pt x="265" y="131"/>
                    <a:pt x="307" y="145"/>
                  </a:cubicBezTo>
                  <a:cubicBezTo>
                    <a:pt x="321" y="117"/>
                    <a:pt x="321" y="89"/>
                    <a:pt x="321" y="75"/>
                  </a:cubicBezTo>
                  <a:cubicBezTo>
                    <a:pt x="265" y="43"/>
                    <a:pt x="219" y="29"/>
                    <a:pt x="163" y="15"/>
                  </a:cubicBezTo>
                  <a:cubicBezTo>
                    <a:pt x="103" y="1"/>
                    <a:pt x="43" y="1"/>
                    <a:pt x="1" y="1"/>
                  </a:cubicBezTo>
                  <a:close/>
                </a:path>
              </a:pathLst>
            </a:custGeom>
            <a:solidFill>
              <a:srgbClr val="C36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83" name="Google Shape;483;p46"/>
            <p:cNvSpPr/>
            <p:nvPr/>
          </p:nvSpPr>
          <p:spPr>
            <a:xfrm>
              <a:off x="2295525" y="4423813"/>
              <a:ext cx="26425" cy="13575"/>
            </a:xfrm>
            <a:custGeom>
              <a:avLst/>
              <a:gdLst/>
              <a:ahLst/>
              <a:cxnLst/>
              <a:rect l="l" t="t" r="r" b="b"/>
              <a:pathLst>
                <a:path w="1057" h="543" extrusionOk="0">
                  <a:moveTo>
                    <a:pt x="940" y="1"/>
                  </a:moveTo>
                  <a:cubicBezTo>
                    <a:pt x="866" y="15"/>
                    <a:pt x="792" y="15"/>
                    <a:pt x="722" y="29"/>
                  </a:cubicBezTo>
                  <a:cubicBezTo>
                    <a:pt x="574" y="57"/>
                    <a:pt x="440" y="117"/>
                    <a:pt x="324" y="191"/>
                  </a:cubicBezTo>
                  <a:cubicBezTo>
                    <a:pt x="194" y="279"/>
                    <a:pt x="89" y="381"/>
                    <a:pt x="18" y="497"/>
                  </a:cubicBezTo>
                  <a:cubicBezTo>
                    <a:pt x="1" y="511"/>
                    <a:pt x="1" y="528"/>
                    <a:pt x="18" y="542"/>
                  </a:cubicBezTo>
                  <a:lnTo>
                    <a:pt x="61" y="542"/>
                  </a:lnTo>
                  <a:cubicBezTo>
                    <a:pt x="163" y="440"/>
                    <a:pt x="265" y="367"/>
                    <a:pt x="384" y="293"/>
                  </a:cubicBezTo>
                  <a:cubicBezTo>
                    <a:pt x="486" y="219"/>
                    <a:pt x="616" y="159"/>
                    <a:pt x="750" y="131"/>
                  </a:cubicBezTo>
                  <a:cubicBezTo>
                    <a:pt x="824" y="117"/>
                    <a:pt x="898" y="103"/>
                    <a:pt x="968" y="103"/>
                  </a:cubicBezTo>
                  <a:cubicBezTo>
                    <a:pt x="1000" y="103"/>
                    <a:pt x="1028" y="103"/>
                    <a:pt x="1056" y="117"/>
                  </a:cubicBezTo>
                  <a:cubicBezTo>
                    <a:pt x="1042" y="71"/>
                    <a:pt x="1014" y="43"/>
                    <a:pt x="1000" y="15"/>
                  </a:cubicBezTo>
                  <a:cubicBezTo>
                    <a:pt x="968" y="15"/>
                    <a:pt x="954" y="1"/>
                    <a:pt x="940" y="1"/>
                  </a:cubicBezTo>
                  <a:close/>
                </a:path>
              </a:pathLst>
            </a:custGeom>
            <a:solidFill>
              <a:srgbClr val="B455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84" name="Google Shape;484;p46"/>
            <p:cNvSpPr/>
            <p:nvPr/>
          </p:nvSpPr>
          <p:spPr>
            <a:xfrm>
              <a:off x="2462250" y="4348163"/>
              <a:ext cx="67475" cy="59375"/>
            </a:xfrm>
            <a:custGeom>
              <a:avLst/>
              <a:gdLst/>
              <a:ahLst/>
              <a:cxnLst/>
              <a:rect l="l" t="t" r="r" b="b"/>
              <a:pathLst>
                <a:path w="2699" h="2375" extrusionOk="0">
                  <a:moveTo>
                    <a:pt x="1346" y="0"/>
                  </a:moveTo>
                  <a:cubicBezTo>
                    <a:pt x="1170" y="0"/>
                    <a:pt x="991" y="40"/>
                    <a:pt x="824" y="125"/>
                  </a:cubicBezTo>
                  <a:cubicBezTo>
                    <a:pt x="251" y="417"/>
                    <a:pt x="1" y="1120"/>
                    <a:pt x="296" y="1708"/>
                  </a:cubicBezTo>
                  <a:cubicBezTo>
                    <a:pt x="504" y="2132"/>
                    <a:pt x="919" y="2374"/>
                    <a:pt x="1352" y="2374"/>
                  </a:cubicBezTo>
                  <a:cubicBezTo>
                    <a:pt x="1529" y="2374"/>
                    <a:pt x="1709" y="2334"/>
                    <a:pt x="1879" y="2249"/>
                  </a:cubicBezTo>
                  <a:cubicBezTo>
                    <a:pt x="2463" y="1971"/>
                    <a:pt x="2699" y="1250"/>
                    <a:pt x="2421" y="666"/>
                  </a:cubicBezTo>
                  <a:cubicBezTo>
                    <a:pt x="2210" y="247"/>
                    <a:pt x="1785" y="0"/>
                    <a:pt x="1346" y="0"/>
                  </a:cubicBezTo>
                  <a:close/>
                </a:path>
              </a:pathLst>
            </a:custGeom>
            <a:solidFill>
              <a:srgbClr val="EDA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85" name="Google Shape;485;p46"/>
            <p:cNvSpPr/>
            <p:nvPr/>
          </p:nvSpPr>
          <p:spPr>
            <a:xfrm>
              <a:off x="2476250" y="4367013"/>
              <a:ext cx="47600" cy="40300"/>
            </a:xfrm>
            <a:custGeom>
              <a:avLst/>
              <a:gdLst/>
              <a:ahLst/>
              <a:cxnLst/>
              <a:rect l="l" t="t" r="r" b="b"/>
              <a:pathLst>
                <a:path w="1904" h="1612" extrusionOk="0">
                  <a:moveTo>
                    <a:pt x="1010" y="0"/>
                  </a:moveTo>
                  <a:cubicBezTo>
                    <a:pt x="862" y="0"/>
                    <a:pt x="704" y="43"/>
                    <a:pt x="542" y="116"/>
                  </a:cubicBezTo>
                  <a:cubicBezTo>
                    <a:pt x="528" y="116"/>
                    <a:pt x="510" y="131"/>
                    <a:pt x="496" y="145"/>
                  </a:cubicBezTo>
                  <a:cubicBezTo>
                    <a:pt x="556" y="116"/>
                    <a:pt x="598" y="88"/>
                    <a:pt x="658" y="74"/>
                  </a:cubicBezTo>
                  <a:cubicBezTo>
                    <a:pt x="806" y="43"/>
                    <a:pt x="950" y="14"/>
                    <a:pt x="1098" y="14"/>
                  </a:cubicBezTo>
                  <a:lnTo>
                    <a:pt x="1172" y="14"/>
                  </a:lnTo>
                  <a:cubicBezTo>
                    <a:pt x="1112" y="14"/>
                    <a:pt x="1070" y="0"/>
                    <a:pt x="1010" y="0"/>
                  </a:cubicBezTo>
                  <a:close/>
                  <a:moveTo>
                    <a:pt x="1112" y="131"/>
                  </a:moveTo>
                  <a:cubicBezTo>
                    <a:pt x="968" y="131"/>
                    <a:pt x="834" y="145"/>
                    <a:pt x="686" y="190"/>
                  </a:cubicBezTo>
                  <a:cubicBezTo>
                    <a:pt x="528" y="233"/>
                    <a:pt x="366" y="306"/>
                    <a:pt x="232" y="426"/>
                  </a:cubicBezTo>
                  <a:cubicBezTo>
                    <a:pt x="176" y="468"/>
                    <a:pt x="130" y="528"/>
                    <a:pt x="71" y="584"/>
                  </a:cubicBezTo>
                  <a:cubicBezTo>
                    <a:pt x="42" y="644"/>
                    <a:pt x="28" y="718"/>
                    <a:pt x="14" y="778"/>
                  </a:cubicBezTo>
                  <a:cubicBezTo>
                    <a:pt x="28" y="778"/>
                    <a:pt x="42" y="760"/>
                    <a:pt x="57" y="760"/>
                  </a:cubicBezTo>
                  <a:cubicBezTo>
                    <a:pt x="116" y="718"/>
                    <a:pt x="190" y="690"/>
                    <a:pt x="264" y="672"/>
                  </a:cubicBezTo>
                  <a:cubicBezTo>
                    <a:pt x="366" y="630"/>
                    <a:pt x="482" y="616"/>
                    <a:pt x="598" y="616"/>
                  </a:cubicBezTo>
                  <a:lnTo>
                    <a:pt x="686" y="616"/>
                  </a:lnTo>
                  <a:cubicBezTo>
                    <a:pt x="834" y="630"/>
                    <a:pt x="982" y="672"/>
                    <a:pt x="1112" y="746"/>
                  </a:cubicBezTo>
                  <a:cubicBezTo>
                    <a:pt x="1112" y="746"/>
                    <a:pt x="1126" y="760"/>
                    <a:pt x="1126" y="778"/>
                  </a:cubicBezTo>
                  <a:cubicBezTo>
                    <a:pt x="1112" y="792"/>
                    <a:pt x="1112" y="792"/>
                    <a:pt x="1098" y="792"/>
                  </a:cubicBezTo>
                  <a:lnTo>
                    <a:pt x="1084" y="792"/>
                  </a:lnTo>
                  <a:cubicBezTo>
                    <a:pt x="950" y="760"/>
                    <a:pt x="820" y="746"/>
                    <a:pt x="686" y="732"/>
                  </a:cubicBezTo>
                  <a:lnTo>
                    <a:pt x="598" y="732"/>
                  </a:lnTo>
                  <a:cubicBezTo>
                    <a:pt x="496" y="732"/>
                    <a:pt x="394" y="746"/>
                    <a:pt x="292" y="778"/>
                  </a:cubicBezTo>
                  <a:cubicBezTo>
                    <a:pt x="190" y="806"/>
                    <a:pt x="88" y="848"/>
                    <a:pt x="0" y="908"/>
                  </a:cubicBezTo>
                  <a:cubicBezTo>
                    <a:pt x="0" y="1010"/>
                    <a:pt x="14" y="1112"/>
                    <a:pt x="71" y="1217"/>
                  </a:cubicBezTo>
                  <a:cubicBezTo>
                    <a:pt x="190" y="1481"/>
                    <a:pt x="468" y="1611"/>
                    <a:pt x="774" y="1611"/>
                  </a:cubicBezTo>
                  <a:cubicBezTo>
                    <a:pt x="922" y="1611"/>
                    <a:pt x="1084" y="1583"/>
                    <a:pt x="1231" y="1509"/>
                  </a:cubicBezTo>
                  <a:cubicBezTo>
                    <a:pt x="1685" y="1274"/>
                    <a:pt x="1903" y="792"/>
                    <a:pt x="1713" y="394"/>
                  </a:cubicBezTo>
                  <a:cubicBezTo>
                    <a:pt x="1671" y="306"/>
                    <a:pt x="1611" y="233"/>
                    <a:pt x="1537" y="176"/>
                  </a:cubicBezTo>
                  <a:cubicBezTo>
                    <a:pt x="1435" y="162"/>
                    <a:pt x="1319" y="131"/>
                    <a:pt x="1214" y="131"/>
                  </a:cubicBezTo>
                  <a:close/>
                </a:path>
              </a:pathLst>
            </a:custGeom>
            <a:solidFill>
              <a:srgbClr val="DC8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86" name="Google Shape;486;p46"/>
            <p:cNvSpPr/>
            <p:nvPr/>
          </p:nvSpPr>
          <p:spPr>
            <a:xfrm>
              <a:off x="2471400" y="4367363"/>
              <a:ext cx="49550" cy="20525"/>
            </a:xfrm>
            <a:custGeom>
              <a:avLst/>
              <a:gdLst/>
              <a:ahLst/>
              <a:cxnLst/>
              <a:rect l="l" t="t" r="r" b="b"/>
              <a:pathLst>
                <a:path w="1982" h="821" extrusionOk="0">
                  <a:moveTo>
                    <a:pt x="690" y="131"/>
                  </a:moveTo>
                  <a:lnTo>
                    <a:pt x="690" y="131"/>
                  </a:lnTo>
                  <a:cubicBezTo>
                    <a:pt x="679" y="137"/>
                    <a:pt x="668" y="143"/>
                    <a:pt x="657" y="150"/>
                  </a:cubicBezTo>
                  <a:lnTo>
                    <a:pt x="657" y="150"/>
                  </a:lnTo>
                  <a:cubicBezTo>
                    <a:pt x="668" y="144"/>
                    <a:pt x="679" y="137"/>
                    <a:pt x="690" y="131"/>
                  </a:cubicBezTo>
                  <a:close/>
                  <a:moveTo>
                    <a:pt x="1366" y="0"/>
                  </a:moveTo>
                  <a:cubicBezTo>
                    <a:pt x="1496" y="29"/>
                    <a:pt x="1629" y="74"/>
                    <a:pt x="1731" y="162"/>
                  </a:cubicBezTo>
                  <a:cubicBezTo>
                    <a:pt x="1791" y="176"/>
                    <a:pt x="1865" y="190"/>
                    <a:pt x="1921" y="219"/>
                  </a:cubicBezTo>
                  <a:lnTo>
                    <a:pt x="1935" y="219"/>
                  </a:lnTo>
                  <a:cubicBezTo>
                    <a:pt x="1953" y="219"/>
                    <a:pt x="1967" y="204"/>
                    <a:pt x="1967" y="190"/>
                  </a:cubicBezTo>
                  <a:cubicBezTo>
                    <a:pt x="1981" y="176"/>
                    <a:pt x="1967" y="148"/>
                    <a:pt x="1953" y="148"/>
                  </a:cubicBezTo>
                  <a:cubicBezTo>
                    <a:pt x="1865" y="102"/>
                    <a:pt x="1777" y="74"/>
                    <a:pt x="1689" y="60"/>
                  </a:cubicBezTo>
                  <a:cubicBezTo>
                    <a:pt x="1601" y="29"/>
                    <a:pt x="1496" y="15"/>
                    <a:pt x="1408" y="0"/>
                  </a:cubicBezTo>
                  <a:close/>
                  <a:moveTo>
                    <a:pt x="657" y="150"/>
                  </a:moveTo>
                  <a:lnTo>
                    <a:pt x="657" y="150"/>
                  </a:lnTo>
                  <a:cubicBezTo>
                    <a:pt x="640" y="159"/>
                    <a:pt x="622" y="168"/>
                    <a:pt x="602" y="176"/>
                  </a:cubicBezTo>
                  <a:lnTo>
                    <a:pt x="472" y="250"/>
                  </a:lnTo>
                  <a:cubicBezTo>
                    <a:pt x="440" y="278"/>
                    <a:pt x="398" y="306"/>
                    <a:pt x="370" y="338"/>
                  </a:cubicBezTo>
                  <a:cubicBezTo>
                    <a:pt x="296" y="394"/>
                    <a:pt x="236" y="468"/>
                    <a:pt x="177" y="542"/>
                  </a:cubicBezTo>
                  <a:cubicBezTo>
                    <a:pt x="149" y="570"/>
                    <a:pt x="120" y="616"/>
                    <a:pt x="89" y="644"/>
                  </a:cubicBezTo>
                  <a:lnTo>
                    <a:pt x="18" y="764"/>
                  </a:lnTo>
                  <a:cubicBezTo>
                    <a:pt x="1" y="778"/>
                    <a:pt x="18" y="806"/>
                    <a:pt x="32" y="820"/>
                  </a:cubicBezTo>
                  <a:lnTo>
                    <a:pt x="47" y="820"/>
                  </a:lnTo>
                  <a:cubicBezTo>
                    <a:pt x="61" y="820"/>
                    <a:pt x="75" y="820"/>
                    <a:pt x="75" y="806"/>
                  </a:cubicBezTo>
                  <a:lnTo>
                    <a:pt x="89" y="806"/>
                  </a:lnTo>
                  <a:lnTo>
                    <a:pt x="163" y="704"/>
                  </a:lnTo>
                  <a:cubicBezTo>
                    <a:pt x="194" y="658"/>
                    <a:pt x="208" y="630"/>
                    <a:pt x="236" y="602"/>
                  </a:cubicBezTo>
                  <a:cubicBezTo>
                    <a:pt x="251" y="588"/>
                    <a:pt x="265" y="570"/>
                    <a:pt x="265" y="570"/>
                  </a:cubicBezTo>
                  <a:cubicBezTo>
                    <a:pt x="347" y="405"/>
                    <a:pt x="483" y="255"/>
                    <a:pt x="657" y="150"/>
                  </a:cubicBezTo>
                  <a:close/>
                </a:path>
              </a:pathLst>
            </a:custGeom>
            <a:solidFill>
              <a:srgbClr val="C36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87" name="Google Shape;487;p46"/>
            <p:cNvSpPr/>
            <p:nvPr/>
          </p:nvSpPr>
          <p:spPr>
            <a:xfrm>
              <a:off x="2478000" y="4367363"/>
              <a:ext cx="36700" cy="14275"/>
            </a:xfrm>
            <a:custGeom>
              <a:avLst/>
              <a:gdLst/>
              <a:ahLst/>
              <a:cxnLst/>
              <a:rect l="l" t="t" r="r" b="b"/>
              <a:pathLst>
                <a:path w="1468" h="571" extrusionOk="0">
                  <a:moveTo>
                    <a:pt x="1028" y="0"/>
                  </a:moveTo>
                  <a:cubicBezTo>
                    <a:pt x="880" y="0"/>
                    <a:pt x="736" y="29"/>
                    <a:pt x="588" y="60"/>
                  </a:cubicBezTo>
                  <a:cubicBezTo>
                    <a:pt x="528" y="74"/>
                    <a:pt x="486" y="102"/>
                    <a:pt x="426" y="131"/>
                  </a:cubicBezTo>
                  <a:cubicBezTo>
                    <a:pt x="236" y="236"/>
                    <a:pt x="89" y="394"/>
                    <a:pt x="1" y="570"/>
                  </a:cubicBezTo>
                  <a:cubicBezTo>
                    <a:pt x="60" y="514"/>
                    <a:pt x="106" y="454"/>
                    <a:pt x="162" y="412"/>
                  </a:cubicBezTo>
                  <a:cubicBezTo>
                    <a:pt x="296" y="292"/>
                    <a:pt x="458" y="219"/>
                    <a:pt x="616" y="176"/>
                  </a:cubicBezTo>
                  <a:cubicBezTo>
                    <a:pt x="764" y="131"/>
                    <a:pt x="898" y="117"/>
                    <a:pt x="1042" y="117"/>
                  </a:cubicBezTo>
                  <a:lnTo>
                    <a:pt x="1144" y="117"/>
                  </a:lnTo>
                  <a:cubicBezTo>
                    <a:pt x="1249" y="117"/>
                    <a:pt x="1365" y="148"/>
                    <a:pt x="1467" y="162"/>
                  </a:cubicBezTo>
                  <a:cubicBezTo>
                    <a:pt x="1365" y="74"/>
                    <a:pt x="1232" y="29"/>
                    <a:pt x="1102" y="0"/>
                  </a:cubicBezTo>
                  <a:close/>
                </a:path>
              </a:pathLst>
            </a:custGeom>
            <a:solidFill>
              <a:srgbClr val="BA5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88" name="Google Shape;488;p46"/>
            <p:cNvSpPr/>
            <p:nvPr/>
          </p:nvSpPr>
          <p:spPr>
            <a:xfrm>
              <a:off x="2466300" y="4391888"/>
              <a:ext cx="5125" cy="6975"/>
            </a:xfrm>
            <a:custGeom>
              <a:avLst/>
              <a:gdLst/>
              <a:ahLst/>
              <a:cxnLst/>
              <a:rect l="l" t="t" r="r" b="b"/>
              <a:pathLst>
                <a:path w="205" h="279" extrusionOk="0">
                  <a:moveTo>
                    <a:pt x="163" y="1"/>
                  </a:moveTo>
                  <a:lnTo>
                    <a:pt x="117" y="47"/>
                  </a:lnTo>
                  <a:cubicBezTo>
                    <a:pt x="75" y="103"/>
                    <a:pt x="47" y="163"/>
                    <a:pt x="1" y="237"/>
                  </a:cubicBezTo>
                  <a:cubicBezTo>
                    <a:pt x="1" y="237"/>
                    <a:pt x="1" y="265"/>
                    <a:pt x="15" y="265"/>
                  </a:cubicBezTo>
                  <a:cubicBezTo>
                    <a:pt x="15" y="279"/>
                    <a:pt x="29" y="279"/>
                    <a:pt x="29" y="279"/>
                  </a:cubicBezTo>
                  <a:cubicBezTo>
                    <a:pt x="47" y="279"/>
                    <a:pt x="47" y="265"/>
                    <a:pt x="61" y="265"/>
                  </a:cubicBezTo>
                  <a:cubicBezTo>
                    <a:pt x="103" y="205"/>
                    <a:pt x="134" y="149"/>
                    <a:pt x="177" y="103"/>
                  </a:cubicBezTo>
                  <a:lnTo>
                    <a:pt x="205" y="75"/>
                  </a:lnTo>
                  <a:cubicBezTo>
                    <a:pt x="191" y="61"/>
                    <a:pt x="177" y="29"/>
                    <a:pt x="163" y="1"/>
                  </a:cubicBezTo>
                  <a:close/>
                </a:path>
              </a:pathLst>
            </a:custGeom>
            <a:solidFill>
              <a:srgbClr val="AD4D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89" name="Google Shape;489;p46"/>
            <p:cNvSpPr/>
            <p:nvPr/>
          </p:nvSpPr>
          <p:spPr>
            <a:xfrm>
              <a:off x="2470350" y="4386438"/>
              <a:ext cx="6275" cy="7325"/>
            </a:xfrm>
            <a:custGeom>
              <a:avLst/>
              <a:gdLst/>
              <a:ahLst/>
              <a:cxnLst/>
              <a:rect l="l" t="t" r="r" b="b"/>
              <a:pathLst>
                <a:path w="251" h="293" extrusionOk="0">
                  <a:moveTo>
                    <a:pt x="250" y="1"/>
                  </a:moveTo>
                  <a:lnTo>
                    <a:pt x="250" y="1"/>
                  </a:lnTo>
                  <a:cubicBezTo>
                    <a:pt x="191" y="43"/>
                    <a:pt x="148" y="71"/>
                    <a:pt x="117" y="103"/>
                  </a:cubicBezTo>
                  <a:cubicBezTo>
                    <a:pt x="74" y="145"/>
                    <a:pt x="29" y="191"/>
                    <a:pt x="1" y="219"/>
                  </a:cubicBezTo>
                  <a:cubicBezTo>
                    <a:pt x="15" y="247"/>
                    <a:pt x="29" y="279"/>
                    <a:pt x="43" y="293"/>
                  </a:cubicBezTo>
                  <a:cubicBezTo>
                    <a:pt x="89" y="265"/>
                    <a:pt x="117" y="219"/>
                    <a:pt x="176" y="177"/>
                  </a:cubicBezTo>
                  <a:cubicBezTo>
                    <a:pt x="191" y="159"/>
                    <a:pt x="205" y="145"/>
                    <a:pt x="236" y="131"/>
                  </a:cubicBezTo>
                  <a:cubicBezTo>
                    <a:pt x="236" y="89"/>
                    <a:pt x="236" y="43"/>
                    <a:pt x="250" y="1"/>
                  </a:cubicBezTo>
                  <a:close/>
                </a:path>
              </a:pathLst>
            </a:custGeom>
            <a:solidFill>
              <a:srgbClr val="C36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90" name="Google Shape;490;p46"/>
            <p:cNvSpPr/>
            <p:nvPr/>
          </p:nvSpPr>
          <p:spPr>
            <a:xfrm>
              <a:off x="2476250" y="4382388"/>
              <a:ext cx="28150" cy="7325"/>
            </a:xfrm>
            <a:custGeom>
              <a:avLst/>
              <a:gdLst/>
              <a:ahLst/>
              <a:cxnLst/>
              <a:rect l="l" t="t" r="r" b="b"/>
              <a:pathLst>
                <a:path w="1126" h="293" extrusionOk="0">
                  <a:moveTo>
                    <a:pt x="598" y="1"/>
                  </a:moveTo>
                  <a:cubicBezTo>
                    <a:pt x="482" y="1"/>
                    <a:pt x="366" y="15"/>
                    <a:pt x="264" y="57"/>
                  </a:cubicBezTo>
                  <a:cubicBezTo>
                    <a:pt x="190" y="75"/>
                    <a:pt x="116" y="103"/>
                    <a:pt x="57" y="145"/>
                  </a:cubicBezTo>
                  <a:cubicBezTo>
                    <a:pt x="42" y="145"/>
                    <a:pt x="28" y="163"/>
                    <a:pt x="14" y="163"/>
                  </a:cubicBezTo>
                  <a:cubicBezTo>
                    <a:pt x="0" y="205"/>
                    <a:pt x="0" y="251"/>
                    <a:pt x="0" y="293"/>
                  </a:cubicBezTo>
                  <a:cubicBezTo>
                    <a:pt x="88" y="233"/>
                    <a:pt x="190" y="191"/>
                    <a:pt x="292" y="163"/>
                  </a:cubicBezTo>
                  <a:cubicBezTo>
                    <a:pt x="394" y="131"/>
                    <a:pt x="496" y="117"/>
                    <a:pt x="598" y="117"/>
                  </a:cubicBezTo>
                  <a:lnTo>
                    <a:pt x="686" y="117"/>
                  </a:lnTo>
                  <a:cubicBezTo>
                    <a:pt x="820" y="131"/>
                    <a:pt x="950" y="145"/>
                    <a:pt x="1084" y="177"/>
                  </a:cubicBezTo>
                  <a:lnTo>
                    <a:pt x="1098" y="177"/>
                  </a:lnTo>
                  <a:cubicBezTo>
                    <a:pt x="1112" y="177"/>
                    <a:pt x="1112" y="177"/>
                    <a:pt x="1126" y="163"/>
                  </a:cubicBezTo>
                  <a:cubicBezTo>
                    <a:pt x="1126" y="145"/>
                    <a:pt x="1112" y="131"/>
                    <a:pt x="1112" y="131"/>
                  </a:cubicBezTo>
                  <a:cubicBezTo>
                    <a:pt x="982" y="57"/>
                    <a:pt x="834" y="15"/>
                    <a:pt x="686" y="1"/>
                  </a:cubicBezTo>
                  <a:close/>
                </a:path>
              </a:pathLst>
            </a:custGeom>
            <a:solidFill>
              <a:srgbClr val="BA5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91" name="Google Shape;491;p46"/>
            <p:cNvSpPr/>
            <p:nvPr/>
          </p:nvSpPr>
          <p:spPr>
            <a:xfrm>
              <a:off x="2294475" y="4271588"/>
              <a:ext cx="200425" cy="197525"/>
            </a:xfrm>
            <a:custGeom>
              <a:avLst/>
              <a:gdLst/>
              <a:ahLst/>
              <a:cxnLst/>
              <a:rect l="l" t="t" r="r" b="b"/>
              <a:pathLst>
                <a:path w="8017" h="7901" extrusionOk="0">
                  <a:moveTo>
                    <a:pt x="4004" y="1"/>
                  </a:moveTo>
                  <a:cubicBezTo>
                    <a:pt x="3872" y="1"/>
                    <a:pt x="3740" y="8"/>
                    <a:pt x="3606" y="22"/>
                  </a:cubicBezTo>
                  <a:cubicBezTo>
                    <a:pt x="1510" y="240"/>
                    <a:pt x="1" y="2147"/>
                    <a:pt x="219" y="4271"/>
                  </a:cubicBezTo>
                  <a:cubicBezTo>
                    <a:pt x="426" y="6258"/>
                    <a:pt x="1812" y="7901"/>
                    <a:pt x="4005" y="7901"/>
                  </a:cubicBezTo>
                  <a:cubicBezTo>
                    <a:pt x="4156" y="7901"/>
                    <a:pt x="4312" y="7893"/>
                    <a:pt x="4471" y="7877"/>
                  </a:cubicBezTo>
                  <a:cubicBezTo>
                    <a:pt x="7078" y="7627"/>
                    <a:pt x="8017" y="5618"/>
                    <a:pt x="7799" y="3480"/>
                  </a:cubicBezTo>
                  <a:cubicBezTo>
                    <a:pt x="7578" y="1491"/>
                    <a:pt x="5933" y="1"/>
                    <a:pt x="4004" y="1"/>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92" name="Google Shape;492;p46"/>
            <p:cNvSpPr/>
            <p:nvPr/>
          </p:nvSpPr>
          <p:spPr>
            <a:xfrm>
              <a:off x="2332200" y="4313463"/>
              <a:ext cx="135275" cy="41075"/>
            </a:xfrm>
            <a:custGeom>
              <a:avLst/>
              <a:gdLst/>
              <a:ahLst/>
              <a:cxnLst/>
              <a:rect l="l" t="t" r="r" b="b"/>
              <a:pathLst>
                <a:path w="5411" h="1643" extrusionOk="0">
                  <a:moveTo>
                    <a:pt x="29" y="0"/>
                  </a:moveTo>
                  <a:lnTo>
                    <a:pt x="1" y="18"/>
                  </a:lnTo>
                  <a:cubicBezTo>
                    <a:pt x="264" y="602"/>
                    <a:pt x="820" y="1073"/>
                    <a:pt x="1629" y="1393"/>
                  </a:cubicBezTo>
                  <a:cubicBezTo>
                    <a:pt x="1713" y="1428"/>
                    <a:pt x="1801" y="1447"/>
                    <a:pt x="1885" y="1447"/>
                  </a:cubicBezTo>
                  <a:cubicBezTo>
                    <a:pt x="1976" y="1447"/>
                    <a:pt x="2064" y="1425"/>
                    <a:pt x="2139" y="1379"/>
                  </a:cubicBezTo>
                  <a:cubicBezTo>
                    <a:pt x="2287" y="1305"/>
                    <a:pt x="2375" y="1115"/>
                    <a:pt x="2375" y="911"/>
                  </a:cubicBezTo>
                  <a:cubicBezTo>
                    <a:pt x="2375" y="880"/>
                    <a:pt x="2375" y="840"/>
                    <a:pt x="2362" y="812"/>
                  </a:cubicBezTo>
                  <a:lnTo>
                    <a:pt x="2362" y="812"/>
                  </a:lnTo>
                  <a:cubicBezTo>
                    <a:pt x="2404" y="899"/>
                    <a:pt x="2449" y="986"/>
                    <a:pt x="2509" y="1073"/>
                  </a:cubicBezTo>
                  <a:cubicBezTo>
                    <a:pt x="2639" y="1305"/>
                    <a:pt x="2829" y="1467"/>
                    <a:pt x="3036" y="1569"/>
                  </a:cubicBezTo>
                  <a:cubicBezTo>
                    <a:pt x="3138" y="1615"/>
                    <a:pt x="3268" y="1643"/>
                    <a:pt x="3388" y="1643"/>
                  </a:cubicBezTo>
                  <a:cubicBezTo>
                    <a:pt x="3518" y="1643"/>
                    <a:pt x="3634" y="1615"/>
                    <a:pt x="3740" y="1555"/>
                  </a:cubicBezTo>
                  <a:cubicBezTo>
                    <a:pt x="3930" y="1439"/>
                    <a:pt x="4032" y="1231"/>
                    <a:pt x="4032" y="1041"/>
                  </a:cubicBezTo>
                  <a:cubicBezTo>
                    <a:pt x="4162" y="1277"/>
                    <a:pt x="4383" y="1453"/>
                    <a:pt x="4633" y="1569"/>
                  </a:cubicBezTo>
                  <a:cubicBezTo>
                    <a:pt x="4703" y="1596"/>
                    <a:pt x="4820" y="1634"/>
                    <a:pt x="4947" y="1634"/>
                  </a:cubicBezTo>
                  <a:cubicBezTo>
                    <a:pt x="5032" y="1634"/>
                    <a:pt x="5121" y="1617"/>
                    <a:pt x="5203" y="1569"/>
                  </a:cubicBezTo>
                  <a:cubicBezTo>
                    <a:pt x="5291" y="1527"/>
                    <a:pt x="5365" y="1425"/>
                    <a:pt x="5393" y="1305"/>
                  </a:cubicBezTo>
                  <a:cubicBezTo>
                    <a:pt x="5411" y="1217"/>
                    <a:pt x="5393" y="1129"/>
                    <a:pt x="5351" y="1055"/>
                  </a:cubicBezTo>
                  <a:lnTo>
                    <a:pt x="5323" y="1087"/>
                  </a:lnTo>
                  <a:cubicBezTo>
                    <a:pt x="5365" y="1143"/>
                    <a:pt x="5379" y="1217"/>
                    <a:pt x="5365" y="1291"/>
                  </a:cubicBezTo>
                  <a:cubicBezTo>
                    <a:pt x="5337" y="1393"/>
                    <a:pt x="5263" y="1495"/>
                    <a:pt x="5175" y="1541"/>
                  </a:cubicBezTo>
                  <a:cubicBezTo>
                    <a:pt x="5104" y="1579"/>
                    <a:pt x="5029" y="1592"/>
                    <a:pt x="4957" y="1592"/>
                  </a:cubicBezTo>
                  <a:cubicBezTo>
                    <a:pt x="4835" y="1592"/>
                    <a:pt x="4720" y="1553"/>
                    <a:pt x="4647" y="1527"/>
                  </a:cubicBezTo>
                  <a:cubicBezTo>
                    <a:pt x="4355" y="1407"/>
                    <a:pt x="4120" y="1189"/>
                    <a:pt x="4004" y="897"/>
                  </a:cubicBezTo>
                  <a:lnTo>
                    <a:pt x="3958" y="911"/>
                  </a:lnTo>
                  <a:cubicBezTo>
                    <a:pt x="4032" y="1129"/>
                    <a:pt x="3930" y="1393"/>
                    <a:pt x="3722" y="1513"/>
                  </a:cubicBezTo>
                  <a:cubicBezTo>
                    <a:pt x="3621" y="1574"/>
                    <a:pt x="3500" y="1607"/>
                    <a:pt x="3376" y="1607"/>
                  </a:cubicBezTo>
                  <a:cubicBezTo>
                    <a:pt x="3265" y="1607"/>
                    <a:pt x="3153" y="1581"/>
                    <a:pt x="3050" y="1527"/>
                  </a:cubicBezTo>
                  <a:cubicBezTo>
                    <a:pt x="2843" y="1439"/>
                    <a:pt x="2667" y="1277"/>
                    <a:pt x="2537" y="1041"/>
                  </a:cubicBezTo>
                  <a:cubicBezTo>
                    <a:pt x="2435" y="880"/>
                    <a:pt x="2361" y="704"/>
                    <a:pt x="2287" y="528"/>
                  </a:cubicBezTo>
                  <a:cubicBezTo>
                    <a:pt x="2273" y="472"/>
                    <a:pt x="2259" y="426"/>
                    <a:pt x="2245" y="384"/>
                  </a:cubicBezTo>
                  <a:lnTo>
                    <a:pt x="2199" y="398"/>
                  </a:lnTo>
                  <a:cubicBezTo>
                    <a:pt x="2227" y="440"/>
                    <a:pt x="2245" y="500"/>
                    <a:pt x="2259" y="545"/>
                  </a:cubicBezTo>
                  <a:cubicBezTo>
                    <a:pt x="2301" y="662"/>
                    <a:pt x="2333" y="778"/>
                    <a:pt x="2333" y="911"/>
                  </a:cubicBezTo>
                  <a:cubicBezTo>
                    <a:pt x="2333" y="1101"/>
                    <a:pt x="2245" y="1277"/>
                    <a:pt x="2111" y="1351"/>
                  </a:cubicBezTo>
                  <a:cubicBezTo>
                    <a:pt x="2040" y="1391"/>
                    <a:pt x="1955" y="1414"/>
                    <a:pt x="1866" y="1414"/>
                  </a:cubicBezTo>
                  <a:cubicBezTo>
                    <a:pt x="1793" y="1414"/>
                    <a:pt x="1717" y="1398"/>
                    <a:pt x="1643" y="1365"/>
                  </a:cubicBezTo>
                  <a:cubicBezTo>
                    <a:pt x="852" y="1041"/>
                    <a:pt x="293" y="574"/>
                    <a:pt x="29" y="0"/>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93" name="Google Shape;493;p46"/>
            <p:cNvSpPr/>
            <p:nvPr/>
          </p:nvSpPr>
          <p:spPr>
            <a:xfrm>
              <a:off x="2338100" y="4378363"/>
              <a:ext cx="42150" cy="42850"/>
            </a:xfrm>
            <a:custGeom>
              <a:avLst/>
              <a:gdLst/>
              <a:ahLst/>
              <a:cxnLst/>
              <a:rect l="l" t="t" r="r" b="b"/>
              <a:pathLst>
                <a:path w="1686" h="1714" extrusionOk="0">
                  <a:moveTo>
                    <a:pt x="848" y="0"/>
                  </a:moveTo>
                  <a:cubicBezTo>
                    <a:pt x="380" y="0"/>
                    <a:pt x="0" y="380"/>
                    <a:pt x="0" y="865"/>
                  </a:cubicBezTo>
                  <a:cubicBezTo>
                    <a:pt x="0" y="1333"/>
                    <a:pt x="380" y="1713"/>
                    <a:pt x="848" y="1713"/>
                  </a:cubicBezTo>
                  <a:cubicBezTo>
                    <a:pt x="1319" y="1713"/>
                    <a:pt x="1685" y="1333"/>
                    <a:pt x="1685" y="865"/>
                  </a:cubicBezTo>
                  <a:cubicBezTo>
                    <a:pt x="1685" y="380"/>
                    <a:pt x="1319" y="0"/>
                    <a:pt x="848"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94" name="Google Shape;494;p46"/>
            <p:cNvSpPr/>
            <p:nvPr/>
          </p:nvSpPr>
          <p:spPr>
            <a:xfrm>
              <a:off x="2337300" y="4377663"/>
              <a:ext cx="44000" cy="44325"/>
            </a:xfrm>
            <a:custGeom>
              <a:avLst/>
              <a:gdLst/>
              <a:ahLst/>
              <a:cxnLst/>
              <a:rect l="l" t="t" r="r" b="b"/>
              <a:pathLst>
                <a:path w="1760" h="1773" extrusionOk="0">
                  <a:moveTo>
                    <a:pt x="880" y="56"/>
                  </a:moveTo>
                  <a:cubicBezTo>
                    <a:pt x="1102" y="56"/>
                    <a:pt x="1306" y="158"/>
                    <a:pt x="1453" y="306"/>
                  </a:cubicBezTo>
                  <a:cubicBezTo>
                    <a:pt x="1601" y="454"/>
                    <a:pt x="1689" y="658"/>
                    <a:pt x="1689" y="893"/>
                  </a:cubicBezTo>
                  <a:cubicBezTo>
                    <a:pt x="1689" y="1112"/>
                    <a:pt x="1601" y="1319"/>
                    <a:pt x="1453" y="1477"/>
                  </a:cubicBezTo>
                  <a:cubicBezTo>
                    <a:pt x="1306" y="1625"/>
                    <a:pt x="1102" y="1713"/>
                    <a:pt x="880" y="1713"/>
                  </a:cubicBezTo>
                  <a:cubicBezTo>
                    <a:pt x="648" y="1713"/>
                    <a:pt x="440" y="1625"/>
                    <a:pt x="296" y="1477"/>
                  </a:cubicBezTo>
                  <a:cubicBezTo>
                    <a:pt x="148" y="1319"/>
                    <a:pt x="60" y="1112"/>
                    <a:pt x="60" y="893"/>
                  </a:cubicBezTo>
                  <a:cubicBezTo>
                    <a:pt x="60" y="658"/>
                    <a:pt x="148" y="454"/>
                    <a:pt x="296" y="306"/>
                  </a:cubicBezTo>
                  <a:cubicBezTo>
                    <a:pt x="440" y="158"/>
                    <a:pt x="648" y="56"/>
                    <a:pt x="880" y="56"/>
                  </a:cubicBezTo>
                  <a:close/>
                  <a:moveTo>
                    <a:pt x="880" y="0"/>
                  </a:moveTo>
                  <a:cubicBezTo>
                    <a:pt x="634" y="0"/>
                    <a:pt x="412" y="102"/>
                    <a:pt x="250" y="264"/>
                  </a:cubicBezTo>
                  <a:cubicBezTo>
                    <a:pt x="89" y="422"/>
                    <a:pt x="1" y="644"/>
                    <a:pt x="1" y="893"/>
                  </a:cubicBezTo>
                  <a:cubicBezTo>
                    <a:pt x="1" y="1126"/>
                    <a:pt x="89" y="1361"/>
                    <a:pt x="250" y="1509"/>
                  </a:cubicBezTo>
                  <a:cubicBezTo>
                    <a:pt x="412" y="1671"/>
                    <a:pt x="634" y="1773"/>
                    <a:pt x="880" y="1773"/>
                  </a:cubicBezTo>
                  <a:cubicBezTo>
                    <a:pt x="1116" y="1773"/>
                    <a:pt x="1337" y="1671"/>
                    <a:pt x="1496" y="1509"/>
                  </a:cubicBezTo>
                  <a:cubicBezTo>
                    <a:pt x="1657" y="1361"/>
                    <a:pt x="1759" y="1126"/>
                    <a:pt x="1759" y="893"/>
                  </a:cubicBezTo>
                  <a:cubicBezTo>
                    <a:pt x="1759" y="644"/>
                    <a:pt x="1657" y="422"/>
                    <a:pt x="1496" y="264"/>
                  </a:cubicBezTo>
                  <a:cubicBezTo>
                    <a:pt x="1337" y="102"/>
                    <a:pt x="1116" y="0"/>
                    <a:pt x="880"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95" name="Google Shape;495;p46"/>
            <p:cNvSpPr/>
            <p:nvPr/>
          </p:nvSpPr>
          <p:spPr>
            <a:xfrm>
              <a:off x="2338800" y="4380213"/>
              <a:ext cx="42150" cy="42475"/>
            </a:xfrm>
            <a:custGeom>
              <a:avLst/>
              <a:gdLst/>
              <a:ahLst/>
              <a:cxnLst/>
              <a:rect l="l" t="t" r="r" b="b"/>
              <a:pathLst>
                <a:path w="1686" h="1699" extrusionOk="0">
                  <a:moveTo>
                    <a:pt x="838" y="0"/>
                  </a:moveTo>
                  <a:cubicBezTo>
                    <a:pt x="366" y="0"/>
                    <a:pt x="0" y="380"/>
                    <a:pt x="0" y="848"/>
                  </a:cubicBezTo>
                  <a:cubicBezTo>
                    <a:pt x="0" y="1319"/>
                    <a:pt x="366" y="1699"/>
                    <a:pt x="838" y="1699"/>
                  </a:cubicBezTo>
                  <a:cubicBezTo>
                    <a:pt x="1305" y="1699"/>
                    <a:pt x="1685" y="1319"/>
                    <a:pt x="1685" y="848"/>
                  </a:cubicBezTo>
                  <a:cubicBezTo>
                    <a:pt x="1685" y="380"/>
                    <a:pt x="1305" y="0"/>
                    <a:pt x="8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96" name="Google Shape;496;p46"/>
            <p:cNvSpPr/>
            <p:nvPr/>
          </p:nvSpPr>
          <p:spPr>
            <a:xfrm>
              <a:off x="2346100" y="4387863"/>
              <a:ext cx="27550" cy="27550"/>
            </a:xfrm>
            <a:custGeom>
              <a:avLst/>
              <a:gdLst/>
              <a:ahLst/>
              <a:cxnLst/>
              <a:rect l="l" t="t" r="r" b="b"/>
              <a:pathLst>
                <a:path w="1102" h="1102" extrusionOk="0">
                  <a:moveTo>
                    <a:pt x="546" y="0"/>
                  </a:moveTo>
                  <a:cubicBezTo>
                    <a:pt x="250" y="0"/>
                    <a:pt x="0" y="236"/>
                    <a:pt x="0" y="542"/>
                  </a:cubicBezTo>
                  <a:cubicBezTo>
                    <a:pt x="0" y="851"/>
                    <a:pt x="250" y="1101"/>
                    <a:pt x="546" y="1101"/>
                  </a:cubicBezTo>
                  <a:cubicBezTo>
                    <a:pt x="852" y="1101"/>
                    <a:pt x="1101" y="851"/>
                    <a:pt x="1101" y="542"/>
                  </a:cubicBezTo>
                  <a:cubicBezTo>
                    <a:pt x="1101" y="236"/>
                    <a:pt x="852" y="0"/>
                    <a:pt x="5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97" name="Google Shape;497;p46"/>
            <p:cNvSpPr/>
            <p:nvPr/>
          </p:nvSpPr>
          <p:spPr>
            <a:xfrm>
              <a:off x="2342850" y="4396988"/>
              <a:ext cx="9875" cy="6625"/>
            </a:xfrm>
            <a:custGeom>
              <a:avLst/>
              <a:gdLst/>
              <a:ahLst/>
              <a:cxnLst/>
              <a:rect l="l" t="t" r="r" b="b"/>
              <a:pathLst>
                <a:path w="395" h="265" extrusionOk="0">
                  <a:moveTo>
                    <a:pt x="190" y="1"/>
                  </a:moveTo>
                  <a:cubicBezTo>
                    <a:pt x="88" y="1"/>
                    <a:pt x="0" y="61"/>
                    <a:pt x="0" y="135"/>
                  </a:cubicBezTo>
                  <a:cubicBezTo>
                    <a:pt x="0" y="208"/>
                    <a:pt x="88" y="265"/>
                    <a:pt x="190" y="265"/>
                  </a:cubicBezTo>
                  <a:cubicBezTo>
                    <a:pt x="306" y="265"/>
                    <a:pt x="394" y="208"/>
                    <a:pt x="394" y="135"/>
                  </a:cubicBezTo>
                  <a:cubicBezTo>
                    <a:pt x="394" y="61"/>
                    <a:pt x="306" y="1"/>
                    <a:pt x="1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98" name="Google Shape;498;p46"/>
            <p:cNvSpPr/>
            <p:nvPr/>
          </p:nvSpPr>
          <p:spPr>
            <a:xfrm>
              <a:off x="2419425" y="4355913"/>
              <a:ext cx="48050" cy="43050"/>
            </a:xfrm>
            <a:custGeom>
              <a:avLst/>
              <a:gdLst/>
              <a:ahLst/>
              <a:cxnLst/>
              <a:rect l="l" t="t" r="r" b="b"/>
              <a:pathLst>
                <a:path w="1922" h="1722" extrusionOk="0">
                  <a:moveTo>
                    <a:pt x="950" y="1"/>
                  </a:moveTo>
                  <a:cubicBezTo>
                    <a:pt x="847" y="1"/>
                    <a:pt x="744" y="20"/>
                    <a:pt x="645" y="61"/>
                  </a:cubicBezTo>
                  <a:cubicBezTo>
                    <a:pt x="205" y="237"/>
                    <a:pt x="1" y="736"/>
                    <a:pt x="177" y="1176"/>
                  </a:cubicBezTo>
                  <a:cubicBezTo>
                    <a:pt x="312" y="1513"/>
                    <a:pt x="634" y="1722"/>
                    <a:pt x="970" y="1722"/>
                  </a:cubicBezTo>
                  <a:cubicBezTo>
                    <a:pt x="1072" y="1722"/>
                    <a:pt x="1175" y="1703"/>
                    <a:pt x="1274" y="1661"/>
                  </a:cubicBezTo>
                  <a:cubicBezTo>
                    <a:pt x="1714" y="1486"/>
                    <a:pt x="1922" y="986"/>
                    <a:pt x="1746" y="546"/>
                  </a:cubicBezTo>
                  <a:cubicBezTo>
                    <a:pt x="1611" y="209"/>
                    <a:pt x="1286" y="1"/>
                    <a:pt x="950"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499" name="Google Shape;499;p46"/>
            <p:cNvSpPr/>
            <p:nvPr/>
          </p:nvSpPr>
          <p:spPr>
            <a:xfrm>
              <a:off x="2421275" y="4355238"/>
              <a:ext cx="44350" cy="44425"/>
            </a:xfrm>
            <a:custGeom>
              <a:avLst/>
              <a:gdLst/>
              <a:ahLst/>
              <a:cxnLst/>
              <a:rect l="l" t="t" r="r" b="b"/>
              <a:pathLst>
                <a:path w="1774" h="1777" extrusionOk="0">
                  <a:moveTo>
                    <a:pt x="880" y="60"/>
                  </a:moveTo>
                  <a:cubicBezTo>
                    <a:pt x="1200" y="60"/>
                    <a:pt x="1510" y="250"/>
                    <a:pt x="1640" y="573"/>
                  </a:cubicBezTo>
                  <a:cubicBezTo>
                    <a:pt x="1686" y="675"/>
                    <a:pt x="1700" y="791"/>
                    <a:pt x="1700" y="897"/>
                  </a:cubicBezTo>
                  <a:cubicBezTo>
                    <a:pt x="1700" y="1217"/>
                    <a:pt x="1510" y="1527"/>
                    <a:pt x="1200" y="1657"/>
                  </a:cubicBezTo>
                  <a:cubicBezTo>
                    <a:pt x="1098" y="1688"/>
                    <a:pt x="996" y="1717"/>
                    <a:pt x="894" y="1717"/>
                  </a:cubicBezTo>
                  <a:cubicBezTo>
                    <a:pt x="571" y="1717"/>
                    <a:pt x="265" y="1513"/>
                    <a:pt x="131" y="1189"/>
                  </a:cubicBezTo>
                  <a:cubicBezTo>
                    <a:pt x="89" y="1087"/>
                    <a:pt x="71" y="985"/>
                    <a:pt x="71" y="879"/>
                  </a:cubicBezTo>
                  <a:cubicBezTo>
                    <a:pt x="71" y="559"/>
                    <a:pt x="265" y="250"/>
                    <a:pt x="571" y="120"/>
                  </a:cubicBezTo>
                  <a:cubicBezTo>
                    <a:pt x="673" y="74"/>
                    <a:pt x="775" y="60"/>
                    <a:pt x="880" y="60"/>
                  </a:cubicBezTo>
                  <a:close/>
                  <a:moveTo>
                    <a:pt x="880" y="0"/>
                  </a:moveTo>
                  <a:cubicBezTo>
                    <a:pt x="775" y="0"/>
                    <a:pt x="659" y="18"/>
                    <a:pt x="557" y="60"/>
                  </a:cubicBezTo>
                  <a:cubicBezTo>
                    <a:pt x="219" y="208"/>
                    <a:pt x="1" y="528"/>
                    <a:pt x="1" y="879"/>
                  </a:cubicBezTo>
                  <a:cubicBezTo>
                    <a:pt x="1" y="999"/>
                    <a:pt x="29" y="1101"/>
                    <a:pt x="71" y="1217"/>
                  </a:cubicBezTo>
                  <a:cubicBezTo>
                    <a:pt x="205" y="1555"/>
                    <a:pt x="543" y="1776"/>
                    <a:pt x="894" y="1776"/>
                  </a:cubicBezTo>
                  <a:cubicBezTo>
                    <a:pt x="996" y="1776"/>
                    <a:pt x="1112" y="1745"/>
                    <a:pt x="1214" y="1717"/>
                  </a:cubicBezTo>
                  <a:cubicBezTo>
                    <a:pt x="1552" y="1569"/>
                    <a:pt x="1774" y="1249"/>
                    <a:pt x="1774" y="897"/>
                  </a:cubicBezTo>
                  <a:cubicBezTo>
                    <a:pt x="1774" y="777"/>
                    <a:pt x="1742" y="661"/>
                    <a:pt x="1700" y="559"/>
                  </a:cubicBezTo>
                  <a:cubicBezTo>
                    <a:pt x="1566" y="208"/>
                    <a:pt x="1232" y="0"/>
                    <a:pt x="880"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00" name="Google Shape;500;p46"/>
            <p:cNvSpPr/>
            <p:nvPr/>
          </p:nvSpPr>
          <p:spPr>
            <a:xfrm>
              <a:off x="2419425" y="4357913"/>
              <a:ext cx="48050" cy="42525"/>
            </a:xfrm>
            <a:custGeom>
              <a:avLst/>
              <a:gdLst/>
              <a:ahLst/>
              <a:cxnLst/>
              <a:rect l="l" t="t" r="r" b="b"/>
              <a:pathLst>
                <a:path w="1922" h="1701" extrusionOk="0">
                  <a:moveTo>
                    <a:pt x="944" y="0"/>
                  </a:moveTo>
                  <a:cubicBezTo>
                    <a:pt x="843" y="0"/>
                    <a:pt x="742" y="18"/>
                    <a:pt x="645" y="55"/>
                  </a:cubicBezTo>
                  <a:cubicBezTo>
                    <a:pt x="205" y="231"/>
                    <a:pt x="1" y="730"/>
                    <a:pt x="177" y="1170"/>
                  </a:cubicBezTo>
                  <a:cubicBezTo>
                    <a:pt x="310" y="1503"/>
                    <a:pt x="627" y="1701"/>
                    <a:pt x="958" y="1701"/>
                  </a:cubicBezTo>
                  <a:cubicBezTo>
                    <a:pt x="1064" y="1701"/>
                    <a:pt x="1171" y="1680"/>
                    <a:pt x="1274" y="1638"/>
                  </a:cubicBezTo>
                  <a:cubicBezTo>
                    <a:pt x="1714" y="1462"/>
                    <a:pt x="1922" y="980"/>
                    <a:pt x="1746" y="540"/>
                  </a:cubicBezTo>
                  <a:cubicBezTo>
                    <a:pt x="1610" y="201"/>
                    <a:pt x="1282" y="0"/>
                    <a:pt x="9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01" name="Google Shape;501;p46"/>
            <p:cNvSpPr/>
            <p:nvPr/>
          </p:nvSpPr>
          <p:spPr>
            <a:xfrm>
              <a:off x="2427875" y="4365363"/>
              <a:ext cx="31150" cy="27625"/>
            </a:xfrm>
            <a:custGeom>
              <a:avLst/>
              <a:gdLst/>
              <a:ahLst/>
              <a:cxnLst/>
              <a:rect l="l" t="t" r="r" b="b"/>
              <a:pathLst>
                <a:path w="1246" h="1105" extrusionOk="0">
                  <a:moveTo>
                    <a:pt x="617" y="1"/>
                  </a:moveTo>
                  <a:cubicBezTo>
                    <a:pt x="552" y="1"/>
                    <a:pt x="486" y="12"/>
                    <a:pt x="423" y="35"/>
                  </a:cubicBezTo>
                  <a:cubicBezTo>
                    <a:pt x="131" y="154"/>
                    <a:pt x="1" y="474"/>
                    <a:pt x="117" y="756"/>
                  </a:cubicBezTo>
                  <a:cubicBezTo>
                    <a:pt x="204" y="976"/>
                    <a:pt x="410" y="1104"/>
                    <a:pt x="625" y="1104"/>
                  </a:cubicBezTo>
                  <a:cubicBezTo>
                    <a:pt x="695" y="1104"/>
                    <a:pt x="766" y="1090"/>
                    <a:pt x="834" y="1062"/>
                  </a:cubicBezTo>
                  <a:cubicBezTo>
                    <a:pt x="1112" y="960"/>
                    <a:pt x="1246" y="636"/>
                    <a:pt x="1126" y="344"/>
                  </a:cubicBezTo>
                  <a:cubicBezTo>
                    <a:pt x="1047" y="129"/>
                    <a:pt x="838" y="1"/>
                    <a:pt x="6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02" name="Google Shape;502;p46"/>
            <p:cNvSpPr/>
            <p:nvPr/>
          </p:nvSpPr>
          <p:spPr>
            <a:xfrm>
              <a:off x="2448725" y="4370038"/>
              <a:ext cx="10650" cy="7125"/>
            </a:xfrm>
            <a:custGeom>
              <a:avLst/>
              <a:gdLst/>
              <a:ahLst/>
              <a:cxnLst/>
              <a:rect l="l" t="t" r="r" b="b"/>
              <a:pathLst>
                <a:path w="426" h="285" extrusionOk="0">
                  <a:moveTo>
                    <a:pt x="279" y="0"/>
                  </a:moveTo>
                  <a:cubicBezTo>
                    <a:pt x="245" y="0"/>
                    <a:pt x="209" y="8"/>
                    <a:pt x="176" y="24"/>
                  </a:cubicBezTo>
                  <a:cubicBezTo>
                    <a:pt x="74" y="55"/>
                    <a:pt x="0" y="143"/>
                    <a:pt x="28" y="217"/>
                  </a:cubicBezTo>
                  <a:cubicBezTo>
                    <a:pt x="48" y="261"/>
                    <a:pt x="96" y="285"/>
                    <a:pt x="154" y="285"/>
                  </a:cubicBezTo>
                  <a:cubicBezTo>
                    <a:pt x="188" y="285"/>
                    <a:pt x="226" y="276"/>
                    <a:pt x="264" y="259"/>
                  </a:cubicBezTo>
                  <a:cubicBezTo>
                    <a:pt x="366" y="231"/>
                    <a:pt x="426" y="143"/>
                    <a:pt x="398" y="69"/>
                  </a:cubicBezTo>
                  <a:cubicBezTo>
                    <a:pt x="387" y="23"/>
                    <a:pt x="337" y="0"/>
                    <a:pt x="2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03" name="Google Shape;503;p46"/>
            <p:cNvSpPr/>
            <p:nvPr/>
          </p:nvSpPr>
          <p:spPr>
            <a:xfrm>
              <a:off x="2392275" y="4417563"/>
              <a:ext cx="24200" cy="10050"/>
            </a:xfrm>
            <a:custGeom>
              <a:avLst/>
              <a:gdLst/>
              <a:ahLst/>
              <a:cxnLst/>
              <a:rect l="l" t="t" r="r" b="b"/>
              <a:pathLst>
                <a:path w="968" h="402" extrusionOk="0">
                  <a:moveTo>
                    <a:pt x="18" y="1"/>
                  </a:moveTo>
                  <a:cubicBezTo>
                    <a:pt x="0" y="1"/>
                    <a:pt x="0" y="15"/>
                    <a:pt x="0" y="29"/>
                  </a:cubicBezTo>
                  <a:lnTo>
                    <a:pt x="0" y="43"/>
                  </a:lnTo>
                  <a:cubicBezTo>
                    <a:pt x="18" y="43"/>
                    <a:pt x="18" y="57"/>
                    <a:pt x="32" y="75"/>
                  </a:cubicBezTo>
                  <a:cubicBezTo>
                    <a:pt x="46" y="89"/>
                    <a:pt x="74" y="131"/>
                    <a:pt x="106" y="163"/>
                  </a:cubicBezTo>
                  <a:lnTo>
                    <a:pt x="162" y="219"/>
                  </a:lnTo>
                  <a:cubicBezTo>
                    <a:pt x="193" y="233"/>
                    <a:pt x="208" y="265"/>
                    <a:pt x="236" y="279"/>
                  </a:cubicBezTo>
                  <a:cubicBezTo>
                    <a:pt x="264" y="293"/>
                    <a:pt x="296" y="307"/>
                    <a:pt x="324" y="321"/>
                  </a:cubicBezTo>
                  <a:cubicBezTo>
                    <a:pt x="338" y="339"/>
                    <a:pt x="352" y="339"/>
                    <a:pt x="369" y="353"/>
                  </a:cubicBezTo>
                  <a:cubicBezTo>
                    <a:pt x="383" y="353"/>
                    <a:pt x="412" y="353"/>
                    <a:pt x="426" y="367"/>
                  </a:cubicBezTo>
                  <a:cubicBezTo>
                    <a:pt x="457" y="381"/>
                    <a:pt x="485" y="381"/>
                    <a:pt x="514" y="395"/>
                  </a:cubicBezTo>
                  <a:lnTo>
                    <a:pt x="616" y="395"/>
                  </a:lnTo>
                  <a:cubicBezTo>
                    <a:pt x="626" y="400"/>
                    <a:pt x="638" y="401"/>
                    <a:pt x="650" y="401"/>
                  </a:cubicBezTo>
                  <a:cubicBezTo>
                    <a:pt x="674" y="401"/>
                    <a:pt x="700" y="395"/>
                    <a:pt x="721" y="395"/>
                  </a:cubicBezTo>
                  <a:cubicBezTo>
                    <a:pt x="749" y="395"/>
                    <a:pt x="763" y="395"/>
                    <a:pt x="791" y="381"/>
                  </a:cubicBezTo>
                  <a:cubicBezTo>
                    <a:pt x="823" y="381"/>
                    <a:pt x="837" y="381"/>
                    <a:pt x="865" y="367"/>
                  </a:cubicBezTo>
                  <a:cubicBezTo>
                    <a:pt x="879" y="367"/>
                    <a:pt x="897" y="353"/>
                    <a:pt x="911" y="353"/>
                  </a:cubicBezTo>
                  <a:cubicBezTo>
                    <a:pt x="939" y="339"/>
                    <a:pt x="953" y="339"/>
                    <a:pt x="953" y="339"/>
                  </a:cubicBezTo>
                  <a:cubicBezTo>
                    <a:pt x="967" y="339"/>
                    <a:pt x="967" y="321"/>
                    <a:pt x="967" y="321"/>
                  </a:cubicBezTo>
                  <a:cubicBezTo>
                    <a:pt x="967" y="307"/>
                    <a:pt x="953" y="293"/>
                    <a:pt x="953" y="293"/>
                  </a:cubicBezTo>
                  <a:lnTo>
                    <a:pt x="939" y="307"/>
                  </a:lnTo>
                  <a:lnTo>
                    <a:pt x="897" y="307"/>
                  </a:lnTo>
                  <a:cubicBezTo>
                    <a:pt x="879" y="307"/>
                    <a:pt x="865" y="321"/>
                    <a:pt x="851" y="321"/>
                  </a:cubicBezTo>
                  <a:lnTo>
                    <a:pt x="791" y="321"/>
                  </a:lnTo>
                  <a:cubicBezTo>
                    <a:pt x="763" y="339"/>
                    <a:pt x="735" y="339"/>
                    <a:pt x="704" y="339"/>
                  </a:cubicBezTo>
                  <a:lnTo>
                    <a:pt x="633" y="339"/>
                  </a:lnTo>
                  <a:cubicBezTo>
                    <a:pt x="602" y="321"/>
                    <a:pt x="559" y="321"/>
                    <a:pt x="528" y="321"/>
                  </a:cubicBezTo>
                  <a:cubicBezTo>
                    <a:pt x="500" y="307"/>
                    <a:pt x="471" y="307"/>
                    <a:pt x="440" y="293"/>
                  </a:cubicBezTo>
                  <a:cubicBezTo>
                    <a:pt x="426" y="293"/>
                    <a:pt x="412" y="279"/>
                    <a:pt x="398" y="279"/>
                  </a:cubicBezTo>
                  <a:lnTo>
                    <a:pt x="352" y="265"/>
                  </a:lnTo>
                  <a:cubicBezTo>
                    <a:pt x="324" y="251"/>
                    <a:pt x="310" y="233"/>
                    <a:pt x="281" y="219"/>
                  </a:cubicBezTo>
                  <a:cubicBezTo>
                    <a:pt x="250" y="191"/>
                    <a:pt x="236" y="177"/>
                    <a:pt x="208" y="163"/>
                  </a:cubicBezTo>
                  <a:cubicBezTo>
                    <a:pt x="193" y="145"/>
                    <a:pt x="162" y="131"/>
                    <a:pt x="148" y="117"/>
                  </a:cubicBezTo>
                  <a:lnTo>
                    <a:pt x="106" y="75"/>
                  </a:lnTo>
                  <a:cubicBezTo>
                    <a:pt x="88" y="57"/>
                    <a:pt x="74" y="43"/>
                    <a:pt x="60" y="43"/>
                  </a:cubicBezTo>
                  <a:cubicBezTo>
                    <a:pt x="60" y="29"/>
                    <a:pt x="46" y="15"/>
                    <a:pt x="46" y="15"/>
                  </a:cubicBezTo>
                  <a:cubicBezTo>
                    <a:pt x="32" y="15"/>
                    <a:pt x="32" y="1"/>
                    <a:pt x="32"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04" name="Google Shape;504;p46"/>
            <p:cNvSpPr/>
            <p:nvPr/>
          </p:nvSpPr>
          <p:spPr>
            <a:xfrm>
              <a:off x="2396650" y="4426363"/>
              <a:ext cx="12875" cy="5125"/>
            </a:xfrm>
            <a:custGeom>
              <a:avLst/>
              <a:gdLst/>
              <a:ahLst/>
              <a:cxnLst/>
              <a:rect l="l" t="t" r="r" b="b"/>
              <a:pathLst>
                <a:path w="515" h="205" extrusionOk="0">
                  <a:moveTo>
                    <a:pt x="1" y="1"/>
                  </a:moveTo>
                  <a:lnTo>
                    <a:pt x="1" y="15"/>
                  </a:lnTo>
                  <a:cubicBezTo>
                    <a:pt x="1" y="15"/>
                    <a:pt x="1" y="29"/>
                    <a:pt x="18" y="43"/>
                  </a:cubicBezTo>
                  <a:cubicBezTo>
                    <a:pt x="33" y="43"/>
                    <a:pt x="47" y="75"/>
                    <a:pt x="61" y="89"/>
                  </a:cubicBezTo>
                  <a:cubicBezTo>
                    <a:pt x="75" y="103"/>
                    <a:pt x="106" y="117"/>
                    <a:pt x="135" y="131"/>
                  </a:cubicBezTo>
                  <a:cubicBezTo>
                    <a:pt x="163" y="145"/>
                    <a:pt x="194" y="163"/>
                    <a:pt x="223" y="177"/>
                  </a:cubicBezTo>
                  <a:cubicBezTo>
                    <a:pt x="296" y="191"/>
                    <a:pt x="370" y="205"/>
                    <a:pt x="412" y="205"/>
                  </a:cubicBezTo>
                  <a:cubicBezTo>
                    <a:pt x="441" y="191"/>
                    <a:pt x="472" y="191"/>
                    <a:pt x="486" y="191"/>
                  </a:cubicBezTo>
                  <a:lnTo>
                    <a:pt x="500" y="191"/>
                  </a:lnTo>
                  <a:cubicBezTo>
                    <a:pt x="514" y="191"/>
                    <a:pt x="514" y="177"/>
                    <a:pt x="514" y="177"/>
                  </a:cubicBezTo>
                  <a:cubicBezTo>
                    <a:pt x="514" y="163"/>
                    <a:pt x="500" y="163"/>
                    <a:pt x="500" y="163"/>
                  </a:cubicBezTo>
                  <a:lnTo>
                    <a:pt x="472" y="163"/>
                  </a:lnTo>
                  <a:cubicBezTo>
                    <a:pt x="458" y="163"/>
                    <a:pt x="441" y="177"/>
                    <a:pt x="412" y="177"/>
                  </a:cubicBezTo>
                  <a:cubicBezTo>
                    <a:pt x="370" y="177"/>
                    <a:pt x="296" y="163"/>
                    <a:pt x="237" y="145"/>
                  </a:cubicBezTo>
                  <a:cubicBezTo>
                    <a:pt x="177" y="117"/>
                    <a:pt x="121" y="89"/>
                    <a:pt x="75" y="57"/>
                  </a:cubicBezTo>
                  <a:lnTo>
                    <a:pt x="33" y="15"/>
                  </a:lnTo>
                  <a:lnTo>
                    <a:pt x="18" y="1"/>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05" name="Google Shape;505;p46"/>
            <p:cNvSpPr/>
            <p:nvPr/>
          </p:nvSpPr>
          <p:spPr>
            <a:xfrm>
              <a:off x="2288225" y="4250738"/>
              <a:ext cx="212575" cy="144025"/>
            </a:xfrm>
            <a:custGeom>
              <a:avLst/>
              <a:gdLst/>
              <a:ahLst/>
              <a:cxnLst/>
              <a:rect l="l" t="t" r="r" b="b"/>
              <a:pathLst>
                <a:path w="8503" h="5761" extrusionOk="0">
                  <a:moveTo>
                    <a:pt x="5072" y="1"/>
                  </a:moveTo>
                  <a:cubicBezTo>
                    <a:pt x="4544" y="1"/>
                    <a:pt x="4018" y="110"/>
                    <a:pt x="3518" y="269"/>
                  </a:cubicBezTo>
                  <a:cubicBezTo>
                    <a:pt x="2361" y="634"/>
                    <a:pt x="1246" y="1310"/>
                    <a:pt x="602" y="2351"/>
                  </a:cubicBezTo>
                  <a:cubicBezTo>
                    <a:pt x="205" y="2981"/>
                    <a:pt x="1" y="3740"/>
                    <a:pt x="61" y="4476"/>
                  </a:cubicBezTo>
                  <a:cubicBezTo>
                    <a:pt x="89" y="4855"/>
                    <a:pt x="177" y="5221"/>
                    <a:pt x="353" y="5559"/>
                  </a:cubicBezTo>
                  <a:cubicBezTo>
                    <a:pt x="426" y="5704"/>
                    <a:pt x="508" y="5760"/>
                    <a:pt x="594" y="5760"/>
                  </a:cubicBezTo>
                  <a:cubicBezTo>
                    <a:pt x="767" y="5760"/>
                    <a:pt x="953" y="5531"/>
                    <a:pt x="1102" y="5355"/>
                  </a:cubicBezTo>
                  <a:cubicBezTo>
                    <a:pt x="1348" y="5003"/>
                    <a:pt x="1496" y="4592"/>
                    <a:pt x="1584" y="4180"/>
                  </a:cubicBezTo>
                  <a:cubicBezTo>
                    <a:pt x="1717" y="3522"/>
                    <a:pt x="1745" y="3213"/>
                    <a:pt x="1833" y="2555"/>
                  </a:cubicBezTo>
                  <a:cubicBezTo>
                    <a:pt x="2052" y="3037"/>
                    <a:pt x="2948" y="3726"/>
                    <a:pt x="3314" y="3758"/>
                  </a:cubicBezTo>
                  <a:cubicBezTo>
                    <a:pt x="3390" y="3768"/>
                    <a:pt x="3467" y="3777"/>
                    <a:pt x="3543" y="3777"/>
                  </a:cubicBezTo>
                  <a:cubicBezTo>
                    <a:pt x="3673" y="3777"/>
                    <a:pt x="3798" y="3752"/>
                    <a:pt x="3898" y="3670"/>
                  </a:cubicBezTo>
                  <a:cubicBezTo>
                    <a:pt x="4028" y="3562"/>
                    <a:pt x="4074" y="3361"/>
                    <a:pt x="4010" y="3210"/>
                  </a:cubicBezTo>
                  <a:lnTo>
                    <a:pt x="4010" y="3210"/>
                  </a:lnTo>
                  <a:cubicBezTo>
                    <a:pt x="4136" y="3397"/>
                    <a:pt x="4264" y="3579"/>
                    <a:pt x="4426" y="3740"/>
                  </a:cubicBezTo>
                  <a:cubicBezTo>
                    <a:pt x="4619" y="3916"/>
                    <a:pt x="4866" y="4050"/>
                    <a:pt x="5129" y="4064"/>
                  </a:cubicBezTo>
                  <a:cubicBezTo>
                    <a:pt x="5142" y="4065"/>
                    <a:pt x="5155" y="4065"/>
                    <a:pt x="5167" y="4065"/>
                  </a:cubicBezTo>
                  <a:cubicBezTo>
                    <a:pt x="5435" y="4065"/>
                    <a:pt x="5695" y="3924"/>
                    <a:pt x="5833" y="3712"/>
                  </a:cubicBezTo>
                  <a:cubicBezTo>
                    <a:pt x="5995" y="3477"/>
                    <a:pt x="6026" y="3171"/>
                    <a:pt x="5921" y="2921"/>
                  </a:cubicBezTo>
                  <a:lnTo>
                    <a:pt x="5921" y="2921"/>
                  </a:lnTo>
                  <a:cubicBezTo>
                    <a:pt x="6114" y="3213"/>
                    <a:pt x="6304" y="3508"/>
                    <a:pt x="6554" y="3758"/>
                  </a:cubicBezTo>
                  <a:cubicBezTo>
                    <a:pt x="6818" y="3990"/>
                    <a:pt x="7138" y="4180"/>
                    <a:pt x="7490" y="4198"/>
                  </a:cubicBezTo>
                  <a:cubicBezTo>
                    <a:pt x="7502" y="4198"/>
                    <a:pt x="7514" y="4198"/>
                    <a:pt x="7526" y="4198"/>
                  </a:cubicBezTo>
                  <a:cubicBezTo>
                    <a:pt x="7867" y="4198"/>
                    <a:pt x="8212" y="4011"/>
                    <a:pt x="8355" y="3712"/>
                  </a:cubicBezTo>
                  <a:cubicBezTo>
                    <a:pt x="8503" y="3375"/>
                    <a:pt x="8383" y="2995"/>
                    <a:pt x="8267" y="2657"/>
                  </a:cubicBezTo>
                  <a:cubicBezTo>
                    <a:pt x="7975" y="1851"/>
                    <a:pt x="7578" y="1032"/>
                    <a:pt x="6888" y="532"/>
                  </a:cubicBezTo>
                  <a:cubicBezTo>
                    <a:pt x="6406" y="195"/>
                    <a:pt x="5819" y="33"/>
                    <a:pt x="5249" y="5"/>
                  </a:cubicBezTo>
                  <a:cubicBezTo>
                    <a:pt x="5190" y="2"/>
                    <a:pt x="5131" y="1"/>
                    <a:pt x="5072" y="1"/>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06" name="Google Shape;506;p46"/>
            <p:cNvSpPr/>
            <p:nvPr/>
          </p:nvSpPr>
          <p:spPr>
            <a:xfrm>
              <a:off x="2301425" y="4265888"/>
              <a:ext cx="22000" cy="36600"/>
            </a:xfrm>
            <a:custGeom>
              <a:avLst/>
              <a:gdLst/>
              <a:ahLst/>
              <a:cxnLst/>
              <a:rect l="l" t="t" r="r" b="b"/>
              <a:pathLst>
                <a:path w="880" h="1464" extrusionOk="0">
                  <a:moveTo>
                    <a:pt x="676" y="0"/>
                  </a:moveTo>
                  <a:cubicBezTo>
                    <a:pt x="616" y="0"/>
                    <a:pt x="574" y="42"/>
                    <a:pt x="542" y="102"/>
                  </a:cubicBezTo>
                  <a:cubicBezTo>
                    <a:pt x="528" y="144"/>
                    <a:pt x="528" y="204"/>
                    <a:pt x="528" y="250"/>
                  </a:cubicBezTo>
                  <a:cubicBezTo>
                    <a:pt x="514" y="616"/>
                    <a:pt x="556" y="968"/>
                    <a:pt x="662" y="1319"/>
                  </a:cubicBezTo>
                  <a:cubicBezTo>
                    <a:pt x="528" y="1070"/>
                    <a:pt x="398" y="834"/>
                    <a:pt x="264" y="584"/>
                  </a:cubicBezTo>
                  <a:cubicBezTo>
                    <a:pt x="225" y="532"/>
                    <a:pt x="183" y="452"/>
                    <a:pt x="107" y="452"/>
                  </a:cubicBezTo>
                  <a:cubicBezTo>
                    <a:pt x="101" y="452"/>
                    <a:pt x="95" y="453"/>
                    <a:pt x="88" y="454"/>
                  </a:cubicBezTo>
                  <a:cubicBezTo>
                    <a:pt x="46" y="468"/>
                    <a:pt x="0" y="528"/>
                    <a:pt x="0" y="584"/>
                  </a:cubicBezTo>
                  <a:cubicBezTo>
                    <a:pt x="0" y="644"/>
                    <a:pt x="29" y="690"/>
                    <a:pt x="60" y="732"/>
                  </a:cubicBezTo>
                  <a:cubicBezTo>
                    <a:pt x="204" y="1010"/>
                    <a:pt x="412" y="1260"/>
                    <a:pt x="662" y="1464"/>
                  </a:cubicBezTo>
                  <a:lnTo>
                    <a:pt x="792" y="1393"/>
                  </a:lnTo>
                  <a:cubicBezTo>
                    <a:pt x="866" y="1024"/>
                    <a:pt x="880" y="630"/>
                    <a:pt x="852" y="250"/>
                  </a:cubicBezTo>
                  <a:cubicBezTo>
                    <a:pt x="838" y="190"/>
                    <a:pt x="838" y="130"/>
                    <a:pt x="806" y="88"/>
                  </a:cubicBezTo>
                  <a:cubicBezTo>
                    <a:pt x="778" y="42"/>
                    <a:pt x="732" y="0"/>
                    <a:pt x="676" y="0"/>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07" name="Google Shape;507;p46"/>
            <p:cNvSpPr/>
            <p:nvPr/>
          </p:nvSpPr>
          <p:spPr>
            <a:xfrm>
              <a:off x="2321900" y="4346963"/>
              <a:ext cx="39600" cy="39025"/>
            </a:xfrm>
            <a:custGeom>
              <a:avLst/>
              <a:gdLst/>
              <a:ahLst/>
              <a:cxnLst/>
              <a:rect l="l" t="t" r="r" b="b"/>
              <a:pathLst>
                <a:path w="1584" h="1561" extrusionOk="0">
                  <a:moveTo>
                    <a:pt x="981" y="0"/>
                  </a:moveTo>
                  <a:cubicBezTo>
                    <a:pt x="497" y="0"/>
                    <a:pt x="33" y="1284"/>
                    <a:pt x="33" y="1284"/>
                  </a:cubicBezTo>
                  <a:cubicBezTo>
                    <a:pt x="0" y="1491"/>
                    <a:pt x="59" y="1561"/>
                    <a:pt x="153" y="1561"/>
                  </a:cubicBezTo>
                  <a:cubicBezTo>
                    <a:pt x="314" y="1561"/>
                    <a:pt x="578" y="1355"/>
                    <a:pt x="662" y="1270"/>
                  </a:cubicBezTo>
                  <a:cubicBezTo>
                    <a:pt x="792" y="1154"/>
                    <a:pt x="1584" y="155"/>
                    <a:pt x="1056" y="11"/>
                  </a:cubicBezTo>
                  <a:cubicBezTo>
                    <a:pt x="1031" y="4"/>
                    <a:pt x="1006" y="0"/>
                    <a:pt x="981" y="0"/>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08" name="Google Shape;508;p46"/>
            <p:cNvSpPr/>
            <p:nvPr/>
          </p:nvSpPr>
          <p:spPr>
            <a:xfrm>
              <a:off x="2413550" y="4324238"/>
              <a:ext cx="53650" cy="24950"/>
            </a:xfrm>
            <a:custGeom>
              <a:avLst/>
              <a:gdLst/>
              <a:ahLst/>
              <a:cxnLst/>
              <a:rect l="l" t="t" r="r" b="b"/>
              <a:pathLst>
                <a:path w="2146" h="998" extrusionOk="0">
                  <a:moveTo>
                    <a:pt x="614" y="0"/>
                  </a:moveTo>
                  <a:cubicBezTo>
                    <a:pt x="513" y="0"/>
                    <a:pt x="427" y="29"/>
                    <a:pt x="366" y="97"/>
                  </a:cubicBezTo>
                  <a:cubicBezTo>
                    <a:pt x="0" y="494"/>
                    <a:pt x="1189" y="920"/>
                    <a:pt x="1365" y="962"/>
                  </a:cubicBezTo>
                  <a:cubicBezTo>
                    <a:pt x="1426" y="978"/>
                    <a:pt x="1554" y="997"/>
                    <a:pt x="1680" y="997"/>
                  </a:cubicBezTo>
                  <a:cubicBezTo>
                    <a:pt x="1917" y="997"/>
                    <a:pt x="2146" y="929"/>
                    <a:pt x="1907" y="642"/>
                  </a:cubicBezTo>
                  <a:cubicBezTo>
                    <a:pt x="1907" y="642"/>
                    <a:pt x="1094" y="0"/>
                    <a:pt x="614" y="0"/>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09" name="Google Shape;509;p46"/>
            <p:cNvSpPr/>
            <p:nvPr/>
          </p:nvSpPr>
          <p:spPr>
            <a:xfrm>
              <a:off x="2406250" y="4329988"/>
              <a:ext cx="92700" cy="92700"/>
            </a:xfrm>
            <a:custGeom>
              <a:avLst/>
              <a:gdLst/>
              <a:ahLst/>
              <a:cxnLst/>
              <a:rect l="l" t="t" r="r" b="b"/>
              <a:pathLst>
                <a:path w="3708" h="3708" extrusionOk="0">
                  <a:moveTo>
                    <a:pt x="1847" y="307"/>
                  </a:moveTo>
                  <a:cubicBezTo>
                    <a:pt x="2695" y="307"/>
                    <a:pt x="3398" y="996"/>
                    <a:pt x="3398" y="1847"/>
                  </a:cubicBezTo>
                  <a:cubicBezTo>
                    <a:pt x="3398" y="2698"/>
                    <a:pt x="2695" y="3402"/>
                    <a:pt x="1847" y="3402"/>
                  </a:cubicBezTo>
                  <a:cubicBezTo>
                    <a:pt x="996" y="3402"/>
                    <a:pt x="306" y="2698"/>
                    <a:pt x="306" y="1847"/>
                  </a:cubicBezTo>
                  <a:cubicBezTo>
                    <a:pt x="306" y="996"/>
                    <a:pt x="996" y="307"/>
                    <a:pt x="1847" y="307"/>
                  </a:cubicBezTo>
                  <a:close/>
                  <a:moveTo>
                    <a:pt x="1847" y="1"/>
                  </a:moveTo>
                  <a:cubicBezTo>
                    <a:pt x="820" y="1"/>
                    <a:pt x="0" y="820"/>
                    <a:pt x="0" y="1847"/>
                  </a:cubicBezTo>
                  <a:cubicBezTo>
                    <a:pt x="0" y="2874"/>
                    <a:pt x="820" y="3708"/>
                    <a:pt x="1847" y="3708"/>
                  </a:cubicBezTo>
                  <a:cubicBezTo>
                    <a:pt x="2871" y="3708"/>
                    <a:pt x="3708" y="2874"/>
                    <a:pt x="3708" y="1847"/>
                  </a:cubicBezTo>
                  <a:cubicBezTo>
                    <a:pt x="3708" y="820"/>
                    <a:pt x="2871" y="1"/>
                    <a:pt x="1847" y="1"/>
                  </a:cubicBezTo>
                  <a:close/>
                </a:path>
              </a:pathLst>
            </a:custGeom>
            <a:solidFill>
              <a:srgbClr val="2626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10" name="Google Shape;510;p46"/>
            <p:cNvSpPr/>
            <p:nvPr/>
          </p:nvSpPr>
          <p:spPr>
            <a:xfrm>
              <a:off x="2402550" y="4391213"/>
              <a:ext cx="22000" cy="22350"/>
            </a:xfrm>
            <a:custGeom>
              <a:avLst/>
              <a:gdLst/>
              <a:ahLst/>
              <a:cxnLst/>
              <a:rect l="l" t="t" r="r" b="b"/>
              <a:pathLst>
                <a:path w="880" h="894" extrusionOk="0">
                  <a:moveTo>
                    <a:pt x="502" y="1"/>
                  </a:moveTo>
                  <a:cubicBezTo>
                    <a:pt x="343" y="1"/>
                    <a:pt x="162" y="213"/>
                    <a:pt x="1" y="232"/>
                  </a:cubicBezTo>
                  <a:lnTo>
                    <a:pt x="293" y="893"/>
                  </a:lnTo>
                  <a:cubicBezTo>
                    <a:pt x="293" y="893"/>
                    <a:pt x="880" y="584"/>
                    <a:pt x="704" y="176"/>
                  </a:cubicBezTo>
                  <a:cubicBezTo>
                    <a:pt x="644" y="46"/>
                    <a:pt x="575" y="1"/>
                    <a:pt x="502" y="1"/>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11" name="Google Shape;511;p46"/>
            <p:cNvSpPr/>
            <p:nvPr/>
          </p:nvSpPr>
          <p:spPr>
            <a:xfrm>
              <a:off x="2392275" y="4365163"/>
              <a:ext cx="29375" cy="48750"/>
            </a:xfrm>
            <a:custGeom>
              <a:avLst/>
              <a:gdLst/>
              <a:ahLst/>
              <a:cxnLst/>
              <a:rect l="l" t="t" r="r" b="b"/>
              <a:pathLst>
                <a:path w="1175" h="1950" extrusionOk="0">
                  <a:moveTo>
                    <a:pt x="18" y="1"/>
                  </a:moveTo>
                  <a:cubicBezTo>
                    <a:pt x="0" y="1"/>
                    <a:pt x="0" y="1"/>
                    <a:pt x="0" y="15"/>
                  </a:cubicBezTo>
                  <a:cubicBezTo>
                    <a:pt x="0" y="15"/>
                    <a:pt x="0" y="60"/>
                    <a:pt x="18" y="148"/>
                  </a:cubicBezTo>
                  <a:cubicBezTo>
                    <a:pt x="32" y="236"/>
                    <a:pt x="46" y="352"/>
                    <a:pt x="60" y="500"/>
                  </a:cubicBezTo>
                  <a:cubicBezTo>
                    <a:pt x="74" y="570"/>
                    <a:pt x="88" y="644"/>
                    <a:pt x="106" y="732"/>
                  </a:cubicBezTo>
                  <a:cubicBezTo>
                    <a:pt x="120" y="820"/>
                    <a:pt x="148" y="894"/>
                    <a:pt x="176" y="982"/>
                  </a:cubicBezTo>
                  <a:cubicBezTo>
                    <a:pt x="176" y="1028"/>
                    <a:pt x="208" y="1084"/>
                    <a:pt x="222" y="1130"/>
                  </a:cubicBezTo>
                  <a:cubicBezTo>
                    <a:pt x="236" y="1172"/>
                    <a:pt x="264" y="1218"/>
                    <a:pt x="296" y="1260"/>
                  </a:cubicBezTo>
                  <a:cubicBezTo>
                    <a:pt x="310" y="1274"/>
                    <a:pt x="338" y="1306"/>
                    <a:pt x="369" y="1306"/>
                  </a:cubicBezTo>
                  <a:lnTo>
                    <a:pt x="398" y="1306"/>
                  </a:lnTo>
                  <a:cubicBezTo>
                    <a:pt x="398" y="1320"/>
                    <a:pt x="412" y="1320"/>
                    <a:pt x="412" y="1320"/>
                  </a:cubicBezTo>
                  <a:lnTo>
                    <a:pt x="426" y="1306"/>
                  </a:lnTo>
                  <a:lnTo>
                    <a:pt x="457" y="1306"/>
                  </a:lnTo>
                  <a:cubicBezTo>
                    <a:pt x="514" y="1291"/>
                    <a:pt x="559" y="1260"/>
                    <a:pt x="602" y="1232"/>
                  </a:cubicBezTo>
                  <a:cubicBezTo>
                    <a:pt x="689" y="1186"/>
                    <a:pt x="763" y="1130"/>
                    <a:pt x="851" y="1098"/>
                  </a:cubicBezTo>
                  <a:cubicBezTo>
                    <a:pt x="871" y="1088"/>
                    <a:pt x="900" y="1078"/>
                    <a:pt x="925" y="1078"/>
                  </a:cubicBezTo>
                  <a:cubicBezTo>
                    <a:pt x="935" y="1078"/>
                    <a:pt x="945" y="1080"/>
                    <a:pt x="953" y="1084"/>
                  </a:cubicBezTo>
                  <a:cubicBezTo>
                    <a:pt x="999" y="1098"/>
                    <a:pt x="1013" y="1130"/>
                    <a:pt x="1041" y="1158"/>
                  </a:cubicBezTo>
                  <a:cubicBezTo>
                    <a:pt x="1087" y="1232"/>
                    <a:pt x="1115" y="1320"/>
                    <a:pt x="1115" y="1393"/>
                  </a:cubicBezTo>
                  <a:cubicBezTo>
                    <a:pt x="1115" y="1467"/>
                    <a:pt x="1087" y="1538"/>
                    <a:pt x="1041" y="1597"/>
                  </a:cubicBezTo>
                  <a:cubicBezTo>
                    <a:pt x="1013" y="1657"/>
                    <a:pt x="967" y="1699"/>
                    <a:pt x="925" y="1745"/>
                  </a:cubicBezTo>
                  <a:cubicBezTo>
                    <a:pt x="879" y="1787"/>
                    <a:pt x="837" y="1819"/>
                    <a:pt x="809" y="1847"/>
                  </a:cubicBezTo>
                  <a:cubicBezTo>
                    <a:pt x="749" y="1889"/>
                    <a:pt x="704" y="1921"/>
                    <a:pt x="704" y="1921"/>
                  </a:cubicBezTo>
                  <a:cubicBezTo>
                    <a:pt x="689" y="1921"/>
                    <a:pt x="689" y="1935"/>
                    <a:pt x="689" y="1935"/>
                  </a:cubicBezTo>
                  <a:cubicBezTo>
                    <a:pt x="704" y="1949"/>
                    <a:pt x="704" y="1949"/>
                    <a:pt x="721" y="1949"/>
                  </a:cubicBezTo>
                  <a:lnTo>
                    <a:pt x="749" y="1921"/>
                  </a:lnTo>
                  <a:cubicBezTo>
                    <a:pt x="763" y="1921"/>
                    <a:pt x="791" y="1907"/>
                    <a:pt x="837" y="1875"/>
                  </a:cubicBezTo>
                  <a:cubicBezTo>
                    <a:pt x="911" y="1833"/>
                    <a:pt x="1013" y="1759"/>
                    <a:pt x="1087" y="1626"/>
                  </a:cubicBezTo>
                  <a:cubicBezTo>
                    <a:pt x="1129" y="1569"/>
                    <a:pt x="1175" y="1481"/>
                    <a:pt x="1175" y="1393"/>
                  </a:cubicBezTo>
                  <a:cubicBezTo>
                    <a:pt x="1175" y="1306"/>
                    <a:pt x="1161" y="1204"/>
                    <a:pt x="1101" y="1130"/>
                  </a:cubicBezTo>
                  <a:cubicBezTo>
                    <a:pt x="1073" y="1084"/>
                    <a:pt x="1041" y="1042"/>
                    <a:pt x="985" y="1010"/>
                  </a:cubicBezTo>
                  <a:cubicBezTo>
                    <a:pt x="968" y="1006"/>
                    <a:pt x="951" y="1004"/>
                    <a:pt x="934" y="1004"/>
                  </a:cubicBezTo>
                  <a:cubicBezTo>
                    <a:pt x="892" y="1004"/>
                    <a:pt x="853" y="1015"/>
                    <a:pt x="823" y="1028"/>
                  </a:cubicBezTo>
                  <a:cubicBezTo>
                    <a:pt x="721" y="1056"/>
                    <a:pt x="647" y="1130"/>
                    <a:pt x="559" y="1172"/>
                  </a:cubicBezTo>
                  <a:cubicBezTo>
                    <a:pt x="528" y="1204"/>
                    <a:pt x="485" y="1218"/>
                    <a:pt x="440" y="1232"/>
                  </a:cubicBezTo>
                  <a:lnTo>
                    <a:pt x="398" y="1232"/>
                  </a:lnTo>
                  <a:cubicBezTo>
                    <a:pt x="383" y="1232"/>
                    <a:pt x="369" y="1218"/>
                    <a:pt x="352" y="1204"/>
                  </a:cubicBezTo>
                  <a:cubicBezTo>
                    <a:pt x="324" y="1172"/>
                    <a:pt x="310" y="1130"/>
                    <a:pt x="281" y="1098"/>
                  </a:cubicBezTo>
                  <a:cubicBezTo>
                    <a:pt x="264" y="1056"/>
                    <a:pt x="250" y="1010"/>
                    <a:pt x="236" y="968"/>
                  </a:cubicBezTo>
                  <a:cubicBezTo>
                    <a:pt x="176" y="792"/>
                    <a:pt x="148" y="630"/>
                    <a:pt x="120" y="482"/>
                  </a:cubicBezTo>
                  <a:cubicBezTo>
                    <a:pt x="88" y="352"/>
                    <a:pt x="74" y="236"/>
                    <a:pt x="60" y="148"/>
                  </a:cubicBezTo>
                  <a:cubicBezTo>
                    <a:pt x="46" y="60"/>
                    <a:pt x="32" y="15"/>
                    <a:pt x="32" y="15"/>
                  </a:cubicBezTo>
                  <a:cubicBezTo>
                    <a:pt x="32" y="1"/>
                    <a:pt x="32" y="1"/>
                    <a:pt x="18"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12" name="Google Shape;512;p46"/>
            <p:cNvSpPr/>
            <p:nvPr/>
          </p:nvSpPr>
          <p:spPr>
            <a:xfrm>
              <a:off x="2300725" y="4355238"/>
              <a:ext cx="92700" cy="92800"/>
            </a:xfrm>
            <a:custGeom>
              <a:avLst/>
              <a:gdLst/>
              <a:ahLst/>
              <a:cxnLst/>
              <a:rect l="l" t="t" r="r" b="b"/>
              <a:pathLst>
                <a:path w="3708" h="3712" extrusionOk="0">
                  <a:moveTo>
                    <a:pt x="1847" y="310"/>
                  </a:moveTo>
                  <a:cubicBezTo>
                    <a:pt x="2695" y="310"/>
                    <a:pt x="3398" y="999"/>
                    <a:pt x="3398" y="1864"/>
                  </a:cubicBezTo>
                  <a:cubicBezTo>
                    <a:pt x="3398" y="2712"/>
                    <a:pt x="2695" y="3401"/>
                    <a:pt x="1847" y="3401"/>
                  </a:cubicBezTo>
                  <a:cubicBezTo>
                    <a:pt x="996" y="3401"/>
                    <a:pt x="306" y="2712"/>
                    <a:pt x="306" y="1864"/>
                  </a:cubicBezTo>
                  <a:cubicBezTo>
                    <a:pt x="306" y="999"/>
                    <a:pt x="996" y="310"/>
                    <a:pt x="1847" y="310"/>
                  </a:cubicBezTo>
                  <a:close/>
                  <a:moveTo>
                    <a:pt x="1847" y="0"/>
                  </a:moveTo>
                  <a:cubicBezTo>
                    <a:pt x="820" y="0"/>
                    <a:pt x="0" y="837"/>
                    <a:pt x="0" y="1864"/>
                  </a:cubicBezTo>
                  <a:cubicBezTo>
                    <a:pt x="0" y="2874"/>
                    <a:pt x="820" y="3711"/>
                    <a:pt x="1847" y="3711"/>
                  </a:cubicBezTo>
                  <a:cubicBezTo>
                    <a:pt x="2871" y="3711"/>
                    <a:pt x="3708" y="2874"/>
                    <a:pt x="3708" y="1864"/>
                  </a:cubicBezTo>
                  <a:cubicBezTo>
                    <a:pt x="3708" y="837"/>
                    <a:pt x="2871" y="0"/>
                    <a:pt x="1847" y="0"/>
                  </a:cubicBezTo>
                  <a:close/>
                </a:path>
              </a:pathLst>
            </a:custGeom>
            <a:solidFill>
              <a:srgbClr val="2626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13" name="Google Shape;513;p46"/>
            <p:cNvSpPr/>
            <p:nvPr/>
          </p:nvSpPr>
          <p:spPr>
            <a:xfrm>
              <a:off x="2385325" y="4379563"/>
              <a:ext cx="26400" cy="14900"/>
            </a:xfrm>
            <a:custGeom>
              <a:avLst/>
              <a:gdLst/>
              <a:ahLst/>
              <a:cxnLst/>
              <a:rect l="l" t="t" r="r" b="b"/>
              <a:pathLst>
                <a:path w="1056" h="596" extrusionOk="0">
                  <a:moveTo>
                    <a:pt x="840" y="1"/>
                  </a:moveTo>
                  <a:cubicBezTo>
                    <a:pt x="380" y="1"/>
                    <a:pt x="12" y="334"/>
                    <a:pt x="0" y="346"/>
                  </a:cubicBezTo>
                  <a:lnTo>
                    <a:pt x="162" y="596"/>
                  </a:lnTo>
                  <a:cubicBezTo>
                    <a:pt x="162" y="596"/>
                    <a:pt x="461" y="310"/>
                    <a:pt x="827" y="310"/>
                  </a:cubicBezTo>
                  <a:cubicBezTo>
                    <a:pt x="883" y="310"/>
                    <a:pt x="941" y="317"/>
                    <a:pt x="999" y="332"/>
                  </a:cubicBezTo>
                  <a:lnTo>
                    <a:pt x="1055" y="26"/>
                  </a:lnTo>
                  <a:cubicBezTo>
                    <a:pt x="982" y="8"/>
                    <a:pt x="910" y="1"/>
                    <a:pt x="840" y="1"/>
                  </a:cubicBezTo>
                  <a:close/>
                </a:path>
              </a:pathLst>
            </a:custGeom>
            <a:solidFill>
              <a:srgbClr val="2626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14" name="Google Shape;514;p46"/>
            <p:cNvSpPr/>
            <p:nvPr/>
          </p:nvSpPr>
          <p:spPr>
            <a:xfrm>
              <a:off x="2320850" y="4235013"/>
              <a:ext cx="104850" cy="52525"/>
            </a:xfrm>
            <a:custGeom>
              <a:avLst/>
              <a:gdLst/>
              <a:ahLst/>
              <a:cxnLst/>
              <a:rect l="l" t="t" r="r" b="b"/>
              <a:pathLst>
                <a:path w="4194" h="2101" extrusionOk="0">
                  <a:moveTo>
                    <a:pt x="3111" y="0"/>
                  </a:moveTo>
                  <a:cubicBezTo>
                    <a:pt x="2473" y="0"/>
                    <a:pt x="1832" y="178"/>
                    <a:pt x="1306" y="532"/>
                  </a:cubicBezTo>
                  <a:cubicBezTo>
                    <a:pt x="718" y="898"/>
                    <a:pt x="251" y="1453"/>
                    <a:pt x="1" y="2083"/>
                  </a:cubicBezTo>
                  <a:lnTo>
                    <a:pt x="29" y="2101"/>
                  </a:lnTo>
                  <a:cubicBezTo>
                    <a:pt x="293" y="1467"/>
                    <a:pt x="747" y="926"/>
                    <a:pt x="1320" y="560"/>
                  </a:cubicBezTo>
                  <a:cubicBezTo>
                    <a:pt x="1850" y="219"/>
                    <a:pt x="2484" y="43"/>
                    <a:pt x="3126" y="43"/>
                  </a:cubicBezTo>
                  <a:cubicBezTo>
                    <a:pt x="3173" y="43"/>
                    <a:pt x="3221" y="44"/>
                    <a:pt x="3269" y="46"/>
                  </a:cubicBezTo>
                  <a:cubicBezTo>
                    <a:pt x="3606" y="60"/>
                    <a:pt x="3842" y="148"/>
                    <a:pt x="3986" y="296"/>
                  </a:cubicBezTo>
                  <a:cubicBezTo>
                    <a:pt x="4088" y="398"/>
                    <a:pt x="4162" y="560"/>
                    <a:pt x="4148" y="708"/>
                  </a:cubicBezTo>
                  <a:cubicBezTo>
                    <a:pt x="4148" y="810"/>
                    <a:pt x="4106" y="912"/>
                    <a:pt x="4032" y="985"/>
                  </a:cubicBezTo>
                  <a:lnTo>
                    <a:pt x="4046" y="1014"/>
                  </a:lnTo>
                  <a:cubicBezTo>
                    <a:pt x="4134" y="940"/>
                    <a:pt x="4194" y="824"/>
                    <a:pt x="4194" y="708"/>
                  </a:cubicBezTo>
                  <a:cubicBezTo>
                    <a:pt x="4194" y="546"/>
                    <a:pt x="4134" y="384"/>
                    <a:pt x="4018" y="268"/>
                  </a:cubicBezTo>
                  <a:cubicBezTo>
                    <a:pt x="3856" y="106"/>
                    <a:pt x="3620" y="32"/>
                    <a:pt x="3269" y="4"/>
                  </a:cubicBezTo>
                  <a:cubicBezTo>
                    <a:pt x="3216" y="2"/>
                    <a:pt x="3163" y="0"/>
                    <a:pt x="3111" y="0"/>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15" name="Google Shape;515;p46"/>
            <p:cNvSpPr/>
            <p:nvPr/>
          </p:nvSpPr>
          <p:spPr>
            <a:xfrm>
              <a:off x="2312425" y="4826488"/>
              <a:ext cx="24200" cy="20525"/>
            </a:xfrm>
            <a:custGeom>
              <a:avLst/>
              <a:gdLst/>
              <a:ahLst/>
              <a:cxnLst/>
              <a:rect l="l" t="t" r="r" b="b"/>
              <a:pathLst>
                <a:path w="968" h="821" extrusionOk="0">
                  <a:moveTo>
                    <a:pt x="851" y="1"/>
                  </a:moveTo>
                  <a:lnTo>
                    <a:pt x="851" y="1"/>
                  </a:lnTo>
                  <a:cubicBezTo>
                    <a:pt x="0" y="176"/>
                    <a:pt x="148" y="704"/>
                    <a:pt x="148" y="704"/>
                  </a:cubicBezTo>
                  <a:cubicBezTo>
                    <a:pt x="398" y="760"/>
                    <a:pt x="514" y="792"/>
                    <a:pt x="820" y="820"/>
                  </a:cubicBezTo>
                  <a:cubicBezTo>
                    <a:pt x="939" y="556"/>
                    <a:pt x="967" y="278"/>
                    <a:pt x="851"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16" name="Google Shape;516;p46"/>
            <p:cNvSpPr/>
            <p:nvPr/>
          </p:nvSpPr>
          <p:spPr>
            <a:xfrm>
              <a:off x="2332550" y="4806613"/>
              <a:ext cx="62375" cy="40925"/>
            </a:xfrm>
            <a:custGeom>
              <a:avLst/>
              <a:gdLst/>
              <a:ahLst/>
              <a:cxnLst/>
              <a:rect l="l" t="t" r="r" b="b"/>
              <a:pathLst>
                <a:path w="2495" h="1637" extrusionOk="0">
                  <a:moveTo>
                    <a:pt x="891" y="1"/>
                  </a:moveTo>
                  <a:cubicBezTo>
                    <a:pt x="243" y="1"/>
                    <a:pt x="324" y="736"/>
                    <a:pt x="324" y="736"/>
                  </a:cubicBezTo>
                  <a:cubicBezTo>
                    <a:pt x="236" y="736"/>
                    <a:pt x="236" y="736"/>
                    <a:pt x="32" y="781"/>
                  </a:cubicBezTo>
                  <a:cubicBezTo>
                    <a:pt x="162" y="1059"/>
                    <a:pt x="120" y="1337"/>
                    <a:pt x="1" y="1601"/>
                  </a:cubicBezTo>
                  <a:cubicBezTo>
                    <a:pt x="343" y="1627"/>
                    <a:pt x="672" y="1637"/>
                    <a:pt x="973" y="1637"/>
                  </a:cubicBezTo>
                  <a:cubicBezTo>
                    <a:pt x="1845" y="1637"/>
                    <a:pt x="2477" y="1555"/>
                    <a:pt x="2477" y="1555"/>
                  </a:cubicBezTo>
                  <a:lnTo>
                    <a:pt x="2495" y="676"/>
                  </a:lnTo>
                  <a:cubicBezTo>
                    <a:pt x="2495" y="406"/>
                    <a:pt x="2264" y="200"/>
                    <a:pt x="2005" y="200"/>
                  </a:cubicBezTo>
                  <a:cubicBezTo>
                    <a:pt x="1944" y="200"/>
                    <a:pt x="1881" y="211"/>
                    <a:pt x="1819" y="236"/>
                  </a:cubicBezTo>
                  <a:cubicBezTo>
                    <a:pt x="1615" y="324"/>
                    <a:pt x="1555" y="444"/>
                    <a:pt x="1527" y="532"/>
                  </a:cubicBezTo>
                  <a:cubicBezTo>
                    <a:pt x="1541" y="356"/>
                    <a:pt x="1351" y="32"/>
                    <a:pt x="968" y="4"/>
                  </a:cubicBezTo>
                  <a:cubicBezTo>
                    <a:pt x="941" y="2"/>
                    <a:pt x="916" y="1"/>
                    <a:pt x="891"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17" name="Google Shape;517;p46"/>
            <p:cNvSpPr/>
            <p:nvPr/>
          </p:nvSpPr>
          <p:spPr>
            <a:xfrm>
              <a:off x="2315450" y="4843688"/>
              <a:ext cx="79475" cy="9800"/>
            </a:xfrm>
            <a:custGeom>
              <a:avLst/>
              <a:gdLst/>
              <a:ahLst/>
              <a:cxnLst/>
              <a:rect l="l" t="t" r="r" b="b"/>
              <a:pathLst>
                <a:path w="3179" h="392" extrusionOk="0">
                  <a:moveTo>
                    <a:pt x="49" y="1"/>
                  </a:moveTo>
                  <a:cubicBezTo>
                    <a:pt x="0" y="1"/>
                    <a:pt x="69" y="220"/>
                    <a:pt x="69" y="220"/>
                  </a:cubicBezTo>
                  <a:cubicBezTo>
                    <a:pt x="573" y="352"/>
                    <a:pt x="1157" y="392"/>
                    <a:pt x="1682" y="392"/>
                  </a:cubicBezTo>
                  <a:cubicBezTo>
                    <a:pt x="2502" y="392"/>
                    <a:pt x="3179" y="294"/>
                    <a:pt x="3179" y="294"/>
                  </a:cubicBezTo>
                  <a:lnTo>
                    <a:pt x="3179" y="104"/>
                  </a:lnTo>
                  <a:cubicBezTo>
                    <a:pt x="3179" y="104"/>
                    <a:pt x="2722" y="146"/>
                    <a:pt x="2057" y="146"/>
                  </a:cubicBezTo>
                  <a:cubicBezTo>
                    <a:pt x="1490" y="146"/>
                    <a:pt x="771" y="115"/>
                    <a:pt x="55" y="2"/>
                  </a:cubicBezTo>
                  <a:cubicBezTo>
                    <a:pt x="53" y="1"/>
                    <a:pt x="51" y="1"/>
                    <a:pt x="49"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18" name="Google Shape;518;p46"/>
            <p:cNvSpPr/>
            <p:nvPr/>
          </p:nvSpPr>
          <p:spPr>
            <a:xfrm>
              <a:off x="2374675" y="4825688"/>
              <a:ext cx="11025" cy="11075"/>
            </a:xfrm>
            <a:custGeom>
              <a:avLst/>
              <a:gdLst/>
              <a:ahLst/>
              <a:cxnLst/>
              <a:rect l="l" t="t" r="r" b="b"/>
              <a:pathLst>
                <a:path w="441" h="443" extrusionOk="0">
                  <a:moveTo>
                    <a:pt x="222" y="1"/>
                  </a:moveTo>
                  <a:cubicBezTo>
                    <a:pt x="106" y="1"/>
                    <a:pt x="1" y="106"/>
                    <a:pt x="1" y="222"/>
                  </a:cubicBezTo>
                  <a:cubicBezTo>
                    <a:pt x="1" y="339"/>
                    <a:pt x="88" y="441"/>
                    <a:pt x="222" y="441"/>
                  </a:cubicBezTo>
                  <a:cubicBezTo>
                    <a:pt x="231" y="442"/>
                    <a:pt x="239" y="442"/>
                    <a:pt x="247" y="442"/>
                  </a:cubicBezTo>
                  <a:cubicBezTo>
                    <a:pt x="353" y="442"/>
                    <a:pt x="440" y="343"/>
                    <a:pt x="440" y="222"/>
                  </a:cubicBezTo>
                  <a:cubicBezTo>
                    <a:pt x="440" y="106"/>
                    <a:pt x="352" y="1"/>
                    <a:pt x="222"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19" name="Google Shape;519;p46"/>
            <p:cNvSpPr/>
            <p:nvPr/>
          </p:nvSpPr>
          <p:spPr>
            <a:xfrm>
              <a:off x="2339500" y="4824288"/>
              <a:ext cx="22000" cy="3625"/>
            </a:xfrm>
            <a:custGeom>
              <a:avLst/>
              <a:gdLst/>
              <a:ahLst/>
              <a:cxnLst/>
              <a:rect l="l" t="t" r="r" b="b"/>
              <a:pathLst>
                <a:path w="880" h="145" extrusionOk="0">
                  <a:moveTo>
                    <a:pt x="60" y="1"/>
                  </a:moveTo>
                  <a:cubicBezTo>
                    <a:pt x="32" y="1"/>
                    <a:pt x="18" y="15"/>
                    <a:pt x="18" y="43"/>
                  </a:cubicBezTo>
                  <a:cubicBezTo>
                    <a:pt x="1" y="74"/>
                    <a:pt x="32" y="89"/>
                    <a:pt x="46" y="89"/>
                  </a:cubicBezTo>
                  <a:lnTo>
                    <a:pt x="824" y="145"/>
                  </a:lnTo>
                  <a:lnTo>
                    <a:pt x="838" y="145"/>
                  </a:lnTo>
                  <a:cubicBezTo>
                    <a:pt x="852" y="145"/>
                    <a:pt x="880" y="117"/>
                    <a:pt x="880" y="103"/>
                  </a:cubicBezTo>
                  <a:cubicBezTo>
                    <a:pt x="880" y="74"/>
                    <a:pt x="866" y="57"/>
                    <a:pt x="838" y="57"/>
                  </a:cubicBezTo>
                  <a:lnTo>
                    <a:pt x="60" y="1"/>
                  </a:ln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20" name="Google Shape;520;p46"/>
            <p:cNvSpPr/>
            <p:nvPr/>
          </p:nvSpPr>
          <p:spPr>
            <a:xfrm>
              <a:off x="2331150" y="4804688"/>
              <a:ext cx="31850" cy="18825"/>
            </a:xfrm>
            <a:custGeom>
              <a:avLst/>
              <a:gdLst/>
              <a:ahLst/>
              <a:cxnLst/>
              <a:rect l="l" t="t" r="r" b="b"/>
              <a:pathLst>
                <a:path w="1274" h="753" extrusionOk="0">
                  <a:moveTo>
                    <a:pt x="422" y="95"/>
                  </a:moveTo>
                  <a:cubicBezTo>
                    <a:pt x="454" y="109"/>
                    <a:pt x="468" y="137"/>
                    <a:pt x="468" y="155"/>
                  </a:cubicBezTo>
                  <a:cubicBezTo>
                    <a:pt x="528" y="243"/>
                    <a:pt x="542" y="331"/>
                    <a:pt x="570" y="419"/>
                  </a:cubicBezTo>
                  <a:cubicBezTo>
                    <a:pt x="570" y="447"/>
                    <a:pt x="584" y="489"/>
                    <a:pt x="584" y="521"/>
                  </a:cubicBezTo>
                  <a:lnTo>
                    <a:pt x="570" y="507"/>
                  </a:lnTo>
                  <a:cubicBezTo>
                    <a:pt x="496" y="401"/>
                    <a:pt x="440" y="285"/>
                    <a:pt x="394" y="169"/>
                  </a:cubicBezTo>
                  <a:cubicBezTo>
                    <a:pt x="380" y="137"/>
                    <a:pt x="380" y="109"/>
                    <a:pt x="394" y="95"/>
                  </a:cubicBezTo>
                  <a:close/>
                  <a:moveTo>
                    <a:pt x="145" y="313"/>
                  </a:moveTo>
                  <a:cubicBezTo>
                    <a:pt x="176" y="313"/>
                    <a:pt x="204" y="331"/>
                    <a:pt x="233" y="345"/>
                  </a:cubicBezTo>
                  <a:cubicBezTo>
                    <a:pt x="335" y="401"/>
                    <a:pt x="422" y="475"/>
                    <a:pt x="510" y="563"/>
                  </a:cubicBezTo>
                  <a:cubicBezTo>
                    <a:pt x="510" y="563"/>
                    <a:pt x="510" y="571"/>
                    <a:pt x="518" y="575"/>
                  </a:cubicBezTo>
                  <a:lnTo>
                    <a:pt x="518" y="575"/>
                  </a:lnTo>
                  <a:cubicBezTo>
                    <a:pt x="387" y="546"/>
                    <a:pt x="244" y="487"/>
                    <a:pt x="131" y="387"/>
                  </a:cubicBezTo>
                  <a:cubicBezTo>
                    <a:pt x="102" y="359"/>
                    <a:pt x="88" y="345"/>
                    <a:pt x="88" y="331"/>
                  </a:cubicBezTo>
                  <a:cubicBezTo>
                    <a:pt x="102" y="331"/>
                    <a:pt x="116" y="313"/>
                    <a:pt x="145" y="313"/>
                  </a:cubicBezTo>
                  <a:close/>
                  <a:moveTo>
                    <a:pt x="410" y="0"/>
                  </a:moveTo>
                  <a:cubicBezTo>
                    <a:pt x="384" y="0"/>
                    <a:pt x="357" y="7"/>
                    <a:pt x="335" y="21"/>
                  </a:cubicBezTo>
                  <a:cubicBezTo>
                    <a:pt x="306" y="49"/>
                    <a:pt x="278" y="95"/>
                    <a:pt x="306" y="197"/>
                  </a:cubicBezTo>
                  <a:cubicBezTo>
                    <a:pt x="320" y="243"/>
                    <a:pt x="352" y="285"/>
                    <a:pt x="366" y="331"/>
                  </a:cubicBezTo>
                  <a:cubicBezTo>
                    <a:pt x="335" y="299"/>
                    <a:pt x="306" y="285"/>
                    <a:pt x="278" y="271"/>
                  </a:cubicBezTo>
                  <a:cubicBezTo>
                    <a:pt x="233" y="243"/>
                    <a:pt x="190" y="225"/>
                    <a:pt x="145" y="211"/>
                  </a:cubicBezTo>
                  <a:cubicBezTo>
                    <a:pt x="71" y="211"/>
                    <a:pt x="14" y="257"/>
                    <a:pt x="0" y="331"/>
                  </a:cubicBezTo>
                  <a:cubicBezTo>
                    <a:pt x="0" y="401"/>
                    <a:pt x="57" y="447"/>
                    <a:pt x="71" y="461"/>
                  </a:cubicBezTo>
                  <a:cubicBezTo>
                    <a:pt x="159" y="521"/>
                    <a:pt x="247" y="577"/>
                    <a:pt x="366" y="623"/>
                  </a:cubicBezTo>
                  <a:cubicBezTo>
                    <a:pt x="366" y="651"/>
                    <a:pt x="380" y="683"/>
                    <a:pt x="408" y="683"/>
                  </a:cubicBezTo>
                  <a:lnTo>
                    <a:pt x="644" y="697"/>
                  </a:lnTo>
                  <a:cubicBezTo>
                    <a:pt x="644" y="711"/>
                    <a:pt x="658" y="711"/>
                    <a:pt x="658" y="711"/>
                  </a:cubicBezTo>
                  <a:cubicBezTo>
                    <a:pt x="672" y="711"/>
                    <a:pt x="672" y="711"/>
                    <a:pt x="672" y="697"/>
                  </a:cubicBezTo>
                  <a:lnTo>
                    <a:pt x="1214" y="753"/>
                  </a:lnTo>
                  <a:lnTo>
                    <a:pt x="1231" y="753"/>
                  </a:lnTo>
                  <a:cubicBezTo>
                    <a:pt x="1246" y="753"/>
                    <a:pt x="1260" y="739"/>
                    <a:pt x="1274" y="711"/>
                  </a:cubicBezTo>
                  <a:cubicBezTo>
                    <a:pt x="1274" y="697"/>
                    <a:pt x="1260" y="665"/>
                    <a:pt x="1231" y="665"/>
                  </a:cubicBezTo>
                  <a:lnTo>
                    <a:pt x="718" y="623"/>
                  </a:lnTo>
                  <a:cubicBezTo>
                    <a:pt x="686" y="549"/>
                    <a:pt x="672" y="475"/>
                    <a:pt x="658" y="401"/>
                  </a:cubicBezTo>
                  <a:cubicBezTo>
                    <a:pt x="630" y="299"/>
                    <a:pt x="616" y="197"/>
                    <a:pt x="556" y="109"/>
                  </a:cubicBezTo>
                  <a:cubicBezTo>
                    <a:pt x="528" y="81"/>
                    <a:pt x="510" y="49"/>
                    <a:pt x="482" y="21"/>
                  </a:cubicBezTo>
                  <a:cubicBezTo>
                    <a:pt x="461" y="7"/>
                    <a:pt x="436" y="0"/>
                    <a:pt x="410"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21" name="Google Shape;521;p46"/>
            <p:cNvSpPr/>
            <p:nvPr/>
          </p:nvSpPr>
          <p:spPr>
            <a:xfrm>
              <a:off x="2474050" y="4826488"/>
              <a:ext cx="24550" cy="20525"/>
            </a:xfrm>
            <a:custGeom>
              <a:avLst/>
              <a:gdLst/>
              <a:ahLst/>
              <a:cxnLst/>
              <a:rect l="l" t="t" r="r" b="b"/>
              <a:pathLst>
                <a:path w="982" h="821" extrusionOk="0">
                  <a:moveTo>
                    <a:pt x="130" y="1"/>
                  </a:moveTo>
                  <a:lnTo>
                    <a:pt x="130" y="1"/>
                  </a:lnTo>
                  <a:cubicBezTo>
                    <a:pt x="0" y="278"/>
                    <a:pt x="43" y="556"/>
                    <a:pt x="159" y="820"/>
                  </a:cubicBezTo>
                  <a:cubicBezTo>
                    <a:pt x="454" y="792"/>
                    <a:pt x="584" y="760"/>
                    <a:pt x="834" y="704"/>
                  </a:cubicBezTo>
                  <a:cubicBezTo>
                    <a:pt x="834" y="704"/>
                    <a:pt x="982" y="176"/>
                    <a:pt x="130"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22" name="Google Shape;522;p46"/>
            <p:cNvSpPr/>
            <p:nvPr/>
          </p:nvSpPr>
          <p:spPr>
            <a:xfrm>
              <a:off x="2415800" y="4806613"/>
              <a:ext cx="62675" cy="40925"/>
            </a:xfrm>
            <a:custGeom>
              <a:avLst/>
              <a:gdLst/>
              <a:ahLst/>
              <a:cxnLst/>
              <a:rect l="l" t="t" r="r" b="b"/>
              <a:pathLst>
                <a:path w="2507" h="1637" extrusionOk="0">
                  <a:moveTo>
                    <a:pt x="1614" y="1"/>
                  </a:moveTo>
                  <a:cubicBezTo>
                    <a:pt x="1590" y="1"/>
                    <a:pt x="1565" y="2"/>
                    <a:pt x="1539" y="4"/>
                  </a:cubicBezTo>
                  <a:cubicBezTo>
                    <a:pt x="1144" y="32"/>
                    <a:pt x="967" y="352"/>
                    <a:pt x="979" y="529"/>
                  </a:cubicBezTo>
                  <a:lnTo>
                    <a:pt x="979" y="529"/>
                  </a:lnTo>
                  <a:cubicBezTo>
                    <a:pt x="979" y="526"/>
                    <a:pt x="978" y="524"/>
                    <a:pt x="976" y="522"/>
                  </a:cubicBezTo>
                  <a:lnTo>
                    <a:pt x="976" y="522"/>
                  </a:lnTo>
                  <a:cubicBezTo>
                    <a:pt x="946" y="435"/>
                    <a:pt x="870" y="321"/>
                    <a:pt x="674" y="236"/>
                  </a:cubicBezTo>
                  <a:cubicBezTo>
                    <a:pt x="614" y="211"/>
                    <a:pt x="553" y="200"/>
                    <a:pt x="493" y="200"/>
                  </a:cubicBezTo>
                  <a:cubicBezTo>
                    <a:pt x="238" y="200"/>
                    <a:pt x="1" y="406"/>
                    <a:pt x="12" y="676"/>
                  </a:cubicBezTo>
                  <a:lnTo>
                    <a:pt x="26" y="1555"/>
                  </a:lnTo>
                  <a:cubicBezTo>
                    <a:pt x="26" y="1555"/>
                    <a:pt x="658" y="1637"/>
                    <a:pt x="1531" y="1637"/>
                  </a:cubicBezTo>
                  <a:cubicBezTo>
                    <a:pt x="1833" y="1637"/>
                    <a:pt x="2163" y="1627"/>
                    <a:pt x="2506" y="1601"/>
                  </a:cubicBezTo>
                  <a:cubicBezTo>
                    <a:pt x="2373" y="1337"/>
                    <a:pt x="2344" y="1059"/>
                    <a:pt x="2475" y="781"/>
                  </a:cubicBezTo>
                  <a:cubicBezTo>
                    <a:pt x="2271" y="736"/>
                    <a:pt x="2271" y="736"/>
                    <a:pt x="2183" y="736"/>
                  </a:cubicBezTo>
                  <a:cubicBezTo>
                    <a:pt x="2183" y="736"/>
                    <a:pt x="2251" y="1"/>
                    <a:pt x="1614"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23" name="Google Shape;523;p46"/>
            <p:cNvSpPr/>
            <p:nvPr/>
          </p:nvSpPr>
          <p:spPr>
            <a:xfrm>
              <a:off x="2423475" y="4825688"/>
              <a:ext cx="11375" cy="11075"/>
            </a:xfrm>
            <a:custGeom>
              <a:avLst/>
              <a:gdLst/>
              <a:ahLst/>
              <a:cxnLst/>
              <a:rect l="l" t="t" r="r" b="b"/>
              <a:pathLst>
                <a:path w="455" h="443" extrusionOk="0">
                  <a:moveTo>
                    <a:pt x="233" y="1"/>
                  </a:moveTo>
                  <a:cubicBezTo>
                    <a:pt x="103" y="1"/>
                    <a:pt x="1" y="106"/>
                    <a:pt x="1" y="222"/>
                  </a:cubicBezTo>
                  <a:cubicBezTo>
                    <a:pt x="1" y="339"/>
                    <a:pt x="103" y="441"/>
                    <a:pt x="219" y="441"/>
                  </a:cubicBezTo>
                  <a:cubicBezTo>
                    <a:pt x="229" y="442"/>
                    <a:pt x="238" y="442"/>
                    <a:pt x="248" y="442"/>
                  </a:cubicBezTo>
                  <a:cubicBezTo>
                    <a:pt x="367" y="442"/>
                    <a:pt x="455" y="343"/>
                    <a:pt x="455" y="222"/>
                  </a:cubicBezTo>
                  <a:cubicBezTo>
                    <a:pt x="455" y="106"/>
                    <a:pt x="353" y="1"/>
                    <a:pt x="233"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24" name="Google Shape;524;p46"/>
            <p:cNvSpPr/>
            <p:nvPr/>
          </p:nvSpPr>
          <p:spPr>
            <a:xfrm>
              <a:off x="2416100" y="4843688"/>
              <a:ext cx="79400" cy="9800"/>
            </a:xfrm>
            <a:custGeom>
              <a:avLst/>
              <a:gdLst/>
              <a:ahLst/>
              <a:cxnLst/>
              <a:rect l="l" t="t" r="r" b="b"/>
              <a:pathLst>
                <a:path w="3176" h="392" extrusionOk="0">
                  <a:moveTo>
                    <a:pt x="3129" y="1"/>
                  </a:moveTo>
                  <a:cubicBezTo>
                    <a:pt x="3128" y="1"/>
                    <a:pt x="3126" y="1"/>
                    <a:pt x="3124" y="2"/>
                  </a:cubicBezTo>
                  <a:cubicBezTo>
                    <a:pt x="2408" y="115"/>
                    <a:pt x="1689" y="146"/>
                    <a:pt x="1121" y="146"/>
                  </a:cubicBezTo>
                  <a:cubicBezTo>
                    <a:pt x="457" y="146"/>
                    <a:pt x="0" y="104"/>
                    <a:pt x="0" y="104"/>
                  </a:cubicBezTo>
                  <a:lnTo>
                    <a:pt x="0" y="294"/>
                  </a:lnTo>
                  <a:cubicBezTo>
                    <a:pt x="0" y="294"/>
                    <a:pt x="676" y="392"/>
                    <a:pt x="1497" y="392"/>
                  </a:cubicBezTo>
                  <a:cubicBezTo>
                    <a:pt x="2022" y="392"/>
                    <a:pt x="2606" y="352"/>
                    <a:pt x="3110" y="220"/>
                  </a:cubicBezTo>
                  <a:cubicBezTo>
                    <a:pt x="3110" y="220"/>
                    <a:pt x="3175" y="1"/>
                    <a:pt x="3129"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25" name="Google Shape;525;p46"/>
            <p:cNvSpPr/>
            <p:nvPr/>
          </p:nvSpPr>
          <p:spPr>
            <a:xfrm>
              <a:off x="2449425" y="4824288"/>
              <a:ext cx="21650" cy="3625"/>
            </a:xfrm>
            <a:custGeom>
              <a:avLst/>
              <a:gdLst/>
              <a:ahLst/>
              <a:cxnLst/>
              <a:rect l="l" t="t" r="r" b="b"/>
              <a:pathLst>
                <a:path w="866" h="145" extrusionOk="0">
                  <a:moveTo>
                    <a:pt x="824" y="1"/>
                  </a:moveTo>
                  <a:lnTo>
                    <a:pt x="46" y="57"/>
                  </a:lnTo>
                  <a:cubicBezTo>
                    <a:pt x="18" y="57"/>
                    <a:pt x="0" y="74"/>
                    <a:pt x="0" y="103"/>
                  </a:cubicBezTo>
                  <a:cubicBezTo>
                    <a:pt x="0" y="117"/>
                    <a:pt x="18" y="145"/>
                    <a:pt x="46" y="145"/>
                  </a:cubicBezTo>
                  <a:lnTo>
                    <a:pt x="824" y="89"/>
                  </a:lnTo>
                  <a:cubicBezTo>
                    <a:pt x="852" y="89"/>
                    <a:pt x="866" y="74"/>
                    <a:pt x="866" y="43"/>
                  </a:cubicBezTo>
                  <a:cubicBezTo>
                    <a:pt x="866" y="15"/>
                    <a:pt x="852" y="1"/>
                    <a:pt x="824"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26" name="Google Shape;526;p46"/>
            <p:cNvSpPr/>
            <p:nvPr/>
          </p:nvSpPr>
          <p:spPr>
            <a:xfrm>
              <a:off x="2448025" y="4804688"/>
              <a:ext cx="31850" cy="18825"/>
            </a:xfrm>
            <a:custGeom>
              <a:avLst/>
              <a:gdLst/>
              <a:ahLst/>
              <a:cxnLst/>
              <a:rect l="l" t="t" r="r" b="b"/>
              <a:pathLst>
                <a:path w="1274" h="753" extrusionOk="0">
                  <a:moveTo>
                    <a:pt x="880" y="95"/>
                  </a:moveTo>
                  <a:cubicBezTo>
                    <a:pt x="880" y="109"/>
                    <a:pt x="880" y="137"/>
                    <a:pt x="865" y="169"/>
                  </a:cubicBezTo>
                  <a:cubicBezTo>
                    <a:pt x="834" y="285"/>
                    <a:pt x="778" y="401"/>
                    <a:pt x="704" y="507"/>
                  </a:cubicBezTo>
                  <a:lnTo>
                    <a:pt x="672" y="521"/>
                  </a:lnTo>
                  <a:cubicBezTo>
                    <a:pt x="690" y="489"/>
                    <a:pt x="704" y="447"/>
                    <a:pt x="704" y="419"/>
                  </a:cubicBezTo>
                  <a:cubicBezTo>
                    <a:pt x="732" y="331"/>
                    <a:pt x="746" y="243"/>
                    <a:pt x="792" y="155"/>
                  </a:cubicBezTo>
                  <a:cubicBezTo>
                    <a:pt x="806" y="137"/>
                    <a:pt x="820" y="109"/>
                    <a:pt x="834" y="95"/>
                  </a:cubicBezTo>
                  <a:close/>
                  <a:moveTo>
                    <a:pt x="1129" y="313"/>
                  </a:moveTo>
                  <a:cubicBezTo>
                    <a:pt x="1157" y="313"/>
                    <a:pt x="1171" y="331"/>
                    <a:pt x="1171" y="331"/>
                  </a:cubicBezTo>
                  <a:cubicBezTo>
                    <a:pt x="1171" y="345"/>
                    <a:pt x="1171" y="359"/>
                    <a:pt x="1129" y="387"/>
                  </a:cubicBezTo>
                  <a:cubicBezTo>
                    <a:pt x="1024" y="489"/>
                    <a:pt x="880" y="549"/>
                    <a:pt x="746" y="577"/>
                  </a:cubicBezTo>
                  <a:lnTo>
                    <a:pt x="760" y="563"/>
                  </a:lnTo>
                  <a:cubicBezTo>
                    <a:pt x="848" y="475"/>
                    <a:pt x="936" y="401"/>
                    <a:pt x="1041" y="345"/>
                  </a:cubicBezTo>
                  <a:cubicBezTo>
                    <a:pt x="1069" y="331"/>
                    <a:pt x="1098" y="313"/>
                    <a:pt x="1129" y="313"/>
                  </a:cubicBezTo>
                  <a:close/>
                  <a:moveTo>
                    <a:pt x="862" y="0"/>
                  </a:moveTo>
                  <a:cubicBezTo>
                    <a:pt x="838" y="0"/>
                    <a:pt x="813" y="7"/>
                    <a:pt x="792" y="21"/>
                  </a:cubicBezTo>
                  <a:cubicBezTo>
                    <a:pt x="760" y="49"/>
                    <a:pt x="732" y="81"/>
                    <a:pt x="718" y="109"/>
                  </a:cubicBezTo>
                  <a:cubicBezTo>
                    <a:pt x="658" y="197"/>
                    <a:pt x="644" y="299"/>
                    <a:pt x="616" y="401"/>
                  </a:cubicBezTo>
                  <a:cubicBezTo>
                    <a:pt x="602" y="475"/>
                    <a:pt x="584" y="549"/>
                    <a:pt x="556" y="623"/>
                  </a:cubicBezTo>
                  <a:lnTo>
                    <a:pt x="42" y="665"/>
                  </a:lnTo>
                  <a:cubicBezTo>
                    <a:pt x="14" y="665"/>
                    <a:pt x="0" y="697"/>
                    <a:pt x="0" y="711"/>
                  </a:cubicBezTo>
                  <a:cubicBezTo>
                    <a:pt x="0" y="739"/>
                    <a:pt x="28" y="753"/>
                    <a:pt x="42" y="753"/>
                  </a:cubicBezTo>
                  <a:lnTo>
                    <a:pt x="584" y="697"/>
                  </a:lnTo>
                  <a:cubicBezTo>
                    <a:pt x="602" y="711"/>
                    <a:pt x="602" y="711"/>
                    <a:pt x="616" y="711"/>
                  </a:cubicBezTo>
                  <a:cubicBezTo>
                    <a:pt x="616" y="711"/>
                    <a:pt x="630" y="711"/>
                    <a:pt x="630" y="697"/>
                  </a:cubicBezTo>
                  <a:lnTo>
                    <a:pt x="865" y="683"/>
                  </a:lnTo>
                  <a:cubicBezTo>
                    <a:pt x="894" y="683"/>
                    <a:pt x="908" y="651"/>
                    <a:pt x="908" y="623"/>
                  </a:cubicBezTo>
                  <a:cubicBezTo>
                    <a:pt x="1010" y="577"/>
                    <a:pt x="1112" y="521"/>
                    <a:pt x="1186" y="461"/>
                  </a:cubicBezTo>
                  <a:cubicBezTo>
                    <a:pt x="1217" y="447"/>
                    <a:pt x="1273" y="401"/>
                    <a:pt x="1259" y="331"/>
                  </a:cubicBezTo>
                  <a:cubicBezTo>
                    <a:pt x="1259" y="257"/>
                    <a:pt x="1186" y="211"/>
                    <a:pt x="1129" y="211"/>
                  </a:cubicBezTo>
                  <a:cubicBezTo>
                    <a:pt x="1084" y="225"/>
                    <a:pt x="1024" y="243"/>
                    <a:pt x="996" y="271"/>
                  </a:cubicBezTo>
                  <a:cubicBezTo>
                    <a:pt x="967" y="285"/>
                    <a:pt x="936" y="299"/>
                    <a:pt x="908" y="331"/>
                  </a:cubicBezTo>
                  <a:cubicBezTo>
                    <a:pt x="922" y="285"/>
                    <a:pt x="936" y="243"/>
                    <a:pt x="953" y="197"/>
                  </a:cubicBezTo>
                  <a:cubicBezTo>
                    <a:pt x="982" y="95"/>
                    <a:pt x="953" y="49"/>
                    <a:pt x="922" y="21"/>
                  </a:cubicBezTo>
                  <a:cubicBezTo>
                    <a:pt x="908" y="7"/>
                    <a:pt x="886" y="0"/>
                    <a:pt x="862"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27" name="Google Shape;527;p46"/>
            <p:cNvSpPr/>
            <p:nvPr/>
          </p:nvSpPr>
          <p:spPr>
            <a:xfrm>
              <a:off x="2277250" y="4413188"/>
              <a:ext cx="125325" cy="172900"/>
            </a:xfrm>
            <a:custGeom>
              <a:avLst/>
              <a:gdLst/>
              <a:ahLst/>
              <a:cxnLst/>
              <a:rect l="l" t="t" r="r" b="b"/>
              <a:pathLst>
                <a:path w="5013" h="6916" extrusionOk="0">
                  <a:moveTo>
                    <a:pt x="222" y="0"/>
                  </a:moveTo>
                  <a:lnTo>
                    <a:pt x="0" y="5744"/>
                  </a:lnTo>
                  <a:lnTo>
                    <a:pt x="4925" y="6916"/>
                  </a:lnTo>
                  <a:cubicBezTo>
                    <a:pt x="4925" y="6916"/>
                    <a:pt x="4999" y="1407"/>
                    <a:pt x="5013" y="1393"/>
                  </a:cubicBezTo>
                  <a:cubicBezTo>
                    <a:pt x="3152" y="528"/>
                    <a:pt x="222" y="0"/>
                    <a:pt x="222"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28" name="Google Shape;528;p46"/>
            <p:cNvSpPr/>
            <p:nvPr/>
          </p:nvSpPr>
          <p:spPr>
            <a:xfrm>
              <a:off x="2268800" y="4414588"/>
              <a:ext cx="133775" cy="173700"/>
            </a:xfrm>
            <a:custGeom>
              <a:avLst/>
              <a:gdLst/>
              <a:ahLst/>
              <a:cxnLst/>
              <a:rect l="l" t="t" r="r" b="b"/>
              <a:pathLst>
                <a:path w="5351" h="6948" extrusionOk="0">
                  <a:moveTo>
                    <a:pt x="222" y="0"/>
                  </a:moveTo>
                  <a:lnTo>
                    <a:pt x="0" y="5748"/>
                  </a:lnTo>
                  <a:lnTo>
                    <a:pt x="5263" y="6948"/>
                  </a:lnTo>
                  <a:cubicBezTo>
                    <a:pt x="5263" y="6948"/>
                    <a:pt x="5337" y="1439"/>
                    <a:pt x="5351" y="1425"/>
                  </a:cubicBezTo>
                  <a:cubicBezTo>
                    <a:pt x="3374" y="546"/>
                    <a:pt x="222" y="0"/>
                    <a:pt x="222"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29" name="Google Shape;529;p46"/>
            <p:cNvSpPr/>
            <p:nvPr/>
          </p:nvSpPr>
          <p:spPr>
            <a:xfrm>
              <a:off x="2266950" y="4416438"/>
              <a:ext cx="135275" cy="174050"/>
            </a:xfrm>
            <a:custGeom>
              <a:avLst/>
              <a:gdLst/>
              <a:ahLst/>
              <a:cxnLst/>
              <a:rect l="l" t="t" r="r" b="b"/>
              <a:pathLst>
                <a:path w="5411" h="6962" extrusionOk="0">
                  <a:moveTo>
                    <a:pt x="1" y="0"/>
                  </a:moveTo>
                  <a:lnTo>
                    <a:pt x="60" y="5762"/>
                  </a:lnTo>
                  <a:lnTo>
                    <a:pt x="5323" y="6961"/>
                  </a:lnTo>
                  <a:cubicBezTo>
                    <a:pt x="5323" y="6961"/>
                    <a:pt x="5411" y="1453"/>
                    <a:pt x="5411" y="1439"/>
                  </a:cubicBezTo>
                  <a:cubicBezTo>
                    <a:pt x="3652" y="662"/>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30" name="Google Shape;530;p46"/>
            <p:cNvSpPr/>
            <p:nvPr/>
          </p:nvSpPr>
          <p:spPr>
            <a:xfrm>
              <a:off x="2402550" y="4415013"/>
              <a:ext cx="126475" cy="171075"/>
            </a:xfrm>
            <a:custGeom>
              <a:avLst/>
              <a:gdLst/>
              <a:ahLst/>
              <a:cxnLst/>
              <a:rect l="l" t="t" r="r" b="b"/>
              <a:pathLst>
                <a:path w="5059" h="6843" extrusionOk="0">
                  <a:moveTo>
                    <a:pt x="4837" y="1"/>
                  </a:moveTo>
                  <a:cubicBezTo>
                    <a:pt x="4837" y="1"/>
                    <a:pt x="1875" y="469"/>
                    <a:pt x="1" y="1320"/>
                  </a:cubicBezTo>
                  <a:cubicBezTo>
                    <a:pt x="15" y="1334"/>
                    <a:pt x="89" y="6843"/>
                    <a:pt x="89" y="6843"/>
                  </a:cubicBezTo>
                  <a:lnTo>
                    <a:pt x="5059" y="5745"/>
                  </a:lnTo>
                  <a:lnTo>
                    <a:pt x="4837" y="1"/>
                  </a:ln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31" name="Google Shape;531;p46"/>
            <p:cNvSpPr/>
            <p:nvPr/>
          </p:nvSpPr>
          <p:spPr>
            <a:xfrm>
              <a:off x="2402550" y="4416438"/>
              <a:ext cx="134825" cy="171850"/>
            </a:xfrm>
            <a:custGeom>
              <a:avLst/>
              <a:gdLst/>
              <a:ahLst/>
              <a:cxnLst/>
              <a:rect l="l" t="t" r="r" b="b"/>
              <a:pathLst>
                <a:path w="5393" h="6874" extrusionOk="0">
                  <a:moveTo>
                    <a:pt x="5175" y="0"/>
                  </a:moveTo>
                  <a:cubicBezTo>
                    <a:pt x="5175" y="0"/>
                    <a:pt x="1995" y="500"/>
                    <a:pt x="1" y="1351"/>
                  </a:cubicBezTo>
                  <a:cubicBezTo>
                    <a:pt x="15" y="1365"/>
                    <a:pt x="89" y="6874"/>
                    <a:pt x="89" y="6874"/>
                  </a:cubicBezTo>
                  <a:lnTo>
                    <a:pt x="5393" y="5748"/>
                  </a:lnTo>
                  <a:lnTo>
                    <a:pt x="5175" y="0"/>
                  </a:ln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32" name="Google Shape;532;p46"/>
            <p:cNvSpPr/>
            <p:nvPr/>
          </p:nvSpPr>
          <p:spPr>
            <a:xfrm>
              <a:off x="2402900" y="4418288"/>
              <a:ext cx="136325" cy="172200"/>
            </a:xfrm>
            <a:custGeom>
              <a:avLst/>
              <a:gdLst/>
              <a:ahLst/>
              <a:cxnLst/>
              <a:rect l="l" t="t" r="r" b="b"/>
              <a:pathLst>
                <a:path w="5453" h="6888" extrusionOk="0">
                  <a:moveTo>
                    <a:pt x="5453" y="0"/>
                  </a:moveTo>
                  <a:cubicBezTo>
                    <a:pt x="5453" y="0"/>
                    <a:pt x="1773" y="616"/>
                    <a:pt x="1" y="1365"/>
                  </a:cubicBezTo>
                  <a:cubicBezTo>
                    <a:pt x="1" y="1379"/>
                    <a:pt x="89" y="6887"/>
                    <a:pt x="89" y="6887"/>
                  </a:cubicBezTo>
                  <a:lnTo>
                    <a:pt x="5397" y="5762"/>
                  </a:lnTo>
                  <a:lnTo>
                    <a:pt x="54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33" name="Google Shape;533;p46"/>
            <p:cNvSpPr/>
            <p:nvPr/>
          </p:nvSpPr>
          <p:spPr>
            <a:xfrm>
              <a:off x="2253050" y="4425113"/>
              <a:ext cx="142225" cy="176900"/>
            </a:xfrm>
            <a:custGeom>
              <a:avLst/>
              <a:gdLst/>
              <a:ahLst/>
              <a:cxnLst/>
              <a:rect l="l" t="t" r="r" b="b"/>
              <a:pathLst>
                <a:path w="5689" h="7076" extrusionOk="0">
                  <a:moveTo>
                    <a:pt x="246" y="1"/>
                  </a:moveTo>
                  <a:cubicBezTo>
                    <a:pt x="109" y="1"/>
                    <a:pt x="1" y="111"/>
                    <a:pt x="1" y="269"/>
                  </a:cubicBezTo>
                  <a:lnTo>
                    <a:pt x="1" y="5795"/>
                  </a:lnTo>
                  <a:cubicBezTo>
                    <a:pt x="1" y="5971"/>
                    <a:pt x="134" y="6147"/>
                    <a:pt x="293" y="6175"/>
                  </a:cubicBezTo>
                  <a:lnTo>
                    <a:pt x="5393" y="7072"/>
                  </a:lnTo>
                  <a:cubicBezTo>
                    <a:pt x="5409" y="7075"/>
                    <a:pt x="5425" y="7076"/>
                    <a:pt x="5441" y="7076"/>
                  </a:cubicBezTo>
                  <a:cubicBezTo>
                    <a:pt x="5580" y="7076"/>
                    <a:pt x="5689" y="6966"/>
                    <a:pt x="5689" y="6808"/>
                  </a:cubicBezTo>
                  <a:lnTo>
                    <a:pt x="5689" y="1282"/>
                  </a:lnTo>
                  <a:cubicBezTo>
                    <a:pt x="5689" y="1106"/>
                    <a:pt x="5555" y="944"/>
                    <a:pt x="5393" y="916"/>
                  </a:cubicBezTo>
                  <a:lnTo>
                    <a:pt x="293" y="5"/>
                  </a:lnTo>
                  <a:cubicBezTo>
                    <a:pt x="277" y="2"/>
                    <a:pt x="261" y="1"/>
                    <a:pt x="246" y="1"/>
                  </a:cubicBezTo>
                  <a:close/>
                </a:path>
              </a:pathLst>
            </a:custGeom>
            <a:solidFill>
              <a:srgbClr val="2B9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34" name="Google Shape;534;p46"/>
            <p:cNvSpPr/>
            <p:nvPr/>
          </p:nvSpPr>
          <p:spPr>
            <a:xfrm>
              <a:off x="2254200" y="4426688"/>
              <a:ext cx="141075" cy="175325"/>
            </a:xfrm>
            <a:custGeom>
              <a:avLst/>
              <a:gdLst/>
              <a:ahLst/>
              <a:cxnLst/>
              <a:rect l="l" t="t" r="r" b="b"/>
              <a:pathLst>
                <a:path w="5643" h="7013" extrusionOk="0">
                  <a:moveTo>
                    <a:pt x="263" y="1"/>
                  </a:moveTo>
                  <a:cubicBezTo>
                    <a:pt x="115" y="1"/>
                    <a:pt x="1" y="101"/>
                    <a:pt x="1" y="266"/>
                  </a:cubicBezTo>
                  <a:lnTo>
                    <a:pt x="1" y="5746"/>
                  </a:lnTo>
                  <a:cubicBezTo>
                    <a:pt x="1" y="5922"/>
                    <a:pt x="131" y="6084"/>
                    <a:pt x="292" y="6112"/>
                  </a:cubicBezTo>
                  <a:lnTo>
                    <a:pt x="5347" y="7009"/>
                  </a:lnTo>
                  <a:cubicBezTo>
                    <a:pt x="5364" y="7012"/>
                    <a:pt x="5380" y="7013"/>
                    <a:pt x="5395" y="7013"/>
                  </a:cubicBezTo>
                  <a:cubicBezTo>
                    <a:pt x="5535" y="7013"/>
                    <a:pt x="5643" y="6904"/>
                    <a:pt x="5643" y="6759"/>
                  </a:cubicBezTo>
                  <a:lnTo>
                    <a:pt x="5643" y="1275"/>
                  </a:lnTo>
                  <a:cubicBezTo>
                    <a:pt x="5643" y="1099"/>
                    <a:pt x="5509" y="941"/>
                    <a:pt x="5347" y="909"/>
                  </a:cubicBezTo>
                  <a:lnTo>
                    <a:pt x="292" y="2"/>
                  </a:lnTo>
                  <a:cubicBezTo>
                    <a:pt x="283" y="1"/>
                    <a:pt x="273" y="1"/>
                    <a:pt x="263"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35" name="Google Shape;535;p46"/>
            <p:cNvSpPr/>
            <p:nvPr/>
          </p:nvSpPr>
          <p:spPr>
            <a:xfrm>
              <a:off x="2409850" y="4425113"/>
              <a:ext cx="142225" cy="176900"/>
            </a:xfrm>
            <a:custGeom>
              <a:avLst/>
              <a:gdLst/>
              <a:ahLst/>
              <a:cxnLst/>
              <a:rect l="l" t="t" r="r" b="b"/>
              <a:pathLst>
                <a:path w="5689" h="7076" extrusionOk="0">
                  <a:moveTo>
                    <a:pt x="5444" y="1"/>
                  </a:moveTo>
                  <a:cubicBezTo>
                    <a:pt x="5429" y="1"/>
                    <a:pt x="5413" y="2"/>
                    <a:pt x="5396" y="5"/>
                  </a:cubicBezTo>
                  <a:lnTo>
                    <a:pt x="296" y="916"/>
                  </a:lnTo>
                  <a:cubicBezTo>
                    <a:pt x="134" y="944"/>
                    <a:pt x="1" y="1106"/>
                    <a:pt x="1" y="1282"/>
                  </a:cubicBezTo>
                  <a:lnTo>
                    <a:pt x="1" y="6808"/>
                  </a:lnTo>
                  <a:cubicBezTo>
                    <a:pt x="1" y="6966"/>
                    <a:pt x="109" y="7076"/>
                    <a:pt x="248" y="7076"/>
                  </a:cubicBezTo>
                  <a:cubicBezTo>
                    <a:pt x="264" y="7076"/>
                    <a:pt x="280" y="7075"/>
                    <a:pt x="296" y="7072"/>
                  </a:cubicBezTo>
                  <a:lnTo>
                    <a:pt x="5396" y="6175"/>
                  </a:lnTo>
                  <a:cubicBezTo>
                    <a:pt x="5558" y="6147"/>
                    <a:pt x="5688" y="5971"/>
                    <a:pt x="5688" y="5795"/>
                  </a:cubicBezTo>
                  <a:lnTo>
                    <a:pt x="5688" y="269"/>
                  </a:lnTo>
                  <a:cubicBezTo>
                    <a:pt x="5688" y="111"/>
                    <a:pt x="5583" y="1"/>
                    <a:pt x="5444" y="1"/>
                  </a:cubicBezTo>
                  <a:close/>
                </a:path>
              </a:pathLst>
            </a:custGeom>
            <a:solidFill>
              <a:srgbClr val="2B9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36" name="Google Shape;536;p46"/>
            <p:cNvSpPr/>
            <p:nvPr/>
          </p:nvSpPr>
          <p:spPr>
            <a:xfrm>
              <a:off x="2409850" y="4426688"/>
              <a:ext cx="141175" cy="175325"/>
            </a:xfrm>
            <a:custGeom>
              <a:avLst/>
              <a:gdLst/>
              <a:ahLst/>
              <a:cxnLst/>
              <a:rect l="l" t="t" r="r" b="b"/>
              <a:pathLst>
                <a:path w="5647" h="7013" extrusionOk="0">
                  <a:moveTo>
                    <a:pt x="5380" y="1"/>
                  </a:moveTo>
                  <a:cubicBezTo>
                    <a:pt x="5370" y="1"/>
                    <a:pt x="5361" y="1"/>
                    <a:pt x="5351" y="2"/>
                  </a:cubicBezTo>
                  <a:lnTo>
                    <a:pt x="296" y="909"/>
                  </a:lnTo>
                  <a:cubicBezTo>
                    <a:pt x="134" y="941"/>
                    <a:pt x="1" y="1099"/>
                    <a:pt x="1" y="1275"/>
                  </a:cubicBezTo>
                  <a:lnTo>
                    <a:pt x="1" y="6759"/>
                  </a:lnTo>
                  <a:cubicBezTo>
                    <a:pt x="1" y="6904"/>
                    <a:pt x="109" y="7013"/>
                    <a:pt x="248" y="7013"/>
                  </a:cubicBezTo>
                  <a:cubicBezTo>
                    <a:pt x="264" y="7013"/>
                    <a:pt x="280" y="7012"/>
                    <a:pt x="296" y="7009"/>
                  </a:cubicBezTo>
                  <a:lnTo>
                    <a:pt x="5351" y="6112"/>
                  </a:lnTo>
                  <a:cubicBezTo>
                    <a:pt x="5512" y="6084"/>
                    <a:pt x="5646" y="5922"/>
                    <a:pt x="5646" y="5746"/>
                  </a:cubicBezTo>
                  <a:lnTo>
                    <a:pt x="5646" y="266"/>
                  </a:lnTo>
                  <a:cubicBezTo>
                    <a:pt x="5646" y="101"/>
                    <a:pt x="5528" y="1"/>
                    <a:pt x="5380"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37" name="Google Shape;537;p46"/>
            <p:cNvSpPr/>
            <p:nvPr/>
          </p:nvSpPr>
          <p:spPr>
            <a:xfrm>
              <a:off x="2389350" y="4449413"/>
              <a:ext cx="27125" cy="153900"/>
            </a:xfrm>
            <a:custGeom>
              <a:avLst/>
              <a:gdLst/>
              <a:ahLst/>
              <a:cxnLst/>
              <a:rect l="l" t="t" r="r" b="b"/>
              <a:pathLst>
                <a:path w="1085" h="6156" extrusionOk="0">
                  <a:moveTo>
                    <a:pt x="163" y="0"/>
                  </a:moveTo>
                  <a:cubicBezTo>
                    <a:pt x="75" y="0"/>
                    <a:pt x="1" y="60"/>
                    <a:pt x="1" y="148"/>
                  </a:cubicBezTo>
                  <a:lnTo>
                    <a:pt x="1" y="6012"/>
                  </a:lnTo>
                  <a:cubicBezTo>
                    <a:pt x="1" y="6082"/>
                    <a:pt x="75" y="6156"/>
                    <a:pt x="163" y="6156"/>
                  </a:cubicBezTo>
                  <a:lnTo>
                    <a:pt x="940" y="6156"/>
                  </a:lnTo>
                  <a:cubicBezTo>
                    <a:pt x="1028" y="6156"/>
                    <a:pt x="1084" y="6082"/>
                    <a:pt x="1084" y="6012"/>
                  </a:cubicBezTo>
                  <a:lnTo>
                    <a:pt x="1084" y="148"/>
                  </a:lnTo>
                  <a:cubicBezTo>
                    <a:pt x="1084" y="60"/>
                    <a:pt x="1028" y="0"/>
                    <a:pt x="940" y="0"/>
                  </a:cubicBezTo>
                  <a:close/>
                </a:path>
              </a:pathLst>
            </a:custGeom>
            <a:solidFill>
              <a:srgbClr val="2B9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38" name="Google Shape;538;p46"/>
            <p:cNvSpPr/>
            <p:nvPr/>
          </p:nvSpPr>
          <p:spPr>
            <a:xfrm>
              <a:off x="2240225" y="4489738"/>
              <a:ext cx="34500" cy="47100"/>
            </a:xfrm>
            <a:custGeom>
              <a:avLst/>
              <a:gdLst/>
              <a:ahLst/>
              <a:cxnLst/>
              <a:rect l="l" t="t" r="r" b="b"/>
              <a:pathLst>
                <a:path w="1380" h="1884" extrusionOk="0">
                  <a:moveTo>
                    <a:pt x="583" y="0"/>
                  </a:moveTo>
                  <a:cubicBezTo>
                    <a:pt x="409" y="0"/>
                    <a:pt x="176" y="410"/>
                    <a:pt x="176" y="410"/>
                  </a:cubicBezTo>
                  <a:cubicBezTo>
                    <a:pt x="176" y="410"/>
                    <a:pt x="0" y="1303"/>
                    <a:pt x="222" y="1655"/>
                  </a:cubicBezTo>
                  <a:cubicBezTo>
                    <a:pt x="319" y="1822"/>
                    <a:pt x="547" y="1883"/>
                    <a:pt x="769" y="1883"/>
                  </a:cubicBezTo>
                  <a:cubicBezTo>
                    <a:pt x="1015" y="1883"/>
                    <a:pt x="1252" y="1807"/>
                    <a:pt x="1291" y="1715"/>
                  </a:cubicBezTo>
                  <a:cubicBezTo>
                    <a:pt x="1345" y="1544"/>
                    <a:pt x="743" y="1504"/>
                    <a:pt x="622" y="1498"/>
                  </a:cubicBezTo>
                  <a:lnTo>
                    <a:pt x="622" y="1498"/>
                  </a:lnTo>
                  <a:cubicBezTo>
                    <a:pt x="648" y="1499"/>
                    <a:pt x="697" y="1500"/>
                    <a:pt x="757" y="1500"/>
                  </a:cubicBezTo>
                  <a:cubicBezTo>
                    <a:pt x="977" y="1500"/>
                    <a:pt x="1355" y="1479"/>
                    <a:pt x="1365" y="1335"/>
                  </a:cubicBezTo>
                  <a:cubicBezTo>
                    <a:pt x="1379" y="1127"/>
                    <a:pt x="574" y="1113"/>
                    <a:pt x="574" y="1113"/>
                  </a:cubicBezTo>
                  <a:cubicBezTo>
                    <a:pt x="574" y="1113"/>
                    <a:pt x="1319" y="1113"/>
                    <a:pt x="1305" y="864"/>
                  </a:cubicBezTo>
                  <a:cubicBezTo>
                    <a:pt x="1297" y="732"/>
                    <a:pt x="1038" y="703"/>
                    <a:pt x="815" y="703"/>
                  </a:cubicBezTo>
                  <a:cubicBezTo>
                    <a:pt x="737" y="703"/>
                    <a:pt x="663" y="707"/>
                    <a:pt x="607" y="710"/>
                  </a:cubicBezTo>
                  <a:lnTo>
                    <a:pt x="607" y="710"/>
                  </a:lnTo>
                  <a:cubicBezTo>
                    <a:pt x="842" y="688"/>
                    <a:pt x="1374" y="621"/>
                    <a:pt x="1305" y="484"/>
                  </a:cubicBezTo>
                  <a:cubicBezTo>
                    <a:pt x="1268" y="396"/>
                    <a:pt x="1077" y="374"/>
                    <a:pt x="896" y="374"/>
                  </a:cubicBezTo>
                  <a:cubicBezTo>
                    <a:pt x="714" y="374"/>
                    <a:pt x="542" y="396"/>
                    <a:pt x="542" y="396"/>
                  </a:cubicBezTo>
                  <a:cubicBezTo>
                    <a:pt x="542" y="396"/>
                    <a:pt x="764" y="30"/>
                    <a:pt x="602" y="2"/>
                  </a:cubicBezTo>
                  <a:cubicBezTo>
                    <a:pt x="596" y="1"/>
                    <a:pt x="589" y="0"/>
                    <a:pt x="583" y="0"/>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39" name="Google Shape;539;p46"/>
            <p:cNvSpPr/>
            <p:nvPr/>
          </p:nvSpPr>
          <p:spPr>
            <a:xfrm>
              <a:off x="2532250" y="4489738"/>
              <a:ext cx="34150" cy="47100"/>
            </a:xfrm>
            <a:custGeom>
              <a:avLst/>
              <a:gdLst/>
              <a:ahLst/>
              <a:cxnLst/>
              <a:rect l="l" t="t" r="r" b="b"/>
              <a:pathLst>
                <a:path w="1366" h="1884" extrusionOk="0">
                  <a:moveTo>
                    <a:pt x="783" y="0"/>
                  </a:moveTo>
                  <a:cubicBezTo>
                    <a:pt x="777" y="0"/>
                    <a:pt x="770" y="1"/>
                    <a:pt x="764" y="2"/>
                  </a:cubicBezTo>
                  <a:cubicBezTo>
                    <a:pt x="602" y="30"/>
                    <a:pt x="821" y="396"/>
                    <a:pt x="821" y="396"/>
                  </a:cubicBezTo>
                  <a:cubicBezTo>
                    <a:pt x="821" y="396"/>
                    <a:pt x="649" y="374"/>
                    <a:pt x="468" y="374"/>
                  </a:cubicBezTo>
                  <a:cubicBezTo>
                    <a:pt x="288" y="374"/>
                    <a:pt x="98" y="396"/>
                    <a:pt x="61" y="484"/>
                  </a:cubicBezTo>
                  <a:cubicBezTo>
                    <a:pt x="3" y="622"/>
                    <a:pt x="535" y="689"/>
                    <a:pt x="764" y="711"/>
                  </a:cubicBezTo>
                  <a:lnTo>
                    <a:pt x="764" y="711"/>
                  </a:lnTo>
                  <a:cubicBezTo>
                    <a:pt x="707" y="707"/>
                    <a:pt x="631" y="703"/>
                    <a:pt x="551" y="703"/>
                  </a:cubicBezTo>
                  <a:cubicBezTo>
                    <a:pt x="328" y="703"/>
                    <a:pt x="69" y="732"/>
                    <a:pt x="61" y="864"/>
                  </a:cubicBezTo>
                  <a:cubicBezTo>
                    <a:pt x="61" y="1113"/>
                    <a:pt x="806" y="1113"/>
                    <a:pt x="806" y="1113"/>
                  </a:cubicBezTo>
                  <a:cubicBezTo>
                    <a:pt x="806" y="1113"/>
                    <a:pt x="1" y="1127"/>
                    <a:pt x="1" y="1335"/>
                  </a:cubicBezTo>
                  <a:cubicBezTo>
                    <a:pt x="11" y="1479"/>
                    <a:pt x="389" y="1500"/>
                    <a:pt x="609" y="1500"/>
                  </a:cubicBezTo>
                  <a:cubicBezTo>
                    <a:pt x="671" y="1500"/>
                    <a:pt x="720" y="1499"/>
                    <a:pt x="745" y="1498"/>
                  </a:cubicBezTo>
                  <a:lnTo>
                    <a:pt x="745" y="1498"/>
                  </a:lnTo>
                  <a:cubicBezTo>
                    <a:pt x="631" y="1504"/>
                    <a:pt x="35" y="1543"/>
                    <a:pt x="89" y="1715"/>
                  </a:cubicBezTo>
                  <a:cubicBezTo>
                    <a:pt x="120" y="1807"/>
                    <a:pt x="354" y="1883"/>
                    <a:pt x="601" y="1883"/>
                  </a:cubicBezTo>
                  <a:cubicBezTo>
                    <a:pt x="823" y="1883"/>
                    <a:pt x="1055" y="1822"/>
                    <a:pt x="1158" y="1655"/>
                  </a:cubicBezTo>
                  <a:cubicBezTo>
                    <a:pt x="1366" y="1303"/>
                    <a:pt x="1204" y="410"/>
                    <a:pt x="1204" y="410"/>
                  </a:cubicBezTo>
                  <a:cubicBezTo>
                    <a:pt x="1204" y="410"/>
                    <a:pt x="958" y="0"/>
                    <a:pt x="783" y="0"/>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40" name="Google Shape;540;p46"/>
            <p:cNvSpPr/>
            <p:nvPr/>
          </p:nvSpPr>
          <p:spPr>
            <a:xfrm>
              <a:off x="2508775" y="4452163"/>
              <a:ext cx="31950" cy="30700"/>
            </a:xfrm>
            <a:custGeom>
              <a:avLst/>
              <a:gdLst/>
              <a:ahLst/>
              <a:cxnLst/>
              <a:rect l="l" t="t" r="r" b="b"/>
              <a:pathLst>
                <a:path w="1278" h="1228" extrusionOk="0">
                  <a:moveTo>
                    <a:pt x="715" y="1"/>
                  </a:moveTo>
                  <a:cubicBezTo>
                    <a:pt x="687" y="1"/>
                    <a:pt x="658" y="13"/>
                    <a:pt x="634" y="38"/>
                  </a:cubicBezTo>
                  <a:lnTo>
                    <a:pt x="486" y="242"/>
                  </a:lnTo>
                  <a:cubicBezTo>
                    <a:pt x="458" y="274"/>
                    <a:pt x="426" y="288"/>
                    <a:pt x="398" y="288"/>
                  </a:cubicBezTo>
                  <a:lnTo>
                    <a:pt x="134" y="274"/>
                  </a:lnTo>
                  <a:cubicBezTo>
                    <a:pt x="61" y="274"/>
                    <a:pt x="1" y="362"/>
                    <a:pt x="46" y="432"/>
                  </a:cubicBezTo>
                  <a:lnTo>
                    <a:pt x="208" y="640"/>
                  </a:lnTo>
                  <a:cubicBezTo>
                    <a:pt x="222" y="668"/>
                    <a:pt x="222" y="696"/>
                    <a:pt x="208" y="742"/>
                  </a:cubicBezTo>
                  <a:lnTo>
                    <a:pt x="120" y="977"/>
                  </a:lnTo>
                  <a:cubicBezTo>
                    <a:pt x="93" y="1038"/>
                    <a:pt x="145" y="1113"/>
                    <a:pt x="217" y="1113"/>
                  </a:cubicBezTo>
                  <a:cubicBezTo>
                    <a:pt x="228" y="1113"/>
                    <a:pt x="239" y="1111"/>
                    <a:pt x="250" y="1107"/>
                  </a:cubicBezTo>
                  <a:lnTo>
                    <a:pt x="500" y="1034"/>
                  </a:lnTo>
                  <a:cubicBezTo>
                    <a:pt x="512" y="1028"/>
                    <a:pt x="524" y="1024"/>
                    <a:pt x="537" y="1024"/>
                  </a:cubicBezTo>
                  <a:cubicBezTo>
                    <a:pt x="554" y="1024"/>
                    <a:pt x="572" y="1031"/>
                    <a:pt x="588" y="1048"/>
                  </a:cubicBezTo>
                  <a:lnTo>
                    <a:pt x="792" y="1209"/>
                  </a:lnTo>
                  <a:cubicBezTo>
                    <a:pt x="809" y="1222"/>
                    <a:pt x="827" y="1228"/>
                    <a:pt x="846" y="1228"/>
                  </a:cubicBezTo>
                  <a:cubicBezTo>
                    <a:pt x="894" y="1228"/>
                    <a:pt x="940" y="1189"/>
                    <a:pt x="940" y="1136"/>
                  </a:cubicBezTo>
                  <a:lnTo>
                    <a:pt x="954" y="872"/>
                  </a:lnTo>
                  <a:cubicBezTo>
                    <a:pt x="954" y="844"/>
                    <a:pt x="968" y="815"/>
                    <a:pt x="1000" y="784"/>
                  </a:cubicBezTo>
                  <a:lnTo>
                    <a:pt x="1218" y="654"/>
                  </a:lnTo>
                  <a:cubicBezTo>
                    <a:pt x="1278" y="594"/>
                    <a:pt x="1264" y="492"/>
                    <a:pt x="1190" y="478"/>
                  </a:cubicBezTo>
                  <a:lnTo>
                    <a:pt x="940" y="390"/>
                  </a:lnTo>
                  <a:cubicBezTo>
                    <a:pt x="912" y="376"/>
                    <a:pt x="880" y="362"/>
                    <a:pt x="880" y="316"/>
                  </a:cubicBezTo>
                  <a:lnTo>
                    <a:pt x="810" y="66"/>
                  </a:lnTo>
                  <a:cubicBezTo>
                    <a:pt x="791" y="23"/>
                    <a:pt x="754" y="1"/>
                    <a:pt x="715"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41" name="Google Shape;541;p46"/>
            <p:cNvSpPr/>
            <p:nvPr/>
          </p:nvSpPr>
          <p:spPr>
            <a:xfrm>
              <a:off x="2276250" y="4541613"/>
              <a:ext cx="31800" cy="30850"/>
            </a:xfrm>
            <a:custGeom>
              <a:avLst/>
              <a:gdLst/>
              <a:ahLst/>
              <a:cxnLst/>
              <a:rect l="l" t="t" r="r" b="b"/>
              <a:pathLst>
                <a:path w="1272" h="1234" extrusionOk="0">
                  <a:moveTo>
                    <a:pt x="714" y="0"/>
                  </a:moveTo>
                  <a:cubicBezTo>
                    <a:pt x="684" y="0"/>
                    <a:pt x="651" y="12"/>
                    <a:pt x="628" y="37"/>
                  </a:cubicBezTo>
                  <a:lnTo>
                    <a:pt x="480" y="255"/>
                  </a:lnTo>
                  <a:cubicBezTo>
                    <a:pt x="452" y="270"/>
                    <a:pt x="420" y="284"/>
                    <a:pt x="392" y="284"/>
                  </a:cubicBezTo>
                  <a:lnTo>
                    <a:pt x="128" y="284"/>
                  </a:lnTo>
                  <a:cubicBezTo>
                    <a:pt x="123" y="283"/>
                    <a:pt x="119" y="282"/>
                    <a:pt x="114" y="282"/>
                  </a:cubicBezTo>
                  <a:cubicBezTo>
                    <a:pt x="47" y="282"/>
                    <a:pt x="1" y="375"/>
                    <a:pt x="40" y="431"/>
                  </a:cubicBezTo>
                  <a:lnTo>
                    <a:pt x="202" y="653"/>
                  </a:lnTo>
                  <a:cubicBezTo>
                    <a:pt x="216" y="667"/>
                    <a:pt x="216" y="709"/>
                    <a:pt x="216" y="741"/>
                  </a:cubicBezTo>
                  <a:lnTo>
                    <a:pt x="114" y="987"/>
                  </a:lnTo>
                  <a:cubicBezTo>
                    <a:pt x="90" y="1050"/>
                    <a:pt x="137" y="1113"/>
                    <a:pt x="206" y="1113"/>
                  </a:cubicBezTo>
                  <a:cubicBezTo>
                    <a:pt x="218" y="1113"/>
                    <a:pt x="231" y="1111"/>
                    <a:pt x="244" y="1107"/>
                  </a:cubicBezTo>
                  <a:lnTo>
                    <a:pt x="494" y="1033"/>
                  </a:lnTo>
                  <a:cubicBezTo>
                    <a:pt x="503" y="1029"/>
                    <a:pt x="512" y="1027"/>
                    <a:pt x="521" y="1027"/>
                  </a:cubicBezTo>
                  <a:cubicBezTo>
                    <a:pt x="542" y="1027"/>
                    <a:pt x="562" y="1037"/>
                    <a:pt x="582" y="1047"/>
                  </a:cubicBezTo>
                  <a:lnTo>
                    <a:pt x="789" y="1209"/>
                  </a:lnTo>
                  <a:cubicBezTo>
                    <a:pt x="805" y="1226"/>
                    <a:pt x="824" y="1233"/>
                    <a:pt x="843" y="1233"/>
                  </a:cubicBezTo>
                  <a:cubicBezTo>
                    <a:pt x="890" y="1233"/>
                    <a:pt x="938" y="1188"/>
                    <a:pt x="948" y="1135"/>
                  </a:cubicBezTo>
                  <a:lnTo>
                    <a:pt x="948" y="871"/>
                  </a:lnTo>
                  <a:cubicBezTo>
                    <a:pt x="948" y="843"/>
                    <a:pt x="965" y="811"/>
                    <a:pt x="993" y="797"/>
                  </a:cubicBezTo>
                  <a:lnTo>
                    <a:pt x="1211" y="653"/>
                  </a:lnTo>
                  <a:cubicBezTo>
                    <a:pt x="1271" y="607"/>
                    <a:pt x="1257" y="505"/>
                    <a:pt x="1183" y="477"/>
                  </a:cubicBezTo>
                  <a:lnTo>
                    <a:pt x="934" y="389"/>
                  </a:lnTo>
                  <a:cubicBezTo>
                    <a:pt x="905" y="372"/>
                    <a:pt x="877" y="357"/>
                    <a:pt x="877" y="329"/>
                  </a:cubicBezTo>
                  <a:lnTo>
                    <a:pt x="803" y="66"/>
                  </a:lnTo>
                  <a:cubicBezTo>
                    <a:pt x="795" y="23"/>
                    <a:pt x="757" y="0"/>
                    <a:pt x="714" y="0"/>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42" name="Google Shape;542;p46"/>
            <p:cNvSpPr/>
            <p:nvPr/>
          </p:nvSpPr>
          <p:spPr>
            <a:xfrm>
              <a:off x="2466300" y="4446688"/>
              <a:ext cx="31525" cy="30700"/>
            </a:xfrm>
            <a:custGeom>
              <a:avLst/>
              <a:gdLst/>
              <a:ahLst/>
              <a:cxnLst/>
              <a:rect l="l" t="t" r="r" b="b"/>
              <a:pathLst>
                <a:path w="1261" h="1228" extrusionOk="0">
                  <a:moveTo>
                    <a:pt x="706" y="1"/>
                  </a:moveTo>
                  <a:cubicBezTo>
                    <a:pt x="678" y="1"/>
                    <a:pt x="649" y="12"/>
                    <a:pt x="630" y="35"/>
                  </a:cubicBezTo>
                  <a:lnTo>
                    <a:pt x="469" y="243"/>
                  </a:lnTo>
                  <a:cubicBezTo>
                    <a:pt x="455" y="271"/>
                    <a:pt x="412" y="285"/>
                    <a:pt x="381" y="285"/>
                  </a:cubicBezTo>
                  <a:lnTo>
                    <a:pt x="117" y="271"/>
                  </a:lnTo>
                  <a:cubicBezTo>
                    <a:pt x="47" y="271"/>
                    <a:pt x="1" y="359"/>
                    <a:pt x="47" y="433"/>
                  </a:cubicBezTo>
                  <a:lnTo>
                    <a:pt x="191" y="637"/>
                  </a:lnTo>
                  <a:cubicBezTo>
                    <a:pt x="205" y="669"/>
                    <a:pt x="222" y="697"/>
                    <a:pt x="205" y="725"/>
                  </a:cubicBezTo>
                  <a:lnTo>
                    <a:pt x="117" y="975"/>
                  </a:lnTo>
                  <a:cubicBezTo>
                    <a:pt x="92" y="1039"/>
                    <a:pt x="145" y="1114"/>
                    <a:pt x="208" y="1114"/>
                  </a:cubicBezTo>
                  <a:cubicBezTo>
                    <a:pt x="217" y="1114"/>
                    <a:pt x="227" y="1112"/>
                    <a:pt x="236" y="1108"/>
                  </a:cubicBezTo>
                  <a:lnTo>
                    <a:pt x="486" y="1034"/>
                  </a:lnTo>
                  <a:cubicBezTo>
                    <a:pt x="498" y="1029"/>
                    <a:pt x="510" y="1025"/>
                    <a:pt x="521" y="1025"/>
                  </a:cubicBezTo>
                  <a:cubicBezTo>
                    <a:pt x="538" y="1025"/>
                    <a:pt x="556" y="1032"/>
                    <a:pt x="574" y="1049"/>
                  </a:cubicBezTo>
                  <a:lnTo>
                    <a:pt x="778" y="1210"/>
                  </a:lnTo>
                  <a:cubicBezTo>
                    <a:pt x="795" y="1222"/>
                    <a:pt x="814" y="1227"/>
                    <a:pt x="834" y="1227"/>
                  </a:cubicBezTo>
                  <a:cubicBezTo>
                    <a:pt x="886" y="1227"/>
                    <a:pt x="940" y="1190"/>
                    <a:pt x="940" y="1136"/>
                  </a:cubicBezTo>
                  <a:lnTo>
                    <a:pt x="940" y="873"/>
                  </a:lnTo>
                  <a:cubicBezTo>
                    <a:pt x="940" y="844"/>
                    <a:pt x="954" y="813"/>
                    <a:pt x="982" y="785"/>
                  </a:cubicBezTo>
                  <a:lnTo>
                    <a:pt x="1204" y="637"/>
                  </a:lnTo>
                  <a:cubicBezTo>
                    <a:pt x="1260" y="595"/>
                    <a:pt x="1246" y="493"/>
                    <a:pt x="1172" y="475"/>
                  </a:cubicBezTo>
                  <a:lnTo>
                    <a:pt x="926" y="387"/>
                  </a:lnTo>
                  <a:cubicBezTo>
                    <a:pt x="894" y="373"/>
                    <a:pt x="880" y="345"/>
                    <a:pt x="866" y="317"/>
                  </a:cubicBezTo>
                  <a:lnTo>
                    <a:pt x="792" y="67"/>
                  </a:lnTo>
                  <a:cubicBezTo>
                    <a:pt x="784" y="24"/>
                    <a:pt x="745" y="1"/>
                    <a:pt x="706" y="1"/>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43" name="Google Shape;543;p46"/>
            <p:cNvSpPr/>
            <p:nvPr/>
          </p:nvSpPr>
          <p:spPr>
            <a:xfrm>
              <a:off x="2483200" y="4491538"/>
              <a:ext cx="31075" cy="30875"/>
            </a:xfrm>
            <a:custGeom>
              <a:avLst/>
              <a:gdLst/>
              <a:ahLst/>
              <a:cxnLst/>
              <a:rect l="l" t="t" r="r" b="b"/>
              <a:pathLst>
                <a:path w="1243" h="1235" extrusionOk="0">
                  <a:moveTo>
                    <a:pt x="481" y="0"/>
                  </a:moveTo>
                  <a:cubicBezTo>
                    <a:pt x="436" y="0"/>
                    <a:pt x="394" y="32"/>
                    <a:pt x="394" y="88"/>
                  </a:cubicBezTo>
                  <a:lnTo>
                    <a:pt x="352" y="338"/>
                  </a:lnTo>
                  <a:cubicBezTo>
                    <a:pt x="352" y="384"/>
                    <a:pt x="338" y="412"/>
                    <a:pt x="306" y="426"/>
                  </a:cubicBezTo>
                  <a:lnTo>
                    <a:pt x="74" y="545"/>
                  </a:lnTo>
                  <a:cubicBezTo>
                    <a:pt x="0" y="574"/>
                    <a:pt x="0" y="676"/>
                    <a:pt x="74" y="721"/>
                  </a:cubicBezTo>
                  <a:lnTo>
                    <a:pt x="306" y="823"/>
                  </a:lnTo>
                  <a:cubicBezTo>
                    <a:pt x="338" y="837"/>
                    <a:pt x="366" y="866"/>
                    <a:pt x="366" y="897"/>
                  </a:cubicBezTo>
                  <a:lnTo>
                    <a:pt x="408" y="1161"/>
                  </a:lnTo>
                  <a:cubicBezTo>
                    <a:pt x="419" y="1206"/>
                    <a:pt x="464" y="1235"/>
                    <a:pt x="507" y="1235"/>
                  </a:cubicBezTo>
                  <a:cubicBezTo>
                    <a:pt x="531" y="1235"/>
                    <a:pt x="555" y="1225"/>
                    <a:pt x="570" y="1203"/>
                  </a:cubicBezTo>
                  <a:lnTo>
                    <a:pt x="760" y="1013"/>
                  </a:lnTo>
                  <a:cubicBezTo>
                    <a:pt x="778" y="999"/>
                    <a:pt x="806" y="985"/>
                    <a:pt x="834" y="985"/>
                  </a:cubicBezTo>
                  <a:lnTo>
                    <a:pt x="1098" y="1027"/>
                  </a:lnTo>
                  <a:cubicBezTo>
                    <a:pt x="1104" y="1028"/>
                    <a:pt x="1110" y="1029"/>
                    <a:pt x="1116" y="1029"/>
                  </a:cubicBezTo>
                  <a:cubicBezTo>
                    <a:pt x="1194" y="1029"/>
                    <a:pt x="1242" y="948"/>
                    <a:pt x="1200" y="880"/>
                  </a:cubicBezTo>
                  <a:lnTo>
                    <a:pt x="1069" y="662"/>
                  </a:lnTo>
                  <a:cubicBezTo>
                    <a:pt x="1055" y="633"/>
                    <a:pt x="1055" y="588"/>
                    <a:pt x="1069" y="560"/>
                  </a:cubicBezTo>
                  <a:lnTo>
                    <a:pt x="1186" y="324"/>
                  </a:lnTo>
                  <a:cubicBezTo>
                    <a:pt x="1227" y="269"/>
                    <a:pt x="1181" y="191"/>
                    <a:pt x="1106" y="191"/>
                  </a:cubicBezTo>
                  <a:cubicBezTo>
                    <a:pt x="1099" y="191"/>
                    <a:pt x="1091" y="192"/>
                    <a:pt x="1084" y="194"/>
                  </a:cubicBezTo>
                  <a:lnTo>
                    <a:pt x="834" y="236"/>
                  </a:lnTo>
                  <a:cubicBezTo>
                    <a:pt x="822" y="240"/>
                    <a:pt x="812" y="241"/>
                    <a:pt x="802" y="241"/>
                  </a:cubicBezTo>
                  <a:cubicBezTo>
                    <a:pt x="776" y="241"/>
                    <a:pt x="756" y="228"/>
                    <a:pt x="746" y="208"/>
                  </a:cubicBezTo>
                  <a:lnTo>
                    <a:pt x="556" y="32"/>
                  </a:lnTo>
                  <a:cubicBezTo>
                    <a:pt x="534" y="10"/>
                    <a:pt x="507" y="0"/>
                    <a:pt x="481"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grpSp>
      <p:grpSp>
        <p:nvGrpSpPr>
          <p:cNvPr id="544" name="Google Shape;544;p46"/>
          <p:cNvGrpSpPr/>
          <p:nvPr/>
        </p:nvGrpSpPr>
        <p:grpSpPr>
          <a:xfrm>
            <a:off x="471170" y="375285"/>
            <a:ext cx="865505" cy="740410"/>
            <a:chOff x="7239422" y="533902"/>
            <a:chExt cx="603540" cy="711075"/>
          </a:xfrm>
        </p:grpSpPr>
        <p:sp>
          <p:nvSpPr>
            <p:cNvPr id="545" name="Google Shape;545;p46"/>
            <p:cNvSpPr/>
            <p:nvPr/>
          </p:nvSpPr>
          <p:spPr>
            <a:xfrm>
              <a:off x="7445088" y="533902"/>
              <a:ext cx="176561" cy="164562"/>
            </a:xfrm>
            <a:custGeom>
              <a:avLst/>
              <a:gdLst/>
              <a:ahLst/>
              <a:cxnLst/>
              <a:rect l="l" t="t" r="r" b="b"/>
              <a:pathLst>
                <a:path w="927" h="864" extrusionOk="0">
                  <a:moveTo>
                    <a:pt x="709" y="0"/>
                  </a:moveTo>
                  <a:cubicBezTo>
                    <a:pt x="632" y="0"/>
                    <a:pt x="463" y="137"/>
                    <a:pt x="463" y="137"/>
                  </a:cubicBezTo>
                  <a:cubicBezTo>
                    <a:pt x="463" y="137"/>
                    <a:pt x="293" y="23"/>
                    <a:pt x="216" y="23"/>
                  </a:cubicBezTo>
                  <a:cubicBezTo>
                    <a:pt x="205" y="23"/>
                    <a:pt x="196" y="25"/>
                    <a:pt x="190" y="30"/>
                  </a:cubicBezTo>
                  <a:cubicBezTo>
                    <a:pt x="127" y="73"/>
                    <a:pt x="263" y="316"/>
                    <a:pt x="263" y="316"/>
                  </a:cubicBezTo>
                  <a:cubicBezTo>
                    <a:pt x="263" y="316"/>
                    <a:pt x="0" y="473"/>
                    <a:pt x="30" y="516"/>
                  </a:cubicBezTo>
                  <a:cubicBezTo>
                    <a:pt x="63" y="564"/>
                    <a:pt x="234" y="570"/>
                    <a:pt x="314" y="570"/>
                  </a:cubicBezTo>
                  <a:cubicBezTo>
                    <a:pt x="340" y="570"/>
                    <a:pt x="357" y="569"/>
                    <a:pt x="357" y="569"/>
                  </a:cubicBezTo>
                  <a:cubicBezTo>
                    <a:pt x="357" y="569"/>
                    <a:pt x="453" y="863"/>
                    <a:pt x="516" y="863"/>
                  </a:cubicBezTo>
                  <a:cubicBezTo>
                    <a:pt x="580" y="863"/>
                    <a:pt x="633" y="569"/>
                    <a:pt x="633" y="569"/>
                  </a:cubicBezTo>
                  <a:cubicBezTo>
                    <a:pt x="633" y="569"/>
                    <a:pt x="688" y="577"/>
                    <a:pt x="748" y="577"/>
                  </a:cubicBezTo>
                  <a:cubicBezTo>
                    <a:pt x="811" y="577"/>
                    <a:pt x="879" y="569"/>
                    <a:pt x="896" y="537"/>
                  </a:cubicBezTo>
                  <a:cubicBezTo>
                    <a:pt x="927" y="483"/>
                    <a:pt x="727" y="283"/>
                    <a:pt x="727" y="283"/>
                  </a:cubicBezTo>
                  <a:cubicBezTo>
                    <a:pt x="727" y="283"/>
                    <a:pt x="790" y="63"/>
                    <a:pt x="737" y="10"/>
                  </a:cubicBezTo>
                  <a:cubicBezTo>
                    <a:pt x="730" y="3"/>
                    <a:pt x="721" y="0"/>
                    <a:pt x="709" y="0"/>
                  </a:cubicBezTo>
                  <a:close/>
                </a:path>
              </a:pathLst>
            </a:custGeom>
            <a:solidFill>
              <a:srgbClr val="65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46" name="Google Shape;546;p46"/>
            <p:cNvSpPr/>
            <p:nvPr/>
          </p:nvSpPr>
          <p:spPr>
            <a:xfrm>
              <a:off x="7354254" y="765609"/>
              <a:ext cx="62473" cy="64758"/>
            </a:xfrm>
            <a:custGeom>
              <a:avLst/>
              <a:gdLst/>
              <a:ahLst/>
              <a:cxnLst/>
              <a:rect l="l" t="t" r="r" b="b"/>
              <a:pathLst>
                <a:path w="328" h="340" extrusionOk="0">
                  <a:moveTo>
                    <a:pt x="160" y="0"/>
                  </a:moveTo>
                  <a:cubicBezTo>
                    <a:pt x="74" y="0"/>
                    <a:pt x="1" y="76"/>
                    <a:pt x="1" y="170"/>
                  </a:cubicBezTo>
                  <a:cubicBezTo>
                    <a:pt x="1" y="266"/>
                    <a:pt x="74" y="339"/>
                    <a:pt x="160" y="339"/>
                  </a:cubicBezTo>
                  <a:cubicBezTo>
                    <a:pt x="254" y="339"/>
                    <a:pt x="327" y="266"/>
                    <a:pt x="327" y="170"/>
                  </a:cubicBezTo>
                  <a:cubicBezTo>
                    <a:pt x="327" y="76"/>
                    <a:pt x="254" y="0"/>
                    <a:pt x="160"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47" name="Google Shape;547;p46"/>
            <p:cNvSpPr/>
            <p:nvPr/>
          </p:nvSpPr>
          <p:spPr>
            <a:xfrm>
              <a:off x="7543386" y="870174"/>
              <a:ext cx="38283" cy="38283"/>
            </a:xfrm>
            <a:custGeom>
              <a:avLst/>
              <a:gdLst/>
              <a:ahLst/>
              <a:cxnLst/>
              <a:rect l="l" t="t" r="r" b="b"/>
              <a:pathLst>
                <a:path w="201" h="201" extrusionOk="0">
                  <a:moveTo>
                    <a:pt x="104" y="1"/>
                  </a:moveTo>
                  <a:cubicBezTo>
                    <a:pt x="41" y="1"/>
                    <a:pt x="0" y="44"/>
                    <a:pt x="0" y="97"/>
                  </a:cubicBezTo>
                  <a:cubicBezTo>
                    <a:pt x="0" y="160"/>
                    <a:pt x="41" y="201"/>
                    <a:pt x="104" y="201"/>
                  </a:cubicBezTo>
                  <a:cubicBezTo>
                    <a:pt x="157" y="201"/>
                    <a:pt x="200" y="160"/>
                    <a:pt x="200" y="97"/>
                  </a:cubicBezTo>
                  <a:cubicBezTo>
                    <a:pt x="200" y="44"/>
                    <a:pt x="157" y="1"/>
                    <a:pt x="104" y="1"/>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48" name="Google Shape;548;p46"/>
            <p:cNvSpPr/>
            <p:nvPr/>
          </p:nvSpPr>
          <p:spPr>
            <a:xfrm>
              <a:off x="7239422" y="1098128"/>
              <a:ext cx="149134" cy="146849"/>
            </a:xfrm>
            <a:custGeom>
              <a:avLst/>
              <a:gdLst/>
              <a:ahLst/>
              <a:cxnLst/>
              <a:rect l="l" t="t" r="r" b="b"/>
              <a:pathLst>
                <a:path w="783" h="771" extrusionOk="0">
                  <a:moveTo>
                    <a:pt x="519" y="0"/>
                  </a:moveTo>
                  <a:lnTo>
                    <a:pt x="317" y="233"/>
                  </a:lnTo>
                  <a:lnTo>
                    <a:pt x="0" y="254"/>
                  </a:lnTo>
                  <a:lnTo>
                    <a:pt x="243" y="454"/>
                  </a:lnTo>
                  <a:lnTo>
                    <a:pt x="266" y="770"/>
                  </a:lnTo>
                  <a:lnTo>
                    <a:pt x="466" y="540"/>
                  </a:lnTo>
                  <a:lnTo>
                    <a:pt x="782" y="507"/>
                  </a:lnTo>
                  <a:lnTo>
                    <a:pt x="550" y="307"/>
                  </a:lnTo>
                  <a:lnTo>
                    <a:pt x="519" y="0"/>
                  </a:ln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49" name="Google Shape;549;p46"/>
            <p:cNvSpPr/>
            <p:nvPr/>
          </p:nvSpPr>
          <p:spPr>
            <a:xfrm>
              <a:off x="7674019" y="983013"/>
              <a:ext cx="168942" cy="167609"/>
            </a:xfrm>
            <a:custGeom>
              <a:avLst/>
              <a:gdLst/>
              <a:ahLst/>
              <a:cxnLst/>
              <a:rect l="l" t="t" r="r" b="b"/>
              <a:pathLst>
                <a:path w="887" h="880" extrusionOk="0">
                  <a:moveTo>
                    <a:pt x="509" y="1"/>
                  </a:moveTo>
                  <a:cubicBezTo>
                    <a:pt x="444" y="1"/>
                    <a:pt x="327" y="245"/>
                    <a:pt x="327" y="245"/>
                  </a:cubicBezTo>
                  <a:cubicBezTo>
                    <a:pt x="327" y="245"/>
                    <a:pt x="227" y="230"/>
                    <a:pt x="143" y="230"/>
                  </a:cubicBezTo>
                  <a:cubicBezTo>
                    <a:pt x="90" y="230"/>
                    <a:pt x="43" y="236"/>
                    <a:pt x="31" y="255"/>
                  </a:cubicBezTo>
                  <a:cubicBezTo>
                    <a:pt x="0" y="318"/>
                    <a:pt x="210" y="478"/>
                    <a:pt x="210" y="478"/>
                  </a:cubicBezTo>
                  <a:cubicBezTo>
                    <a:pt x="210" y="478"/>
                    <a:pt x="51" y="731"/>
                    <a:pt x="84" y="762"/>
                  </a:cubicBezTo>
                  <a:cubicBezTo>
                    <a:pt x="94" y="768"/>
                    <a:pt x="109" y="770"/>
                    <a:pt x="126" y="770"/>
                  </a:cubicBezTo>
                  <a:cubicBezTo>
                    <a:pt x="225" y="770"/>
                    <a:pt x="410" y="678"/>
                    <a:pt x="410" y="678"/>
                  </a:cubicBezTo>
                  <a:cubicBezTo>
                    <a:pt x="410" y="678"/>
                    <a:pt x="601" y="880"/>
                    <a:pt x="674" y="880"/>
                  </a:cubicBezTo>
                  <a:cubicBezTo>
                    <a:pt x="677" y="880"/>
                    <a:pt x="681" y="879"/>
                    <a:pt x="684" y="878"/>
                  </a:cubicBezTo>
                  <a:cubicBezTo>
                    <a:pt x="737" y="848"/>
                    <a:pt x="653" y="551"/>
                    <a:pt x="653" y="551"/>
                  </a:cubicBezTo>
                  <a:cubicBezTo>
                    <a:pt x="653" y="551"/>
                    <a:pt x="874" y="498"/>
                    <a:pt x="886" y="425"/>
                  </a:cubicBezTo>
                  <a:cubicBezTo>
                    <a:pt x="886" y="362"/>
                    <a:pt x="621" y="268"/>
                    <a:pt x="621" y="268"/>
                  </a:cubicBezTo>
                  <a:cubicBezTo>
                    <a:pt x="621" y="268"/>
                    <a:pt x="590" y="35"/>
                    <a:pt x="517" y="2"/>
                  </a:cubicBezTo>
                  <a:cubicBezTo>
                    <a:pt x="514" y="1"/>
                    <a:pt x="512" y="1"/>
                    <a:pt x="509" y="1"/>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grpSp>
      <p:grpSp>
        <p:nvGrpSpPr>
          <p:cNvPr id="550" name="Google Shape;550;p46"/>
          <p:cNvGrpSpPr/>
          <p:nvPr/>
        </p:nvGrpSpPr>
        <p:grpSpPr>
          <a:xfrm>
            <a:off x="8139992" y="357063"/>
            <a:ext cx="544514" cy="758483"/>
            <a:chOff x="1466795" y="2940457"/>
            <a:chExt cx="329131" cy="458437"/>
          </a:xfrm>
        </p:grpSpPr>
        <p:sp>
          <p:nvSpPr>
            <p:cNvPr id="551" name="Google Shape;551;p46"/>
            <p:cNvSpPr/>
            <p:nvPr/>
          </p:nvSpPr>
          <p:spPr>
            <a:xfrm>
              <a:off x="1466795" y="2940457"/>
              <a:ext cx="116509" cy="97979"/>
            </a:xfrm>
            <a:custGeom>
              <a:avLst/>
              <a:gdLst/>
              <a:ahLst/>
              <a:cxnLst/>
              <a:rect l="l" t="t" r="r" b="b"/>
              <a:pathLst>
                <a:path w="874" h="735" extrusionOk="0">
                  <a:moveTo>
                    <a:pt x="426" y="0"/>
                  </a:moveTo>
                  <a:cubicBezTo>
                    <a:pt x="378" y="0"/>
                    <a:pt x="331" y="12"/>
                    <a:pt x="284" y="39"/>
                  </a:cubicBezTo>
                  <a:cubicBezTo>
                    <a:pt x="41" y="165"/>
                    <a:pt x="0" y="428"/>
                    <a:pt x="64" y="735"/>
                  </a:cubicBezTo>
                  <a:cubicBezTo>
                    <a:pt x="357" y="639"/>
                    <a:pt x="633" y="482"/>
                    <a:pt x="874" y="282"/>
                  </a:cubicBezTo>
                  <a:cubicBezTo>
                    <a:pt x="723" y="114"/>
                    <a:pt x="572" y="0"/>
                    <a:pt x="426" y="0"/>
                  </a:cubicBezTo>
                  <a:close/>
                </a:path>
              </a:pathLst>
            </a:custGeom>
            <a:solidFill>
              <a:srgbClr val="FA998A"/>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52" name="Google Shape;552;p46"/>
            <p:cNvSpPr/>
            <p:nvPr/>
          </p:nvSpPr>
          <p:spPr>
            <a:xfrm>
              <a:off x="1590369" y="3212533"/>
              <a:ext cx="205556" cy="186360"/>
            </a:xfrm>
            <a:custGeom>
              <a:avLst/>
              <a:gdLst/>
              <a:ahLst/>
              <a:cxnLst/>
              <a:rect l="l" t="t" r="r" b="b"/>
              <a:pathLst>
                <a:path w="1542" h="1398" extrusionOk="0">
                  <a:moveTo>
                    <a:pt x="823" y="0"/>
                  </a:moveTo>
                  <a:lnTo>
                    <a:pt x="0" y="403"/>
                  </a:lnTo>
                  <a:cubicBezTo>
                    <a:pt x="0" y="403"/>
                    <a:pt x="86" y="1099"/>
                    <a:pt x="349" y="1182"/>
                  </a:cubicBezTo>
                  <a:cubicBezTo>
                    <a:pt x="375" y="1190"/>
                    <a:pt x="398" y="1193"/>
                    <a:pt x="419" y="1193"/>
                  </a:cubicBezTo>
                  <a:cubicBezTo>
                    <a:pt x="606" y="1193"/>
                    <a:pt x="580" y="919"/>
                    <a:pt x="580" y="919"/>
                  </a:cubicBezTo>
                  <a:lnTo>
                    <a:pt x="580" y="919"/>
                  </a:lnTo>
                  <a:cubicBezTo>
                    <a:pt x="580" y="919"/>
                    <a:pt x="712" y="1398"/>
                    <a:pt x="958" y="1398"/>
                  </a:cubicBezTo>
                  <a:cubicBezTo>
                    <a:pt x="983" y="1398"/>
                    <a:pt x="1008" y="1393"/>
                    <a:pt x="1035" y="1382"/>
                  </a:cubicBezTo>
                  <a:cubicBezTo>
                    <a:pt x="1339" y="1279"/>
                    <a:pt x="1036" y="856"/>
                    <a:pt x="1035" y="856"/>
                  </a:cubicBezTo>
                  <a:lnTo>
                    <a:pt x="1035" y="856"/>
                  </a:lnTo>
                  <a:cubicBezTo>
                    <a:pt x="1036" y="856"/>
                    <a:pt x="1056" y="868"/>
                    <a:pt x="1098" y="868"/>
                  </a:cubicBezTo>
                  <a:cubicBezTo>
                    <a:pt x="1134" y="868"/>
                    <a:pt x="1187" y="858"/>
                    <a:pt x="1256" y="823"/>
                  </a:cubicBezTo>
                  <a:cubicBezTo>
                    <a:pt x="1542" y="686"/>
                    <a:pt x="823" y="0"/>
                    <a:pt x="823" y="0"/>
                  </a:cubicBezTo>
                  <a:close/>
                </a:path>
              </a:pathLst>
            </a:custGeom>
            <a:solidFill>
              <a:srgbClr val="FA998A"/>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53" name="Google Shape;553;p46"/>
            <p:cNvSpPr/>
            <p:nvPr/>
          </p:nvSpPr>
          <p:spPr>
            <a:xfrm>
              <a:off x="1608499" y="3220931"/>
              <a:ext cx="140903" cy="127973"/>
            </a:xfrm>
            <a:custGeom>
              <a:avLst/>
              <a:gdLst/>
              <a:ahLst/>
              <a:cxnLst/>
              <a:rect l="l" t="t" r="r" b="b"/>
              <a:pathLst>
                <a:path w="1057" h="960" extrusionOk="0">
                  <a:moveTo>
                    <a:pt x="570" y="0"/>
                  </a:moveTo>
                  <a:lnTo>
                    <a:pt x="1" y="276"/>
                  </a:lnTo>
                  <a:cubicBezTo>
                    <a:pt x="1" y="276"/>
                    <a:pt x="54" y="750"/>
                    <a:pt x="244" y="803"/>
                  </a:cubicBezTo>
                  <a:cubicBezTo>
                    <a:pt x="265" y="811"/>
                    <a:pt x="284" y="814"/>
                    <a:pt x="300" y="814"/>
                  </a:cubicBezTo>
                  <a:cubicBezTo>
                    <a:pt x="417" y="814"/>
                    <a:pt x="393" y="633"/>
                    <a:pt x="393" y="633"/>
                  </a:cubicBezTo>
                  <a:lnTo>
                    <a:pt x="393" y="633"/>
                  </a:lnTo>
                  <a:cubicBezTo>
                    <a:pt x="393" y="634"/>
                    <a:pt x="488" y="960"/>
                    <a:pt x="658" y="960"/>
                  </a:cubicBezTo>
                  <a:cubicBezTo>
                    <a:pt x="675" y="960"/>
                    <a:pt x="692" y="956"/>
                    <a:pt x="710" y="950"/>
                  </a:cubicBezTo>
                  <a:cubicBezTo>
                    <a:pt x="920" y="876"/>
                    <a:pt x="710" y="583"/>
                    <a:pt x="710" y="583"/>
                  </a:cubicBezTo>
                  <a:lnTo>
                    <a:pt x="710" y="583"/>
                  </a:lnTo>
                  <a:cubicBezTo>
                    <a:pt x="710" y="583"/>
                    <a:pt x="724" y="591"/>
                    <a:pt x="754" y="591"/>
                  </a:cubicBezTo>
                  <a:cubicBezTo>
                    <a:pt x="779" y="591"/>
                    <a:pt x="817" y="585"/>
                    <a:pt x="867" y="560"/>
                  </a:cubicBezTo>
                  <a:cubicBezTo>
                    <a:pt x="1056" y="466"/>
                    <a:pt x="570" y="0"/>
                    <a:pt x="570" y="0"/>
                  </a:cubicBezTo>
                  <a:close/>
                </a:path>
              </a:pathLst>
            </a:custGeom>
            <a:solidFill>
              <a:srgbClr val="FEE389"/>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54" name="Google Shape;554;p46"/>
            <p:cNvSpPr/>
            <p:nvPr/>
          </p:nvSpPr>
          <p:spPr>
            <a:xfrm>
              <a:off x="1475193" y="2977916"/>
              <a:ext cx="226085" cy="288472"/>
            </a:xfrm>
            <a:custGeom>
              <a:avLst/>
              <a:gdLst/>
              <a:ahLst/>
              <a:cxnLst/>
              <a:rect l="l" t="t" r="r" b="b"/>
              <a:pathLst>
                <a:path w="1696" h="2164" extrusionOk="0">
                  <a:moveTo>
                    <a:pt x="811" y="1"/>
                  </a:moveTo>
                  <a:cubicBezTo>
                    <a:pt x="570" y="201"/>
                    <a:pt x="294" y="358"/>
                    <a:pt x="1" y="454"/>
                  </a:cubicBezTo>
                  <a:cubicBezTo>
                    <a:pt x="105" y="1013"/>
                    <a:pt x="570" y="1730"/>
                    <a:pt x="770" y="2026"/>
                  </a:cubicBezTo>
                  <a:cubicBezTo>
                    <a:pt x="824" y="2120"/>
                    <a:pt x="864" y="2163"/>
                    <a:pt x="864" y="2163"/>
                  </a:cubicBezTo>
                  <a:cubicBezTo>
                    <a:pt x="875" y="2163"/>
                    <a:pt x="886" y="2163"/>
                    <a:pt x="897" y="2163"/>
                  </a:cubicBezTo>
                  <a:cubicBezTo>
                    <a:pt x="1356" y="2163"/>
                    <a:pt x="1687" y="1760"/>
                    <a:pt x="1687" y="1760"/>
                  </a:cubicBezTo>
                  <a:cubicBezTo>
                    <a:pt x="1688" y="1761"/>
                    <a:pt x="1688" y="1762"/>
                    <a:pt x="1688" y="1762"/>
                  </a:cubicBezTo>
                  <a:cubicBezTo>
                    <a:pt x="1696" y="1762"/>
                    <a:pt x="1487" y="1152"/>
                    <a:pt x="1203" y="601"/>
                  </a:cubicBezTo>
                  <a:cubicBezTo>
                    <a:pt x="1087" y="380"/>
                    <a:pt x="950" y="158"/>
                    <a:pt x="811" y="1"/>
                  </a:cubicBezTo>
                  <a:close/>
                </a:path>
              </a:pathLst>
            </a:custGeom>
            <a:solidFill>
              <a:srgbClr val="FAEBE8"/>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55" name="Google Shape;555;p46"/>
            <p:cNvSpPr/>
            <p:nvPr/>
          </p:nvSpPr>
          <p:spPr>
            <a:xfrm>
              <a:off x="1514385" y="3033371"/>
              <a:ext cx="114242" cy="98246"/>
            </a:xfrm>
            <a:custGeom>
              <a:avLst/>
              <a:gdLst/>
              <a:ahLst/>
              <a:cxnLst/>
              <a:rect l="l" t="t" r="r" b="b"/>
              <a:pathLst>
                <a:path w="857" h="737" extrusionOk="0">
                  <a:moveTo>
                    <a:pt x="454" y="0"/>
                  </a:moveTo>
                  <a:cubicBezTo>
                    <a:pt x="386" y="0"/>
                    <a:pt x="317" y="16"/>
                    <a:pt x="254" y="48"/>
                  </a:cubicBezTo>
                  <a:cubicBezTo>
                    <a:pt x="64" y="142"/>
                    <a:pt x="0" y="374"/>
                    <a:pt x="86" y="544"/>
                  </a:cubicBezTo>
                  <a:cubicBezTo>
                    <a:pt x="154" y="680"/>
                    <a:pt x="275" y="737"/>
                    <a:pt x="404" y="737"/>
                  </a:cubicBezTo>
                  <a:cubicBezTo>
                    <a:pt x="474" y="737"/>
                    <a:pt x="546" y="720"/>
                    <a:pt x="613" y="691"/>
                  </a:cubicBezTo>
                  <a:cubicBezTo>
                    <a:pt x="803" y="597"/>
                    <a:pt x="856" y="344"/>
                    <a:pt x="770" y="174"/>
                  </a:cubicBezTo>
                  <a:cubicBezTo>
                    <a:pt x="714" y="62"/>
                    <a:pt x="588" y="0"/>
                    <a:pt x="454" y="0"/>
                  </a:cubicBezTo>
                  <a:close/>
                </a:path>
              </a:pathLst>
            </a:custGeom>
            <a:solidFill>
              <a:srgbClr val="135675"/>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56" name="Google Shape;556;p46"/>
            <p:cNvSpPr/>
            <p:nvPr/>
          </p:nvSpPr>
          <p:spPr>
            <a:xfrm>
              <a:off x="1529849" y="3042969"/>
              <a:ext cx="85848" cy="79450"/>
            </a:xfrm>
            <a:custGeom>
              <a:avLst/>
              <a:gdLst/>
              <a:ahLst/>
              <a:cxnLst/>
              <a:rect l="l" t="t" r="r" b="b"/>
              <a:pathLst>
                <a:path w="644" h="596" extrusionOk="0">
                  <a:moveTo>
                    <a:pt x="344" y="0"/>
                  </a:moveTo>
                  <a:cubicBezTo>
                    <a:pt x="286" y="0"/>
                    <a:pt x="226" y="13"/>
                    <a:pt x="170" y="39"/>
                  </a:cubicBezTo>
                  <a:cubicBezTo>
                    <a:pt x="74" y="82"/>
                    <a:pt x="21" y="166"/>
                    <a:pt x="11" y="259"/>
                  </a:cubicBezTo>
                  <a:cubicBezTo>
                    <a:pt x="1" y="323"/>
                    <a:pt x="1" y="376"/>
                    <a:pt x="34" y="439"/>
                  </a:cubicBezTo>
                  <a:cubicBezTo>
                    <a:pt x="88" y="549"/>
                    <a:pt x="190" y="596"/>
                    <a:pt x="295" y="596"/>
                  </a:cubicBezTo>
                  <a:cubicBezTo>
                    <a:pt x="353" y="596"/>
                    <a:pt x="412" y="582"/>
                    <a:pt x="464" y="556"/>
                  </a:cubicBezTo>
                  <a:cubicBezTo>
                    <a:pt x="591" y="492"/>
                    <a:pt x="644" y="345"/>
                    <a:pt x="614" y="219"/>
                  </a:cubicBezTo>
                  <a:cubicBezTo>
                    <a:pt x="614" y="186"/>
                    <a:pt x="603" y="166"/>
                    <a:pt x="591" y="133"/>
                  </a:cubicBezTo>
                  <a:cubicBezTo>
                    <a:pt x="550" y="44"/>
                    <a:pt x="451" y="0"/>
                    <a:pt x="344" y="0"/>
                  </a:cubicBezTo>
                  <a:close/>
                </a:path>
              </a:pathLst>
            </a:custGeom>
            <a:solidFill>
              <a:srgbClr val="FEE389"/>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57" name="Google Shape;557;p46"/>
            <p:cNvSpPr/>
            <p:nvPr/>
          </p:nvSpPr>
          <p:spPr>
            <a:xfrm>
              <a:off x="1486391" y="3180406"/>
              <a:ext cx="98646" cy="139437"/>
            </a:xfrm>
            <a:custGeom>
              <a:avLst/>
              <a:gdLst/>
              <a:ahLst/>
              <a:cxnLst/>
              <a:rect l="l" t="t" r="r" b="b"/>
              <a:pathLst>
                <a:path w="740" h="1046" extrusionOk="0">
                  <a:moveTo>
                    <a:pt x="327" y="1"/>
                  </a:moveTo>
                  <a:cubicBezTo>
                    <a:pt x="327" y="1"/>
                    <a:pt x="0" y="494"/>
                    <a:pt x="221" y="760"/>
                  </a:cubicBezTo>
                  <a:cubicBezTo>
                    <a:pt x="430" y="997"/>
                    <a:pt x="494" y="1045"/>
                    <a:pt x="566" y="1045"/>
                  </a:cubicBezTo>
                  <a:cubicBezTo>
                    <a:pt x="574" y="1045"/>
                    <a:pt x="582" y="1045"/>
                    <a:pt x="590" y="1044"/>
                  </a:cubicBezTo>
                  <a:cubicBezTo>
                    <a:pt x="707" y="1013"/>
                    <a:pt x="740" y="547"/>
                    <a:pt x="740" y="547"/>
                  </a:cubicBezTo>
                  <a:lnTo>
                    <a:pt x="327" y="1"/>
                  </a:lnTo>
                  <a:close/>
                </a:path>
              </a:pathLst>
            </a:custGeom>
            <a:solidFill>
              <a:srgbClr val="E65C50"/>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58" name="Google Shape;558;p46"/>
            <p:cNvSpPr/>
            <p:nvPr/>
          </p:nvSpPr>
          <p:spPr>
            <a:xfrm>
              <a:off x="1486391" y="3172008"/>
              <a:ext cx="98646" cy="139570"/>
            </a:xfrm>
            <a:custGeom>
              <a:avLst/>
              <a:gdLst/>
              <a:ahLst/>
              <a:cxnLst/>
              <a:rect l="l" t="t" r="r" b="b"/>
              <a:pathLst>
                <a:path w="740" h="1047" extrusionOk="0">
                  <a:moveTo>
                    <a:pt x="327" y="0"/>
                  </a:moveTo>
                  <a:cubicBezTo>
                    <a:pt x="327" y="0"/>
                    <a:pt x="0" y="494"/>
                    <a:pt x="221" y="760"/>
                  </a:cubicBezTo>
                  <a:cubicBezTo>
                    <a:pt x="407" y="970"/>
                    <a:pt x="478" y="1047"/>
                    <a:pt x="542" y="1047"/>
                  </a:cubicBezTo>
                  <a:cubicBezTo>
                    <a:pt x="558" y="1047"/>
                    <a:pt x="573" y="1042"/>
                    <a:pt x="590" y="1033"/>
                  </a:cubicBezTo>
                  <a:cubicBezTo>
                    <a:pt x="696" y="990"/>
                    <a:pt x="740" y="547"/>
                    <a:pt x="740" y="547"/>
                  </a:cubicBezTo>
                  <a:lnTo>
                    <a:pt x="327" y="0"/>
                  </a:lnTo>
                  <a:close/>
                </a:path>
              </a:pathLst>
            </a:custGeom>
            <a:solidFill>
              <a:srgbClr val="FA998A"/>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59" name="Google Shape;559;p46"/>
            <p:cNvSpPr/>
            <p:nvPr/>
          </p:nvSpPr>
          <p:spPr>
            <a:xfrm>
              <a:off x="1662221" y="3116953"/>
              <a:ext cx="102645" cy="110377"/>
            </a:xfrm>
            <a:custGeom>
              <a:avLst/>
              <a:gdLst/>
              <a:ahLst/>
              <a:cxnLst/>
              <a:rect l="l" t="t" r="r" b="b"/>
              <a:pathLst>
                <a:path w="770" h="828" extrusionOk="0">
                  <a:moveTo>
                    <a:pt x="0" y="1"/>
                  </a:moveTo>
                  <a:lnTo>
                    <a:pt x="221" y="644"/>
                  </a:lnTo>
                  <a:cubicBezTo>
                    <a:pt x="221" y="644"/>
                    <a:pt x="524" y="827"/>
                    <a:pt x="659" y="827"/>
                  </a:cubicBezTo>
                  <a:cubicBezTo>
                    <a:pt x="679" y="827"/>
                    <a:pt x="696" y="823"/>
                    <a:pt x="707" y="813"/>
                  </a:cubicBezTo>
                  <a:cubicBezTo>
                    <a:pt x="770" y="740"/>
                    <a:pt x="770" y="687"/>
                    <a:pt x="686" y="350"/>
                  </a:cubicBezTo>
                  <a:cubicBezTo>
                    <a:pt x="600" y="11"/>
                    <a:pt x="0" y="1"/>
                    <a:pt x="0" y="1"/>
                  </a:cubicBezTo>
                  <a:close/>
                </a:path>
              </a:pathLst>
            </a:custGeom>
            <a:solidFill>
              <a:srgbClr val="E65C50"/>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sp>
          <p:nvSpPr>
            <p:cNvPr id="560" name="Google Shape;560;p46"/>
            <p:cNvSpPr/>
            <p:nvPr/>
          </p:nvSpPr>
          <p:spPr>
            <a:xfrm>
              <a:off x="1655156" y="3111221"/>
              <a:ext cx="103978" cy="109977"/>
            </a:xfrm>
            <a:custGeom>
              <a:avLst/>
              <a:gdLst/>
              <a:ahLst/>
              <a:cxnLst/>
              <a:rect l="l" t="t" r="r" b="b"/>
              <a:pathLst>
                <a:path w="780" h="825" extrusionOk="0">
                  <a:moveTo>
                    <a:pt x="0" y="1"/>
                  </a:moveTo>
                  <a:lnTo>
                    <a:pt x="220" y="656"/>
                  </a:lnTo>
                  <a:cubicBezTo>
                    <a:pt x="220" y="656"/>
                    <a:pt x="511" y="825"/>
                    <a:pt x="655" y="825"/>
                  </a:cubicBezTo>
                  <a:cubicBezTo>
                    <a:pt x="675" y="825"/>
                    <a:pt x="693" y="821"/>
                    <a:pt x="706" y="813"/>
                  </a:cubicBezTo>
                  <a:cubicBezTo>
                    <a:pt x="780" y="773"/>
                    <a:pt x="770" y="697"/>
                    <a:pt x="686" y="360"/>
                  </a:cubicBezTo>
                  <a:cubicBezTo>
                    <a:pt x="600" y="13"/>
                    <a:pt x="0" y="1"/>
                    <a:pt x="0" y="1"/>
                  </a:cubicBezTo>
                  <a:close/>
                </a:path>
              </a:pathLst>
            </a:custGeom>
            <a:solidFill>
              <a:srgbClr val="FA998A"/>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sz="2400">
                <a:latin typeface="Times New Roman" panose="02020603050405020304" pitchFamily="18" charset="0"/>
                <a:cs typeface="Times New Roman" panose="02020603050405020304" pitchFamily="18" charset="0"/>
              </a:endParaRPr>
            </a:p>
          </p:txBody>
        </p:sp>
      </p:grpSp>
      <p:sp>
        <p:nvSpPr>
          <p:cNvPr id="14342" name="TextBox 1"/>
          <p:cNvSpPr txBox="1">
            <a:spLocks noChangeArrowheads="1"/>
          </p:cNvSpPr>
          <p:nvPr/>
        </p:nvSpPr>
        <p:spPr bwMode="auto">
          <a:xfrm>
            <a:off x="2097405" y="1205725"/>
            <a:ext cx="67005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it-IT" sz="2400">
                <a:latin typeface="Times New Roman" panose="02020603050405020304" pitchFamily="18" charset="0"/>
                <a:cs typeface="Times New Roman" panose="02020603050405020304" pitchFamily="18" charset="0"/>
              </a:rPr>
              <a:t>Củng cố các kiến thức về phần Vật chất và năng lượng; các kĩ năng quan sát, thí nghiệm.</a:t>
            </a:r>
            <a:endParaRPr lang="en-US" sz="2400">
              <a:latin typeface="Times New Roman" panose="02020603050405020304" pitchFamily="18" charset="0"/>
              <a:cs typeface="Times New Roman" panose="02020603050405020304" pitchFamily="18" charset="0"/>
            </a:endParaRPr>
          </a:p>
        </p:txBody>
      </p:sp>
      <p:sp>
        <p:nvSpPr>
          <p:cNvPr id="14343" name="TextBox 99"/>
          <p:cNvSpPr txBox="1">
            <a:spLocks noChangeArrowheads="1"/>
          </p:cNvSpPr>
          <p:nvPr/>
        </p:nvSpPr>
        <p:spPr bwMode="auto">
          <a:xfrm>
            <a:off x="2086610" y="2115185"/>
            <a:ext cx="66744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sz="2400">
                <a:latin typeface="Times New Roman" panose="02020603050405020304" pitchFamily="18" charset="0"/>
                <a:cs typeface="Times New Roman" panose="02020603050405020304" pitchFamily="18" charset="0"/>
              </a:rPr>
              <a:t>Củng cố những kĩ năng về bảo vệ môi trường, giữ gìn sức khoẻ liên quan tới nội dung phần Vật chất và năng lượng.</a:t>
            </a:r>
            <a:endParaRPr lang="en-US" altLang="vi-VN" sz="2400" dirty="0">
              <a:latin typeface="Times New Roman" panose="02020603050405020304" pitchFamily="18" charset="0"/>
              <a:cs typeface="Times New Roman" panose="02020603050405020304" pitchFamily="18" charset="0"/>
            </a:endParaRPr>
          </a:p>
        </p:txBody>
      </p:sp>
      <p:sp>
        <p:nvSpPr>
          <p:cNvPr id="14344" name="TextBox 100"/>
          <p:cNvSpPr txBox="1">
            <a:spLocks noChangeArrowheads="1"/>
          </p:cNvSpPr>
          <p:nvPr/>
        </p:nvSpPr>
        <p:spPr bwMode="auto">
          <a:xfrm>
            <a:off x="2097405" y="3366770"/>
            <a:ext cx="67005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vi-VN" sz="2400" smtClean="0">
                <a:latin typeface="Times New Roman" panose="02020603050405020304" pitchFamily="18" charset="0"/>
                <a:cs typeface="Times New Roman" panose="02020603050405020304" pitchFamily="18" charset="0"/>
              </a:rPr>
              <a:t>Thực hiện các việc làm để bảo vệ môi trường</a:t>
            </a:r>
            <a:endParaRPr lang="en-US" altLang="vi-VN" sz="24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48"/>
          <p:cNvSpPr/>
          <p:nvPr/>
        </p:nvSpPr>
        <p:spPr>
          <a:xfrm rot="359427">
            <a:off x="3943260" y="1435182"/>
            <a:ext cx="1555228" cy="1442949"/>
          </a:xfrm>
          <a:custGeom>
            <a:avLst/>
            <a:gdLst/>
            <a:ahLst/>
            <a:cxnLst/>
            <a:rect l="l" t="t" r="r" b="b"/>
            <a:pathLst>
              <a:path w="14918" h="13841" extrusionOk="0">
                <a:moveTo>
                  <a:pt x="7643" y="0"/>
                </a:moveTo>
                <a:cubicBezTo>
                  <a:pt x="7140" y="0"/>
                  <a:pt x="6669" y="57"/>
                  <a:pt x="6257" y="158"/>
                </a:cubicBezTo>
                <a:cubicBezTo>
                  <a:pt x="5550" y="338"/>
                  <a:pt x="4685" y="591"/>
                  <a:pt x="3821" y="1044"/>
                </a:cubicBezTo>
                <a:cubicBezTo>
                  <a:pt x="3578" y="1171"/>
                  <a:pt x="3345" y="1318"/>
                  <a:pt x="3102" y="1477"/>
                </a:cubicBezTo>
                <a:cubicBezTo>
                  <a:pt x="1783" y="2394"/>
                  <a:pt x="603" y="3913"/>
                  <a:pt x="224" y="6528"/>
                </a:cubicBezTo>
                <a:cubicBezTo>
                  <a:pt x="1" y="8153"/>
                  <a:pt x="297" y="9589"/>
                  <a:pt x="983" y="10758"/>
                </a:cubicBezTo>
                <a:cubicBezTo>
                  <a:pt x="1457" y="11581"/>
                  <a:pt x="2143" y="12267"/>
                  <a:pt x="2965" y="12774"/>
                </a:cubicBezTo>
                <a:cubicBezTo>
                  <a:pt x="3705" y="13237"/>
                  <a:pt x="4568" y="13566"/>
                  <a:pt x="5517" y="13723"/>
                </a:cubicBezTo>
                <a:cubicBezTo>
                  <a:pt x="5963" y="13800"/>
                  <a:pt x="6429" y="13840"/>
                  <a:pt x="6910" y="13840"/>
                </a:cubicBezTo>
                <a:cubicBezTo>
                  <a:pt x="7421" y="13840"/>
                  <a:pt x="7950" y="13795"/>
                  <a:pt x="8492" y="13703"/>
                </a:cubicBezTo>
                <a:cubicBezTo>
                  <a:pt x="9591" y="13523"/>
                  <a:pt x="10530" y="13186"/>
                  <a:pt x="11310" y="12710"/>
                </a:cubicBezTo>
                <a:cubicBezTo>
                  <a:pt x="14125" y="11012"/>
                  <a:pt x="14918" y="7680"/>
                  <a:pt x="13852" y="4462"/>
                </a:cubicBezTo>
                <a:cubicBezTo>
                  <a:pt x="13335" y="2890"/>
                  <a:pt x="12429" y="1814"/>
                  <a:pt x="11373" y="1108"/>
                </a:cubicBezTo>
                <a:cubicBezTo>
                  <a:pt x="10188" y="315"/>
                  <a:pt x="8827" y="0"/>
                  <a:pt x="7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8"/>
          <p:cNvSpPr txBox="1">
            <a:spLocks noGrp="1"/>
          </p:cNvSpPr>
          <p:nvPr>
            <p:ph type="title"/>
          </p:nvPr>
        </p:nvSpPr>
        <p:spPr>
          <a:xfrm>
            <a:off x="4708884" y="2238420"/>
            <a:ext cx="3836560" cy="47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en-GB" sz="6000" smtClean="0">
                <a:latin typeface="#9Slide03 Arima Madurai Black" panose="00000A00000000000000" charset="0"/>
                <a:cs typeface="#9Slide03 Arima Madurai Black" panose="00000A00000000000000" charset="0"/>
              </a:rPr>
              <a:t>Ôn tập</a:t>
            </a:r>
            <a:endParaRPr lang="vi-VN" altLang="en-GB" sz="6000" dirty="0">
              <a:latin typeface="#9Slide03 Arima Madurai Black" panose="00000A00000000000000" charset="0"/>
              <a:cs typeface="#9Slide03 Arima Madurai Black" panose="00000A00000000000000" charset="0"/>
            </a:endParaRPr>
          </a:p>
        </p:txBody>
      </p:sp>
      <p:sp>
        <p:nvSpPr>
          <p:cNvPr id="624" name="Google Shape;624;p48"/>
          <p:cNvSpPr txBox="1">
            <a:spLocks noGrp="1"/>
          </p:cNvSpPr>
          <p:nvPr>
            <p:ph type="title" idx="4294967295"/>
          </p:nvPr>
        </p:nvSpPr>
        <p:spPr>
          <a:xfrm>
            <a:off x="4188130" y="1805209"/>
            <a:ext cx="1263015" cy="110299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smtClean="0">
                <a:latin typeface="Times New Roman" panose="02020603050405020304" pitchFamily="18" charset="0"/>
                <a:cs typeface="Times New Roman" panose="02020603050405020304" pitchFamily="18" charset="0"/>
              </a:rPr>
              <a:t>02</a:t>
            </a:r>
            <a:endParaRPr lang="en-GB" sz="3600" dirty="0">
              <a:latin typeface="Times New Roman" panose="02020603050405020304" pitchFamily="18" charset="0"/>
              <a:cs typeface="Times New Roman" panose="02020603050405020304" pitchFamily="18" charset="0"/>
            </a:endParaRPr>
          </a:p>
        </p:txBody>
      </p:sp>
      <p:grpSp>
        <p:nvGrpSpPr>
          <p:cNvPr id="625" name="Google Shape;625;p48"/>
          <p:cNvGrpSpPr/>
          <p:nvPr/>
        </p:nvGrpSpPr>
        <p:grpSpPr>
          <a:xfrm>
            <a:off x="896304" y="1691008"/>
            <a:ext cx="1487362" cy="2680335"/>
            <a:chOff x="3454075" y="1949925"/>
            <a:chExt cx="369000" cy="640075"/>
          </a:xfrm>
        </p:grpSpPr>
        <p:sp>
          <p:nvSpPr>
            <p:cNvPr id="626" name="Google Shape;626;p48"/>
            <p:cNvSpPr/>
            <p:nvPr/>
          </p:nvSpPr>
          <p:spPr>
            <a:xfrm>
              <a:off x="3707250" y="2086975"/>
              <a:ext cx="112850" cy="188400"/>
            </a:xfrm>
            <a:custGeom>
              <a:avLst/>
              <a:gdLst/>
              <a:ahLst/>
              <a:cxnLst/>
              <a:rect l="l" t="t" r="r" b="b"/>
              <a:pathLst>
                <a:path w="4514" h="7536" extrusionOk="0">
                  <a:moveTo>
                    <a:pt x="2712" y="1"/>
                  </a:moveTo>
                  <a:lnTo>
                    <a:pt x="2522" y="838"/>
                  </a:lnTo>
                  <a:lnTo>
                    <a:pt x="2403" y="1232"/>
                  </a:lnTo>
                  <a:lnTo>
                    <a:pt x="2347" y="1436"/>
                  </a:lnTo>
                  <a:lnTo>
                    <a:pt x="2315" y="1541"/>
                  </a:lnTo>
                  <a:lnTo>
                    <a:pt x="2287" y="1643"/>
                  </a:lnTo>
                  <a:lnTo>
                    <a:pt x="2157" y="2037"/>
                  </a:lnTo>
                  <a:cubicBezTo>
                    <a:pt x="2139" y="2097"/>
                    <a:pt x="2111" y="2171"/>
                    <a:pt x="2083" y="2227"/>
                  </a:cubicBezTo>
                  <a:lnTo>
                    <a:pt x="2009" y="2421"/>
                  </a:lnTo>
                  <a:lnTo>
                    <a:pt x="1861" y="2800"/>
                  </a:lnTo>
                  <a:lnTo>
                    <a:pt x="1699" y="3180"/>
                  </a:lnTo>
                  <a:cubicBezTo>
                    <a:pt x="1467" y="3666"/>
                    <a:pt x="1203" y="4148"/>
                    <a:pt x="908" y="4573"/>
                  </a:cubicBezTo>
                  <a:cubicBezTo>
                    <a:pt x="764" y="4777"/>
                    <a:pt x="602" y="4985"/>
                    <a:pt x="440" y="5161"/>
                  </a:cubicBezTo>
                  <a:cubicBezTo>
                    <a:pt x="366" y="5263"/>
                    <a:pt x="278" y="5337"/>
                    <a:pt x="204" y="5425"/>
                  </a:cubicBezTo>
                  <a:cubicBezTo>
                    <a:pt x="162" y="5453"/>
                    <a:pt x="116" y="5498"/>
                    <a:pt x="74" y="5527"/>
                  </a:cubicBezTo>
                  <a:lnTo>
                    <a:pt x="29" y="5569"/>
                  </a:lnTo>
                  <a:lnTo>
                    <a:pt x="0" y="5586"/>
                  </a:lnTo>
                  <a:lnTo>
                    <a:pt x="0" y="5600"/>
                  </a:lnTo>
                  <a:lnTo>
                    <a:pt x="14" y="5586"/>
                  </a:lnTo>
                  <a:lnTo>
                    <a:pt x="1524" y="7535"/>
                  </a:lnTo>
                  <a:lnTo>
                    <a:pt x="1583" y="7489"/>
                  </a:lnTo>
                  <a:lnTo>
                    <a:pt x="1611" y="7461"/>
                  </a:lnTo>
                  <a:lnTo>
                    <a:pt x="1685" y="7401"/>
                  </a:lnTo>
                  <a:cubicBezTo>
                    <a:pt x="1717" y="7359"/>
                    <a:pt x="1759" y="7328"/>
                    <a:pt x="1787" y="7285"/>
                  </a:cubicBezTo>
                  <a:cubicBezTo>
                    <a:pt x="1833" y="7257"/>
                    <a:pt x="1861" y="7211"/>
                    <a:pt x="1893" y="7183"/>
                  </a:cubicBezTo>
                  <a:lnTo>
                    <a:pt x="1981" y="7081"/>
                  </a:lnTo>
                  <a:cubicBezTo>
                    <a:pt x="2097" y="6934"/>
                    <a:pt x="2213" y="6800"/>
                    <a:pt x="2315" y="6656"/>
                  </a:cubicBezTo>
                  <a:cubicBezTo>
                    <a:pt x="2522" y="6378"/>
                    <a:pt x="2712" y="6082"/>
                    <a:pt x="2874" y="5790"/>
                  </a:cubicBezTo>
                  <a:cubicBezTo>
                    <a:pt x="3212" y="5203"/>
                    <a:pt x="3476" y="4601"/>
                    <a:pt x="3694" y="3986"/>
                  </a:cubicBezTo>
                  <a:lnTo>
                    <a:pt x="3856" y="3532"/>
                  </a:lnTo>
                  <a:lnTo>
                    <a:pt x="3986" y="3064"/>
                  </a:lnTo>
                  <a:lnTo>
                    <a:pt x="4046" y="2843"/>
                  </a:lnTo>
                  <a:cubicBezTo>
                    <a:pt x="4074" y="2755"/>
                    <a:pt x="4091" y="2684"/>
                    <a:pt x="4105" y="2611"/>
                  </a:cubicBezTo>
                  <a:lnTo>
                    <a:pt x="4221" y="2139"/>
                  </a:lnTo>
                  <a:lnTo>
                    <a:pt x="4236" y="2023"/>
                  </a:lnTo>
                  <a:lnTo>
                    <a:pt x="4267" y="1907"/>
                  </a:lnTo>
                  <a:lnTo>
                    <a:pt x="4309" y="1671"/>
                  </a:lnTo>
                  <a:lnTo>
                    <a:pt x="4397" y="1218"/>
                  </a:lnTo>
                  <a:lnTo>
                    <a:pt x="4513" y="278"/>
                  </a:lnTo>
                  <a:lnTo>
                    <a:pt x="2712" y="1"/>
                  </a:ln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8"/>
            <p:cNvSpPr/>
            <p:nvPr/>
          </p:nvSpPr>
          <p:spPr>
            <a:xfrm>
              <a:off x="3491100" y="2110100"/>
              <a:ext cx="120150" cy="186450"/>
            </a:xfrm>
            <a:custGeom>
              <a:avLst/>
              <a:gdLst/>
              <a:ahLst/>
              <a:cxnLst/>
              <a:rect l="l" t="t" r="r" b="b"/>
              <a:pathLst>
                <a:path w="4806" h="7458" extrusionOk="0">
                  <a:moveTo>
                    <a:pt x="4791" y="5421"/>
                  </a:moveTo>
                  <a:lnTo>
                    <a:pt x="4788" y="5426"/>
                  </a:lnTo>
                  <a:lnTo>
                    <a:pt x="4805" y="5435"/>
                  </a:lnTo>
                  <a:lnTo>
                    <a:pt x="4805" y="5435"/>
                  </a:lnTo>
                  <a:lnTo>
                    <a:pt x="4791" y="5421"/>
                  </a:lnTo>
                  <a:close/>
                  <a:moveTo>
                    <a:pt x="1787" y="1"/>
                  </a:moveTo>
                  <a:lnTo>
                    <a:pt x="0" y="381"/>
                  </a:lnTo>
                  <a:lnTo>
                    <a:pt x="176" y="1302"/>
                  </a:lnTo>
                  <a:lnTo>
                    <a:pt x="292" y="1773"/>
                  </a:lnTo>
                  <a:lnTo>
                    <a:pt x="338" y="1992"/>
                  </a:lnTo>
                  <a:lnTo>
                    <a:pt x="366" y="2111"/>
                  </a:lnTo>
                  <a:lnTo>
                    <a:pt x="408" y="2227"/>
                  </a:lnTo>
                  <a:lnTo>
                    <a:pt x="542" y="2681"/>
                  </a:lnTo>
                  <a:cubicBezTo>
                    <a:pt x="556" y="2755"/>
                    <a:pt x="584" y="2843"/>
                    <a:pt x="616" y="2917"/>
                  </a:cubicBezTo>
                  <a:lnTo>
                    <a:pt x="690" y="3135"/>
                  </a:lnTo>
                  <a:lnTo>
                    <a:pt x="848" y="3589"/>
                  </a:lnTo>
                  <a:lnTo>
                    <a:pt x="1042" y="4046"/>
                  </a:lnTo>
                  <a:cubicBezTo>
                    <a:pt x="1288" y="4630"/>
                    <a:pt x="1583" y="5231"/>
                    <a:pt x="1949" y="5787"/>
                  </a:cubicBezTo>
                  <a:cubicBezTo>
                    <a:pt x="2139" y="6068"/>
                    <a:pt x="2329" y="6360"/>
                    <a:pt x="2551" y="6624"/>
                  </a:cubicBezTo>
                  <a:cubicBezTo>
                    <a:pt x="2667" y="6754"/>
                    <a:pt x="2783" y="6888"/>
                    <a:pt x="2916" y="7036"/>
                  </a:cubicBezTo>
                  <a:lnTo>
                    <a:pt x="3018" y="7124"/>
                  </a:lnTo>
                  <a:cubicBezTo>
                    <a:pt x="3047" y="7166"/>
                    <a:pt x="3078" y="7194"/>
                    <a:pt x="3120" y="7226"/>
                  </a:cubicBezTo>
                  <a:cubicBezTo>
                    <a:pt x="3152" y="7268"/>
                    <a:pt x="3194" y="7300"/>
                    <a:pt x="3222" y="7328"/>
                  </a:cubicBezTo>
                  <a:lnTo>
                    <a:pt x="3296" y="7387"/>
                  </a:lnTo>
                  <a:lnTo>
                    <a:pt x="3328" y="7416"/>
                  </a:lnTo>
                  <a:lnTo>
                    <a:pt x="3384" y="7458"/>
                  </a:lnTo>
                  <a:lnTo>
                    <a:pt x="4788" y="5426"/>
                  </a:lnTo>
                  <a:lnTo>
                    <a:pt x="4777" y="5421"/>
                  </a:lnTo>
                  <a:lnTo>
                    <a:pt x="4717" y="5379"/>
                  </a:lnTo>
                  <a:cubicBezTo>
                    <a:pt x="4689" y="5347"/>
                    <a:pt x="4647" y="5305"/>
                    <a:pt x="4601" y="5277"/>
                  </a:cubicBezTo>
                  <a:cubicBezTo>
                    <a:pt x="4513" y="5203"/>
                    <a:pt x="4425" y="5115"/>
                    <a:pt x="4337" y="5027"/>
                  </a:cubicBezTo>
                  <a:cubicBezTo>
                    <a:pt x="4162" y="4865"/>
                    <a:pt x="4000" y="4661"/>
                    <a:pt x="3838" y="4454"/>
                  </a:cubicBezTo>
                  <a:cubicBezTo>
                    <a:pt x="3518" y="4060"/>
                    <a:pt x="3240" y="3589"/>
                    <a:pt x="2976" y="3121"/>
                  </a:cubicBezTo>
                  <a:lnTo>
                    <a:pt x="2783" y="2755"/>
                  </a:lnTo>
                  <a:lnTo>
                    <a:pt x="2624" y="2389"/>
                  </a:lnTo>
                  <a:lnTo>
                    <a:pt x="2536" y="2199"/>
                  </a:lnTo>
                  <a:cubicBezTo>
                    <a:pt x="2505" y="2125"/>
                    <a:pt x="2477" y="2065"/>
                    <a:pt x="2463" y="2006"/>
                  </a:cubicBezTo>
                  <a:lnTo>
                    <a:pt x="2301" y="1612"/>
                  </a:lnTo>
                  <a:lnTo>
                    <a:pt x="2255" y="1524"/>
                  </a:lnTo>
                  <a:lnTo>
                    <a:pt x="2227" y="1422"/>
                  </a:lnTo>
                  <a:lnTo>
                    <a:pt x="2167" y="1214"/>
                  </a:lnTo>
                  <a:lnTo>
                    <a:pt x="2023" y="820"/>
                  </a:lnTo>
                  <a:lnTo>
                    <a:pt x="1787" y="1"/>
                  </a:ln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8"/>
            <p:cNvSpPr/>
            <p:nvPr/>
          </p:nvSpPr>
          <p:spPr>
            <a:xfrm>
              <a:off x="3551150" y="2367675"/>
              <a:ext cx="157275" cy="201175"/>
            </a:xfrm>
            <a:custGeom>
              <a:avLst/>
              <a:gdLst/>
              <a:ahLst/>
              <a:cxnLst/>
              <a:rect l="l" t="t" r="r" b="b"/>
              <a:pathLst>
                <a:path w="6291" h="8047" extrusionOk="0">
                  <a:moveTo>
                    <a:pt x="662" y="0"/>
                  </a:moveTo>
                  <a:cubicBezTo>
                    <a:pt x="662" y="0"/>
                    <a:pt x="1" y="5421"/>
                    <a:pt x="353" y="7679"/>
                  </a:cubicBezTo>
                  <a:cubicBezTo>
                    <a:pt x="353" y="7679"/>
                    <a:pt x="804" y="8046"/>
                    <a:pt x="1457" y="8046"/>
                  </a:cubicBezTo>
                  <a:cubicBezTo>
                    <a:pt x="1708" y="8046"/>
                    <a:pt x="1990" y="7992"/>
                    <a:pt x="2287" y="7841"/>
                  </a:cubicBezTo>
                  <a:lnTo>
                    <a:pt x="3167" y="2727"/>
                  </a:lnTo>
                  <a:lnTo>
                    <a:pt x="3181" y="2653"/>
                  </a:lnTo>
                  <a:cubicBezTo>
                    <a:pt x="3388" y="2653"/>
                    <a:pt x="3592" y="2653"/>
                    <a:pt x="3782" y="2667"/>
                  </a:cubicBezTo>
                  <a:lnTo>
                    <a:pt x="3782" y="2727"/>
                  </a:lnTo>
                  <a:lnTo>
                    <a:pt x="3916" y="7841"/>
                  </a:lnTo>
                  <a:cubicBezTo>
                    <a:pt x="4209" y="7992"/>
                    <a:pt x="4489" y="8046"/>
                    <a:pt x="4740" y="8046"/>
                  </a:cubicBezTo>
                  <a:cubicBezTo>
                    <a:pt x="5392" y="8046"/>
                    <a:pt x="5850" y="7679"/>
                    <a:pt x="5850" y="7679"/>
                  </a:cubicBezTo>
                  <a:cubicBezTo>
                    <a:pt x="6202" y="5421"/>
                    <a:pt x="6290" y="1"/>
                    <a:pt x="6290" y="0"/>
                  </a:cubicBezTo>
                  <a:lnTo>
                    <a:pt x="6290" y="0"/>
                  </a:lnTo>
                  <a:lnTo>
                    <a:pt x="5161" y="219"/>
                  </a:lnTo>
                  <a:lnTo>
                    <a:pt x="1862" y="233"/>
                  </a:lnTo>
                  <a:lnTo>
                    <a:pt x="662" y="0"/>
                  </a:ln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8"/>
            <p:cNvSpPr/>
            <p:nvPr/>
          </p:nvSpPr>
          <p:spPr>
            <a:xfrm>
              <a:off x="3555550" y="2369875"/>
              <a:ext cx="156475" cy="128225"/>
            </a:xfrm>
            <a:custGeom>
              <a:avLst/>
              <a:gdLst/>
              <a:ahLst/>
              <a:cxnLst/>
              <a:rect l="l" t="t" r="r" b="b"/>
              <a:pathLst>
                <a:path w="6259" h="5129" extrusionOk="0">
                  <a:moveTo>
                    <a:pt x="486" y="0"/>
                  </a:moveTo>
                  <a:cubicBezTo>
                    <a:pt x="486" y="0"/>
                    <a:pt x="117" y="2375"/>
                    <a:pt x="1" y="4763"/>
                  </a:cubicBezTo>
                  <a:cubicBezTo>
                    <a:pt x="764" y="5041"/>
                    <a:pt x="1963" y="5087"/>
                    <a:pt x="2727" y="5129"/>
                  </a:cubicBezTo>
                  <a:lnTo>
                    <a:pt x="2991" y="2741"/>
                  </a:lnTo>
                  <a:lnTo>
                    <a:pt x="3005" y="2667"/>
                  </a:lnTo>
                  <a:lnTo>
                    <a:pt x="3606" y="2667"/>
                  </a:lnTo>
                  <a:lnTo>
                    <a:pt x="3606" y="2741"/>
                  </a:lnTo>
                  <a:lnTo>
                    <a:pt x="3546" y="5055"/>
                  </a:lnTo>
                  <a:cubicBezTo>
                    <a:pt x="4324" y="5041"/>
                    <a:pt x="5615" y="5087"/>
                    <a:pt x="6128" y="4735"/>
                  </a:cubicBezTo>
                  <a:cubicBezTo>
                    <a:pt x="6258" y="2449"/>
                    <a:pt x="6114" y="0"/>
                    <a:pt x="6114" y="0"/>
                  </a:cubicBezTo>
                  <a:lnTo>
                    <a:pt x="4985" y="233"/>
                  </a:lnTo>
                  <a:lnTo>
                    <a:pt x="1686" y="250"/>
                  </a:lnTo>
                  <a:lnTo>
                    <a:pt x="486" y="0"/>
                  </a:ln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8"/>
            <p:cNvSpPr/>
            <p:nvPr/>
          </p:nvSpPr>
          <p:spPr>
            <a:xfrm>
              <a:off x="3607975" y="2434675"/>
              <a:ext cx="60075" cy="2225"/>
            </a:xfrm>
            <a:custGeom>
              <a:avLst/>
              <a:gdLst/>
              <a:ahLst/>
              <a:cxnLst/>
              <a:rect l="l" t="t" r="r" b="b"/>
              <a:pathLst>
                <a:path w="2403" h="89" extrusionOk="0">
                  <a:moveTo>
                    <a:pt x="1203" y="1"/>
                  </a:moveTo>
                  <a:cubicBezTo>
                    <a:pt x="806" y="1"/>
                    <a:pt x="412" y="1"/>
                    <a:pt x="14" y="33"/>
                  </a:cubicBezTo>
                  <a:cubicBezTo>
                    <a:pt x="0" y="33"/>
                    <a:pt x="0" y="33"/>
                    <a:pt x="0" y="47"/>
                  </a:cubicBezTo>
                  <a:cubicBezTo>
                    <a:pt x="0" y="61"/>
                    <a:pt x="14" y="61"/>
                    <a:pt x="14" y="61"/>
                  </a:cubicBezTo>
                  <a:lnTo>
                    <a:pt x="1203" y="75"/>
                  </a:lnTo>
                  <a:lnTo>
                    <a:pt x="1787" y="89"/>
                  </a:lnTo>
                  <a:lnTo>
                    <a:pt x="2374" y="89"/>
                  </a:lnTo>
                  <a:cubicBezTo>
                    <a:pt x="2389" y="89"/>
                    <a:pt x="2403" y="75"/>
                    <a:pt x="2403" y="61"/>
                  </a:cubicBezTo>
                  <a:cubicBezTo>
                    <a:pt x="2403" y="61"/>
                    <a:pt x="2389" y="47"/>
                    <a:pt x="2374" y="47"/>
                  </a:cubicBezTo>
                  <a:cubicBezTo>
                    <a:pt x="2185" y="33"/>
                    <a:pt x="1995" y="33"/>
                    <a:pt x="1787" y="15"/>
                  </a:cubicBezTo>
                  <a:cubicBezTo>
                    <a:pt x="1597" y="15"/>
                    <a:pt x="1393" y="1"/>
                    <a:pt x="1203"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8"/>
            <p:cNvSpPr/>
            <p:nvPr/>
          </p:nvSpPr>
          <p:spPr>
            <a:xfrm>
              <a:off x="3637600" y="2362125"/>
              <a:ext cx="2225" cy="60175"/>
            </a:xfrm>
            <a:custGeom>
              <a:avLst/>
              <a:gdLst/>
              <a:ahLst/>
              <a:cxnLst/>
              <a:rect l="l" t="t" r="r" b="b"/>
              <a:pathLst>
                <a:path w="89" h="2407" extrusionOk="0">
                  <a:moveTo>
                    <a:pt x="32" y="1"/>
                  </a:moveTo>
                  <a:lnTo>
                    <a:pt x="18" y="15"/>
                  </a:lnTo>
                  <a:cubicBezTo>
                    <a:pt x="18" y="222"/>
                    <a:pt x="18" y="412"/>
                    <a:pt x="1" y="616"/>
                  </a:cubicBezTo>
                  <a:lnTo>
                    <a:pt x="1" y="1204"/>
                  </a:lnTo>
                  <a:lnTo>
                    <a:pt x="1" y="1791"/>
                  </a:lnTo>
                  <a:lnTo>
                    <a:pt x="1" y="2375"/>
                  </a:lnTo>
                  <a:cubicBezTo>
                    <a:pt x="1" y="2389"/>
                    <a:pt x="1" y="2407"/>
                    <a:pt x="18" y="2407"/>
                  </a:cubicBezTo>
                  <a:cubicBezTo>
                    <a:pt x="18" y="2407"/>
                    <a:pt x="32" y="2389"/>
                    <a:pt x="32" y="2375"/>
                  </a:cubicBezTo>
                  <a:cubicBezTo>
                    <a:pt x="74" y="1995"/>
                    <a:pt x="74" y="1598"/>
                    <a:pt x="74" y="1204"/>
                  </a:cubicBezTo>
                  <a:cubicBezTo>
                    <a:pt x="88" y="1000"/>
                    <a:pt x="74" y="806"/>
                    <a:pt x="74" y="602"/>
                  </a:cubicBezTo>
                  <a:cubicBezTo>
                    <a:pt x="74" y="412"/>
                    <a:pt x="74" y="222"/>
                    <a:pt x="60" y="15"/>
                  </a:cubicBezTo>
                  <a:cubicBezTo>
                    <a:pt x="60" y="1"/>
                    <a:pt x="46" y="1"/>
                    <a:pt x="32"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8"/>
            <p:cNvSpPr/>
            <p:nvPr/>
          </p:nvSpPr>
          <p:spPr>
            <a:xfrm>
              <a:off x="3628450" y="2380875"/>
              <a:ext cx="10325" cy="38250"/>
            </a:xfrm>
            <a:custGeom>
              <a:avLst/>
              <a:gdLst/>
              <a:ahLst/>
              <a:cxnLst/>
              <a:rect l="l" t="t" r="r" b="b"/>
              <a:pathLst>
                <a:path w="413" h="1530" extrusionOk="0">
                  <a:moveTo>
                    <a:pt x="46" y="0"/>
                  </a:moveTo>
                  <a:cubicBezTo>
                    <a:pt x="32" y="0"/>
                    <a:pt x="32" y="14"/>
                    <a:pt x="32" y="14"/>
                  </a:cubicBezTo>
                  <a:cubicBezTo>
                    <a:pt x="1" y="292"/>
                    <a:pt x="1" y="570"/>
                    <a:pt x="15" y="848"/>
                  </a:cubicBezTo>
                  <a:cubicBezTo>
                    <a:pt x="15" y="996"/>
                    <a:pt x="32" y="1129"/>
                    <a:pt x="75" y="1273"/>
                  </a:cubicBezTo>
                  <a:cubicBezTo>
                    <a:pt x="89" y="1333"/>
                    <a:pt x="120" y="1407"/>
                    <a:pt x="177" y="1463"/>
                  </a:cubicBezTo>
                  <a:cubicBezTo>
                    <a:pt x="217" y="1503"/>
                    <a:pt x="269" y="1529"/>
                    <a:pt x="322" y="1529"/>
                  </a:cubicBezTo>
                  <a:cubicBezTo>
                    <a:pt x="348" y="1529"/>
                    <a:pt x="374" y="1523"/>
                    <a:pt x="398" y="1509"/>
                  </a:cubicBezTo>
                  <a:cubicBezTo>
                    <a:pt x="398" y="1509"/>
                    <a:pt x="412" y="1495"/>
                    <a:pt x="398" y="1495"/>
                  </a:cubicBezTo>
                  <a:cubicBezTo>
                    <a:pt x="398" y="1481"/>
                    <a:pt x="398" y="1481"/>
                    <a:pt x="384" y="1481"/>
                  </a:cubicBezTo>
                  <a:cubicBezTo>
                    <a:pt x="374" y="1483"/>
                    <a:pt x="364" y="1484"/>
                    <a:pt x="355" y="1484"/>
                  </a:cubicBezTo>
                  <a:cubicBezTo>
                    <a:pt x="305" y="1484"/>
                    <a:pt x="258" y="1456"/>
                    <a:pt x="222" y="1421"/>
                  </a:cubicBezTo>
                  <a:cubicBezTo>
                    <a:pt x="177" y="1375"/>
                    <a:pt x="163" y="1319"/>
                    <a:pt x="148" y="1245"/>
                  </a:cubicBezTo>
                  <a:cubicBezTo>
                    <a:pt x="103" y="1112"/>
                    <a:pt x="103" y="982"/>
                    <a:pt x="89" y="848"/>
                  </a:cubicBezTo>
                  <a:cubicBezTo>
                    <a:pt x="75" y="570"/>
                    <a:pt x="61" y="292"/>
                    <a:pt x="61" y="14"/>
                  </a:cubicBezTo>
                  <a:lnTo>
                    <a:pt x="46" y="0"/>
                  </a:ln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8"/>
            <p:cNvSpPr/>
            <p:nvPr/>
          </p:nvSpPr>
          <p:spPr>
            <a:xfrm>
              <a:off x="3688175" y="2376825"/>
              <a:ext cx="18050" cy="30100"/>
            </a:xfrm>
            <a:custGeom>
              <a:avLst/>
              <a:gdLst/>
              <a:ahLst/>
              <a:cxnLst/>
              <a:rect l="l" t="t" r="r" b="b"/>
              <a:pathLst>
                <a:path w="722" h="1204" extrusionOk="0">
                  <a:moveTo>
                    <a:pt x="32" y="0"/>
                  </a:moveTo>
                  <a:cubicBezTo>
                    <a:pt x="18" y="0"/>
                    <a:pt x="18" y="14"/>
                    <a:pt x="18" y="14"/>
                  </a:cubicBezTo>
                  <a:cubicBezTo>
                    <a:pt x="0" y="74"/>
                    <a:pt x="0" y="148"/>
                    <a:pt x="0" y="204"/>
                  </a:cubicBezTo>
                  <a:lnTo>
                    <a:pt x="18" y="292"/>
                  </a:lnTo>
                  <a:lnTo>
                    <a:pt x="18" y="380"/>
                  </a:lnTo>
                  <a:lnTo>
                    <a:pt x="46" y="468"/>
                  </a:lnTo>
                  <a:lnTo>
                    <a:pt x="60" y="556"/>
                  </a:lnTo>
                  <a:cubicBezTo>
                    <a:pt x="74" y="588"/>
                    <a:pt x="88" y="616"/>
                    <a:pt x="106" y="644"/>
                  </a:cubicBezTo>
                  <a:cubicBezTo>
                    <a:pt x="120" y="676"/>
                    <a:pt x="120" y="704"/>
                    <a:pt x="148" y="732"/>
                  </a:cubicBezTo>
                  <a:cubicBezTo>
                    <a:pt x="208" y="852"/>
                    <a:pt x="282" y="940"/>
                    <a:pt x="384" y="1027"/>
                  </a:cubicBezTo>
                  <a:cubicBezTo>
                    <a:pt x="471" y="1098"/>
                    <a:pt x="573" y="1172"/>
                    <a:pt x="690" y="1203"/>
                  </a:cubicBezTo>
                  <a:cubicBezTo>
                    <a:pt x="704" y="1203"/>
                    <a:pt x="721" y="1203"/>
                    <a:pt x="721" y="1186"/>
                  </a:cubicBezTo>
                  <a:cubicBezTo>
                    <a:pt x="721" y="1186"/>
                    <a:pt x="721" y="1172"/>
                    <a:pt x="704" y="1172"/>
                  </a:cubicBezTo>
                  <a:cubicBezTo>
                    <a:pt x="602" y="1115"/>
                    <a:pt x="500" y="1056"/>
                    <a:pt x="426" y="968"/>
                  </a:cubicBezTo>
                  <a:cubicBezTo>
                    <a:pt x="338" y="894"/>
                    <a:pt x="264" y="806"/>
                    <a:pt x="208" y="704"/>
                  </a:cubicBezTo>
                  <a:cubicBezTo>
                    <a:pt x="194" y="676"/>
                    <a:pt x="176" y="644"/>
                    <a:pt x="162" y="616"/>
                  </a:cubicBezTo>
                  <a:cubicBezTo>
                    <a:pt x="148" y="602"/>
                    <a:pt x="148" y="570"/>
                    <a:pt x="134" y="542"/>
                  </a:cubicBezTo>
                  <a:lnTo>
                    <a:pt x="106" y="454"/>
                  </a:lnTo>
                  <a:lnTo>
                    <a:pt x="88" y="366"/>
                  </a:lnTo>
                  <a:cubicBezTo>
                    <a:pt x="60" y="324"/>
                    <a:pt x="60" y="250"/>
                    <a:pt x="60" y="190"/>
                  </a:cubicBezTo>
                  <a:cubicBezTo>
                    <a:pt x="46" y="130"/>
                    <a:pt x="46" y="74"/>
                    <a:pt x="46" y="14"/>
                  </a:cubicBezTo>
                  <a:lnTo>
                    <a:pt x="32" y="0"/>
                  </a:ln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8"/>
            <p:cNvSpPr/>
            <p:nvPr/>
          </p:nvSpPr>
          <p:spPr>
            <a:xfrm>
              <a:off x="3567250" y="2376825"/>
              <a:ext cx="18400" cy="30100"/>
            </a:xfrm>
            <a:custGeom>
              <a:avLst/>
              <a:gdLst/>
              <a:ahLst/>
              <a:cxnLst/>
              <a:rect l="l" t="t" r="r" b="b"/>
              <a:pathLst>
                <a:path w="736" h="1204" extrusionOk="0">
                  <a:moveTo>
                    <a:pt x="704" y="0"/>
                  </a:moveTo>
                  <a:cubicBezTo>
                    <a:pt x="690" y="0"/>
                    <a:pt x="690" y="14"/>
                    <a:pt x="690" y="14"/>
                  </a:cubicBezTo>
                  <a:cubicBezTo>
                    <a:pt x="676" y="74"/>
                    <a:pt x="676" y="130"/>
                    <a:pt x="676" y="190"/>
                  </a:cubicBezTo>
                  <a:cubicBezTo>
                    <a:pt x="662" y="250"/>
                    <a:pt x="662" y="324"/>
                    <a:pt x="648" y="366"/>
                  </a:cubicBezTo>
                  <a:lnTo>
                    <a:pt x="634" y="454"/>
                  </a:lnTo>
                  <a:lnTo>
                    <a:pt x="602" y="542"/>
                  </a:lnTo>
                  <a:cubicBezTo>
                    <a:pt x="588" y="570"/>
                    <a:pt x="574" y="602"/>
                    <a:pt x="560" y="616"/>
                  </a:cubicBezTo>
                  <a:cubicBezTo>
                    <a:pt x="546" y="644"/>
                    <a:pt x="546" y="676"/>
                    <a:pt x="528" y="704"/>
                  </a:cubicBezTo>
                  <a:cubicBezTo>
                    <a:pt x="472" y="806"/>
                    <a:pt x="398" y="894"/>
                    <a:pt x="310" y="968"/>
                  </a:cubicBezTo>
                  <a:cubicBezTo>
                    <a:pt x="222" y="1056"/>
                    <a:pt x="120" y="1115"/>
                    <a:pt x="18" y="1172"/>
                  </a:cubicBezTo>
                  <a:cubicBezTo>
                    <a:pt x="18" y="1172"/>
                    <a:pt x="1" y="1186"/>
                    <a:pt x="18" y="1203"/>
                  </a:cubicBezTo>
                  <a:lnTo>
                    <a:pt x="32" y="1203"/>
                  </a:lnTo>
                  <a:cubicBezTo>
                    <a:pt x="148" y="1172"/>
                    <a:pt x="264" y="1098"/>
                    <a:pt x="352" y="1027"/>
                  </a:cubicBezTo>
                  <a:cubicBezTo>
                    <a:pt x="440" y="940"/>
                    <a:pt x="528" y="852"/>
                    <a:pt x="588" y="732"/>
                  </a:cubicBezTo>
                  <a:cubicBezTo>
                    <a:pt x="602" y="704"/>
                    <a:pt x="616" y="676"/>
                    <a:pt x="634" y="644"/>
                  </a:cubicBezTo>
                  <a:cubicBezTo>
                    <a:pt x="648" y="616"/>
                    <a:pt x="662" y="588"/>
                    <a:pt x="662" y="556"/>
                  </a:cubicBezTo>
                  <a:lnTo>
                    <a:pt x="690" y="468"/>
                  </a:lnTo>
                  <a:lnTo>
                    <a:pt x="704" y="380"/>
                  </a:lnTo>
                  <a:cubicBezTo>
                    <a:pt x="722" y="352"/>
                    <a:pt x="722" y="324"/>
                    <a:pt x="722" y="292"/>
                  </a:cubicBezTo>
                  <a:lnTo>
                    <a:pt x="736" y="204"/>
                  </a:lnTo>
                  <a:cubicBezTo>
                    <a:pt x="736" y="148"/>
                    <a:pt x="722" y="74"/>
                    <a:pt x="722" y="14"/>
                  </a:cubicBezTo>
                  <a:lnTo>
                    <a:pt x="704" y="0"/>
                  </a:ln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8"/>
            <p:cNvSpPr/>
            <p:nvPr/>
          </p:nvSpPr>
          <p:spPr>
            <a:xfrm>
              <a:off x="3529875" y="2205400"/>
              <a:ext cx="76275" cy="97050"/>
            </a:xfrm>
            <a:custGeom>
              <a:avLst/>
              <a:gdLst/>
              <a:ahLst/>
              <a:cxnLst/>
              <a:rect l="l" t="t" r="r" b="b"/>
              <a:pathLst>
                <a:path w="3051" h="3882" extrusionOk="0">
                  <a:moveTo>
                    <a:pt x="2188" y="1"/>
                  </a:moveTo>
                  <a:cubicBezTo>
                    <a:pt x="2176" y="1"/>
                    <a:pt x="2166" y="4"/>
                    <a:pt x="2157" y="12"/>
                  </a:cubicBezTo>
                  <a:cubicBezTo>
                    <a:pt x="1073" y="937"/>
                    <a:pt x="1" y="1933"/>
                    <a:pt x="1" y="1933"/>
                  </a:cubicBezTo>
                  <a:cubicBezTo>
                    <a:pt x="1" y="1933"/>
                    <a:pt x="1365" y="3867"/>
                    <a:pt x="2157" y="3881"/>
                  </a:cubicBezTo>
                  <a:lnTo>
                    <a:pt x="3050" y="512"/>
                  </a:lnTo>
                  <a:lnTo>
                    <a:pt x="3050" y="512"/>
                  </a:lnTo>
                  <a:cubicBezTo>
                    <a:pt x="3046" y="512"/>
                    <a:pt x="3041" y="512"/>
                    <a:pt x="3037" y="512"/>
                  </a:cubicBezTo>
                  <a:cubicBezTo>
                    <a:pt x="2678" y="512"/>
                    <a:pt x="2330" y="1"/>
                    <a:pt x="2188"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8"/>
            <p:cNvSpPr/>
            <p:nvPr/>
          </p:nvSpPr>
          <p:spPr>
            <a:xfrm>
              <a:off x="3526975" y="2203000"/>
              <a:ext cx="60075" cy="53825"/>
            </a:xfrm>
            <a:custGeom>
              <a:avLst/>
              <a:gdLst/>
              <a:ahLst/>
              <a:cxnLst/>
              <a:rect l="l" t="t" r="r" b="b"/>
              <a:pathLst>
                <a:path w="2403" h="2153" extrusionOk="0">
                  <a:moveTo>
                    <a:pt x="2105" y="1"/>
                  </a:moveTo>
                  <a:cubicBezTo>
                    <a:pt x="2069" y="1"/>
                    <a:pt x="2030" y="17"/>
                    <a:pt x="2009" y="48"/>
                  </a:cubicBezTo>
                  <a:cubicBezTo>
                    <a:pt x="1685" y="696"/>
                    <a:pt x="264" y="1677"/>
                    <a:pt x="60" y="1793"/>
                  </a:cubicBezTo>
                  <a:cubicBezTo>
                    <a:pt x="1" y="1825"/>
                    <a:pt x="1" y="1881"/>
                    <a:pt x="15" y="1941"/>
                  </a:cubicBezTo>
                  <a:cubicBezTo>
                    <a:pt x="15" y="1941"/>
                    <a:pt x="101" y="2152"/>
                    <a:pt x="216" y="2152"/>
                  </a:cubicBezTo>
                  <a:cubicBezTo>
                    <a:pt x="236" y="2152"/>
                    <a:pt x="257" y="2146"/>
                    <a:pt x="278" y="2131"/>
                  </a:cubicBezTo>
                  <a:cubicBezTo>
                    <a:pt x="514" y="1983"/>
                    <a:pt x="2009" y="974"/>
                    <a:pt x="2375" y="224"/>
                  </a:cubicBezTo>
                  <a:cubicBezTo>
                    <a:pt x="2403" y="182"/>
                    <a:pt x="2375" y="108"/>
                    <a:pt x="2333" y="94"/>
                  </a:cubicBezTo>
                  <a:lnTo>
                    <a:pt x="2139" y="6"/>
                  </a:lnTo>
                  <a:cubicBezTo>
                    <a:pt x="2129" y="3"/>
                    <a:pt x="2117" y="1"/>
                    <a:pt x="2105"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8"/>
            <p:cNvSpPr/>
            <p:nvPr/>
          </p:nvSpPr>
          <p:spPr>
            <a:xfrm>
              <a:off x="3701000" y="2213725"/>
              <a:ext cx="64575" cy="96150"/>
            </a:xfrm>
            <a:custGeom>
              <a:avLst/>
              <a:gdLst/>
              <a:ahLst/>
              <a:cxnLst/>
              <a:rect l="l" t="t" r="r" b="b"/>
              <a:pathLst>
                <a:path w="2583" h="3846" extrusionOk="0">
                  <a:moveTo>
                    <a:pt x="832" y="1"/>
                  </a:moveTo>
                  <a:cubicBezTo>
                    <a:pt x="709" y="1"/>
                    <a:pt x="382" y="389"/>
                    <a:pt x="70" y="389"/>
                  </a:cubicBezTo>
                  <a:cubicBezTo>
                    <a:pt x="47" y="389"/>
                    <a:pt x="24" y="387"/>
                    <a:pt x="1" y="383"/>
                  </a:cubicBezTo>
                  <a:lnTo>
                    <a:pt x="1" y="383"/>
                  </a:lnTo>
                  <a:lnTo>
                    <a:pt x="366" y="3840"/>
                  </a:lnTo>
                  <a:cubicBezTo>
                    <a:pt x="388" y="3844"/>
                    <a:pt x="410" y="3845"/>
                    <a:pt x="433" y="3845"/>
                  </a:cubicBezTo>
                  <a:cubicBezTo>
                    <a:pt x="1175" y="3845"/>
                    <a:pt x="2583" y="2229"/>
                    <a:pt x="2583" y="2229"/>
                  </a:cubicBezTo>
                  <a:cubicBezTo>
                    <a:pt x="2583" y="2229"/>
                    <a:pt x="1731" y="1086"/>
                    <a:pt x="866" y="17"/>
                  </a:cubicBezTo>
                  <a:cubicBezTo>
                    <a:pt x="858" y="6"/>
                    <a:pt x="846" y="1"/>
                    <a:pt x="832"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8"/>
            <p:cNvSpPr/>
            <p:nvPr/>
          </p:nvSpPr>
          <p:spPr>
            <a:xfrm>
              <a:off x="3560650" y="2218175"/>
              <a:ext cx="151375" cy="175900"/>
            </a:xfrm>
            <a:custGeom>
              <a:avLst/>
              <a:gdLst/>
              <a:ahLst/>
              <a:cxnLst/>
              <a:rect l="l" t="t" r="r" b="b"/>
              <a:pathLst>
                <a:path w="6055" h="7036" extrusionOk="0">
                  <a:moveTo>
                    <a:pt x="1144" y="1"/>
                  </a:moveTo>
                  <a:cubicBezTo>
                    <a:pt x="838" y="15"/>
                    <a:pt x="440" y="3297"/>
                    <a:pt x="440" y="3297"/>
                  </a:cubicBezTo>
                  <a:lnTo>
                    <a:pt x="1" y="6213"/>
                  </a:lnTo>
                  <a:cubicBezTo>
                    <a:pt x="1" y="6213"/>
                    <a:pt x="1204" y="6888"/>
                    <a:pt x="2948" y="7004"/>
                  </a:cubicBezTo>
                  <a:lnTo>
                    <a:pt x="2934" y="7004"/>
                  </a:lnTo>
                  <a:cubicBezTo>
                    <a:pt x="2948" y="7022"/>
                    <a:pt x="2962" y="7022"/>
                    <a:pt x="2962" y="7022"/>
                  </a:cubicBezTo>
                  <a:lnTo>
                    <a:pt x="2991" y="7022"/>
                  </a:lnTo>
                  <a:cubicBezTo>
                    <a:pt x="3151" y="7031"/>
                    <a:pt x="3308" y="7035"/>
                    <a:pt x="3461" y="7035"/>
                  </a:cubicBezTo>
                  <a:cubicBezTo>
                    <a:pt x="4957" y="7035"/>
                    <a:pt x="6054" y="6624"/>
                    <a:pt x="6054" y="6624"/>
                  </a:cubicBezTo>
                  <a:lnTo>
                    <a:pt x="6012" y="3662"/>
                  </a:lnTo>
                  <a:cubicBezTo>
                    <a:pt x="5966" y="2287"/>
                    <a:pt x="5952" y="177"/>
                    <a:pt x="5952" y="177"/>
                  </a:cubicBezTo>
                  <a:cubicBezTo>
                    <a:pt x="5478" y="95"/>
                    <a:pt x="4983" y="75"/>
                    <a:pt x="4555" y="75"/>
                  </a:cubicBezTo>
                  <a:cubicBezTo>
                    <a:pt x="4282" y="75"/>
                    <a:pt x="4036" y="83"/>
                    <a:pt x="3842" y="89"/>
                  </a:cubicBezTo>
                  <a:cubicBezTo>
                    <a:pt x="3638" y="103"/>
                    <a:pt x="3490" y="103"/>
                    <a:pt x="3430" y="103"/>
                  </a:cubicBezTo>
                  <a:cubicBezTo>
                    <a:pt x="3212" y="75"/>
                    <a:pt x="2245" y="1"/>
                    <a:pt x="1144"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8"/>
            <p:cNvSpPr/>
            <p:nvPr/>
          </p:nvSpPr>
          <p:spPr>
            <a:xfrm>
              <a:off x="3614200" y="2229525"/>
              <a:ext cx="69600" cy="36000"/>
            </a:xfrm>
            <a:custGeom>
              <a:avLst/>
              <a:gdLst/>
              <a:ahLst/>
              <a:cxnLst/>
              <a:rect l="l" t="t" r="r" b="b"/>
              <a:pathLst>
                <a:path w="2784" h="1440" extrusionOk="0">
                  <a:moveTo>
                    <a:pt x="342" y="28"/>
                  </a:moveTo>
                  <a:cubicBezTo>
                    <a:pt x="43" y="28"/>
                    <a:pt x="43" y="278"/>
                    <a:pt x="43" y="278"/>
                  </a:cubicBezTo>
                  <a:cubicBezTo>
                    <a:pt x="1" y="894"/>
                    <a:pt x="483" y="1362"/>
                    <a:pt x="1084" y="1393"/>
                  </a:cubicBezTo>
                  <a:lnTo>
                    <a:pt x="1746" y="1436"/>
                  </a:lnTo>
                  <a:cubicBezTo>
                    <a:pt x="1772" y="1438"/>
                    <a:pt x="1799" y="1439"/>
                    <a:pt x="1826" y="1439"/>
                  </a:cubicBezTo>
                  <a:cubicBezTo>
                    <a:pt x="2318" y="1439"/>
                    <a:pt x="2728" y="1043"/>
                    <a:pt x="2755" y="542"/>
                  </a:cubicBezTo>
                  <a:cubicBezTo>
                    <a:pt x="2755" y="542"/>
                    <a:pt x="2783" y="306"/>
                    <a:pt x="2477" y="219"/>
                  </a:cubicBezTo>
                  <a:cubicBezTo>
                    <a:pt x="1570" y="0"/>
                    <a:pt x="778" y="60"/>
                    <a:pt x="367" y="29"/>
                  </a:cubicBezTo>
                  <a:cubicBezTo>
                    <a:pt x="358" y="28"/>
                    <a:pt x="350" y="28"/>
                    <a:pt x="342" y="28"/>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8"/>
            <p:cNvSpPr/>
            <p:nvPr/>
          </p:nvSpPr>
          <p:spPr>
            <a:xfrm>
              <a:off x="3719725" y="2212200"/>
              <a:ext cx="49100" cy="60175"/>
            </a:xfrm>
            <a:custGeom>
              <a:avLst/>
              <a:gdLst/>
              <a:ahLst/>
              <a:cxnLst/>
              <a:rect l="l" t="t" r="r" b="b"/>
              <a:pathLst>
                <a:path w="1964" h="2407" extrusionOk="0">
                  <a:moveTo>
                    <a:pt x="279" y="0"/>
                  </a:moveTo>
                  <a:cubicBezTo>
                    <a:pt x="270" y="0"/>
                    <a:pt x="261" y="2"/>
                    <a:pt x="251" y="4"/>
                  </a:cubicBezTo>
                  <a:lnTo>
                    <a:pt x="89" y="50"/>
                  </a:lnTo>
                  <a:cubicBezTo>
                    <a:pt x="29" y="78"/>
                    <a:pt x="1" y="138"/>
                    <a:pt x="15" y="180"/>
                  </a:cubicBezTo>
                  <a:cubicBezTo>
                    <a:pt x="251" y="971"/>
                    <a:pt x="1464" y="2188"/>
                    <a:pt x="1658" y="2378"/>
                  </a:cubicBezTo>
                  <a:cubicBezTo>
                    <a:pt x="1678" y="2398"/>
                    <a:pt x="1699" y="2407"/>
                    <a:pt x="1720" y="2407"/>
                  </a:cubicBezTo>
                  <a:cubicBezTo>
                    <a:pt x="1820" y="2407"/>
                    <a:pt x="1921" y="2217"/>
                    <a:pt x="1921" y="2217"/>
                  </a:cubicBezTo>
                  <a:cubicBezTo>
                    <a:pt x="1964" y="2174"/>
                    <a:pt x="1950" y="2115"/>
                    <a:pt x="1921" y="2072"/>
                  </a:cubicBezTo>
                  <a:cubicBezTo>
                    <a:pt x="1746" y="1911"/>
                    <a:pt x="585" y="736"/>
                    <a:pt x="367" y="64"/>
                  </a:cubicBezTo>
                  <a:cubicBezTo>
                    <a:pt x="355" y="26"/>
                    <a:pt x="322" y="0"/>
                    <a:pt x="279"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8"/>
            <p:cNvSpPr/>
            <p:nvPr/>
          </p:nvSpPr>
          <p:spPr>
            <a:xfrm>
              <a:off x="3625200" y="2185525"/>
              <a:ext cx="51300" cy="73150"/>
            </a:xfrm>
            <a:custGeom>
              <a:avLst/>
              <a:gdLst/>
              <a:ahLst/>
              <a:cxnLst/>
              <a:rect l="l" t="t" r="r" b="b"/>
              <a:pathLst>
                <a:path w="2052" h="2926" extrusionOk="0">
                  <a:moveTo>
                    <a:pt x="1059" y="0"/>
                  </a:moveTo>
                  <a:cubicBezTo>
                    <a:pt x="571" y="0"/>
                    <a:pt x="144" y="371"/>
                    <a:pt x="117" y="867"/>
                  </a:cubicBezTo>
                  <a:lnTo>
                    <a:pt x="29" y="2186"/>
                  </a:lnTo>
                  <a:cubicBezTo>
                    <a:pt x="1" y="2700"/>
                    <a:pt x="395" y="2890"/>
                    <a:pt x="908" y="2918"/>
                  </a:cubicBezTo>
                  <a:lnTo>
                    <a:pt x="968" y="2918"/>
                  </a:lnTo>
                  <a:cubicBezTo>
                    <a:pt x="1026" y="2923"/>
                    <a:pt x="1082" y="2926"/>
                    <a:pt x="1137" y="2926"/>
                  </a:cubicBezTo>
                  <a:cubicBezTo>
                    <a:pt x="1572" y="2926"/>
                    <a:pt x="1907" y="2758"/>
                    <a:pt x="1935" y="2302"/>
                  </a:cubicBezTo>
                  <a:lnTo>
                    <a:pt x="2023" y="997"/>
                  </a:lnTo>
                  <a:cubicBezTo>
                    <a:pt x="2051" y="484"/>
                    <a:pt x="1671" y="44"/>
                    <a:pt x="1158" y="2"/>
                  </a:cubicBezTo>
                  <a:lnTo>
                    <a:pt x="1112" y="2"/>
                  </a:lnTo>
                  <a:cubicBezTo>
                    <a:pt x="1094" y="1"/>
                    <a:pt x="1077" y="0"/>
                    <a:pt x="1059"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8"/>
            <p:cNvSpPr/>
            <p:nvPr/>
          </p:nvSpPr>
          <p:spPr>
            <a:xfrm>
              <a:off x="3626600" y="2220375"/>
              <a:ext cx="825" cy="10225"/>
            </a:xfrm>
            <a:custGeom>
              <a:avLst/>
              <a:gdLst/>
              <a:ahLst/>
              <a:cxnLst/>
              <a:rect l="l" t="t" r="r" b="b"/>
              <a:pathLst>
                <a:path w="33" h="409" extrusionOk="0">
                  <a:moveTo>
                    <a:pt x="33" y="1"/>
                  </a:moveTo>
                  <a:lnTo>
                    <a:pt x="1" y="409"/>
                  </a:lnTo>
                  <a:lnTo>
                    <a:pt x="1" y="409"/>
                  </a:lnTo>
                  <a:close/>
                </a:path>
              </a:pathLst>
            </a:custGeom>
            <a:solidFill>
              <a:srgbClr val="A98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8"/>
            <p:cNvSpPr/>
            <p:nvPr/>
          </p:nvSpPr>
          <p:spPr>
            <a:xfrm>
              <a:off x="3626250" y="2230575"/>
              <a:ext cx="375" cy="2225"/>
            </a:xfrm>
            <a:custGeom>
              <a:avLst/>
              <a:gdLst/>
              <a:ahLst/>
              <a:cxnLst/>
              <a:rect l="l" t="t" r="r" b="b"/>
              <a:pathLst>
                <a:path w="15" h="89" extrusionOk="0">
                  <a:moveTo>
                    <a:pt x="15" y="1"/>
                  </a:moveTo>
                  <a:lnTo>
                    <a:pt x="1" y="89"/>
                  </a:lnTo>
                  <a:lnTo>
                    <a:pt x="1" y="89"/>
                  </a:lnTo>
                  <a:close/>
                </a:path>
              </a:pathLst>
            </a:custGeom>
            <a:solidFill>
              <a:srgbClr val="9E4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8"/>
            <p:cNvSpPr/>
            <p:nvPr/>
          </p:nvSpPr>
          <p:spPr>
            <a:xfrm>
              <a:off x="3674275" y="2230225"/>
              <a:ext cx="25" cy="4425"/>
            </a:xfrm>
            <a:custGeom>
              <a:avLst/>
              <a:gdLst/>
              <a:ahLst/>
              <a:cxnLst/>
              <a:rect l="l" t="t" r="r" b="b"/>
              <a:pathLst>
                <a:path w="1" h="177" extrusionOk="0">
                  <a:moveTo>
                    <a:pt x="0" y="1"/>
                  </a:moveTo>
                  <a:lnTo>
                    <a:pt x="0" y="176"/>
                  </a:lnTo>
                  <a:lnTo>
                    <a:pt x="0" y="176"/>
                  </a:lnTo>
                  <a:close/>
                </a:path>
              </a:pathLst>
            </a:custGeom>
            <a:solidFill>
              <a:srgbClr val="A98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8"/>
            <p:cNvSpPr/>
            <p:nvPr/>
          </p:nvSpPr>
          <p:spPr>
            <a:xfrm>
              <a:off x="3673925" y="2234625"/>
              <a:ext cx="375" cy="5575"/>
            </a:xfrm>
            <a:custGeom>
              <a:avLst/>
              <a:gdLst/>
              <a:ahLst/>
              <a:cxnLst/>
              <a:rect l="l" t="t" r="r" b="b"/>
              <a:pathLst>
                <a:path w="15" h="223" extrusionOk="0">
                  <a:moveTo>
                    <a:pt x="14" y="0"/>
                  </a:moveTo>
                  <a:lnTo>
                    <a:pt x="0" y="222"/>
                  </a:lnTo>
                  <a:lnTo>
                    <a:pt x="0" y="222"/>
                  </a:lnTo>
                  <a:close/>
                </a:path>
              </a:pathLst>
            </a:custGeom>
            <a:solidFill>
              <a:srgbClr val="9E4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8"/>
            <p:cNvSpPr/>
            <p:nvPr/>
          </p:nvSpPr>
          <p:spPr>
            <a:xfrm>
              <a:off x="3626250" y="2220375"/>
              <a:ext cx="48050" cy="19825"/>
            </a:xfrm>
            <a:custGeom>
              <a:avLst/>
              <a:gdLst/>
              <a:ahLst/>
              <a:cxnLst/>
              <a:rect l="l" t="t" r="r" b="b"/>
              <a:pathLst>
                <a:path w="1922" h="793" extrusionOk="0">
                  <a:moveTo>
                    <a:pt x="47" y="1"/>
                  </a:moveTo>
                  <a:lnTo>
                    <a:pt x="15" y="409"/>
                  </a:lnTo>
                  <a:lnTo>
                    <a:pt x="1" y="497"/>
                  </a:lnTo>
                  <a:cubicBezTo>
                    <a:pt x="630" y="732"/>
                    <a:pt x="1190" y="792"/>
                    <a:pt x="1598" y="792"/>
                  </a:cubicBezTo>
                  <a:lnTo>
                    <a:pt x="1907" y="792"/>
                  </a:lnTo>
                  <a:lnTo>
                    <a:pt x="1921" y="570"/>
                  </a:lnTo>
                  <a:lnTo>
                    <a:pt x="1921" y="395"/>
                  </a:lnTo>
                  <a:cubicBezTo>
                    <a:pt x="1306" y="321"/>
                    <a:pt x="648" y="205"/>
                    <a:pt x="47" y="1"/>
                  </a:cubicBezTo>
                  <a:close/>
                </a:path>
              </a:pathLst>
            </a:custGeom>
            <a:solidFill>
              <a:srgbClr val="784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8"/>
            <p:cNvSpPr/>
            <p:nvPr/>
          </p:nvSpPr>
          <p:spPr>
            <a:xfrm>
              <a:off x="3619300" y="2008250"/>
              <a:ext cx="23875" cy="33725"/>
            </a:xfrm>
            <a:custGeom>
              <a:avLst/>
              <a:gdLst/>
              <a:ahLst/>
              <a:cxnLst/>
              <a:rect l="l" t="t" r="r" b="b"/>
              <a:pathLst>
                <a:path w="955" h="1349" extrusionOk="0">
                  <a:moveTo>
                    <a:pt x="810" y="0"/>
                  </a:moveTo>
                  <a:cubicBezTo>
                    <a:pt x="775" y="0"/>
                    <a:pt x="737" y="21"/>
                    <a:pt x="704" y="44"/>
                  </a:cubicBezTo>
                  <a:cubicBezTo>
                    <a:pt x="676" y="86"/>
                    <a:pt x="645" y="131"/>
                    <a:pt x="631" y="188"/>
                  </a:cubicBezTo>
                  <a:cubicBezTo>
                    <a:pt x="486" y="511"/>
                    <a:pt x="398" y="863"/>
                    <a:pt x="367" y="1215"/>
                  </a:cubicBezTo>
                  <a:cubicBezTo>
                    <a:pt x="339" y="951"/>
                    <a:pt x="293" y="673"/>
                    <a:pt x="265" y="395"/>
                  </a:cubicBezTo>
                  <a:cubicBezTo>
                    <a:pt x="251" y="321"/>
                    <a:pt x="237" y="233"/>
                    <a:pt x="149" y="219"/>
                  </a:cubicBezTo>
                  <a:cubicBezTo>
                    <a:pt x="143" y="218"/>
                    <a:pt x="136" y="217"/>
                    <a:pt x="130" y="217"/>
                  </a:cubicBezTo>
                  <a:cubicBezTo>
                    <a:pt x="89" y="217"/>
                    <a:pt x="44" y="255"/>
                    <a:pt x="29" y="307"/>
                  </a:cubicBezTo>
                  <a:cubicBezTo>
                    <a:pt x="1" y="350"/>
                    <a:pt x="15" y="409"/>
                    <a:pt x="15" y="469"/>
                  </a:cubicBezTo>
                  <a:cubicBezTo>
                    <a:pt x="47" y="775"/>
                    <a:pt x="149" y="1085"/>
                    <a:pt x="310" y="1349"/>
                  </a:cubicBezTo>
                  <a:lnTo>
                    <a:pt x="455" y="1349"/>
                  </a:lnTo>
                  <a:cubicBezTo>
                    <a:pt x="662" y="1025"/>
                    <a:pt x="820" y="659"/>
                    <a:pt x="926" y="293"/>
                  </a:cubicBezTo>
                  <a:cubicBezTo>
                    <a:pt x="940" y="248"/>
                    <a:pt x="954" y="188"/>
                    <a:pt x="954" y="131"/>
                  </a:cubicBezTo>
                  <a:cubicBezTo>
                    <a:pt x="940" y="72"/>
                    <a:pt x="908" y="29"/>
                    <a:pt x="852" y="12"/>
                  </a:cubicBezTo>
                  <a:cubicBezTo>
                    <a:pt x="839" y="4"/>
                    <a:pt x="825" y="0"/>
                    <a:pt x="810" y="0"/>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8"/>
            <p:cNvSpPr/>
            <p:nvPr/>
          </p:nvSpPr>
          <p:spPr>
            <a:xfrm>
              <a:off x="3551150" y="2015525"/>
              <a:ext cx="251350" cy="216325"/>
            </a:xfrm>
            <a:custGeom>
              <a:avLst/>
              <a:gdLst/>
              <a:ahLst/>
              <a:cxnLst/>
              <a:rect l="l" t="t" r="r" b="b"/>
              <a:pathLst>
                <a:path w="10054" h="8653" extrusionOk="0">
                  <a:moveTo>
                    <a:pt x="5266" y="1"/>
                  </a:moveTo>
                  <a:cubicBezTo>
                    <a:pt x="4208" y="1"/>
                    <a:pt x="3680" y="632"/>
                    <a:pt x="3680" y="632"/>
                  </a:cubicBezTo>
                  <a:cubicBezTo>
                    <a:pt x="3127" y="422"/>
                    <a:pt x="2699" y="333"/>
                    <a:pt x="2356" y="333"/>
                  </a:cubicBezTo>
                  <a:cubicBezTo>
                    <a:pt x="1427" y="333"/>
                    <a:pt x="1126" y="987"/>
                    <a:pt x="676" y="1673"/>
                  </a:cubicBezTo>
                  <a:cubicBezTo>
                    <a:pt x="61" y="2595"/>
                    <a:pt x="1" y="4368"/>
                    <a:pt x="574" y="6158"/>
                  </a:cubicBezTo>
                  <a:cubicBezTo>
                    <a:pt x="1144" y="7945"/>
                    <a:pt x="3754" y="8560"/>
                    <a:pt x="5731" y="8648"/>
                  </a:cubicBezTo>
                  <a:cubicBezTo>
                    <a:pt x="5797" y="8651"/>
                    <a:pt x="5861" y="8653"/>
                    <a:pt x="5924" y="8653"/>
                  </a:cubicBezTo>
                  <a:cubicBezTo>
                    <a:pt x="7732" y="8653"/>
                    <a:pt x="8238" y="7435"/>
                    <a:pt x="9132" y="5409"/>
                  </a:cubicBezTo>
                  <a:cubicBezTo>
                    <a:pt x="10054" y="3298"/>
                    <a:pt x="9424" y="1937"/>
                    <a:pt x="7300" y="660"/>
                  </a:cubicBezTo>
                  <a:cubicBezTo>
                    <a:pt x="6484" y="165"/>
                    <a:pt x="5806" y="1"/>
                    <a:pt x="5266" y="1"/>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8"/>
            <p:cNvSpPr/>
            <p:nvPr/>
          </p:nvSpPr>
          <p:spPr>
            <a:xfrm>
              <a:off x="3550800" y="2025525"/>
              <a:ext cx="85775" cy="179850"/>
            </a:xfrm>
            <a:custGeom>
              <a:avLst/>
              <a:gdLst/>
              <a:ahLst/>
              <a:cxnLst/>
              <a:rect l="l" t="t" r="r" b="b"/>
              <a:pathLst>
                <a:path w="3431" h="7194" extrusionOk="0">
                  <a:moveTo>
                    <a:pt x="2655" y="1"/>
                  </a:moveTo>
                  <a:cubicBezTo>
                    <a:pt x="2426" y="1"/>
                    <a:pt x="2190" y="42"/>
                    <a:pt x="1964" y="130"/>
                  </a:cubicBezTo>
                  <a:cubicBezTo>
                    <a:pt x="1510" y="274"/>
                    <a:pt x="1116" y="598"/>
                    <a:pt x="778" y="1023"/>
                  </a:cubicBezTo>
                  <a:cubicBezTo>
                    <a:pt x="381" y="1551"/>
                    <a:pt x="131" y="2223"/>
                    <a:pt x="61" y="2972"/>
                  </a:cubicBezTo>
                  <a:cubicBezTo>
                    <a:pt x="1" y="3602"/>
                    <a:pt x="61" y="4291"/>
                    <a:pt x="236" y="5054"/>
                  </a:cubicBezTo>
                  <a:cubicBezTo>
                    <a:pt x="307" y="5389"/>
                    <a:pt x="412" y="5726"/>
                    <a:pt x="602" y="6022"/>
                  </a:cubicBezTo>
                  <a:cubicBezTo>
                    <a:pt x="982" y="6620"/>
                    <a:pt x="1658" y="6901"/>
                    <a:pt x="2435" y="7193"/>
                  </a:cubicBezTo>
                  <a:lnTo>
                    <a:pt x="2449" y="7165"/>
                  </a:lnTo>
                  <a:cubicBezTo>
                    <a:pt x="1686" y="6870"/>
                    <a:pt x="1010" y="6592"/>
                    <a:pt x="630" y="6004"/>
                  </a:cubicBezTo>
                  <a:cubicBezTo>
                    <a:pt x="440" y="5712"/>
                    <a:pt x="353" y="5375"/>
                    <a:pt x="279" y="5054"/>
                  </a:cubicBezTo>
                  <a:cubicBezTo>
                    <a:pt x="89" y="4277"/>
                    <a:pt x="43" y="3602"/>
                    <a:pt x="103" y="2972"/>
                  </a:cubicBezTo>
                  <a:cubicBezTo>
                    <a:pt x="177" y="2240"/>
                    <a:pt x="426" y="1565"/>
                    <a:pt x="806" y="1052"/>
                  </a:cubicBezTo>
                  <a:cubicBezTo>
                    <a:pt x="1130" y="626"/>
                    <a:pt x="1538" y="320"/>
                    <a:pt x="1978" y="158"/>
                  </a:cubicBezTo>
                  <a:cubicBezTo>
                    <a:pt x="2198" y="78"/>
                    <a:pt x="2426" y="38"/>
                    <a:pt x="2651" y="38"/>
                  </a:cubicBezTo>
                  <a:cubicBezTo>
                    <a:pt x="2921" y="38"/>
                    <a:pt x="3184" y="97"/>
                    <a:pt x="3416" y="218"/>
                  </a:cubicBezTo>
                  <a:lnTo>
                    <a:pt x="3430" y="172"/>
                  </a:lnTo>
                  <a:cubicBezTo>
                    <a:pt x="3198" y="61"/>
                    <a:pt x="2931" y="1"/>
                    <a:pt x="2655" y="1"/>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8"/>
            <p:cNvSpPr/>
            <p:nvPr/>
          </p:nvSpPr>
          <p:spPr>
            <a:xfrm>
              <a:off x="3645350" y="2013100"/>
              <a:ext cx="159000" cy="218650"/>
            </a:xfrm>
            <a:custGeom>
              <a:avLst/>
              <a:gdLst/>
              <a:ahLst/>
              <a:cxnLst/>
              <a:rect l="l" t="t" r="r" b="b"/>
              <a:pathLst>
                <a:path w="6360" h="8746" extrusionOk="0">
                  <a:moveTo>
                    <a:pt x="1643" y="0"/>
                  </a:moveTo>
                  <a:cubicBezTo>
                    <a:pt x="653" y="0"/>
                    <a:pt x="10" y="527"/>
                    <a:pt x="0" y="539"/>
                  </a:cubicBezTo>
                  <a:lnTo>
                    <a:pt x="28" y="567"/>
                  </a:lnTo>
                  <a:cubicBezTo>
                    <a:pt x="38" y="558"/>
                    <a:pt x="664" y="40"/>
                    <a:pt x="1634" y="40"/>
                  </a:cubicBezTo>
                  <a:cubicBezTo>
                    <a:pt x="2092" y="40"/>
                    <a:pt x="2626" y="155"/>
                    <a:pt x="3208" y="493"/>
                  </a:cubicBezTo>
                  <a:cubicBezTo>
                    <a:pt x="4791" y="1401"/>
                    <a:pt x="6318" y="2632"/>
                    <a:pt x="5582" y="4876"/>
                  </a:cubicBezTo>
                  <a:cubicBezTo>
                    <a:pt x="4791" y="7265"/>
                    <a:pt x="4059" y="8380"/>
                    <a:pt x="3120" y="8598"/>
                  </a:cubicBezTo>
                  <a:cubicBezTo>
                    <a:pt x="2734" y="8687"/>
                    <a:pt x="2359" y="8715"/>
                    <a:pt x="2042" y="8715"/>
                  </a:cubicBezTo>
                  <a:cubicBezTo>
                    <a:pt x="1519" y="8715"/>
                    <a:pt x="1152" y="8638"/>
                    <a:pt x="1143" y="8629"/>
                  </a:cubicBezTo>
                  <a:lnTo>
                    <a:pt x="1129" y="8672"/>
                  </a:lnTo>
                  <a:cubicBezTo>
                    <a:pt x="1143" y="8672"/>
                    <a:pt x="1509" y="8745"/>
                    <a:pt x="2037" y="8745"/>
                  </a:cubicBezTo>
                  <a:cubicBezTo>
                    <a:pt x="2360" y="8745"/>
                    <a:pt x="2740" y="8717"/>
                    <a:pt x="3138" y="8629"/>
                  </a:cubicBezTo>
                  <a:cubicBezTo>
                    <a:pt x="4073" y="8408"/>
                    <a:pt x="4823" y="7293"/>
                    <a:pt x="5614" y="4890"/>
                  </a:cubicBezTo>
                  <a:cubicBezTo>
                    <a:pt x="6360" y="2632"/>
                    <a:pt x="4823" y="1373"/>
                    <a:pt x="3226" y="451"/>
                  </a:cubicBezTo>
                  <a:cubicBezTo>
                    <a:pt x="2642" y="115"/>
                    <a:pt x="2105" y="0"/>
                    <a:pt x="1643" y="0"/>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8"/>
            <p:cNvSpPr/>
            <p:nvPr/>
          </p:nvSpPr>
          <p:spPr>
            <a:xfrm>
              <a:off x="3526975" y="2110575"/>
              <a:ext cx="67125" cy="59100"/>
            </a:xfrm>
            <a:custGeom>
              <a:avLst/>
              <a:gdLst/>
              <a:ahLst/>
              <a:cxnLst/>
              <a:rect l="l" t="t" r="r" b="b"/>
              <a:pathLst>
                <a:path w="2685" h="2364" extrusionOk="0">
                  <a:moveTo>
                    <a:pt x="1354" y="1"/>
                  </a:moveTo>
                  <a:cubicBezTo>
                    <a:pt x="909" y="1"/>
                    <a:pt x="481" y="257"/>
                    <a:pt x="278" y="685"/>
                  </a:cubicBezTo>
                  <a:cubicBezTo>
                    <a:pt x="1" y="1269"/>
                    <a:pt x="264" y="1973"/>
                    <a:pt x="852" y="2250"/>
                  </a:cubicBezTo>
                  <a:cubicBezTo>
                    <a:pt x="1011" y="2327"/>
                    <a:pt x="1179" y="2364"/>
                    <a:pt x="1343" y="2364"/>
                  </a:cubicBezTo>
                  <a:cubicBezTo>
                    <a:pt x="1782" y="2364"/>
                    <a:pt x="2201" y="2108"/>
                    <a:pt x="2403" y="1681"/>
                  </a:cubicBezTo>
                  <a:cubicBezTo>
                    <a:pt x="2684" y="1079"/>
                    <a:pt x="2435" y="390"/>
                    <a:pt x="1847" y="112"/>
                  </a:cubicBezTo>
                  <a:cubicBezTo>
                    <a:pt x="1688" y="36"/>
                    <a:pt x="1520" y="1"/>
                    <a:pt x="1354" y="1"/>
                  </a:cubicBezTo>
                  <a:close/>
                </a:path>
              </a:pathLst>
            </a:custGeom>
            <a:solidFill>
              <a:srgbClr val="7F4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8"/>
            <p:cNvSpPr/>
            <p:nvPr/>
          </p:nvSpPr>
          <p:spPr>
            <a:xfrm>
              <a:off x="3536125" y="2129450"/>
              <a:ext cx="44775" cy="40025"/>
            </a:xfrm>
            <a:custGeom>
              <a:avLst/>
              <a:gdLst/>
              <a:ahLst/>
              <a:cxnLst/>
              <a:rect l="l" t="t" r="r" b="b"/>
              <a:pathLst>
                <a:path w="1791" h="1601" extrusionOk="0">
                  <a:moveTo>
                    <a:pt x="778" y="0"/>
                  </a:moveTo>
                  <a:cubicBezTo>
                    <a:pt x="718" y="0"/>
                    <a:pt x="662" y="0"/>
                    <a:pt x="602" y="18"/>
                  </a:cubicBezTo>
                  <a:lnTo>
                    <a:pt x="704" y="18"/>
                  </a:lnTo>
                  <a:cubicBezTo>
                    <a:pt x="837" y="18"/>
                    <a:pt x="968" y="32"/>
                    <a:pt x="1101" y="74"/>
                  </a:cubicBezTo>
                  <a:cubicBezTo>
                    <a:pt x="1155" y="88"/>
                    <a:pt x="1213" y="105"/>
                    <a:pt x="1270" y="131"/>
                  </a:cubicBezTo>
                  <a:lnTo>
                    <a:pt x="1270" y="131"/>
                  </a:lnTo>
                  <a:cubicBezTo>
                    <a:pt x="1243" y="118"/>
                    <a:pt x="1230" y="106"/>
                    <a:pt x="1217" y="106"/>
                  </a:cubicBezTo>
                  <a:cubicBezTo>
                    <a:pt x="1070" y="32"/>
                    <a:pt x="925" y="0"/>
                    <a:pt x="778" y="0"/>
                  </a:cubicBezTo>
                  <a:close/>
                  <a:moveTo>
                    <a:pt x="1270" y="131"/>
                  </a:moveTo>
                  <a:cubicBezTo>
                    <a:pt x="1272" y="132"/>
                    <a:pt x="1275" y="133"/>
                    <a:pt x="1277" y="134"/>
                  </a:cubicBezTo>
                  <a:cubicBezTo>
                    <a:pt x="1275" y="133"/>
                    <a:pt x="1272" y="132"/>
                    <a:pt x="1270" y="131"/>
                  </a:cubicBezTo>
                  <a:close/>
                  <a:moveTo>
                    <a:pt x="560" y="134"/>
                  </a:moveTo>
                  <a:cubicBezTo>
                    <a:pt x="454" y="148"/>
                    <a:pt x="338" y="162"/>
                    <a:pt x="236" y="194"/>
                  </a:cubicBezTo>
                  <a:cubicBezTo>
                    <a:pt x="162" y="250"/>
                    <a:pt x="102" y="324"/>
                    <a:pt x="60" y="412"/>
                  </a:cubicBezTo>
                  <a:cubicBezTo>
                    <a:pt x="14" y="500"/>
                    <a:pt x="0" y="602"/>
                    <a:pt x="0" y="690"/>
                  </a:cubicBezTo>
                  <a:cubicBezTo>
                    <a:pt x="0" y="1014"/>
                    <a:pt x="222" y="1337"/>
                    <a:pt x="560" y="1495"/>
                  </a:cubicBezTo>
                  <a:cubicBezTo>
                    <a:pt x="704" y="1569"/>
                    <a:pt x="866" y="1601"/>
                    <a:pt x="1013" y="1601"/>
                  </a:cubicBezTo>
                  <a:cubicBezTo>
                    <a:pt x="1319" y="1601"/>
                    <a:pt x="1597" y="1453"/>
                    <a:pt x="1717" y="1189"/>
                  </a:cubicBezTo>
                  <a:cubicBezTo>
                    <a:pt x="1759" y="1101"/>
                    <a:pt x="1791" y="999"/>
                    <a:pt x="1791" y="912"/>
                  </a:cubicBezTo>
                  <a:lnTo>
                    <a:pt x="1791" y="880"/>
                  </a:lnTo>
                  <a:cubicBezTo>
                    <a:pt x="1703" y="824"/>
                    <a:pt x="1597" y="778"/>
                    <a:pt x="1495" y="750"/>
                  </a:cubicBezTo>
                  <a:cubicBezTo>
                    <a:pt x="1393" y="722"/>
                    <a:pt x="1305" y="722"/>
                    <a:pt x="1203" y="722"/>
                  </a:cubicBezTo>
                  <a:lnTo>
                    <a:pt x="1101" y="722"/>
                  </a:lnTo>
                  <a:cubicBezTo>
                    <a:pt x="968" y="736"/>
                    <a:pt x="837" y="750"/>
                    <a:pt x="704" y="792"/>
                  </a:cubicBezTo>
                  <a:lnTo>
                    <a:pt x="690" y="792"/>
                  </a:lnTo>
                  <a:cubicBezTo>
                    <a:pt x="676" y="792"/>
                    <a:pt x="662" y="778"/>
                    <a:pt x="662" y="764"/>
                  </a:cubicBezTo>
                  <a:cubicBezTo>
                    <a:pt x="662" y="764"/>
                    <a:pt x="662" y="750"/>
                    <a:pt x="676" y="736"/>
                  </a:cubicBezTo>
                  <a:cubicBezTo>
                    <a:pt x="806" y="662"/>
                    <a:pt x="940" y="634"/>
                    <a:pt x="1087" y="602"/>
                  </a:cubicBezTo>
                  <a:lnTo>
                    <a:pt x="1203" y="602"/>
                  </a:lnTo>
                  <a:cubicBezTo>
                    <a:pt x="1305" y="602"/>
                    <a:pt x="1421" y="616"/>
                    <a:pt x="1527" y="648"/>
                  </a:cubicBezTo>
                  <a:cubicBezTo>
                    <a:pt x="1597" y="662"/>
                    <a:pt x="1657" y="690"/>
                    <a:pt x="1731" y="736"/>
                  </a:cubicBezTo>
                  <a:cubicBezTo>
                    <a:pt x="1745" y="736"/>
                    <a:pt x="1759" y="750"/>
                    <a:pt x="1773" y="750"/>
                  </a:cubicBezTo>
                  <a:cubicBezTo>
                    <a:pt x="1759" y="690"/>
                    <a:pt x="1731" y="616"/>
                    <a:pt x="1703" y="560"/>
                  </a:cubicBezTo>
                  <a:cubicBezTo>
                    <a:pt x="1643" y="500"/>
                    <a:pt x="1597" y="440"/>
                    <a:pt x="1541" y="412"/>
                  </a:cubicBezTo>
                  <a:cubicBezTo>
                    <a:pt x="1393" y="296"/>
                    <a:pt x="1246" y="222"/>
                    <a:pt x="1070" y="176"/>
                  </a:cubicBezTo>
                  <a:cubicBezTo>
                    <a:pt x="954" y="148"/>
                    <a:pt x="823" y="134"/>
                    <a:pt x="690" y="134"/>
                  </a:cubicBezTo>
                  <a:close/>
                </a:path>
              </a:pathLst>
            </a:custGeom>
            <a:solidFill>
              <a:srgbClr val="6C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8"/>
            <p:cNvSpPr/>
            <p:nvPr/>
          </p:nvSpPr>
          <p:spPr>
            <a:xfrm>
              <a:off x="3535775" y="2129900"/>
              <a:ext cx="49525" cy="19800"/>
            </a:xfrm>
            <a:custGeom>
              <a:avLst/>
              <a:gdLst/>
              <a:ahLst/>
              <a:cxnLst/>
              <a:rect l="l" t="t" r="r" b="b"/>
              <a:pathLst>
                <a:path w="1981" h="792" extrusionOk="0">
                  <a:moveTo>
                    <a:pt x="574" y="0"/>
                  </a:moveTo>
                  <a:cubicBezTo>
                    <a:pt x="468" y="14"/>
                    <a:pt x="380" y="28"/>
                    <a:pt x="292" y="56"/>
                  </a:cubicBezTo>
                  <a:cubicBezTo>
                    <a:pt x="204" y="70"/>
                    <a:pt x="116" y="116"/>
                    <a:pt x="28" y="158"/>
                  </a:cubicBezTo>
                  <a:cubicBezTo>
                    <a:pt x="14" y="158"/>
                    <a:pt x="0" y="176"/>
                    <a:pt x="14" y="204"/>
                  </a:cubicBezTo>
                  <a:cubicBezTo>
                    <a:pt x="14" y="218"/>
                    <a:pt x="28" y="218"/>
                    <a:pt x="46" y="218"/>
                  </a:cubicBezTo>
                  <a:lnTo>
                    <a:pt x="60" y="218"/>
                  </a:lnTo>
                  <a:cubicBezTo>
                    <a:pt x="134" y="204"/>
                    <a:pt x="190" y="190"/>
                    <a:pt x="250" y="176"/>
                  </a:cubicBezTo>
                  <a:cubicBezTo>
                    <a:pt x="352" y="88"/>
                    <a:pt x="486" y="28"/>
                    <a:pt x="616" y="0"/>
                  </a:cubicBezTo>
                  <a:close/>
                  <a:moveTo>
                    <a:pt x="1291" y="116"/>
                  </a:moveTo>
                  <a:lnTo>
                    <a:pt x="1291" y="116"/>
                  </a:lnTo>
                  <a:cubicBezTo>
                    <a:pt x="1481" y="218"/>
                    <a:pt x="1629" y="366"/>
                    <a:pt x="1717" y="542"/>
                  </a:cubicBezTo>
                  <a:lnTo>
                    <a:pt x="1745" y="570"/>
                  </a:lnTo>
                  <a:cubicBezTo>
                    <a:pt x="1773" y="598"/>
                    <a:pt x="1787" y="630"/>
                    <a:pt x="1819" y="658"/>
                  </a:cubicBezTo>
                  <a:lnTo>
                    <a:pt x="1907" y="774"/>
                  </a:lnTo>
                  <a:cubicBezTo>
                    <a:pt x="1907" y="792"/>
                    <a:pt x="1921" y="792"/>
                    <a:pt x="1935" y="792"/>
                  </a:cubicBezTo>
                  <a:cubicBezTo>
                    <a:pt x="1935" y="792"/>
                    <a:pt x="1949" y="792"/>
                    <a:pt x="1949" y="774"/>
                  </a:cubicBezTo>
                  <a:cubicBezTo>
                    <a:pt x="1981" y="774"/>
                    <a:pt x="1981" y="746"/>
                    <a:pt x="1963" y="732"/>
                  </a:cubicBezTo>
                  <a:lnTo>
                    <a:pt x="1893" y="616"/>
                  </a:lnTo>
                  <a:cubicBezTo>
                    <a:pt x="1861" y="584"/>
                    <a:pt x="1833" y="542"/>
                    <a:pt x="1805" y="510"/>
                  </a:cubicBezTo>
                  <a:cubicBezTo>
                    <a:pt x="1745" y="440"/>
                    <a:pt x="1685" y="366"/>
                    <a:pt x="1611" y="306"/>
                  </a:cubicBezTo>
                  <a:cubicBezTo>
                    <a:pt x="1569" y="278"/>
                    <a:pt x="1541" y="246"/>
                    <a:pt x="1495" y="218"/>
                  </a:cubicBezTo>
                  <a:lnTo>
                    <a:pt x="1379" y="158"/>
                  </a:lnTo>
                  <a:cubicBezTo>
                    <a:pt x="1347" y="144"/>
                    <a:pt x="1319" y="130"/>
                    <a:pt x="1291" y="116"/>
                  </a:cubicBezTo>
                  <a:close/>
                </a:path>
              </a:pathLst>
            </a:custGeom>
            <a:solidFill>
              <a:srgbClr val="723E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8"/>
            <p:cNvSpPr/>
            <p:nvPr/>
          </p:nvSpPr>
          <p:spPr>
            <a:xfrm>
              <a:off x="3542025" y="2129900"/>
              <a:ext cx="36675" cy="13550"/>
            </a:xfrm>
            <a:custGeom>
              <a:avLst/>
              <a:gdLst/>
              <a:ahLst/>
              <a:cxnLst/>
              <a:rect l="l" t="t" r="r" b="b"/>
              <a:pathLst>
                <a:path w="1467" h="542" extrusionOk="0">
                  <a:moveTo>
                    <a:pt x="366" y="0"/>
                  </a:moveTo>
                  <a:cubicBezTo>
                    <a:pt x="236" y="28"/>
                    <a:pt x="102" y="88"/>
                    <a:pt x="0" y="176"/>
                  </a:cubicBezTo>
                  <a:cubicBezTo>
                    <a:pt x="102" y="144"/>
                    <a:pt x="218" y="130"/>
                    <a:pt x="324" y="116"/>
                  </a:cubicBezTo>
                  <a:lnTo>
                    <a:pt x="454" y="116"/>
                  </a:lnTo>
                  <a:cubicBezTo>
                    <a:pt x="587" y="116"/>
                    <a:pt x="718" y="130"/>
                    <a:pt x="834" y="158"/>
                  </a:cubicBezTo>
                  <a:cubicBezTo>
                    <a:pt x="1010" y="204"/>
                    <a:pt x="1157" y="278"/>
                    <a:pt x="1305" y="394"/>
                  </a:cubicBezTo>
                  <a:cubicBezTo>
                    <a:pt x="1361" y="422"/>
                    <a:pt x="1407" y="482"/>
                    <a:pt x="1467" y="542"/>
                  </a:cubicBezTo>
                  <a:cubicBezTo>
                    <a:pt x="1379" y="366"/>
                    <a:pt x="1231" y="218"/>
                    <a:pt x="1041" y="116"/>
                  </a:cubicBezTo>
                  <a:cubicBezTo>
                    <a:pt x="981" y="88"/>
                    <a:pt x="922" y="70"/>
                    <a:pt x="865" y="56"/>
                  </a:cubicBezTo>
                  <a:cubicBezTo>
                    <a:pt x="732" y="14"/>
                    <a:pt x="601" y="0"/>
                    <a:pt x="468" y="0"/>
                  </a:cubicBezTo>
                  <a:close/>
                </a:path>
              </a:pathLst>
            </a:custGeom>
            <a:solidFill>
              <a:srgbClr val="6A38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8"/>
            <p:cNvSpPr/>
            <p:nvPr/>
          </p:nvSpPr>
          <p:spPr>
            <a:xfrm>
              <a:off x="3585625" y="2153625"/>
              <a:ext cx="5125" cy="6625"/>
            </a:xfrm>
            <a:custGeom>
              <a:avLst/>
              <a:gdLst/>
              <a:ahLst/>
              <a:cxnLst/>
              <a:rect l="l" t="t" r="r" b="b"/>
              <a:pathLst>
                <a:path w="205" h="265" extrusionOk="0">
                  <a:moveTo>
                    <a:pt x="43" y="1"/>
                  </a:moveTo>
                  <a:cubicBezTo>
                    <a:pt x="29" y="32"/>
                    <a:pt x="15" y="47"/>
                    <a:pt x="1" y="75"/>
                  </a:cubicBezTo>
                  <a:lnTo>
                    <a:pt x="15" y="89"/>
                  </a:lnTo>
                  <a:cubicBezTo>
                    <a:pt x="57" y="134"/>
                    <a:pt x="103" y="194"/>
                    <a:pt x="145" y="251"/>
                  </a:cubicBezTo>
                  <a:cubicBezTo>
                    <a:pt x="162" y="265"/>
                    <a:pt x="162" y="265"/>
                    <a:pt x="177" y="265"/>
                  </a:cubicBezTo>
                  <a:cubicBezTo>
                    <a:pt x="177" y="265"/>
                    <a:pt x="191" y="265"/>
                    <a:pt x="191" y="251"/>
                  </a:cubicBezTo>
                  <a:cubicBezTo>
                    <a:pt x="205" y="251"/>
                    <a:pt x="205" y="236"/>
                    <a:pt x="191" y="222"/>
                  </a:cubicBezTo>
                  <a:cubicBezTo>
                    <a:pt x="162" y="163"/>
                    <a:pt x="117" y="89"/>
                    <a:pt x="75" y="47"/>
                  </a:cubicBezTo>
                  <a:cubicBezTo>
                    <a:pt x="57" y="32"/>
                    <a:pt x="57" y="18"/>
                    <a:pt x="43" y="1"/>
                  </a:cubicBezTo>
                  <a:close/>
                </a:path>
              </a:pathLst>
            </a:custGeom>
            <a:solidFill>
              <a:srgbClr val="5C33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8"/>
            <p:cNvSpPr/>
            <p:nvPr/>
          </p:nvSpPr>
          <p:spPr>
            <a:xfrm>
              <a:off x="3580450" y="2148175"/>
              <a:ext cx="6250" cy="7325"/>
            </a:xfrm>
            <a:custGeom>
              <a:avLst/>
              <a:gdLst/>
              <a:ahLst/>
              <a:cxnLst/>
              <a:rect l="l" t="t" r="r" b="b"/>
              <a:pathLst>
                <a:path w="250" h="293" extrusionOk="0">
                  <a:moveTo>
                    <a:pt x="0" y="1"/>
                  </a:moveTo>
                  <a:cubicBezTo>
                    <a:pt x="0" y="43"/>
                    <a:pt x="18" y="89"/>
                    <a:pt x="18" y="131"/>
                  </a:cubicBezTo>
                  <a:cubicBezTo>
                    <a:pt x="32" y="148"/>
                    <a:pt x="60" y="163"/>
                    <a:pt x="74" y="177"/>
                  </a:cubicBezTo>
                  <a:cubicBezTo>
                    <a:pt x="120" y="205"/>
                    <a:pt x="162" y="250"/>
                    <a:pt x="208" y="293"/>
                  </a:cubicBezTo>
                  <a:cubicBezTo>
                    <a:pt x="222" y="265"/>
                    <a:pt x="236" y="250"/>
                    <a:pt x="250" y="219"/>
                  </a:cubicBezTo>
                  <a:cubicBezTo>
                    <a:pt x="208" y="177"/>
                    <a:pt x="176" y="131"/>
                    <a:pt x="134" y="103"/>
                  </a:cubicBezTo>
                  <a:cubicBezTo>
                    <a:pt x="88" y="61"/>
                    <a:pt x="46" y="29"/>
                    <a:pt x="0" y="1"/>
                  </a:cubicBezTo>
                  <a:close/>
                </a:path>
              </a:pathLst>
            </a:custGeom>
            <a:solidFill>
              <a:srgbClr val="723E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8"/>
            <p:cNvSpPr/>
            <p:nvPr/>
          </p:nvSpPr>
          <p:spPr>
            <a:xfrm>
              <a:off x="3552650" y="2144475"/>
              <a:ext cx="28250" cy="6975"/>
            </a:xfrm>
            <a:custGeom>
              <a:avLst/>
              <a:gdLst/>
              <a:ahLst/>
              <a:cxnLst/>
              <a:rect l="l" t="t" r="r" b="b"/>
              <a:pathLst>
                <a:path w="1130" h="279" extrusionOk="0">
                  <a:moveTo>
                    <a:pt x="426" y="1"/>
                  </a:moveTo>
                  <a:cubicBezTo>
                    <a:pt x="279" y="33"/>
                    <a:pt x="145" y="61"/>
                    <a:pt x="15" y="135"/>
                  </a:cubicBezTo>
                  <a:cubicBezTo>
                    <a:pt x="1" y="149"/>
                    <a:pt x="1" y="163"/>
                    <a:pt x="1" y="163"/>
                  </a:cubicBezTo>
                  <a:cubicBezTo>
                    <a:pt x="1" y="177"/>
                    <a:pt x="15" y="191"/>
                    <a:pt x="29" y="191"/>
                  </a:cubicBezTo>
                  <a:lnTo>
                    <a:pt x="43" y="191"/>
                  </a:lnTo>
                  <a:cubicBezTo>
                    <a:pt x="176" y="149"/>
                    <a:pt x="307" y="135"/>
                    <a:pt x="440" y="121"/>
                  </a:cubicBezTo>
                  <a:lnTo>
                    <a:pt x="542" y="121"/>
                  </a:lnTo>
                  <a:cubicBezTo>
                    <a:pt x="644" y="121"/>
                    <a:pt x="732" y="121"/>
                    <a:pt x="834" y="149"/>
                  </a:cubicBezTo>
                  <a:cubicBezTo>
                    <a:pt x="936" y="177"/>
                    <a:pt x="1042" y="223"/>
                    <a:pt x="1130" y="279"/>
                  </a:cubicBezTo>
                  <a:cubicBezTo>
                    <a:pt x="1130" y="237"/>
                    <a:pt x="1112" y="191"/>
                    <a:pt x="1112" y="149"/>
                  </a:cubicBezTo>
                  <a:cubicBezTo>
                    <a:pt x="1098" y="149"/>
                    <a:pt x="1084" y="135"/>
                    <a:pt x="1070" y="135"/>
                  </a:cubicBezTo>
                  <a:cubicBezTo>
                    <a:pt x="996" y="89"/>
                    <a:pt x="936" y="61"/>
                    <a:pt x="866" y="47"/>
                  </a:cubicBezTo>
                  <a:cubicBezTo>
                    <a:pt x="760" y="15"/>
                    <a:pt x="644" y="1"/>
                    <a:pt x="542" y="1"/>
                  </a:cubicBezTo>
                  <a:close/>
                </a:path>
              </a:pathLst>
            </a:custGeom>
            <a:solidFill>
              <a:srgbClr val="6A38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8"/>
            <p:cNvSpPr/>
            <p:nvPr/>
          </p:nvSpPr>
          <p:spPr>
            <a:xfrm>
              <a:off x="3726675" y="2159175"/>
              <a:ext cx="59400" cy="59025"/>
            </a:xfrm>
            <a:custGeom>
              <a:avLst/>
              <a:gdLst/>
              <a:ahLst/>
              <a:cxnLst/>
              <a:rect l="l" t="t" r="r" b="b"/>
              <a:pathLst>
                <a:path w="2376" h="2361" extrusionOk="0">
                  <a:moveTo>
                    <a:pt x="1192" y="0"/>
                  </a:moveTo>
                  <a:cubicBezTo>
                    <a:pt x="556" y="0"/>
                    <a:pt x="29" y="509"/>
                    <a:pt x="15" y="1158"/>
                  </a:cubicBezTo>
                  <a:cubicBezTo>
                    <a:pt x="1" y="1801"/>
                    <a:pt x="514" y="2347"/>
                    <a:pt x="1172" y="2361"/>
                  </a:cubicBezTo>
                  <a:cubicBezTo>
                    <a:pt x="1181" y="2361"/>
                    <a:pt x="1189" y="2361"/>
                    <a:pt x="1198" y="2361"/>
                  </a:cubicBezTo>
                  <a:cubicBezTo>
                    <a:pt x="1833" y="2361"/>
                    <a:pt x="2347" y="1852"/>
                    <a:pt x="2361" y="1203"/>
                  </a:cubicBezTo>
                  <a:cubicBezTo>
                    <a:pt x="2375" y="556"/>
                    <a:pt x="1862" y="14"/>
                    <a:pt x="1218" y="0"/>
                  </a:cubicBezTo>
                  <a:cubicBezTo>
                    <a:pt x="1209" y="0"/>
                    <a:pt x="1201" y="0"/>
                    <a:pt x="1192" y="0"/>
                  </a:cubicBezTo>
                  <a:close/>
                </a:path>
              </a:pathLst>
            </a:custGeom>
            <a:solidFill>
              <a:srgbClr val="7F4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8"/>
            <p:cNvSpPr/>
            <p:nvPr/>
          </p:nvSpPr>
          <p:spPr>
            <a:xfrm>
              <a:off x="3731075" y="2178600"/>
              <a:ext cx="46200" cy="38825"/>
            </a:xfrm>
            <a:custGeom>
              <a:avLst/>
              <a:gdLst/>
              <a:ahLst/>
              <a:cxnLst/>
              <a:rect l="l" t="t" r="r" b="b"/>
              <a:pathLst>
                <a:path w="1848" h="1553" extrusionOk="0">
                  <a:moveTo>
                    <a:pt x="894" y="1"/>
                  </a:moveTo>
                  <a:cubicBezTo>
                    <a:pt x="954" y="15"/>
                    <a:pt x="1010" y="15"/>
                    <a:pt x="1070" y="29"/>
                  </a:cubicBezTo>
                  <a:cubicBezTo>
                    <a:pt x="1232" y="57"/>
                    <a:pt x="1394" y="117"/>
                    <a:pt x="1538" y="205"/>
                  </a:cubicBezTo>
                  <a:cubicBezTo>
                    <a:pt x="1380" y="89"/>
                    <a:pt x="1172" y="15"/>
                    <a:pt x="940" y="1"/>
                  </a:cubicBezTo>
                  <a:close/>
                  <a:moveTo>
                    <a:pt x="792" y="103"/>
                  </a:moveTo>
                  <a:cubicBezTo>
                    <a:pt x="704" y="103"/>
                    <a:pt x="616" y="117"/>
                    <a:pt x="528" y="131"/>
                  </a:cubicBezTo>
                  <a:cubicBezTo>
                    <a:pt x="454" y="145"/>
                    <a:pt x="381" y="177"/>
                    <a:pt x="324" y="205"/>
                  </a:cubicBezTo>
                  <a:cubicBezTo>
                    <a:pt x="264" y="233"/>
                    <a:pt x="205" y="293"/>
                    <a:pt x="162" y="353"/>
                  </a:cubicBezTo>
                  <a:cubicBezTo>
                    <a:pt x="177" y="338"/>
                    <a:pt x="191" y="338"/>
                    <a:pt x="219" y="338"/>
                  </a:cubicBezTo>
                  <a:cubicBezTo>
                    <a:pt x="293" y="338"/>
                    <a:pt x="366" y="338"/>
                    <a:pt x="426" y="367"/>
                  </a:cubicBezTo>
                  <a:cubicBezTo>
                    <a:pt x="571" y="381"/>
                    <a:pt x="718" y="440"/>
                    <a:pt x="834" y="514"/>
                  </a:cubicBezTo>
                  <a:cubicBezTo>
                    <a:pt x="954" y="602"/>
                    <a:pt x="1070" y="690"/>
                    <a:pt x="1144" y="820"/>
                  </a:cubicBezTo>
                  <a:cubicBezTo>
                    <a:pt x="1158" y="820"/>
                    <a:pt x="1158" y="834"/>
                    <a:pt x="1144" y="849"/>
                  </a:cubicBezTo>
                  <a:lnTo>
                    <a:pt x="1130" y="866"/>
                  </a:lnTo>
                  <a:cubicBezTo>
                    <a:pt x="1116" y="866"/>
                    <a:pt x="1116" y="866"/>
                    <a:pt x="1098" y="849"/>
                  </a:cubicBezTo>
                  <a:cubicBezTo>
                    <a:pt x="996" y="761"/>
                    <a:pt x="894" y="673"/>
                    <a:pt x="778" y="616"/>
                  </a:cubicBezTo>
                  <a:cubicBezTo>
                    <a:pt x="658" y="543"/>
                    <a:pt x="542" y="483"/>
                    <a:pt x="412" y="469"/>
                  </a:cubicBezTo>
                  <a:cubicBezTo>
                    <a:pt x="338" y="455"/>
                    <a:pt x="279" y="440"/>
                    <a:pt x="205" y="440"/>
                  </a:cubicBezTo>
                  <a:cubicBezTo>
                    <a:pt x="162" y="440"/>
                    <a:pt x="131" y="440"/>
                    <a:pt x="89" y="455"/>
                  </a:cubicBezTo>
                  <a:cubicBezTo>
                    <a:pt x="43" y="543"/>
                    <a:pt x="15" y="645"/>
                    <a:pt x="15" y="761"/>
                  </a:cubicBezTo>
                  <a:cubicBezTo>
                    <a:pt x="1" y="1186"/>
                    <a:pt x="412" y="1538"/>
                    <a:pt x="908" y="1552"/>
                  </a:cubicBezTo>
                  <a:lnTo>
                    <a:pt x="940" y="1552"/>
                  </a:lnTo>
                  <a:cubicBezTo>
                    <a:pt x="1436" y="1552"/>
                    <a:pt x="1833" y="1218"/>
                    <a:pt x="1847" y="792"/>
                  </a:cubicBezTo>
                  <a:cubicBezTo>
                    <a:pt x="1847" y="704"/>
                    <a:pt x="1833" y="602"/>
                    <a:pt x="1788" y="514"/>
                  </a:cubicBezTo>
                  <a:cubicBezTo>
                    <a:pt x="1700" y="440"/>
                    <a:pt x="1612" y="381"/>
                    <a:pt x="1524" y="321"/>
                  </a:cubicBezTo>
                  <a:cubicBezTo>
                    <a:pt x="1380" y="233"/>
                    <a:pt x="1218" y="163"/>
                    <a:pt x="1042" y="131"/>
                  </a:cubicBezTo>
                  <a:cubicBezTo>
                    <a:pt x="954" y="117"/>
                    <a:pt x="880" y="103"/>
                    <a:pt x="792" y="103"/>
                  </a:cubicBezTo>
                  <a:close/>
                </a:path>
              </a:pathLst>
            </a:custGeom>
            <a:solidFill>
              <a:srgbClr val="723E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8"/>
            <p:cNvSpPr/>
            <p:nvPr/>
          </p:nvSpPr>
          <p:spPr>
            <a:xfrm>
              <a:off x="3730375" y="2178600"/>
              <a:ext cx="50950" cy="16475"/>
            </a:xfrm>
            <a:custGeom>
              <a:avLst/>
              <a:gdLst/>
              <a:ahLst/>
              <a:cxnLst/>
              <a:rect l="l" t="t" r="r" b="b"/>
              <a:pathLst>
                <a:path w="2038" h="659" extrusionOk="0">
                  <a:moveTo>
                    <a:pt x="820" y="1"/>
                  </a:moveTo>
                  <a:lnTo>
                    <a:pt x="672" y="15"/>
                  </a:lnTo>
                  <a:cubicBezTo>
                    <a:pt x="630" y="15"/>
                    <a:pt x="584" y="29"/>
                    <a:pt x="542" y="43"/>
                  </a:cubicBezTo>
                  <a:cubicBezTo>
                    <a:pt x="440" y="57"/>
                    <a:pt x="366" y="89"/>
                    <a:pt x="278" y="131"/>
                  </a:cubicBezTo>
                  <a:cubicBezTo>
                    <a:pt x="233" y="145"/>
                    <a:pt x="190" y="177"/>
                    <a:pt x="145" y="191"/>
                  </a:cubicBezTo>
                  <a:lnTo>
                    <a:pt x="29" y="265"/>
                  </a:lnTo>
                  <a:cubicBezTo>
                    <a:pt x="15" y="265"/>
                    <a:pt x="1" y="293"/>
                    <a:pt x="15" y="307"/>
                  </a:cubicBezTo>
                  <a:cubicBezTo>
                    <a:pt x="29" y="321"/>
                    <a:pt x="43" y="321"/>
                    <a:pt x="43" y="321"/>
                  </a:cubicBezTo>
                  <a:lnTo>
                    <a:pt x="71" y="321"/>
                  </a:lnTo>
                  <a:lnTo>
                    <a:pt x="190" y="265"/>
                  </a:lnTo>
                  <a:cubicBezTo>
                    <a:pt x="233" y="251"/>
                    <a:pt x="264" y="219"/>
                    <a:pt x="307" y="205"/>
                  </a:cubicBezTo>
                  <a:lnTo>
                    <a:pt x="352" y="205"/>
                  </a:lnTo>
                  <a:cubicBezTo>
                    <a:pt x="496" y="89"/>
                    <a:pt x="704" y="15"/>
                    <a:pt x="922" y="1"/>
                  </a:cubicBezTo>
                  <a:close/>
                  <a:moveTo>
                    <a:pt x="1566" y="205"/>
                  </a:moveTo>
                  <a:lnTo>
                    <a:pt x="1566" y="205"/>
                  </a:lnTo>
                  <a:cubicBezTo>
                    <a:pt x="1671" y="293"/>
                    <a:pt x="1759" y="395"/>
                    <a:pt x="1816" y="514"/>
                  </a:cubicBezTo>
                  <a:cubicBezTo>
                    <a:pt x="1861" y="557"/>
                    <a:pt x="1918" y="602"/>
                    <a:pt x="1963" y="645"/>
                  </a:cubicBezTo>
                  <a:cubicBezTo>
                    <a:pt x="1963" y="659"/>
                    <a:pt x="1977" y="659"/>
                    <a:pt x="1991" y="659"/>
                  </a:cubicBezTo>
                  <a:cubicBezTo>
                    <a:pt x="1991" y="659"/>
                    <a:pt x="2006" y="659"/>
                    <a:pt x="2023" y="645"/>
                  </a:cubicBezTo>
                  <a:cubicBezTo>
                    <a:pt x="2023" y="630"/>
                    <a:pt x="2037" y="616"/>
                    <a:pt x="2023" y="602"/>
                  </a:cubicBezTo>
                  <a:cubicBezTo>
                    <a:pt x="1963" y="528"/>
                    <a:pt x="1904" y="455"/>
                    <a:pt x="1830" y="395"/>
                  </a:cubicBezTo>
                  <a:cubicBezTo>
                    <a:pt x="1759" y="338"/>
                    <a:pt x="1685" y="279"/>
                    <a:pt x="1612" y="233"/>
                  </a:cubicBezTo>
                  <a:cubicBezTo>
                    <a:pt x="1597" y="219"/>
                    <a:pt x="1583" y="219"/>
                    <a:pt x="1566" y="205"/>
                  </a:cubicBezTo>
                  <a:close/>
                </a:path>
              </a:pathLst>
            </a:custGeom>
            <a:solidFill>
              <a:srgbClr val="723E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8"/>
            <p:cNvSpPr/>
            <p:nvPr/>
          </p:nvSpPr>
          <p:spPr>
            <a:xfrm>
              <a:off x="3739175" y="2178600"/>
              <a:ext cx="36600" cy="12875"/>
            </a:xfrm>
            <a:custGeom>
              <a:avLst/>
              <a:gdLst/>
              <a:ahLst/>
              <a:cxnLst/>
              <a:rect l="l" t="t" r="r" b="b"/>
              <a:pathLst>
                <a:path w="1464" h="515" extrusionOk="0">
                  <a:moveTo>
                    <a:pt x="570" y="1"/>
                  </a:moveTo>
                  <a:cubicBezTo>
                    <a:pt x="352" y="15"/>
                    <a:pt x="144" y="89"/>
                    <a:pt x="0" y="205"/>
                  </a:cubicBezTo>
                  <a:cubicBezTo>
                    <a:pt x="57" y="177"/>
                    <a:pt x="130" y="145"/>
                    <a:pt x="204" y="131"/>
                  </a:cubicBezTo>
                  <a:cubicBezTo>
                    <a:pt x="292" y="117"/>
                    <a:pt x="380" y="103"/>
                    <a:pt x="468" y="103"/>
                  </a:cubicBezTo>
                  <a:cubicBezTo>
                    <a:pt x="556" y="103"/>
                    <a:pt x="630" y="117"/>
                    <a:pt x="718" y="131"/>
                  </a:cubicBezTo>
                  <a:cubicBezTo>
                    <a:pt x="894" y="163"/>
                    <a:pt x="1056" y="233"/>
                    <a:pt x="1200" y="321"/>
                  </a:cubicBezTo>
                  <a:cubicBezTo>
                    <a:pt x="1288" y="381"/>
                    <a:pt x="1376" y="440"/>
                    <a:pt x="1464" y="514"/>
                  </a:cubicBezTo>
                  <a:cubicBezTo>
                    <a:pt x="1407" y="395"/>
                    <a:pt x="1319" y="293"/>
                    <a:pt x="1214" y="205"/>
                  </a:cubicBezTo>
                  <a:cubicBezTo>
                    <a:pt x="1070" y="117"/>
                    <a:pt x="908" y="57"/>
                    <a:pt x="746" y="29"/>
                  </a:cubicBezTo>
                  <a:cubicBezTo>
                    <a:pt x="686" y="15"/>
                    <a:pt x="630" y="15"/>
                    <a:pt x="570" y="1"/>
                  </a:cubicBezTo>
                  <a:close/>
                </a:path>
              </a:pathLst>
            </a:custGeom>
            <a:solidFill>
              <a:srgbClr val="6C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8"/>
            <p:cNvSpPr/>
            <p:nvPr/>
          </p:nvSpPr>
          <p:spPr>
            <a:xfrm>
              <a:off x="3720800" y="2189250"/>
              <a:ext cx="6600" cy="4425"/>
            </a:xfrm>
            <a:custGeom>
              <a:avLst/>
              <a:gdLst/>
              <a:ahLst/>
              <a:cxnLst/>
              <a:rect l="l" t="t" r="r" b="b"/>
              <a:pathLst>
                <a:path w="264" h="177" extrusionOk="0">
                  <a:moveTo>
                    <a:pt x="250" y="0"/>
                  </a:moveTo>
                  <a:cubicBezTo>
                    <a:pt x="236" y="0"/>
                    <a:pt x="222" y="14"/>
                    <a:pt x="208" y="14"/>
                  </a:cubicBezTo>
                  <a:cubicBezTo>
                    <a:pt x="134" y="43"/>
                    <a:pt x="74" y="88"/>
                    <a:pt x="14" y="117"/>
                  </a:cubicBezTo>
                  <a:cubicBezTo>
                    <a:pt x="0" y="131"/>
                    <a:pt x="0" y="145"/>
                    <a:pt x="0" y="159"/>
                  </a:cubicBezTo>
                  <a:cubicBezTo>
                    <a:pt x="14" y="176"/>
                    <a:pt x="14" y="176"/>
                    <a:pt x="32" y="176"/>
                  </a:cubicBezTo>
                  <a:lnTo>
                    <a:pt x="46" y="176"/>
                  </a:lnTo>
                  <a:cubicBezTo>
                    <a:pt x="120" y="145"/>
                    <a:pt x="176" y="117"/>
                    <a:pt x="236" y="88"/>
                  </a:cubicBezTo>
                  <a:lnTo>
                    <a:pt x="264" y="88"/>
                  </a:lnTo>
                  <a:cubicBezTo>
                    <a:pt x="250" y="57"/>
                    <a:pt x="250" y="29"/>
                    <a:pt x="250" y="0"/>
                  </a:cubicBezTo>
                  <a:close/>
                </a:path>
              </a:pathLst>
            </a:custGeom>
            <a:solidFill>
              <a:srgbClr val="5C33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8"/>
            <p:cNvSpPr/>
            <p:nvPr/>
          </p:nvSpPr>
          <p:spPr>
            <a:xfrm>
              <a:off x="3727025" y="2187400"/>
              <a:ext cx="8125" cy="4075"/>
            </a:xfrm>
            <a:custGeom>
              <a:avLst/>
              <a:gdLst/>
              <a:ahLst/>
              <a:cxnLst/>
              <a:rect l="l" t="t" r="r" b="b"/>
              <a:pathLst>
                <a:path w="325" h="163" extrusionOk="0">
                  <a:moveTo>
                    <a:pt x="324" y="1"/>
                  </a:moveTo>
                  <a:cubicBezTo>
                    <a:pt x="265" y="1"/>
                    <a:pt x="222" y="1"/>
                    <a:pt x="163" y="15"/>
                  </a:cubicBezTo>
                  <a:cubicBezTo>
                    <a:pt x="103" y="29"/>
                    <a:pt x="61" y="43"/>
                    <a:pt x="1" y="74"/>
                  </a:cubicBezTo>
                  <a:cubicBezTo>
                    <a:pt x="1" y="103"/>
                    <a:pt x="1" y="131"/>
                    <a:pt x="15" y="162"/>
                  </a:cubicBezTo>
                  <a:cubicBezTo>
                    <a:pt x="61" y="145"/>
                    <a:pt x="117" y="117"/>
                    <a:pt x="177" y="117"/>
                  </a:cubicBezTo>
                  <a:cubicBezTo>
                    <a:pt x="205" y="103"/>
                    <a:pt x="237" y="103"/>
                    <a:pt x="251" y="103"/>
                  </a:cubicBezTo>
                  <a:cubicBezTo>
                    <a:pt x="279" y="57"/>
                    <a:pt x="293" y="29"/>
                    <a:pt x="324" y="1"/>
                  </a:cubicBezTo>
                  <a:close/>
                </a:path>
              </a:pathLst>
            </a:custGeom>
            <a:solidFill>
              <a:srgbClr val="723E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8"/>
            <p:cNvSpPr/>
            <p:nvPr/>
          </p:nvSpPr>
          <p:spPr>
            <a:xfrm>
              <a:off x="3733275" y="2187050"/>
              <a:ext cx="26750" cy="13225"/>
            </a:xfrm>
            <a:custGeom>
              <a:avLst/>
              <a:gdLst/>
              <a:ahLst/>
              <a:cxnLst/>
              <a:rect l="l" t="t" r="r" b="b"/>
              <a:pathLst>
                <a:path w="1070" h="529" extrusionOk="0">
                  <a:moveTo>
                    <a:pt x="131" y="0"/>
                  </a:moveTo>
                  <a:cubicBezTo>
                    <a:pt x="103" y="0"/>
                    <a:pt x="89" y="0"/>
                    <a:pt x="74" y="15"/>
                  </a:cubicBezTo>
                  <a:cubicBezTo>
                    <a:pt x="43" y="43"/>
                    <a:pt x="29" y="71"/>
                    <a:pt x="1" y="117"/>
                  </a:cubicBezTo>
                  <a:cubicBezTo>
                    <a:pt x="43" y="102"/>
                    <a:pt x="74" y="102"/>
                    <a:pt x="117" y="102"/>
                  </a:cubicBezTo>
                  <a:cubicBezTo>
                    <a:pt x="191" y="102"/>
                    <a:pt x="250" y="117"/>
                    <a:pt x="324" y="131"/>
                  </a:cubicBezTo>
                  <a:cubicBezTo>
                    <a:pt x="454" y="145"/>
                    <a:pt x="570" y="205"/>
                    <a:pt x="690" y="278"/>
                  </a:cubicBezTo>
                  <a:cubicBezTo>
                    <a:pt x="806" y="335"/>
                    <a:pt x="908" y="423"/>
                    <a:pt x="1010" y="511"/>
                  </a:cubicBezTo>
                  <a:cubicBezTo>
                    <a:pt x="1028" y="528"/>
                    <a:pt x="1028" y="528"/>
                    <a:pt x="1042" y="528"/>
                  </a:cubicBezTo>
                  <a:lnTo>
                    <a:pt x="1056" y="511"/>
                  </a:lnTo>
                  <a:cubicBezTo>
                    <a:pt x="1070" y="496"/>
                    <a:pt x="1070" y="482"/>
                    <a:pt x="1056" y="482"/>
                  </a:cubicBezTo>
                  <a:cubicBezTo>
                    <a:pt x="982" y="352"/>
                    <a:pt x="866" y="264"/>
                    <a:pt x="746" y="176"/>
                  </a:cubicBezTo>
                  <a:cubicBezTo>
                    <a:pt x="630" y="102"/>
                    <a:pt x="483" y="43"/>
                    <a:pt x="338" y="29"/>
                  </a:cubicBezTo>
                  <a:cubicBezTo>
                    <a:pt x="278" y="0"/>
                    <a:pt x="205" y="0"/>
                    <a:pt x="131" y="0"/>
                  </a:cubicBezTo>
                  <a:close/>
                </a:path>
              </a:pathLst>
            </a:custGeom>
            <a:solidFill>
              <a:srgbClr val="6C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8"/>
            <p:cNvSpPr/>
            <p:nvPr/>
          </p:nvSpPr>
          <p:spPr>
            <a:xfrm>
              <a:off x="3563650" y="2037475"/>
              <a:ext cx="215475" cy="197775"/>
            </a:xfrm>
            <a:custGeom>
              <a:avLst/>
              <a:gdLst/>
              <a:ahLst/>
              <a:cxnLst/>
              <a:rect l="l" t="t" r="r" b="b"/>
              <a:pathLst>
                <a:path w="8619" h="7911" extrusionOk="0">
                  <a:moveTo>
                    <a:pt x="4348" y="1"/>
                  </a:moveTo>
                  <a:cubicBezTo>
                    <a:pt x="2829" y="1"/>
                    <a:pt x="1388" y="932"/>
                    <a:pt x="792" y="2448"/>
                  </a:cubicBezTo>
                  <a:cubicBezTo>
                    <a:pt x="0" y="4429"/>
                    <a:pt x="602" y="6669"/>
                    <a:pt x="2871" y="7580"/>
                  </a:cubicBezTo>
                  <a:cubicBezTo>
                    <a:pt x="3430" y="7807"/>
                    <a:pt x="3954" y="7911"/>
                    <a:pt x="4438" y="7911"/>
                  </a:cubicBezTo>
                  <a:cubicBezTo>
                    <a:pt x="6047" y="7911"/>
                    <a:pt x="7218" y="6771"/>
                    <a:pt x="7827" y="5248"/>
                  </a:cubicBezTo>
                  <a:cubicBezTo>
                    <a:pt x="8618" y="3257"/>
                    <a:pt x="7679" y="1027"/>
                    <a:pt x="5730" y="267"/>
                  </a:cubicBezTo>
                  <a:cubicBezTo>
                    <a:pt x="5277" y="87"/>
                    <a:pt x="4809" y="1"/>
                    <a:pt x="4348"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8"/>
            <p:cNvSpPr/>
            <p:nvPr/>
          </p:nvSpPr>
          <p:spPr>
            <a:xfrm>
              <a:off x="3604625" y="2122275"/>
              <a:ext cx="48400" cy="42425"/>
            </a:xfrm>
            <a:custGeom>
              <a:avLst/>
              <a:gdLst/>
              <a:ahLst/>
              <a:cxnLst/>
              <a:rect l="l" t="t" r="r" b="b"/>
              <a:pathLst>
                <a:path w="1936" h="1697" extrusionOk="0">
                  <a:moveTo>
                    <a:pt x="974" y="0"/>
                  </a:moveTo>
                  <a:cubicBezTo>
                    <a:pt x="669" y="0"/>
                    <a:pt x="374" y="165"/>
                    <a:pt x="222" y="449"/>
                  </a:cubicBezTo>
                  <a:cubicBezTo>
                    <a:pt x="0" y="875"/>
                    <a:pt x="162" y="1388"/>
                    <a:pt x="574" y="1607"/>
                  </a:cubicBezTo>
                  <a:cubicBezTo>
                    <a:pt x="695" y="1668"/>
                    <a:pt x="825" y="1697"/>
                    <a:pt x="954" y="1697"/>
                  </a:cubicBezTo>
                  <a:cubicBezTo>
                    <a:pt x="1261" y="1697"/>
                    <a:pt x="1561" y="1531"/>
                    <a:pt x="1717" y="1241"/>
                  </a:cubicBezTo>
                  <a:cubicBezTo>
                    <a:pt x="1935" y="815"/>
                    <a:pt x="1777" y="305"/>
                    <a:pt x="1365" y="98"/>
                  </a:cubicBezTo>
                  <a:cubicBezTo>
                    <a:pt x="1240" y="31"/>
                    <a:pt x="1106" y="0"/>
                    <a:pt x="974"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8"/>
            <p:cNvSpPr/>
            <p:nvPr/>
          </p:nvSpPr>
          <p:spPr>
            <a:xfrm>
              <a:off x="3606825" y="2121450"/>
              <a:ext cx="44000" cy="44000"/>
            </a:xfrm>
            <a:custGeom>
              <a:avLst/>
              <a:gdLst/>
              <a:ahLst/>
              <a:cxnLst/>
              <a:rect l="l" t="t" r="r" b="b"/>
              <a:pathLst>
                <a:path w="1760" h="1760" extrusionOk="0">
                  <a:moveTo>
                    <a:pt x="880" y="57"/>
                  </a:moveTo>
                  <a:cubicBezTo>
                    <a:pt x="1013" y="57"/>
                    <a:pt x="1144" y="88"/>
                    <a:pt x="1263" y="145"/>
                  </a:cubicBezTo>
                  <a:cubicBezTo>
                    <a:pt x="1541" y="292"/>
                    <a:pt x="1689" y="584"/>
                    <a:pt x="1689" y="880"/>
                  </a:cubicBezTo>
                  <a:cubicBezTo>
                    <a:pt x="1689" y="1010"/>
                    <a:pt x="1657" y="1130"/>
                    <a:pt x="1601" y="1260"/>
                  </a:cubicBezTo>
                  <a:cubicBezTo>
                    <a:pt x="1453" y="1538"/>
                    <a:pt x="1161" y="1699"/>
                    <a:pt x="866" y="1699"/>
                  </a:cubicBezTo>
                  <a:cubicBezTo>
                    <a:pt x="750" y="1699"/>
                    <a:pt x="616" y="1671"/>
                    <a:pt x="500" y="1611"/>
                  </a:cubicBezTo>
                  <a:cubicBezTo>
                    <a:pt x="222" y="1464"/>
                    <a:pt x="60" y="1186"/>
                    <a:pt x="60" y="894"/>
                  </a:cubicBezTo>
                  <a:cubicBezTo>
                    <a:pt x="60" y="760"/>
                    <a:pt x="88" y="630"/>
                    <a:pt x="162" y="496"/>
                  </a:cubicBezTo>
                  <a:cubicBezTo>
                    <a:pt x="310" y="218"/>
                    <a:pt x="588" y="57"/>
                    <a:pt x="880" y="57"/>
                  </a:cubicBezTo>
                  <a:close/>
                  <a:moveTo>
                    <a:pt x="880" y="0"/>
                  </a:moveTo>
                  <a:cubicBezTo>
                    <a:pt x="574" y="0"/>
                    <a:pt x="264" y="176"/>
                    <a:pt x="106" y="482"/>
                  </a:cubicBezTo>
                  <a:cubicBezTo>
                    <a:pt x="32" y="602"/>
                    <a:pt x="0" y="746"/>
                    <a:pt x="0" y="894"/>
                  </a:cubicBezTo>
                  <a:cubicBezTo>
                    <a:pt x="0" y="1200"/>
                    <a:pt x="176" y="1509"/>
                    <a:pt x="472" y="1657"/>
                  </a:cubicBezTo>
                  <a:cubicBezTo>
                    <a:pt x="602" y="1728"/>
                    <a:pt x="736" y="1759"/>
                    <a:pt x="866" y="1759"/>
                  </a:cubicBezTo>
                  <a:cubicBezTo>
                    <a:pt x="1189" y="1759"/>
                    <a:pt x="1495" y="1583"/>
                    <a:pt x="1657" y="1288"/>
                  </a:cubicBezTo>
                  <a:cubicBezTo>
                    <a:pt x="1717" y="1158"/>
                    <a:pt x="1759" y="1010"/>
                    <a:pt x="1759" y="880"/>
                  </a:cubicBezTo>
                  <a:cubicBezTo>
                    <a:pt x="1759" y="556"/>
                    <a:pt x="1583" y="250"/>
                    <a:pt x="1291" y="102"/>
                  </a:cubicBezTo>
                  <a:cubicBezTo>
                    <a:pt x="1161" y="29"/>
                    <a:pt x="1028" y="0"/>
                    <a:pt x="8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8"/>
            <p:cNvSpPr/>
            <p:nvPr/>
          </p:nvSpPr>
          <p:spPr>
            <a:xfrm>
              <a:off x="3604625" y="2124100"/>
              <a:ext cx="48050" cy="42325"/>
            </a:xfrm>
            <a:custGeom>
              <a:avLst/>
              <a:gdLst/>
              <a:ahLst/>
              <a:cxnLst/>
              <a:rect l="l" t="t" r="r" b="b"/>
              <a:pathLst>
                <a:path w="1922" h="1693" extrusionOk="0">
                  <a:moveTo>
                    <a:pt x="958" y="0"/>
                  </a:moveTo>
                  <a:cubicBezTo>
                    <a:pt x="654" y="0"/>
                    <a:pt x="360" y="164"/>
                    <a:pt x="208" y="450"/>
                  </a:cubicBezTo>
                  <a:cubicBezTo>
                    <a:pt x="0" y="876"/>
                    <a:pt x="148" y="1389"/>
                    <a:pt x="560" y="1593"/>
                  </a:cubicBezTo>
                  <a:cubicBezTo>
                    <a:pt x="684" y="1661"/>
                    <a:pt x="817" y="1693"/>
                    <a:pt x="949" y="1693"/>
                  </a:cubicBezTo>
                  <a:cubicBezTo>
                    <a:pt x="1252" y="1693"/>
                    <a:pt x="1549" y="1524"/>
                    <a:pt x="1703" y="1228"/>
                  </a:cubicBezTo>
                  <a:cubicBezTo>
                    <a:pt x="1921" y="816"/>
                    <a:pt x="1759" y="302"/>
                    <a:pt x="1351" y="98"/>
                  </a:cubicBezTo>
                  <a:cubicBezTo>
                    <a:pt x="1226" y="32"/>
                    <a:pt x="1091" y="0"/>
                    <a:pt x="9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8"/>
            <p:cNvSpPr/>
            <p:nvPr/>
          </p:nvSpPr>
          <p:spPr>
            <a:xfrm>
              <a:off x="3610175" y="2124025"/>
              <a:ext cx="31150" cy="27425"/>
            </a:xfrm>
            <a:custGeom>
              <a:avLst/>
              <a:gdLst/>
              <a:ahLst/>
              <a:cxnLst/>
              <a:rect l="l" t="t" r="r" b="b"/>
              <a:pathLst>
                <a:path w="1246" h="1097" extrusionOk="0">
                  <a:moveTo>
                    <a:pt x="634" y="1"/>
                  </a:moveTo>
                  <a:cubicBezTo>
                    <a:pt x="435" y="1"/>
                    <a:pt x="240" y="109"/>
                    <a:pt x="148" y="305"/>
                  </a:cubicBezTo>
                  <a:cubicBezTo>
                    <a:pt x="0" y="569"/>
                    <a:pt x="102" y="893"/>
                    <a:pt x="366" y="1041"/>
                  </a:cubicBezTo>
                  <a:cubicBezTo>
                    <a:pt x="447" y="1079"/>
                    <a:pt x="533" y="1097"/>
                    <a:pt x="617" y="1097"/>
                  </a:cubicBezTo>
                  <a:cubicBezTo>
                    <a:pt x="819" y="1097"/>
                    <a:pt x="1011" y="991"/>
                    <a:pt x="1115" y="805"/>
                  </a:cubicBezTo>
                  <a:cubicBezTo>
                    <a:pt x="1245" y="541"/>
                    <a:pt x="1143" y="203"/>
                    <a:pt x="879" y="59"/>
                  </a:cubicBezTo>
                  <a:cubicBezTo>
                    <a:pt x="802" y="20"/>
                    <a:pt x="718" y="1"/>
                    <a:pt x="6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8"/>
            <p:cNvSpPr/>
            <p:nvPr/>
          </p:nvSpPr>
          <p:spPr>
            <a:xfrm>
              <a:off x="3633650" y="2137625"/>
              <a:ext cx="10225" cy="7500"/>
            </a:xfrm>
            <a:custGeom>
              <a:avLst/>
              <a:gdLst/>
              <a:ahLst/>
              <a:cxnLst/>
              <a:rect l="l" t="t" r="r" b="b"/>
              <a:pathLst>
                <a:path w="409" h="300" extrusionOk="0">
                  <a:moveTo>
                    <a:pt x="158" y="1"/>
                  </a:moveTo>
                  <a:cubicBezTo>
                    <a:pt x="104" y="1"/>
                    <a:pt x="54" y="20"/>
                    <a:pt x="28" y="57"/>
                  </a:cubicBezTo>
                  <a:cubicBezTo>
                    <a:pt x="0" y="131"/>
                    <a:pt x="42" y="219"/>
                    <a:pt x="144" y="261"/>
                  </a:cubicBezTo>
                  <a:cubicBezTo>
                    <a:pt x="190" y="287"/>
                    <a:pt x="235" y="299"/>
                    <a:pt x="275" y="299"/>
                  </a:cubicBezTo>
                  <a:cubicBezTo>
                    <a:pt x="325" y="299"/>
                    <a:pt x="364" y="280"/>
                    <a:pt x="380" y="247"/>
                  </a:cubicBezTo>
                  <a:cubicBezTo>
                    <a:pt x="408" y="173"/>
                    <a:pt x="366" y="85"/>
                    <a:pt x="264" y="25"/>
                  </a:cubicBezTo>
                  <a:cubicBezTo>
                    <a:pt x="230" y="9"/>
                    <a:pt x="193" y="1"/>
                    <a:pt x="1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8"/>
            <p:cNvSpPr/>
            <p:nvPr/>
          </p:nvSpPr>
          <p:spPr>
            <a:xfrm>
              <a:off x="3687450" y="2139650"/>
              <a:ext cx="44350" cy="42700"/>
            </a:xfrm>
            <a:custGeom>
              <a:avLst/>
              <a:gdLst/>
              <a:ahLst/>
              <a:cxnLst/>
              <a:rect l="l" t="t" r="r" b="b"/>
              <a:pathLst>
                <a:path w="1774" h="1708" extrusionOk="0">
                  <a:moveTo>
                    <a:pt x="892" y="1"/>
                  </a:moveTo>
                  <a:cubicBezTo>
                    <a:pt x="457" y="1"/>
                    <a:pt x="87" y="339"/>
                    <a:pt x="47" y="781"/>
                  </a:cubicBezTo>
                  <a:cubicBezTo>
                    <a:pt x="1" y="1249"/>
                    <a:pt x="339" y="1661"/>
                    <a:pt x="806" y="1703"/>
                  </a:cubicBezTo>
                  <a:cubicBezTo>
                    <a:pt x="834" y="1706"/>
                    <a:pt x="862" y="1707"/>
                    <a:pt x="889" y="1707"/>
                  </a:cubicBezTo>
                  <a:cubicBezTo>
                    <a:pt x="1309" y="1707"/>
                    <a:pt x="1675" y="1383"/>
                    <a:pt x="1732" y="943"/>
                  </a:cubicBezTo>
                  <a:cubicBezTo>
                    <a:pt x="1774" y="472"/>
                    <a:pt x="1436" y="64"/>
                    <a:pt x="968" y="4"/>
                  </a:cubicBezTo>
                  <a:cubicBezTo>
                    <a:pt x="943" y="2"/>
                    <a:pt x="917" y="1"/>
                    <a:pt x="892"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8"/>
            <p:cNvSpPr/>
            <p:nvPr/>
          </p:nvSpPr>
          <p:spPr>
            <a:xfrm>
              <a:off x="3687825" y="2139025"/>
              <a:ext cx="43625" cy="44000"/>
            </a:xfrm>
            <a:custGeom>
              <a:avLst/>
              <a:gdLst/>
              <a:ahLst/>
              <a:cxnLst/>
              <a:rect l="l" t="t" r="r" b="b"/>
              <a:pathLst>
                <a:path w="1745" h="1760" extrusionOk="0">
                  <a:moveTo>
                    <a:pt x="953" y="57"/>
                  </a:moveTo>
                  <a:cubicBezTo>
                    <a:pt x="1365" y="103"/>
                    <a:pt x="1685" y="469"/>
                    <a:pt x="1685" y="880"/>
                  </a:cubicBezTo>
                  <a:lnTo>
                    <a:pt x="1685" y="968"/>
                  </a:lnTo>
                  <a:cubicBezTo>
                    <a:pt x="1643" y="1394"/>
                    <a:pt x="1277" y="1700"/>
                    <a:pt x="865" y="1700"/>
                  </a:cubicBezTo>
                  <a:lnTo>
                    <a:pt x="791" y="1700"/>
                  </a:lnTo>
                  <a:cubicBezTo>
                    <a:pt x="366" y="1658"/>
                    <a:pt x="60" y="1306"/>
                    <a:pt x="60" y="880"/>
                  </a:cubicBezTo>
                  <a:lnTo>
                    <a:pt x="60" y="806"/>
                  </a:lnTo>
                  <a:cubicBezTo>
                    <a:pt x="102" y="381"/>
                    <a:pt x="454" y="57"/>
                    <a:pt x="865" y="57"/>
                  </a:cubicBezTo>
                  <a:close/>
                  <a:moveTo>
                    <a:pt x="865" y="1"/>
                  </a:moveTo>
                  <a:cubicBezTo>
                    <a:pt x="426" y="1"/>
                    <a:pt x="46" y="339"/>
                    <a:pt x="0" y="792"/>
                  </a:cubicBezTo>
                  <a:lnTo>
                    <a:pt x="0" y="880"/>
                  </a:lnTo>
                  <a:cubicBezTo>
                    <a:pt x="0" y="1334"/>
                    <a:pt x="338" y="1714"/>
                    <a:pt x="777" y="1760"/>
                  </a:cubicBezTo>
                  <a:lnTo>
                    <a:pt x="865" y="1760"/>
                  </a:lnTo>
                  <a:cubicBezTo>
                    <a:pt x="1319" y="1760"/>
                    <a:pt x="1703" y="1422"/>
                    <a:pt x="1745" y="968"/>
                  </a:cubicBezTo>
                  <a:lnTo>
                    <a:pt x="1745" y="880"/>
                  </a:lnTo>
                  <a:cubicBezTo>
                    <a:pt x="1745" y="441"/>
                    <a:pt x="1407" y="43"/>
                    <a:pt x="9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8"/>
            <p:cNvSpPr/>
            <p:nvPr/>
          </p:nvSpPr>
          <p:spPr>
            <a:xfrm>
              <a:off x="3686750" y="2141475"/>
              <a:ext cx="44000" cy="42350"/>
            </a:xfrm>
            <a:custGeom>
              <a:avLst/>
              <a:gdLst/>
              <a:ahLst/>
              <a:cxnLst/>
              <a:rect l="l" t="t" r="r" b="b"/>
              <a:pathLst>
                <a:path w="1760" h="1694" extrusionOk="0">
                  <a:moveTo>
                    <a:pt x="883" y="1"/>
                  </a:moveTo>
                  <a:cubicBezTo>
                    <a:pt x="449" y="1"/>
                    <a:pt x="86" y="326"/>
                    <a:pt x="43" y="768"/>
                  </a:cubicBezTo>
                  <a:cubicBezTo>
                    <a:pt x="1" y="1236"/>
                    <a:pt x="339" y="1648"/>
                    <a:pt x="806" y="1690"/>
                  </a:cubicBezTo>
                  <a:cubicBezTo>
                    <a:pt x="834" y="1693"/>
                    <a:pt x="861" y="1694"/>
                    <a:pt x="889" y="1694"/>
                  </a:cubicBezTo>
                  <a:cubicBezTo>
                    <a:pt x="1309" y="1694"/>
                    <a:pt x="1674" y="1369"/>
                    <a:pt x="1714" y="927"/>
                  </a:cubicBezTo>
                  <a:cubicBezTo>
                    <a:pt x="1760" y="473"/>
                    <a:pt x="1422" y="47"/>
                    <a:pt x="968" y="5"/>
                  </a:cubicBezTo>
                  <a:cubicBezTo>
                    <a:pt x="939" y="2"/>
                    <a:pt x="911" y="1"/>
                    <a:pt x="8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8"/>
            <p:cNvSpPr/>
            <p:nvPr/>
          </p:nvSpPr>
          <p:spPr>
            <a:xfrm>
              <a:off x="3691850" y="2141150"/>
              <a:ext cx="28625" cy="27625"/>
            </a:xfrm>
            <a:custGeom>
              <a:avLst/>
              <a:gdLst/>
              <a:ahLst/>
              <a:cxnLst/>
              <a:rect l="l" t="t" r="r" b="b"/>
              <a:pathLst>
                <a:path w="1145" h="1105" extrusionOk="0">
                  <a:moveTo>
                    <a:pt x="561" y="1"/>
                  </a:moveTo>
                  <a:cubicBezTo>
                    <a:pt x="292" y="1"/>
                    <a:pt x="59" y="213"/>
                    <a:pt x="29" y="500"/>
                  </a:cubicBezTo>
                  <a:cubicBezTo>
                    <a:pt x="1" y="809"/>
                    <a:pt x="222" y="1073"/>
                    <a:pt x="514" y="1101"/>
                  </a:cubicBezTo>
                  <a:cubicBezTo>
                    <a:pt x="534" y="1103"/>
                    <a:pt x="553" y="1104"/>
                    <a:pt x="572" y="1104"/>
                  </a:cubicBezTo>
                  <a:cubicBezTo>
                    <a:pt x="853" y="1104"/>
                    <a:pt x="1086" y="892"/>
                    <a:pt x="1116" y="605"/>
                  </a:cubicBezTo>
                  <a:cubicBezTo>
                    <a:pt x="1144" y="310"/>
                    <a:pt x="926" y="32"/>
                    <a:pt x="616" y="4"/>
                  </a:cubicBezTo>
                  <a:cubicBezTo>
                    <a:pt x="598" y="2"/>
                    <a:pt x="579" y="1"/>
                    <a:pt x="5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8"/>
            <p:cNvSpPr/>
            <p:nvPr/>
          </p:nvSpPr>
          <p:spPr>
            <a:xfrm>
              <a:off x="3713500" y="2154500"/>
              <a:ext cx="10650" cy="6825"/>
            </a:xfrm>
            <a:custGeom>
              <a:avLst/>
              <a:gdLst/>
              <a:ahLst/>
              <a:cxnLst/>
              <a:rect l="l" t="t" r="r" b="b"/>
              <a:pathLst>
                <a:path w="426" h="273" extrusionOk="0">
                  <a:moveTo>
                    <a:pt x="170" y="1"/>
                  </a:moveTo>
                  <a:cubicBezTo>
                    <a:pt x="98" y="1"/>
                    <a:pt x="39" y="27"/>
                    <a:pt x="28" y="71"/>
                  </a:cubicBezTo>
                  <a:cubicBezTo>
                    <a:pt x="0" y="142"/>
                    <a:pt x="74" y="230"/>
                    <a:pt x="176" y="261"/>
                  </a:cubicBezTo>
                  <a:cubicBezTo>
                    <a:pt x="202" y="269"/>
                    <a:pt x="228" y="272"/>
                    <a:pt x="253" y="272"/>
                  </a:cubicBezTo>
                  <a:cubicBezTo>
                    <a:pt x="325" y="272"/>
                    <a:pt x="384" y="242"/>
                    <a:pt x="394" y="187"/>
                  </a:cubicBezTo>
                  <a:cubicBezTo>
                    <a:pt x="426" y="128"/>
                    <a:pt x="352" y="40"/>
                    <a:pt x="250" y="12"/>
                  </a:cubicBezTo>
                  <a:cubicBezTo>
                    <a:pt x="223" y="4"/>
                    <a:pt x="196" y="1"/>
                    <a:pt x="1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8"/>
            <p:cNvSpPr/>
            <p:nvPr/>
          </p:nvSpPr>
          <p:spPr>
            <a:xfrm>
              <a:off x="3648600" y="2194000"/>
              <a:ext cx="11450" cy="7675"/>
            </a:xfrm>
            <a:custGeom>
              <a:avLst/>
              <a:gdLst/>
              <a:ahLst/>
              <a:cxnLst/>
              <a:rect l="l" t="t" r="r" b="b"/>
              <a:pathLst>
                <a:path w="458" h="307" extrusionOk="0">
                  <a:moveTo>
                    <a:pt x="18" y="0"/>
                  </a:moveTo>
                  <a:cubicBezTo>
                    <a:pt x="18" y="0"/>
                    <a:pt x="0" y="0"/>
                    <a:pt x="18" y="14"/>
                  </a:cubicBezTo>
                  <a:cubicBezTo>
                    <a:pt x="46" y="102"/>
                    <a:pt x="106" y="176"/>
                    <a:pt x="176" y="218"/>
                  </a:cubicBezTo>
                  <a:cubicBezTo>
                    <a:pt x="264" y="278"/>
                    <a:pt x="352" y="306"/>
                    <a:pt x="440" y="306"/>
                  </a:cubicBezTo>
                  <a:cubicBezTo>
                    <a:pt x="458" y="306"/>
                    <a:pt x="458" y="306"/>
                    <a:pt x="458" y="292"/>
                  </a:cubicBezTo>
                  <a:lnTo>
                    <a:pt x="440" y="278"/>
                  </a:lnTo>
                  <a:cubicBezTo>
                    <a:pt x="352" y="278"/>
                    <a:pt x="282" y="233"/>
                    <a:pt x="208" y="190"/>
                  </a:cubicBezTo>
                  <a:cubicBezTo>
                    <a:pt x="134" y="145"/>
                    <a:pt x="74" y="74"/>
                    <a:pt x="32" y="0"/>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8"/>
            <p:cNvSpPr/>
            <p:nvPr/>
          </p:nvSpPr>
          <p:spPr>
            <a:xfrm>
              <a:off x="3599850" y="2092350"/>
              <a:ext cx="56850" cy="21450"/>
            </a:xfrm>
            <a:custGeom>
              <a:avLst/>
              <a:gdLst/>
              <a:ahLst/>
              <a:cxnLst/>
              <a:rect l="l" t="t" r="r" b="b"/>
              <a:pathLst>
                <a:path w="2274" h="858" extrusionOk="0">
                  <a:moveTo>
                    <a:pt x="1644" y="1"/>
                  </a:moveTo>
                  <a:cubicBezTo>
                    <a:pt x="1154" y="1"/>
                    <a:pt x="367" y="461"/>
                    <a:pt x="367" y="461"/>
                  </a:cubicBezTo>
                  <a:cubicBezTo>
                    <a:pt x="0" y="790"/>
                    <a:pt x="544" y="857"/>
                    <a:pt x="795" y="857"/>
                  </a:cubicBezTo>
                  <a:cubicBezTo>
                    <a:pt x="823" y="857"/>
                    <a:pt x="848" y="856"/>
                    <a:pt x="867" y="855"/>
                  </a:cubicBezTo>
                  <a:cubicBezTo>
                    <a:pt x="1043" y="841"/>
                    <a:pt x="2274" y="577"/>
                    <a:pt x="1968" y="137"/>
                  </a:cubicBezTo>
                  <a:cubicBezTo>
                    <a:pt x="1902" y="39"/>
                    <a:pt x="1785" y="1"/>
                    <a:pt x="1644" y="1"/>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8"/>
            <p:cNvSpPr/>
            <p:nvPr/>
          </p:nvSpPr>
          <p:spPr>
            <a:xfrm>
              <a:off x="3697750" y="2113325"/>
              <a:ext cx="48375" cy="31225"/>
            </a:xfrm>
            <a:custGeom>
              <a:avLst/>
              <a:gdLst/>
              <a:ahLst/>
              <a:cxnLst/>
              <a:rect l="l" t="t" r="r" b="b"/>
              <a:pathLst>
                <a:path w="1935" h="1249" extrusionOk="0">
                  <a:moveTo>
                    <a:pt x="616" y="0"/>
                  </a:moveTo>
                  <a:cubicBezTo>
                    <a:pt x="557" y="0"/>
                    <a:pt x="503" y="15"/>
                    <a:pt x="454" y="48"/>
                  </a:cubicBezTo>
                  <a:cubicBezTo>
                    <a:pt x="1" y="339"/>
                    <a:pt x="1056" y="1029"/>
                    <a:pt x="1218" y="1117"/>
                  </a:cubicBezTo>
                  <a:cubicBezTo>
                    <a:pt x="1300" y="1163"/>
                    <a:pt x="1529" y="1248"/>
                    <a:pt x="1692" y="1248"/>
                  </a:cubicBezTo>
                  <a:cubicBezTo>
                    <a:pt x="1840" y="1248"/>
                    <a:pt x="1935" y="1177"/>
                    <a:pt x="1816" y="941"/>
                  </a:cubicBezTo>
                  <a:cubicBezTo>
                    <a:pt x="1816" y="941"/>
                    <a:pt x="1086" y="0"/>
                    <a:pt x="616" y="0"/>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8"/>
            <p:cNvSpPr/>
            <p:nvPr/>
          </p:nvSpPr>
          <p:spPr>
            <a:xfrm>
              <a:off x="3667325" y="2161025"/>
              <a:ext cx="17600" cy="17950"/>
            </a:xfrm>
            <a:custGeom>
              <a:avLst/>
              <a:gdLst/>
              <a:ahLst/>
              <a:cxnLst/>
              <a:rect l="l" t="t" r="r" b="b"/>
              <a:pathLst>
                <a:path w="704" h="718" extrusionOk="0">
                  <a:moveTo>
                    <a:pt x="29" y="0"/>
                  </a:moveTo>
                  <a:lnTo>
                    <a:pt x="0" y="718"/>
                  </a:lnTo>
                  <a:cubicBezTo>
                    <a:pt x="0" y="718"/>
                    <a:pt x="658" y="718"/>
                    <a:pt x="690" y="264"/>
                  </a:cubicBezTo>
                  <a:cubicBezTo>
                    <a:pt x="704" y="44"/>
                    <a:pt x="598" y="0"/>
                    <a:pt x="458" y="0"/>
                  </a:cubicBezTo>
                  <a:cubicBezTo>
                    <a:pt x="365" y="0"/>
                    <a:pt x="258" y="20"/>
                    <a:pt x="161" y="20"/>
                  </a:cubicBezTo>
                  <a:cubicBezTo>
                    <a:pt x="113" y="20"/>
                    <a:pt x="68" y="15"/>
                    <a:pt x="29" y="0"/>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8"/>
            <p:cNvSpPr/>
            <p:nvPr/>
          </p:nvSpPr>
          <p:spPr>
            <a:xfrm>
              <a:off x="3665825" y="2128250"/>
              <a:ext cx="19475" cy="51075"/>
            </a:xfrm>
            <a:custGeom>
              <a:avLst/>
              <a:gdLst/>
              <a:ahLst/>
              <a:cxnLst/>
              <a:rect l="l" t="t" r="r" b="b"/>
              <a:pathLst>
                <a:path w="779" h="2043" extrusionOk="0">
                  <a:moveTo>
                    <a:pt x="328" y="0"/>
                  </a:moveTo>
                  <a:cubicBezTo>
                    <a:pt x="324" y="0"/>
                    <a:pt x="324" y="6"/>
                    <a:pt x="324" y="6"/>
                  </a:cubicBezTo>
                  <a:cubicBezTo>
                    <a:pt x="222" y="256"/>
                    <a:pt x="134" y="488"/>
                    <a:pt x="60" y="738"/>
                  </a:cubicBezTo>
                  <a:cubicBezTo>
                    <a:pt x="32" y="872"/>
                    <a:pt x="1" y="988"/>
                    <a:pt x="1" y="1135"/>
                  </a:cubicBezTo>
                  <a:lnTo>
                    <a:pt x="1" y="1237"/>
                  </a:lnTo>
                  <a:cubicBezTo>
                    <a:pt x="15" y="1266"/>
                    <a:pt x="32" y="1311"/>
                    <a:pt x="75" y="1339"/>
                  </a:cubicBezTo>
                  <a:cubicBezTo>
                    <a:pt x="118" y="1356"/>
                    <a:pt x="161" y="1363"/>
                    <a:pt x="201" y="1363"/>
                  </a:cubicBezTo>
                  <a:cubicBezTo>
                    <a:pt x="229" y="1363"/>
                    <a:pt x="255" y="1359"/>
                    <a:pt x="279" y="1354"/>
                  </a:cubicBezTo>
                  <a:cubicBezTo>
                    <a:pt x="352" y="1354"/>
                    <a:pt x="412" y="1354"/>
                    <a:pt x="472" y="1339"/>
                  </a:cubicBezTo>
                  <a:cubicBezTo>
                    <a:pt x="542" y="1339"/>
                    <a:pt x="602" y="1339"/>
                    <a:pt x="648" y="1368"/>
                  </a:cubicBezTo>
                  <a:cubicBezTo>
                    <a:pt x="690" y="1399"/>
                    <a:pt x="704" y="1456"/>
                    <a:pt x="704" y="1515"/>
                  </a:cubicBezTo>
                  <a:lnTo>
                    <a:pt x="704" y="1603"/>
                  </a:lnTo>
                  <a:lnTo>
                    <a:pt x="690" y="1649"/>
                  </a:lnTo>
                  <a:lnTo>
                    <a:pt x="690" y="1691"/>
                  </a:lnTo>
                  <a:cubicBezTo>
                    <a:pt x="676" y="1719"/>
                    <a:pt x="662" y="1737"/>
                    <a:pt x="648" y="1765"/>
                  </a:cubicBezTo>
                  <a:cubicBezTo>
                    <a:pt x="616" y="1779"/>
                    <a:pt x="602" y="1807"/>
                    <a:pt x="588" y="1825"/>
                  </a:cubicBezTo>
                  <a:cubicBezTo>
                    <a:pt x="542" y="1867"/>
                    <a:pt x="486" y="1895"/>
                    <a:pt x="426" y="1927"/>
                  </a:cubicBezTo>
                  <a:cubicBezTo>
                    <a:pt x="310" y="1969"/>
                    <a:pt x="191" y="2001"/>
                    <a:pt x="60" y="2001"/>
                  </a:cubicBezTo>
                  <a:cubicBezTo>
                    <a:pt x="46" y="2015"/>
                    <a:pt x="46" y="2015"/>
                    <a:pt x="46" y="2029"/>
                  </a:cubicBezTo>
                  <a:cubicBezTo>
                    <a:pt x="46" y="2029"/>
                    <a:pt x="46" y="2043"/>
                    <a:pt x="60" y="2043"/>
                  </a:cubicBezTo>
                  <a:cubicBezTo>
                    <a:pt x="191" y="2043"/>
                    <a:pt x="324" y="2015"/>
                    <a:pt x="440" y="1969"/>
                  </a:cubicBezTo>
                  <a:cubicBezTo>
                    <a:pt x="514" y="1955"/>
                    <a:pt x="574" y="1927"/>
                    <a:pt x="616" y="1867"/>
                  </a:cubicBezTo>
                  <a:cubicBezTo>
                    <a:pt x="648" y="1853"/>
                    <a:pt x="676" y="1825"/>
                    <a:pt x="690" y="1793"/>
                  </a:cubicBezTo>
                  <a:cubicBezTo>
                    <a:pt x="704" y="1765"/>
                    <a:pt x="736" y="1737"/>
                    <a:pt x="750" y="1705"/>
                  </a:cubicBezTo>
                  <a:cubicBezTo>
                    <a:pt x="750" y="1691"/>
                    <a:pt x="764" y="1677"/>
                    <a:pt x="764" y="1663"/>
                  </a:cubicBezTo>
                  <a:lnTo>
                    <a:pt x="778" y="1603"/>
                  </a:lnTo>
                  <a:lnTo>
                    <a:pt x="778" y="1501"/>
                  </a:lnTo>
                  <a:cubicBezTo>
                    <a:pt x="778" y="1473"/>
                    <a:pt x="764" y="1427"/>
                    <a:pt x="750" y="1399"/>
                  </a:cubicBezTo>
                  <a:cubicBezTo>
                    <a:pt x="736" y="1368"/>
                    <a:pt x="718" y="1325"/>
                    <a:pt x="676" y="1311"/>
                  </a:cubicBezTo>
                  <a:cubicBezTo>
                    <a:pt x="616" y="1266"/>
                    <a:pt x="542" y="1266"/>
                    <a:pt x="472" y="1266"/>
                  </a:cubicBezTo>
                  <a:cubicBezTo>
                    <a:pt x="412" y="1266"/>
                    <a:pt x="338" y="1280"/>
                    <a:pt x="279" y="1280"/>
                  </a:cubicBezTo>
                  <a:cubicBezTo>
                    <a:pt x="255" y="1287"/>
                    <a:pt x="227" y="1291"/>
                    <a:pt x="200" y="1291"/>
                  </a:cubicBezTo>
                  <a:cubicBezTo>
                    <a:pt x="164" y="1291"/>
                    <a:pt x="129" y="1284"/>
                    <a:pt x="103" y="1266"/>
                  </a:cubicBezTo>
                  <a:cubicBezTo>
                    <a:pt x="89" y="1266"/>
                    <a:pt x="89" y="1251"/>
                    <a:pt x="75" y="1223"/>
                  </a:cubicBezTo>
                  <a:lnTo>
                    <a:pt x="75" y="1135"/>
                  </a:lnTo>
                  <a:cubicBezTo>
                    <a:pt x="75" y="1002"/>
                    <a:pt x="103" y="886"/>
                    <a:pt x="134" y="752"/>
                  </a:cubicBezTo>
                  <a:cubicBezTo>
                    <a:pt x="162" y="636"/>
                    <a:pt x="191" y="506"/>
                    <a:pt x="236" y="386"/>
                  </a:cubicBezTo>
                  <a:cubicBezTo>
                    <a:pt x="264" y="270"/>
                    <a:pt x="310" y="136"/>
                    <a:pt x="352" y="20"/>
                  </a:cubicBezTo>
                  <a:cubicBezTo>
                    <a:pt x="352" y="6"/>
                    <a:pt x="352" y="6"/>
                    <a:pt x="338" y="6"/>
                  </a:cubicBezTo>
                  <a:cubicBezTo>
                    <a:pt x="334" y="2"/>
                    <a:pt x="331" y="0"/>
                    <a:pt x="328" y="0"/>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8"/>
            <p:cNvSpPr/>
            <p:nvPr/>
          </p:nvSpPr>
          <p:spPr>
            <a:xfrm>
              <a:off x="3558100" y="2019225"/>
              <a:ext cx="234550" cy="137075"/>
            </a:xfrm>
            <a:custGeom>
              <a:avLst/>
              <a:gdLst/>
              <a:ahLst/>
              <a:cxnLst/>
              <a:rect l="l" t="t" r="r" b="b"/>
              <a:pathLst>
                <a:path w="9382" h="5483" extrusionOk="0">
                  <a:moveTo>
                    <a:pt x="4962" y="1"/>
                  </a:moveTo>
                  <a:cubicBezTo>
                    <a:pt x="3922" y="1"/>
                    <a:pt x="3268" y="470"/>
                    <a:pt x="3268" y="470"/>
                  </a:cubicBezTo>
                  <a:cubicBezTo>
                    <a:pt x="3268" y="470"/>
                    <a:pt x="2974" y="235"/>
                    <a:pt x="2524" y="235"/>
                  </a:cubicBezTo>
                  <a:cubicBezTo>
                    <a:pt x="2211" y="235"/>
                    <a:pt x="1823" y="348"/>
                    <a:pt x="1408" y="734"/>
                  </a:cubicBezTo>
                  <a:cubicBezTo>
                    <a:pt x="398" y="1669"/>
                    <a:pt x="1" y="3914"/>
                    <a:pt x="824" y="3928"/>
                  </a:cubicBezTo>
                  <a:cubicBezTo>
                    <a:pt x="829" y="3928"/>
                    <a:pt x="835" y="3928"/>
                    <a:pt x="841" y="3928"/>
                  </a:cubicBezTo>
                  <a:cubicBezTo>
                    <a:pt x="1649" y="3928"/>
                    <a:pt x="3064" y="1933"/>
                    <a:pt x="3064" y="1933"/>
                  </a:cubicBezTo>
                  <a:cubicBezTo>
                    <a:pt x="3930" y="2696"/>
                    <a:pt x="4253" y="3090"/>
                    <a:pt x="4999" y="3590"/>
                  </a:cubicBezTo>
                  <a:cubicBezTo>
                    <a:pt x="5304" y="3797"/>
                    <a:pt x="5536" y="3870"/>
                    <a:pt x="5715" y="3870"/>
                  </a:cubicBezTo>
                  <a:cubicBezTo>
                    <a:pt x="6129" y="3870"/>
                    <a:pt x="6255" y="3481"/>
                    <a:pt x="6323" y="3481"/>
                  </a:cubicBezTo>
                  <a:cubicBezTo>
                    <a:pt x="6331" y="3481"/>
                    <a:pt x="6339" y="3487"/>
                    <a:pt x="6346" y="3502"/>
                  </a:cubicBezTo>
                  <a:cubicBezTo>
                    <a:pt x="6934" y="4733"/>
                    <a:pt x="8253" y="5482"/>
                    <a:pt x="8253" y="5482"/>
                  </a:cubicBezTo>
                  <a:cubicBezTo>
                    <a:pt x="9146" y="4030"/>
                    <a:pt x="9382" y="2095"/>
                    <a:pt x="7155" y="688"/>
                  </a:cubicBezTo>
                  <a:cubicBezTo>
                    <a:pt x="6326" y="165"/>
                    <a:pt x="5577" y="1"/>
                    <a:pt x="4962" y="1"/>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8"/>
            <p:cNvSpPr/>
            <p:nvPr/>
          </p:nvSpPr>
          <p:spPr>
            <a:xfrm>
              <a:off x="3635400" y="2060950"/>
              <a:ext cx="84700" cy="59025"/>
            </a:xfrm>
            <a:custGeom>
              <a:avLst/>
              <a:gdLst/>
              <a:ahLst/>
              <a:cxnLst/>
              <a:rect l="l" t="t" r="r" b="b"/>
              <a:pathLst>
                <a:path w="3388" h="2361" extrusionOk="0">
                  <a:moveTo>
                    <a:pt x="46" y="0"/>
                  </a:moveTo>
                  <a:lnTo>
                    <a:pt x="1" y="32"/>
                  </a:lnTo>
                  <a:cubicBezTo>
                    <a:pt x="528" y="911"/>
                    <a:pt x="1277" y="1629"/>
                    <a:pt x="2157" y="2143"/>
                  </a:cubicBezTo>
                  <a:cubicBezTo>
                    <a:pt x="2361" y="2259"/>
                    <a:pt x="2582" y="2361"/>
                    <a:pt x="2815" y="2361"/>
                  </a:cubicBezTo>
                  <a:lnTo>
                    <a:pt x="2860" y="2361"/>
                  </a:lnTo>
                  <a:cubicBezTo>
                    <a:pt x="3096" y="2347"/>
                    <a:pt x="3374" y="2171"/>
                    <a:pt x="3388" y="1907"/>
                  </a:cubicBezTo>
                  <a:lnTo>
                    <a:pt x="3342" y="1907"/>
                  </a:lnTo>
                  <a:cubicBezTo>
                    <a:pt x="3328" y="2143"/>
                    <a:pt x="3078" y="2301"/>
                    <a:pt x="2860" y="2318"/>
                  </a:cubicBezTo>
                  <a:cubicBezTo>
                    <a:pt x="2845" y="2319"/>
                    <a:pt x="2829" y="2320"/>
                    <a:pt x="2814" y="2320"/>
                  </a:cubicBezTo>
                  <a:cubicBezTo>
                    <a:pt x="2583" y="2320"/>
                    <a:pt x="2379" y="2223"/>
                    <a:pt x="2171" y="2111"/>
                  </a:cubicBezTo>
                  <a:cubicBezTo>
                    <a:pt x="1292" y="1597"/>
                    <a:pt x="560" y="880"/>
                    <a:pt x="46" y="0"/>
                  </a:cubicBez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8"/>
            <p:cNvSpPr/>
            <p:nvPr/>
          </p:nvSpPr>
          <p:spPr>
            <a:xfrm>
              <a:off x="3564000" y="2060950"/>
              <a:ext cx="73625" cy="57975"/>
            </a:xfrm>
            <a:custGeom>
              <a:avLst/>
              <a:gdLst/>
              <a:ahLst/>
              <a:cxnLst/>
              <a:rect l="l" t="t" r="r" b="b"/>
              <a:pathLst>
                <a:path w="2945" h="2319" extrusionOk="0">
                  <a:moveTo>
                    <a:pt x="2902" y="0"/>
                  </a:moveTo>
                  <a:cubicBezTo>
                    <a:pt x="2610" y="838"/>
                    <a:pt x="2023" y="1555"/>
                    <a:pt x="1291" y="2023"/>
                  </a:cubicBezTo>
                  <a:cubicBezTo>
                    <a:pt x="1115" y="2143"/>
                    <a:pt x="866" y="2273"/>
                    <a:pt x="616" y="2287"/>
                  </a:cubicBezTo>
                  <a:cubicBezTo>
                    <a:pt x="394" y="2287"/>
                    <a:pt x="116" y="2171"/>
                    <a:pt x="29" y="1949"/>
                  </a:cubicBezTo>
                  <a:lnTo>
                    <a:pt x="0" y="1949"/>
                  </a:lnTo>
                  <a:cubicBezTo>
                    <a:pt x="88" y="2213"/>
                    <a:pt x="366" y="2318"/>
                    <a:pt x="588" y="2318"/>
                  </a:cubicBezTo>
                  <a:lnTo>
                    <a:pt x="616" y="2318"/>
                  </a:lnTo>
                  <a:cubicBezTo>
                    <a:pt x="880" y="2318"/>
                    <a:pt x="1130" y="2185"/>
                    <a:pt x="1305" y="2055"/>
                  </a:cubicBezTo>
                  <a:cubicBezTo>
                    <a:pt x="2051" y="1583"/>
                    <a:pt x="2639" y="852"/>
                    <a:pt x="2945" y="14"/>
                  </a:cubicBezTo>
                  <a:lnTo>
                    <a:pt x="2902" y="0"/>
                  </a:lnTo>
                  <a:close/>
                </a:path>
              </a:pathLst>
            </a:custGeom>
            <a:solidFill>
              <a:srgbClr val="4C2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8"/>
            <p:cNvSpPr/>
            <p:nvPr/>
          </p:nvSpPr>
          <p:spPr>
            <a:xfrm>
              <a:off x="3649725" y="2182425"/>
              <a:ext cx="23875" cy="16425"/>
            </a:xfrm>
            <a:custGeom>
              <a:avLst/>
              <a:gdLst/>
              <a:ahLst/>
              <a:cxnLst/>
              <a:rect l="l" t="t" r="r" b="b"/>
              <a:pathLst>
                <a:path w="955" h="657" extrusionOk="0">
                  <a:moveTo>
                    <a:pt x="135" y="1"/>
                  </a:moveTo>
                  <a:cubicBezTo>
                    <a:pt x="77" y="1"/>
                    <a:pt x="29" y="49"/>
                    <a:pt x="29" y="98"/>
                  </a:cubicBezTo>
                  <a:cubicBezTo>
                    <a:pt x="1" y="256"/>
                    <a:pt x="43" y="520"/>
                    <a:pt x="325" y="625"/>
                  </a:cubicBezTo>
                  <a:cubicBezTo>
                    <a:pt x="388" y="647"/>
                    <a:pt x="448" y="657"/>
                    <a:pt x="504" y="657"/>
                  </a:cubicBezTo>
                  <a:cubicBezTo>
                    <a:pt x="705" y="657"/>
                    <a:pt x="854" y="530"/>
                    <a:pt x="923" y="404"/>
                  </a:cubicBezTo>
                  <a:cubicBezTo>
                    <a:pt x="954" y="344"/>
                    <a:pt x="954" y="273"/>
                    <a:pt x="894" y="242"/>
                  </a:cubicBezTo>
                  <a:cubicBezTo>
                    <a:pt x="747" y="168"/>
                    <a:pt x="500" y="80"/>
                    <a:pt x="177" y="10"/>
                  </a:cubicBezTo>
                  <a:cubicBezTo>
                    <a:pt x="163" y="4"/>
                    <a:pt x="149" y="1"/>
                    <a:pt x="1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8"/>
            <p:cNvSpPr/>
            <p:nvPr/>
          </p:nvSpPr>
          <p:spPr>
            <a:xfrm>
              <a:off x="3662925" y="2185550"/>
              <a:ext cx="8825" cy="7050"/>
            </a:xfrm>
            <a:custGeom>
              <a:avLst/>
              <a:gdLst/>
              <a:ahLst/>
              <a:cxnLst/>
              <a:rect l="l" t="t" r="r" b="b"/>
              <a:pathLst>
                <a:path w="353" h="282" extrusionOk="0">
                  <a:moveTo>
                    <a:pt x="60" y="1"/>
                  </a:moveTo>
                  <a:cubicBezTo>
                    <a:pt x="29" y="89"/>
                    <a:pt x="1" y="191"/>
                    <a:pt x="1" y="205"/>
                  </a:cubicBezTo>
                  <a:cubicBezTo>
                    <a:pt x="37" y="244"/>
                    <a:pt x="142" y="281"/>
                    <a:pt x="209" y="281"/>
                  </a:cubicBezTo>
                  <a:cubicBezTo>
                    <a:pt x="219" y="281"/>
                    <a:pt x="228" y="280"/>
                    <a:pt x="236" y="279"/>
                  </a:cubicBezTo>
                  <a:cubicBezTo>
                    <a:pt x="278" y="265"/>
                    <a:pt x="324" y="177"/>
                    <a:pt x="352" y="103"/>
                  </a:cubicBezTo>
                  <a:cubicBezTo>
                    <a:pt x="278" y="75"/>
                    <a:pt x="176" y="29"/>
                    <a:pt x="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8"/>
            <p:cNvSpPr/>
            <p:nvPr/>
          </p:nvSpPr>
          <p:spPr>
            <a:xfrm>
              <a:off x="3653775" y="2182650"/>
              <a:ext cx="8025" cy="5350"/>
            </a:xfrm>
            <a:custGeom>
              <a:avLst/>
              <a:gdLst/>
              <a:ahLst/>
              <a:cxnLst/>
              <a:rect l="l" t="t" r="r" b="b"/>
              <a:pathLst>
                <a:path w="321" h="214" extrusionOk="0">
                  <a:moveTo>
                    <a:pt x="43" y="1"/>
                  </a:moveTo>
                  <a:cubicBezTo>
                    <a:pt x="15" y="71"/>
                    <a:pt x="1" y="131"/>
                    <a:pt x="1" y="145"/>
                  </a:cubicBezTo>
                  <a:cubicBezTo>
                    <a:pt x="34" y="180"/>
                    <a:pt x="113" y="214"/>
                    <a:pt x="173" y="214"/>
                  </a:cubicBezTo>
                  <a:cubicBezTo>
                    <a:pt x="190" y="214"/>
                    <a:pt x="206" y="211"/>
                    <a:pt x="219" y="205"/>
                  </a:cubicBezTo>
                  <a:cubicBezTo>
                    <a:pt x="251" y="205"/>
                    <a:pt x="293" y="131"/>
                    <a:pt x="321" y="71"/>
                  </a:cubicBezTo>
                  <a:cubicBezTo>
                    <a:pt x="233" y="43"/>
                    <a:pt x="145" y="29"/>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8"/>
            <p:cNvSpPr/>
            <p:nvPr/>
          </p:nvSpPr>
          <p:spPr>
            <a:xfrm>
              <a:off x="3650800" y="2190650"/>
              <a:ext cx="13650" cy="8325"/>
            </a:xfrm>
            <a:custGeom>
              <a:avLst/>
              <a:gdLst/>
              <a:ahLst/>
              <a:cxnLst/>
              <a:rect l="l" t="t" r="r" b="b"/>
              <a:pathLst>
                <a:path w="546" h="333" extrusionOk="0">
                  <a:moveTo>
                    <a:pt x="60" y="1"/>
                  </a:moveTo>
                  <a:cubicBezTo>
                    <a:pt x="46" y="15"/>
                    <a:pt x="32" y="15"/>
                    <a:pt x="0" y="15"/>
                  </a:cubicBezTo>
                  <a:cubicBezTo>
                    <a:pt x="46" y="134"/>
                    <a:pt x="120" y="236"/>
                    <a:pt x="282" y="296"/>
                  </a:cubicBezTo>
                  <a:cubicBezTo>
                    <a:pt x="346" y="323"/>
                    <a:pt x="405" y="333"/>
                    <a:pt x="459" y="333"/>
                  </a:cubicBezTo>
                  <a:cubicBezTo>
                    <a:pt x="489" y="333"/>
                    <a:pt x="518" y="329"/>
                    <a:pt x="545" y="324"/>
                  </a:cubicBezTo>
                  <a:cubicBezTo>
                    <a:pt x="500" y="236"/>
                    <a:pt x="457" y="163"/>
                    <a:pt x="384" y="103"/>
                  </a:cubicBezTo>
                  <a:cubicBezTo>
                    <a:pt x="296" y="32"/>
                    <a:pt x="176" y="1"/>
                    <a:pt x="60" y="1"/>
                  </a:cubicBezTo>
                  <a:close/>
                </a:path>
              </a:pathLst>
            </a:custGeom>
            <a:solidFill>
              <a:srgbClr val="F0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8"/>
            <p:cNvSpPr/>
            <p:nvPr/>
          </p:nvSpPr>
          <p:spPr>
            <a:xfrm>
              <a:off x="3705400" y="2563350"/>
              <a:ext cx="24550" cy="20150"/>
            </a:xfrm>
            <a:custGeom>
              <a:avLst/>
              <a:gdLst/>
              <a:ahLst/>
              <a:cxnLst/>
              <a:rect l="l" t="t" r="r" b="b"/>
              <a:pathLst>
                <a:path w="982" h="806" extrusionOk="0">
                  <a:moveTo>
                    <a:pt x="134" y="0"/>
                  </a:moveTo>
                  <a:lnTo>
                    <a:pt x="134" y="0"/>
                  </a:lnTo>
                  <a:cubicBezTo>
                    <a:pt x="1" y="264"/>
                    <a:pt x="46" y="542"/>
                    <a:pt x="162" y="806"/>
                  </a:cubicBezTo>
                  <a:cubicBezTo>
                    <a:pt x="454" y="777"/>
                    <a:pt x="588" y="746"/>
                    <a:pt x="838" y="689"/>
                  </a:cubicBezTo>
                  <a:cubicBezTo>
                    <a:pt x="838" y="689"/>
                    <a:pt x="982" y="162"/>
                    <a:pt x="134"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8"/>
            <p:cNvSpPr/>
            <p:nvPr/>
          </p:nvSpPr>
          <p:spPr>
            <a:xfrm>
              <a:off x="3647900" y="2543475"/>
              <a:ext cx="61925" cy="40625"/>
            </a:xfrm>
            <a:custGeom>
              <a:avLst/>
              <a:gdLst/>
              <a:ahLst/>
              <a:cxnLst/>
              <a:rect l="l" t="t" r="r" b="b"/>
              <a:pathLst>
                <a:path w="2477" h="1625" extrusionOk="0">
                  <a:moveTo>
                    <a:pt x="1587" y="0"/>
                  </a:moveTo>
                  <a:cubicBezTo>
                    <a:pt x="1562" y="0"/>
                    <a:pt x="1536" y="1"/>
                    <a:pt x="1509" y="4"/>
                  </a:cubicBezTo>
                  <a:cubicBezTo>
                    <a:pt x="1129" y="32"/>
                    <a:pt x="939" y="355"/>
                    <a:pt x="967" y="517"/>
                  </a:cubicBezTo>
                  <a:cubicBezTo>
                    <a:pt x="925" y="443"/>
                    <a:pt x="865" y="324"/>
                    <a:pt x="661" y="236"/>
                  </a:cubicBezTo>
                  <a:cubicBezTo>
                    <a:pt x="598" y="206"/>
                    <a:pt x="532" y="192"/>
                    <a:pt x="468" y="192"/>
                  </a:cubicBezTo>
                  <a:cubicBezTo>
                    <a:pt x="222" y="192"/>
                    <a:pt x="0" y="396"/>
                    <a:pt x="0" y="675"/>
                  </a:cubicBezTo>
                  <a:lnTo>
                    <a:pt x="14" y="1555"/>
                  </a:lnTo>
                  <a:cubicBezTo>
                    <a:pt x="14" y="1555"/>
                    <a:pt x="606" y="1625"/>
                    <a:pt x="1438" y="1625"/>
                  </a:cubicBezTo>
                  <a:cubicBezTo>
                    <a:pt x="1756" y="1625"/>
                    <a:pt x="2108" y="1615"/>
                    <a:pt x="2476" y="1586"/>
                  </a:cubicBezTo>
                  <a:cubicBezTo>
                    <a:pt x="2360" y="1323"/>
                    <a:pt x="2315" y="1045"/>
                    <a:pt x="2448" y="763"/>
                  </a:cubicBezTo>
                  <a:cubicBezTo>
                    <a:pt x="2244" y="735"/>
                    <a:pt x="2244" y="735"/>
                    <a:pt x="2156" y="721"/>
                  </a:cubicBezTo>
                  <a:cubicBezTo>
                    <a:pt x="2156" y="721"/>
                    <a:pt x="2238" y="0"/>
                    <a:pt x="1587"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8"/>
            <p:cNvSpPr/>
            <p:nvPr/>
          </p:nvSpPr>
          <p:spPr>
            <a:xfrm>
              <a:off x="3647900" y="2580125"/>
              <a:ext cx="78725" cy="9875"/>
            </a:xfrm>
            <a:custGeom>
              <a:avLst/>
              <a:gdLst/>
              <a:ahLst/>
              <a:cxnLst/>
              <a:rect l="l" t="t" r="r" b="b"/>
              <a:pathLst>
                <a:path w="3149" h="395" extrusionOk="0">
                  <a:moveTo>
                    <a:pt x="3110" y="0"/>
                  </a:moveTo>
                  <a:cubicBezTo>
                    <a:pt x="3109" y="0"/>
                    <a:pt x="3107" y="0"/>
                    <a:pt x="3106" y="1"/>
                  </a:cubicBezTo>
                  <a:cubicBezTo>
                    <a:pt x="2386" y="117"/>
                    <a:pt x="1666" y="148"/>
                    <a:pt x="1100" y="148"/>
                  </a:cubicBezTo>
                  <a:cubicBezTo>
                    <a:pt x="447" y="148"/>
                    <a:pt x="0" y="106"/>
                    <a:pt x="0" y="106"/>
                  </a:cubicBezTo>
                  <a:lnTo>
                    <a:pt x="0" y="296"/>
                  </a:lnTo>
                  <a:cubicBezTo>
                    <a:pt x="0" y="296"/>
                    <a:pt x="671" y="394"/>
                    <a:pt x="1487" y="394"/>
                  </a:cubicBezTo>
                  <a:cubicBezTo>
                    <a:pt x="2008" y="394"/>
                    <a:pt x="2590" y="354"/>
                    <a:pt x="3092" y="222"/>
                  </a:cubicBezTo>
                  <a:cubicBezTo>
                    <a:pt x="3092" y="222"/>
                    <a:pt x="3148" y="0"/>
                    <a:pt x="3110"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8"/>
            <p:cNvSpPr/>
            <p:nvPr/>
          </p:nvSpPr>
          <p:spPr>
            <a:xfrm>
              <a:off x="3656675" y="2562200"/>
              <a:ext cx="11375" cy="11375"/>
            </a:xfrm>
            <a:custGeom>
              <a:avLst/>
              <a:gdLst/>
              <a:ahLst/>
              <a:cxnLst/>
              <a:rect l="l" t="t" r="r" b="b"/>
              <a:pathLst>
                <a:path w="455" h="455" extrusionOk="0">
                  <a:moveTo>
                    <a:pt x="237" y="0"/>
                  </a:moveTo>
                  <a:cubicBezTo>
                    <a:pt x="103" y="0"/>
                    <a:pt x="1" y="102"/>
                    <a:pt x="1" y="236"/>
                  </a:cubicBezTo>
                  <a:cubicBezTo>
                    <a:pt x="1" y="352"/>
                    <a:pt x="103" y="454"/>
                    <a:pt x="237" y="454"/>
                  </a:cubicBezTo>
                  <a:cubicBezTo>
                    <a:pt x="353" y="454"/>
                    <a:pt x="455" y="352"/>
                    <a:pt x="455" y="222"/>
                  </a:cubicBezTo>
                  <a:cubicBezTo>
                    <a:pt x="455" y="102"/>
                    <a:pt x="353" y="0"/>
                    <a:pt x="237"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8"/>
            <p:cNvSpPr/>
            <p:nvPr/>
          </p:nvSpPr>
          <p:spPr>
            <a:xfrm>
              <a:off x="3680875" y="2561050"/>
              <a:ext cx="22000" cy="3375"/>
            </a:xfrm>
            <a:custGeom>
              <a:avLst/>
              <a:gdLst/>
              <a:ahLst/>
              <a:cxnLst/>
              <a:rect l="l" t="t" r="r" b="b"/>
              <a:pathLst>
                <a:path w="880" h="135" extrusionOk="0">
                  <a:moveTo>
                    <a:pt x="836" y="0"/>
                  </a:moveTo>
                  <a:cubicBezTo>
                    <a:pt x="831" y="0"/>
                    <a:pt x="826" y="1"/>
                    <a:pt x="820" y="4"/>
                  </a:cubicBezTo>
                  <a:lnTo>
                    <a:pt x="46" y="46"/>
                  </a:lnTo>
                  <a:cubicBezTo>
                    <a:pt x="28" y="46"/>
                    <a:pt x="0" y="78"/>
                    <a:pt x="14" y="92"/>
                  </a:cubicBezTo>
                  <a:cubicBezTo>
                    <a:pt x="14" y="120"/>
                    <a:pt x="28" y="134"/>
                    <a:pt x="60" y="134"/>
                  </a:cubicBezTo>
                  <a:lnTo>
                    <a:pt x="837" y="92"/>
                  </a:lnTo>
                  <a:cubicBezTo>
                    <a:pt x="851" y="78"/>
                    <a:pt x="880" y="60"/>
                    <a:pt x="865" y="32"/>
                  </a:cubicBezTo>
                  <a:cubicBezTo>
                    <a:pt x="865" y="21"/>
                    <a:pt x="856" y="0"/>
                    <a:pt x="836"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8"/>
            <p:cNvSpPr/>
            <p:nvPr/>
          </p:nvSpPr>
          <p:spPr>
            <a:xfrm>
              <a:off x="3679800" y="2541525"/>
              <a:ext cx="31525" cy="18850"/>
            </a:xfrm>
            <a:custGeom>
              <a:avLst/>
              <a:gdLst/>
              <a:ahLst/>
              <a:cxnLst/>
              <a:rect l="l" t="t" r="r" b="b"/>
              <a:pathLst>
                <a:path w="1261" h="754" extrusionOk="0">
                  <a:moveTo>
                    <a:pt x="863" y="96"/>
                  </a:moveTo>
                  <a:cubicBezTo>
                    <a:pt x="880" y="110"/>
                    <a:pt x="880" y="124"/>
                    <a:pt x="863" y="170"/>
                  </a:cubicBezTo>
                  <a:cubicBezTo>
                    <a:pt x="821" y="286"/>
                    <a:pt x="761" y="402"/>
                    <a:pt x="687" y="490"/>
                  </a:cubicBezTo>
                  <a:lnTo>
                    <a:pt x="673" y="507"/>
                  </a:lnTo>
                  <a:cubicBezTo>
                    <a:pt x="673" y="476"/>
                    <a:pt x="687" y="447"/>
                    <a:pt x="687" y="419"/>
                  </a:cubicBezTo>
                  <a:cubicBezTo>
                    <a:pt x="719" y="314"/>
                    <a:pt x="733" y="226"/>
                    <a:pt x="792" y="155"/>
                  </a:cubicBezTo>
                  <a:cubicBezTo>
                    <a:pt x="792" y="138"/>
                    <a:pt x="806" y="110"/>
                    <a:pt x="835" y="96"/>
                  </a:cubicBezTo>
                  <a:close/>
                  <a:moveTo>
                    <a:pt x="1112" y="300"/>
                  </a:moveTo>
                  <a:cubicBezTo>
                    <a:pt x="1144" y="300"/>
                    <a:pt x="1158" y="314"/>
                    <a:pt x="1158" y="331"/>
                  </a:cubicBezTo>
                  <a:cubicBezTo>
                    <a:pt x="1158" y="345"/>
                    <a:pt x="1158" y="359"/>
                    <a:pt x="1127" y="388"/>
                  </a:cubicBezTo>
                  <a:cubicBezTo>
                    <a:pt x="1010" y="476"/>
                    <a:pt x="863" y="549"/>
                    <a:pt x="733" y="578"/>
                  </a:cubicBezTo>
                  <a:cubicBezTo>
                    <a:pt x="747" y="563"/>
                    <a:pt x="747" y="563"/>
                    <a:pt x="747" y="549"/>
                  </a:cubicBezTo>
                  <a:cubicBezTo>
                    <a:pt x="835" y="476"/>
                    <a:pt x="923" y="402"/>
                    <a:pt x="1025" y="345"/>
                  </a:cubicBezTo>
                  <a:cubicBezTo>
                    <a:pt x="1056" y="314"/>
                    <a:pt x="1084" y="300"/>
                    <a:pt x="1112" y="300"/>
                  </a:cubicBezTo>
                  <a:close/>
                  <a:moveTo>
                    <a:pt x="850" y="1"/>
                  </a:moveTo>
                  <a:cubicBezTo>
                    <a:pt x="824" y="1"/>
                    <a:pt x="798" y="8"/>
                    <a:pt x="775" y="22"/>
                  </a:cubicBezTo>
                  <a:cubicBezTo>
                    <a:pt x="747" y="50"/>
                    <a:pt x="733" y="82"/>
                    <a:pt x="704" y="110"/>
                  </a:cubicBezTo>
                  <a:cubicBezTo>
                    <a:pt x="659" y="198"/>
                    <a:pt x="631" y="300"/>
                    <a:pt x="599" y="402"/>
                  </a:cubicBezTo>
                  <a:cubicBezTo>
                    <a:pt x="585" y="476"/>
                    <a:pt x="571" y="549"/>
                    <a:pt x="543" y="609"/>
                  </a:cubicBezTo>
                  <a:lnTo>
                    <a:pt x="29" y="665"/>
                  </a:lnTo>
                  <a:cubicBezTo>
                    <a:pt x="15" y="665"/>
                    <a:pt x="1" y="683"/>
                    <a:pt x="1" y="711"/>
                  </a:cubicBezTo>
                  <a:cubicBezTo>
                    <a:pt x="1" y="725"/>
                    <a:pt x="15" y="753"/>
                    <a:pt x="43" y="753"/>
                  </a:cubicBezTo>
                  <a:lnTo>
                    <a:pt x="585" y="697"/>
                  </a:lnTo>
                  <a:lnTo>
                    <a:pt x="617" y="697"/>
                  </a:lnTo>
                  <a:lnTo>
                    <a:pt x="849" y="665"/>
                  </a:lnTo>
                  <a:cubicBezTo>
                    <a:pt x="880" y="665"/>
                    <a:pt x="894" y="651"/>
                    <a:pt x="894" y="623"/>
                  </a:cubicBezTo>
                  <a:cubicBezTo>
                    <a:pt x="1010" y="578"/>
                    <a:pt x="1098" y="521"/>
                    <a:pt x="1172" y="461"/>
                  </a:cubicBezTo>
                  <a:cubicBezTo>
                    <a:pt x="1200" y="447"/>
                    <a:pt x="1260" y="388"/>
                    <a:pt x="1246" y="314"/>
                  </a:cubicBezTo>
                  <a:cubicBezTo>
                    <a:pt x="1246" y="257"/>
                    <a:pt x="1172" y="212"/>
                    <a:pt x="1112" y="212"/>
                  </a:cubicBezTo>
                  <a:cubicBezTo>
                    <a:pt x="1070" y="212"/>
                    <a:pt x="1025" y="243"/>
                    <a:pt x="982" y="272"/>
                  </a:cubicBezTo>
                  <a:cubicBezTo>
                    <a:pt x="951" y="286"/>
                    <a:pt x="923" y="300"/>
                    <a:pt x="894" y="314"/>
                  </a:cubicBezTo>
                  <a:cubicBezTo>
                    <a:pt x="908" y="286"/>
                    <a:pt x="937" y="243"/>
                    <a:pt x="937" y="198"/>
                  </a:cubicBezTo>
                  <a:cubicBezTo>
                    <a:pt x="982" y="96"/>
                    <a:pt x="951" y="50"/>
                    <a:pt x="923" y="22"/>
                  </a:cubicBezTo>
                  <a:cubicBezTo>
                    <a:pt x="901" y="8"/>
                    <a:pt x="876" y="1"/>
                    <a:pt x="850"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8"/>
            <p:cNvSpPr/>
            <p:nvPr/>
          </p:nvSpPr>
          <p:spPr>
            <a:xfrm>
              <a:off x="3525475" y="2563350"/>
              <a:ext cx="24650" cy="20150"/>
            </a:xfrm>
            <a:custGeom>
              <a:avLst/>
              <a:gdLst/>
              <a:ahLst/>
              <a:cxnLst/>
              <a:rect l="l" t="t" r="r" b="b"/>
              <a:pathLst>
                <a:path w="986" h="806" extrusionOk="0">
                  <a:moveTo>
                    <a:pt x="852" y="0"/>
                  </a:moveTo>
                  <a:cubicBezTo>
                    <a:pt x="1" y="162"/>
                    <a:pt x="148" y="689"/>
                    <a:pt x="148" y="689"/>
                  </a:cubicBezTo>
                  <a:cubicBezTo>
                    <a:pt x="398" y="746"/>
                    <a:pt x="528" y="777"/>
                    <a:pt x="824" y="806"/>
                  </a:cubicBezTo>
                  <a:cubicBezTo>
                    <a:pt x="940" y="542"/>
                    <a:pt x="986" y="264"/>
                    <a:pt x="852"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8"/>
            <p:cNvSpPr/>
            <p:nvPr/>
          </p:nvSpPr>
          <p:spPr>
            <a:xfrm>
              <a:off x="3545700" y="2543475"/>
              <a:ext cx="62225" cy="40625"/>
            </a:xfrm>
            <a:custGeom>
              <a:avLst/>
              <a:gdLst/>
              <a:ahLst/>
              <a:cxnLst/>
              <a:rect l="l" t="t" r="r" b="b"/>
              <a:pathLst>
                <a:path w="2489" h="1625" extrusionOk="0">
                  <a:moveTo>
                    <a:pt x="891" y="0"/>
                  </a:moveTo>
                  <a:cubicBezTo>
                    <a:pt x="252" y="0"/>
                    <a:pt x="321" y="721"/>
                    <a:pt x="321" y="721"/>
                  </a:cubicBezTo>
                  <a:cubicBezTo>
                    <a:pt x="233" y="735"/>
                    <a:pt x="233" y="735"/>
                    <a:pt x="29" y="763"/>
                  </a:cubicBezTo>
                  <a:cubicBezTo>
                    <a:pt x="159" y="1045"/>
                    <a:pt x="131" y="1323"/>
                    <a:pt x="1" y="1586"/>
                  </a:cubicBezTo>
                  <a:cubicBezTo>
                    <a:pt x="369" y="1615"/>
                    <a:pt x="723" y="1625"/>
                    <a:pt x="1042" y="1625"/>
                  </a:cubicBezTo>
                  <a:cubicBezTo>
                    <a:pt x="1878" y="1625"/>
                    <a:pt x="2477" y="1555"/>
                    <a:pt x="2477" y="1555"/>
                  </a:cubicBezTo>
                  <a:lnTo>
                    <a:pt x="2477" y="675"/>
                  </a:lnTo>
                  <a:cubicBezTo>
                    <a:pt x="2488" y="396"/>
                    <a:pt x="2269" y="192"/>
                    <a:pt x="2016" y="192"/>
                  </a:cubicBezTo>
                  <a:cubicBezTo>
                    <a:pt x="1950" y="192"/>
                    <a:pt x="1882" y="206"/>
                    <a:pt x="1816" y="236"/>
                  </a:cubicBezTo>
                  <a:cubicBezTo>
                    <a:pt x="1612" y="324"/>
                    <a:pt x="1552" y="443"/>
                    <a:pt x="1524" y="517"/>
                  </a:cubicBezTo>
                  <a:cubicBezTo>
                    <a:pt x="1538" y="355"/>
                    <a:pt x="1348" y="32"/>
                    <a:pt x="968" y="4"/>
                  </a:cubicBezTo>
                  <a:cubicBezTo>
                    <a:pt x="941" y="1"/>
                    <a:pt x="916" y="0"/>
                    <a:pt x="891"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8"/>
            <p:cNvSpPr/>
            <p:nvPr/>
          </p:nvSpPr>
          <p:spPr>
            <a:xfrm>
              <a:off x="3589225" y="2562200"/>
              <a:ext cx="11025" cy="11375"/>
            </a:xfrm>
            <a:custGeom>
              <a:avLst/>
              <a:gdLst/>
              <a:ahLst/>
              <a:cxnLst/>
              <a:rect l="l" t="t" r="r" b="b"/>
              <a:pathLst>
                <a:path w="441" h="455" extrusionOk="0">
                  <a:moveTo>
                    <a:pt x="223" y="0"/>
                  </a:moveTo>
                  <a:cubicBezTo>
                    <a:pt x="89" y="0"/>
                    <a:pt x="1" y="102"/>
                    <a:pt x="1" y="236"/>
                  </a:cubicBezTo>
                  <a:cubicBezTo>
                    <a:pt x="1" y="352"/>
                    <a:pt x="106" y="454"/>
                    <a:pt x="223" y="454"/>
                  </a:cubicBezTo>
                  <a:cubicBezTo>
                    <a:pt x="339" y="454"/>
                    <a:pt x="441" y="352"/>
                    <a:pt x="441" y="222"/>
                  </a:cubicBezTo>
                  <a:cubicBezTo>
                    <a:pt x="441" y="102"/>
                    <a:pt x="339" y="0"/>
                    <a:pt x="223"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8"/>
            <p:cNvSpPr/>
            <p:nvPr/>
          </p:nvSpPr>
          <p:spPr>
            <a:xfrm>
              <a:off x="3528900" y="2580125"/>
              <a:ext cx="78750" cy="9875"/>
            </a:xfrm>
            <a:custGeom>
              <a:avLst/>
              <a:gdLst/>
              <a:ahLst/>
              <a:cxnLst/>
              <a:rect l="l" t="t" r="r" b="b"/>
              <a:pathLst>
                <a:path w="3150" h="395" extrusionOk="0">
                  <a:moveTo>
                    <a:pt x="36" y="0"/>
                  </a:moveTo>
                  <a:cubicBezTo>
                    <a:pt x="1" y="0"/>
                    <a:pt x="57" y="222"/>
                    <a:pt x="57" y="222"/>
                  </a:cubicBezTo>
                  <a:cubicBezTo>
                    <a:pt x="560" y="354"/>
                    <a:pt x="1141" y="394"/>
                    <a:pt x="1663" y="394"/>
                  </a:cubicBezTo>
                  <a:cubicBezTo>
                    <a:pt x="2478" y="394"/>
                    <a:pt x="3149" y="296"/>
                    <a:pt x="3149" y="296"/>
                  </a:cubicBezTo>
                  <a:lnTo>
                    <a:pt x="3149" y="106"/>
                  </a:lnTo>
                  <a:cubicBezTo>
                    <a:pt x="3149" y="106"/>
                    <a:pt x="2702" y="148"/>
                    <a:pt x="2049" y="148"/>
                  </a:cubicBezTo>
                  <a:cubicBezTo>
                    <a:pt x="1483" y="148"/>
                    <a:pt x="761" y="117"/>
                    <a:pt x="40" y="1"/>
                  </a:cubicBezTo>
                  <a:cubicBezTo>
                    <a:pt x="38" y="0"/>
                    <a:pt x="37" y="0"/>
                    <a:pt x="36"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8"/>
            <p:cNvSpPr/>
            <p:nvPr/>
          </p:nvSpPr>
          <p:spPr>
            <a:xfrm>
              <a:off x="3553000" y="2561050"/>
              <a:ext cx="21650" cy="3375"/>
            </a:xfrm>
            <a:custGeom>
              <a:avLst/>
              <a:gdLst/>
              <a:ahLst/>
              <a:cxnLst/>
              <a:rect l="l" t="t" r="r" b="b"/>
              <a:pathLst>
                <a:path w="866" h="135" extrusionOk="0">
                  <a:moveTo>
                    <a:pt x="28" y="0"/>
                  </a:moveTo>
                  <a:cubicBezTo>
                    <a:pt x="10" y="0"/>
                    <a:pt x="1" y="21"/>
                    <a:pt x="1" y="32"/>
                  </a:cubicBezTo>
                  <a:cubicBezTo>
                    <a:pt x="1" y="60"/>
                    <a:pt x="15" y="78"/>
                    <a:pt x="43" y="92"/>
                  </a:cubicBezTo>
                  <a:lnTo>
                    <a:pt x="806" y="134"/>
                  </a:lnTo>
                  <a:lnTo>
                    <a:pt x="820" y="134"/>
                  </a:lnTo>
                  <a:cubicBezTo>
                    <a:pt x="834" y="134"/>
                    <a:pt x="852" y="120"/>
                    <a:pt x="866" y="92"/>
                  </a:cubicBezTo>
                  <a:cubicBezTo>
                    <a:pt x="866" y="78"/>
                    <a:pt x="834" y="46"/>
                    <a:pt x="820" y="46"/>
                  </a:cubicBezTo>
                  <a:lnTo>
                    <a:pt x="43" y="4"/>
                  </a:lnTo>
                  <a:cubicBezTo>
                    <a:pt x="38" y="1"/>
                    <a:pt x="33" y="0"/>
                    <a:pt x="28"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8"/>
            <p:cNvSpPr/>
            <p:nvPr/>
          </p:nvSpPr>
          <p:spPr>
            <a:xfrm>
              <a:off x="3544200" y="2541525"/>
              <a:ext cx="31875" cy="18850"/>
            </a:xfrm>
            <a:custGeom>
              <a:avLst/>
              <a:gdLst/>
              <a:ahLst/>
              <a:cxnLst/>
              <a:rect l="l" t="t" r="r" b="b"/>
              <a:pathLst>
                <a:path w="1275" h="754" extrusionOk="0">
                  <a:moveTo>
                    <a:pt x="441" y="96"/>
                  </a:moveTo>
                  <a:cubicBezTo>
                    <a:pt x="455" y="110"/>
                    <a:pt x="469" y="138"/>
                    <a:pt x="483" y="155"/>
                  </a:cubicBezTo>
                  <a:cubicBezTo>
                    <a:pt x="529" y="226"/>
                    <a:pt x="543" y="314"/>
                    <a:pt x="571" y="419"/>
                  </a:cubicBezTo>
                  <a:cubicBezTo>
                    <a:pt x="571" y="447"/>
                    <a:pt x="588" y="476"/>
                    <a:pt x="588" y="507"/>
                  </a:cubicBezTo>
                  <a:lnTo>
                    <a:pt x="571" y="490"/>
                  </a:lnTo>
                  <a:cubicBezTo>
                    <a:pt x="500" y="402"/>
                    <a:pt x="441" y="286"/>
                    <a:pt x="395" y="170"/>
                  </a:cubicBezTo>
                  <a:lnTo>
                    <a:pt x="395" y="96"/>
                  </a:lnTo>
                  <a:close/>
                  <a:moveTo>
                    <a:pt x="149" y="300"/>
                  </a:moveTo>
                  <a:cubicBezTo>
                    <a:pt x="177" y="300"/>
                    <a:pt x="205" y="314"/>
                    <a:pt x="237" y="345"/>
                  </a:cubicBezTo>
                  <a:cubicBezTo>
                    <a:pt x="339" y="402"/>
                    <a:pt x="427" y="476"/>
                    <a:pt x="514" y="549"/>
                  </a:cubicBezTo>
                  <a:cubicBezTo>
                    <a:pt x="514" y="563"/>
                    <a:pt x="529" y="563"/>
                    <a:pt x="529" y="578"/>
                  </a:cubicBezTo>
                  <a:cubicBezTo>
                    <a:pt x="395" y="549"/>
                    <a:pt x="251" y="476"/>
                    <a:pt x="149" y="388"/>
                  </a:cubicBezTo>
                  <a:cubicBezTo>
                    <a:pt x="103" y="359"/>
                    <a:pt x="103" y="345"/>
                    <a:pt x="103" y="331"/>
                  </a:cubicBezTo>
                  <a:cubicBezTo>
                    <a:pt x="103" y="314"/>
                    <a:pt x="117" y="300"/>
                    <a:pt x="149" y="300"/>
                  </a:cubicBezTo>
                  <a:close/>
                  <a:moveTo>
                    <a:pt x="412" y="1"/>
                  </a:moveTo>
                  <a:cubicBezTo>
                    <a:pt x="389" y="1"/>
                    <a:pt x="367" y="8"/>
                    <a:pt x="353" y="22"/>
                  </a:cubicBezTo>
                  <a:cubicBezTo>
                    <a:pt x="307" y="50"/>
                    <a:pt x="293" y="96"/>
                    <a:pt x="325" y="198"/>
                  </a:cubicBezTo>
                  <a:cubicBezTo>
                    <a:pt x="339" y="243"/>
                    <a:pt x="353" y="286"/>
                    <a:pt x="367" y="314"/>
                  </a:cubicBezTo>
                  <a:cubicBezTo>
                    <a:pt x="339" y="300"/>
                    <a:pt x="307" y="286"/>
                    <a:pt x="279" y="272"/>
                  </a:cubicBezTo>
                  <a:cubicBezTo>
                    <a:pt x="251" y="243"/>
                    <a:pt x="191" y="212"/>
                    <a:pt x="149" y="212"/>
                  </a:cubicBezTo>
                  <a:cubicBezTo>
                    <a:pt x="89" y="212"/>
                    <a:pt x="15" y="257"/>
                    <a:pt x="15" y="314"/>
                  </a:cubicBezTo>
                  <a:cubicBezTo>
                    <a:pt x="1" y="388"/>
                    <a:pt x="61" y="447"/>
                    <a:pt x="89" y="461"/>
                  </a:cubicBezTo>
                  <a:cubicBezTo>
                    <a:pt x="163" y="521"/>
                    <a:pt x="265" y="578"/>
                    <a:pt x="367" y="623"/>
                  </a:cubicBezTo>
                  <a:cubicBezTo>
                    <a:pt x="367" y="651"/>
                    <a:pt x="381" y="665"/>
                    <a:pt x="412" y="665"/>
                  </a:cubicBezTo>
                  <a:lnTo>
                    <a:pt x="645" y="697"/>
                  </a:lnTo>
                  <a:lnTo>
                    <a:pt x="676" y="697"/>
                  </a:lnTo>
                  <a:lnTo>
                    <a:pt x="1218" y="753"/>
                  </a:lnTo>
                  <a:cubicBezTo>
                    <a:pt x="1246" y="753"/>
                    <a:pt x="1260" y="725"/>
                    <a:pt x="1260" y="711"/>
                  </a:cubicBezTo>
                  <a:cubicBezTo>
                    <a:pt x="1274" y="683"/>
                    <a:pt x="1246" y="665"/>
                    <a:pt x="1232" y="665"/>
                  </a:cubicBezTo>
                  <a:lnTo>
                    <a:pt x="719" y="609"/>
                  </a:lnTo>
                  <a:cubicBezTo>
                    <a:pt x="690" y="549"/>
                    <a:pt x="676" y="476"/>
                    <a:pt x="659" y="402"/>
                  </a:cubicBezTo>
                  <a:cubicBezTo>
                    <a:pt x="631" y="300"/>
                    <a:pt x="617" y="198"/>
                    <a:pt x="557" y="110"/>
                  </a:cubicBezTo>
                  <a:cubicBezTo>
                    <a:pt x="543" y="82"/>
                    <a:pt x="514" y="50"/>
                    <a:pt x="483" y="22"/>
                  </a:cubicBezTo>
                  <a:cubicBezTo>
                    <a:pt x="462" y="8"/>
                    <a:pt x="436" y="1"/>
                    <a:pt x="412"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8"/>
            <p:cNvSpPr/>
            <p:nvPr/>
          </p:nvSpPr>
          <p:spPr>
            <a:xfrm>
              <a:off x="3602425" y="1962025"/>
              <a:ext cx="190950" cy="157600"/>
            </a:xfrm>
            <a:custGeom>
              <a:avLst/>
              <a:gdLst/>
              <a:ahLst/>
              <a:cxnLst/>
              <a:rect l="l" t="t" r="r" b="b"/>
              <a:pathLst>
                <a:path w="7638" h="6304" extrusionOk="0">
                  <a:moveTo>
                    <a:pt x="1" y="0"/>
                  </a:moveTo>
                  <a:cubicBezTo>
                    <a:pt x="1" y="0"/>
                    <a:pt x="2023" y="4693"/>
                    <a:pt x="2083" y="4795"/>
                  </a:cubicBezTo>
                  <a:cubicBezTo>
                    <a:pt x="4369" y="5660"/>
                    <a:pt x="7637" y="6304"/>
                    <a:pt x="7637" y="6304"/>
                  </a:cubicBezTo>
                  <a:lnTo>
                    <a:pt x="5600" y="1333"/>
                  </a:lnTo>
                  <a:lnTo>
                    <a:pt x="1" y="0"/>
                  </a:ln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8"/>
            <p:cNvSpPr/>
            <p:nvPr/>
          </p:nvSpPr>
          <p:spPr>
            <a:xfrm>
              <a:off x="3601725" y="1960175"/>
              <a:ext cx="199725" cy="158300"/>
            </a:xfrm>
            <a:custGeom>
              <a:avLst/>
              <a:gdLst/>
              <a:ahLst/>
              <a:cxnLst/>
              <a:rect l="l" t="t" r="r" b="b"/>
              <a:pathLst>
                <a:path w="7989" h="6332" extrusionOk="0">
                  <a:moveTo>
                    <a:pt x="0" y="0"/>
                  </a:moveTo>
                  <a:cubicBezTo>
                    <a:pt x="0" y="0"/>
                    <a:pt x="2083" y="4781"/>
                    <a:pt x="2083" y="4795"/>
                  </a:cubicBezTo>
                  <a:cubicBezTo>
                    <a:pt x="4499" y="5674"/>
                    <a:pt x="7989" y="6332"/>
                    <a:pt x="7989" y="6332"/>
                  </a:cubicBezTo>
                  <a:lnTo>
                    <a:pt x="5966" y="1365"/>
                  </a:lnTo>
                  <a:lnTo>
                    <a:pt x="0" y="0"/>
                  </a:ln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8"/>
            <p:cNvSpPr/>
            <p:nvPr/>
          </p:nvSpPr>
          <p:spPr>
            <a:xfrm>
              <a:off x="3601025" y="1958400"/>
              <a:ext cx="207375" cy="159025"/>
            </a:xfrm>
            <a:custGeom>
              <a:avLst/>
              <a:gdLst/>
              <a:ahLst/>
              <a:cxnLst/>
              <a:rect l="l" t="t" r="r" b="b"/>
              <a:pathLst>
                <a:path w="8295" h="6361" extrusionOk="0">
                  <a:moveTo>
                    <a:pt x="0" y="1"/>
                  </a:moveTo>
                  <a:cubicBezTo>
                    <a:pt x="0" y="1"/>
                    <a:pt x="2079" y="4778"/>
                    <a:pt x="2079" y="4792"/>
                  </a:cubicBezTo>
                  <a:cubicBezTo>
                    <a:pt x="4221" y="5569"/>
                    <a:pt x="8295" y="6361"/>
                    <a:pt x="8295" y="6361"/>
                  </a:cubicBezTo>
                  <a:lnTo>
                    <a:pt x="5980" y="1376"/>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8"/>
            <p:cNvSpPr/>
            <p:nvPr/>
          </p:nvSpPr>
          <p:spPr>
            <a:xfrm>
              <a:off x="3484500" y="1964575"/>
              <a:ext cx="175100" cy="184675"/>
            </a:xfrm>
            <a:custGeom>
              <a:avLst/>
              <a:gdLst/>
              <a:ahLst/>
              <a:cxnLst/>
              <a:rect l="l" t="t" r="r" b="b"/>
              <a:pathLst>
                <a:path w="7004" h="7387" extrusionOk="0">
                  <a:moveTo>
                    <a:pt x="4689" y="0"/>
                  </a:moveTo>
                  <a:lnTo>
                    <a:pt x="1" y="2568"/>
                  </a:lnTo>
                  <a:lnTo>
                    <a:pt x="2551" y="7387"/>
                  </a:lnTo>
                  <a:cubicBezTo>
                    <a:pt x="2551" y="7387"/>
                    <a:pt x="5421" y="6012"/>
                    <a:pt x="7004" y="4678"/>
                  </a:cubicBezTo>
                  <a:cubicBezTo>
                    <a:pt x="6990" y="4661"/>
                    <a:pt x="4689" y="0"/>
                    <a:pt x="4689"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8"/>
            <p:cNvSpPr/>
            <p:nvPr/>
          </p:nvSpPr>
          <p:spPr>
            <a:xfrm>
              <a:off x="3474925" y="1962800"/>
              <a:ext cx="183625" cy="187600"/>
            </a:xfrm>
            <a:custGeom>
              <a:avLst/>
              <a:gdLst/>
              <a:ahLst/>
              <a:cxnLst/>
              <a:rect l="l" t="t" r="r" b="b"/>
              <a:pathLst>
                <a:path w="7345" h="7504" extrusionOk="0">
                  <a:moveTo>
                    <a:pt x="5030" y="1"/>
                  </a:moveTo>
                  <a:lnTo>
                    <a:pt x="0" y="2695"/>
                  </a:lnTo>
                  <a:lnTo>
                    <a:pt x="2568" y="7504"/>
                  </a:lnTo>
                  <a:cubicBezTo>
                    <a:pt x="2568" y="7504"/>
                    <a:pt x="5628" y="6051"/>
                    <a:pt x="7345" y="4676"/>
                  </a:cubicBezTo>
                  <a:cubicBezTo>
                    <a:pt x="7331" y="4662"/>
                    <a:pt x="5030" y="1"/>
                    <a:pt x="5030" y="1"/>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8"/>
            <p:cNvSpPr/>
            <p:nvPr/>
          </p:nvSpPr>
          <p:spPr>
            <a:xfrm>
              <a:off x="3473850" y="1960950"/>
              <a:ext cx="183550" cy="190150"/>
            </a:xfrm>
            <a:custGeom>
              <a:avLst/>
              <a:gdLst/>
              <a:ahLst/>
              <a:cxnLst/>
              <a:rect l="l" t="t" r="r" b="b"/>
              <a:pathLst>
                <a:path w="7342" h="7606" extrusionOk="0">
                  <a:moveTo>
                    <a:pt x="5027" y="1"/>
                  </a:moveTo>
                  <a:lnTo>
                    <a:pt x="1" y="2695"/>
                  </a:lnTo>
                  <a:lnTo>
                    <a:pt x="2273" y="7606"/>
                  </a:lnTo>
                  <a:cubicBezTo>
                    <a:pt x="2273" y="7606"/>
                    <a:pt x="5819" y="5893"/>
                    <a:pt x="7342" y="4676"/>
                  </a:cubicBezTo>
                  <a:cubicBezTo>
                    <a:pt x="7342" y="4662"/>
                    <a:pt x="5027" y="1"/>
                    <a:pt x="50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8"/>
            <p:cNvSpPr/>
            <p:nvPr/>
          </p:nvSpPr>
          <p:spPr>
            <a:xfrm>
              <a:off x="3603075" y="1950200"/>
              <a:ext cx="216125" cy="161500"/>
            </a:xfrm>
            <a:custGeom>
              <a:avLst/>
              <a:gdLst/>
              <a:ahLst/>
              <a:cxnLst/>
              <a:rect l="l" t="t" r="r" b="b"/>
              <a:pathLst>
                <a:path w="8645" h="6460" extrusionOk="0">
                  <a:moveTo>
                    <a:pt x="208" y="0"/>
                  </a:moveTo>
                  <a:cubicBezTo>
                    <a:pt x="71" y="0"/>
                    <a:pt x="1" y="85"/>
                    <a:pt x="62" y="223"/>
                  </a:cubicBezTo>
                  <a:lnTo>
                    <a:pt x="2233" y="5018"/>
                  </a:lnTo>
                  <a:cubicBezTo>
                    <a:pt x="2307" y="5166"/>
                    <a:pt x="2511" y="5310"/>
                    <a:pt x="2687" y="5355"/>
                  </a:cubicBezTo>
                  <a:lnTo>
                    <a:pt x="8374" y="6453"/>
                  </a:lnTo>
                  <a:cubicBezTo>
                    <a:pt x="8400" y="6457"/>
                    <a:pt x="8425" y="6459"/>
                    <a:pt x="8447" y="6459"/>
                  </a:cubicBezTo>
                  <a:cubicBezTo>
                    <a:pt x="8586" y="6459"/>
                    <a:pt x="8644" y="6376"/>
                    <a:pt x="8592" y="6249"/>
                  </a:cubicBezTo>
                  <a:lnTo>
                    <a:pt x="6412" y="1455"/>
                  </a:lnTo>
                  <a:cubicBezTo>
                    <a:pt x="6338" y="1296"/>
                    <a:pt x="6148" y="1148"/>
                    <a:pt x="5954" y="1120"/>
                  </a:cubicBezTo>
                  <a:lnTo>
                    <a:pt x="270" y="5"/>
                  </a:lnTo>
                  <a:cubicBezTo>
                    <a:pt x="248" y="2"/>
                    <a:pt x="227" y="0"/>
                    <a:pt x="208"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8"/>
            <p:cNvSpPr/>
            <p:nvPr/>
          </p:nvSpPr>
          <p:spPr>
            <a:xfrm>
              <a:off x="3603075" y="1950200"/>
              <a:ext cx="214175" cy="160175"/>
            </a:xfrm>
            <a:custGeom>
              <a:avLst/>
              <a:gdLst/>
              <a:ahLst/>
              <a:cxnLst/>
              <a:rect l="l" t="t" r="r" b="b"/>
              <a:pathLst>
                <a:path w="8567" h="6407" extrusionOk="0">
                  <a:moveTo>
                    <a:pt x="204" y="0"/>
                  </a:moveTo>
                  <a:cubicBezTo>
                    <a:pt x="61" y="0"/>
                    <a:pt x="1" y="85"/>
                    <a:pt x="62" y="223"/>
                  </a:cubicBezTo>
                  <a:lnTo>
                    <a:pt x="2219" y="4972"/>
                  </a:lnTo>
                  <a:cubicBezTo>
                    <a:pt x="2293" y="5120"/>
                    <a:pt x="2483" y="5268"/>
                    <a:pt x="2672" y="5310"/>
                  </a:cubicBezTo>
                  <a:lnTo>
                    <a:pt x="8301" y="6397"/>
                  </a:lnTo>
                  <a:cubicBezTo>
                    <a:pt x="8330" y="6403"/>
                    <a:pt x="8357" y="6406"/>
                    <a:pt x="8381" y="6406"/>
                  </a:cubicBezTo>
                  <a:cubicBezTo>
                    <a:pt x="8514" y="6406"/>
                    <a:pt x="8567" y="6314"/>
                    <a:pt x="8505" y="6189"/>
                  </a:cubicBezTo>
                  <a:lnTo>
                    <a:pt x="6352" y="1440"/>
                  </a:lnTo>
                  <a:cubicBezTo>
                    <a:pt x="6292" y="1296"/>
                    <a:pt x="6088" y="1134"/>
                    <a:pt x="5898" y="1103"/>
                  </a:cubicBezTo>
                  <a:lnTo>
                    <a:pt x="270" y="5"/>
                  </a:lnTo>
                  <a:cubicBezTo>
                    <a:pt x="246" y="2"/>
                    <a:pt x="224" y="0"/>
                    <a:pt x="204"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8"/>
            <p:cNvSpPr/>
            <p:nvPr/>
          </p:nvSpPr>
          <p:spPr>
            <a:xfrm>
              <a:off x="3454075" y="1954275"/>
              <a:ext cx="196050" cy="193825"/>
            </a:xfrm>
            <a:custGeom>
              <a:avLst/>
              <a:gdLst/>
              <a:ahLst/>
              <a:cxnLst/>
              <a:rect l="l" t="t" r="r" b="b"/>
              <a:pathLst>
                <a:path w="7842" h="7753" extrusionOk="0">
                  <a:moveTo>
                    <a:pt x="5273" y="1"/>
                  </a:moveTo>
                  <a:cubicBezTo>
                    <a:pt x="5226" y="1"/>
                    <a:pt x="5176" y="11"/>
                    <a:pt x="5129" y="32"/>
                  </a:cubicBezTo>
                  <a:lnTo>
                    <a:pt x="236" y="2480"/>
                  </a:lnTo>
                  <a:cubicBezTo>
                    <a:pt x="74" y="2554"/>
                    <a:pt x="0" y="2744"/>
                    <a:pt x="74" y="2892"/>
                  </a:cubicBezTo>
                  <a:lnTo>
                    <a:pt x="2301" y="7595"/>
                  </a:lnTo>
                  <a:cubicBezTo>
                    <a:pt x="2351" y="7695"/>
                    <a:pt x="2447" y="7753"/>
                    <a:pt x="2555" y="7753"/>
                  </a:cubicBezTo>
                  <a:cubicBezTo>
                    <a:pt x="2606" y="7753"/>
                    <a:pt x="2660" y="7740"/>
                    <a:pt x="2712" y="7711"/>
                  </a:cubicBezTo>
                  <a:lnTo>
                    <a:pt x="7623" y="5280"/>
                  </a:lnTo>
                  <a:cubicBezTo>
                    <a:pt x="7781" y="5192"/>
                    <a:pt x="7841" y="5017"/>
                    <a:pt x="7781" y="4869"/>
                  </a:cubicBezTo>
                  <a:lnTo>
                    <a:pt x="5541" y="166"/>
                  </a:lnTo>
                  <a:cubicBezTo>
                    <a:pt x="5498" y="61"/>
                    <a:pt x="5390" y="1"/>
                    <a:pt x="5273"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8"/>
            <p:cNvSpPr/>
            <p:nvPr/>
          </p:nvSpPr>
          <p:spPr>
            <a:xfrm>
              <a:off x="3455125" y="1954275"/>
              <a:ext cx="194625" cy="192175"/>
            </a:xfrm>
            <a:custGeom>
              <a:avLst/>
              <a:gdLst/>
              <a:ahLst/>
              <a:cxnLst/>
              <a:rect l="l" t="t" r="r" b="b"/>
              <a:pathLst>
                <a:path w="7785" h="7687" extrusionOk="0">
                  <a:moveTo>
                    <a:pt x="5231" y="1"/>
                  </a:moveTo>
                  <a:cubicBezTo>
                    <a:pt x="5184" y="1"/>
                    <a:pt x="5134" y="11"/>
                    <a:pt x="5087" y="32"/>
                  </a:cubicBezTo>
                  <a:lnTo>
                    <a:pt x="236" y="2452"/>
                  </a:lnTo>
                  <a:cubicBezTo>
                    <a:pt x="75" y="2540"/>
                    <a:pt x="1" y="2716"/>
                    <a:pt x="75" y="2860"/>
                  </a:cubicBezTo>
                  <a:lnTo>
                    <a:pt x="2287" y="7521"/>
                  </a:lnTo>
                  <a:cubicBezTo>
                    <a:pt x="2339" y="7626"/>
                    <a:pt x="2443" y="7686"/>
                    <a:pt x="2557" y="7686"/>
                  </a:cubicBezTo>
                  <a:cubicBezTo>
                    <a:pt x="2603" y="7686"/>
                    <a:pt x="2652" y="7676"/>
                    <a:pt x="2699" y="7655"/>
                  </a:cubicBezTo>
                  <a:lnTo>
                    <a:pt x="7549" y="5235"/>
                  </a:lnTo>
                  <a:cubicBezTo>
                    <a:pt x="7711" y="5147"/>
                    <a:pt x="7785" y="4971"/>
                    <a:pt x="7711" y="4827"/>
                  </a:cubicBezTo>
                  <a:lnTo>
                    <a:pt x="5499" y="166"/>
                  </a:lnTo>
                  <a:cubicBezTo>
                    <a:pt x="5456" y="61"/>
                    <a:pt x="5348" y="1"/>
                    <a:pt x="5231"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8"/>
            <p:cNvSpPr/>
            <p:nvPr/>
          </p:nvSpPr>
          <p:spPr>
            <a:xfrm>
              <a:off x="3581575" y="1949925"/>
              <a:ext cx="94925" cy="136375"/>
            </a:xfrm>
            <a:custGeom>
              <a:avLst/>
              <a:gdLst/>
              <a:ahLst/>
              <a:cxnLst/>
              <a:rect l="l" t="t" r="r" b="b"/>
              <a:pathLst>
                <a:path w="3797" h="5455" extrusionOk="0">
                  <a:moveTo>
                    <a:pt x="1131" y="0"/>
                  </a:moveTo>
                  <a:cubicBezTo>
                    <a:pt x="1120" y="0"/>
                    <a:pt x="1109" y="1"/>
                    <a:pt x="1098" y="2"/>
                  </a:cubicBezTo>
                  <a:lnTo>
                    <a:pt x="149" y="104"/>
                  </a:lnTo>
                  <a:cubicBezTo>
                    <a:pt x="43" y="118"/>
                    <a:pt x="1" y="192"/>
                    <a:pt x="29" y="266"/>
                  </a:cubicBezTo>
                  <a:lnTo>
                    <a:pt x="2449" y="5321"/>
                  </a:lnTo>
                  <a:cubicBezTo>
                    <a:pt x="2477" y="5409"/>
                    <a:pt x="2593" y="5454"/>
                    <a:pt x="2699" y="5454"/>
                  </a:cubicBezTo>
                  <a:lnTo>
                    <a:pt x="3649" y="5335"/>
                  </a:lnTo>
                  <a:cubicBezTo>
                    <a:pt x="3736" y="5335"/>
                    <a:pt x="3796" y="5264"/>
                    <a:pt x="3754" y="5177"/>
                  </a:cubicBezTo>
                  <a:lnTo>
                    <a:pt x="1348" y="118"/>
                  </a:lnTo>
                  <a:cubicBezTo>
                    <a:pt x="1310" y="52"/>
                    <a:pt x="1224" y="0"/>
                    <a:pt x="1131"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8"/>
            <p:cNvSpPr/>
            <p:nvPr/>
          </p:nvSpPr>
          <p:spPr>
            <a:xfrm>
              <a:off x="3592575" y="2061725"/>
              <a:ext cx="96050" cy="16825"/>
            </a:xfrm>
            <a:custGeom>
              <a:avLst/>
              <a:gdLst/>
              <a:ahLst/>
              <a:cxnLst/>
              <a:rect l="l" t="t" r="r" b="b"/>
              <a:pathLst>
                <a:path w="3842" h="673" extrusionOk="0">
                  <a:moveTo>
                    <a:pt x="3796" y="1"/>
                  </a:moveTo>
                  <a:cubicBezTo>
                    <a:pt x="2931" y="131"/>
                    <a:pt x="2523" y="191"/>
                    <a:pt x="2083" y="247"/>
                  </a:cubicBezTo>
                  <a:cubicBezTo>
                    <a:pt x="1759" y="293"/>
                    <a:pt x="1422" y="335"/>
                    <a:pt x="894" y="423"/>
                  </a:cubicBezTo>
                  <a:lnTo>
                    <a:pt x="1" y="557"/>
                  </a:lnTo>
                  <a:lnTo>
                    <a:pt x="1010" y="673"/>
                  </a:lnTo>
                  <a:lnTo>
                    <a:pt x="1010" y="645"/>
                  </a:lnTo>
                  <a:cubicBezTo>
                    <a:pt x="1496" y="571"/>
                    <a:pt x="1819" y="529"/>
                    <a:pt x="2111" y="483"/>
                  </a:cubicBezTo>
                  <a:cubicBezTo>
                    <a:pt x="2551" y="423"/>
                    <a:pt x="2962" y="367"/>
                    <a:pt x="3842" y="233"/>
                  </a:cubicBezTo>
                  <a:lnTo>
                    <a:pt x="3796" y="1"/>
                  </a:ln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8"/>
            <p:cNvSpPr/>
            <p:nvPr/>
          </p:nvSpPr>
          <p:spPr>
            <a:xfrm>
              <a:off x="3613850" y="2041950"/>
              <a:ext cx="69950" cy="17625"/>
            </a:xfrm>
            <a:custGeom>
              <a:avLst/>
              <a:gdLst/>
              <a:ahLst/>
              <a:cxnLst/>
              <a:rect l="l" t="t" r="r" b="b"/>
              <a:pathLst>
                <a:path w="2798" h="705" extrusionOk="0">
                  <a:moveTo>
                    <a:pt x="2755" y="1"/>
                  </a:moveTo>
                  <a:cubicBezTo>
                    <a:pt x="2287" y="88"/>
                    <a:pt x="1904" y="145"/>
                    <a:pt x="1566" y="205"/>
                  </a:cubicBezTo>
                  <a:cubicBezTo>
                    <a:pt x="1024" y="278"/>
                    <a:pt x="571" y="352"/>
                    <a:pt x="1" y="482"/>
                  </a:cubicBezTo>
                  <a:lnTo>
                    <a:pt x="43" y="704"/>
                  </a:lnTo>
                  <a:cubicBezTo>
                    <a:pt x="616" y="584"/>
                    <a:pt x="1070" y="511"/>
                    <a:pt x="1598" y="440"/>
                  </a:cubicBezTo>
                  <a:cubicBezTo>
                    <a:pt x="1935" y="380"/>
                    <a:pt x="2329" y="321"/>
                    <a:pt x="2797" y="233"/>
                  </a:cubicBezTo>
                  <a:lnTo>
                    <a:pt x="2755" y="1"/>
                  </a:ln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8"/>
            <p:cNvSpPr/>
            <p:nvPr/>
          </p:nvSpPr>
          <p:spPr>
            <a:xfrm>
              <a:off x="3553700" y="1977050"/>
              <a:ext cx="95700" cy="16900"/>
            </a:xfrm>
            <a:custGeom>
              <a:avLst/>
              <a:gdLst/>
              <a:ahLst/>
              <a:cxnLst/>
              <a:rect l="l" t="t" r="r" b="b"/>
              <a:pathLst>
                <a:path w="3828" h="676" extrusionOk="0">
                  <a:moveTo>
                    <a:pt x="3796" y="1"/>
                  </a:moveTo>
                  <a:cubicBezTo>
                    <a:pt x="2934" y="134"/>
                    <a:pt x="2523" y="191"/>
                    <a:pt x="2083" y="250"/>
                  </a:cubicBezTo>
                  <a:cubicBezTo>
                    <a:pt x="1760" y="293"/>
                    <a:pt x="1422" y="338"/>
                    <a:pt x="894" y="426"/>
                  </a:cubicBezTo>
                  <a:lnTo>
                    <a:pt x="1" y="556"/>
                  </a:lnTo>
                  <a:lnTo>
                    <a:pt x="1014" y="676"/>
                  </a:lnTo>
                  <a:lnTo>
                    <a:pt x="1014" y="644"/>
                  </a:lnTo>
                  <a:cubicBezTo>
                    <a:pt x="1496" y="574"/>
                    <a:pt x="1805" y="528"/>
                    <a:pt x="2111" y="486"/>
                  </a:cubicBezTo>
                  <a:cubicBezTo>
                    <a:pt x="2551" y="426"/>
                    <a:pt x="2963" y="366"/>
                    <a:pt x="3828" y="236"/>
                  </a:cubicBezTo>
                  <a:lnTo>
                    <a:pt x="3796" y="1"/>
                  </a:ln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8"/>
            <p:cNvSpPr/>
            <p:nvPr/>
          </p:nvSpPr>
          <p:spPr>
            <a:xfrm>
              <a:off x="3575000" y="1957275"/>
              <a:ext cx="70025" cy="17600"/>
            </a:xfrm>
            <a:custGeom>
              <a:avLst/>
              <a:gdLst/>
              <a:ahLst/>
              <a:cxnLst/>
              <a:rect l="l" t="t" r="r" b="b"/>
              <a:pathLst>
                <a:path w="2801" h="704" extrusionOk="0">
                  <a:moveTo>
                    <a:pt x="2754" y="0"/>
                  </a:moveTo>
                  <a:cubicBezTo>
                    <a:pt x="2286" y="88"/>
                    <a:pt x="1907" y="148"/>
                    <a:pt x="1569" y="204"/>
                  </a:cubicBezTo>
                  <a:cubicBezTo>
                    <a:pt x="1027" y="278"/>
                    <a:pt x="570" y="352"/>
                    <a:pt x="0" y="468"/>
                  </a:cubicBezTo>
                  <a:lnTo>
                    <a:pt x="42" y="704"/>
                  </a:lnTo>
                  <a:cubicBezTo>
                    <a:pt x="616" y="588"/>
                    <a:pt x="1069" y="514"/>
                    <a:pt x="1597" y="426"/>
                  </a:cubicBezTo>
                  <a:cubicBezTo>
                    <a:pt x="1935" y="380"/>
                    <a:pt x="2329" y="310"/>
                    <a:pt x="2800" y="236"/>
                  </a:cubicBezTo>
                  <a:lnTo>
                    <a:pt x="2754" y="0"/>
                  </a:ln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8"/>
            <p:cNvSpPr/>
            <p:nvPr/>
          </p:nvSpPr>
          <p:spPr>
            <a:xfrm>
              <a:off x="3702625" y="2036325"/>
              <a:ext cx="60900" cy="41350"/>
            </a:xfrm>
            <a:custGeom>
              <a:avLst/>
              <a:gdLst/>
              <a:ahLst/>
              <a:cxnLst/>
              <a:rect l="l" t="t" r="r" b="b"/>
              <a:pathLst>
                <a:path w="2436" h="1654" extrusionOk="0">
                  <a:moveTo>
                    <a:pt x="303" y="69"/>
                  </a:moveTo>
                  <a:cubicBezTo>
                    <a:pt x="326" y="69"/>
                    <a:pt x="350" y="72"/>
                    <a:pt x="375" y="78"/>
                  </a:cubicBezTo>
                  <a:lnTo>
                    <a:pt x="1694" y="282"/>
                  </a:lnTo>
                  <a:cubicBezTo>
                    <a:pt x="1884" y="313"/>
                    <a:pt x="2092" y="489"/>
                    <a:pt x="2134" y="679"/>
                  </a:cubicBezTo>
                  <a:lnTo>
                    <a:pt x="2310" y="1309"/>
                  </a:lnTo>
                  <a:cubicBezTo>
                    <a:pt x="2364" y="1480"/>
                    <a:pt x="2275" y="1591"/>
                    <a:pt x="2116" y="1591"/>
                  </a:cubicBezTo>
                  <a:cubicBezTo>
                    <a:pt x="2098" y="1591"/>
                    <a:pt x="2080" y="1590"/>
                    <a:pt x="2060" y="1587"/>
                  </a:cubicBezTo>
                  <a:lnTo>
                    <a:pt x="727" y="1383"/>
                  </a:lnTo>
                  <a:cubicBezTo>
                    <a:pt x="537" y="1337"/>
                    <a:pt x="347" y="1161"/>
                    <a:pt x="287" y="985"/>
                  </a:cubicBezTo>
                  <a:lnTo>
                    <a:pt x="112" y="356"/>
                  </a:lnTo>
                  <a:cubicBezTo>
                    <a:pt x="75" y="191"/>
                    <a:pt x="157" y="69"/>
                    <a:pt x="303" y="69"/>
                  </a:cubicBezTo>
                  <a:close/>
                  <a:moveTo>
                    <a:pt x="294" y="0"/>
                  </a:moveTo>
                  <a:cubicBezTo>
                    <a:pt x="105" y="0"/>
                    <a:pt x="0" y="139"/>
                    <a:pt x="55" y="342"/>
                  </a:cubicBezTo>
                  <a:lnTo>
                    <a:pt x="231" y="971"/>
                  </a:lnTo>
                  <a:cubicBezTo>
                    <a:pt x="287" y="1193"/>
                    <a:pt x="523" y="1397"/>
                    <a:pt x="741" y="1439"/>
                  </a:cubicBezTo>
                  <a:lnTo>
                    <a:pt x="2078" y="1647"/>
                  </a:lnTo>
                  <a:cubicBezTo>
                    <a:pt x="2101" y="1651"/>
                    <a:pt x="2124" y="1653"/>
                    <a:pt x="2146" y="1653"/>
                  </a:cubicBezTo>
                  <a:cubicBezTo>
                    <a:pt x="2325" y="1653"/>
                    <a:pt x="2436" y="1504"/>
                    <a:pt x="2370" y="1309"/>
                  </a:cubicBezTo>
                  <a:lnTo>
                    <a:pt x="2208" y="693"/>
                  </a:lnTo>
                  <a:cubicBezTo>
                    <a:pt x="2134" y="472"/>
                    <a:pt x="1916" y="254"/>
                    <a:pt x="1680" y="226"/>
                  </a:cubicBezTo>
                  <a:lnTo>
                    <a:pt x="347" y="4"/>
                  </a:lnTo>
                  <a:cubicBezTo>
                    <a:pt x="329" y="2"/>
                    <a:pt x="311" y="0"/>
                    <a:pt x="294" y="0"/>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8"/>
            <p:cNvSpPr/>
            <p:nvPr/>
          </p:nvSpPr>
          <p:spPr>
            <a:xfrm>
              <a:off x="3704475" y="2038025"/>
              <a:ext cx="57250" cy="38100"/>
            </a:xfrm>
            <a:custGeom>
              <a:avLst/>
              <a:gdLst/>
              <a:ahLst/>
              <a:cxnLst/>
              <a:rect l="l" t="t" r="r" b="b"/>
              <a:pathLst>
                <a:path w="2290" h="1524" extrusionOk="0">
                  <a:moveTo>
                    <a:pt x="229" y="1"/>
                  </a:moveTo>
                  <a:cubicBezTo>
                    <a:pt x="83" y="1"/>
                    <a:pt x="1" y="123"/>
                    <a:pt x="38" y="288"/>
                  </a:cubicBezTo>
                  <a:lnTo>
                    <a:pt x="213" y="917"/>
                  </a:lnTo>
                  <a:cubicBezTo>
                    <a:pt x="273" y="1093"/>
                    <a:pt x="463" y="1269"/>
                    <a:pt x="653" y="1315"/>
                  </a:cubicBezTo>
                  <a:lnTo>
                    <a:pt x="1986" y="1519"/>
                  </a:lnTo>
                  <a:cubicBezTo>
                    <a:pt x="2006" y="1522"/>
                    <a:pt x="2024" y="1523"/>
                    <a:pt x="2042" y="1523"/>
                  </a:cubicBezTo>
                  <a:cubicBezTo>
                    <a:pt x="2201" y="1523"/>
                    <a:pt x="2290" y="1412"/>
                    <a:pt x="2236" y="1241"/>
                  </a:cubicBezTo>
                  <a:lnTo>
                    <a:pt x="2060" y="611"/>
                  </a:lnTo>
                  <a:cubicBezTo>
                    <a:pt x="2018" y="421"/>
                    <a:pt x="1810" y="245"/>
                    <a:pt x="1620" y="214"/>
                  </a:cubicBezTo>
                  <a:lnTo>
                    <a:pt x="301" y="10"/>
                  </a:lnTo>
                  <a:cubicBezTo>
                    <a:pt x="276" y="4"/>
                    <a:pt x="252" y="1"/>
                    <a:pt x="229" y="1"/>
                  </a:cubicBezTo>
                  <a:close/>
                </a:path>
              </a:pathLst>
            </a:custGeom>
            <a:solidFill>
              <a:srgbClr val="F8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8"/>
            <p:cNvSpPr/>
            <p:nvPr/>
          </p:nvSpPr>
          <p:spPr>
            <a:xfrm>
              <a:off x="3715700" y="2065350"/>
              <a:ext cx="41425" cy="6625"/>
            </a:xfrm>
            <a:custGeom>
              <a:avLst/>
              <a:gdLst/>
              <a:ahLst/>
              <a:cxnLst/>
              <a:rect l="l" t="t" r="r" b="b"/>
              <a:pathLst>
                <a:path w="1657" h="265" extrusionOk="0">
                  <a:moveTo>
                    <a:pt x="0" y="0"/>
                  </a:moveTo>
                  <a:lnTo>
                    <a:pt x="28" y="14"/>
                  </a:lnTo>
                  <a:lnTo>
                    <a:pt x="28" y="0"/>
                  </a:lnTo>
                  <a:close/>
                  <a:moveTo>
                    <a:pt x="74" y="0"/>
                  </a:moveTo>
                  <a:lnTo>
                    <a:pt x="74" y="14"/>
                  </a:lnTo>
                  <a:lnTo>
                    <a:pt x="102" y="14"/>
                  </a:lnTo>
                  <a:lnTo>
                    <a:pt x="74" y="0"/>
                  </a:lnTo>
                  <a:close/>
                  <a:moveTo>
                    <a:pt x="148" y="14"/>
                  </a:moveTo>
                  <a:lnTo>
                    <a:pt x="148" y="32"/>
                  </a:lnTo>
                  <a:lnTo>
                    <a:pt x="176" y="32"/>
                  </a:lnTo>
                  <a:lnTo>
                    <a:pt x="148" y="14"/>
                  </a:lnTo>
                  <a:close/>
                  <a:moveTo>
                    <a:pt x="218" y="32"/>
                  </a:moveTo>
                  <a:lnTo>
                    <a:pt x="218" y="46"/>
                  </a:lnTo>
                  <a:lnTo>
                    <a:pt x="250" y="46"/>
                  </a:lnTo>
                  <a:lnTo>
                    <a:pt x="250" y="32"/>
                  </a:lnTo>
                  <a:close/>
                  <a:moveTo>
                    <a:pt x="292" y="46"/>
                  </a:moveTo>
                  <a:lnTo>
                    <a:pt x="338" y="60"/>
                  </a:lnTo>
                  <a:lnTo>
                    <a:pt x="338" y="60"/>
                  </a:lnTo>
                  <a:lnTo>
                    <a:pt x="324" y="46"/>
                  </a:lnTo>
                  <a:close/>
                  <a:moveTo>
                    <a:pt x="366" y="60"/>
                  </a:moveTo>
                  <a:lnTo>
                    <a:pt x="412" y="74"/>
                  </a:lnTo>
                  <a:lnTo>
                    <a:pt x="394" y="60"/>
                  </a:lnTo>
                  <a:close/>
                  <a:moveTo>
                    <a:pt x="440" y="60"/>
                  </a:moveTo>
                  <a:lnTo>
                    <a:pt x="440" y="74"/>
                  </a:lnTo>
                  <a:lnTo>
                    <a:pt x="468" y="74"/>
                  </a:lnTo>
                  <a:lnTo>
                    <a:pt x="440" y="60"/>
                  </a:lnTo>
                  <a:close/>
                  <a:moveTo>
                    <a:pt x="514" y="74"/>
                  </a:moveTo>
                  <a:lnTo>
                    <a:pt x="514" y="88"/>
                  </a:lnTo>
                  <a:lnTo>
                    <a:pt x="542" y="88"/>
                  </a:lnTo>
                  <a:lnTo>
                    <a:pt x="514" y="74"/>
                  </a:lnTo>
                  <a:close/>
                  <a:moveTo>
                    <a:pt x="588" y="88"/>
                  </a:moveTo>
                  <a:lnTo>
                    <a:pt x="588" y="102"/>
                  </a:lnTo>
                  <a:lnTo>
                    <a:pt x="630" y="102"/>
                  </a:lnTo>
                  <a:lnTo>
                    <a:pt x="630" y="88"/>
                  </a:lnTo>
                  <a:close/>
                  <a:moveTo>
                    <a:pt x="658" y="102"/>
                  </a:moveTo>
                  <a:lnTo>
                    <a:pt x="704" y="120"/>
                  </a:lnTo>
                  <a:lnTo>
                    <a:pt x="704" y="102"/>
                  </a:lnTo>
                  <a:close/>
                  <a:moveTo>
                    <a:pt x="732" y="120"/>
                  </a:moveTo>
                  <a:lnTo>
                    <a:pt x="777" y="134"/>
                  </a:lnTo>
                  <a:lnTo>
                    <a:pt x="777" y="120"/>
                  </a:lnTo>
                  <a:close/>
                  <a:moveTo>
                    <a:pt x="806" y="120"/>
                  </a:moveTo>
                  <a:lnTo>
                    <a:pt x="806" y="134"/>
                  </a:lnTo>
                  <a:lnTo>
                    <a:pt x="851" y="134"/>
                  </a:lnTo>
                  <a:lnTo>
                    <a:pt x="806" y="120"/>
                  </a:lnTo>
                  <a:close/>
                  <a:moveTo>
                    <a:pt x="879" y="134"/>
                  </a:moveTo>
                  <a:lnTo>
                    <a:pt x="879" y="148"/>
                  </a:lnTo>
                  <a:lnTo>
                    <a:pt x="922" y="148"/>
                  </a:lnTo>
                  <a:lnTo>
                    <a:pt x="879" y="134"/>
                  </a:lnTo>
                  <a:close/>
                  <a:moveTo>
                    <a:pt x="953" y="148"/>
                  </a:moveTo>
                  <a:lnTo>
                    <a:pt x="953" y="162"/>
                  </a:lnTo>
                  <a:lnTo>
                    <a:pt x="996" y="162"/>
                  </a:lnTo>
                  <a:lnTo>
                    <a:pt x="996" y="148"/>
                  </a:lnTo>
                  <a:close/>
                  <a:moveTo>
                    <a:pt x="1027" y="162"/>
                  </a:moveTo>
                  <a:lnTo>
                    <a:pt x="1069" y="176"/>
                  </a:lnTo>
                  <a:lnTo>
                    <a:pt x="1069" y="162"/>
                  </a:lnTo>
                  <a:close/>
                  <a:moveTo>
                    <a:pt x="1098" y="176"/>
                  </a:moveTo>
                  <a:lnTo>
                    <a:pt x="1143" y="190"/>
                  </a:lnTo>
                  <a:lnTo>
                    <a:pt x="1143" y="176"/>
                  </a:lnTo>
                  <a:close/>
                  <a:moveTo>
                    <a:pt x="1171" y="176"/>
                  </a:moveTo>
                  <a:lnTo>
                    <a:pt x="1186" y="190"/>
                  </a:lnTo>
                  <a:lnTo>
                    <a:pt x="1217" y="190"/>
                  </a:lnTo>
                  <a:lnTo>
                    <a:pt x="1171" y="176"/>
                  </a:lnTo>
                  <a:close/>
                  <a:moveTo>
                    <a:pt x="1245" y="190"/>
                  </a:moveTo>
                  <a:lnTo>
                    <a:pt x="1259" y="208"/>
                  </a:lnTo>
                  <a:lnTo>
                    <a:pt x="1291" y="208"/>
                  </a:lnTo>
                  <a:lnTo>
                    <a:pt x="1245" y="190"/>
                  </a:lnTo>
                  <a:close/>
                  <a:moveTo>
                    <a:pt x="1319" y="208"/>
                  </a:moveTo>
                  <a:lnTo>
                    <a:pt x="1333" y="222"/>
                  </a:lnTo>
                  <a:lnTo>
                    <a:pt x="1361" y="222"/>
                  </a:lnTo>
                  <a:lnTo>
                    <a:pt x="1361" y="208"/>
                  </a:lnTo>
                  <a:close/>
                  <a:moveTo>
                    <a:pt x="1393" y="222"/>
                  </a:moveTo>
                  <a:lnTo>
                    <a:pt x="1407" y="236"/>
                  </a:lnTo>
                  <a:lnTo>
                    <a:pt x="1435" y="236"/>
                  </a:lnTo>
                  <a:lnTo>
                    <a:pt x="1435" y="222"/>
                  </a:lnTo>
                  <a:close/>
                  <a:moveTo>
                    <a:pt x="1481" y="236"/>
                  </a:moveTo>
                  <a:lnTo>
                    <a:pt x="1509" y="250"/>
                  </a:lnTo>
                  <a:lnTo>
                    <a:pt x="1509" y="236"/>
                  </a:lnTo>
                  <a:close/>
                  <a:moveTo>
                    <a:pt x="1555" y="250"/>
                  </a:moveTo>
                  <a:lnTo>
                    <a:pt x="1583" y="264"/>
                  </a:lnTo>
                  <a:lnTo>
                    <a:pt x="1583" y="250"/>
                  </a:lnTo>
                  <a:close/>
                  <a:moveTo>
                    <a:pt x="1625" y="250"/>
                  </a:moveTo>
                  <a:lnTo>
                    <a:pt x="1625" y="264"/>
                  </a:lnTo>
                  <a:lnTo>
                    <a:pt x="1657" y="264"/>
                  </a:lnTo>
                  <a:lnTo>
                    <a:pt x="1625" y="250"/>
                  </a:ln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8"/>
            <p:cNvSpPr/>
            <p:nvPr/>
          </p:nvSpPr>
          <p:spPr>
            <a:xfrm>
              <a:off x="3713500" y="2058050"/>
              <a:ext cx="41775" cy="6975"/>
            </a:xfrm>
            <a:custGeom>
              <a:avLst/>
              <a:gdLst/>
              <a:ahLst/>
              <a:cxnLst/>
              <a:rect l="l" t="t" r="r" b="b"/>
              <a:pathLst>
                <a:path w="1671" h="279" extrusionOk="0">
                  <a:moveTo>
                    <a:pt x="0" y="0"/>
                  </a:moveTo>
                  <a:lnTo>
                    <a:pt x="0" y="14"/>
                  </a:lnTo>
                  <a:lnTo>
                    <a:pt x="42" y="14"/>
                  </a:lnTo>
                  <a:lnTo>
                    <a:pt x="0" y="0"/>
                  </a:lnTo>
                  <a:close/>
                  <a:moveTo>
                    <a:pt x="74" y="14"/>
                  </a:moveTo>
                  <a:lnTo>
                    <a:pt x="88" y="28"/>
                  </a:lnTo>
                  <a:lnTo>
                    <a:pt x="116" y="28"/>
                  </a:lnTo>
                  <a:lnTo>
                    <a:pt x="116" y="14"/>
                  </a:lnTo>
                  <a:close/>
                  <a:moveTo>
                    <a:pt x="162" y="28"/>
                  </a:moveTo>
                  <a:lnTo>
                    <a:pt x="190" y="42"/>
                  </a:lnTo>
                  <a:lnTo>
                    <a:pt x="190" y="28"/>
                  </a:lnTo>
                  <a:close/>
                  <a:moveTo>
                    <a:pt x="236" y="42"/>
                  </a:moveTo>
                  <a:lnTo>
                    <a:pt x="264" y="60"/>
                  </a:lnTo>
                  <a:lnTo>
                    <a:pt x="264" y="42"/>
                  </a:lnTo>
                  <a:close/>
                  <a:moveTo>
                    <a:pt x="292" y="42"/>
                  </a:moveTo>
                  <a:lnTo>
                    <a:pt x="306" y="60"/>
                  </a:lnTo>
                  <a:lnTo>
                    <a:pt x="338" y="60"/>
                  </a:lnTo>
                  <a:lnTo>
                    <a:pt x="292" y="42"/>
                  </a:lnTo>
                  <a:close/>
                  <a:moveTo>
                    <a:pt x="380" y="60"/>
                  </a:moveTo>
                  <a:lnTo>
                    <a:pt x="380" y="74"/>
                  </a:lnTo>
                  <a:lnTo>
                    <a:pt x="412" y="74"/>
                  </a:lnTo>
                  <a:lnTo>
                    <a:pt x="380" y="60"/>
                  </a:lnTo>
                  <a:close/>
                  <a:moveTo>
                    <a:pt x="454" y="74"/>
                  </a:moveTo>
                  <a:lnTo>
                    <a:pt x="454" y="88"/>
                  </a:lnTo>
                  <a:lnTo>
                    <a:pt x="482" y="88"/>
                  </a:lnTo>
                  <a:lnTo>
                    <a:pt x="482" y="74"/>
                  </a:lnTo>
                  <a:close/>
                  <a:moveTo>
                    <a:pt x="528" y="88"/>
                  </a:moveTo>
                  <a:lnTo>
                    <a:pt x="556" y="102"/>
                  </a:lnTo>
                  <a:lnTo>
                    <a:pt x="556" y="88"/>
                  </a:lnTo>
                  <a:close/>
                  <a:moveTo>
                    <a:pt x="602" y="102"/>
                  </a:moveTo>
                  <a:lnTo>
                    <a:pt x="630" y="116"/>
                  </a:lnTo>
                  <a:lnTo>
                    <a:pt x="630" y="102"/>
                  </a:lnTo>
                  <a:close/>
                  <a:moveTo>
                    <a:pt x="676" y="102"/>
                  </a:moveTo>
                  <a:lnTo>
                    <a:pt x="676" y="116"/>
                  </a:lnTo>
                  <a:lnTo>
                    <a:pt x="704" y="116"/>
                  </a:lnTo>
                  <a:lnTo>
                    <a:pt x="676" y="102"/>
                  </a:lnTo>
                  <a:close/>
                  <a:moveTo>
                    <a:pt x="746" y="116"/>
                  </a:moveTo>
                  <a:lnTo>
                    <a:pt x="746" y="130"/>
                  </a:lnTo>
                  <a:lnTo>
                    <a:pt x="778" y="130"/>
                  </a:lnTo>
                  <a:lnTo>
                    <a:pt x="746" y="116"/>
                  </a:lnTo>
                  <a:close/>
                  <a:moveTo>
                    <a:pt x="820" y="130"/>
                  </a:moveTo>
                  <a:lnTo>
                    <a:pt x="820" y="148"/>
                  </a:lnTo>
                  <a:lnTo>
                    <a:pt x="851" y="148"/>
                  </a:lnTo>
                  <a:lnTo>
                    <a:pt x="851" y="130"/>
                  </a:lnTo>
                  <a:close/>
                  <a:moveTo>
                    <a:pt x="894" y="148"/>
                  </a:moveTo>
                  <a:lnTo>
                    <a:pt x="939" y="162"/>
                  </a:lnTo>
                  <a:lnTo>
                    <a:pt x="939" y="162"/>
                  </a:lnTo>
                  <a:lnTo>
                    <a:pt x="922" y="148"/>
                  </a:lnTo>
                  <a:close/>
                  <a:moveTo>
                    <a:pt x="967" y="162"/>
                  </a:moveTo>
                  <a:lnTo>
                    <a:pt x="1010" y="176"/>
                  </a:lnTo>
                  <a:lnTo>
                    <a:pt x="996" y="162"/>
                  </a:lnTo>
                  <a:close/>
                  <a:moveTo>
                    <a:pt x="1041" y="162"/>
                  </a:moveTo>
                  <a:lnTo>
                    <a:pt x="1041" y="176"/>
                  </a:lnTo>
                  <a:lnTo>
                    <a:pt x="1069" y="176"/>
                  </a:lnTo>
                  <a:lnTo>
                    <a:pt x="1041" y="162"/>
                  </a:lnTo>
                  <a:close/>
                  <a:moveTo>
                    <a:pt x="1115" y="176"/>
                  </a:moveTo>
                  <a:lnTo>
                    <a:pt x="1115" y="190"/>
                  </a:lnTo>
                  <a:lnTo>
                    <a:pt x="1143" y="190"/>
                  </a:lnTo>
                  <a:lnTo>
                    <a:pt x="1115" y="176"/>
                  </a:lnTo>
                  <a:close/>
                  <a:moveTo>
                    <a:pt x="1186" y="190"/>
                  </a:moveTo>
                  <a:lnTo>
                    <a:pt x="1186" y="204"/>
                  </a:lnTo>
                  <a:lnTo>
                    <a:pt x="1231" y="204"/>
                  </a:lnTo>
                  <a:lnTo>
                    <a:pt x="1231" y="190"/>
                  </a:lnTo>
                  <a:close/>
                  <a:moveTo>
                    <a:pt x="1259" y="204"/>
                  </a:moveTo>
                  <a:lnTo>
                    <a:pt x="1305" y="218"/>
                  </a:lnTo>
                  <a:lnTo>
                    <a:pt x="1305" y="204"/>
                  </a:lnTo>
                  <a:close/>
                  <a:moveTo>
                    <a:pt x="1333" y="218"/>
                  </a:moveTo>
                  <a:lnTo>
                    <a:pt x="1379" y="236"/>
                  </a:lnTo>
                  <a:lnTo>
                    <a:pt x="1379" y="218"/>
                  </a:lnTo>
                  <a:close/>
                  <a:moveTo>
                    <a:pt x="1407" y="218"/>
                  </a:moveTo>
                  <a:lnTo>
                    <a:pt x="1407" y="236"/>
                  </a:lnTo>
                  <a:lnTo>
                    <a:pt x="1449" y="236"/>
                  </a:lnTo>
                  <a:lnTo>
                    <a:pt x="1407" y="218"/>
                  </a:lnTo>
                  <a:close/>
                  <a:moveTo>
                    <a:pt x="1481" y="236"/>
                  </a:moveTo>
                  <a:lnTo>
                    <a:pt x="1481" y="250"/>
                  </a:lnTo>
                  <a:lnTo>
                    <a:pt x="1523" y="250"/>
                  </a:lnTo>
                  <a:lnTo>
                    <a:pt x="1481" y="236"/>
                  </a:lnTo>
                  <a:close/>
                  <a:moveTo>
                    <a:pt x="1555" y="250"/>
                  </a:moveTo>
                  <a:lnTo>
                    <a:pt x="1555" y="264"/>
                  </a:lnTo>
                  <a:lnTo>
                    <a:pt x="1597" y="264"/>
                  </a:lnTo>
                  <a:lnTo>
                    <a:pt x="1597" y="250"/>
                  </a:lnTo>
                  <a:close/>
                  <a:moveTo>
                    <a:pt x="1625" y="264"/>
                  </a:moveTo>
                  <a:lnTo>
                    <a:pt x="1625" y="278"/>
                  </a:lnTo>
                  <a:lnTo>
                    <a:pt x="1671" y="278"/>
                  </a:lnTo>
                  <a:lnTo>
                    <a:pt x="1671" y="264"/>
                  </a:ln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8"/>
            <p:cNvSpPr/>
            <p:nvPr/>
          </p:nvSpPr>
          <p:spPr>
            <a:xfrm>
              <a:off x="3711650" y="2051100"/>
              <a:ext cx="41450" cy="6625"/>
            </a:xfrm>
            <a:custGeom>
              <a:avLst/>
              <a:gdLst/>
              <a:ahLst/>
              <a:cxnLst/>
              <a:rect l="l" t="t" r="r" b="b"/>
              <a:pathLst>
                <a:path w="1658" h="265" extrusionOk="0">
                  <a:moveTo>
                    <a:pt x="0" y="0"/>
                  </a:moveTo>
                  <a:lnTo>
                    <a:pt x="46" y="14"/>
                  </a:lnTo>
                  <a:lnTo>
                    <a:pt x="46" y="14"/>
                  </a:lnTo>
                  <a:lnTo>
                    <a:pt x="28" y="0"/>
                  </a:lnTo>
                  <a:close/>
                  <a:moveTo>
                    <a:pt x="74" y="14"/>
                  </a:moveTo>
                  <a:lnTo>
                    <a:pt x="116" y="29"/>
                  </a:lnTo>
                  <a:lnTo>
                    <a:pt x="116" y="14"/>
                  </a:lnTo>
                  <a:close/>
                  <a:moveTo>
                    <a:pt x="148" y="14"/>
                  </a:moveTo>
                  <a:lnTo>
                    <a:pt x="148" y="29"/>
                  </a:lnTo>
                  <a:lnTo>
                    <a:pt x="190" y="29"/>
                  </a:lnTo>
                  <a:lnTo>
                    <a:pt x="148" y="14"/>
                  </a:lnTo>
                  <a:close/>
                  <a:moveTo>
                    <a:pt x="222" y="29"/>
                  </a:moveTo>
                  <a:lnTo>
                    <a:pt x="222" y="43"/>
                  </a:lnTo>
                  <a:lnTo>
                    <a:pt x="264" y="43"/>
                  </a:lnTo>
                  <a:lnTo>
                    <a:pt x="222" y="29"/>
                  </a:lnTo>
                  <a:close/>
                  <a:moveTo>
                    <a:pt x="292" y="43"/>
                  </a:moveTo>
                  <a:lnTo>
                    <a:pt x="292" y="57"/>
                  </a:lnTo>
                  <a:lnTo>
                    <a:pt x="338" y="57"/>
                  </a:lnTo>
                  <a:lnTo>
                    <a:pt x="338" y="43"/>
                  </a:lnTo>
                  <a:close/>
                  <a:moveTo>
                    <a:pt x="366" y="57"/>
                  </a:moveTo>
                  <a:lnTo>
                    <a:pt x="412" y="74"/>
                  </a:lnTo>
                  <a:lnTo>
                    <a:pt x="412" y="57"/>
                  </a:lnTo>
                  <a:close/>
                  <a:moveTo>
                    <a:pt x="440" y="74"/>
                  </a:moveTo>
                  <a:lnTo>
                    <a:pt x="486" y="88"/>
                  </a:lnTo>
                  <a:lnTo>
                    <a:pt x="486" y="74"/>
                  </a:lnTo>
                  <a:close/>
                  <a:moveTo>
                    <a:pt x="514" y="74"/>
                  </a:moveTo>
                  <a:lnTo>
                    <a:pt x="514" y="88"/>
                  </a:lnTo>
                  <a:lnTo>
                    <a:pt x="556" y="88"/>
                  </a:lnTo>
                  <a:lnTo>
                    <a:pt x="514" y="74"/>
                  </a:lnTo>
                  <a:close/>
                  <a:moveTo>
                    <a:pt x="588" y="88"/>
                  </a:moveTo>
                  <a:lnTo>
                    <a:pt x="588" y="102"/>
                  </a:lnTo>
                  <a:lnTo>
                    <a:pt x="630" y="102"/>
                  </a:lnTo>
                  <a:lnTo>
                    <a:pt x="588" y="88"/>
                  </a:lnTo>
                  <a:close/>
                  <a:moveTo>
                    <a:pt x="662" y="102"/>
                  </a:moveTo>
                  <a:lnTo>
                    <a:pt x="676" y="116"/>
                  </a:lnTo>
                  <a:lnTo>
                    <a:pt x="704" y="116"/>
                  </a:lnTo>
                  <a:lnTo>
                    <a:pt x="704" y="102"/>
                  </a:lnTo>
                  <a:close/>
                  <a:moveTo>
                    <a:pt x="750" y="116"/>
                  </a:moveTo>
                  <a:lnTo>
                    <a:pt x="778" y="131"/>
                  </a:lnTo>
                  <a:lnTo>
                    <a:pt x="778" y="116"/>
                  </a:lnTo>
                  <a:close/>
                  <a:moveTo>
                    <a:pt x="820" y="131"/>
                  </a:moveTo>
                  <a:lnTo>
                    <a:pt x="852" y="145"/>
                  </a:lnTo>
                  <a:lnTo>
                    <a:pt x="852" y="131"/>
                  </a:lnTo>
                  <a:close/>
                  <a:moveTo>
                    <a:pt x="880" y="131"/>
                  </a:moveTo>
                  <a:lnTo>
                    <a:pt x="894" y="145"/>
                  </a:lnTo>
                  <a:lnTo>
                    <a:pt x="925" y="145"/>
                  </a:lnTo>
                  <a:lnTo>
                    <a:pt x="880" y="131"/>
                  </a:lnTo>
                  <a:close/>
                  <a:moveTo>
                    <a:pt x="968" y="145"/>
                  </a:moveTo>
                  <a:lnTo>
                    <a:pt x="968" y="162"/>
                  </a:lnTo>
                  <a:lnTo>
                    <a:pt x="996" y="162"/>
                  </a:lnTo>
                  <a:lnTo>
                    <a:pt x="968" y="145"/>
                  </a:lnTo>
                  <a:close/>
                  <a:moveTo>
                    <a:pt x="1041" y="162"/>
                  </a:moveTo>
                  <a:lnTo>
                    <a:pt x="1041" y="176"/>
                  </a:lnTo>
                  <a:lnTo>
                    <a:pt x="1070" y="176"/>
                  </a:lnTo>
                  <a:lnTo>
                    <a:pt x="1070" y="162"/>
                  </a:lnTo>
                  <a:close/>
                  <a:moveTo>
                    <a:pt x="1115" y="176"/>
                  </a:moveTo>
                  <a:lnTo>
                    <a:pt x="1143" y="190"/>
                  </a:lnTo>
                  <a:lnTo>
                    <a:pt x="1143" y="176"/>
                  </a:lnTo>
                  <a:close/>
                  <a:moveTo>
                    <a:pt x="1189" y="190"/>
                  </a:moveTo>
                  <a:lnTo>
                    <a:pt x="1217" y="204"/>
                  </a:lnTo>
                  <a:lnTo>
                    <a:pt x="1217" y="190"/>
                  </a:lnTo>
                  <a:close/>
                  <a:moveTo>
                    <a:pt x="1260" y="190"/>
                  </a:moveTo>
                  <a:lnTo>
                    <a:pt x="1260" y="204"/>
                  </a:lnTo>
                  <a:lnTo>
                    <a:pt x="1291" y="204"/>
                  </a:lnTo>
                  <a:lnTo>
                    <a:pt x="1260" y="190"/>
                  </a:lnTo>
                  <a:close/>
                  <a:moveTo>
                    <a:pt x="1333" y="204"/>
                  </a:moveTo>
                  <a:lnTo>
                    <a:pt x="1333" y="218"/>
                  </a:lnTo>
                  <a:lnTo>
                    <a:pt x="1365" y="218"/>
                  </a:lnTo>
                  <a:lnTo>
                    <a:pt x="1333" y="204"/>
                  </a:lnTo>
                  <a:close/>
                  <a:moveTo>
                    <a:pt x="1407" y="218"/>
                  </a:moveTo>
                  <a:lnTo>
                    <a:pt x="1407" y="233"/>
                  </a:lnTo>
                  <a:lnTo>
                    <a:pt x="1435" y="233"/>
                  </a:lnTo>
                  <a:lnTo>
                    <a:pt x="1435" y="218"/>
                  </a:lnTo>
                  <a:close/>
                  <a:moveTo>
                    <a:pt x="1481" y="233"/>
                  </a:moveTo>
                  <a:lnTo>
                    <a:pt x="1523" y="250"/>
                  </a:lnTo>
                  <a:lnTo>
                    <a:pt x="1509" y="233"/>
                  </a:lnTo>
                  <a:close/>
                  <a:moveTo>
                    <a:pt x="1555" y="250"/>
                  </a:moveTo>
                  <a:lnTo>
                    <a:pt x="1597" y="264"/>
                  </a:lnTo>
                  <a:lnTo>
                    <a:pt x="1583" y="250"/>
                  </a:lnTo>
                  <a:close/>
                  <a:moveTo>
                    <a:pt x="1629" y="250"/>
                  </a:moveTo>
                  <a:lnTo>
                    <a:pt x="1629" y="264"/>
                  </a:lnTo>
                  <a:lnTo>
                    <a:pt x="1657" y="264"/>
                  </a:lnTo>
                  <a:lnTo>
                    <a:pt x="1629" y="250"/>
                  </a:ln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8"/>
            <p:cNvSpPr/>
            <p:nvPr/>
          </p:nvSpPr>
          <p:spPr>
            <a:xfrm>
              <a:off x="3709800" y="2043700"/>
              <a:ext cx="41450" cy="7075"/>
            </a:xfrm>
            <a:custGeom>
              <a:avLst/>
              <a:gdLst/>
              <a:ahLst/>
              <a:cxnLst/>
              <a:rect l="l" t="t" r="r" b="b"/>
              <a:pathLst>
                <a:path w="1658" h="283" extrusionOk="0">
                  <a:moveTo>
                    <a:pt x="0" y="1"/>
                  </a:moveTo>
                  <a:lnTo>
                    <a:pt x="0" y="18"/>
                  </a:lnTo>
                  <a:lnTo>
                    <a:pt x="32" y="18"/>
                  </a:lnTo>
                  <a:lnTo>
                    <a:pt x="0" y="1"/>
                  </a:lnTo>
                  <a:close/>
                  <a:moveTo>
                    <a:pt x="74" y="18"/>
                  </a:moveTo>
                  <a:lnTo>
                    <a:pt x="74" y="33"/>
                  </a:lnTo>
                  <a:lnTo>
                    <a:pt x="102" y="33"/>
                  </a:lnTo>
                  <a:lnTo>
                    <a:pt x="102" y="18"/>
                  </a:lnTo>
                  <a:close/>
                  <a:moveTo>
                    <a:pt x="148" y="33"/>
                  </a:moveTo>
                  <a:lnTo>
                    <a:pt x="148" y="47"/>
                  </a:lnTo>
                  <a:lnTo>
                    <a:pt x="176" y="47"/>
                  </a:lnTo>
                  <a:lnTo>
                    <a:pt x="176" y="33"/>
                  </a:lnTo>
                  <a:close/>
                  <a:moveTo>
                    <a:pt x="222" y="47"/>
                  </a:moveTo>
                  <a:lnTo>
                    <a:pt x="250" y="61"/>
                  </a:lnTo>
                  <a:lnTo>
                    <a:pt x="250" y="47"/>
                  </a:lnTo>
                  <a:close/>
                  <a:moveTo>
                    <a:pt x="296" y="61"/>
                  </a:moveTo>
                  <a:lnTo>
                    <a:pt x="324" y="75"/>
                  </a:lnTo>
                  <a:lnTo>
                    <a:pt x="324" y="61"/>
                  </a:lnTo>
                  <a:close/>
                  <a:moveTo>
                    <a:pt x="366" y="61"/>
                  </a:moveTo>
                  <a:lnTo>
                    <a:pt x="366" y="75"/>
                  </a:lnTo>
                  <a:lnTo>
                    <a:pt x="398" y="75"/>
                  </a:lnTo>
                  <a:lnTo>
                    <a:pt x="366" y="61"/>
                  </a:lnTo>
                  <a:close/>
                  <a:moveTo>
                    <a:pt x="440" y="75"/>
                  </a:moveTo>
                  <a:lnTo>
                    <a:pt x="440" y="89"/>
                  </a:lnTo>
                  <a:lnTo>
                    <a:pt x="472" y="89"/>
                  </a:lnTo>
                  <a:lnTo>
                    <a:pt x="440" y="75"/>
                  </a:lnTo>
                  <a:close/>
                  <a:moveTo>
                    <a:pt x="514" y="89"/>
                  </a:moveTo>
                  <a:lnTo>
                    <a:pt x="514" y="106"/>
                  </a:lnTo>
                  <a:lnTo>
                    <a:pt x="560" y="106"/>
                  </a:lnTo>
                  <a:lnTo>
                    <a:pt x="542" y="89"/>
                  </a:lnTo>
                  <a:close/>
                  <a:moveTo>
                    <a:pt x="588" y="106"/>
                  </a:moveTo>
                  <a:lnTo>
                    <a:pt x="630" y="121"/>
                  </a:lnTo>
                  <a:lnTo>
                    <a:pt x="616" y="106"/>
                  </a:lnTo>
                  <a:close/>
                  <a:moveTo>
                    <a:pt x="662" y="121"/>
                  </a:moveTo>
                  <a:lnTo>
                    <a:pt x="704" y="135"/>
                  </a:lnTo>
                  <a:lnTo>
                    <a:pt x="704" y="121"/>
                  </a:lnTo>
                  <a:close/>
                  <a:moveTo>
                    <a:pt x="736" y="121"/>
                  </a:moveTo>
                  <a:lnTo>
                    <a:pt x="736" y="135"/>
                  </a:lnTo>
                  <a:lnTo>
                    <a:pt x="778" y="135"/>
                  </a:lnTo>
                  <a:lnTo>
                    <a:pt x="736" y="121"/>
                  </a:lnTo>
                  <a:close/>
                  <a:moveTo>
                    <a:pt x="806" y="135"/>
                  </a:moveTo>
                  <a:lnTo>
                    <a:pt x="806" y="149"/>
                  </a:lnTo>
                  <a:lnTo>
                    <a:pt x="852" y="149"/>
                  </a:lnTo>
                  <a:lnTo>
                    <a:pt x="806" y="135"/>
                  </a:lnTo>
                  <a:close/>
                  <a:moveTo>
                    <a:pt x="880" y="149"/>
                  </a:moveTo>
                  <a:lnTo>
                    <a:pt x="880" y="163"/>
                  </a:lnTo>
                  <a:lnTo>
                    <a:pt x="926" y="163"/>
                  </a:lnTo>
                  <a:lnTo>
                    <a:pt x="926" y="149"/>
                  </a:lnTo>
                  <a:close/>
                  <a:moveTo>
                    <a:pt x="954" y="163"/>
                  </a:moveTo>
                  <a:lnTo>
                    <a:pt x="999" y="177"/>
                  </a:lnTo>
                  <a:lnTo>
                    <a:pt x="999" y="163"/>
                  </a:lnTo>
                  <a:close/>
                  <a:moveTo>
                    <a:pt x="1028" y="177"/>
                  </a:moveTo>
                  <a:lnTo>
                    <a:pt x="1070" y="194"/>
                  </a:lnTo>
                  <a:lnTo>
                    <a:pt x="1070" y="177"/>
                  </a:lnTo>
                  <a:close/>
                  <a:moveTo>
                    <a:pt x="1101" y="177"/>
                  </a:moveTo>
                  <a:lnTo>
                    <a:pt x="1101" y="194"/>
                  </a:lnTo>
                  <a:lnTo>
                    <a:pt x="1144" y="194"/>
                  </a:lnTo>
                  <a:lnTo>
                    <a:pt x="1101" y="177"/>
                  </a:lnTo>
                  <a:close/>
                  <a:moveTo>
                    <a:pt x="1175" y="194"/>
                  </a:moveTo>
                  <a:lnTo>
                    <a:pt x="1175" y="208"/>
                  </a:lnTo>
                  <a:lnTo>
                    <a:pt x="1217" y="208"/>
                  </a:lnTo>
                  <a:lnTo>
                    <a:pt x="1175" y="194"/>
                  </a:lnTo>
                  <a:close/>
                  <a:moveTo>
                    <a:pt x="1246" y="208"/>
                  </a:moveTo>
                  <a:lnTo>
                    <a:pt x="1263" y="223"/>
                  </a:lnTo>
                  <a:lnTo>
                    <a:pt x="1291" y="223"/>
                  </a:lnTo>
                  <a:lnTo>
                    <a:pt x="1291" y="208"/>
                  </a:lnTo>
                  <a:close/>
                  <a:moveTo>
                    <a:pt x="1334" y="223"/>
                  </a:moveTo>
                  <a:lnTo>
                    <a:pt x="1365" y="237"/>
                  </a:lnTo>
                  <a:lnTo>
                    <a:pt x="1365" y="223"/>
                  </a:lnTo>
                  <a:close/>
                  <a:moveTo>
                    <a:pt x="1407" y="237"/>
                  </a:moveTo>
                  <a:lnTo>
                    <a:pt x="1439" y="251"/>
                  </a:lnTo>
                  <a:lnTo>
                    <a:pt x="1439" y="237"/>
                  </a:lnTo>
                  <a:close/>
                  <a:moveTo>
                    <a:pt x="1467" y="237"/>
                  </a:moveTo>
                  <a:lnTo>
                    <a:pt x="1481" y="251"/>
                  </a:lnTo>
                  <a:lnTo>
                    <a:pt x="1509" y="251"/>
                  </a:lnTo>
                  <a:lnTo>
                    <a:pt x="1467" y="237"/>
                  </a:lnTo>
                  <a:close/>
                  <a:moveTo>
                    <a:pt x="1555" y="251"/>
                  </a:moveTo>
                  <a:lnTo>
                    <a:pt x="1555" y="265"/>
                  </a:lnTo>
                  <a:lnTo>
                    <a:pt x="1583" y="265"/>
                  </a:lnTo>
                  <a:lnTo>
                    <a:pt x="1555" y="251"/>
                  </a:lnTo>
                  <a:close/>
                  <a:moveTo>
                    <a:pt x="1629" y="265"/>
                  </a:moveTo>
                  <a:lnTo>
                    <a:pt x="1629" y="282"/>
                  </a:lnTo>
                  <a:lnTo>
                    <a:pt x="1657" y="282"/>
                  </a:lnTo>
                  <a:lnTo>
                    <a:pt x="1657" y="265"/>
                  </a:ln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8"/>
            <p:cNvSpPr/>
            <p:nvPr/>
          </p:nvSpPr>
          <p:spPr>
            <a:xfrm>
              <a:off x="3488900" y="2099375"/>
              <a:ext cx="43050" cy="49525"/>
            </a:xfrm>
            <a:custGeom>
              <a:avLst/>
              <a:gdLst/>
              <a:ahLst/>
              <a:cxnLst/>
              <a:rect l="l" t="t" r="r" b="b"/>
              <a:pathLst>
                <a:path w="1722" h="1981" extrusionOk="0">
                  <a:moveTo>
                    <a:pt x="213" y="1"/>
                  </a:moveTo>
                  <a:cubicBezTo>
                    <a:pt x="206" y="1"/>
                    <a:pt x="198" y="2"/>
                    <a:pt x="190" y="4"/>
                  </a:cubicBezTo>
                  <a:cubicBezTo>
                    <a:pt x="14" y="46"/>
                    <a:pt x="0" y="634"/>
                    <a:pt x="0" y="634"/>
                  </a:cubicBezTo>
                  <a:cubicBezTo>
                    <a:pt x="0" y="634"/>
                    <a:pt x="278" y="1643"/>
                    <a:pt x="658" y="1907"/>
                  </a:cubicBezTo>
                  <a:cubicBezTo>
                    <a:pt x="734" y="1959"/>
                    <a:pt x="821" y="1981"/>
                    <a:pt x="912" y="1981"/>
                  </a:cubicBezTo>
                  <a:cubicBezTo>
                    <a:pt x="1284" y="1981"/>
                    <a:pt x="1722" y="1617"/>
                    <a:pt x="1699" y="1439"/>
                  </a:cubicBezTo>
                  <a:cubicBezTo>
                    <a:pt x="1689" y="1390"/>
                    <a:pt x="1640" y="1371"/>
                    <a:pt x="1572" y="1371"/>
                  </a:cubicBezTo>
                  <a:cubicBezTo>
                    <a:pt x="1369" y="1371"/>
                    <a:pt x="994" y="1537"/>
                    <a:pt x="957" y="1554"/>
                  </a:cubicBezTo>
                  <a:lnTo>
                    <a:pt x="957" y="1554"/>
                  </a:lnTo>
                  <a:cubicBezTo>
                    <a:pt x="1007" y="1531"/>
                    <a:pt x="1668" y="1227"/>
                    <a:pt x="1583" y="1014"/>
                  </a:cubicBezTo>
                  <a:cubicBezTo>
                    <a:pt x="1564" y="965"/>
                    <a:pt x="1510" y="946"/>
                    <a:pt x="1438" y="946"/>
                  </a:cubicBezTo>
                  <a:cubicBezTo>
                    <a:pt x="1187" y="946"/>
                    <a:pt x="718" y="1175"/>
                    <a:pt x="718" y="1175"/>
                  </a:cubicBezTo>
                  <a:cubicBezTo>
                    <a:pt x="718" y="1175"/>
                    <a:pt x="1421" y="810"/>
                    <a:pt x="1288" y="560"/>
                  </a:cubicBezTo>
                  <a:cubicBezTo>
                    <a:pt x="1261" y="509"/>
                    <a:pt x="1211" y="488"/>
                    <a:pt x="1147" y="488"/>
                  </a:cubicBezTo>
                  <a:cubicBezTo>
                    <a:pt x="988" y="488"/>
                    <a:pt x="747" y="615"/>
                    <a:pt x="595" y="706"/>
                  </a:cubicBezTo>
                  <a:lnTo>
                    <a:pt x="595" y="706"/>
                  </a:lnTo>
                  <a:cubicBezTo>
                    <a:pt x="819" y="559"/>
                    <a:pt x="1220" y="271"/>
                    <a:pt x="1112" y="166"/>
                  </a:cubicBezTo>
                  <a:cubicBezTo>
                    <a:pt x="1089" y="144"/>
                    <a:pt x="1055" y="135"/>
                    <a:pt x="1015" y="135"/>
                  </a:cubicBezTo>
                  <a:cubicBezTo>
                    <a:pt x="785" y="135"/>
                    <a:pt x="338" y="444"/>
                    <a:pt x="338" y="444"/>
                  </a:cubicBezTo>
                  <a:cubicBezTo>
                    <a:pt x="338" y="444"/>
                    <a:pt x="364" y="1"/>
                    <a:pt x="213"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8"/>
            <p:cNvSpPr/>
            <p:nvPr/>
          </p:nvSpPr>
          <p:spPr>
            <a:xfrm>
              <a:off x="3780500" y="2052800"/>
              <a:ext cx="42575" cy="53375"/>
            </a:xfrm>
            <a:custGeom>
              <a:avLst/>
              <a:gdLst/>
              <a:ahLst/>
              <a:cxnLst/>
              <a:rect l="l" t="t" r="r" b="b"/>
              <a:pathLst>
                <a:path w="1703" h="2135" extrusionOk="0">
                  <a:moveTo>
                    <a:pt x="515" y="1"/>
                  </a:moveTo>
                  <a:cubicBezTo>
                    <a:pt x="485" y="1"/>
                    <a:pt x="460" y="7"/>
                    <a:pt x="440" y="20"/>
                  </a:cubicBezTo>
                  <a:cubicBezTo>
                    <a:pt x="296" y="136"/>
                    <a:pt x="704" y="400"/>
                    <a:pt x="704" y="400"/>
                  </a:cubicBezTo>
                  <a:cubicBezTo>
                    <a:pt x="704" y="400"/>
                    <a:pt x="1" y="636"/>
                    <a:pt x="18" y="840"/>
                  </a:cubicBezTo>
                  <a:cubicBezTo>
                    <a:pt x="21" y="893"/>
                    <a:pt x="74" y="913"/>
                    <a:pt x="153" y="913"/>
                  </a:cubicBezTo>
                  <a:cubicBezTo>
                    <a:pt x="331" y="913"/>
                    <a:pt x="641" y="810"/>
                    <a:pt x="804" y="750"/>
                  </a:cubicBezTo>
                  <a:lnTo>
                    <a:pt x="804" y="750"/>
                  </a:lnTo>
                  <a:cubicBezTo>
                    <a:pt x="589" y="836"/>
                    <a:pt x="133" y="1045"/>
                    <a:pt x="222" y="1237"/>
                  </a:cubicBezTo>
                  <a:cubicBezTo>
                    <a:pt x="253" y="1304"/>
                    <a:pt x="328" y="1328"/>
                    <a:pt x="421" y="1328"/>
                  </a:cubicBezTo>
                  <a:cubicBezTo>
                    <a:pt x="672" y="1328"/>
                    <a:pt x="1056" y="1150"/>
                    <a:pt x="1056" y="1149"/>
                  </a:cubicBezTo>
                  <a:lnTo>
                    <a:pt x="1056" y="1149"/>
                  </a:lnTo>
                  <a:cubicBezTo>
                    <a:pt x="1055" y="1150"/>
                    <a:pt x="296" y="1543"/>
                    <a:pt x="412" y="1747"/>
                  </a:cubicBezTo>
                  <a:cubicBezTo>
                    <a:pt x="436" y="1790"/>
                    <a:pt x="485" y="1807"/>
                    <a:pt x="547" y="1807"/>
                  </a:cubicBezTo>
                  <a:cubicBezTo>
                    <a:pt x="761" y="1807"/>
                    <a:pt x="1134" y="1604"/>
                    <a:pt x="1205" y="1564"/>
                  </a:cubicBezTo>
                  <a:lnTo>
                    <a:pt x="1205" y="1564"/>
                  </a:lnTo>
                  <a:cubicBezTo>
                    <a:pt x="1114" y="1616"/>
                    <a:pt x="541" y="1952"/>
                    <a:pt x="690" y="2085"/>
                  </a:cubicBezTo>
                  <a:cubicBezTo>
                    <a:pt x="721" y="2119"/>
                    <a:pt x="780" y="2135"/>
                    <a:pt x="856" y="2135"/>
                  </a:cubicBezTo>
                  <a:cubicBezTo>
                    <a:pt x="1144" y="2135"/>
                    <a:pt x="1664" y="1903"/>
                    <a:pt x="1689" y="1543"/>
                  </a:cubicBezTo>
                  <a:cubicBezTo>
                    <a:pt x="1703" y="1090"/>
                    <a:pt x="1073" y="252"/>
                    <a:pt x="1073" y="252"/>
                  </a:cubicBezTo>
                  <a:cubicBezTo>
                    <a:pt x="1073" y="252"/>
                    <a:pt x="708" y="1"/>
                    <a:pt x="515" y="1"/>
                  </a:cubicBezTo>
                  <a:close/>
                </a:path>
              </a:pathLst>
            </a:custGeom>
            <a:solidFill>
              <a:srgbClr val="8E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3" name="Google Shape;723;p48"/>
          <p:cNvGrpSpPr/>
          <p:nvPr/>
        </p:nvGrpSpPr>
        <p:grpSpPr>
          <a:xfrm>
            <a:off x="2326887" y="1930961"/>
            <a:ext cx="1651635" cy="2399030"/>
            <a:chOff x="5545850" y="2122150"/>
            <a:chExt cx="369025" cy="565400"/>
          </a:xfrm>
        </p:grpSpPr>
        <p:sp>
          <p:nvSpPr>
            <p:cNvPr id="724" name="Google Shape;724;p48"/>
            <p:cNvSpPr/>
            <p:nvPr/>
          </p:nvSpPr>
          <p:spPr>
            <a:xfrm>
              <a:off x="5745925" y="2501800"/>
              <a:ext cx="66750" cy="166400"/>
            </a:xfrm>
            <a:custGeom>
              <a:avLst/>
              <a:gdLst/>
              <a:ahLst/>
              <a:cxnLst/>
              <a:rect l="l" t="t" r="r" b="b"/>
              <a:pathLst>
                <a:path w="2670" h="6656" extrusionOk="0">
                  <a:moveTo>
                    <a:pt x="0" y="0"/>
                  </a:moveTo>
                  <a:lnTo>
                    <a:pt x="120" y="6655"/>
                  </a:lnTo>
                  <a:lnTo>
                    <a:pt x="1291" y="6655"/>
                  </a:lnTo>
                  <a:cubicBezTo>
                    <a:pt x="1291" y="6655"/>
                    <a:pt x="2670" y="2857"/>
                    <a:pt x="1864" y="0"/>
                  </a:cubicBezTo>
                  <a:close/>
                </a:path>
              </a:pathLst>
            </a:custGeom>
            <a:solidFill>
              <a:srgbClr val="FF9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8"/>
            <p:cNvSpPr/>
            <p:nvPr/>
          </p:nvSpPr>
          <p:spPr>
            <a:xfrm>
              <a:off x="5742650" y="2631575"/>
              <a:ext cx="69675" cy="53775"/>
            </a:xfrm>
            <a:custGeom>
              <a:avLst/>
              <a:gdLst/>
              <a:ahLst/>
              <a:cxnLst/>
              <a:rect l="l" t="t" r="r" b="b"/>
              <a:pathLst>
                <a:path w="2787" h="2151" extrusionOk="0">
                  <a:moveTo>
                    <a:pt x="1184" y="1"/>
                  </a:moveTo>
                  <a:cubicBezTo>
                    <a:pt x="685" y="1"/>
                    <a:pt x="177" y="26"/>
                    <a:pt x="177" y="26"/>
                  </a:cubicBezTo>
                  <a:lnTo>
                    <a:pt x="205" y="1433"/>
                  </a:lnTo>
                  <a:cubicBezTo>
                    <a:pt x="1" y="1830"/>
                    <a:pt x="149" y="2150"/>
                    <a:pt x="149" y="2150"/>
                  </a:cubicBezTo>
                  <a:lnTo>
                    <a:pt x="2611" y="2150"/>
                  </a:lnTo>
                  <a:cubicBezTo>
                    <a:pt x="2787" y="1858"/>
                    <a:pt x="1468" y="1433"/>
                    <a:pt x="1468" y="1433"/>
                  </a:cubicBezTo>
                  <a:lnTo>
                    <a:pt x="1862" y="26"/>
                  </a:lnTo>
                  <a:cubicBezTo>
                    <a:pt x="1681" y="7"/>
                    <a:pt x="1434" y="1"/>
                    <a:pt x="1184"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8"/>
            <p:cNvSpPr/>
            <p:nvPr/>
          </p:nvSpPr>
          <p:spPr>
            <a:xfrm>
              <a:off x="5749950" y="2635200"/>
              <a:ext cx="34850" cy="2575"/>
            </a:xfrm>
            <a:custGeom>
              <a:avLst/>
              <a:gdLst/>
              <a:ahLst/>
              <a:cxnLst/>
              <a:rect l="l" t="t" r="r" b="b"/>
              <a:pathLst>
                <a:path w="1394" h="103" extrusionOk="0">
                  <a:moveTo>
                    <a:pt x="690" y="0"/>
                  </a:moveTo>
                  <a:cubicBezTo>
                    <a:pt x="455" y="14"/>
                    <a:pt x="222" y="43"/>
                    <a:pt x="1" y="102"/>
                  </a:cubicBezTo>
                  <a:cubicBezTo>
                    <a:pt x="237" y="102"/>
                    <a:pt x="455" y="88"/>
                    <a:pt x="690" y="88"/>
                  </a:cubicBezTo>
                  <a:lnTo>
                    <a:pt x="1394" y="88"/>
                  </a:lnTo>
                  <a:cubicBezTo>
                    <a:pt x="1158" y="14"/>
                    <a:pt x="926" y="0"/>
                    <a:pt x="690"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8"/>
            <p:cNvSpPr/>
            <p:nvPr/>
          </p:nvSpPr>
          <p:spPr>
            <a:xfrm>
              <a:off x="5744150" y="2667600"/>
              <a:ext cx="65975" cy="19950"/>
            </a:xfrm>
            <a:custGeom>
              <a:avLst/>
              <a:gdLst/>
              <a:ahLst/>
              <a:cxnLst/>
              <a:rect l="l" t="t" r="r" b="b"/>
              <a:pathLst>
                <a:path w="2639" h="798" extrusionOk="0">
                  <a:moveTo>
                    <a:pt x="1537" y="0"/>
                  </a:moveTo>
                  <a:cubicBezTo>
                    <a:pt x="1522" y="0"/>
                    <a:pt x="1501" y="11"/>
                    <a:pt x="1478" y="23"/>
                  </a:cubicBezTo>
                  <a:cubicBezTo>
                    <a:pt x="1436" y="52"/>
                    <a:pt x="1362" y="111"/>
                    <a:pt x="1288" y="199"/>
                  </a:cubicBezTo>
                  <a:cubicBezTo>
                    <a:pt x="1136" y="364"/>
                    <a:pt x="922" y="464"/>
                    <a:pt x="690" y="464"/>
                  </a:cubicBezTo>
                  <a:cubicBezTo>
                    <a:pt x="675" y="464"/>
                    <a:pt x="660" y="464"/>
                    <a:pt x="644" y="463"/>
                  </a:cubicBezTo>
                  <a:lnTo>
                    <a:pt x="43" y="403"/>
                  </a:lnTo>
                  <a:lnTo>
                    <a:pt x="43" y="403"/>
                  </a:lnTo>
                  <a:cubicBezTo>
                    <a:pt x="43" y="403"/>
                    <a:pt x="1" y="593"/>
                    <a:pt x="57" y="741"/>
                  </a:cubicBezTo>
                  <a:lnTo>
                    <a:pt x="2477" y="797"/>
                  </a:lnTo>
                  <a:cubicBezTo>
                    <a:pt x="2519" y="797"/>
                    <a:pt x="2579" y="769"/>
                    <a:pt x="2593" y="727"/>
                  </a:cubicBezTo>
                  <a:cubicBezTo>
                    <a:pt x="2621" y="653"/>
                    <a:pt x="2639" y="533"/>
                    <a:pt x="2519" y="446"/>
                  </a:cubicBezTo>
                  <a:cubicBezTo>
                    <a:pt x="2343" y="315"/>
                    <a:pt x="1728" y="66"/>
                    <a:pt x="1552" y="6"/>
                  </a:cubicBezTo>
                  <a:cubicBezTo>
                    <a:pt x="1548" y="2"/>
                    <a:pt x="1543" y="0"/>
                    <a:pt x="1537"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8"/>
            <p:cNvSpPr/>
            <p:nvPr/>
          </p:nvSpPr>
          <p:spPr>
            <a:xfrm>
              <a:off x="5780550" y="2670675"/>
              <a:ext cx="12000" cy="6650"/>
            </a:xfrm>
            <a:custGeom>
              <a:avLst/>
              <a:gdLst/>
              <a:ahLst/>
              <a:cxnLst/>
              <a:rect l="l" t="t" r="r" b="b"/>
              <a:pathLst>
                <a:path w="480" h="266" extrusionOk="0">
                  <a:moveTo>
                    <a:pt x="198" y="1"/>
                  </a:moveTo>
                  <a:cubicBezTo>
                    <a:pt x="193" y="1"/>
                    <a:pt x="188" y="1"/>
                    <a:pt x="184" y="2"/>
                  </a:cubicBezTo>
                  <a:cubicBezTo>
                    <a:pt x="110" y="2"/>
                    <a:pt x="8" y="147"/>
                    <a:pt x="8" y="235"/>
                  </a:cubicBezTo>
                  <a:cubicBezTo>
                    <a:pt x="1" y="258"/>
                    <a:pt x="67" y="266"/>
                    <a:pt x="152" y="266"/>
                  </a:cubicBezTo>
                  <a:cubicBezTo>
                    <a:pt x="231" y="266"/>
                    <a:pt x="327" y="259"/>
                    <a:pt x="391" y="252"/>
                  </a:cubicBezTo>
                  <a:cubicBezTo>
                    <a:pt x="434" y="252"/>
                    <a:pt x="462" y="221"/>
                    <a:pt x="462" y="178"/>
                  </a:cubicBezTo>
                  <a:cubicBezTo>
                    <a:pt x="479" y="147"/>
                    <a:pt x="448" y="119"/>
                    <a:pt x="434" y="90"/>
                  </a:cubicBezTo>
                  <a:cubicBezTo>
                    <a:pt x="366" y="62"/>
                    <a:pt x="252" y="1"/>
                    <a:pt x="198"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8"/>
            <p:cNvSpPr/>
            <p:nvPr/>
          </p:nvSpPr>
          <p:spPr>
            <a:xfrm>
              <a:off x="5640400" y="2501800"/>
              <a:ext cx="79600" cy="166400"/>
            </a:xfrm>
            <a:custGeom>
              <a:avLst/>
              <a:gdLst/>
              <a:ahLst/>
              <a:cxnLst/>
              <a:rect l="l" t="t" r="r" b="b"/>
              <a:pathLst>
                <a:path w="3184" h="6656" extrusionOk="0">
                  <a:moveTo>
                    <a:pt x="1365" y="0"/>
                  </a:moveTo>
                  <a:cubicBezTo>
                    <a:pt x="0" y="2638"/>
                    <a:pt x="647" y="6655"/>
                    <a:pt x="647" y="6655"/>
                  </a:cubicBezTo>
                  <a:lnTo>
                    <a:pt x="1805" y="6550"/>
                  </a:lnTo>
                  <a:lnTo>
                    <a:pt x="3183" y="366"/>
                  </a:lnTo>
                  <a:lnTo>
                    <a:pt x="1365" y="0"/>
                  </a:lnTo>
                  <a:close/>
                </a:path>
              </a:pathLst>
            </a:custGeom>
            <a:solidFill>
              <a:srgbClr val="FF9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8"/>
            <p:cNvSpPr/>
            <p:nvPr/>
          </p:nvSpPr>
          <p:spPr>
            <a:xfrm>
              <a:off x="5626150" y="2623275"/>
              <a:ext cx="68175" cy="62875"/>
            </a:xfrm>
            <a:custGeom>
              <a:avLst/>
              <a:gdLst/>
              <a:ahLst/>
              <a:cxnLst/>
              <a:rect l="l" t="t" r="r" b="b"/>
              <a:pathLst>
                <a:path w="2727" h="2515" extrusionOk="0">
                  <a:moveTo>
                    <a:pt x="1649" y="0"/>
                  </a:moveTo>
                  <a:cubicBezTo>
                    <a:pt x="1311" y="0"/>
                    <a:pt x="1055" y="38"/>
                    <a:pt x="1055" y="38"/>
                  </a:cubicBezTo>
                  <a:lnTo>
                    <a:pt x="1186" y="1691"/>
                  </a:lnTo>
                  <a:cubicBezTo>
                    <a:pt x="1186" y="1691"/>
                    <a:pt x="338" y="2060"/>
                    <a:pt x="176" y="2236"/>
                  </a:cubicBezTo>
                  <a:cubicBezTo>
                    <a:pt x="0" y="2394"/>
                    <a:pt x="162" y="2514"/>
                    <a:pt x="162" y="2514"/>
                  </a:cubicBezTo>
                  <a:lnTo>
                    <a:pt x="2579" y="2324"/>
                  </a:lnTo>
                  <a:cubicBezTo>
                    <a:pt x="2666" y="1955"/>
                    <a:pt x="2448" y="1649"/>
                    <a:pt x="2448" y="1649"/>
                  </a:cubicBezTo>
                  <a:lnTo>
                    <a:pt x="2726" y="182"/>
                  </a:lnTo>
                  <a:cubicBezTo>
                    <a:pt x="2398" y="37"/>
                    <a:pt x="1983" y="0"/>
                    <a:pt x="1649"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8"/>
            <p:cNvSpPr/>
            <p:nvPr/>
          </p:nvSpPr>
          <p:spPr>
            <a:xfrm>
              <a:off x="5654025" y="2626250"/>
              <a:ext cx="36600" cy="5275"/>
            </a:xfrm>
            <a:custGeom>
              <a:avLst/>
              <a:gdLst/>
              <a:ahLst/>
              <a:cxnLst/>
              <a:rect l="l" t="t" r="r" b="b"/>
              <a:pathLst>
                <a:path w="1464" h="211" extrusionOk="0">
                  <a:moveTo>
                    <a:pt x="561" y="0"/>
                  </a:moveTo>
                  <a:cubicBezTo>
                    <a:pt x="373" y="0"/>
                    <a:pt x="186" y="21"/>
                    <a:pt x="0" y="63"/>
                  </a:cubicBezTo>
                  <a:lnTo>
                    <a:pt x="380" y="77"/>
                  </a:lnTo>
                  <a:cubicBezTo>
                    <a:pt x="496" y="77"/>
                    <a:pt x="616" y="77"/>
                    <a:pt x="746" y="95"/>
                  </a:cubicBezTo>
                  <a:cubicBezTo>
                    <a:pt x="862" y="95"/>
                    <a:pt x="982" y="109"/>
                    <a:pt x="1098" y="123"/>
                  </a:cubicBezTo>
                  <a:cubicBezTo>
                    <a:pt x="1231" y="151"/>
                    <a:pt x="1347" y="165"/>
                    <a:pt x="1464" y="211"/>
                  </a:cubicBezTo>
                  <a:cubicBezTo>
                    <a:pt x="1362" y="137"/>
                    <a:pt x="1245" y="95"/>
                    <a:pt x="1112" y="63"/>
                  </a:cubicBezTo>
                  <a:cubicBezTo>
                    <a:pt x="996" y="35"/>
                    <a:pt x="862" y="21"/>
                    <a:pt x="746" y="7"/>
                  </a:cubicBezTo>
                  <a:cubicBezTo>
                    <a:pt x="684" y="2"/>
                    <a:pt x="623" y="0"/>
                    <a:pt x="561"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8"/>
            <p:cNvSpPr/>
            <p:nvPr/>
          </p:nvSpPr>
          <p:spPr>
            <a:xfrm>
              <a:off x="5626850" y="2665975"/>
              <a:ext cx="65975" cy="21225"/>
            </a:xfrm>
            <a:custGeom>
              <a:avLst/>
              <a:gdLst/>
              <a:ahLst/>
              <a:cxnLst/>
              <a:rect l="l" t="t" r="r" b="b"/>
              <a:pathLst>
                <a:path w="2639" h="849" extrusionOk="0">
                  <a:moveTo>
                    <a:pt x="1042" y="1"/>
                  </a:moveTo>
                  <a:cubicBezTo>
                    <a:pt x="880" y="71"/>
                    <a:pt x="278" y="366"/>
                    <a:pt x="120" y="496"/>
                  </a:cubicBezTo>
                  <a:cubicBezTo>
                    <a:pt x="0" y="598"/>
                    <a:pt x="32" y="718"/>
                    <a:pt x="60" y="792"/>
                  </a:cubicBezTo>
                  <a:cubicBezTo>
                    <a:pt x="88" y="834"/>
                    <a:pt x="134" y="848"/>
                    <a:pt x="176" y="848"/>
                  </a:cubicBezTo>
                  <a:lnTo>
                    <a:pt x="2596" y="630"/>
                  </a:lnTo>
                  <a:cubicBezTo>
                    <a:pt x="2638" y="482"/>
                    <a:pt x="2582" y="292"/>
                    <a:pt x="2582" y="292"/>
                  </a:cubicBezTo>
                  <a:lnTo>
                    <a:pt x="1981" y="394"/>
                  </a:lnTo>
                  <a:cubicBezTo>
                    <a:pt x="1947" y="398"/>
                    <a:pt x="1913" y="400"/>
                    <a:pt x="1880" y="400"/>
                  </a:cubicBezTo>
                  <a:cubicBezTo>
                    <a:pt x="1676" y="400"/>
                    <a:pt x="1472" y="327"/>
                    <a:pt x="1333" y="176"/>
                  </a:cubicBezTo>
                  <a:cubicBezTo>
                    <a:pt x="1246" y="88"/>
                    <a:pt x="1158" y="29"/>
                    <a:pt x="1115" y="15"/>
                  </a:cubicBezTo>
                  <a:cubicBezTo>
                    <a:pt x="1101" y="1"/>
                    <a:pt x="1070" y="1"/>
                    <a:pt x="1042"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8"/>
            <p:cNvSpPr/>
            <p:nvPr/>
          </p:nvSpPr>
          <p:spPr>
            <a:xfrm>
              <a:off x="5644075" y="2668875"/>
              <a:ext cx="12175" cy="6975"/>
            </a:xfrm>
            <a:custGeom>
              <a:avLst/>
              <a:gdLst/>
              <a:ahLst/>
              <a:cxnLst/>
              <a:rect l="l" t="t" r="r" b="b"/>
              <a:pathLst>
                <a:path w="487" h="279" extrusionOk="0">
                  <a:moveTo>
                    <a:pt x="279" y="1"/>
                  </a:moveTo>
                  <a:cubicBezTo>
                    <a:pt x="236" y="1"/>
                    <a:pt x="117" y="74"/>
                    <a:pt x="47" y="117"/>
                  </a:cubicBezTo>
                  <a:cubicBezTo>
                    <a:pt x="15" y="131"/>
                    <a:pt x="1" y="176"/>
                    <a:pt x="15" y="205"/>
                  </a:cubicBezTo>
                  <a:cubicBezTo>
                    <a:pt x="15" y="250"/>
                    <a:pt x="47" y="278"/>
                    <a:pt x="89" y="278"/>
                  </a:cubicBezTo>
                  <a:cubicBezTo>
                    <a:pt x="222" y="278"/>
                    <a:pt x="486" y="278"/>
                    <a:pt x="469" y="219"/>
                  </a:cubicBezTo>
                  <a:cubicBezTo>
                    <a:pt x="469" y="148"/>
                    <a:pt x="353" y="15"/>
                    <a:pt x="279"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8"/>
            <p:cNvSpPr/>
            <p:nvPr/>
          </p:nvSpPr>
          <p:spPr>
            <a:xfrm>
              <a:off x="5651025" y="2481650"/>
              <a:ext cx="152875" cy="111400"/>
            </a:xfrm>
            <a:custGeom>
              <a:avLst/>
              <a:gdLst/>
              <a:ahLst/>
              <a:cxnLst/>
              <a:rect l="l" t="t" r="r" b="b"/>
              <a:pathLst>
                <a:path w="6115" h="4456" extrusionOk="0">
                  <a:moveTo>
                    <a:pt x="630" y="1"/>
                  </a:moveTo>
                  <a:cubicBezTo>
                    <a:pt x="630" y="1"/>
                    <a:pt x="1" y="3121"/>
                    <a:pt x="15" y="4208"/>
                  </a:cubicBezTo>
                  <a:cubicBezTo>
                    <a:pt x="15" y="4208"/>
                    <a:pt x="2112" y="4456"/>
                    <a:pt x="3963" y="4456"/>
                  </a:cubicBezTo>
                  <a:cubicBezTo>
                    <a:pt x="4692" y="4456"/>
                    <a:pt x="5383" y="4417"/>
                    <a:pt x="5893" y="4310"/>
                  </a:cubicBezTo>
                  <a:cubicBezTo>
                    <a:pt x="5893" y="4310"/>
                    <a:pt x="6114" y="1482"/>
                    <a:pt x="5850"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8"/>
            <p:cNvSpPr/>
            <p:nvPr/>
          </p:nvSpPr>
          <p:spPr>
            <a:xfrm>
              <a:off x="5674850" y="2496700"/>
              <a:ext cx="14725" cy="77675"/>
            </a:xfrm>
            <a:custGeom>
              <a:avLst/>
              <a:gdLst/>
              <a:ahLst/>
              <a:cxnLst/>
              <a:rect l="l" t="t" r="r" b="b"/>
              <a:pathLst>
                <a:path w="589" h="3107" extrusionOk="0">
                  <a:moveTo>
                    <a:pt x="588" y="0"/>
                  </a:moveTo>
                  <a:lnTo>
                    <a:pt x="588" y="0"/>
                  </a:lnTo>
                  <a:cubicBezTo>
                    <a:pt x="529" y="264"/>
                    <a:pt x="469" y="510"/>
                    <a:pt x="412" y="774"/>
                  </a:cubicBezTo>
                  <a:cubicBezTo>
                    <a:pt x="353" y="1024"/>
                    <a:pt x="310" y="1288"/>
                    <a:pt x="265" y="1551"/>
                  </a:cubicBezTo>
                  <a:cubicBezTo>
                    <a:pt x="205" y="1801"/>
                    <a:pt x="163" y="2065"/>
                    <a:pt x="117" y="2315"/>
                  </a:cubicBezTo>
                  <a:lnTo>
                    <a:pt x="61" y="2709"/>
                  </a:lnTo>
                  <a:cubicBezTo>
                    <a:pt x="47" y="2842"/>
                    <a:pt x="29" y="2973"/>
                    <a:pt x="1" y="3106"/>
                  </a:cubicBezTo>
                  <a:cubicBezTo>
                    <a:pt x="47" y="2973"/>
                    <a:pt x="75" y="2842"/>
                    <a:pt x="103" y="2726"/>
                  </a:cubicBezTo>
                  <a:lnTo>
                    <a:pt x="191" y="2329"/>
                  </a:lnTo>
                  <a:cubicBezTo>
                    <a:pt x="237" y="2079"/>
                    <a:pt x="293" y="1815"/>
                    <a:pt x="339" y="1566"/>
                  </a:cubicBezTo>
                  <a:cubicBezTo>
                    <a:pt x="398" y="1302"/>
                    <a:pt x="441" y="1038"/>
                    <a:pt x="486" y="792"/>
                  </a:cubicBezTo>
                  <a:cubicBezTo>
                    <a:pt x="514" y="528"/>
                    <a:pt x="557" y="264"/>
                    <a:pt x="588"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8"/>
            <p:cNvSpPr/>
            <p:nvPr/>
          </p:nvSpPr>
          <p:spPr>
            <a:xfrm>
              <a:off x="5771250" y="2500300"/>
              <a:ext cx="8100" cy="75125"/>
            </a:xfrm>
            <a:custGeom>
              <a:avLst/>
              <a:gdLst/>
              <a:ahLst/>
              <a:cxnLst/>
              <a:rect l="l" t="t" r="r" b="b"/>
              <a:pathLst>
                <a:path w="324" h="3005" extrusionOk="0">
                  <a:moveTo>
                    <a:pt x="0" y="0"/>
                  </a:moveTo>
                  <a:lnTo>
                    <a:pt x="0" y="0"/>
                  </a:lnTo>
                  <a:cubicBezTo>
                    <a:pt x="14" y="264"/>
                    <a:pt x="28" y="514"/>
                    <a:pt x="42" y="764"/>
                  </a:cubicBezTo>
                  <a:cubicBezTo>
                    <a:pt x="74" y="1014"/>
                    <a:pt x="88" y="1263"/>
                    <a:pt x="116" y="1510"/>
                  </a:cubicBezTo>
                  <a:cubicBezTo>
                    <a:pt x="148" y="1759"/>
                    <a:pt x="176" y="2009"/>
                    <a:pt x="204" y="2259"/>
                  </a:cubicBezTo>
                  <a:lnTo>
                    <a:pt x="250" y="2625"/>
                  </a:lnTo>
                  <a:cubicBezTo>
                    <a:pt x="278" y="2758"/>
                    <a:pt x="292" y="2874"/>
                    <a:pt x="324" y="3004"/>
                  </a:cubicBezTo>
                  <a:cubicBezTo>
                    <a:pt x="306" y="2874"/>
                    <a:pt x="306" y="2741"/>
                    <a:pt x="292" y="2625"/>
                  </a:cubicBezTo>
                  <a:lnTo>
                    <a:pt x="264" y="2245"/>
                  </a:lnTo>
                  <a:cubicBezTo>
                    <a:pt x="250" y="1995"/>
                    <a:pt x="218" y="1745"/>
                    <a:pt x="204" y="1495"/>
                  </a:cubicBezTo>
                  <a:cubicBezTo>
                    <a:pt x="176" y="1246"/>
                    <a:pt x="148" y="999"/>
                    <a:pt x="116" y="750"/>
                  </a:cubicBezTo>
                  <a:cubicBezTo>
                    <a:pt x="74" y="500"/>
                    <a:pt x="42" y="250"/>
                    <a:pt x="0"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8"/>
            <p:cNvSpPr/>
            <p:nvPr/>
          </p:nvSpPr>
          <p:spPr>
            <a:xfrm>
              <a:off x="5724375" y="2499600"/>
              <a:ext cx="1775" cy="76275"/>
            </a:xfrm>
            <a:custGeom>
              <a:avLst/>
              <a:gdLst/>
              <a:ahLst/>
              <a:cxnLst/>
              <a:rect l="l" t="t" r="r" b="b"/>
              <a:pathLst>
                <a:path w="71" h="3051" extrusionOk="0">
                  <a:moveTo>
                    <a:pt x="42" y="0"/>
                  </a:moveTo>
                  <a:cubicBezTo>
                    <a:pt x="14" y="250"/>
                    <a:pt x="14" y="500"/>
                    <a:pt x="0" y="764"/>
                  </a:cubicBezTo>
                  <a:lnTo>
                    <a:pt x="0" y="1523"/>
                  </a:lnTo>
                  <a:lnTo>
                    <a:pt x="0" y="2287"/>
                  </a:lnTo>
                  <a:lnTo>
                    <a:pt x="14" y="2667"/>
                  </a:lnTo>
                  <a:cubicBezTo>
                    <a:pt x="28" y="2800"/>
                    <a:pt x="28" y="2916"/>
                    <a:pt x="42" y="3050"/>
                  </a:cubicBezTo>
                  <a:cubicBezTo>
                    <a:pt x="42" y="2916"/>
                    <a:pt x="42" y="2800"/>
                    <a:pt x="57" y="2667"/>
                  </a:cubicBezTo>
                  <a:lnTo>
                    <a:pt x="71" y="2287"/>
                  </a:lnTo>
                  <a:lnTo>
                    <a:pt x="71" y="1523"/>
                  </a:lnTo>
                  <a:lnTo>
                    <a:pt x="71" y="764"/>
                  </a:lnTo>
                  <a:cubicBezTo>
                    <a:pt x="57" y="500"/>
                    <a:pt x="57" y="250"/>
                    <a:pt x="42"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8"/>
            <p:cNvSpPr/>
            <p:nvPr/>
          </p:nvSpPr>
          <p:spPr>
            <a:xfrm>
              <a:off x="5632375" y="2144925"/>
              <a:ext cx="193850" cy="193625"/>
            </a:xfrm>
            <a:custGeom>
              <a:avLst/>
              <a:gdLst/>
              <a:ahLst/>
              <a:cxnLst/>
              <a:rect l="l" t="t" r="r" b="b"/>
              <a:pathLst>
                <a:path w="7754" h="7745" extrusionOk="0">
                  <a:moveTo>
                    <a:pt x="3930" y="1"/>
                  </a:moveTo>
                  <a:cubicBezTo>
                    <a:pt x="3906" y="1"/>
                    <a:pt x="3881" y="1"/>
                    <a:pt x="3856" y="1"/>
                  </a:cubicBezTo>
                  <a:cubicBezTo>
                    <a:pt x="673" y="29"/>
                    <a:pt x="1" y="2228"/>
                    <a:pt x="89" y="4250"/>
                  </a:cubicBezTo>
                  <a:cubicBezTo>
                    <a:pt x="103" y="4662"/>
                    <a:pt x="177" y="5056"/>
                    <a:pt x="321" y="5408"/>
                  </a:cubicBezTo>
                  <a:cubicBezTo>
                    <a:pt x="617" y="6139"/>
                    <a:pt x="1144" y="6755"/>
                    <a:pt x="1816" y="7166"/>
                  </a:cubicBezTo>
                  <a:cubicBezTo>
                    <a:pt x="2397" y="7531"/>
                    <a:pt x="3097" y="7745"/>
                    <a:pt x="3855" y="7745"/>
                  </a:cubicBezTo>
                  <a:cubicBezTo>
                    <a:pt x="3923" y="7745"/>
                    <a:pt x="3991" y="7743"/>
                    <a:pt x="4060" y="7740"/>
                  </a:cubicBezTo>
                  <a:cubicBezTo>
                    <a:pt x="4764" y="7708"/>
                    <a:pt x="5407" y="7504"/>
                    <a:pt x="5967" y="7152"/>
                  </a:cubicBezTo>
                  <a:cubicBezTo>
                    <a:pt x="6639" y="6727"/>
                    <a:pt x="7166" y="6111"/>
                    <a:pt x="7476" y="5379"/>
                  </a:cubicBezTo>
                  <a:cubicBezTo>
                    <a:pt x="7666" y="4908"/>
                    <a:pt x="7754" y="4412"/>
                    <a:pt x="7739" y="3884"/>
                  </a:cubicBezTo>
                  <a:cubicBezTo>
                    <a:pt x="7652" y="1879"/>
                    <a:pt x="6873" y="1"/>
                    <a:pt x="3930" y="1"/>
                  </a:cubicBezTo>
                  <a:close/>
                </a:path>
              </a:pathLst>
            </a:custGeom>
            <a:solidFill>
              <a:srgbClr val="FF9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8"/>
            <p:cNvSpPr/>
            <p:nvPr/>
          </p:nvSpPr>
          <p:spPr>
            <a:xfrm>
              <a:off x="5600625" y="2234775"/>
              <a:ext cx="61250" cy="47800"/>
            </a:xfrm>
            <a:custGeom>
              <a:avLst/>
              <a:gdLst/>
              <a:ahLst/>
              <a:cxnLst/>
              <a:rect l="l" t="t" r="r" b="b"/>
              <a:pathLst>
                <a:path w="2450" h="1912" extrusionOk="0">
                  <a:moveTo>
                    <a:pt x="1231" y="0"/>
                  </a:moveTo>
                  <a:cubicBezTo>
                    <a:pt x="524" y="0"/>
                    <a:pt x="0" y="768"/>
                    <a:pt x="434" y="1508"/>
                  </a:cubicBezTo>
                  <a:cubicBezTo>
                    <a:pt x="494" y="1610"/>
                    <a:pt x="582" y="1697"/>
                    <a:pt x="684" y="1754"/>
                  </a:cubicBezTo>
                  <a:cubicBezTo>
                    <a:pt x="869" y="1863"/>
                    <a:pt x="1056" y="1912"/>
                    <a:pt x="1232" y="1912"/>
                  </a:cubicBezTo>
                  <a:cubicBezTo>
                    <a:pt x="1930" y="1912"/>
                    <a:pt x="2449" y="1146"/>
                    <a:pt x="2017" y="407"/>
                  </a:cubicBezTo>
                  <a:cubicBezTo>
                    <a:pt x="1960" y="305"/>
                    <a:pt x="1887" y="217"/>
                    <a:pt x="1785" y="157"/>
                  </a:cubicBezTo>
                  <a:cubicBezTo>
                    <a:pt x="1597" y="48"/>
                    <a:pt x="1408" y="0"/>
                    <a:pt x="1231" y="0"/>
                  </a:cubicBezTo>
                  <a:close/>
                </a:path>
              </a:pathLst>
            </a:custGeom>
            <a:solidFill>
              <a:srgbClr val="FF9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8"/>
            <p:cNvSpPr/>
            <p:nvPr/>
          </p:nvSpPr>
          <p:spPr>
            <a:xfrm>
              <a:off x="5798475" y="2234775"/>
              <a:ext cx="61250" cy="47800"/>
            </a:xfrm>
            <a:custGeom>
              <a:avLst/>
              <a:gdLst/>
              <a:ahLst/>
              <a:cxnLst/>
              <a:rect l="l" t="t" r="r" b="b"/>
              <a:pathLst>
                <a:path w="2450" h="1912" extrusionOk="0">
                  <a:moveTo>
                    <a:pt x="1223" y="0"/>
                  </a:moveTo>
                  <a:cubicBezTo>
                    <a:pt x="524" y="0"/>
                    <a:pt x="1" y="768"/>
                    <a:pt x="434" y="1508"/>
                  </a:cubicBezTo>
                  <a:cubicBezTo>
                    <a:pt x="494" y="1610"/>
                    <a:pt x="568" y="1697"/>
                    <a:pt x="670" y="1754"/>
                  </a:cubicBezTo>
                  <a:cubicBezTo>
                    <a:pt x="859" y="1863"/>
                    <a:pt x="1048" y="1912"/>
                    <a:pt x="1225" y="1912"/>
                  </a:cubicBezTo>
                  <a:cubicBezTo>
                    <a:pt x="1931" y="1912"/>
                    <a:pt x="2450" y="1146"/>
                    <a:pt x="2017" y="407"/>
                  </a:cubicBezTo>
                  <a:cubicBezTo>
                    <a:pt x="1961" y="305"/>
                    <a:pt x="1873" y="217"/>
                    <a:pt x="1767" y="157"/>
                  </a:cubicBezTo>
                  <a:cubicBezTo>
                    <a:pt x="1583" y="48"/>
                    <a:pt x="1397" y="0"/>
                    <a:pt x="1223" y="0"/>
                  </a:cubicBezTo>
                  <a:close/>
                </a:path>
              </a:pathLst>
            </a:custGeom>
            <a:solidFill>
              <a:srgbClr val="FF9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8"/>
            <p:cNvSpPr/>
            <p:nvPr/>
          </p:nvSpPr>
          <p:spPr>
            <a:xfrm>
              <a:off x="5617350" y="2246775"/>
              <a:ext cx="25700" cy="16900"/>
            </a:xfrm>
            <a:custGeom>
              <a:avLst/>
              <a:gdLst/>
              <a:ahLst/>
              <a:cxnLst/>
              <a:rect l="l" t="t" r="r" b="b"/>
              <a:pathLst>
                <a:path w="1028" h="676" extrusionOk="0">
                  <a:moveTo>
                    <a:pt x="338" y="0"/>
                  </a:moveTo>
                  <a:cubicBezTo>
                    <a:pt x="219" y="0"/>
                    <a:pt x="102" y="29"/>
                    <a:pt x="0" y="88"/>
                  </a:cubicBezTo>
                  <a:cubicBezTo>
                    <a:pt x="236" y="117"/>
                    <a:pt x="440" y="148"/>
                    <a:pt x="602" y="236"/>
                  </a:cubicBezTo>
                  <a:cubicBezTo>
                    <a:pt x="690" y="278"/>
                    <a:pt x="764" y="338"/>
                    <a:pt x="834" y="412"/>
                  </a:cubicBezTo>
                  <a:cubicBezTo>
                    <a:pt x="908" y="482"/>
                    <a:pt x="954" y="570"/>
                    <a:pt x="1028" y="676"/>
                  </a:cubicBezTo>
                  <a:cubicBezTo>
                    <a:pt x="1028" y="556"/>
                    <a:pt x="1010" y="440"/>
                    <a:pt x="954" y="338"/>
                  </a:cubicBezTo>
                  <a:cubicBezTo>
                    <a:pt x="922" y="278"/>
                    <a:pt x="880" y="236"/>
                    <a:pt x="834" y="190"/>
                  </a:cubicBezTo>
                  <a:cubicBezTo>
                    <a:pt x="792" y="148"/>
                    <a:pt x="746" y="102"/>
                    <a:pt x="690" y="74"/>
                  </a:cubicBezTo>
                  <a:cubicBezTo>
                    <a:pt x="570" y="29"/>
                    <a:pt x="454" y="0"/>
                    <a:pt x="338" y="0"/>
                  </a:cubicBezTo>
                  <a:close/>
                </a:path>
              </a:pathLst>
            </a:custGeom>
            <a:solidFill>
              <a:srgbClr val="F57B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8"/>
            <p:cNvSpPr/>
            <p:nvPr/>
          </p:nvSpPr>
          <p:spPr>
            <a:xfrm>
              <a:off x="5626150" y="2251875"/>
              <a:ext cx="9875" cy="22000"/>
            </a:xfrm>
            <a:custGeom>
              <a:avLst/>
              <a:gdLst/>
              <a:ahLst/>
              <a:cxnLst/>
              <a:rect l="l" t="t" r="r" b="b"/>
              <a:pathLst>
                <a:path w="395" h="880" extrusionOk="0">
                  <a:moveTo>
                    <a:pt x="394" y="0"/>
                  </a:moveTo>
                  <a:lnTo>
                    <a:pt x="394" y="0"/>
                  </a:lnTo>
                  <a:cubicBezTo>
                    <a:pt x="292" y="15"/>
                    <a:pt x="204" y="46"/>
                    <a:pt x="130" y="120"/>
                  </a:cubicBezTo>
                  <a:cubicBezTo>
                    <a:pt x="60" y="176"/>
                    <a:pt x="0" y="296"/>
                    <a:pt x="0" y="398"/>
                  </a:cubicBezTo>
                  <a:cubicBezTo>
                    <a:pt x="0" y="500"/>
                    <a:pt x="28" y="602"/>
                    <a:pt x="74" y="690"/>
                  </a:cubicBezTo>
                  <a:cubicBezTo>
                    <a:pt x="130" y="764"/>
                    <a:pt x="190" y="838"/>
                    <a:pt x="278" y="880"/>
                  </a:cubicBezTo>
                  <a:cubicBezTo>
                    <a:pt x="218" y="704"/>
                    <a:pt x="162" y="542"/>
                    <a:pt x="176" y="412"/>
                  </a:cubicBezTo>
                  <a:cubicBezTo>
                    <a:pt x="176" y="338"/>
                    <a:pt x="204" y="264"/>
                    <a:pt x="236" y="208"/>
                  </a:cubicBezTo>
                  <a:cubicBezTo>
                    <a:pt x="278" y="134"/>
                    <a:pt x="338" y="74"/>
                    <a:pt x="394" y="0"/>
                  </a:cubicBezTo>
                  <a:close/>
                </a:path>
              </a:pathLst>
            </a:custGeom>
            <a:solidFill>
              <a:srgbClr val="F57B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8"/>
            <p:cNvSpPr/>
            <p:nvPr/>
          </p:nvSpPr>
          <p:spPr>
            <a:xfrm>
              <a:off x="5817400" y="2246775"/>
              <a:ext cx="25700" cy="16900"/>
            </a:xfrm>
            <a:custGeom>
              <a:avLst/>
              <a:gdLst/>
              <a:ahLst/>
              <a:cxnLst/>
              <a:rect l="l" t="t" r="r" b="b"/>
              <a:pathLst>
                <a:path w="1028" h="676" extrusionOk="0">
                  <a:moveTo>
                    <a:pt x="690" y="0"/>
                  </a:moveTo>
                  <a:cubicBezTo>
                    <a:pt x="571" y="0"/>
                    <a:pt x="455" y="29"/>
                    <a:pt x="338" y="74"/>
                  </a:cubicBezTo>
                  <a:cubicBezTo>
                    <a:pt x="279" y="102"/>
                    <a:pt x="236" y="148"/>
                    <a:pt x="191" y="190"/>
                  </a:cubicBezTo>
                  <a:cubicBezTo>
                    <a:pt x="149" y="236"/>
                    <a:pt x="103" y="278"/>
                    <a:pt x="75" y="338"/>
                  </a:cubicBezTo>
                  <a:cubicBezTo>
                    <a:pt x="15" y="440"/>
                    <a:pt x="1" y="556"/>
                    <a:pt x="1" y="676"/>
                  </a:cubicBezTo>
                  <a:cubicBezTo>
                    <a:pt x="75" y="570"/>
                    <a:pt x="117" y="482"/>
                    <a:pt x="191" y="412"/>
                  </a:cubicBezTo>
                  <a:cubicBezTo>
                    <a:pt x="265" y="338"/>
                    <a:pt x="338" y="278"/>
                    <a:pt x="426" y="236"/>
                  </a:cubicBezTo>
                  <a:cubicBezTo>
                    <a:pt x="588" y="148"/>
                    <a:pt x="792" y="117"/>
                    <a:pt x="1028" y="88"/>
                  </a:cubicBezTo>
                  <a:cubicBezTo>
                    <a:pt x="922" y="29"/>
                    <a:pt x="806" y="0"/>
                    <a:pt x="690" y="0"/>
                  </a:cubicBezTo>
                  <a:close/>
                </a:path>
              </a:pathLst>
            </a:custGeom>
            <a:solidFill>
              <a:srgbClr val="F57B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8"/>
            <p:cNvSpPr/>
            <p:nvPr/>
          </p:nvSpPr>
          <p:spPr>
            <a:xfrm>
              <a:off x="5824350" y="2251875"/>
              <a:ext cx="10325" cy="22000"/>
            </a:xfrm>
            <a:custGeom>
              <a:avLst/>
              <a:gdLst/>
              <a:ahLst/>
              <a:cxnLst/>
              <a:rect l="l" t="t" r="r" b="b"/>
              <a:pathLst>
                <a:path w="413" h="880" extrusionOk="0">
                  <a:moveTo>
                    <a:pt x="1" y="0"/>
                  </a:moveTo>
                  <a:lnTo>
                    <a:pt x="1" y="0"/>
                  </a:lnTo>
                  <a:cubicBezTo>
                    <a:pt x="60" y="74"/>
                    <a:pt x="117" y="134"/>
                    <a:pt x="163" y="208"/>
                  </a:cubicBezTo>
                  <a:cubicBezTo>
                    <a:pt x="191" y="264"/>
                    <a:pt x="222" y="338"/>
                    <a:pt x="222" y="412"/>
                  </a:cubicBezTo>
                  <a:cubicBezTo>
                    <a:pt x="236" y="542"/>
                    <a:pt x="177" y="704"/>
                    <a:pt x="117" y="880"/>
                  </a:cubicBezTo>
                  <a:cubicBezTo>
                    <a:pt x="205" y="838"/>
                    <a:pt x="265" y="764"/>
                    <a:pt x="324" y="690"/>
                  </a:cubicBezTo>
                  <a:cubicBezTo>
                    <a:pt x="367" y="602"/>
                    <a:pt x="412" y="500"/>
                    <a:pt x="398" y="398"/>
                  </a:cubicBezTo>
                  <a:cubicBezTo>
                    <a:pt x="398" y="296"/>
                    <a:pt x="338" y="176"/>
                    <a:pt x="265" y="120"/>
                  </a:cubicBezTo>
                  <a:cubicBezTo>
                    <a:pt x="191" y="46"/>
                    <a:pt x="103" y="15"/>
                    <a:pt x="1" y="0"/>
                  </a:cubicBezTo>
                  <a:close/>
                </a:path>
              </a:pathLst>
            </a:custGeom>
            <a:solidFill>
              <a:srgbClr val="F57B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8"/>
            <p:cNvSpPr/>
            <p:nvPr/>
          </p:nvSpPr>
          <p:spPr>
            <a:xfrm>
              <a:off x="5612250" y="2275700"/>
              <a:ext cx="97925" cy="93275"/>
            </a:xfrm>
            <a:custGeom>
              <a:avLst/>
              <a:gdLst/>
              <a:ahLst/>
              <a:cxnLst/>
              <a:rect l="l" t="t" r="r" b="b"/>
              <a:pathLst>
                <a:path w="3917" h="3731" extrusionOk="0">
                  <a:moveTo>
                    <a:pt x="102" y="1"/>
                  </a:moveTo>
                  <a:lnTo>
                    <a:pt x="102" y="1"/>
                  </a:lnTo>
                  <a:cubicBezTo>
                    <a:pt x="0" y="1204"/>
                    <a:pt x="264" y="2829"/>
                    <a:pt x="335" y="3268"/>
                  </a:cubicBezTo>
                  <a:cubicBezTo>
                    <a:pt x="352" y="3342"/>
                    <a:pt x="394" y="3416"/>
                    <a:pt x="468" y="3444"/>
                  </a:cubicBezTo>
                  <a:cubicBezTo>
                    <a:pt x="893" y="3657"/>
                    <a:pt x="1403" y="3730"/>
                    <a:pt x="1898" y="3730"/>
                  </a:cubicBezTo>
                  <a:cubicBezTo>
                    <a:pt x="2940" y="3730"/>
                    <a:pt x="3917" y="3407"/>
                    <a:pt x="3898" y="3388"/>
                  </a:cubicBezTo>
                  <a:cubicBezTo>
                    <a:pt x="3870" y="3356"/>
                    <a:pt x="3870" y="2435"/>
                    <a:pt x="3870" y="2435"/>
                  </a:cubicBezTo>
                  <a:cubicBezTo>
                    <a:pt x="2079" y="1876"/>
                    <a:pt x="1126" y="177"/>
                    <a:pt x="1126" y="177"/>
                  </a:cubicBezTo>
                  <a:cubicBezTo>
                    <a:pt x="980" y="229"/>
                    <a:pt x="848" y="249"/>
                    <a:pt x="731" y="249"/>
                  </a:cubicBezTo>
                  <a:cubicBezTo>
                    <a:pt x="324" y="249"/>
                    <a:pt x="103" y="1"/>
                    <a:pt x="102"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8"/>
            <p:cNvSpPr/>
            <p:nvPr/>
          </p:nvSpPr>
          <p:spPr>
            <a:xfrm>
              <a:off x="5749475" y="2275700"/>
              <a:ext cx="98025" cy="93275"/>
            </a:xfrm>
            <a:custGeom>
              <a:avLst/>
              <a:gdLst/>
              <a:ahLst/>
              <a:cxnLst/>
              <a:rect l="l" t="t" r="r" b="b"/>
              <a:pathLst>
                <a:path w="3921" h="3731" extrusionOk="0">
                  <a:moveTo>
                    <a:pt x="3815" y="1"/>
                  </a:moveTo>
                  <a:cubicBezTo>
                    <a:pt x="3815" y="1"/>
                    <a:pt x="3594" y="249"/>
                    <a:pt x="3187" y="249"/>
                  </a:cubicBezTo>
                  <a:cubicBezTo>
                    <a:pt x="3070" y="249"/>
                    <a:pt x="2938" y="229"/>
                    <a:pt x="2792" y="177"/>
                  </a:cubicBezTo>
                  <a:cubicBezTo>
                    <a:pt x="2792" y="177"/>
                    <a:pt x="1853" y="1861"/>
                    <a:pt x="66" y="2421"/>
                  </a:cubicBezTo>
                  <a:cubicBezTo>
                    <a:pt x="66" y="2421"/>
                    <a:pt x="52" y="3356"/>
                    <a:pt x="20" y="3388"/>
                  </a:cubicBezTo>
                  <a:cubicBezTo>
                    <a:pt x="1" y="3407"/>
                    <a:pt x="978" y="3730"/>
                    <a:pt x="2020" y="3730"/>
                  </a:cubicBezTo>
                  <a:cubicBezTo>
                    <a:pt x="2515" y="3730"/>
                    <a:pt x="3025" y="3657"/>
                    <a:pt x="3449" y="3444"/>
                  </a:cubicBezTo>
                  <a:cubicBezTo>
                    <a:pt x="3523" y="3416"/>
                    <a:pt x="3569" y="3342"/>
                    <a:pt x="3583" y="3268"/>
                  </a:cubicBezTo>
                  <a:cubicBezTo>
                    <a:pt x="3657" y="2829"/>
                    <a:pt x="3921" y="1204"/>
                    <a:pt x="3815"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8"/>
            <p:cNvSpPr/>
            <p:nvPr/>
          </p:nvSpPr>
          <p:spPr>
            <a:xfrm>
              <a:off x="5614025" y="2122150"/>
              <a:ext cx="233050" cy="124100"/>
            </a:xfrm>
            <a:custGeom>
              <a:avLst/>
              <a:gdLst/>
              <a:ahLst/>
              <a:cxnLst/>
              <a:rect l="l" t="t" r="r" b="b"/>
              <a:pathLst>
                <a:path w="9322" h="4964" extrusionOk="0">
                  <a:moveTo>
                    <a:pt x="4721" y="1"/>
                  </a:moveTo>
                  <a:cubicBezTo>
                    <a:pt x="278" y="1"/>
                    <a:pt x="0" y="3819"/>
                    <a:pt x="74" y="4750"/>
                  </a:cubicBezTo>
                  <a:cubicBezTo>
                    <a:pt x="74" y="4750"/>
                    <a:pt x="74" y="4736"/>
                    <a:pt x="88" y="4722"/>
                  </a:cubicBezTo>
                  <a:cubicBezTo>
                    <a:pt x="234" y="4622"/>
                    <a:pt x="401" y="4573"/>
                    <a:pt x="567" y="4573"/>
                  </a:cubicBezTo>
                  <a:cubicBezTo>
                    <a:pt x="769" y="4573"/>
                    <a:pt x="969" y="4644"/>
                    <a:pt x="1129" y="4781"/>
                  </a:cubicBezTo>
                  <a:lnTo>
                    <a:pt x="1336" y="4940"/>
                  </a:lnTo>
                  <a:cubicBezTo>
                    <a:pt x="1352" y="4956"/>
                    <a:pt x="1370" y="4964"/>
                    <a:pt x="1388" y="4964"/>
                  </a:cubicBezTo>
                  <a:cubicBezTo>
                    <a:pt x="1434" y="4964"/>
                    <a:pt x="1477" y="4915"/>
                    <a:pt x="1467" y="4852"/>
                  </a:cubicBezTo>
                  <a:lnTo>
                    <a:pt x="1351" y="4458"/>
                  </a:lnTo>
                  <a:cubicBezTo>
                    <a:pt x="1569" y="3005"/>
                    <a:pt x="3577" y="2347"/>
                    <a:pt x="3577" y="2347"/>
                  </a:cubicBezTo>
                  <a:cubicBezTo>
                    <a:pt x="3577" y="2347"/>
                    <a:pt x="4077" y="3519"/>
                    <a:pt x="5206" y="3694"/>
                  </a:cubicBezTo>
                  <a:cubicBezTo>
                    <a:pt x="5212" y="3696"/>
                    <a:pt x="5218" y="3697"/>
                    <a:pt x="5224" y="3697"/>
                  </a:cubicBezTo>
                  <a:cubicBezTo>
                    <a:pt x="5274" y="3697"/>
                    <a:pt x="5320" y="3646"/>
                    <a:pt x="5308" y="3592"/>
                  </a:cubicBezTo>
                  <a:lnTo>
                    <a:pt x="5086" y="2477"/>
                  </a:lnTo>
                  <a:lnTo>
                    <a:pt x="5086" y="2477"/>
                  </a:lnTo>
                  <a:cubicBezTo>
                    <a:pt x="5086" y="2478"/>
                    <a:pt x="5864" y="3255"/>
                    <a:pt x="6595" y="3374"/>
                  </a:cubicBezTo>
                  <a:cubicBezTo>
                    <a:pt x="6601" y="3376"/>
                    <a:pt x="6607" y="3376"/>
                    <a:pt x="6613" y="3376"/>
                  </a:cubicBezTo>
                  <a:cubicBezTo>
                    <a:pt x="6666" y="3376"/>
                    <a:pt x="6713" y="3323"/>
                    <a:pt x="6701" y="3269"/>
                  </a:cubicBezTo>
                  <a:lnTo>
                    <a:pt x="6539" y="2537"/>
                  </a:lnTo>
                  <a:lnTo>
                    <a:pt x="6539" y="2537"/>
                  </a:lnTo>
                  <a:cubicBezTo>
                    <a:pt x="6539" y="2537"/>
                    <a:pt x="7770" y="3343"/>
                    <a:pt x="7784" y="4500"/>
                  </a:cubicBezTo>
                  <a:lnTo>
                    <a:pt x="7770" y="4883"/>
                  </a:lnTo>
                  <a:cubicBezTo>
                    <a:pt x="7770" y="4924"/>
                    <a:pt x="7815" y="4958"/>
                    <a:pt x="7861" y="4958"/>
                  </a:cubicBezTo>
                  <a:cubicBezTo>
                    <a:pt x="7879" y="4958"/>
                    <a:pt x="7898" y="4953"/>
                    <a:pt x="7914" y="4940"/>
                  </a:cubicBezTo>
                  <a:lnTo>
                    <a:pt x="8354" y="4620"/>
                  </a:lnTo>
                  <a:cubicBezTo>
                    <a:pt x="8442" y="4560"/>
                    <a:pt x="8530" y="4532"/>
                    <a:pt x="8635" y="4532"/>
                  </a:cubicBezTo>
                  <a:cubicBezTo>
                    <a:pt x="8811" y="4546"/>
                    <a:pt x="9075" y="4588"/>
                    <a:pt x="9233" y="4764"/>
                  </a:cubicBezTo>
                  <a:cubicBezTo>
                    <a:pt x="9233" y="4764"/>
                    <a:pt x="9321" y="47"/>
                    <a:pt x="4794" y="1"/>
                  </a:cubicBezTo>
                  <a:cubicBezTo>
                    <a:pt x="4770" y="1"/>
                    <a:pt x="4745" y="1"/>
                    <a:pt x="4721"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8"/>
            <p:cNvSpPr/>
            <p:nvPr/>
          </p:nvSpPr>
          <p:spPr>
            <a:xfrm>
              <a:off x="5647425" y="2136850"/>
              <a:ext cx="167450" cy="69225"/>
            </a:xfrm>
            <a:custGeom>
              <a:avLst/>
              <a:gdLst/>
              <a:ahLst/>
              <a:cxnLst/>
              <a:rect l="l" t="t" r="r" b="b"/>
              <a:pathLst>
                <a:path w="6698" h="2769" extrusionOk="0">
                  <a:moveTo>
                    <a:pt x="3398" y="1"/>
                  </a:moveTo>
                  <a:cubicBezTo>
                    <a:pt x="3296" y="1"/>
                    <a:pt x="3194" y="15"/>
                    <a:pt x="3106" y="29"/>
                  </a:cubicBezTo>
                  <a:cubicBezTo>
                    <a:pt x="3004" y="29"/>
                    <a:pt x="2916" y="43"/>
                    <a:pt x="2814" y="60"/>
                  </a:cubicBezTo>
                  <a:cubicBezTo>
                    <a:pt x="2727" y="74"/>
                    <a:pt x="2621" y="103"/>
                    <a:pt x="2533" y="117"/>
                  </a:cubicBezTo>
                  <a:cubicBezTo>
                    <a:pt x="2431" y="148"/>
                    <a:pt x="2343" y="162"/>
                    <a:pt x="2241" y="190"/>
                  </a:cubicBezTo>
                  <a:lnTo>
                    <a:pt x="1977" y="292"/>
                  </a:lnTo>
                  <a:cubicBezTo>
                    <a:pt x="1917" y="307"/>
                    <a:pt x="1875" y="324"/>
                    <a:pt x="1830" y="352"/>
                  </a:cubicBezTo>
                  <a:lnTo>
                    <a:pt x="1699" y="412"/>
                  </a:lnTo>
                  <a:cubicBezTo>
                    <a:pt x="1524" y="500"/>
                    <a:pt x="1362" y="616"/>
                    <a:pt x="1200" y="718"/>
                  </a:cubicBezTo>
                  <a:cubicBezTo>
                    <a:pt x="894" y="954"/>
                    <a:pt x="616" y="1232"/>
                    <a:pt x="408" y="1555"/>
                  </a:cubicBezTo>
                  <a:cubicBezTo>
                    <a:pt x="204" y="1861"/>
                    <a:pt x="43" y="2213"/>
                    <a:pt x="0" y="2579"/>
                  </a:cubicBezTo>
                  <a:cubicBezTo>
                    <a:pt x="117" y="2435"/>
                    <a:pt x="233" y="2315"/>
                    <a:pt x="366" y="2185"/>
                  </a:cubicBezTo>
                  <a:cubicBezTo>
                    <a:pt x="482" y="2065"/>
                    <a:pt x="616" y="1949"/>
                    <a:pt x="746" y="1847"/>
                  </a:cubicBezTo>
                  <a:cubicBezTo>
                    <a:pt x="1010" y="1643"/>
                    <a:pt x="1288" y="1467"/>
                    <a:pt x="1583" y="1334"/>
                  </a:cubicBezTo>
                  <a:cubicBezTo>
                    <a:pt x="1875" y="1204"/>
                    <a:pt x="2167" y="1098"/>
                    <a:pt x="2477" y="1042"/>
                  </a:cubicBezTo>
                  <a:cubicBezTo>
                    <a:pt x="2551" y="1010"/>
                    <a:pt x="2639" y="1010"/>
                    <a:pt x="2709" y="996"/>
                  </a:cubicBezTo>
                  <a:cubicBezTo>
                    <a:pt x="2783" y="982"/>
                    <a:pt x="2857" y="968"/>
                    <a:pt x="2945" y="954"/>
                  </a:cubicBezTo>
                  <a:cubicBezTo>
                    <a:pt x="3018" y="954"/>
                    <a:pt x="3106" y="940"/>
                    <a:pt x="3180" y="940"/>
                  </a:cubicBezTo>
                  <a:cubicBezTo>
                    <a:pt x="3268" y="940"/>
                    <a:pt x="3342" y="922"/>
                    <a:pt x="3412" y="922"/>
                  </a:cubicBezTo>
                  <a:cubicBezTo>
                    <a:pt x="3435" y="922"/>
                    <a:pt x="3457" y="921"/>
                    <a:pt x="3479" y="921"/>
                  </a:cubicBezTo>
                  <a:cubicBezTo>
                    <a:pt x="4058" y="921"/>
                    <a:pt x="4622" y="1096"/>
                    <a:pt x="5157" y="1422"/>
                  </a:cubicBezTo>
                  <a:cubicBezTo>
                    <a:pt x="5421" y="1583"/>
                    <a:pt x="5685" y="1787"/>
                    <a:pt x="5949" y="2023"/>
                  </a:cubicBezTo>
                  <a:cubicBezTo>
                    <a:pt x="6198" y="2241"/>
                    <a:pt x="6448" y="2491"/>
                    <a:pt x="6698" y="2769"/>
                  </a:cubicBezTo>
                  <a:cubicBezTo>
                    <a:pt x="6624" y="2403"/>
                    <a:pt x="6476" y="2065"/>
                    <a:pt x="6300" y="1731"/>
                  </a:cubicBezTo>
                  <a:cubicBezTo>
                    <a:pt x="6110" y="1408"/>
                    <a:pt x="5875" y="1116"/>
                    <a:pt x="5597" y="852"/>
                  </a:cubicBezTo>
                  <a:cubicBezTo>
                    <a:pt x="5305" y="588"/>
                    <a:pt x="4967" y="366"/>
                    <a:pt x="4587" y="219"/>
                  </a:cubicBezTo>
                  <a:cubicBezTo>
                    <a:pt x="4397" y="148"/>
                    <a:pt x="4204" y="88"/>
                    <a:pt x="4000" y="43"/>
                  </a:cubicBezTo>
                  <a:cubicBezTo>
                    <a:pt x="3810" y="15"/>
                    <a:pt x="3606" y="1"/>
                    <a:pt x="33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8"/>
            <p:cNvSpPr/>
            <p:nvPr/>
          </p:nvSpPr>
          <p:spPr>
            <a:xfrm>
              <a:off x="5623600" y="2289600"/>
              <a:ext cx="6975" cy="68175"/>
            </a:xfrm>
            <a:custGeom>
              <a:avLst/>
              <a:gdLst/>
              <a:ahLst/>
              <a:cxnLst/>
              <a:rect l="l" t="t" r="r" b="b"/>
              <a:pathLst>
                <a:path w="279" h="2727" extrusionOk="0">
                  <a:moveTo>
                    <a:pt x="42" y="0"/>
                  </a:moveTo>
                  <a:cubicBezTo>
                    <a:pt x="28" y="236"/>
                    <a:pt x="14" y="458"/>
                    <a:pt x="0" y="690"/>
                  </a:cubicBezTo>
                  <a:cubicBezTo>
                    <a:pt x="0" y="926"/>
                    <a:pt x="0" y="1144"/>
                    <a:pt x="14" y="1379"/>
                  </a:cubicBezTo>
                  <a:cubicBezTo>
                    <a:pt x="14" y="1615"/>
                    <a:pt x="42" y="1833"/>
                    <a:pt x="74" y="2069"/>
                  </a:cubicBezTo>
                  <a:cubicBezTo>
                    <a:pt x="116" y="2287"/>
                    <a:pt x="176" y="2523"/>
                    <a:pt x="278" y="2727"/>
                  </a:cubicBezTo>
                  <a:cubicBezTo>
                    <a:pt x="264" y="2670"/>
                    <a:pt x="250" y="2610"/>
                    <a:pt x="232" y="2568"/>
                  </a:cubicBezTo>
                  <a:cubicBezTo>
                    <a:pt x="218" y="2508"/>
                    <a:pt x="204" y="2449"/>
                    <a:pt x="190" y="2392"/>
                  </a:cubicBezTo>
                  <a:lnTo>
                    <a:pt x="162" y="2231"/>
                  </a:lnTo>
                  <a:cubicBezTo>
                    <a:pt x="162" y="2171"/>
                    <a:pt x="144" y="2111"/>
                    <a:pt x="144" y="2055"/>
                  </a:cubicBezTo>
                  <a:cubicBezTo>
                    <a:pt x="116" y="1833"/>
                    <a:pt x="102" y="1601"/>
                    <a:pt x="88" y="1379"/>
                  </a:cubicBezTo>
                  <a:cubicBezTo>
                    <a:pt x="88" y="1144"/>
                    <a:pt x="74" y="926"/>
                    <a:pt x="74" y="690"/>
                  </a:cubicBezTo>
                  <a:lnTo>
                    <a:pt x="42" y="0"/>
                  </a:lnTo>
                  <a:close/>
                </a:path>
              </a:pathLst>
            </a:custGeom>
            <a:solidFill>
              <a:srgbClr val="FDC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8"/>
            <p:cNvSpPr/>
            <p:nvPr/>
          </p:nvSpPr>
          <p:spPr>
            <a:xfrm>
              <a:off x="5635650" y="2291450"/>
              <a:ext cx="3700" cy="46975"/>
            </a:xfrm>
            <a:custGeom>
              <a:avLst/>
              <a:gdLst/>
              <a:ahLst/>
              <a:cxnLst/>
              <a:rect l="l" t="t" r="r" b="b"/>
              <a:pathLst>
                <a:path w="148" h="1879" extrusionOk="0">
                  <a:moveTo>
                    <a:pt x="32" y="0"/>
                  </a:moveTo>
                  <a:cubicBezTo>
                    <a:pt x="0" y="310"/>
                    <a:pt x="0" y="630"/>
                    <a:pt x="14" y="940"/>
                  </a:cubicBezTo>
                  <a:cubicBezTo>
                    <a:pt x="32" y="1101"/>
                    <a:pt x="32" y="1263"/>
                    <a:pt x="60" y="1407"/>
                  </a:cubicBezTo>
                  <a:cubicBezTo>
                    <a:pt x="74" y="1569"/>
                    <a:pt x="102" y="1731"/>
                    <a:pt x="148" y="1879"/>
                  </a:cubicBezTo>
                  <a:cubicBezTo>
                    <a:pt x="134" y="1717"/>
                    <a:pt x="134" y="1569"/>
                    <a:pt x="120" y="1407"/>
                  </a:cubicBezTo>
                  <a:lnTo>
                    <a:pt x="102" y="940"/>
                  </a:lnTo>
                  <a:cubicBezTo>
                    <a:pt x="88" y="616"/>
                    <a:pt x="60" y="310"/>
                    <a:pt x="32" y="0"/>
                  </a:cubicBezTo>
                  <a:close/>
                </a:path>
              </a:pathLst>
            </a:custGeom>
            <a:solidFill>
              <a:srgbClr val="FDC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8"/>
            <p:cNvSpPr/>
            <p:nvPr/>
          </p:nvSpPr>
          <p:spPr>
            <a:xfrm>
              <a:off x="5818475" y="2288550"/>
              <a:ext cx="9250" cy="70375"/>
            </a:xfrm>
            <a:custGeom>
              <a:avLst/>
              <a:gdLst/>
              <a:ahLst/>
              <a:cxnLst/>
              <a:rect l="l" t="t" r="r" b="b"/>
              <a:pathLst>
                <a:path w="370" h="2815" extrusionOk="0">
                  <a:moveTo>
                    <a:pt x="264" y="0"/>
                  </a:moveTo>
                  <a:lnTo>
                    <a:pt x="281" y="366"/>
                  </a:lnTo>
                  <a:lnTo>
                    <a:pt x="281" y="718"/>
                  </a:lnTo>
                  <a:cubicBezTo>
                    <a:pt x="281" y="954"/>
                    <a:pt x="281" y="1203"/>
                    <a:pt x="264" y="1435"/>
                  </a:cubicBezTo>
                  <a:cubicBezTo>
                    <a:pt x="264" y="1671"/>
                    <a:pt x="250" y="1907"/>
                    <a:pt x="208" y="2139"/>
                  </a:cubicBezTo>
                  <a:cubicBezTo>
                    <a:pt x="193" y="2259"/>
                    <a:pt x="162" y="2375"/>
                    <a:pt x="134" y="2477"/>
                  </a:cubicBezTo>
                  <a:cubicBezTo>
                    <a:pt x="106" y="2593"/>
                    <a:pt x="60" y="2712"/>
                    <a:pt x="0" y="2814"/>
                  </a:cubicBezTo>
                  <a:cubicBezTo>
                    <a:pt x="148" y="2624"/>
                    <a:pt x="222" y="2389"/>
                    <a:pt x="264" y="2153"/>
                  </a:cubicBezTo>
                  <a:cubicBezTo>
                    <a:pt x="324" y="1921"/>
                    <a:pt x="338" y="1671"/>
                    <a:pt x="352" y="1435"/>
                  </a:cubicBezTo>
                  <a:cubicBezTo>
                    <a:pt x="369" y="1203"/>
                    <a:pt x="369" y="954"/>
                    <a:pt x="338" y="718"/>
                  </a:cubicBezTo>
                  <a:cubicBezTo>
                    <a:pt x="324" y="482"/>
                    <a:pt x="310" y="236"/>
                    <a:pt x="264" y="0"/>
                  </a:cubicBezTo>
                  <a:close/>
                </a:path>
              </a:pathLst>
            </a:custGeom>
            <a:solidFill>
              <a:srgbClr val="FDC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8"/>
            <p:cNvSpPr/>
            <p:nvPr/>
          </p:nvSpPr>
          <p:spPr>
            <a:xfrm>
              <a:off x="5625450" y="2175725"/>
              <a:ext cx="22000" cy="47250"/>
            </a:xfrm>
            <a:custGeom>
              <a:avLst/>
              <a:gdLst/>
              <a:ahLst/>
              <a:cxnLst/>
              <a:rect l="l" t="t" r="r" b="b"/>
              <a:pathLst>
                <a:path w="880" h="1890" extrusionOk="0">
                  <a:moveTo>
                    <a:pt x="879" y="0"/>
                  </a:moveTo>
                  <a:cubicBezTo>
                    <a:pt x="806" y="42"/>
                    <a:pt x="732" y="102"/>
                    <a:pt x="658" y="159"/>
                  </a:cubicBezTo>
                  <a:lnTo>
                    <a:pt x="616" y="204"/>
                  </a:lnTo>
                  <a:lnTo>
                    <a:pt x="570" y="264"/>
                  </a:lnTo>
                  <a:cubicBezTo>
                    <a:pt x="542" y="292"/>
                    <a:pt x="510" y="320"/>
                    <a:pt x="482" y="366"/>
                  </a:cubicBezTo>
                  <a:cubicBezTo>
                    <a:pt x="380" y="510"/>
                    <a:pt x="292" y="672"/>
                    <a:pt x="218" y="834"/>
                  </a:cubicBezTo>
                  <a:cubicBezTo>
                    <a:pt x="158" y="1010"/>
                    <a:pt x="102" y="1172"/>
                    <a:pt x="70" y="1347"/>
                  </a:cubicBezTo>
                  <a:cubicBezTo>
                    <a:pt x="28" y="1523"/>
                    <a:pt x="0" y="1699"/>
                    <a:pt x="0" y="1889"/>
                  </a:cubicBezTo>
                  <a:cubicBezTo>
                    <a:pt x="14" y="1801"/>
                    <a:pt x="42" y="1713"/>
                    <a:pt x="56" y="1625"/>
                  </a:cubicBezTo>
                  <a:cubicBezTo>
                    <a:pt x="88" y="1537"/>
                    <a:pt x="102" y="1449"/>
                    <a:pt x="130" y="1362"/>
                  </a:cubicBezTo>
                  <a:cubicBezTo>
                    <a:pt x="176" y="1200"/>
                    <a:pt x="232" y="1024"/>
                    <a:pt x="306" y="862"/>
                  </a:cubicBezTo>
                  <a:cubicBezTo>
                    <a:pt x="366" y="704"/>
                    <a:pt x="440" y="542"/>
                    <a:pt x="542" y="394"/>
                  </a:cubicBezTo>
                  <a:cubicBezTo>
                    <a:pt x="556" y="366"/>
                    <a:pt x="584" y="320"/>
                    <a:pt x="616" y="292"/>
                  </a:cubicBezTo>
                  <a:lnTo>
                    <a:pt x="644" y="232"/>
                  </a:lnTo>
                  <a:lnTo>
                    <a:pt x="686" y="190"/>
                  </a:lnTo>
                  <a:cubicBezTo>
                    <a:pt x="718" y="159"/>
                    <a:pt x="746" y="116"/>
                    <a:pt x="774" y="88"/>
                  </a:cubicBezTo>
                  <a:cubicBezTo>
                    <a:pt x="806" y="57"/>
                    <a:pt x="848" y="28"/>
                    <a:pt x="879" y="0"/>
                  </a:cubicBezTo>
                  <a:close/>
                </a:path>
              </a:pathLst>
            </a:custGeom>
            <a:solidFill>
              <a:srgbClr val="FDC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8"/>
            <p:cNvSpPr/>
            <p:nvPr/>
          </p:nvSpPr>
          <p:spPr>
            <a:xfrm>
              <a:off x="5803075" y="2166125"/>
              <a:ext cx="26050" cy="63075"/>
            </a:xfrm>
            <a:custGeom>
              <a:avLst/>
              <a:gdLst/>
              <a:ahLst/>
              <a:cxnLst/>
              <a:rect l="l" t="t" r="r" b="b"/>
              <a:pathLst>
                <a:path w="1042" h="2523" extrusionOk="0">
                  <a:moveTo>
                    <a:pt x="0" y="1"/>
                  </a:moveTo>
                  <a:cubicBezTo>
                    <a:pt x="74" y="103"/>
                    <a:pt x="148" y="191"/>
                    <a:pt x="208" y="279"/>
                  </a:cubicBezTo>
                  <a:cubicBezTo>
                    <a:pt x="282" y="384"/>
                    <a:pt x="338" y="472"/>
                    <a:pt x="398" y="574"/>
                  </a:cubicBezTo>
                  <a:cubicBezTo>
                    <a:pt x="514" y="764"/>
                    <a:pt x="634" y="968"/>
                    <a:pt x="722" y="1190"/>
                  </a:cubicBezTo>
                  <a:cubicBezTo>
                    <a:pt x="809" y="1394"/>
                    <a:pt x="880" y="1615"/>
                    <a:pt x="940" y="1833"/>
                  </a:cubicBezTo>
                  <a:lnTo>
                    <a:pt x="968" y="1995"/>
                  </a:lnTo>
                  <a:lnTo>
                    <a:pt x="999" y="2171"/>
                  </a:lnTo>
                  <a:cubicBezTo>
                    <a:pt x="999" y="2199"/>
                    <a:pt x="999" y="2231"/>
                    <a:pt x="1014" y="2259"/>
                  </a:cubicBezTo>
                  <a:lnTo>
                    <a:pt x="1014" y="2347"/>
                  </a:lnTo>
                  <a:cubicBezTo>
                    <a:pt x="1014" y="2407"/>
                    <a:pt x="1028" y="2463"/>
                    <a:pt x="1028" y="2523"/>
                  </a:cubicBezTo>
                  <a:cubicBezTo>
                    <a:pt x="1042" y="2287"/>
                    <a:pt x="1042" y="2055"/>
                    <a:pt x="999" y="1819"/>
                  </a:cubicBezTo>
                  <a:cubicBezTo>
                    <a:pt x="999" y="1791"/>
                    <a:pt x="985" y="1760"/>
                    <a:pt x="985" y="1731"/>
                  </a:cubicBezTo>
                  <a:lnTo>
                    <a:pt x="954" y="1644"/>
                  </a:lnTo>
                  <a:cubicBezTo>
                    <a:pt x="940" y="1598"/>
                    <a:pt x="940" y="1542"/>
                    <a:pt x="911" y="1482"/>
                  </a:cubicBezTo>
                  <a:cubicBezTo>
                    <a:pt x="880" y="1366"/>
                    <a:pt x="838" y="1264"/>
                    <a:pt x="792" y="1144"/>
                  </a:cubicBezTo>
                  <a:cubicBezTo>
                    <a:pt x="704" y="940"/>
                    <a:pt x="588" y="736"/>
                    <a:pt x="458" y="543"/>
                  </a:cubicBezTo>
                  <a:cubicBezTo>
                    <a:pt x="324" y="339"/>
                    <a:pt x="176" y="163"/>
                    <a:pt x="0" y="1"/>
                  </a:cubicBezTo>
                  <a:close/>
                </a:path>
              </a:pathLst>
            </a:custGeom>
            <a:solidFill>
              <a:srgbClr val="FDC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8"/>
            <p:cNvSpPr/>
            <p:nvPr/>
          </p:nvSpPr>
          <p:spPr>
            <a:xfrm>
              <a:off x="5652875" y="2351950"/>
              <a:ext cx="159450" cy="128950"/>
            </a:xfrm>
            <a:custGeom>
              <a:avLst/>
              <a:gdLst/>
              <a:ahLst/>
              <a:cxnLst/>
              <a:rect l="l" t="t" r="r" b="b"/>
              <a:pathLst>
                <a:path w="6378" h="5158" extrusionOk="0">
                  <a:moveTo>
                    <a:pt x="1232" y="0"/>
                  </a:moveTo>
                  <a:cubicBezTo>
                    <a:pt x="926" y="0"/>
                    <a:pt x="662" y="218"/>
                    <a:pt x="616" y="496"/>
                  </a:cubicBezTo>
                  <a:lnTo>
                    <a:pt x="60" y="4527"/>
                  </a:lnTo>
                  <a:cubicBezTo>
                    <a:pt x="1" y="4865"/>
                    <a:pt x="292" y="5157"/>
                    <a:pt x="662" y="5157"/>
                  </a:cubicBezTo>
                  <a:lnTo>
                    <a:pt x="5717" y="5157"/>
                  </a:lnTo>
                  <a:cubicBezTo>
                    <a:pt x="6082" y="5157"/>
                    <a:pt x="6378" y="4865"/>
                    <a:pt x="6332" y="4527"/>
                  </a:cubicBezTo>
                  <a:lnTo>
                    <a:pt x="5776" y="496"/>
                  </a:lnTo>
                  <a:cubicBezTo>
                    <a:pt x="5731" y="218"/>
                    <a:pt x="5467" y="0"/>
                    <a:pt x="5161"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8"/>
            <p:cNvSpPr/>
            <p:nvPr/>
          </p:nvSpPr>
          <p:spPr>
            <a:xfrm>
              <a:off x="5661325" y="2340175"/>
              <a:ext cx="141775" cy="143700"/>
            </a:xfrm>
            <a:custGeom>
              <a:avLst/>
              <a:gdLst/>
              <a:ahLst/>
              <a:cxnLst/>
              <a:rect l="l" t="t" r="r" b="b"/>
              <a:pathLst>
                <a:path w="5671" h="5748" extrusionOk="0">
                  <a:moveTo>
                    <a:pt x="2139" y="0"/>
                  </a:moveTo>
                  <a:cubicBezTo>
                    <a:pt x="2139" y="0"/>
                    <a:pt x="1555" y="352"/>
                    <a:pt x="982" y="383"/>
                  </a:cubicBezTo>
                  <a:cubicBezTo>
                    <a:pt x="0" y="426"/>
                    <a:pt x="88" y="967"/>
                    <a:pt x="74" y="1569"/>
                  </a:cubicBezTo>
                  <a:cubicBezTo>
                    <a:pt x="42" y="2054"/>
                    <a:pt x="162" y="4721"/>
                    <a:pt x="218" y="5748"/>
                  </a:cubicBezTo>
                  <a:lnTo>
                    <a:pt x="5452" y="5748"/>
                  </a:lnTo>
                  <a:cubicBezTo>
                    <a:pt x="5512" y="4721"/>
                    <a:pt x="5628" y="2054"/>
                    <a:pt x="5600" y="1569"/>
                  </a:cubicBezTo>
                  <a:cubicBezTo>
                    <a:pt x="5568" y="967"/>
                    <a:pt x="5670" y="426"/>
                    <a:pt x="4689" y="383"/>
                  </a:cubicBezTo>
                  <a:cubicBezTo>
                    <a:pt x="4119" y="352"/>
                    <a:pt x="3518" y="194"/>
                    <a:pt x="3518" y="194"/>
                  </a:cubicBezTo>
                  <a:lnTo>
                    <a:pt x="2139" y="0"/>
                  </a:ln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8"/>
            <p:cNvSpPr/>
            <p:nvPr/>
          </p:nvSpPr>
          <p:spPr>
            <a:xfrm>
              <a:off x="5708975" y="2329600"/>
              <a:ext cx="42500" cy="35200"/>
            </a:xfrm>
            <a:custGeom>
              <a:avLst/>
              <a:gdLst/>
              <a:ahLst/>
              <a:cxnLst/>
              <a:rect l="l" t="t" r="r" b="b"/>
              <a:pathLst>
                <a:path w="1700" h="1408" extrusionOk="0">
                  <a:moveTo>
                    <a:pt x="1" y="1"/>
                  </a:moveTo>
                  <a:lnTo>
                    <a:pt x="1" y="571"/>
                  </a:lnTo>
                  <a:cubicBezTo>
                    <a:pt x="1" y="1025"/>
                    <a:pt x="381" y="1408"/>
                    <a:pt x="848" y="1408"/>
                  </a:cubicBezTo>
                  <a:cubicBezTo>
                    <a:pt x="1320" y="1408"/>
                    <a:pt x="1700" y="1025"/>
                    <a:pt x="1700" y="571"/>
                  </a:cubicBezTo>
                  <a:lnTo>
                    <a:pt x="1700" y="1"/>
                  </a:lnTo>
                  <a:close/>
                </a:path>
              </a:pathLst>
            </a:custGeom>
            <a:solidFill>
              <a:srgbClr val="FF9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8"/>
            <p:cNvSpPr/>
            <p:nvPr/>
          </p:nvSpPr>
          <p:spPr>
            <a:xfrm>
              <a:off x="5708975" y="2336200"/>
              <a:ext cx="42500" cy="11100"/>
            </a:xfrm>
            <a:custGeom>
              <a:avLst/>
              <a:gdLst/>
              <a:ahLst/>
              <a:cxnLst/>
              <a:rect l="l" t="t" r="r" b="b"/>
              <a:pathLst>
                <a:path w="1700" h="444" extrusionOk="0">
                  <a:moveTo>
                    <a:pt x="1700" y="1"/>
                  </a:moveTo>
                  <a:cubicBezTo>
                    <a:pt x="1464" y="43"/>
                    <a:pt x="1232" y="89"/>
                    <a:pt x="996" y="89"/>
                  </a:cubicBezTo>
                  <a:cubicBezTo>
                    <a:pt x="921" y="92"/>
                    <a:pt x="846" y="94"/>
                    <a:pt x="771" y="94"/>
                  </a:cubicBezTo>
                  <a:cubicBezTo>
                    <a:pt x="509" y="94"/>
                    <a:pt x="250" y="72"/>
                    <a:pt x="1" y="15"/>
                  </a:cubicBezTo>
                  <a:lnTo>
                    <a:pt x="1" y="307"/>
                  </a:lnTo>
                  <a:cubicBezTo>
                    <a:pt x="1" y="321"/>
                    <a:pt x="15" y="335"/>
                    <a:pt x="15" y="367"/>
                  </a:cubicBezTo>
                  <a:cubicBezTo>
                    <a:pt x="272" y="414"/>
                    <a:pt x="551" y="444"/>
                    <a:pt x="834" y="444"/>
                  </a:cubicBezTo>
                  <a:cubicBezTo>
                    <a:pt x="888" y="444"/>
                    <a:pt x="942" y="443"/>
                    <a:pt x="996" y="440"/>
                  </a:cubicBezTo>
                  <a:cubicBezTo>
                    <a:pt x="1232" y="423"/>
                    <a:pt x="1464" y="395"/>
                    <a:pt x="1700" y="335"/>
                  </a:cubicBezTo>
                  <a:lnTo>
                    <a:pt x="1700" y="307"/>
                  </a:lnTo>
                  <a:lnTo>
                    <a:pt x="1700" y="1"/>
                  </a:lnTo>
                  <a:close/>
                </a:path>
              </a:pathLst>
            </a:custGeom>
            <a:solidFill>
              <a:srgbClr val="F57B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8"/>
            <p:cNvSpPr/>
            <p:nvPr/>
          </p:nvSpPr>
          <p:spPr>
            <a:xfrm>
              <a:off x="5722175" y="2362950"/>
              <a:ext cx="18675" cy="25475"/>
            </a:xfrm>
            <a:custGeom>
              <a:avLst/>
              <a:gdLst/>
              <a:ahLst/>
              <a:cxnLst/>
              <a:rect l="l" t="t" r="r" b="b"/>
              <a:pathLst>
                <a:path w="747" h="1019" extrusionOk="0">
                  <a:moveTo>
                    <a:pt x="443" y="0"/>
                  </a:moveTo>
                  <a:cubicBezTo>
                    <a:pt x="373" y="0"/>
                    <a:pt x="299" y="7"/>
                    <a:pt x="247" y="14"/>
                  </a:cubicBezTo>
                  <a:cubicBezTo>
                    <a:pt x="190" y="28"/>
                    <a:pt x="130" y="56"/>
                    <a:pt x="88" y="116"/>
                  </a:cubicBezTo>
                  <a:cubicBezTo>
                    <a:pt x="0" y="292"/>
                    <a:pt x="28" y="630"/>
                    <a:pt x="57" y="834"/>
                  </a:cubicBezTo>
                  <a:cubicBezTo>
                    <a:pt x="71" y="922"/>
                    <a:pt x="145" y="996"/>
                    <a:pt x="247" y="1010"/>
                  </a:cubicBezTo>
                  <a:cubicBezTo>
                    <a:pt x="290" y="1015"/>
                    <a:pt x="336" y="1018"/>
                    <a:pt x="380" y="1018"/>
                  </a:cubicBezTo>
                  <a:cubicBezTo>
                    <a:pt x="456" y="1018"/>
                    <a:pt x="529" y="1008"/>
                    <a:pt x="584" y="981"/>
                  </a:cubicBezTo>
                  <a:cubicBezTo>
                    <a:pt x="746" y="908"/>
                    <a:pt x="718" y="88"/>
                    <a:pt x="616" y="28"/>
                  </a:cubicBezTo>
                  <a:cubicBezTo>
                    <a:pt x="579" y="7"/>
                    <a:pt x="513" y="0"/>
                    <a:pt x="443"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8"/>
            <p:cNvSpPr/>
            <p:nvPr/>
          </p:nvSpPr>
          <p:spPr>
            <a:xfrm>
              <a:off x="5707825" y="2383425"/>
              <a:ext cx="22025" cy="42975"/>
            </a:xfrm>
            <a:custGeom>
              <a:avLst/>
              <a:gdLst/>
              <a:ahLst/>
              <a:cxnLst/>
              <a:rect l="l" t="t" r="r" b="b"/>
              <a:pathLst>
                <a:path w="881" h="1719" extrusionOk="0">
                  <a:moveTo>
                    <a:pt x="778" y="1"/>
                  </a:moveTo>
                  <a:cubicBezTo>
                    <a:pt x="778" y="1"/>
                    <a:pt x="1" y="1436"/>
                    <a:pt x="29" y="1496"/>
                  </a:cubicBezTo>
                  <a:cubicBezTo>
                    <a:pt x="73" y="1553"/>
                    <a:pt x="482" y="1718"/>
                    <a:pt x="628" y="1718"/>
                  </a:cubicBezTo>
                  <a:cubicBezTo>
                    <a:pt x="634" y="1718"/>
                    <a:pt x="640" y="1718"/>
                    <a:pt x="645" y="1717"/>
                  </a:cubicBezTo>
                  <a:cubicBezTo>
                    <a:pt x="778" y="1700"/>
                    <a:pt x="880" y="15"/>
                    <a:pt x="880" y="15"/>
                  </a:cubicBezTo>
                  <a:lnTo>
                    <a:pt x="778" y="1"/>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8"/>
            <p:cNvSpPr/>
            <p:nvPr/>
          </p:nvSpPr>
          <p:spPr>
            <a:xfrm>
              <a:off x="5727625" y="2383425"/>
              <a:ext cx="23850" cy="57700"/>
            </a:xfrm>
            <a:custGeom>
              <a:avLst/>
              <a:gdLst/>
              <a:ahLst/>
              <a:cxnLst/>
              <a:rect l="l" t="t" r="r" b="b"/>
              <a:pathLst>
                <a:path w="954" h="2308" extrusionOk="0">
                  <a:moveTo>
                    <a:pt x="264" y="1"/>
                  </a:moveTo>
                  <a:lnTo>
                    <a:pt x="148" y="29"/>
                  </a:lnTo>
                  <a:cubicBezTo>
                    <a:pt x="148" y="29"/>
                    <a:pt x="0" y="2227"/>
                    <a:pt x="134" y="2287"/>
                  </a:cubicBezTo>
                  <a:cubicBezTo>
                    <a:pt x="173" y="2301"/>
                    <a:pt x="244" y="2308"/>
                    <a:pt x="327" y="2308"/>
                  </a:cubicBezTo>
                  <a:cubicBezTo>
                    <a:pt x="521" y="2308"/>
                    <a:pt x="780" y="2271"/>
                    <a:pt x="852" y="2199"/>
                  </a:cubicBezTo>
                  <a:cubicBezTo>
                    <a:pt x="954" y="2097"/>
                    <a:pt x="264" y="1"/>
                    <a:pt x="264"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8"/>
            <p:cNvSpPr/>
            <p:nvPr/>
          </p:nvSpPr>
          <p:spPr>
            <a:xfrm>
              <a:off x="5704925" y="2343500"/>
              <a:ext cx="27475" cy="39375"/>
            </a:xfrm>
            <a:custGeom>
              <a:avLst/>
              <a:gdLst/>
              <a:ahLst/>
              <a:cxnLst/>
              <a:rect l="l" t="t" r="r" b="b"/>
              <a:pathLst>
                <a:path w="1099" h="1575" extrusionOk="0">
                  <a:moveTo>
                    <a:pt x="131" y="1"/>
                  </a:moveTo>
                  <a:lnTo>
                    <a:pt x="43" y="43"/>
                  </a:lnTo>
                  <a:cubicBezTo>
                    <a:pt x="15" y="43"/>
                    <a:pt x="1" y="75"/>
                    <a:pt x="1" y="103"/>
                  </a:cubicBezTo>
                  <a:cubicBezTo>
                    <a:pt x="1" y="616"/>
                    <a:pt x="353" y="1306"/>
                    <a:pt x="469" y="1538"/>
                  </a:cubicBezTo>
                  <a:cubicBezTo>
                    <a:pt x="485" y="1564"/>
                    <a:pt x="510" y="1575"/>
                    <a:pt x="535" y="1575"/>
                  </a:cubicBezTo>
                  <a:cubicBezTo>
                    <a:pt x="554" y="1575"/>
                    <a:pt x="572" y="1568"/>
                    <a:pt x="585" y="1555"/>
                  </a:cubicBezTo>
                  <a:cubicBezTo>
                    <a:pt x="733" y="1394"/>
                    <a:pt x="1098" y="968"/>
                    <a:pt x="1070" y="792"/>
                  </a:cubicBezTo>
                  <a:cubicBezTo>
                    <a:pt x="1042" y="602"/>
                    <a:pt x="339" y="117"/>
                    <a:pt x="191" y="15"/>
                  </a:cubicBezTo>
                  <a:cubicBezTo>
                    <a:pt x="177" y="1"/>
                    <a:pt x="145" y="1"/>
                    <a:pt x="131"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8"/>
            <p:cNvSpPr/>
            <p:nvPr/>
          </p:nvSpPr>
          <p:spPr>
            <a:xfrm>
              <a:off x="5730175" y="2344550"/>
              <a:ext cx="26050" cy="38100"/>
            </a:xfrm>
            <a:custGeom>
              <a:avLst/>
              <a:gdLst/>
              <a:ahLst/>
              <a:cxnLst/>
              <a:rect l="l" t="t" r="r" b="b"/>
              <a:pathLst>
                <a:path w="1042" h="1524" extrusionOk="0">
                  <a:moveTo>
                    <a:pt x="911" y="1"/>
                  </a:moveTo>
                  <a:cubicBezTo>
                    <a:pt x="894" y="1"/>
                    <a:pt x="866" y="1"/>
                    <a:pt x="852" y="19"/>
                  </a:cubicBezTo>
                  <a:cubicBezTo>
                    <a:pt x="690" y="121"/>
                    <a:pt x="60" y="560"/>
                    <a:pt x="32" y="750"/>
                  </a:cubicBezTo>
                  <a:cubicBezTo>
                    <a:pt x="0" y="912"/>
                    <a:pt x="366" y="1338"/>
                    <a:pt x="514" y="1496"/>
                  </a:cubicBezTo>
                  <a:cubicBezTo>
                    <a:pt x="526" y="1515"/>
                    <a:pt x="544" y="1524"/>
                    <a:pt x="562" y="1524"/>
                  </a:cubicBezTo>
                  <a:cubicBezTo>
                    <a:pt x="587" y="1524"/>
                    <a:pt x="614" y="1508"/>
                    <a:pt x="630" y="1482"/>
                  </a:cubicBezTo>
                  <a:cubicBezTo>
                    <a:pt x="750" y="1264"/>
                    <a:pt x="1028" y="616"/>
                    <a:pt x="1042" y="106"/>
                  </a:cubicBezTo>
                  <a:cubicBezTo>
                    <a:pt x="1042" y="75"/>
                    <a:pt x="1028" y="47"/>
                    <a:pt x="999" y="47"/>
                  </a:cubicBezTo>
                  <a:lnTo>
                    <a:pt x="911" y="1"/>
                  </a:ln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8"/>
            <p:cNvSpPr/>
            <p:nvPr/>
          </p:nvSpPr>
          <p:spPr>
            <a:xfrm>
              <a:off x="5705650" y="2362600"/>
              <a:ext cx="26400" cy="19000"/>
            </a:xfrm>
            <a:custGeom>
              <a:avLst/>
              <a:gdLst/>
              <a:ahLst/>
              <a:cxnLst/>
              <a:rect l="l" t="t" r="r" b="b"/>
              <a:pathLst>
                <a:path w="1056" h="760" extrusionOk="0">
                  <a:moveTo>
                    <a:pt x="1041" y="0"/>
                  </a:moveTo>
                  <a:cubicBezTo>
                    <a:pt x="1041" y="28"/>
                    <a:pt x="1041" y="70"/>
                    <a:pt x="1027" y="102"/>
                  </a:cubicBezTo>
                  <a:cubicBezTo>
                    <a:pt x="1027" y="116"/>
                    <a:pt x="1027" y="130"/>
                    <a:pt x="1013" y="130"/>
                  </a:cubicBezTo>
                  <a:lnTo>
                    <a:pt x="981" y="176"/>
                  </a:lnTo>
                  <a:lnTo>
                    <a:pt x="865" y="334"/>
                  </a:lnTo>
                  <a:cubicBezTo>
                    <a:pt x="837" y="394"/>
                    <a:pt x="791" y="454"/>
                    <a:pt x="749" y="496"/>
                  </a:cubicBezTo>
                  <a:cubicBezTo>
                    <a:pt x="704" y="556"/>
                    <a:pt x="675" y="598"/>
                    <a:pt x="616" y="644"/>
                  </a:cubicBezTo>
                  <a:cubicBezTo>
                    <a:pt x="616" y="658"/>
                    <a:pt x="602" y="658"/>
                    <a:pt x="587" y="672"/>
                  </a:cubicBezTo>
                  <a:lnTo>
                    <a:pt x="556" y="672"/>
                  </a:lnTo>
                  <a:cubicBezTo>
                    <a:pt x="542" y="672"/>
                    <a:pt x="514" y="658"/>
                    <a:pt x="485" y="644"/>
                  </a:cubicBezTo>
                  <a:cubicBezTo>
                    <a:pt x="426" y="630"/>
                    <a:pt x="366" y="584"/>
                    <a:pt x="324" y="556"/>
                  </a:cubicBezTo>
                  <a:cubicBezTo>
                    <a:pt x="204" y="468"/>
                    <a:pt x="102" y="394"/>
                    <a:pt x="0" y="306"/>
                  </a:cubicBezTo>
                  <a:lnTo>
                    <a:pt x="0" y="306"/>
                  </a:lnTo>
                  <a:cubicBezTo>
                    <a:pt x="88" y="408"/>
                    <a:pt x="176" y="510"/>
                    <a:pt x="278" y="598"/>
                  </a:cubicBezTo>
                  <a:cubicBezTo>
                    <a:pt x="324" y="644"/>
                    <a:pt x="380" y="686"/>
                    <a:pt x="440" y="718"/>
                  </a:cubicBezTo>
                  <a:cubicBezTo>
                    <a:pt x="485" y="732"/>
                    <a:pt x="514" y="746"/>
                    <a:pt x="556" y="760"/>
                  </a:cubicBezTo>
                  <a:cubicBezTo>
                    <a:pt x="573" y="760"/>
                    <a:pt x="587" y="760"/>
                    <a:pt x="602" y="746"/>
                  </a:cubicBezTo>
                  <a:lnTo>
                    <a:pt x="630" y="746"/>
                  </a:lnTo>
                  <a:cubicBezTo>
                    <a:pt x="644" y="732"/>
                    <a:pt x="661" y="718"/>
                    <a:pt x="675" y="704"/>
                  </a:cubicBezTo>
                  <a:cubicBezTo>
                    <a:pt x="777" y="616"/>
                    <a:pt x="851" y="496"/>
                    <a:pt x="925" y="380"/>
                  </a:cubicBezTo>
                  <a:cubicBezTo>
                    <a:pt x="953" y="320"/>
                    <a:pt x="981" y="264"/>
                    <a:pt x="1013" y="204"/>
                  </a:cubicBezTo>
                  <a:lnTo>
                    <a:pt x="1041" y="158"/>
                  </a:lnTo>
                  <a:cubicBezTo>
                    <a:pt x="1041" y="130"/>
                    <a:pt x="1055" y="116"/>
                    <a:pt x="1055" y="102"/>
                  </a:cubicBezTo>
                  <a:cubicBezTo>
                    <a:pt x="1055" y="70"/>
                    <a:pt x="1055" y="28"/>
                    <a:pt x="1041"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8"/>
            <p:cNvSpPr/>
            <p:nvPr/>
          </p:nvSpPr>
          <p:spPr>
            <a:xfrm>
              <a:off x="5731325" y="2366200"/>
              <a:ext cx="27100" cy="17600"/>
            </a:xfrm>
            <a:custGeom>
              <a:avLst/>
              <a:gdLst/>
              <a:ahLst/>
              <a:cxnLst/>
              <a:rect l="l" t="t" r="r" b="b"/>
              <a:pathLst>
                <a:path w="1084" h="704" extrusionOk="0">
                  <a:moveTo>
                    <a:pt x="0" y="0"/>
                  </a:moveTo>
                  <a:lnTo>
                    <a:pt x="0" y="0"/>
                  </a:lnTo>
                  <a:cubicBezTo>
                    <a:pt x="56" y="134"/>
                    <a:pt x="130" y="264"/>
                    <a:pt x="232" y="384"/>
                  </a:cubicBezTo>
                  <a:cubicBezTo>
                    <a:pt x="278" y="454"/>
                    <a:pt x="320" y="514"/>
                    <a:pt x="380" y="560"/>
                  </a:cubicBezTo>
                  <a:cubicBezTo>
                    <a:pt x="408" y="588"/>
                    <a:pt x="426" y="616"/>
                    <a:pt x="468" y="647"/>
                  </a:cubicBezTo>
                  <a:cubicBezTo>
                    <a:pt x="496" y="662"/>
                    <a:pt x="542" y="690"/>
                    <a:pt x="584" y="690"/>
                  </a:cubicBezTo>
                  <a:cubicBezTo>
                    <a:pt x="609" y="699"/>
                    <a:pt x="635" y="704"/>
                    <a:pt x="662" y="704"/>
                  </a:cubicBezTo>
                  <a:cubicBezTo>
                    <a:pt x="715" y="704"/>
                    <a:pt x="771" y="685"/>
                    <a:pt x="820" y="647"/>
                  </a:cubicBezTo>
                  <a:cubicBezTo>
                    <a:pt x="865" y="630"/>
                    <a:pt x="894" y="602"/>
                    <a:pt x="908" y="560"/>
                  </a:cubicBezTo>
                  <a:cubicBezTo>
                    <a:pt x="936" y="528"/>
                    <a:pt x="953" y="500"/>
                    <a:pt x="967" y="454"/>
                  </a:cubicBezTo>
                  <a:cubicBezTo>
                    <a:pt x="1041" y="324"/>
                    <a:pt x="1084" y="176"/>
                    <a:pt x="1069" y="14"/>
                  </a:cubicBezTo>
                  <a:lnTo>
                    <a:pt x="1069" y="14"/>
                  </a:lnTo>
                  <a:cubicBezTo>
                    <a:pt x="1041" y="162"/>
                    <a:pt x="982" y="310"/>
                    <a:pt x="908" y="426"/>
                  </a:cubicBezTo>
                  <a:cubicBezTo>
                    <a:pt x="894" y="454"/>
                    <a:pt x="880" y="486"/>
                    <a:pt x="848" y="514"/>
                  </a:cubicBezTo>
                  <a:cubicBezTo>
                    <a:pt x="834" y="542"/>
                    <a:pt x="806" y="574"/>
                    <a:pt x="778" y="588"/>
                  </a:cubicBezTo>
                  <a:cubicBezTo>
                    <a:pt x="744" y="608"/>
                    <a:pt x="696" y="621"/>
                    <a:pt x="650" y="621"/>
                  </a:cubicBezTo>
                  <a:cubicBezTo>
                    <a:pt x="633" y="621"/>
                    <a:pt x="617" y="620"/>
                    <a:pt x="602" y="616"/>
                  </a:cubicBezTo>
                  <a:cubicBezTo>
                    <a:pt x="570" y="602"/>
                    <a:pt x="542" y="588"/>
                    <a:pt x="514" y="574"/>
                  </a:cubicBezTo>
                  <a:cubicBezTo>
                    <a:pt x="482" y="560"/>
                    <a:pt x="454" y="528"/>
                    <a:pt x="426" y="500"/>
                  </a:cubicBezTo>
                  <a:cubicBezTo>
                    <a:pt x="380" y="454"/>
                    <a:pt x="320" y="398"/>
                    <a:pt x="278" y="352"/>
                  </a:cubicBezTo>
                  <a:cubicBezTo>
                    <a:pt x="176" y="236"/>
                    <a:pt x="88" y="120"/>
                    <a:pt x="0"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8"/>
            <p:cNvSpPr/>
            <p:nvPr/>
          </p:nvSpPr>
          <p:spPr>
            <a:xfrm>
              <a:off x="5556500" y="2323675"/>
              <a:ext cx="32300" cy="41850"/>
            </a:xfrm>
            <a:custGeom>
              <a:avLst/>
              <a:gdLst/>
              <a:ahLst/>
              <a:cxnLst/>
              <a:rect l="l" t="t" r="r" b="b"/>
              <a:pathLst>
                <a:path w="1292" h="1674" extrusionOk="0">
                  <a:moveTo>
                    <a:pt x="488" y="1"/>
                  </a:moveTo>
                  <a:cubicBezTo>
                    <a:pt x="477" y="1"/>
                    <a:pt x="466" y="1"/>
                    <a:pt x="454" y="2"/>
                  </a:cubicBezTo>
                  <a:cubicBezTo>
                    <a:pt x="190" y="16"/>
                    <a:pt x="0" y="238"/>
                    <a:pt x="32" y="502"/>
                  </a:cubicBezTo>
                  <a:cubicBezTo>
                    <a:pt x="32" y="590"/>
                    <a:pt x="46" y="646"/>
                    <a:pt x="46" y="734"/>
                  </a:cubicBezTo>
                  <a:cubicBezTo>
                    <a:pt x="60" y="808"/>
                    <a:pt x="74" y="882"/>
                    <a:pt x="74" y="956"/>
                  </a:cubicBezTo>
                  <a:cubicBezTo>
                    <a:pt x="102" y="1100"/>
                    <a:pt x="134" y="1247"/>
                    <a:pt x="176" y="1395"/>
                  </a:cubicBezTo>
                  <a:cubicBezTo>
                    <a:pt x="190" y="1483"/>
                    <a:pt x="222" y="1585"/>
                    <a:pt x="250" y="1673"/>
                  </a:cubicBezTo>
                  <a:cubicBezTo>
                    <a:pt x="542" y="1469"/>
                    <a:pt x="823" y="1233"/>
                    <a:pt x="1101" y="1012"/>
                  </a:cubicBezTo>
                  <a:cubicBezTo>
                    <a:pt x="1158" y="970"/>
                    <a:pt x="1231" y="924"/>
                    <a:pt x="1291" y="868"/>
                  </a:cubicBezTo>
                  <a:cubicBezTo>
                    <a:pt x="1231" y="780"/>
                    <a:pt x="1175" y="678"/>
                    <a:pt x="1101" y="572"/>
                  </a:cubicBezTo>
                  <a:lnTo>
                    <a:pt x="1013" y="414"/>
                  </a:lnTo>
                  <a:cubicBezTo>
                    <a:pt x="968" y="368"/>
                    <a:pt x="940" y="308"/>
                    <a:pt x="911" y="266"/>
                  </a:cubicBezTo>
                  <a:lnTo>
                    <a:pt x="866" y="192"/>
                  </a:lnTo>
                  <a:cubicBezTo>
                    <a:pt x="784" y="84"/>
                    <a:pt x="638" y="1"/>
                    <a:pt x="488" y="1"/>
                  </a:cubicBezTo>
                  <a:close/>
                </a:path>
              </a:pathLst>
            </a:custGeom>
            <a:solidFill>
              <a:srgbClr val="FF9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8"/>
            <p:cNvSpPr/>
            <p:nvPr/>
          </p:nvSpPr>
          <p:spPr>
            <a:xfrm>
              <a:off x="5545850" y="2289850"/>
              <a:ext cx="41100" cy="47075"/>
            </a:xfrm>
            <a:custGeom>
              <a:avLst/>
              <a:gdLst/>
              <a:ahLst/>
              <a:cxnLst/>
              <a:rect l="l" t="t" r="r" b="b"/>
              <a:pathLst>
                <a:path w="1644" h="1883" extrusionOk="0">
                  <a:moveTo>
                    <a:pt x="1000" y="0"/>
                  </a:moveTo>
                  <a:cubicBezTo>
                    <a:pt x="989" y="0"/>
                    <a:pt x="978" y="3"/>
                    <a:pt x="968" y="8"/>
                  </a:cubicBezTo>
                  <a:cubicBezTo>
                    <a:pt x="852" y="78"/>
                    <a:pt x="898" y="638"/>
                    <a:pt x="898" y="638"/>
                  </a:cubicBezTo>
                  <a:cubicBezTo>
                    <a:pt x="855" y="446"/>
                    <a:pt x="689" y="42"/>
                    <a:pt x="573" y="42"/>
                  </a:cubicBezTo>
                  <a:cubicBezTo>
                    <a:pt x="564" y="42"/>
                    <a:pt x="555" y="45"/>
                    <a:pt x="546" y="50"/>
                  </a:cubicBezTo>
                  <a:cubicBezTo>
                    <a:pt x="426" y="110"/>
                    <a:pt x="602" y="740"/>
                    <a:pt x="602" y="740"/>
                  </a:cubicBezTo>
                  <a:cubicBezTo>
                    <a:pt x="602" y="740"/>
                    <a:pt x="369" y="273"/>
                    <a:pt x="252" y="273"/>
                  </a:cubicBezTo>
                  <a:cubicBezTo>
                    <a:pt x="241" y="273"/>
                    <a:pt x="231" y="277"/>
                    <a:pt x="222" y="286"/>
                  </a:cubicBezTo>
                  <a:cubicBezTo>
                    <a:pt x="120" y="374"/>
                    <a:pt x="310" y="842"/>
                    <a:pt x="310" y="842"/>
                  </a:cubicBezTo>
                  <a:cubicBezTo>
                    <a:pt x="229" y="768"/>
                    <a:pt x="163" y="749"/>
                    <a:pt x="118" y="749"/>
                  </a:cubicBezTo>
                  <a:cubicBezTo>
                    <a:pt x="72" y="749"/>
                    <a:pt x="46" y="768"/>
                    <a:pt x="46" y="768"/>
                  </a:cubicBezTo>
                  <a:cubicBezTo>
                    <a:pt x="1" y="1091"/>
                    <a:pt x="528" y="1883"/>
                    <a:pt x="528" y="1883"/>
                  </a:cubicBezTo>
                  <a:cubicBezTo>
                    <a:pt x="528" y="1883"/>
                    <a:pt x="1292" y="1735"/>
                    <a:pt x="1306" y="1721"/>
                  </a:cubicBezTo>
                  <a:cubicBezTo>
                    <a:pt x="1306" y="1721"/>
                    <a:pt x="1527" y="1018"/>
                    <a:pt x="1584" y="902"/>
                  </a:cubicBezTo>
                  <a:cubicBezTo>
                    <a:pt x="1643" y="782"/>
                    <a:pt x="1615" y="680"/>
                    <a:pt x="1527" y="638"/>
                  </a:cubicBezTo>
                  <a:cubicBezTo>
                    <a:pt x="1519" y="635"/>
                    <a:pt x="1511" y="634"/>
                    <a:pt x="1501" y="634"/>
                  </a:cubicBezTo>
                  <a:cubicBezTo>
                    <a:pt x="1404" y="634"/>
                    <a:pt x="1232" y="768"/>
                    <a:pt x="1232" y="768"/>
                  </a:cubicBezTo>
                  <a:cubicBezTo>
                    <a:pt x="1248" y="286"/>
                    <a:pt x="1114" y="0"/>
                    <a:pt x="1000" y="0"/>
                  </a:cubicBezTo>
                  <a:close/>
                </a:path>
              </a:pathLst>
            </a:custGeom>
            <a:solidFill>
              <a:srgbClr val="FF9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8"/>
            <p:cNvSpPr/>
            <p:nvPr/>
          </p:nvSpPr>
          <p:spPr>
            <a:xfrm>
              <a:off x="5555450" y="2333200"/>
              <a:ext cx="155325" cy="93525"/>
            </a:xfrm>
            <a:custGeom>
              <a:avLst/>
              <a:gdLst/>
              <a:ahLst/>
              <a:cxnLst/>
              <a:rect l="l" t="t" r="r" b="b"/>
              <a:pathLst>
                <a:path w="6213" h="3741" extrusionOk="0">
                  <a:moveTo>
                    <a:pt x="1089" y="1"/>
                  </a:moveTo>
                  <a:cubicBezTo>
                    <a:pt x="919" y="1"/>
                    <a:pt x="42" y="353"/>
                    <a:pt x="42" y="353"/>
                  </a:cubicBezTo>
                  <a:cubicBezTo>
                    <a:pt x="42" y="353"/>
                    <a:pt x="0" y="2098"/>
                    <a:pt x="1393" y="3153"/>
                  </a:cubicBezTo>
                  <a:cubicBezTo>
                    <a:pt x="1981" y="3598"/>
                    <a:pt x="2488" y="3740"/>
                    <a:pt x="2931" y="3740"/>
                  </a:cubicBezTo>
                  <a:cubicBezTo>
                    <a:pt x="3525" y="3740"/>
                    <a:pt x="4002" y="3484"/>
                    <a:pt x="4397" y="3357"/>
                  </a:cubicBezTo>
                  <a:cubicBezTo>
                    <a:pt x="5086" y="3153"/>
                    <a:pt x="5628" y="2288"/>
                    <a:pt x="5804" y="2126"/>
                  </a:cubicBezTo>
                  <a:cubicBezTo>
                    <a:pt x="5994" y="1950"/>
                    <a:pt x="6212" y="852"/>
                    <a:pt x="5350" y="662"/>
                  </a:cubicBezTo>
                  <a:cubicBezTo>
                    <a:pt x="5280" y="648"/>
                    <a:pt x="5210" y="642"/>
                    <a:pt x="5142" y="642"/>
                  </a:cubicBezTo>
                  <a:cubicBezTo>
                    <a:pt x="4365" y="642"/>
                    <a:pt x="3683" y="1489"/>
                    <a:pt x="2930" y="1732"/>
                  </a:cubicBezTo>
                  <a:cubicBezTo>
                    <a:pt x="2879" y="1748"/>
                    <a:pt x="2828" y="1756"/>
                    <a:pt x="2777" y="1756"/>
                  </a:cubicBezTo>
                  <a:cubicBezTo>
                    <a:pt x="2006" y="1756"/>
                    <a:pt x="1236" y="1"/>
                    <a:pt x="1098" y="1"/>
                  </a:cubicBezTo>
                  <a:cubicBezTo>
                    <a:pt x="1095" y="1"/>
                    <a:pt x="1092" y="1"/>
                    <a:pt x="1089"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8"/>
            <p:cNvSpPr/>
            <p:nvPr/>
          </p:nvSpPr>
          <p:spPr>
            <a:xfrm>
              <a:off x="5608900" y="2369175"/>
              <a:ext cx="27900" cy="14725"/>
            </a:xfrm>
            <a:custGeom>
              <a:avLst/>
              <a:gdLst/>
              <a:ahLst/>
              <a:cxnLst/>
              <a:rect l="l" t="t" r="r" b="b"/>
              <a:pathLst>
                <a:path w="1116" h="589" extrusionOk="0">
                  <a:moveTo>
                    <a:pt x="1" y="1"/>
                  </a:moveTo>
                  <a:lnTo>
                    <a:pt x="1" y="1"/>
                  </a:lnTo>
                  <a:cubicBezTo>
                    <a:pt x="149" y="159"/>
                    <a:pt x="324" y="293"/>
                    <a:pt x="500" y="395"/>
                  </a:cubicBezTo>
                  <a:cubicBezTo>
                    <a:pt x="602" y="455"/>
                    <a:pt x="690" y="511"/>
                    <a:pt x="792" y="543"/>
                  </a:cubicBezTo>
                  <a:cubicBezTo>
                    <a:pt x="876" y="566"/>
                    <a:pt x="971" y="588"/>
                    <a:pt x="1058" y="588"/>
                  </a:cubicBezTo>
                  <a:cubicBezTo>
                    <a:pt x="1078" y="588"/>
                    <a:pt x="1097" y="587"/>
                    <a:pt x="1116" y="585"/>
                  </a:cubicBezTo>
                  <a:cubicBezTo>
                    <a:pt x="1014" y="571"/>
                    <a:pt x="926" y="528"/>
                    <a:pt x="820" y="483"/>
                  </a:cubicBezTo>
                  <a:cubicBezTo>
                    <a:pt x="732" y="441"/>
                    <a:pt x="630" y="381"/>
                    <a:pt x="542" y="335"/>
                  </a:cubicBezTo>
                  <a:cubicBezTo>
                    <a:pt x="367" y="219"/>
                    <a:pt x="191" y="103"/>
                    <a:pt x="1" y="1"/>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8"/>
            <p:cNvSpPr/>
            <p:nvPr/>
          </p:nvSpPr>
          <p:spPr>
            <a:xfrm>
              <a:off x="5559850" y="2338400"/>
              <a:ext cx="30800" cy="17625"/>
            </a:xfrm>
            <a:custGeom>
              <a:avLst/>
              <a:gdLst/>
              <a:ahLst/>
              <a:cxnLst/>
              <a:rect l="l" t="t" r="r" b="b"/>
              <a:pathLst>
                <a:path w="1232" h="705" extrusionOk="0">
                  <a:moveTo>
                    <a:pt x="760" y="1"/>
                  </a:moveTo>
                  <a:lnTo>
                    <a:pt x="760" y="89"/>
                  </a:lnTo>
                  <a:cubicBezTo>
                    <a:pt x="747" y="207"/>
                    <a:pt x="734" y="329"/>
                    <a:pt x="732" y="448"/>
                  </a:cubicBezTo>
                  <a:lnTo>
                    <a:pt x="732" y="448"/>
                  </a:lnTo>
                  <a:cubicBezTo>
                    <a:pt x="494" y="517"/>
                    <a:pt x="240" y="603"/>
                    <a:pt x="0" y="704"/>
                  </a:cubicBezTo>
                  <a:cubicBezTo>
                    <a:pt x="264" y="658"/>
                    <a:pt x="528" y="585"/>
                    <a:pt x="791" y="511"/>
                  </a:cubicBezTo>
                  <a:lnTo>
                    <a:pt x="806" y="511"/>
                  </a:lnTo>
                  <a:lnTo>
                    <a:pt x="820" y="483"/>
                  </a:lnTo>
                  <a:cubicBezTo>
                    <a:pt x="820" y="383"/>
                    <a:pt x="828" y="289"/>
                    <a:pt x="832" y="193"/>
                  </a:cubicBezTo>
                  <a:lnTo>
                    <a:pt x="832" y="193"/>
                  </a:lnTo>
                  <a:cubicBezTo>
                    <a:pt x="912" y="274"/>
                    <a:pt x="991" y="344"/>
                    <a:pt x="1069" y="423"/>
                  </a:cubicBezTo>
                  <a:lnTo>
                    <a:pt x="1083" y="440"/>
                  </a:lnTo>
                  <a:lnTo>
                    <a:pt x="1097" y="423"/>
                  </a:lnTo>
                  <a:cubicBezTo>
                    <a:pt x="1143" y="409"/>
                    <a:pt x="1185" y="381"/>
                    <a:pt x="1231" y="352"/>
                  </a:cubicBezTo>
                  <a:lnTo>
                    <a:pt x="1231" y="352"/>
                  </a:lnTo>
                  <a:cubicBezTo>
                    <a:pt x="1189" y="366"/>
                    <a:pt x="1137" y="379"/>
                    <a:pt x="1093" y="403"/>
                  </a:cubicBezTo>
                  <a:lnTo>
                    <a:pt x="1093" y="403"/>
                  </a:lnTo>
                  <a:cubicBezTo>
                    <a:pt x="1007" y="289"/>
                    <a:pt x="920" y="175"/>
                    <a:pt x="820" y="71"/>
                  </a:cubicBezTo>
                  <a:lnTo>
                    <a:pt x="760" y="1"/>
                  </a:ln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8"/>
            <p:cNvSpPr/>
            <p:nvPr/>
          </p:nvSpPr>
          <p:spPr>
            <a:xfrm>
              <a:off x="5663875" y="2414100"/>
              <a:ext cx="8450" cy="3600"/>
            </a:xfrm>
            <a:custGeom>
              <a:avLst/>
              <a:gdLst/>
              <a:ahLst/>
              <a:cxnLst/>
              <a:rect l="l" t="t" r="r" b="b"/>
              <a:pathLst>
                <a:path w="338" h="144" extrusionOk="0">
                  <a:moveTo>
                    <a:pt x="297" y="1"/>
                  </a:moveTo>
                  <a:cubicBezTo>
                    <a:pt x="241" y="1"/>
                    <a:pt x="193" y="22"/>
                    <a:pt x="148" y="33"/>
                  </a:cubicBezTo>
                  <a:cubicBezTo>
                    <a:pt x="88" y="65"/>
                    <a:pt x="46" y="93"/>
                    <a:pt x="0" y="138"/>
                  </a:cubicBezTo>
                  <a:cubicBezTo>
                    <a:pt x="16" y="142"/>
                    <a:pt x="31" y="144"/>
                    <a:pt x="47" y="144"/>
                  </a:cubicBezTo>
                  <a:cubicBezTo>
                    <a:pt x="90" y="144"/>
                    <a:pt x="132" y="130"/>
                    <a:pt x="176" y="107"/>
                  </a:cubicBezTo>
                  <a:cubicBezTo>
                    <a:pt x="236" y="93"/>
                    <a:pt x="292" y="65"/>
                    <a:pt x="338" y="5"/>
                  </a:cubicBezTo>
                  <a:cubicBezTo>
                    <a:pt x="324" y="2"/>
                    <a:pt x="310" y="1"/>
                    <a:pt x="297" y="1"/>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8"/>
            <p:cNvSpPr/>
            <p:nvPr/>
          </p:nvSpPr>
          <p:spPr>
            <a:xfrm>
              <a:off x="5831300" y="2513150"/>
              <a:ext cx="49900" cy="27550"/>
            </a:xfrm>
            <a:custGeom>
              <a:avLst/>
              <a:gdLst/>
              <a:ahLst/>
              <a:cxnLst/>
              <a:rect l="l" t="t" r="r" b="b"/>
              <a:pathLst>
                <a:path w="1996" h="1102" extrusionOk="0">
                  <a:moveTo>
                    <a:pt x="338" y="0"/>
                  </a:moveTo>
                  <a:cubicBezTo>
                    <a:pt x="148" y="0"/>
                    <a:pt x="1" y="162"/>
                    <a:pt x="1" y="352"/>
                  </a:cubicBezTo>
                  <a:lnTo>
                    <a:pt x="1" y="1101"/>
                  </a:lnTo>
                  <a:lnTo>
                    <a:pt x="250" y="1101"/>
                  </a:lnTo>
                  <a:lnTo>
                    <a:pt x="250" y="352"/>
                  </a:lnTo>
                  <a:cubicBezTo>
                    <a:pt x="250" y="292"/>
                    <a:pt x="296" y="250"/>
                    <a:pt x="338" y="250"/>
                  </a:cubicBezTo>
                  <a:lnTo>
                    <a:pt x="1643" y="250"/>
                  </a:lnTo>
                  <a:cubicBezTo>
                    <a:pt x="1703" y="250"/>
                    <a:pt x="1745" y="292"/>
                    <a:pt x="1745" y="352"/>
                  </a:cubicBezTo>
                  <a:lnTo>
                    <a:pt x="1745" y="1101"/>
                  </a:lnTo>
                  <a:lnTo>
                    <a:pt x="1995" y="1101"/>
                  </a:lnTo>
                  <a:lnTo>
                    <a:pt x="1995" y="352"/>
                  </a:lnTo>
                  <a:cubicBezTo>
                    <a:pt x="1995" y="162"/>
                    <a:pt x="1833" y="0"/>
                    <a:pt x="1643"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8"/>
            <p:cNvSpPr/>
            <p:nvPr/>
          </p:nvSpPr>
          <p:spPr>
            <a:xfrm>
              <a:off x="5799125" y="2534075"/>
              <a:ext cx="113900" cy="73625"/>
            </a:xfrm>
            <a:custGeom>
              <a:avLst/>
              <a:gdLst/>
              <a:ahLst/>
              <a:cxnLst/>
              <a:rect l="l" t="t" r="r" b="b"/>
              <a:pathLst>
                <a:path w="4556" h="2945" extrusionOk="0">
                  <a:moveTo>
                    <a:pt x="232" y="0"/>
                  </a:moveTo>
                  <a:cubicBezTo>
                    <a:pt x="102" y="0"/>
                    <a:pt x="0" y="102"/>
                    <a:pt x="0" y="232"/>
                  </a:cubicBezTo>
                  <a:lnTo>
                    <a:pt x="0" y="2709"/>
                  </a:lnTo>
                  <a:cubicBezTo>
                    <a:pt x="0" y="2842"/>
                    <a:pt x="102" y="2944"/>
                    <a:pt x="232" y="2944"/>
                  </a:cubicBezTo>
                  <a:lnTo>
                    <a:pt x="4323" y="2944"/>
                  </a:lnTo>
                  <a:cubicBezTo>
                    <a:pt x="4453" y="2944"/>
                    <a:pt x="4555" y="2842"/>
                    <a:pt x="4555" y="2709"/>
                  </a:cubicBezTo>
                  <a:lnTo>
                    <a:pt x="4555" y="232"/>
                  </a:lnTo>
                  <a:cubicBezTo>
                    <a:pt x="4555" y="102"/>
                    <a:pt x="4453" y="0"/>
                    <a:pt x="4323"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8"/>
            <p:cNvSpPr/>
            <p:nvPr/>
          </p:nvSpPr>
          <p:spPr>
            <a:xfrm>
              <a:off x="5797625" y="2532225"/>
              <a:ext cx="17950" cy="17950"/>
            </a:xfrm>
            <a:custGeom>
              <a:avLst/>
              <a:gdLst/>
              <a:ahLst/>
              <a:cxnLst/>
              <a:rect l="l" t="t" r="r" b="b"/>
              <a:pathLst>
                <a:path w="718" h="718" extrusionOk="0">
                  <a:moveTo>
                    <a:pt x="394" y="0"/>
                  </a:moveTo>
                  <a:cubicBezTo>
                    <a:pt x="176" y="0"/>
                    <a:pt x="0" y="176"/>
                    <a:pt x="0" y="394"/>
                  </a:cubicBezTo>
                  <a:lnTo>
                    <a:pt x="0" y="718"/>
                  </a:lnTo>
                  <a:lnTo>
                    <a:pt x="292" y="718"/>
                  </a:lnTo>
                  <a:lnTo>
                    <a:pt x="292" y="394"/>
                  </a:lnTo>
                  <a:cubicBezTo>
                    <a:pt x="292" y="338"/>
                    <a:pt x="338" y="306"/>
                    <a:pt x="394" y="306"/>
                  </a:cubicBezTo>
                  <a:lnTo>
                    <a:pt x="718" y="306"/>
                  </a:lnTo>
                  <a:lnTo>
                    <a:pt x="718" y="0"/>
                  </a:ln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8"/>
            <p:cNvSpPr/>
            <p:nvPr/>
          </p:nvSpPr>
          <p:spPr>
            <a:xfrm>
              <a:off x="5896900" y="2532225"/>
              <a:ext cx="17975" cy="17950"/>
            </a:xfrm>
            <a:custGeom>
              <a:avLst/>
              <a:gdLst/>
              <a:ahLst/>
              <a:cxnLst/>
              <a:rect l="l" t="t" r="r" b="b"/>
              <a:pathLst>
                <a:path w="719" h="718" extrusionOk="0">
                  <a:moveTo>
                    <a:pt x="1" y="0"/>
                  </a:moveTo>
                  <a:lnTo>
                    <a:pt x="1" y="306"/>
                  </a:lnTo>
                  <a:lnTo>
                    <a:pt x="324" y="306"/>
                  </a:lnTo>
                  <a:cubicBezTo>
                    <a:pt x="381" y="306"/>
                    <a:pt x="412" y="338"/>
                    <a:pt x="412" y="394"/>
                  </a:cubicBezTo>
                  <a:lnTo>
                    <a:pt x="412" y="718"/>
                  </a:lnTo>
                  <a:lnTo>
                    <a:pt x="718" y="718"/>
                  </a:lnTo>
                  <a:lnTo>
                    <a:pt x="718" y="394"/>
                  </a:lnTo>
                  <a:cubicBezTo>
                    <a:pt x="718" y="176"/>
                    <a:pt x="542" y="0"/>
                    <a:pt x="324"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8"/>
            <p:cNvSpPr/>
            <p:nvPr/>
          </p:nvSpPr>
          <p:spPr>
            <a:xfrm>
              <a:off x="5896900" y="2591575"/>
              <a:ext cx="17975" cy="17975"/>
            </a:xfrm>
            <a:custGeom>
              <a:avLst/>
              <a:gdLst/>
              <a:ahLst/>
              <a:cxnLst/>
              <a:rect l="l" t="t" r="r" b="b"/>
              <a:pathLst>
                <a:path w="719" h="719" extrusionOk="0">
                  <a:moveTo>
                    <a:pt x="412" y="1"/>
                  </a:moveTo>
                  <a:lnTo>
                    <a:pt x="412" y="321"/>
                  </a:lnTo>
                  <a:cubicBezTo>
                    <a:pt x="412" y="367"/>
                    <a:pt x="381" y="409"/>
                    <a:pt x="324" y="409"/>
                  </a:cubicBezTo>
                  <a:lnTo>
                    <a:pt x="1" y="409"/>
                  </a:lnTo>
                  <a:lnTo>
                    <a:pt x="1" y="718"/>
                  </a:lnTo>
                  <a:lnTo>
                    <a:pt x="324" y="718"/>
                  </a:lnTo>
                  <a:cubicBezTo>
                    <a:pt x="542" y="718"/>
                    <a:pt x="718" y="542"/>
                    <a:pt x="718" y="321"/>
                  </a:cubicBezTo>
                  <a:lnTo>
                    <a:pt x="718" y="1"/>
                  </a:ln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8"/>
            <p:cNvSpPr/>
            <p:nvPr/>
          </p:nvSpPr>
          <p:spPr>
            <a:xfrm>
              <a:off x="5797625" y="2591575"/>
              <a:ext cx="17950" cy="17975"/>
            </a:xfrm>
            <a:custGeom>
              <a:avLst/>
              <a:gdLst/>
              <a:ahLst/>
              <a:cxnLst/>
              <a:rect l="l" t="t" r="r" b="b"/>
              <a:pathLst>
                <a:path w="718" h="719" extrusionOk="0">
                  <a:moveTo>
                    <a:pt x="0" y="1"/>
                  </a:moveTo>
                  <a:lnTo>
                    <a:pt x="0" y="321"/>
                  </a:lnTo>
                  <a:cubicBezTo>
                    <a:pt x="0" y="542"/>
                    <a:pt x="176" y="718"/>
                    <a:pt x="394" y="718"/>
                  </a:cubicBezTo>
                  <a:lnTo>
                    <a:pt x="718" y="718"/>
                  </a:lnTo>
                  <a:lnTo>
                    <a:pt x="718" y="409"/>
                  </a:lnTo>
                  <a:lnTo>
                    <a:pt x="394" y="409"/>
                  </a:lnTo>
                  <a:cubicBezTo>
                    <a:pt x="338" y="409"/>
                    <a:pt x="292" y="367"/>
                    <a:pt x="292" y="321"/>
                  </a:cubicBezTo>
                  <a:lnTo>
                    <a:pt x="292" y="1"/>
                  </a:ln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8"/>
            <p:cNvSpPr/>
            <p:nvPr/>
          </p:nvSpPr>
          <p:spPr>
            <a:xfrm>
              <a:off x="5810100" y="2541375"/>
              <a:ext cx="91575" cy="59025"/>
            </a:xfrm>
            <a:custGeom>
              <a:avLst/>
              <a:gdLst/>
              <a:ahLst/>
              <a:cxnLst/>
              <a:rect l="l" t="t" r="r" b="b"/>
              <a:pathLst>
                <a:path w="3663" h="2361" extrusionOk="0">
                  <a:moveTo>
                    <a:pt x="159" y="0"/>
                  </a:moveTo>
                  <a:cubicBezTo>
                    <a:pt x="71" y="0"/>
                    <a:pt x="1" y="60"/>
                    <a:pt x="1" y="148"/>
                  </a:cubicBezTo>
                  <a:lnTo>
                    <a:pt x="1" y="2213"/>
                  </a:lnTo>
                  <a:cubicBezTo>
                    <a:pt x="1" y="2287"/>
                    <a:pt x="71" y="2360"/>
                    <a:pt x="159" y="2360"/>
                  </a:cubicBezTo>
                  <a:lnTo>
                    <a:pt x="3501" y="2360"/>
                  </a:lnTo>
                  <a:cubicBezTo>
                    <a:pt x="3589" y="2360"/>
                    <a:pt x="3663" y="2287"/>
                    <a:pt x="3663" y="2213"/>
                  </a:cubicBezTo>
                  <a:lnTo>
                    <a:pt x="3663" y="148"/>
                  </a:lnTo>
                  <a:cubicBezTo>
                    <a:pt x="3663" y="60"/>
                    <a:pt x="3589" y="0"/>
                    <a:pt x="3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8"/>
            <p:cNvSpPr/>
            <p:nvPr/>
          </p:nvSpPr>
          <p:spPr>
            <a:xfrm>
              <a:off x="5863925" y="2564725"/>
              <a:ext cx="32725" cy="29600"/>
            </a:xfrm>
            <a:custGeom>
              <a:avLst/>
              <a:gdLst/>
              <a:ahLst/>
              <a:cxnLst/>
              <a:rect l="l" t="t" r="r" b="b"/>
              <a:pathLst>
                <a:path w="1309" h="1184" extrusionOk="0">
                  <a:moveTo>
                    <a:pt x="631" y="1"/>
                  </a:moveTo>
                  <a:cubicBezTo>
                    <a:pt x="614" y="1"/>
                    <a:pt x="595" y="2"/>
                    <a:pt x="574" y="5"/>
                  </a:cubicBezTo>
                  <a:cubicBezTo>
                    <a:pt x="380" y="33"/>
                    <a:pt x="412" y="223"/>
                    <a:pt x="468" y="399"/>
                  </a:cubicBezTo>
                  <a:cubicBezTo>
                    <a:pt x="389" y="341"/>
                    <a:pt x="298" y="297"/>
                    <a:pt x="219" y="297"/>
                  </a:cubicBezTo>
                  <a:cubicBezTo>
                    <a:pt x="140" y="297"/>
                    <a:pt x="74" y="341"/>
                    <a:pt x="46" y="459"/>
                  </a:cubicBezTo>
                  <a:cubicBezTo>
                    <a:pt x="1" y="649"/>
                    <a:pt x="191" y="691"/>
                    <a:pt x="380" y="709"/>
                  </a:cubicBezTo>
                  <a:cubicBezTo>
                    <a:pt x="222" y="825"/>
                    <a:pt x="74" y="987"/>
                    <a:pt x="278" y="1117"/>
                  </a:cubicBezTo>
                  <a:cubicBezTo>
                    <a:pt x="316" y="1140"/>
                    <a:pt x="351" y="1151"/>
                    <a:pt x="383" y="1151"/>
                  </a:cubicBezTo>
                  <a:cubicBezTo>
                    <a:pt x="491" y="1151"/>
                    <a:pt x="573" y="1034"/>
                    <a:pt x="630" y="899"/>
                  </a:cubicBezTo>
                  <a:cubicBezTo>
                    <a:pt x="665" y="1041"/>
                    <a:pt x="730" y="1184"/>
                    <a:pt x="847" y="1184"/>
                  </a:cubicBezTo>
                  <a:cubicBezTo>
                    <a:pt x="886" y="1184"/>
                    <a:pt x="931" y="1168"/>
                    <a:pt x="982" y="1131"/>
                  </a:cubicBezTo>
                  <a:cubicBezTo>
                    <a:pt x="1144" y="1029"/>
                    <a:pt x="1042" y="867"/>
                    <a:pt x="908" y="737"/>
                  </a:cubicBezTo>
                  <a:lnTo>
                    <a:pt x="908" y="737"/>
                  </a:lnTo>
                  <a:cubicBezTo>
                    <a:pt x="946" y="742"/>
                    <a:pt x="984" y="746"/>
                    <a:pt x="1022" y="746"/>
                  </a:cubicBezTo>
                  <a:cubicBezTo>
                    <a:pt x="1176" y="746"/>
                    <a:pt x="1308" y="688"/>
                    <a:pt x="1260" y="487"/>
                  </a:cubicBezTo>
                  <a:cubicBezTo>
                    <a:pt x="1235" y="391"/>
                    <a:pt x="1172" y="357"/>
                    <a:pt x="1093" y="357"/>
                  </a:cubicBezTo>
                  <a:cubicBezTo>
                    <a:pt x="994" y="357"/>
                    <a:pt x="870" y="410"/>
                    <a:pt x="764" y="459"/>
                  </a:cubicBezTo>
                  <a:cubicBezTo>
                    <a:pt x="816" y="266"/>
                    <a:pt x="859" y="1"/>
                    <a:pt x="631"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8"/>
            <p:cNvSpPr/>
            <p:nvPr/>
          </p:nvSpPr>
          <p:spPr>
            <a:xfrm>
              <a:off x="5822150" y="2545300"/>
              <a:ext cx="15625" cy="14175"/>
            </a:xfrm>
            <a:custGeom>
              <a:avLst/>
              <a:gdLst/>
              <a:ahLst/>
              <a:cxnLst/>
              <a:rect l="l" t="t" r="r" b="b"/>
              <a:pathLst>
                <a:path w="625" h="567" extrusionOk="0">
                  <a:moveTo>
                    <a:pt x="312" y="1"/>
                  </a:moveTo>
                  <a:cubicBezTo>
                    <a:pt x="302" y="1"/>
                    <a:pt x="291" y="2"/>
                    <a:pt x="279" y="5"/>
                  </a:cubicBezTo>
                  <a:cubicBezTo>
                    <a:pt x="191" y="19"/>
                    <a:pt x="205" y="107"/>
                    <a:pt x="222" y="195"/>
                  </a:cubicBezTo>
                  <a:cubicBezTo>
                    <a:pt x="185" y="165"/>
                    <a:pt x="141" y="143"/>
                    <a:pt x="105" y="143"/>
                  </a:cubicBezTo>
                  <a:cubicBezTo>
                    <a:pt x="68" y="143"/>
                    <a:pt x="38" y="165"/>
                    <a:pt x="29" y="223"/>
                  </a:cubicBezTo>
                  <a:cubicBezTo>
                    <a:pt x="1" y="311"/>
                    <a:pt x="89" y="325"/>
                    <a:pt x="177" y="343"/>
                  </a:cubicBezTo>
                  <a:cubicBezTo>
                    <a:pt x="103" y="399"/>
                    <a:pt x="46" y="473"/>
                    <a:pt x="134" y="533"/>
                  </a:cubicBezTo>
                  <a:cubicBezTo>
                    <a:pt x="156" y="547"/>
                    <a:pt x="175" y="553"/>
                    <a:pt x="192" y="553"/>
                  </a:cubicBezTo>
                  <a:cubicBezTo>
                    <a:pt x="244" y="553"/>
                    <a:pt x="276" y="497"/>
                    <a:pt x="310" y="431"/>
                  </a:cubicBezTo>
                  <a:cubicBezTo>
                    <a:pt x="321" y="498"/>
                    <a:pt x="357" y="566"/>
                    <a:pt x="413" y="566"/>
                  </a:cubicBezTo>
                  <a:cubicBezTo>
                    <a:pt x="430" y="566"/>
                    <a:pt x="449" y="560"/>
                    <a:pt x="469" y="547"/>
                  </a:cubicBezTo>
                  <a:cubicBezTo>
                    <a:pt x="542" y="487"/>
                    <a:pt x="500" y="413"/>
                    <a:pt x="440" y="357"/>
                  </a:cubicBezTo>
                  <a:lnTo>
                    <a:pt x="440" y="357"/>
                  </a:lnTo>
                  <a:cubicBezTo>
                    <a:pt x="458" y="359"/>
                    <a:pt x="476" y="361"/>
                    <a:pt x="493" y="361"/>
                  </a:cubicBezTo>
                  <a:cubicBezTo>
                    <a:pt x="563" y="361"/>
                    <a:pt x="625" y="333"/>
                    <a:pt x="602" y="237"/>
                  </a:cubicBezTo>
                  <a:cubicBezTo>
                    <a:pt x="590" y="191"/>
                    <a:pt x="559" y="175"/>
                    <a:pt x="520" y="175"/>
                  </a:cubicBezTo>
                  <a:cubicBezTo>
                    <a:pt x="473" y="175"/>
                    <a:pt x="415" y="200"/>
                    <a:pt x="367" y="223"/>
                  </a:cubicBezTo>
                  <a:cubicBezTo>
                    <a:pt x="395" y="131"/>
                    <a:pt x="410" y="1"/>
                    <a:pt x="312"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8"/>
            <p:cNvSpPr/>
            <p:nvPr/>
          </p:nvSpPr>
          <p:spPr>
            <a:xfrm>
              <a:off x="5813000" y="2558575"/>
              <a:ext cx="15275" cy="14275"/>
            </a:xfrm>
            <a:custGeom>
              <a:avLst/>
              <a:gdLst/>
              <a:ahLst/>
              <a:cxnLst/>
              <a:rect l="l" t="t" r="r" b="b"/>
              <a:pathLst>
                <a:path w="611" h="571" extrusionOk="0">
                  <a:moveTo>
                    <a:pt x="283" y="1"/>
                  </a:moveTo>
                  <a:cubicBezTo>
                    <a:pt x="277" y="1"/>
                    <a:pt x="271" y="1"/>
                    <a:pt x="265" y="2"/>
                  </a:cubicBezTo>
                  <a:cubicBezTo>
                    <a:pt x="177" y="16"/>
                    <a:pt x="191" y="104"/>
                    <a:pt x="219" y="192"/>
                  </a:cubicBezTo>
                  <a:cubicBezTo>
                    <a:pt x="173" y="168"/>
                    <a:pt x="127" y="145"/>
                    <a:pt x="90" y="145"/>
                  </a:cubicBezTo>
                  <a:cubicBezTo>
                    <a:pt x="56" y="145"/>
                    <a:pt x="28" y="164"/>
                    <a:pt x="15" y="220"/>
                  </a:cubicBezTo>
                  <a:cubicBezTo>
                    <a:pt x="1" y="308"/>
                    <a:pt x="89" y="339"/>
                    <a:pt x="177" y="339"/>
                  </a:cubicBezTo>
                  <a:cubicBezTo>
                    <a:pt x="89" y="396"/>
                    <a:pt x="29" y="469"/>
                    <a:pt x="131" y="543"/>
                  </a:cubicBezTo>
                  <a:cubicBezTo>
                    <a:pt x="146" y="552"/>
                    <a:pt x="161" y="556"/>
                    <a:pt x="175" y="556"/>
                  </a:cubicBezTo>
                  <a:cubicBezTo>
                    <a:pt x="229" y="556"/>
                    <a:pt x="271" y="500"/>
                    <a:pt x="293" y="441"/>
                  </a:cubicBezTo>
                  <a:cubicBezTo>
                    <a:pt x="316" y="506"/>
                    <a:pt x="345" y="571"/>
                    <a:pt x="394" y="571"/>
                  </a:cubicBezTo>
                  <a:cubicBezTo>
                    <a:pt x="412" y="571"/>
                    <a:pt x="432" y="563"/>
                    <a:pt x="455" y="543"/>
                  </a:cubicBezTo>
                  <a:cubicBezTo>
                    <a:pt x="543" y="498"/>
                    <a:pt x="483" y="410"/>
                    <a:pt x="427" y="353"/>
                  </a:cubicBezTo>
                  <a:lnTo>
                    <a:pt x="427" y="353"/>
                  </a:lnTo>
                  <a:cubicBezTo>
                    <a:pt x="444" y="356"/>
                    <a:pt x="462" y="358"/>
                    <a:pt x="479" y="358"/>
                  </a:cubicBezTo>
                  <a:cubicBezTo>
                    <a:pt x="550" y="358"/>
                    <a:pt x="611" y="330"/>
                    <a:pt x="588" y="234"/>
                  </a:cubicBezTo>
                  <a:cubicBezTo>
                    <a:pt x="580" y="188"/>
                    <a:pt x="550" y="172"/>
                    <a:pt x="511" y="172"/>
                  </a:cubicBezTo>
                  <a:cubicBezTo>
                    <a:pt x="463" y="172"/>
                    <a:pt x="401" y="196"/>
                    <a:pt x="353" y="220"/>
                  </a:cubicBezTo>
                  <a:cubicBezTo>
                    <a:pt x="379" y="123"/>
                    <a:pt x="393" y="1"/>
                    <a:pt x="283"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8"/>
            <p:cNvSpPr/>
            <p:nvPr/>
          </p:nvSpPr>
          <p:spPr>
            <a:xfrm>
              <a:off x="5819600" y="2596325"/>
              <a:ext cx="47250" cy="1875"/>
            </a:xfrm>
            <a:custGeom>
              <a:avLst/>
              <a:gdLst/>
              <a:ahLst/>
              <a:cxnLst/>
              <a:rect l="l" t="t" r="r" b="b"/>
              <a:pathLst>
                <a:path w="1890" h="75" extrusionOk="0">
                  <a:moveTo>
                    <a:pt x="940" y="1"/>
                  </a:moveTo>
                  <a:cubicBezTo>
                    <a:pt x="630" y="1"/>
                    <a:pt x="324" y="1"/>
                    <a:pt x="1" y="43"/>
                  </a:cubicBezTo>
                  <a:cubicBezTo>
                    <a:pt x="324" y="74"/>
                    <a:pt x="630" y="74"/>
                    <a:pt x="940" y="74"/>
                  </a:cubicBezTo>
                  <a:cubicBezTo>
                    <a:pt x="1260" y="74"/>
                    <a:pt x="1570" y="74"/>
                    <a:pt x="1890" y="43"/>
                  </a:cubicBezTo>
                  <a:cubicBezTo>
                    <a:pt x="1570" y="1"/>
                    <a:pt x="1260" y="1"/>
                    <a:pt x="940" y="1"/>
                  </a:cubicBezTo>
                  <a:close/>
                </a:path>
              </a:pathLst>
            </a:custGeom>
            <a:solidFill>
              <a:srgbClr val="FFF5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8"/>
            <p:cNvSpPr/>
            <p:nvPr/>
          </p:nvSpPr>
          <p:spPr>
            <a:xfrm>
              <a:off x="5834300" y="2479100"/>
              <a:ext cx="28150" cy="46550"/>
            </a:xfrm>
            <a:custGeom>
              <a:avLst/>
              <a:gdLst/>
              <a:ahLst/>
              <a:cxnLst/>
              <a:rect l="l" t="t" r="r" b="b"/>
              <a:pathLst>
                <a:path w="1126" h="1862" extrusionOk="0">
                  <a:moveTo>
                    <a:pt x="996" y="1"/>
                  </a:moveTo>
                  <a:cubicBezTo>
                    <a:pt x="658" y="219"/>
                    <a:pt x="334" y="483"/>
                    <a:pt x="0" y="718"/>
                  </a:cubicBezTo>
                  <a:lnTo>
                    <a:pt x="71" y="863"/>
                  </a:lnTo>
                  <a:lnTo>
                    <a:pt x="144" y="1056"/>
                  </a:lnTo>
                  <a:cubicBezTo>
                    <a:pt x="176" y="1112"/>
                    <a:pt x="190" y="1172"/>
                    <a:pt x="218" y="1232"/>
                  </a:cubicBezTo>
                  <a:cubicBezTo>
                    <a:pt x="264" y="1362"/>
                    <a:pt x="320" y="1478"/>
                    <a:pt x="366" y="1598"/>
                  </a:cubicBezTo>
                  <a:lnTo>
                    <a:pt x="380" y="1626"/>
                  </a:lnTo>
                  <a:cubicBezTo>
                    <a:pt x="440" y="1774"/>
                    <a:pt x="584" y="1862"/>
                    <a:pt x="732" y="1862"/>
                  </a:cubicBezTo>
                  <a:cubicBezTo>
                    <a:pt x="950" y="1862"/>
                    <a:pt x="1126" y="1686"/>
                    <a:pt x="1126" y="1478"/>
                  </a:cubicBezTo>
                  <a:cubicBezTo>
                    <a:pt x="1126" y="1334"/>
                    <a:pt x="1126" y="1186"/>
                    <a:pt x="1112" y="1038"/>
                  </a:cubicBezTo>
                  <a:lnTo>
                    <a:pt x="1112" y="820"/>
                  </a:lnTo>
                  <a:lnTo>
                    <a:pt x="1084" y="616"/>
                  </a:lnTo>
                  <a:lnTo>
                    <a:pt x="1024" y="177"/>
                  </a:lnTo>
                  <a:cubicBezTo>
                    <a:pt x="1024" y="117"/>
                    <a:pt x="1010" y="57"/>
                    <a:pt x="996" y="1"/>
                  </a:cubicBezTo>
                  <a:close/>
                </a:path>
              </a:pathLst>
            </a:custGeom>
            <a:solidFill>
              <a:srgbClr val="FF9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8"/>
            <p:cNvSpPr/>
            <p:nvPr/>
          </p:nvSpPr>
          <p:spPr>
            <a:xfrm>
              <a:off x="5829100" y="2497675"/>
              <a:ext cx="37400" cy="28450"/>
            </a:xfrm>
            <a:custGeom>
              <a:avLst/>
              <a:gdLst/>
              <a:ahLst/>
              <a:cxnLst/>
              <a:rect l="l" t="t" r="r" b="b"/>
              <a:pathLst>
                <a:path w="1496" h="1138" extrusionOk="0">
                  <a:moveTo>
                    <a:pt x="1294" y="1"/>
                  </a:moveTo>
                  <a:cubicBezTo>
                    <a:pt x="1248" y="1"/>
                    <a:pt x="1088" y="32"/>
                    <a:pt x="1088" y="32"/>
                  </a:cubicBezTo>
                  <a:lnTo>
                    <a:pt x="602" y="105"/>
                  </a:lnTo>
                  <a:lnTo>
                    <a:pt x="602" y="179"/>
                  </a:lnTo>
                  <a:lnTo>
                    <a:pt x="472" y="225"/>
                  </a:lnTo>
                  <a:cubicBezTo>
                    <a:pt x="472" y="225"/>
                    <a:pt x="426" y="253"/>
                    <a:pt x="352" y="313"/>
                  </a:cubicBezTo>
                  <a:cubicBezTo>
                    <a:pt x="208" y="401"/>
                    <a:pt x="1" y="577"/>
                    <a:pt x="60" y="679"/>
                  </a:cubicBezTo>
                  <a:cubicBezTo>
                    <a:pt x="83" y="719"/>
                    <a:pt x="125" y="735"/>
                    <a:pt x="174" y="735"/>
                  </a:cubicBezTo>
                  <a:cubicBezTo>
                    <a:pt x="282" y="735"/>
                    <a:pt x="426" y="660"/>
                    <a:pt x="486" y="619"/>
                  </a:cubicBezTo>
                  <a:cubicBezTo>
                    <a:pt x="500" y="619"/>
                    <a:pt x="514" y="605"/>
                    <a:pt x="514" y="605"/>
                  </a:cubicBezTo>
                  <a:lnTo>
                    <a:pt x="514" y="707"/>
                  </a:lnTo>
                  <a:lnTo>
                    <a:pt x="514" y="753"/>
                  </a:lnTo>
                  <a:cubicBezTo>
                    <a:pt x="528" y="795"/>
                    <a:pt x="588" y="985"/>
                    <a:pt x="662" y="1059"/>
                  </a:cubicBezTo>
                  <a:cubicBezTo>
                    <a:pt x="702" y="1102"/>
                    <a:pt x="759" y="1136"/>
                    <a:pt x="827" y="1136"/>
                  </a:cubicBezTo>
                  <a:cubicBezTo>
                    <a:pt x="854" y="1136"/>
                    <a:pt x="882" y="1130"/>
                    <a:pt x="912" y="1119"/>
                  </a:cubicBezTo>
                  <a:cubicBezTo>
                    <a:pt x="912" y="1119"/>
                    <a:pt x="951" y="1137"/>
                    <a:pt x="1011" y="1137"/>
                  </a:cubicBezTo>
                  <a:cubicBezTo>
                    <a:pt x="1041" y="1137"/>
                    <a:pt x="1077" y="1133"/>
                    <a:pt x="1116" y="1119"/>
                  </a:cubicBezTo>
                  <a:cubicBezTo>
                    <a:pt x="1116" y="1119"/>
                    <a:pt x="1135" y="1128"/>
                    <a:pt x="1174" y="1128"/>
                  </a:cubicBezTo>
                  <a:cubicBezTo>
                    <a:pt x="1202" y="1128"/>
                    <a:pt x="1242" y="1123"/>
                    <a:pt x="1292" y="1104"/>
                  </a:cubicBezTo>
                  <a:cubicBezTo>
                    <a:pt x="1292" y="1104"/>
                    <a:pt x="1310" y="1111"/>
                    <a:pt x="1341" y="1111"/>
                  </a:cubicBezTo>
                  <a:cubicBezTo>
                    <a:pt x="1356" y="1111"/>
                    <a:pt x="1374" y="1109"/>
                    <a:pt x="1394" y="1104"/>
                  </a:cubicBezTo>
                  <a:cubicBezTo>
                    <a:pt x="1422" y="1104"/>
                    <a:pt x="1439" y="1087"/>
                    <a:pt x="1467" y="1087"/>
                  </a:cubicBezTo>
                  <a:cubicBezTo>
                    <a:pt x="1496" y="1059"/>
                    <a:pt x="1496" y="929"/>
                    <a:pt x="1482" y="753"/>
                  </a:cubicBezTo>
                  <a:cubicBezTo>
                    <a:pt x="1467" y="489"/>
                    <a:pt x="1306" y="3"/>
                    <a:pt x="1306" y="3"/>
                  </a:cubicBezTo>
                  <a:cubicBezTo>
                    <a:pt x="1306" y="1"/>
                    <a:pt x="1301" y="1"/>
                    <a:pt x="1294" y="1"/>
                  </a:cubicBezTo>
                  <a:close/>
                </a:path>
              </a:pathLst>
            </a:custGeom>
            <a:solidFill>
              <a:srgbClr val="FF9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8"/>
            <p:cNvSpPr/>
            <p:nvPr/>
          </p:nvSpPr>
          <p:spPr>
            <a:xfrm>
              <a:off x="5758775" y="2350050"/>
              <a:ext cx="105525" cy="147675"/>
            </a:xfrm>
            <a:custGeom>
              <a:avLst/>
              <a:gdLst/>
              <a:ahLst/>
              <a:cxnLst/>
              <a:rect l="l" t="t" r="r" b="b"/>
              <a:pathLst>
                <a:path w="4221" h="5907" extrusionOk="0">
                  <a:moveTo>
                    <a:pt x="895" y="1"/>
                  </a:moveTo>
                  <a:cubicBezTo>
                    <a:pt x="70" y="1"/>
                    <a:pt x="0" y="773"/>
                    <a:pt x="31" y="1012"/>
                  </a:cubicBezTo>
                  <a:cubicBezTo>
                    <a:pt x="59" y="1262"/>
                    <a:pt x="865" y="2539"/>
                    <a:pt x="1452" y="3196"/>
                  </a:cubicBezTo>
                  <a:cubicBezTo>
                    <a:pt x="2036" y="3858"/>
                    <a:pt x="2961" y="5866"/>
                    <a:pt x="2961" y="5866"/>
                  </a:cubicBezTo>
                  <a:cubicBezTo>
                    <a:pt x="3016" y="5895"/>
                    <a:pt x="3096" y="5906"/>
                    <a:pt x="3189" y="5906"/>
                  </a:cubicBezTo>
                  <a:cubicBezTo>
                    <a:pt x="3563" y="5906"/>
                    <a:pt x="4147" y="5719"/>
                    <a:pt x="4147" y="5719"/>
                  </a:cubicBezTo>
                  <a:cubicBezTo>
                    <a:pt x="4147" y="5719"/>
                    <a:pt x="4221" y="5131"/>
                    <a:pt x="3753" y="3826"/>
                  </a:cubicBezTo>
                  <a:cubicBezTo>
                    <a:pt x="3267" y="2525"/>
                    <a:pt x="2536" y="1452"/>
                    <a:pt x="1966" y="678"/>
                  </a:cubicBezTo>
                  <a:cubicBezTo>
                    <a:pt x="1486" y="15"/>
                    <a:pt x="1006" y="3"/>
                    <a:pt x="969" y="3"/>
                  </a:cubicBezTo>
                  <a:cubicBezTo>
                    <a:pt x="968" y="3"/>
                    <a:pt x="967" y="3"/>
                    <a:pt x="967" y="3"/>
                  </a:cubicBezTo>
                  <a:cubicBezTo>
                    <a:pt x="942" y="1"/>
                    <a:pt x="919" y="1"/>
                    <a:pt x="895"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8"/>
            <p:cNvSpPr/>
            <p:nvPr/>
          </p:nvSpPr>
          <p:spPr>
            <a:xfrm>
              <a:off x="5793575" y="2425550"/>
              <a:ext cx="6275" cy="9975"/>
            </a:xfrm>
            <a:custGeom>
              <a:avLst/>
              <a:gdLst/>
              <a:ahLst/>
              <a:cxnLst/>
              <a:rect l="l" t="t" r="r" b="b"/>
              <a:pathLst>
                <a:path w="251" h="399" extrusionOk="0">
                  <a:moveTo>
                    <a:pt x="1" y="1"/>
                  </a:moveTo>
                  <a:lnTo>
                    <a:pt x="1" y="1"/>
                  </a:lnTo>
                  <a:cubicBezTo>
                    <a:pt x="15" y="74"/>
                    <a:pt x="60" y="148"/>
                    <a:pt x="89" y="222"/>
                  </a:cubicBezTo>
                  <a:cubicBezTo>
                    <a:pt x="134" y="296"/>
                    <a:pt x="176" y="352"/>
                    <a:pt x="250" y="398"/>
                  </a:cubicBezTo>
                  <a:cubicBezTo>
                    <a:pt x="236" y="324"/>
                    <a:pt x="205" y="250"/>
                    <a:pt x="162" y="176"/>
                  </a:cubicBezTo>
                  <a:cubicBezTo>
                    <a:pt x="117" y="103"/>
                    <a:pt x="74" y="46"/>
                    <a:pt x="1" y="1"/>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8"/>
            <p:cNvSpPr/>
            <p:nvPr/>
          </p:nvSpPr>
          <p:spPr>
            <a:xfrm>
              <a:off x="5663875" y="2345000"/>
              <a:ext cx="51725" cy="114425"/>
            </a:xfrm>
            <a:custGeom>
              <a:avLst/>
              <a:gdLst/>
              <a:ahLst/>
              <a:cxnLst/>
              <a:rect l="l" t="t" r="r" b="b"/>
              <a:pathLst>
                <a:path w="2069" h="4577" extrusionOk="0">
                  <a:moveTo>
                    <a:pt x="1495" y="1"/>
                  </a:moveTo>
                  <a:cubicBezTo>
                    <a:pt x="1291" y="1"/>
                    <a:pt x="764" y="117"/>
                    <a:pt x="616" y="159"/>
                  </a:cubicBezTo>
                  <a:cubicBezTo>
                    <a:pt x="602" y="159"/>
                    <a:pt x="588" y="190"/>
                    <a:pt x="588" y="205"/>
                  </a:cubicBezTo>
                  <a:cubicBezTo>
                    <a:pt x="851" y="2357"/>
                    <a:pt x="88" y="3796"/>
                    <a:pt x="0" y="3940"/>
                  </a:cubicBezTo>
                  <a:lnTo>
                    <a:pt x="0" y="3958"/>
                  </a:lnTo>
                  <a:lnTo>
                    <a:pt x="46" y="4528"/>
                  </a:lnTo>
                  <a:cubicBezTo>
                    <a:pt x="46" y="4551"/>
                    <a:pt x="65" y="4577"/>
                    <a:pt x="88" y="4577"/>
                  </a:cubicBezTo>
                  <a:cubicBezTo>
                    <a:pt x="93" y="4577"/>
                    <a:pt x="97" y="4576"/>
                    <a:pt x="102" y="4573"/>
                  </a:cubicBezTo>
                  <a:cubicBezTo>
                    <a:pt x="2069" y="4028"/>
                    <a:pt x="1597" y="440"/>
                    <a:pt x="1541" y="43"/>
                  </a:cubicBezTo>
                  <a:cubicBezTo>
                    <a:pt x="1523" y="15"/>
                    <a:pt x="1509" y="1"/>
                    <a:pt x="1495"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8"/>
            <p:cNvSpPr/>
            <p:nvPr/>
          </p:nvSpPr>
          <p:spPr>
            <a:xfrm>
              <a:off x="5667550" y="2348950"/>
              <a:ext cx="33725" cy="96775"/>
            </a:xfrm>
            <a:custGeom>
              <a:avLst/>
              <a:gdLst/>
              <a:ahLst/>
              <a:cxnLst/>
              <a:rect l="l" t="t" r="r" b="b"/>
              <a:pathLst>
                <a:path w="1349" h="3871" extrusionOk="0">
                  <a:moveTo>
                    <a:pt x="1172" y="1"/>
                  </a:moveTo>
                  <a:lnTo>
                    <a:pt x="1218" y="251"/>
                  </a:lnTo>
                  <a:cubicBezTo>
                    <a:pt x="1232" y="324"/>
                    <a:pt x="1260" y="412"/>
                    <a:pt x="1260" y="500"/>
                  </a:cubicBezTo>
                  <a:lnTo>
                    <a:pt x="1288" y="750"/>
                  </a:lnTo>
                  <a:lnTo>
                    <a:pt x="1288" y="866"/>
                  </a:lnTo>
                  <a:lnTo>
                    <a:pt x="1288" y="1000"/>
                  </a:lnTo>
                  <a:lnTo>
                    <a:pt x="1288" y="1250"/>
                  </a:lnTo>
                  <a:cubicBezTo>
                    <a:pt x="1288" y="1337"/>
                    <a:pt x="1274" y="1408"/>
                    <a:pt x="1274" y="1496"/>
                  </a:cubicBezTo>
                  <a:lnTo>
                    <a:pt x="1260" y="1629"/>
                  </a:lnTo>
                  <a:lnTo>
                    <a:pt x="1232" y="1746"/>
                  </a:lnTo>
                  <a:cubicBezTo>
                    <a:pt x="1218" y="1833"/>
                    <a:pt x="1200" y="1907"/>
                    <a:pt x="1172" y="1995"/>
                  </a:cubicBezTo>
                  <a:cubicBezTo>
                    <a:pt x="1098" y="2319"/>
                    <a:pt x="968" y="2625"/>
                    <a:pt x="792" y="2903"/>
                  </a:cubicBezTo>
                  <a:cubicBezTo>
                    <a:pt x="704" y="3051"/>
                    <a:pt x="602" y="3184"/>
                    <a:pt x="497" y="3314"/>
                  </a:cubicBezTo>
                  <a:cubicBezTo>
                    <a:pt x="450" y="3361"/>
                    <a:pt x="403" y="3411"/>
                    <a:pt x="355" y="3460"/>
                  </a:cubicBezTo>
                  <a:lnTo>
                    <a:pt x="355" y="3460"/>
                  </a:lnTo>
                  <a:cubicBezTo>
                    <a:pt x="365" y="3445"/>
                    <a:pt x="374" y="3431"/>
                    <a:pt x="381" y="3416"/>
                  </a:cubicBezTo>
                  <a:lnTo>
                    <a:pt x="441" y="3300"/>
                  </a:lnTo>
                  <a:cubicBezTo>
                    <a:pt x="469" y="3240"/>
                    <a:pt x="515" y="3167"/>
                    <a:pt x="543" y="3096"/>
                  </a:cubicBezTo>
                  <a:lnTo>
                    <a:pt x="617" y="2875"/>
                  </a:lnTo>
                  <a:cubicBezTo>
                    <a:pt x="704" y="2569"/>
                    <a:pt x="778" y="2259"/>
                    <a:pt x="792" y="1935"/>
                  </a:cubicBezTo>
                  <a:cubicBezTo>
                    <a:pt x="806" y="1629"/>
                    <a:pt x="792" y="1306"/>
                    <a:pt x="747" y="1000"/>
                  </a:cubicBezTo>
                  <a:cubicBezTo>
                    <a:pt x="690" y="690"/>
                    <a:pt x="631" y="384"/>
                    <a:pt x="529" y="89"/>
                  </a:cubicBezTo>
                  <a:lnTo>
                    <a:pt x="529" y="89"/>
                  </a:lnTo>
                  <a:cubicBezTo>
                    <a:pt x="617" y="398"/>
                    <a:pt x="673" y="704"/>
                    <a:pt x="704" y="1014"/>
                  </a:cubicBezTo>
                  <a:cubicBezTo>
                    <a:pt x="733" y="1320"/>
                    <a:pt x="747" y="1629"/>
                    <a:pt x="719" y="1935"/>
                  </a:cubicBezTo>
                  <a:cubicBezTo>
                    <a:pt x="704" y="2245"/>
                    <a:pt x="645" y="2551"/>
                    <a:pt x="543" y="2846"/>
                  </a:cubicBezTo>
                  <a:lnTo>
                    <a:pt x="469" y="3065"/>
                  </a:lnTo>
                  <a:cubicBezTo>
                    <a:pt x="441" y="3138"/>
                    <a:pt x="395" y="3198"/>
                    <a:pt x="367" y="3272"/>
                  </a:cubicBezTo>
                  <a:lnTo>
                    <a:pt x="307" y="3374"/>
                  </a:lnTo>
                  <a:cubicBezTo>
                    <a:pt x="293" y="3402"/>
                    <a:pt x="279" y="3448"/>
                    <a:pt x="251" y="3476"/>
                  </a:cubicBezTo>
                  <a:lnTo>
                    <a:pt x="147" y="3642"/>
                  </a:lnTo>
                  <a:lnTo>
                    <a:pt x="147" y="3642"/>
                  </a:lnTo>
                  <a:cubicBezTo>
                    <a:pt x="141" y="3645"/>
                    <a:pt x="136" y="3649"/>
                    <a:pt x="131" y="3652"/>
                  </a:cubicBezTo>
                  <a:lnTo>
                    <a:pt x="137" y="3657"/>
                  </a:lnTo>
                  <a:lnTo>
                    <a:pt x="137" y="3657"/>
                  </a:lnTo>
                  <a:lnTo>
                    <a:pt x="131" y="3666"/>
                  </a:lnTo>
                  <a:lnTo>
                    <a:pt x="1" y="3870"/>
                  </a:lnTo>
                  <a:lnTo>
                    <a:pt x="191" y="3726"/>
                  </a:lnTo>
                  <a:cubicBezTo>
                    <a:pt x="455" y="3504"/>
                    <a:pt x="673" y="3240"/>
                    <a:pt x="849" y="2948"/>
                  </a:cubicBezTo>
                  <a:cubicBezTo>
                    <a:pt x="1025" y="2657"/>
                    <a:pt x="1158" y="2333"/>
                    <a:pt x="1246" y="2009"/>
                  </a:cubicBezTo>
                  <a:cubicBezTo>
                    <a:pt x="1260" y="1921"/>
                    <a:pt x="1274" y="1833"/>
                    <a:pt x="1288" y="1760"/>
                  </a:cubicBezTo>
                  <a:lnTo>
                    <a:pt x="1320" y="1629"/>
                  </a:lnTo>
                  <a:lnTo>
                    <a:pt x="1320" y="1496"/>
                  </a:lnTo>
                  <a:cubicBezTo>
                    <a:pt x="1334" y="1425"/>
                    <a:pt x="1334" y="1337"/>
                    <a:pt x="1348" y="1250"/>
                  </a:cubicBezTo>
                  <a:lnTo>
                    <a:pt x="1334" y="1000"/>
                  </a:lnTo>
                  <a:lnTo>
                    <a:pt x="1334" y="866"/>
                  </a:lnTo>
                  <a:lnTo>
                    <a:pt x="1320" y="736"/>
                  </a:lnTo>
                  <a:lnTo>
                    <a:pt x="1288" y="486"/>
                  </a:lnTo>
                  <a:cubicBezTo>
                    <a:pt x="1260" y="324"/>
                    <a:pt x="1218" y="163"/>
                    <a:pt x="1172" y="1"/>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8"/>
            <p:cNvSpPr/>
            <p:nvPr/>
          </p:nvSpPr>
          <p:spPr>
            <a:xfrm>
              <a:off x="5749600" y="2345000"/>
              <a:ext cx="51750" cy="114425"/>
            </a:xfrm>
            <a:custGeom>
              <a:avLst/>
              <a:gdLst/>
              <a:ahLst/>
              <a:cxnLst/>
              <a:rect l="l" t="t" r="r" b="b"/>
              <a:pathLst>
                <a:path w="2070" h="4577" extrusionOk="0">
                  <a:moveTo>
                    <a:pt x="574" y="1"/>
                  </a:moveTo>
                  <a:cubicBezTo>
                    <a:pt x="557" y="1"/>
                    <a:pt x="543" y="15"/>
                    <a:pt x="528" y="43"/>
                  </a:cubicBezTo>
                  <a:cubicBezTo>
                    <a:pt x="469" y="440"/>
                    <a:pt x="1" y="4028"/>
                    <a:pt x="1964" y="4573"/>
                  </a:cubicBezTo>
                  <a:cubicBezTo>
                    <a:pt x="1969" y="4576"/>
                    <a:pt x="1974" y="4577"/>
                    <a:pt x="1979" y="4577"/>
                  </a:cubicBezTo>
                  <a:cubicBezTo>
                    <a:pt x="2004" y="4577"/>
                    <a:pt x="2023" y="4551"/>
                    <a:pt x="2023" y="4528"/>
                  </a:cubicBezTo>
                  <a:lnTo>
                    <a:pt x="2069" y="3958"/>
                  </a:lnTo>
                  <a:cubicBezTo>
                    <a:pt x="2069" y="3958"/>
                    <a:pt x="2069" y="3940"/>
                    <a:pt x="2052" y="3940"/>
                  </a:cubicBezTo>
                  <a:cubicBezTo>
                    <a:pt x="1981" y="3796"/>
                    <a:pt x="1218" y="2357"/>
                    <a:pt x="1482" y="205"/>
                  </a:cubicBezTo>
                  <a:cubicBezTo>
                    <a:pt x="1482" y="190"/>
                    <a:pt x="1468" y="159"/>
                    <a:pt x="1454" y="159"/>
                  </a:cubicBezTo>
                  <a:cubicBezTo>
                    <a:pt x="1306" y="117"/>
                    <a:pt x="778" y="1"/>
                    <a:pt x="574"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8"/>
            <p:cNvSpPr/>
            <p:nvPr/>
          </p:nvSpPr>
          <p:spPr>
            <a:xfrm>
              <a:off x="5764300" y="2349750"/>
              <a:ext cx="29650" cy="99300"/>
            </a:xfrm>
            <a:custGeom>
              <a:avLst/>
              <a:gdLst/>
              <a:ahLst/>
              <a:cxnLst/>
              <a:rect l="l" t="t" r="r" b="b"/>
              <a:pathLst>
                <a:path w="1186" h="3972" extrusionOk="0">
                  <a:moveTo>
                    <a:pt x="57" y="0"/>
                  </a:moveTo>
                  <a:cubicBezTo>
                    <a:pt x="14" y="352"/>
                    <a:pt x="0" y="718"/>
                    <a:pt x="0" y="1070"/>
                  </a:cubicBezTo>
                  <a:cubicBezTo>
                    <a:pt x="0" y="1422"/>
                    <a:pt x="28" y="1773"/>
                    <a:pt x="74" y="2125"/>
                  </a:cubicBezTo>
                  <a:cubicBezTo>
                    <a:pt x="102" y="2315"/>
                    <a:pt x="130" y="2477"/>
                    <a:pt x="190" y="2653"/>
                  </a:cubicBezTo>
                  <a:cubicBezTo>
                    <a:pt x="232" y="2829"/>
                    <a:pt x="292" y="3004"/>
                    <a:pt x="366" y="3166"/>
                  </a:cubicBezTo>
                  <a:cubicBezTo>
                    <a:pt x="440" y="3328"/>
                    <a:pt x="542" y="3486"/>
                    <a:pt x="658" y="3620"/>
                  </a:cubicBezTo>
                  <a:cubicBezTo>
                    <a:pt x="778" y="3750"/>
                    <a:pt x="922" y="3870"/>
                    <a:pt x="1098" y="3926"/>
                  </a:cubicBezTo>
                  <a:lnTo>
                    <a:pt x="1186" y="3972"/>
                  </a:lnTo>
                  <a:lnTo>
                    <a:pt x="1157" y="3884"/>
                  </a:lnTo>
                  <a:cubicBezTo>
                    <a:pt x="1055" y="3574"/>
                    <a:pt x="968" y="3268"/>
                    <a:pt x="894" y="2959"/>
                  </a:cubicBezTo>
                  <a:cubicBezTo>
                    <a:pt x="820" y="2653"/>
                    <a:pt x="760" y="2329"/>
                    <a:pt x="718" y="2023"/>
                  </a:cubicBezTo>
                  <a:cubicBezTo>
                    <a:pt x="658" y="1699"/>
                    <a:pt x="630" y="1393"/>
                    <a:pt x="630" y="1070"/>
                  </a:cubicBezTo>
                  <a:cubicBezTo>
                    <a:pt x="630" y="746"/>
                    <a:pt x="644" y="426"/>
                    <a:pt x="746" y="117"/>
                  </a:cubicBezTo>
                  <a:lnTo>
                    <a:pt x="746" y="117"/>
                  </a:lnTo>
                  <a:cubicBezTo>
                    <a:pt x="630" y="426"/>
                    <a:pt x="602" y="746"/>
                    <a:pt x="584" y="1070"/>
                  </a:cubicBezTo>
                  <a:cubicBezTo>
                    <a:pt x="584" y="1393"/>
                    <a:pt x="616" y="1714"/>
                    <a:pt x="658" y="2023"/>
                  </a:cubicBezTo>
                  <a:cubicBezTo>
                    <a:pt x="690" y="2343"/>
                    <a:pt x="746" y="2667"/>
                    <a:pt x="820" y="2976"/>
                  </a:cubicBezTo>
                  <a:cubicBezTo>
                    <a:pt x="887" y="3266"/>
                    <a:pt x="965" y="3547"/>
                    <a:pt x="1055" y="3824"/>
                  </a:cubicBezTo>
                  <a:lnTo>
                    <a:pt x="1055" y="3824"/>
                  </a:lnTo>
                  <a:cubicBezTo>
                    <a:pt x="926" y="3763"/>
                    <a:pt x="816" y="3673"/>
                    <a:pt x="718" y="3560"/>
                  </a:cubicBezTo>
                  <a:cubicBezTo>
                    <a:pt x="602" y="3430"/>
                    <a:pt x="514" y="3282"/>
                    <a:pt x="440" y="3135"/>
                  </a:cubicBezTo>
                  <a:cubicBezTo>
                    <a:pt x="278" y="2814"/>
                    <a:pt x="204" y="2463"/>
                    <a:pt x="144" y="2125"/>
                  </a:cubicBezTo>
                  <a:cubicBezTo>
                    <a:pt x="88" y="1773"/>
                    <a:pt x="57" y="1422"/>
                    <a:pt x="42" y="1070"/>
                  </a:cubicBezTo>
                  <a:cubicBezTo>
                    <a:pt x="28" y="718"/>
                    <a:pt x="28" y="366"/>
                    <a:pt x="57"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8"/>
            <p:cNvSpPr/>
            <p:nvPr/>
          </p:nvSpPr>
          <p:spPr>
            <a:xfrm>
              <a:off x="5662825" y="2269100"/>
              <a:ext cx="9500" cy="2575"/>
            </a:xfrm>
            <a:custGeom>
              <a:avLst/>
              <a:gdLst/>
              <a:ahLst/>
              <a:cxnLst/>
              <a:rect l="l" t="t" r="r" b="b"/>
              <a:pathLst>
                <a:path w="380" h="103" extrusionOk="0">
                  <a:moveTo>
                    <a:pt x="28" y="1"/>
                  </a:moveTo>
                  <a:cubicBezTo>
                    <a:pt x="14" y="1"/>
                    <a:pt x="0" y="15"/>
                    <a:pt x="0" y="29"/>
                  </a:cubicBezTo>
                  <a:cubicBezTo>
                    <a:pt x="0" y="47"/>
                    <a:pt x="14" y="61"/>
                    <a:pt x="28" y="75"/>
                  </a:cubicBezTo>
                  <a:lnTo>
                    <a:pt x="320" y="103"/>
                  </a:lnTo>
                  <a:cubicBezTo>
                    <a:pt x="352" y="103"/>
                    <a:pt x="380" y="89"/>
                    <a:pt x="380" y="61"/>
                  </a:cubicBezTo>
                  <a:cubicBezTo>
                    <a:pt x="380" y="29"/>
                    <a:pt x="352" y="15"/>
                    <a:pt x="320" y="15"/>
                  </a:cubicBezTo>
                  <a:lnTo>
                    <a:pt x="28" y="1"/>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8"/>
            <p:cNvSpPr/>
            <p:nvPr/>
          </p:nvSpPr>
          <p:spPr>
            <a:xfrm>
              <a:off x="5663525" y="2264725"/>
              <a:ext cx="9525" cy="4200"/>
            </a:xfrm>
            <a:custGeom>
              <a:avLst/>
              <a:gdLst/>
              <a:ahLst/>
              <a:cxnLst/>
              <a:rect l="l" t="t" r="r" b="b"/>
              <a:pathLst>
                <a:path w="381" h="168" extrusionOk="0">
                  <a:moveTo>
                    <a:pt x="42" y="0"/>
                  </a:moveTo>
                  <a:cubicBezTo>
                    <a:pt x="28" y="0"/>
                    <a:pt x="14" y="0"/>
                    <a:pt x="14" y="14"/>
                  </a:cubicBezTo>
                  <a:cubicBezTo>
                    <a:pt x="0" y="28"/>
                    <a:pt x="14" y="60"/>
                    <a:pt x="28" y="60"/>
                  </a:cubicBezTo>
                  <a:lnTo>
                    <a:pt x="306" y="162"/>
                  </a:lnTo>
                  <a:cubicBezTo>
                    <a:pt x="315" y="166"/>
                    <a:pt x="323" y="167"/>
                    <a:pt x="330" y="167"/>
                  </a:cubicBezTo>
                  <a:cubicBezTo>
                    <a:pt x="351" y="167"/>
                    <a:pt x="366" y="154"/>
                    <a:pt x="366" y="134"/>
                  </a:cubicBezTo>
                  <a:cubicBezTo>
                    <a:pt x="380" y="102"/>
                    <a:pt x="366" y="88"/>
                    <a:pt x="338" y="74"/>
                  </a:cubicBezTo>
                  <a:lnTo>
                    <a:pt x="42" y="0"/>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8"/>
            <p:cNvSpPr/>
            <p:nvPr/>
          </p:nvSpPr>
          <p:spPr>
            <a:xfrm>
              <a:off x="5665000" y="2259600"/>
              <a:ext cx="8825" cy="5625"/>
            </a:xfrm>
            <a:custGeom>
              <a:avLst/>
              <a:gdLst/>
              <a:ahLst/>
              <a:cxnLst/>
              <a:rect l="l" t="t" r="r" b="b"/>
              <a:pathLst>
                <a:path w="353" h="225" extrusionOk="0">
                  <a:moveTo>
                    <a:pt x="57" y="1"/>
                  </a:moveTo>
                  <a:cubicBezTo>
                    <a:pt x="43" y="1"/>
                    <a:pt x="29" y="1"/>
                    <a:pt x="15" y="15"/>
                  </a:cubicBezTo>
                  <a:cubicBezTo>
                    <a:pt x="1" y="29"/>
                    <a:pt x="15" y="43"/>
                    <a:pt x="29" y="57"/>
                  </a:cubicBezTo>
                  <a:lnTo>
                    <a:pt x="265" y="219"/>
                  </a:lnTo>
                  <a:lnTo>
                    <a:pt x="279" y="219"/>
                  </a:lnTo>
                  <a:cubicBezTo>
                    <a:pt x="283" y="223"/>
                    <a:pt x="288" y="225"/>
                    <a:pt x="294" y="225"/>
                  </a:cubicBezTo>
                  <a:cubicBezTo>
                    <a:pt x="308" y="225"/>
                    <a:pt x="325" y="215"/>
                    <a:pt x="335" y="205"/>
                  </a:cubicBezTo>
                  <a:cubicBezTo>
                    <a:pt x="353" y="177"/>
                    <a:pt x="335" y="145"/>
                    <a:pt x="321" y="145"/>
                  </a:cubicBezTo>
                  <a:lnTo>
                    <a:pt x="57" y="1"/>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8"/>
            <p:cNvSpPr/>
            <p:nvPr/>
          </p:nvSpPr>
          <p:spPr>
            <a:xfrm>
              <a:off x="5789175" y="2272450"/>
              <a:ext cx="9525" cy="2575"/>
            </a:xfrm>
            <a:custGeom>
              <a:avLst/>
              <a:gdLst/>
              <a:ahLst/>
              <a:cxnLst/>
              <a:rect l="l" t="t" r="r" b="b"/>
              <a:pathLst>
                <a:path w="381" h="103" extrusionOk="0">
                  <a:moveTo>
                    <a:pt x="46" y="1"/>
                  </a:moveTo>
                  <a:cubicBezTo>
                    <a:pt x="29" y="15"/>
                    <a:pt x="1" y="29"/>
                    <a:pt x="1" y="57"/>
                  </a:cubicBezTo>
                  <a:cubicBezTo>
                    <a:pt x="15" y="88"/>
                    <a:pt x="29" y="103"/>
                    <a:pt x="60" y="103"/>
                  </a:cubicBezTo>
                  <a:lnTo>
                    <a:pt x="352" y="71"/>
                  </a:lnTo>
                  <a:cubicBezTo>
                    <a:pt x="367" y="57"/>
                    <a:pt x="381" y="43"/>
                    <a:pt x="381" y="29"/>
                  </a:cubicBezTo>
                  <a:cubicBezTo>
                    <a:pt x="381" y="15"/>
                    <a:pt x="367" y="1"/>
                    <a:pt x="352"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8"/>
            <p:cNvSpPr/>
            <p:nvPr/>
          </p:nvSpPr>
          <p:spPr>
            <a:xfrm>
              <a:off x="5788475" y="2268050"/>
              <a:ext cx="9525" cy="3975"/>
            </a:xfrm>
            <a:custGeom>
              <a:avLst/>
              <a:gdLst/>
              <a:ahLst/>
              <a:cxnLst/>
              <a:rect l="l" t="t" r="r" b="b"/>
              <a:pathLst>
                <a:path w="381" h="159" extrusionOk="0">
                  <a:moveTo>
                    <a:pt x="338" y="1"/>
                  </a:moveTo>
                  <a:lnTo>
                    <a:pt x="43" y="57"/>
                  </a:lnTo>
                  <a:lnTo>
                    <a:pt x="43" y="71"/>
                  </a:lnTo>
                  <a:cubicBezTo>
                    <a:pt x="15" y="71"/>
                    <a:pt x="1" y="103"/>
                    <a:pt x="15" y="131"/>
                  </a:cubicBezTo>
                  <a:cubicBezTo>
                    <a:pt x="15" y="145"/>
                    <a:pt x="43" y="159"/>
                    <a:pt x="74" y="159"/>
                  </a:cubicBezTo>
                  <a:lnTo>
                    <a:pt x="352" y="57"/>
                  </a:lnTo>
                  <a:cubicBezTo>
                    <a:pt x="366" y="57"/>
                    <a:pt x="380" y="43"/>
                    <a:pt x="380" y="15"/>
                  </a:cubicBezTo>
                  <a:cubicBezTo>
                    <a:pt x="366" y="1"/>
                    <a:pt x="352" y="1"/>
                    <a:pt x="338"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8"/>
            <p:cNvSpPr/>
            <p:nvPr/>
          </p:nvSpPr>
          <p:spPr>
            <a:xfrm>
              <a:off x="5787675" y="2262725"/>
              <a:ext cx="8825" cy="5700"/>
            </a:xfrm>
            <a:custGeom>
              <a:avLst/>
              <a:gdLst/>
              <a:ahLst/>
              <a:cxnLst/>
              <a:rect l="l" t="t" r="r" b="b"/>
              <a:pathLst>
                <a:path w="353" h="228" extrusionOk="0">
                  <a:moveTo>
                    <a:pt x="323" y="0"/>
                  </a:moveTo>
                  <a:cubicBezTo>
                    <a:pt x="319" y="0"/>
                    <a:pt x="315" y="2"/>
                    <a:pt x="310" y="6"/>
                  </a:cubicBezTo>
                  <a:lnTo>
                    <a:pt x="47" y="140"/>
                  </a:lnTo>
                  <a:lnTo>
                    <a:pt x="33" y="140"/>
                  </a:lnTo>
                  <a:cubicBezTo>
                    <a:pt x="18" y="154"/>
                    <a:pt x="1" y="182"/>
                    <a:pt x="18" y="196"/>
                  </a:cubicBezTo>
                  <a:cubicBezTo>
                    <a:pt x="33" y="228"/>
                    <a:pt x="61" y="228"/>
                    <a:pt x="89" y="228"/>
                  </a:cubicBezTo>
                  <a:lnTo>
                    <a:pt x="339" y="66"/>
                  </a:lnTo>
                  <a:cubicBezTo>
                    <a:pt x="353" y="52"/>
                    <a:pt x="353" y="38"/>
                    <a:pt x="353" y="20"/>
                  </a:cubicBezTo>
                  <a:cubicBezTo>
                    <a:pt x="343" y="10"/>
                    <a:pt x="333" y="0"/>
                    <a:pt x="323"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8"/>
            <p:cNvSpPr/>
            <p:nvPr/>
          </p:nvSpPr>
          <p:spPr>
            <a:xfrm>
              <a:off x="5748900" y="2251150"/>
              <a:ext cx="42850" cy="38875"/>
            </a:xfrm>
            <a:custGeom>
              <a:avLst/>
              <a:gdLst/>
              <a:ahLst/>
              <a:cxnLst/>
              <a:rect l="l" t="t" r="r" b="b"/>
              <a:pathLst>
                <a:path w="1714" h="1555" extrusionOk="0">
                  <a:moveTo>
                    <a:pt x="864" y="1"/>
                  </a:moveTo>
                  <a:cubicBezTo>
                    <a:pt x="796" y="1"/>
                    <a:pt x="727" y="10"/>
                    <a:pt x="658" y="29"/>
                  </a:cubicBezTo>
                  <a:cubicBezTo>
                    <a:pt x="233" y="149"/>
                    <a:pt x="1" y="571"/>
                    <a:pt x="117" y="983"/>
                  </a:cubicBezTo>
                  <a:cubicBezTo>
                    <a:pt x="213" y="1324"/>
                    <a:pt x="523" y="1554"/>
                    <a:pt x="860" y="1554"/>
                  </a:cubicBezTo>
                  <a:cubicBezTo>
                    <a:pt x="930" y="1554"/>
                    <a:pt x="1000" y="1545"/>
                    <a:pt x="1070" y="1524"/>
                  </a:cubicBezTo>
                  <a:cubicBezTo>
                    <a:pt x="1482" y="1422"/>
                    <a:pt x="1714" y="983"/>
                    <a:pt x="1612" y="571"/>
                  </a:cubicBezTo>
                  <a:cubicBezTo>
                    <a:pt x="1515" y="231"/>
                    <a:pt x="1203" y="1"/>
                    <a:pt x="864"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8"/>
            <p:cNvSpPr/>
            <p:nvPr/>
          </p:nvSpPr>
          <p:spPr>
            <a:xfrm>
              <a:off x="5750300" y="2250475"/>
              <a:ext cx="40050" cy="40300"/>
            </a:xfrm>
            <a:custGeom>
              <a:avLst/>
              <a:gdLst/>
              <a:ahLst/>
              <a:cxnLst/>
              <a:rect l="l" t="t" r="r" b="b"/>
              <a:pathLst>
                <a:path w="1602" h="1612" extrusionOk="0">
                  <a:moveTo>
                    <a:pt x="792" y="56"/>
                  </a:moveTo>
                  <a:cubicBezTo>
                    <a:pt x="1130" y="56"/>
                    <a:pt x="1426" y="278"/>
                    <a:pt x="1528" y="616"/>
                  </a:cubicBezTo>
                  <a:cubicBezTo>
                    <a:pt x="1542" y="672"/>
                    <a:pt x="1542" y="746"/>
                    <a:pt x="1542" y="806"/>
                  </a:cubicBezTo>
                  <a:cubicBezTo>
                    <a:pt x="1542" y="1143"/>
                    <a:pt x="1338" y="1435"/>
                    <a:pt x="1000" y="1523"/>
                  </a:cubicBezTo>
                  <a:cubicBezTo>
                    <a:pt x="940" y="1551"/>
                    <a:pt x="866" y="1551"/>
                    <a:pt x="810" y="1551"/>
                  </a:cubicBezTo>
                  <a:cubicBezTo>
                    <a:pt x="486" y="1551"/>
                    <a:pt x="177" y="1333"/>
                    <a:pt x="89" y="1010"/>
                  </a:cubicBezTo>
                  <a:cubicBezTo>
                    <a:pt x="75" y="936"/>
                    <a:pt x="61" y="862"/>
                    <a:pt x="61" y="806"/>
                  </a:cubicBezTo>
                  <a:cubicBezTo>
                    <a:pt x="61" y="468"/>
                    <a:pt x="282" y="176"/>
                    <a:pt x="602" y="88"/>
                  </a:cubicBezTo>
                  <a:cubicBezTo>
                    <a:pt x="676" y="71"/>
                    <a:pt x="736" y="56"/>
                    <a:pt x="792" y="56"/>
                  </a:cubicBezTo>
                  <a:close/>
                  <a:moveTo>
                    <a:pt x="792" y="0"/>
                  </a:moveTo>
                  <a:cubicBezTo>
                    <a:pt x="736" y="0"/>
                    <a:pt x="662" y="14"/>
                    <a:pt x="588" y="28"/>
                  </a:cubicBezTo>
                  <a:cubicBezTo>
                    <a:pt x="237" y="130"/>
                    <a:pt x="1" y="454"/>
                    <a:pt x="1" y="806"/>
                  </a:cubicBezTo>
                  <a:cubicBezTo>
                    <a:pt x="1" y="880"/>
                    <a:pt x="19" y="950"/>
                    <a:pt x="33" y="1024"/>
                  </a:cubicBezTo>
                  <a:cubicBezTo>
                    <a:pt x="135" y="1376"/>
                    <a:pt x="458" y="1611"/>
                    <a:pt x="810" y="1611"/>
                  </a:cubicBezTo>
                  <a:cubicBezTo>
                    <a:pt x="880" y="1611"/>
                    <a:pt x="954" y="1611"/>
                    <a:pt x="1014" y="1583"/>
                  </a:cubicBezTo>
                  <a:cubicBezTo>
                    <a:pt x="1380" y="1495"/>
                    <a:pt x="1601" y="1172"/>
                    <a:pt x="1601" y="806"/>
                  </a:cubicBezTo>
                  <a:cubicBezTo>
                    <a:pt x="1601" y="746"/>
                    <a:pt x="1601" y="672"/>
                    <a:pt x="1570" y="598"/>
                  </a:cubicBezTo>
                  <a:cubicBezTo>
                    <a:pt x="1482" y="232"/>
                    <a:pt x="1162" y="0"/>
                    <a:pt x="7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8"/>
            <p:cNvSpPr/>
            <p:nvPr/>
          </p:nvSpPr>
          <p:spPr>
            <a:xfrm>
              <a:off x="5748900" y="2252975"/>
              <a:ext cx="42850" cy="38750"/>
            </a:xfrm>
            <a:custGeom>
              <a:avLst/>
              <a:gdLst/>
              <a:ahLst/>
              <a:cxnLst/>
              <a:rect l="l" t="t" r="r" b="b"/>
              <a:pathLst>
                <a:path w="1714" h="1550" extrusionOk="0">
                  <a:moveTo>
                    <a:pt x="858" y="1"/>
                  </a:moveTo>
                  <a:cubicBezTo>
                    <a:pt x="787" y="1"/>
                    <a:pt x="716" y="10"/>
                    <a:pt x="644" y="30"/>
                  </a:cubicBezTo>
                  <a:cubicBezTo>
                    <a:pt x="233" y="132"/>
                    <a:pt x="1" y="558"/>
                    <a:pt x="117" y="984"/>
                  </a:cubicBezTo>
                  <a:cubicBezTo>
                    <a:pt x="214" y="1330"/>
                    <a:pt x="521" y="1549"/>
                    <a:pt x="861" y="1549"/>
                  </a:cubicBezTo>
                  <a:cubicBezTo>
                    <a:pt x="926" y="1549"/>
                    <a:pt x="991" y="1541"/>
                    <a:pt x="1056" y="1525"/>
                  </a:cubicBezTo>
                  <a:cubicBezTo>
                    <a:pt x="1464" y="1409"/>
                    <a:pt x="1714" y="984"/>
                    <a:pt x="1598" y="572"/>
                  </a:cubicBezTo>
                  <a:cubicBezTo>
                    <a:pt x="1502" y="220"/>
                    <a:pt x="1194" y="1"/>
                    <a:pt x="8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8"/>
            <p:cNvSpPr/>
            <p:nvPr/>
          </p:nvSpPr>
          <p:spPr>
            <a:xfrm>
              <a:off x="5756200" y="2259525"/>
              <a:ext cx="27900" cy="25450"/>
            </a:xfrm>
            <a:custGeom>
              <a:avLst/>
              <a:gdLst/>
              <a:ahLst/>
              <a:cxnLst/>
              <a:rect l="l" t="t" r="r" b="b"/>
              <a:pathLst>
                <a:path w="1116" h="1018" extrusionOk="0">
                  <a:moveTo>
                    <a:pt x="556" y="0"/>
                  </a:moveTo>
                  <a:cubicBezTo>
                    <a:pt x="513" y="0"/>
                    <a:pt x="469" y="6"/>
                    <a:pt x="426" y="18"/>
                  </a:cubicBezTo>
                  <a:cubicBezTo>
                    <a:pt x="162" y="92"/>
                    <a:pt x="1" y="370"/>
                    <a:pt x="89" y="648"/>
                  </a:cubicBezTo>
                  <a:cubicBezTo>
                    <a:pt x="150" y="868"/>
                    <a:pt x="345" y="1017"/>
                    <a:pt x="561" y="1017"/>
                  </a:cubicBezTo>
                  <a:cubicBezTo>
                    <a:pt x="603" y="1017"/>
                    <a:pt x="647" y="1012"/>
                    <a:pt x="690" y="999"/>
                  </a:cubicBezTo>
                  <a:cubicBezTo>
                    <a:pt x="968" y="926"/>
                    <a:pt x="1116" y="648"/>
                    <a:pt x="1042" y="384"/>
                  </a:cubicBezTo>
                  <a:cubicBezTo>
                    <a:pt x="980" y="151"/>
                    <a:pt x="775" y="0"/>
                    <a:pt x="5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8"/>
            <p:cNvSpPr/>
            <p:nvPr/>
          </p:nvSpPr>
          <p:spPr>
            <a:xfrm>
              <a:off x="5775625" y="2265150"/>
              <a:ext cx="9525" cy="6400"/>
            </a:xfrm>
            <a:custGeom>
              <a:avLst/>
              <a:gdLst/>
              <a:ahLst/>
              <a:cxnLst/>
              <a:rect l="l" t="t" r="r" b="b"/>
              <a:pathLst>
                <a:path w="381" h="256" extrusionOk="0">
                  <a:moveTo>
                    <a:pt x="237" y="0"/>
                  </a:moveTo>
                  <a:cubicBezTo>
                    <a:pt x="214" y="0"/>
                    <a:pt x="189" y="4"/>
                    <a:pt x="163" y="11"/>
                  </a:cubicBezTo>
                  <a:cubicBezTo>
                    <a:pt x="75" y="43"/>
                    <a:pt x="1" y="117"/>
                    <a:pt x="15" y="173"/>
                  </a:cubicBezTo>
                  <a:cubicBezTo>
                    <a:pt x="37" y="220"/>
                    <a:pt x="96" y="256"/>
                    <a:pt x="171" y="256"/>
                  </a:cubicBezTo>
                  <a:cubicBezTo>
                    <a:pt x="192" y="256"/>
                    <a:pt x="214" y="253"/>
                    <a:pt x="237" y="247"/>
                  </a:cubicBezTo>
                  <a:cubicBezTo>
                    <a:pt x="325" y="219"/>
                    <a:pt x="381" y="145"/>
                    <a:pt x="367" y="85"/>
                  </a:cubicBezTo>
                  <a:cubicBezTo>
                    <a:pt x="356" y="30"/>
                    <a:pt x="305" y="0"/>
                    <a:pt x="2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8"/>
            <p:cNvSpPr/>
            <p:nvPr/>
          </p:nvSpPr>
          <p:spPr>
            <a:xfrm>
              <a:off x="5670475" y="2251775"/>
              <a:ext cx="41075" cy="39100"/>
            </a:xfrm>
            <a:custGeom>
              <a:avLst/>
              <a:gdLst/>
              <a:ahLst/>
              <a:cxnLst/>
              <a:rect l="l" t="t" r="r" b="b"/>
              <a:pathLst>
                <a:path w="1643" h="1564" extrusionOk="0">
                  <a:moveTo>
                    <a:pt x="830" y="1"/>
                  </a:moveTo>
                  <a:cubicBezTo>
                    <a:pt x="439" y="1"/>
                    <a:pt x="99" y="295"/>
                    <a:pt x="60" y="694"/>
                  </a:cubicBezTo>
                  <a:cubicBezTo>
                    <a:pt x="0" y="1120"/>
                    <a:pt x="310" y="1513"/>
                    <a:pt x="732" y="1559"/>
                  </a:cubicBezTo>
                  <a:cubicBezTo>
                    <a:pt x="758" y="1562"/>
                    <a:pt x="784" y="1563"/>
                    <a:pt x="810" y="1563"/>
                  </a:cubicBezTo>
                  <a:cubicBezTo>
                    <a:pt x="1203" y="1563"/>
                    <a:pt x="1543" y="1269"/>
                    <a:pt x="1583" y="870"/>
                  </a:cubicBezTo>
                  <a:cubicBezTo>
                    <a:pt x="1643" y="444"/>
                    <a:pt x="1333" y="50"/>
                    <a:pt x="908" y="4"/>
                  </a:cubicBezTo>
                  <a:cubicBezTo>
                    <a:pt x="881" y="2"/>
                    <a:pt x="855" y="1"/>
                    <a:pt x="830"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8"/>
            <p:cNvSpPr/>
            <p:nvPr/>
          </p:nvSpPr>
          <p:spPr>
            <a:xfrm>
              <a:off x="5670825" y="2251175"/>
              <a:ext cx="40375" cy="40300"/>
            </a:xfrm>
            <a:custGeom>
              <a:avLst/>
              <a:gdLst/>
              <a:ahLst/>
              <a:cxnLst/>
              <a:rect l="l" t="t" r="r" b="b"/>
              <a:pathLst>
                <a:path w="1615" h="1612" extrusionOk="0">
                  <a:moveTo>
                    <a:pt x="894" y="60"/>
                  </a:moveTo>
                  <a:cubicBezTo>
                    <a:pt x="1277" y="102"/>
                    <a:pt x="1555" y="426"/>
                    <a:pt x="1555" y="806"/>
                  </a:cubicBezTo>
                  <a:cubicBezTo>
                    <a:pt x="1555" y="834"/>
                    <a:pt x="1555" y="866"/>
                    <a:pt x="1541" y="894"/>
                  </a:cubicBezTo>
                  <a:cubicBezTo>
                    <a:pt x="1495" y="1274"/>
                    <a:pt x="1175" y="1555"/>
                    <a:pt x="806" y="1555"/>
                  </a:cubicBezTo>
                  <a:lnTo>
                    <a:pt x="718" y="1555"/>
                  </a:lnTo>
                  <a:cubicBezTo>
                    <a:pt x="338" y="1509"/>
                    <a:pt x="60" y="1186"/>
                    <a:pt x="60" y="806"/>
                  </a:cubicBezTo>
                  <a:cubicBezTo>
                    <a:pt x="60" y="778"/>
                    <a:pt x="60" y="746"/>
                    <a:pt x="74" y="718"/>
                  </a:cubicBezTo>
                  <a:cubicBezTo>
                    <a:pt x="120" y="338"/>
                    <a:pt x="440" y="60"/>
                    <a:pt x="806" y="60"/>
                  </a:cubicBezTo>
                  <a:close/>
                  <a:moveTo>
                    <a:pt x="806" y="0"/>
                  </a:moveTo>
                  <a:cubicBezTo>
                    <a:pt x="412" y="0"/>
                    <a:pt x="60" y="306"/>
                    <a:pt x="14" y="718"/>
                  </a:cubicBezTo>
                  <a:cubicBezTo>
                    <a:pt x="0" y="746"/>
                    <a:pt x="0" y="778"/>
                    <a:pt x="0" y="806"/>
                  </a:cubicBezTo>
                  <a:cubicBezTo>
                    <a:pt x="0" y="1217"/>
                    <a:pt x="310" y="1569"/>
                    <a:pt x="718" y="1611"/>
                  </a:cubicBezTo>
                  <a:lnTo>
                    <a:pt x="806" y="1611"/>
                  </a:lnTo>
                  <a:cubicBezTo>
                    <a:pt x="1203" y="1611"/>
                    <a:pt x="1555" y="1305"/>
                    <a:pt x="1597" y="894"/>
                  </a:cubicBezTo>
                  <a:cubicBezTo>
                    <a:pt x="1615" y="866"/>
                    <a:pt x="1615" y="834"/>
                    <a:pt x="1615" y="806"/>
                  </a:cubicBezTo>
                  <a:cubicBezTo>
                    <a:pt x="1615" y="394"/>
                    <a:pt x="1305" y="43"/>
                    <a:pt x="8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8"/>
            <p:cNvSpPr/>
            <p:nvPr/>
          </p:nvSpPr>
          <p:spPr>
            <a:xfrm>
              <a:off x="5671175" y="2253525"/>
              <a:ext cx="40375" cy="38825"/>
            </a:xfrm>
            <a:custGeom>
              <a:avLst/>
              <a:gdLst/>
              <a:ahLst/>
              <a:cxnLst/>
              <a:rect l="l" t="t" r="r" b="b"/>
              <a:pathLst>
                <a:path w="1615" h="1553" extrusionOk="0">
                  <a:moveTo>
                    <a:pt x="792" y="1"/>
                  </a:moveTo>
                  <a:cubicBezTo>
                    <a:pt x="410" y="1"/>
                    <a:pt x="85" y="294"/>
                    <a:pt x="46" y="684"/>
                  </a:cubicBezTo>
                  <a:cubicBezTo>
                    <a:pt x="0" y="1109"/>
                    <a:pt x="296" y="1503"/>
                    <a:pt x="721" y="1549"/>
                  </a:cubicBezTo>
                  <a:cubicBezTo>
                    <a:pt x="747" y="1552"/>
                    <a:pt x="773" y="1553"/>
                    <a:pt x="799" y="1553"/>
                  </a:cubicBezTo>
                  <a:cubicBezTo>
                    <a:pt x="1190" y="1553"/>
                    <a:pt x="1529" y="1259"/>
                    <a:pt x="1569" y="860"/>
                  </a:cubicBezTo>
                  <a:cubicBezTo>
                    <a:pt x="1615" y="434"/>
                    <a:pt x="1319" y="54"/>
                    <a:pt x="897" y="8"/>
                  </a:cubicBezTo>
                  <a:cubicBezTo>
                    <a:pt x="862" y="3"/>
                    <a:pt x="827" y="1"/>
                    <a:pt x="7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8"/>
            <p:cNvSpPr/>
            <p:nvPr/>
          </p:nvSpPr>
          <p:spPr>
            <a:xfrm>
              <a:off x="5678200" y="2260250"/>
              <a:ext cx="26400" cy="25125"/>
            </a:xfrm>
            <a:custGeom>
              <a:avLst/>
              <a:gdLst/>
              <a:ahLst/>
              <a:cxnLst/>
              <a:rect l="l" t="t" r="r" b="b"/>
              <a:pathLst>
                <a:path w="1056" h="1005" extrusionOk="0">
                  <a:moveTo>
                    <a:pt x="533" y="1"/>
                  </a:moveTo>
                  <a:cubicBezTo>
                    <a:pt x="276" y="1"/>
                    <a:pt x="55" y="195"/>
                    <a:pt x="29" y="443"/>
                  </a:cubicBezTo>
                  <a:cubicBezTo>
                    <a:pt x="1" y="721"/>
                    <a:pt x="191" y="970"/>
                    <a:pt x="468" y="999"/>
                  </a:cubicBezTo>
                  <a:cubicBezTo>
                    <a:pt x="495" y="1003"/>
                    <a:pt x="521" y="1005"/>
                    <a:pt x="546" y="1005"/>
                  </a:cubicBezTo>
                  <a:cubicBezTo>
                    <a:pt x="792" y="1005"/>
                    <a:pt x="999" y="814"/>
                    <a:pt x="1024" y="559"/>
                  </a:cubicBezTo>
                  <a:cubicBezTo>
                    <a:pt x="1056" y="281"/>
                    <a:pt x="862" y="31"/>
                    <a:pt x="584" y="3"/>
                  </a:cubicBezTo>
                  <a:cubicBezTo>
                    <a:pt x="567" y="1"/>
                    <a:pt x="550" y="1"/>
                    <a:pt x="53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8"/>
            <p:cNvSpPr/>
            <p:nvPr/>
          </p:nvSpPr>
          <p:spPr>
            <a:xfrm>
              <a:off x="5676000" y="2267550"/>
              <a:ext cx="9175" cy="6050"/>
            </a:xfrm>
            <a:custGeom>
              <a:avLst/>
              <a:gdLst/>
              <a:ahLst/>
              <a:cxnLst/>
              <a:rect l="l" t="t" r="r" b="b"/>
              <a:pathLst>
                <a:path w="367" h="242" extrusionOk="0">
                  <a:moveTo>
                    <a:pt x="168" y="1"/>
                  </a:moveTo>
                  <a:cubicBezTo>
                    <a:pt x="82" y="1"/>
                    <a:pt x="13" y="44"/>
                    <a:pt x="1" y="109"/>
                  </a:cubicBezTo>
                  <a:cubicBezTo>
                    <a:pt x="1" y="165"/>
                    <a:pt x="71" y="225"/>
                    <a:pt x="177" y="239"/>
                  </a:cubicBezTo>
                  <a:cubicBezTo>
                    <a:pt x="190" y="241"/>
                    <a:pt x="202" y="241"/>
                    <a:pt x="214" y="241"/>
                  </a:cubicBezTo>
                  <a:cubicBezTo>
                    <a:pt x="297" y="241"/>
                    <a:pt x="354" y="201"/>
                    <a:pt x="366" y="137"/>
                  </a:cubicBezTo>
                  <a:cubicBezTo>
                    <a:pt x="366" y="77"/>
                    <a:pt x="293" y="21"/>
                    <a:pt x="205" y="3"/>
                  </a:cubicBezTo>
                  <a:cubicBezTo>
                    <a:pt x="192" y="1"/>
                    <a:pt x="180" y="1"/>
                    <a:pt x="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8"/>
            <p:cNvSpPr/>
            <p:nvPr/>
          </p:nvSpPr>
          <p:spPr>
            <a:xfrm>
              <a:off x="5726125" y="2294100"/>
              <a:ext cx="19825" cy="13550"/>
            </a:xfrm>
            <a:custGeom>
              <a:avLst/>
              <a:gdLst/>
              <a:ahLst/>
              <a:cxnLst/>
              <a:rect l="l" t="t" r="r" b="b"/>
              <a:pathLst>
                <a:path w="793" h="542" extrusionOk="0">
                  <a:moveTo>
                    <a:pt x="759" y="1"/>
                  </a:moveTo>
                  <a:cubicBezTo>
                    <a:pt x="753" y="1"/>
                    <a:pt x="750" y="5"/>
                    <a:pt x="750" y="14"/>
                  </a:cubicBezTo>
                  <a:lnTo>
                    <a:pt x="750" y="28"/>
                  </a:lnTo>
                  <a:cubicBezTo>
                    <a:pt x="736" y="28"/>
                    <a:pt x="736" y="42"/>
                    <a:pt x="736" y="56"/>
                  </a:cubicBezTo>
                  <a:cubicBezTo>
                    <a:pt x="722" y="56"/>
                    <a:pt x="722" y="70"/>
                    <a:pt x="704" y="84"/>
                  </a:cubicBezTo>
                  <a:cubicBezTo>
                    <a:pt x="690" y="102"/>
                    <a:pt x="690" y="130"/>
                    <a:pt x="676" y="144"/>
                  </a:cubicBezTo>
                  <a:cubicBezTo>
                    <a:pt x="662" y="158"/>
                    <a:pt x="648" y="172"/>
                    <a:pt x="634" y="204"/>
                  </a:cubicBezTo>
                  <a:cubicBezTo>
                    <a:pt x="616" y="218"/>
                    <a:pt x="602" y="232"/>
                    <a:pt x="588" y="260"/>
                  </a:cubicBezTo>
                  <a:cubicBezTo>
                    <a:pt x="560" y="278"/>
                    <a:pt x="546" y="292"/>
                    <a:pt x="528" y="306"/>
                  </a:cubicBezTo>
                  <a:lnTo>
                    <a:pt x="500" y="334"/>
                  </a:lnTo>
                  <a:cubicBezTo>
                    <a:pt x="486" y="348"/>
                    <a:pt x="472" y="366"/>
                    <a:pt x="458" y="366"/>
                  </a:cubicBezTo>
                  <a:cubicBezTo>
                    <a:pt x="440" y="380"/>
                    <a:pt x="412" y="394"/>
                    <a:pt x="384" y="408"/>
                  </a:cubicBezTo>
                  <a:cubicBezTo>
                    <a:pt x="370" y="422"/>
                    <a:pt x="338" y="422"/>
                    <a:pt x="310" y="436"/>
                  </a:cubicBezTo>
                  <a:cubicBezTo>
                    <a:pt x="282" y="454"/>
                    <a:pt x="264" y="454"/>
                    <a:pt x="236" y="468"/>
                  </a:cubicBezTo>
                  <a:cubicBezTo>
                    <a:pt x="208" y="468"/>
                    <a:pt x="194" y="482"/>
                    <a:pt x="162" y="482"/>
                  </a:cubicBezTo>
                  <a:lnTo>
                    <a:pt x="106" y="482"/>
                  </a:lnTo>
                  <a:cubicBezTo>
                    <a:pt x="89" y="496"/>
                    <a:pt x="74" y="496"/>
                    <a:pt x="60" y="496"/>
                  </a:cubicBezTo>
                  <a:lnTo>
                    <a:pt x="18" y="496"/>
                  </a:lnTo>
                  <a:cubicBezTo>
                    <a:pt x="18" y="496"/>
                    <a:pt x="1" y="496"/>
                    <a:pt x="1" y="510"/>
                  </a:cubicBezTo>
                  <a:cubicBezTo>
                    <a:pt x="1" y="524"/>
                    <a:pt x="18" y="524"/>
                    <a:pt x="18" y="524"/>
                  </a:cubicBezTo>
                  <a:cubicBezTo>
                    <a:pt x="18" y="524"/>
                    <a:pt x="32" y="542"/>
                    <a:pt x="60" y="542"/>
                  </a:cubicBezTo>
                  <a:lnTo>
                    <a:pt x="177" y="542"/>
                  </a:lnTo>
                  <a:cubicBezTo>
                    <a:pt x="194" y="542"/>
                    <a:pt x="222" y="542"/>
                    <a:pt x="250" y="524"/>
                  </a:cubicBezTo>
                  <a:cubicBezTo>
                    <a:pt x="282" y="524"/>
                    <a:pt x="310" y="510"/>
                    <a:pt x="338" y="510"/>
                  </a:cubicBezTo>
                  <a:cubicBezTo>
                    <a:pt x="352" y="496"/>
                    <a:pt x="398" y="496"/>
                    <a:pt x="412" y="468"/>
                  </a:cubicBezTo>
                  <a:cubicBezTo>
                    <a:pt x="440" y="454"/>
                    <a:pt x="472" y="454"/>
                    <a:pt x="500" y="422"/>
                  </a:cubicBezTo>
                  <a:cubicBezTo>
                    <a:pt x="514" y="422"/>
                    <a:pt x="528" y="408"/>
                    <a:pt x="546" y="394"/>
                  </a:cubicBezTo>
                  <a:lnTo>
                    <a:pt x="574" y="366"/>
                  </a:lnTo>
                  <a:cubicBezTo>
                    <a:pt x="602" y="348"/>
                    <a:pt x="616" y="320"/>
                    <a:pt x="648" y="306"/>
                  </a:cubicBezTo>
                  <a:cubicBezTo>
                    <a:pt x="662" y="278"/>
                    <a:pt x="676" y="260"/>
                    <a:pt x="690" y="232"/>
                  </a:cubicBezTo>
                  <a:cubicBezTo>
                    <a:pt x="704" y="218"/>
                    <a:pt x="722" y="190"/>
                    <a:pt x="736" y="172"/>
                  </a:cubicBezTo>
                  <a:cubicBezTo>
                    <a:pt x="750" y="130"/>
                    <a:pt x="764" y="102"/>
                    <a:pt x="778" y="70"/>
                  </a:cubicBezTo>
                  <a:lnTo>
                    <a:pt x="778" y="42"/>
                  </a:lnTo>
                  <a:cubicBezTo>
                    <a:pt x="778" y="28"/>
                    <a:pt x="792" y="28"/>
                    <a:pt x="792" y="28"/>
                  </a:cubicBezTo>
                  <a:cubicBezTo>
                    <a:pt x="792" y="14"/>
                    <a:pt x="778" y="14"/>
                    <a:pt x="778" y="14"/>
                  </a:cubicBezTo>
                  <a:cubicBezTo>
                    <a:pt x="771" y="5"/>
                    <a:pt x="764" y="1"/>
                    <a:pt x="759"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8"/>
            <p:cNvSpPr/>
            <p:nvPr/>
          </p:nvSpPr>
          <p:spPr>
            <a:xfrm>
              <a:off x="5755500" y="2225900"/>
              <a:ext cx="52175" cy="19450"/>
            </a:xfrm>
            <a:custGeom>
              <a:avLst/>
              <a:gdLst/>
              <a:ahLst/>
              <a:cxnLst/>
              <a:rect l="l" t="t" r="r" b="b"/>
              <a:pathLst>
                <a:path w="2087" h="778" extrusionOk="0">
                  <a:moveTo>
                    <a:pt x="589" y="1"/>
                  </a:moveTo>
                  <a:cubicBezTo>
                    <a:pt x="454" y="1"/>
                    <a:pt x="342" y="37"/>
                    <a:pt x="278" y="132"/>
                  </a:cubicBezTo>
                  <a:cubicBezTo>
                    <a:pt x="0" y="526"/>
                    <a:pt x="1130" y="762"/>
                    <a:pt x="1305" y="776"/>
                  </a:cubicBezTo>
                  <a:cubicBezTo>
                    <a:pt x="1322" y="777"/>
                    <a:pt x="1343" y="778"/>
                    <a:pt x="1368" y="778"/>
                  </a:cubicBezTo>
                  <a:cubicBezTo>
                    <a:pt x="1589" y="778"/>
                    <a:pt x="2086" y="713"/>
                    <a:pt x="1745" y="410"/>
                  </a:cubicBezTo>
                  <a:cubicBezTo>
                    <a:pt x="1745" y="410"/>
                    <a:pt x="1040" y="1"/>
                    <a:pt x="589"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8"/>
            <p:cNvSpPr/>
            <p:nvPr/>
          </p:nvSpPr>
          <p:spPr>
            <a:xfrm>
              <a:off x="5656425" y="2225750"/>
              <a:ext cx="52150" cy="19250"/>
            </a:xfrm>
            <a:custGeom>
              <a:avLst/>
              <a:gdLst/>
              <a:ahLst/>
              <a:cxnLst/>
              <a:rect l="l" t="t" r="r" b="b"/>
              <a:pathLst>
                <a:path w="2086" h="770" extrusionOk="0">
                  <a:moveTo>
                    <a:pt x="1514" y="0"/>
                  </a:moveTo>
                  <a:cubicBezTo>
                    <a:pt x="1067" y="0"/>
                    <a:pt x="344" y="416"/>
                    <a:pt x="344" y="416"/>
                  </a:cubicBezTo>
                  <a:cubicBezTo>
                    <a:pt x="0" y="706"/>
                    <a:pt x="496" y="770"/>
                    <a:pt x="729" y="770"/>
                  </a:cubicBezTo>
                  <a:cubicBezTo>
                    <a:pt x="756" y="770"/>
                    <a:pt x="780" y="769"/>
                    <a:pt x="798" y="768"/>
                  </a:cubicBezTo>
                  <a:cubicBezTo>
                    <a:pt x="960" y="753"/>
                    <a:pt x="2085" y="532"/>
                    <a:pt x="1807" y="124"/>
                  </a:cubicBezTo>
                  <a:cubicBezTo>
                    <a:pt x="1748" y="35"/>
                    <a:pt x="1642" y="0"/>
                    <a:pt x="1514" y="0"/>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8"/>
            <p:cNvSpPr/>
            <p:nvPr/>
          </p:nvSpPr>
          <p:spPr>
            <a:xfrm>
              <a:off x="5714775" y="2248275"/>
              <a:ext cx="20600" cy="46900"/>
            </a:xfrm>
            <a:custGeom>
              <a:avLst/>
              <a:gdLst/>
              <a:ahLst/>
              <a:cxnLst/>
              <a:rect l="l" t="t" r="r" b="b"/>
              <a:pathLst>
                <a:path w="824" h="1876" extrusionOk="0">
                  <a:moveTo>
                    <a:pt x="718" y="0"/>
                  </a:moveTo>
                  <a:cubicBezTo>
                    <a:pt x="704" y="0"/>
                    <a:pt x="704" y="14"/>
                    <a:pt x="704" y="14"/>
                  </a:cubicBezTo>
                  <a:lnTo>
                    <a:pt x="704" y="130"/>
                  </a:lnTo>
                  <a:cubicBezTo>
                    <a:pt x="718" y="218"/>
                    <a:pt x="736" y="320"/>
                    <a:pt x="736" y="454"/>
                  </a:cubicBezTo>
                  <a:cubicBezTo>
                    <a:pt x="750" y="584"/>
                    <a:pt x="750" y="746"/>
                    <a:pt x="750" y="908"/>
                  </a:cubicBezTo>
                  <a:cubicBezTo>
                    <a:pt x="750" y="936"/>
                    <a:pt x="750" y="982"/>
                    <a:pt x="736" y="1024"/>
                  </a:cubicBezTo>
                  <a:cubicBezTo>
                    <a:pt x="736" y="1070"/>
                    <a:pt x="718" y="1112"/>
                    <a:pt x="704" y="1143"/>
                  </a:cubicBezTo>
                  <a:cubicBezTo>
                    <a:pt x="704" y="1157"/>
                    <a:pt x="690" y="1172"/>
                    <a:pt x="676" y="1172"/>
                  </a:cubicBezTo>
                  <a:lnTo>
                    <a:pt x="662" y="1172"/>
                  </a:lnTo>
                  <a:lnTo>
                    <a:pt x="631" y="1186"/>
                  </a:lnTo>
                  <a:cubicBezTo>
                    <a:pt x="602" y="1172"/>
                    <a:pt x="560" y="1172"/>
                    <a:pt x="514" y="1157"/>
                  </a:cubicBezTo>
                  <a:cubicBezTo>
                    <a:pt x="441" y="1126"/>
                    <a:pt x="353" y="1098"/>
                    <a:pt x="251" y="1084"/>
                  </a:cubicBezTo>
                  <a:cubicBezTo>
                    <a:pt x="208" y="1084"/>
                    <a:pt x="149" y="1098"/>
                    <a:pt x="103" y="1126"/>
                  </a:cubicBezTo>
                  <a:cubicBezTo>
                    <a:pt x="61" y="1157"/>
                    <a:pt x="47" y="1200"/>
                    <a:pt x="33" y="1245"/>
                  </a:cubicBezTo>
                  <a:cubicBezTo>
                    <a:pt x="1" y="1333"/>
                    <a:pt x="1" y="1421"/>
                    <a:pt x="33" y="1509"/>
                  </a:cubicBezTo>
                  <a:cubicBezTo>
                    <a:pt x="61" y="1583"/>
                    <a:pt x="103" y="1639"/>
                    <a:pt x="163" y="1685"/>
                  </a:cubicBezTo>
                  <a:cubicBezTo>
                    <a:pt x="265" y="1787"/>
                    <a:pt x="367" y="1815"/>
                    <a:pt x="441" y="1847"/>
                  </a:cubicBezTo>
                  <a:cubicBezTo>
                    <a:pt x="486" y="1861"/>
                    <a:pt x="514" y="1861"/>
                    <a:pt x="528" y="1875"/>
                  </a:cubicBezTo>
                  <a:lnTo>
                    <a:pt x="574" y="1875"/>
                  </a:lnTo>
                  <a:cubicBezTo>
                    <a:pt x="574" y="1875"/>
                    <a:pt x="588" y="1875"/>
                    <a:pt x="588" y="1861"/>
                  </a:cubicBezTo>
                  <a:cubicBezTo>
                    <a:pt x="588" y="1861"/>
                    <a:pt x="588" y="1847"/>
                    <a:pt x="574" y="1847"/>
                  </a:cubicBezTo>
                  <a:cubicBezTo>
                    <a:pt x="574" y="1847"/>
                    <a:pt x="528" y="1829"/>
                    <a:pt x="455" y="1801"/>
                  </a:cubicBezTo>
                  <a:cubicBezTo>
                    <a:pt x="426" y="1787"/>
                    <a:pt x="384" y="1773"/>
                    <a:pt x="339" y="1741"/>
                  </a:cubicBezTo>
                  <a:cubicBezTo>
                    <a:pt x="296" y="1727"/>
                    <a:pt x="251" y="1685"/>
                    <a:pt x="191" y="1653"/>
                  </a:cubicBezTo>
                  <a:cubicBezTo>
                    <a:pt x="149" y="1611"/>
                    <a:pt x="103" y="1551"/>
                    <a:pt x="89" y="1478"/>
                  </a:cubicBezTo>
                  <a:cubicBezTo>
                    <a:pt x="75" y="1421"/>
                    <a:pt x="75" y="1347"/>
                    <a:pt x="103" y="1274"/>
                  </a:cubicBezTo>
                  <a:cubicBezTo>
                    <a:pt x="103" y="1231"/>
                    <a:pt x="120" y="1200"/>
                    <a:pt x="149" y="1186"/>
                  </a:cubicBezTo>
                  <a:cubicBezTo>
                    <a:pt x="177" y="1172"/>
                    <a:pt x="208" y="1157"/>
                    <a:pt x="251" y="1157"/>
                  </a:cubicBezTo>
                  <a:cubicBezTo>
                    <a:pt x="324" y="1172"/>
                    <a:pt x="412" y="1200"/>
                    <a:pt x="500" y="1231"/>
                  </a:cubicBezTo>
                  <a:cubicBezTo>
                    <a:pt x="543" y="1245"/>
                    <a:pt x="588" y="1260"/>
                    <a:pt x="648" y="1260"/>
                  </a:cubicBezTo>
                  <a:lnTo>
                    <a:pt x="676" y="1245"/>
                  </a:lnTo>
                  <a:lnTo>
                    <a:pt x="690" y="1245"/>
                  </a:lnTo>
                  <a:cubicBezTo>
                    <a:pt x="704" y="1245"/>
                    <a:pt x="718" y="1245"/>
                    <a:pt x="718" y="1231"/>
                  </a:cubicBezTo>
                  <a:cubicBezTo>
                    <a:pt x="750" y="1214"/>
                    <a:pt x="764" y="1186"/>
                    <a:pt x="778" y="1172"/>
                  </a:cubicBezTo>
                  <a:cubicBezTo>
                    <a:pt x="792" y="1126"/>
                    <a:pt x="806" y="1084"/>
                    <a:pt x="806" y="1038"/>
                  </a:cubicBezTo>
                  <a:cubicBezTo>
                    <a:pt x="824" y="996"/>
                    <a:pt x="824" y="950"/>
                    <a:pt x="824" y="908"/>
                  </a:cubicBezTo>
                  <a:cubicBezTo>
                    <a:pt x="824" y="820"/>
                    <a:pt x="824" y="746"/>
                    <a:pt x="806" y="658"/>
                  </a:cubicBezTo>
                  <a:cubicBezTo>
                    <a:pt x="806" y="584"/>
                    <a:pt x="806" y="510"/>
                    <a:pt x="792" y="454"/>
                  </a:cubicBezTo>
                  <a:cubicBezTo>
                    <a:pt x="778" y="320"/>
                    <a:pt x="764" y="204"/>
                    <a:pt x="750" y="130"/>
                  </a:cubicBezTo>
                  <a:cubicBezTo>
                    <a:pt x="736" y="57"/>
                    <a:pt x="736" y="14"/>
                    <a:pt x="736" y="14"/>
                  </a:cubicBezTo>
                  <a:cubicBezTo>
                    <a:pt x="736" y="0"/>
                    <a:pt x="718" y="0"/>
                    <a:pt x="718"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900394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25"/>
                                        </p:tgtEl>
                                        <p:attrNameLst>
                                          <p:attrName>style.visibility</p:attrName>
                                        </p:attrNameLst>
                                      </p:cBhvr>
                                      <p:to>
                                        <p:strVal val="visible"/>
                                      </p:to>
                                    </p:set>
                                    <p:anim calcmode="lin" valueType="num">
                                      <p:cBhvr>
                                        <p:cTn id="7" dur="500" fill="hold"/>
                                        <p:tgtEl>
                                          <p:spTgt spid="625"/>
                                        </p:tgtEl>
                                        <p:attrNameLst>
                                          <p:attrName>ppt_w</p:attrName>
                                        </p:attrNameLst>
                                      </p:cBhvr>
                                      <p:tavLst>
                                        <p:tav tm="0">
                                          <p:val>
                                            <p:fltVal val="0"/>
                                          </p:val>
                                        </p:tav>
                                        <p:tav tm="100000">
                                          <p:val>
                                            <p:strVal val="#ppt_w"/>
                                          </p:val>
                                        </p:tav>
                                      </p:tavLst>
                                    </p:anim>
                                    <p:anim calcmode="lin" valueType="num">
                                      <p:cBhvr>
                                        <p:cTn id="8" dur="500" fill="hold"/>
                                        <p:tgtEl>
                                          <p:spTgt spid="625"/>
                                        </p:tgtEl>
                                        <p:attrNameLst>
                                          <p:attrName>ppt_h</p:attrName>
                                        </p:attrNameLst>
                                      </p:cBhvr>
                                      <p:tavLst>
                                        <p:tav tm="0">
                                          <p:val>
                                            <p:fltVal val="0"/>
                                          </p:val>
                                        </p:tav>
                                        <p:tav tm="100000">
                                          <p:val>
                                            <p:strVal val="#ppt_h"/>
                                          </p:val>
                                        </p:tav>
                                      </p:tavLst>
                                    </p:anim>
                                    <p:animEffect transition="in" filter="fade">
                                      <p:cBhvr>
                                        <p:cTn id="9" dur="500"/>
                                        <p:tgtEl>
                                          <p:spTgt spid="625"/>
                                        </p:tgtEl>
                                      </p:cBhvr>
                                    </p:animEffect>
                                  </p:childTnLst>
                                </p:cTn>
                              </p:par>
                              <p:par>
                                <p:cTn id="10" presetID="53" presetClass="entr" presetSubtype="16" fill="hold" nodeType="withEffect">
                                  <p:stCondLst>
                                    <p:cond delay="0"/>
                                  </p:stCondLst>
                                  <p:childTnLst>
                                    <p:set>
                                      <p:cBhvr>
                                        <p:cTn id="11" dur="1" fill="hold">
                                          <p:stCondLst>
                                            <p:cond delay="0"/>
                                          </p:stCondLst>
                                        </p:cTn>
                                        <p:tgtEl>
                                          <p:spTgt spid="723"/>
                                        </p:tgtEl>
                                        <p:attrNameLst>
                                          <p:attrName>style.visibility</p:attrName>
                                        </p:attrNameLst>
                                      </p:cBhvr>
                                      <p:to>
                                        <p:strVal val="visible"/>
                                      </p:to>
                                    </p:set>
                                    <p:anim calcmode="lin" valueType="num">
                                      <p:cBhvr>
                                        <p:cTn id="12" dur="500" fill="hold"/>
                                        <p:tgtEl>
                                          <p:spTgt spid="723"/>
                                        </p:tgtEl>
                                        <p:attrNameLst>
                                          <p:attrName>ppt_w</p:attrName>
                                        </p:attrNameLst>
                                      </p:cBhvr>
                                      <p:tavLst>
                                        <p:tav tm="0">
                                          <p:val>
                                            <p:fltVal val="0"/>
                                          </p:val>
                                        </p:tav>
                                        <p:tav tm="100000">
                                          <p:val>
                                            <p:strVal val="#ppt_w"/>
                                          </p:val>
                                        </p:tav>
                                      </p:tavLst>
                                    </p:anim>
                                    <p:anim calcmode="lin" valueType="num">
                                      <p:cBhvr>
                                        <p:cTn id="13" dur="500" fill="hold"/>
                                        <p:tgtEl>
                                          <p:spTgt spid="723"/>
                                        </p:tgtEl>
                                        <p:attrNameLst>
                                          <p:attrName>ppt_h</p:attrName>
                                        </p:attrNameLst>
                                      </p:cBhvr>
                                      <p:tavLst>
                                        <p:tav tm="0">
                                          <p:val>
                                            <p:fltVal val="0"/>
                                          </p:val>
                                        </p:tav>
                                        <p:tav tm="100000">
                                          <p:val>
                                            <p:strVal val="#ppt_h"/>
                                          </p:val>
                                        </p:tav>
                                      </p:tavLst>
                                    </p:anim>
                                    <p:animEffect transition="in" filter="fade">
                                      <p:cBhvr>
                                        <p:cTn id="14" dur="500"/>
                                        <p:tgtEl>
                                          <p:spTgt spid="723"/>
                                        </p:tgtEl>
                                      </p:cBhvr>
                                    </p:animEffect>
                                  </p:childTnLst>
                                </p:cTn>
                              </p:par>
                              <p:par>
                                <p:cTn id="15" presetID="2" presetClass="entr" presetSubtype="2" fill="hold" grpId="0" nodeType="withEffect">
                                  <p:stCondLst>
                                    <p:cond delay="0"/>
                                  </p:stCondLst>
                                  <p:childTnLst>
                                    <p:set>
                                      <p:cBhvr>
                                        <p:cTn id="16" dur="1" fill="hold">
                                          <p:stCondLst>
                                            <p:cond delay="0"/>
                                          </p:stCondLst>
                                        </p:cTn>
                                        <p:tgtEl>
                                          <p:spTgt spid="621"/>
                                        </p:tgtEl>
                                        <p:attrNameLst>
                                          <p:attrName>style.visibility</p:attrName>
                                        </p:attrNameLst>
                                      </p:cBhvr>
                                      <p:to>
                                        <p:strVal val="visible"/>
                                      </p:to>
                                    </p:set>
                                    <p:anim calcmode="lin" valueType="num">
                                      <p:cBhvr additive="base">
                                        <p:cTn id="17" dur="500" fill="hold"/>
                                        <p:tgtEl>
                                          <p:spTgt spid="621"/>
                                        </p:tgtEl>
                                        <p:attrNameLst>
                                          <p:attrName>ppt_x</p:attrName>
                                        </p:attrNameLst>
                                      </p:cBhvr>
                                      <p:tavLst>
                                        <p:tav tm="0">
                                          <p:val>
                                            <p:strVal val="1+#ppt_w/2"/>
                                          </p:val>
                                        </p:tav>
                                        <p:tav tm="100000">
                                          <p:val>
                                            <p:strVal val="#ppt_x"/>
                                          </p:val>
                                        </p:tav>
                                      </p:tavLst>
                                    </p:anim>
                                    <p:anim calcmode="lin" valueType="num">
                                      <p:cBhvr additive="base">
                                        <p:cTn id="18" dur="500" fill="hold"/>
                                        <p:tgtEl>
                                          <p:spTgt spid="621"/>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622"/>
                                        </p:tgtEl>
                                        <p:attrNameLst>
                                          <p:attrName>style.visibility</p:attrName>
                                        </p:attrNameLst>
                                      </p:cBhvr>
                                      <p:to>
                                        <p:strVal val="visible"/>
                                      </p:to>
                                    </p:set>
                                    <p:anim calcmode="lin" valueType="num">
                                      <p:cBhvr additive="base">
                                        <p:cTn id="21" dur="500" fill="hold"/>
                                        <p:tgtEl>
                                          <p:spTgt spid="622"/>
                                        </p:tgtEl>
                                        <p:attrNameLst>
                                          <p:attrName>ppt_x</p:attrName>
                                        </p:attrNameLst>
                                      </p:cBhvr>
                                      <p:tavLst>
                                        <p:tav tm="0">
                                          <p:val>
                                            <p:strVal val="1+#ppt_w/2"/>
                                          </p:val>
                                        </p:tav>
                                        <p:tav tm="100000">
                                          <p:val>
                                            <p:strVal val="#ppt_x"/>
                                          </p:val>
                                        </p:tav>
                                      </p:tavLst>
                                    </p:anim>
                                    <p:anim calcmode="lin" valueType="num">
                                      <p:cBhvr additive="base">
                                        <p:cTn id="22" dur="500" fill="hold"/>
                                        <p:tgtEl>
                                          <p:spTgt spid="62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24"/>
                                        </p:tgtEl>
                                        <p:attrNameLst>
                                          <p:attrName>style.visibility</p:attrName>
                                        </p:attrNameLst>
                                      </p:cBhvr>
                                      <p:to>
                                        <p:strVal val="visible"/>
                                      </p:to>
                                    </p:set>
                                    <p:anim calcmode="lin" valueType="num">
                                      <p:cBhvr additive="base">
                                        <p:cTn id="25" dur="500" fill="hold"/>
                                        <p:tgtEl>
                                          <p:spTgt spid="624"/>
                                        </p:tgtEl>
                                        <p:attrNameLst>
                                          <p:attrName>ppt_x</p:attrName>
                                        </p:attrNameLst>
                                      </p:cBhvr>
                                      <p:tavLst>
                                        <p:tav tm="0">
                                          <p:val>
                                            <p:strVal val="1+#ppt_w/2"/>
                                          </p:val>
                                        </p:tav>
                                        <p:tav tm="100000">
                                          <p:val>
                                            <p:strVal val="#ppt_x"/>
                                          </p:val>
                                        </p:tav>
                                      </p:tavLst>
                                    </p:anim>
                                    <p:anim calcmode="lin" valueType="num">
                                      <p:cBhvr additive="base">
                                        <p:cTn id="26" dur="500" fill="hold"/>
                                        <p:tgtEl>
                                          <p:spTgt spid="6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 grpId="0" animBg="1"/>
      <p:bldP spid="622" grpId="0"/>
      <p:bldP spid="6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540000"/>
            <a:ext cx="7704000" cy="1302760"/>
          </a:xfrm>
        </p:spPr>
        <p:txBody>
          <a:bodyPr/>
          <a:lstStyle/>
          <a:p>
            <a:pPr algn="just"/>
            <a:r>
              <a:rPr lang="en-US" sz="2400" smtClean="0">
                <a:latin typeface="Times New Roman" panose="02020603050405020304" pitchFamily="18" charset="0"/>
                <a:cs typeface="Times New Roman" panose="02020603050405020304" pitchFamily="18" charset="0"/>
              </a:rPr>
              <a:t>1. Sưu tầm tranh ảnh về việc sử dụng nước, âm thanh, ánh sáng, bóng tối và các nguồn nhiệt trong sinh hoạt hằng ngày, lao động, sản xuất, vui chơi giải trí</a:t>
            </a:r>
            <a:endParaRPr lang="en-US" sz="2400">
              <a:latin typeface="Times New Roman" panose="02020603050405020304" pitchFamily="18" charset="0"/>
              <a:cs typeface="Times New Roman" panose="02020603050405020304" pitchFamily="18" charset="0"/>
            </a:endParaRPr>
          </a:p>
        </p:txBody>
      </p:sp>
      <p:sp>
        <p:nvSpPr>
          <p:cNvPr id="3" name="Title 1"/>
          <p:cNvSpPr txBox="1">
            <a:spLocks/>
          </p:cNvSpPr>
          <p:nvPr/>
        </p:nvSpPr>
        <p:spPr>
          <a:xfrm>
            <a:off x="1430931" y="2005833"/>
            <a:ext cx="6993069" cy="4721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ife Savers" panose="03050602040302000004"/>
              <a:buNone/>
              <a:defRPr sz="3000" b="1" i="0" u="none" strike="noStrike" cap="none">
                <a:solidFill>
                  <a:schemeClr val="dk1"/>
                </a:solidFill>
                <a:latin typeface="Life Savers" panose="03050602040302000004"/>
                <a:ea typeface="Life Savers" panose="03050602040302000004"/>
                <a:cs typeface="Life Savers" panose="03050602040302000004"/>
                <a:sym typeface="Life Savers" panose="03050602040302000004"/>
              </a:defRPr>
            </a:lvl1pPr>
            <a:lvl2pPr marR="0" lvl="1"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2"/>
              </a:buClr>
              <a:buSzPts val="2800"/>
              <a:buFont typeface="Arial" panose="020B0604020202020204"/>
              <a:buNone/>
              <a:defRPr sz="2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algn="just"/>
            <a:r>
              <a:rPr lang="en-US" sz="2400" smtClean="0">
                <a:solidFill>
                  <a:srgbClr val="FF0000"/>
                </a:solidFill>
                <a:latin typeface="Times New Roman" panose="02020603050405020304" pitchFamily="18" charset="0"/>
                <a:cs typeface="Times New Roman" panose="02020603050405020304" pitchFamily="18" charset="0"/>
              </a:rPr>
              <a:t>(Học sinh sưu tầm và gửi cho GV trên link azota)</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7328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Science Subject for Elementary - 2nd Grade: Physics by Slidego">
  <a:themeElements>
    <a:clrScheme name="Simple Light">
      <a:dk1>
        <a:srgbClr val="135675"/>
      </a:dk1>
      <a:lt1>
        <a:srgbClr val="47A8A8"/>
      </a:lt1>
      <a:dk2>
        <a:srgbClr val="B1D6D6"/>
      </a:dk2>
      <a:lt2>
        <a:srgbClr val="E65C50"/>
      </a:lt2>
      <a:accent1>
        <a:srgbClr val="FA998A"/>
      </a:accent1>
      <a:accent2>
        <a:srgbClr val="FACCC3"/>
      </a:accent2>
      <a:accent3>
        <a:srgbClr val="FAEBE8"/>
      </a:accent3>
      <a:accent4>
        <a:srgbClr val="FEE389"/>
      </a:accent4>
      <a:accent5>
        <a:srgbClr val="FFFFFF"/>
      </a:accent5>
      <a:accent6>
        <a:srgbClr val="FFFFFF"/>
      </a:accent6>
      <a:hlink>
        <a:srgbClr val="47A8A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1052</TotalTime>
  <Words>669</Words>
  <Application>Microsoft Office PowerPoint</Application>
  <PresentationFormat>On-screen Show (16:9)</PresentationFormat>
  <Paragraphs>67</Paragraphs>
  <Slides>19</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Times New Roman</vt:lpstr>
      <vt:lpstr>#9Slide03 Arima Madurai Black</vt:lpstr>
      <vt:lpstr>Lato</vt:lpstr>
      <vt:lpstr>iCiel Cadena</vt:lpstr>
      <vt:lpstr>Roboto Condensed Light</vt:lpstr>
      <vt:lpstr>Arial</vt:lpstr>
      <vt:lpstr>Patrick Hand</vt:lpstr>
      <vt:lpstr>Life Savers</vt:lpstr>
      <vt:lpstr>Open Sans</vt:lpstr>
      <vt:lpstr>#9Slide07 SVNZero</vt:lpstr>
      <vt:lpstr>Roboto</vt:lpstr>
      <vt:lpstr>Ubuntu</vt:lpstr>
      <vt:lpstr>Science Subject for Elementary - 2nd Grade: Physics by Slidego</vt:lpstr>
      <vt:lpstr>KHOA HỌC  lớp 4  </vt:lpstr>
      <vt:lpstr>Khởi động</vt:lpstr>
      <vt:lpstr>PowerPoint Presentation</vt:lpstr>
      <vt:lpstr>PowerPoint Presentation</vt:lpstr>
      <vt:lpstr>PowerPoint Presentation</vt:lpstr>
      <vt:lpstr>PowerPoint Presentation</vt:lpstr>
      <vt:lpstr>Yêu cầu cần đạt</vt:lpstr>
      <vt:lpstr>Ôn tập</vt:lpstr>
      <vt:lpstr>1. Sưu tầm tranh ảnh về việc sử dụng nước, âm thanh, ánh sáng, bóng tối và các nguồn nhiệt trong sinh hoạt hằng ngày, lao động, sản xuất, vui chơi giải trí</vt:lpstr>
      <vt:lpstr>2. Cắm một chiếc cọc ở ngoài trời vào một ngày nắng. Đánh dấu bóng của chiếc cọc sau mỗi giờ.  - Bóng của chiếc cọc thay đổi như thế nào theo thời gian trong ngày (sáng, trưa, chiều)  - Vì sao bóng của chiếc cọc lại thay đổi?</vt:lpstr>
      <vt:lpstr>3. Những thí nghiệm được thể hiện trong các hình dưới đây nhằm chứng minh điều gì?</vt:lpstr>
      <vt:lpstr>03</vt:lpstr>
      <vt:lpstr>PowerPoint Presentation</vt:lpstr>
      <vt:lpstr>PowerPoint Presentation</vt:lpstr>
      <vt:lpstr>PowerPoint Presentation</vt:lpstr>
      <vt:lpstr>PowerPoint Presentation</vt:lpstr>
      <vt:lpstr>Yêu cầu cần đạt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con đến với tiết Địa lý 4</dc:title>
  <dc:creator>Admin</dc:creator>
  <cp:lastModifiedBy>pc</cp:lastModifiedBy>
  <cp:revision>49</cp:revision>
  <dcterms:created xsi:type="dcterms:W3CDTF">2022-03-14T06:46:00Z</dcterms:created>
  <dcterms:modified xsi:type="dcterms:W3CDTF">2022-03-24T15:39:36Z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4DFA0B9B13084A82BC9901060CB2AD85</vt:lpwstr>
  </property>
  <property fmtid="{D5CDD505-2E9C-101B-9397-08002B2CF9AE}" pid="3" name="KSOProductBuildVer">
    <vt:lpwstr>1033-11.2.0.11029</vt:lpwstr>
  </property>
</Properties>
</file>