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1"/>
  </p:notesMasterIdLst>
  <p:sldIdLst>
    <p:sldId id="304" r:id="rId3"/>
    <p:sldId id="305" r:id="rId4"/>
    <p:sldId id="295" r:id="rId5"/>
    <p:sldId id="296" r:id="rId6"/>
    <p:sldId id="297" r:id="rId7"/>
    <p:sldId id="298" r:id="rId8"/>
    <p:sldId id="258" r:id="rId9"/>
    <p:sldId id="325" r:id="rId10"/>
    <p:sldId id="301" r:id="rId11"/>
    <p:sldId id="311" r:id="rId12"/>
    <p:sldId id="265" r:id="rId13"/>
    <p:sldId id="309" r:id="rId14"/>
    <p:sldId id="267" r:id="rId15"/>
    <p:sldId id="266" r:id="rId16"/>
    <p:sldId id="270" r:id="rId17"/>
    <p:sldId id="308" r:id="rId18"/>
    <p:sldId id="269" r:id="rId19"/>
    <p:sldId id="322" r:id="rId20"/>
    <p:sldId id="272" r:id="rId21"/>
    <p:sldId id="303" r:id="rId22"/>
    <p:sldId id="279" r:id="rId23"/>
    <p:sldId id="323" r:id="rId24"/>
    <p:sldId id="275" r:id="rId25"/>
    <p:sldId id="32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6" r:id="rId34"/>
    <p:sldId id="306" r:id="rId35"/>
    <p:sldId id="281" r:id="rId36"/>
    <p:sldId id="282" r:id="rId37"/>
    <p:sldId id="283" r:id="rId38"/>
    <p:sldId id="302" r:id="rId39"/>
    <p:sldId id="291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C"/>
    <a:srgbClr val="FF0000"/>
    <a:srgbClr val="0000FF"/>
    <a:srgbClr val="339933"/>
    <a:srgbClr val="9900CC"/>
    <a:srgbClr val="99FF33"/>
    <a:srgbClr val="006600"/>
    <a:srgbClr val="FF00FF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3-16T13:15:53.87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26 25</inkml:trace>
  <inkml:trace contextRef="#ctx0" brushRef="#br0" timeOffset="1264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69FB-8E0A-4ACB-B2C4-78B1F4DAE598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9CBA-B1A4-4FD9-B533-24368933D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9CBA-B1A4-4FD9-B533-24368933D11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4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4"/>
          <p:cNvSpPr>
            <a:spLocks/>
          </p:cNvSpPr>
          <p:nvPr/>
        </p:nvSpPr>
        <p:spPr bwMode="auto">
          <a:xfrm>
            <a:off x="11582400" y="-6350"/>
            <a:ext cx="2948517" cy="1963738"/>
          </a:xfrm>
          <a:custGeom>
            <a:avLst/>
            <a:gdLst>
              <a:gd name="T0" fmla="*/ 2147483647 w 88465"/>
              <a:gd name="T1" fmla="*/ 2147483647 h 58890"/>
              <a:gd name="T2" fmla="*/ 2147483647 w 88465"/>
              <a:gd name="T3" fmla="*/ 2147483647 h 58890"/>
              <a:gd name="T4" fmla="*/ 2147483647 w 88465"/>
              <a:gd name="T5" fmla="*/ 2147483647 h 58890"/>
              <a:gd name="T6" fmla="*/ 2147483647 w 88465"/>
              <a:gd name="T7" fmla="*/ 2147483647 h 58890"/>
              <a:gd name="T8" fmla="*/ 2147483647 w 88465"/>
              <a:gd name="T9" fmla="*/ 2147483647 h 58890"/>
              <a:gd name="T10" fmla="*/ 2147483647 w 88465"/>
              <a:gd name="T11" fmla="*/ 2147483647 h 58890"/>
              <a:gd name="T12" fmla="*/ 2147483647 w 88465"/>
              <a:gd name="T13" fmla="*/ 2147483647 h 58890"/>
              <a:gd name="T14" fmla="*/ 2147483647 w 88465"/>
              <a:gd name="T15" fmla="*/ 2147483647 h 58890"/>
              <a:gd name="T16" fmla="*/ 2147483647 w 88465"/>
              <a:gd name="T17" fmla="*/ 2147483647 h 58890"/>
              <a:gd name="T18" fmla="*/ 2147483647 w 88465"/>
              <a:gd name="T19" fmla="*/ 2147483647 h 58890"/>
              <a:gd name="T20" fmla="*/ 2147483647 w 88465"/>
              <a:gd name="T21" fmla="*/ 2147483647 h 588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8465" h="58890" extrusionOk="0">
                <a:moveTo>
                  <a:pt x="27223" y="1"/>
                </a:moveTo>
                <a:cubicBezTo>
                  <a:pt x="23690" y="1"/>
                  <a:pt x="20242" y="582"/>
                  <a:pt x="17229" y="2101"/>
                </a:cubicBezTo>
                <a:cubicBezTo>
                  <a:pt x="14765" y="3351"/>
                  <a:pt x="12526" y="5078"/>
                  <a:pt x="10074" y="6995"/>
                </a:cubicBezTo>
                <a:cubicBezTo>
                  <a:pt x="4668" y="11198"/>
                  <a:pt x="1" y="16234"/>
                  <a:pt x="1" y="23497"/>
                </a:cubicBezTo>
                <a:cubicBezTo>
                  <a:pt x="441" y="33474"/>
                  <a:pt x="9002" y="38772"/>
                  <a:pt x="16122" y="44392"/>
                </a:cubicBezTo>
                <a:cubicBezTo>
                  <a:pt x="27068" y="53076"/>
                  <a:pt x="42063" y="58889"/>
                  <a:pt x="56664" y="58889"/>
                </a:cubicBezTo>
                <a:cubicBezTo>
                  <a:pt x="62122" y="58889"/>
                  <a:pt x="67525" y="58077"/>
                  <a:pt x="72641" y="56298"/>
                </a:cubicBezTo>
                <a:cubicBezTo>
                  <a:pt x="82035" y="53048"/>
                  <a:pt x="88464" y="43594"/>
                  <a:pt x="87107" y="33355"/>
                </a:cubicBezTo>
                <a:cubicBezTo>
                  <a:pt x="85845" y="23913"/>
                  <a:pt x="71188" y="17127"/>
                  <a:pt x="63925" y="12722"/>
                </a:cubicBezTo>
                <a:cubicBezTo>
                  <a:pt x="56925" y="8483"/>
                  <a:pt x="49293" y="4744"/>
                  <a:pt x="41435" y="2399"/>
                </a:cubicBezTo>
                <a:cubicBezTo>
                  <a:pt x="37157" y="1114"/>
                  <a:pt x="32110" y="1"/>
                  <a:pt x="27223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" name="Google Shape;90;p4"/>
          <p:cNvSpPr>
            <a:spLocks/>
          </p:cNvSpPr>
          <p:nvPr/>
        </p:nvSpPr>
        <p:spPr bwMode="auto">
          <a:xfrm>
            <a:off x="9757834" y="6253163"/>
            <a:ext cx="2061633" cy="1500187"/>
          </a:xfrm>
          <a:custGeom>
            <a:avLst/>
            <a:gdLst>
              <a:gd name="T0" fmla="*/ 2147483647 w 61818"/>
              <a:gd name="T1" fmla="*/ 0 h 45030"/>
              <a:gd name="T2" fmla="*/ 2147483647 w 61818"/>
              <a:gd name="T3" fmla="*/ 2147483647 h 45030"/>
              <a:gd name="T4" fmla="*/ 2147483647 w 61818"/>
              <a:gd name="T5" fmla="*/ 2147483647 h 45030"/>
              <a:gd name="T6" fmla="*/ 2147483647 w 61818"/>
              <a:gd name="T7" fmla="*/ 2147483647 h 45030"/>
              <a:gd name="T8" fmla="*/ 2147483647 w 61818"/>
              <a:gd name="T9" fmla="*/ 2147483647 h 45030"/>
              <a:gd name="T10" fmla="*/ 2147483647 w 61818"/>
              <a:gd name="T11" fmla="*/ 2147483647 h 45030"/>
              <a:gd name="T12" fmla="*/ 2147483647 w 61818"/>
              <a:gd name="T13" fmla="*/ 2147483647 h 45030"/>
              <a:gd name="T14" fmla="*/ 2147483647 w 61818"/>
              <a:gd name="T15" fmla="*/ 2147483647 h 45030"/>
              <a:gd name="T16" fmla="*/ 2147483647 w 61818"/>
              <a:gd name="T17" fmla="*/ 2147483647 h 45030"/>
              <a:gd name="T18" fmla="*/ 2147483647 w 61818"/>
              <a:gd name="T19" fmla="*/ 0 h 45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818" h="45030" extrusionOk="0">
                <a:moveTo>
                  <a:pt x="16005" y="0"/>
                </a:moveTo>
                <a:cubicBezTo>
                  <a:pt x="12481" y="0"/>
                  <a:pt x="9146" y="830"/>
                  <a:pt x="6680" y="2878"/>
                </a:cubicBezTo>
                <a:cubicBezTo>
                  <a:pt x="2382" y="7093"/>
                  <a:pt x="1" y="16416"/>
                  <a:pt x="1013" y="22404"/>
                </a:cubicBezTo>
                <a:cubicBezTo>
                  <a:pt x="2394" y="30656"/>
                  <a:pt x="9466" y="34061"/>
                  <a:pt x="16229" y="36990"/>
                </a:cubicBezTo>
                <a:cubicBezTo>
                  <a:pt x="24955" y="40784"/>
                  <a:pt x="32992" y="45029"/>
                  <a:pt x="42418" y="45029"/>
                </a:cubicBezTo>
                <a:cubicBezTo>
                  <a:pt x="44143" y="45029"/>
                  <a:pt x="45914" y="44887"/>
                  <a:pt x="47745" y="44574"/>
                </a:cubicBezTo>
                <a:cubicBezTo>
                  <a:pt x="58008" y="42812"/>
                  <a:pt x="61818" y="34442"/>
                  <a:pt x="55270" y="26572"/>
                </a:cubicBezTo>
                <a:cubicBezTo>
                  <a:pt x="51507" y="22035"/>
                  <a:pt x="46197" y="20559"/>
                  <a:pt x="41970" y="16297"/>
                </a:cubicBezTo>
                <a:cubicBezTo>
                  <a:pt x="38720" y="12999"/>
                  <a:pt x="36172" y="8462"/>
                  <a:pt x="32505" y="5486"/>
                </a:cubicBezTo>
                <a:cubicBezTo>
                  <a:pt x="28824" y="2508"/>
                  <a:pt x="22130" y="0"/>
                  <a:pt x="160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6" name="Google Shape;91;p4"/>
          <p:cNvSpPr>
            <a:spLocks/>
          </p:cNvSpPr>
          <p:nvPr/>
        </p:nvSpPr>
        <p:spPr bwMode="auto">
          <a:xfrm flipH="1">
            <a:off x="10733617" y="5915026"/>
            <a:ext cx="1380067" cy="942975"/>
          </a:xfrm>
          <a:custGeom>
            <a:avLst/>
            <a:gdLst>
              <a:gd name="T0" fmla="*/ 2147483647 w 41364"/>
              <a:gd name="T1" fmla="*/ 2147483647 h 28275"/>
              <a:gd name="T2" fmla="*/ 2147483647 w 41364"/>
              <a:gd name="T3" fmla="*/ 2147483647 h 28275"/>
              <a:gd name="T4" fmla="*/ 2147483647 w 41364"/>
              <a:gd name="T5" fmla="*/ 2147483647 h 28275"/>
              <a:gd name="T6" fmla="*/ 2147483647 w 41364"/>
              <a:gd name="T7" fmla="*/ 2147483647 h 28275"/>
              <a:gd name="T8" fmla="*/ 2147483647 w 41364"/>
              <a:gd name="T9" fmla="*/ 2147483647 h 28275"/>
              <a:gd name="T10" fmla="*/ 2147483647 w 41364"/>
              <a:gd name="T11" fmla="*/ 2147483647 h 28275"/>
              <a:gd name="T12" fmla="*/ 2147483647 w 41364"/>
              <a:gd name="T13" fmla="*/ 2147483647 h 28275"/>
              <a:gd name="T14" fmla="*/ 2147483647 w 41364"/>
              <a:gd name="T15" fmla="*/ 2147483647 h 28275"/>
              <a:gd name="T16" fmla="*/ 2147483647 w 41364"/>
              <a:gd name="T17" fmla="*/ 2147483647 h 28275"/>
              <a:gd name="T18" fmla="*/ 2147483647 w 41364"/>
              <a:gd name="T19" fmla="*/ 2147483647 h 28275"/>
              <a:gd name="T20" fmla="*/ 2147483647 w 41364"/>
              <a:gd name="T21" fmla="*/ 2147483647 h 28275"/>
              <a:gd name="T22" fmla="*/ 2147483647 w 41364"/>
              <a:gd name="T23" fmla="*/ 2147483647 h 28275"/>
              <a:gd name="T24" fmla="*/ 2147483647 w 41364"/>
              <a:gd name="T25" fmla="*/ 2147483647 h 28275"/>
              <a:gd name="T26" fmla="*/ 2147483647 w 41364"/>
              <a:gd name="T27" fmla="*/ 2147483647 h 28275"/>
              <a:gd name="T28" fmla="*/ 2147483647 w 41364"/>
              <a:gd name="T29" fmla="*/ 2147483647 h 28275"/>
              <a:gd name="T30" fmla="*/ 2147483647 w 41364"/>
              <a:gd name="T31" fmla="*/ 2147483647 h 28275"/>
              <a:gd name="T32" fmla="*/ 2147483647 w 41364"/>
              <a:gd name="T33" fmla="*/ 2147483647 h 28275"/>
              <a:gd name="T34" fmla="*/ 2147483647 w 41364"/>
              <a:gd name="T35" fmla="*/ 2147483647 h 28275"/>
              <a:gd name="T36" fmla="*/ 2147483647 w 41364"/>
              <a:gd name="T37" fmla="*/ 2147483647 h 28275"/>
              <a:gd name="T38" fmla="*/ 2147483647 w 41364"/>
              <a:gd name="T39" fmla="*/ 2147483647 h 28275"/>
              <a:gd name="T40" fmla="*/ 2147483647 w 41364"/>
              <a:gd name="T41" fmla="*/ 2147483647 h 28275"/>
              <a:gd name="T42" fmla="*/ 2147483647 w 41364"/>
              <a:gd name="T43" fmla="*/ 2147483647 h 28275"/>
              <a:gd name="T44" fmla="*/ 2147483647 w 41364"/>
              <a:gd name="T45" fmla="*/ 2147483647 h 28275"/>
              <a:gd name="T46" fmla="*/ 2147483647 w 41364"/>
              <a:gd name="T47" fmla="*/ 2147483647 h 28275"/>
              <a:gd name="T48" fmla="*/ 2147483647 w 41364"/>
              <a:gd name="T49" fmla="*/ 2147483647 h 28275"/>
              <a:gd name="T50" fmla="*/ 2147483647 w 41364"/>
              <a:gd name="T51" fmla="*/ 2147483647 h 28275"/>
              <a:gd name="T52" fmla="*/ 2147483647 w 41364"/>
              <a:gd name="T53" fmla="*/ 2147483647 h 28275"/>
              <a:gd name="T54" fmla="*/ 2147483647 w 41364"/>
              <a:gd name="T55" fmla="*/ 2147483647 h 28275"/>
              <a:gd name="T56" fmla="*/ 2147483647 w 41364"/>
              <a:gd name="T57" fmla="*/ 2147483647 h 28275"/>
              <a:gd name="T58" fmla="*/ 2147483647 w 41364"/>
              <a:gd name="T59" fmla="*/ 2147483647 h 28275"/>
              <a:gd name="T60" fmla="*/ 2147483647 w 41364"/>
              <a:gd name="T61" fmla="*/ 2147483647 h 28275"/>
              <a:gd name="T62" fmla="*/ 2147483647 w 41364"/>
              <a:gd name="T63" fmla="*/ 2147483647 h 28275"/>
              <a:gd name="T64" fmla="*/ 2147483647 w 41364"/>
              <a:gd name="T65" fmla="*/ 2147483647 h 28275"/>
              <a:gd name="T66" fmla="*/ 2147483647 w 41364"/>
              <a:gd name="T67" fmla="*/ 2147483647 h 28275"/>
              <a:gd name="T68" fmla="*/ 2147483647 w 41364"/>
              <a:gd name="T69" fmla="*/ 2147483647 h 28275"/>
              <a:gd name="T70" fmla="*/ 2147483647 w 41364"/>
              <a:gd name="T71" fmla="*/ 2147483647 h 28275"/>
              <a:gd name="T72" fmla="*/ 2147483647 w 41364"/>
              <a:gd name="T73" fmla="*/ 2147483647 h 28275"/>
              <a:gd name="T74" fmla="*/ 2147483647 w 41364"/>
              <a:gd name="T75" fmla="*/ 2147483647 h 28275"/>
              <a:gd name="T76" fmla="*/ 2147483647 w 41364"/>
              <a:gd name="T77" fmla="*/ 2147483647 h 28275"/>
              <a:gd name="T78" fmla="*/ 2147483647 w 41364"/>
              <a:gd name="T79" fmla="*/ 2147483647 h 28275"/>
              <a:gd name="T80" fmla="*/ 2147483647 w 41364"/>
              <a:gd name="T81" fmla="*/ 2147483647 h 28275"/>
              <a:gd name="T82" fmla="*/ 2147483647 w 41364"/>
              <a:gd name="T83" fmla="*/ 2147483647 h 28275"/>
              <a:gd name="T84" fmla="*/ 2147483647 w 41364"/>
              <a:gd name="T85" fmla="*/ 2147483647 h 28275"/>
              <a:gd name="T86" fmla="*/ 2147483647 w 41364"/>
              <a:gd name="T87" fmla="*/ 2147483647 h 28275"/>
              <a:gd name="T88" fmla="*/ 2147483647 w 41364"/>
              <a:gd name="T89" fmla="*/ 2147483647 h 28275"/>
              <a:gd name="T90" fmla="*/ 2147483647 w 41364"/>
              <a:gd name="T91" fmla="*/ 2147483647 h 28275"/>
              <a:gd name="T92" fmla="*/ 2147483647 w 41364"/>
              <a:gd name="T93" fmla="*/ 2147483647 h 28275"/>
              <a:gd name="T94" fmla="*/ 2147483647 w 41364"/>
              <a:gd name="T95" fmla="*/ 2147483647 h 28275"/>
              <a:gd name="T96" fmla="*/ 2147483647 w 41364"/>
              <a:gd name="T97" fmla="*/ 2147483647 h 28275"/>
              <a:gd name="T98" fmla="*/ 2147483647 w 41364"/>
              <a:gd name="T99" fmla="*/ 2147483647 h 28275"/>
              <a:gd name="T100" fmla="*/ 2147483647 w 41364"/>
              <a:gd name="T101" fmla="*/ 2147483647 h 28275"/>
              <a:gd name="T102" fmla="*/ 2147483647 w 41364"/>
              <a:gd name="T103" fmla="*/ 2147483647 h 28275"/>
              <a:gd name="T104" fmla="*/ 2147483647 w 41364"/>
              <a:gd name="T105" fmla="*/ 2147483647 h 28275"/>
              <a:gd name="T106" fmla="*/ 2147483647 w 41364"/>
              <a:gd name="T107" fmla="*/ 2147483647 h 28275"/>
              <a:gd name="T108" fmla="*/ 2147483647 w 41364"/>
              <a:gd name="T109" fmla="*/ 2147483647 h 28275"/>
              <a:gd name="T110" fmla="*/ 2147483647 w 41364"/>
              <a:gd name="T111" fmla="*/ 2147483647 h 282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1364" h="28275" extrusionOk="0">
                <a:moveTo>
                  <a:pt x="25397" y="11949"/>
                </a:moveTo>
                <a:cubicBezTo>
                  <a:pt x="25436" y="11949"/>
                  <a:pt x="25468" y="11978"/>
                  <a:pt x="25468" y="12030"/>
                </a:cubicBezTo>
                <a:cubicBezTo>
                  <a:pt x="25468" y="12078"/>
                  <a:pt x="25445" y="12113"/>
                  <a:pt x="25421" y="12113"/>
                </a:cubicBezTo>
                <a:cubicBezTo>
                  <a:pt x="25349" y="12113"/>
                  <a:pt x="25290" y="12030"/>
                  <a:pt x="25326" y="11982"/>
                </a:cubicBezTo>
                <a:cubicBezTo>
                  <a:pt x="25348" y="11960"/>
                  <a:pt x="25374" y="11949"/>
                  <a:pt x="25397" y="11949"/>
                </a:cubicBezTo>
                <a:close/>
                <a:moveTo>
                  <a:pt x="40104" y="19040"/>
                </a:moveTo>
                <a:cubicBezTo>
                  <a:pt x="40110" y="19040"/>
                  <a:pt x="40117" y="19041"/>
                  <a:pt x="40125" y="19043"/>
                </a:cubicBezTo>
                <a:cubicBezTo>
                  <a:pt x="40173" y="19055"/>
                  <a:pt x="40185" y="19114"/>
                  <a:pt x="40196" y="19162"/>
                </a:cubicBezTo>
                <a:cubicBezTo>
                  <a:pt x="40196" y="19201"/>
                  <a:pt x="40188" y="19224"/>
                  <a:pt x="40158" y="19224"/>
                </a:cubicBezTo>
                <a:cubicBezTo>
                  <a:pt x="40152" y="19224"/>
                  <a:pt x="40145" y="19223"/>
                  <a:pt x="40137" y="19221"/>
                </a:cubicBezTo>
                <a:cubicBezTo>
                  <a:pt x="40113" y="19209"/>
                  <a:pt x="40077" y="19150"/>
                  <a:pt x="40065" y="19102"/>
                </a:cubicBezTo>
                <a:cubicBezTo>
                  <a:pt x="40065" y="19063"/>
                  <a:pt x="40074" y="19040"/>
                  <a:pt x="40104" y="19040"/>
                </a:cubicBezTo>
                <a:close/>
                <a:moveTo>
                  <a:pt x="2056" y="1"/>
                </a:moveTo>
                <a:cubicBezTo>
                  <a:pt x="1899" y="1"/>
                  <a:pt x="1628" y="46"/>
                  <a:pt x="1358" y="136"/>
                </a:cubicBezTo>
                <a:cubicBezTo>
                  <a:pt x="1192" y="195"/>
                  <a:pt x="1001" y="243"/>
                  <a:pt x="906" y="243"/>
                </a:cubicBezTo>
                <a:cubicBezTo>
                  <a:pt x="811" y="255"/>
                  <a:pt x="739" y="291"/>
                  <a:pt x="739" y="350"/>
                </a:cubicBezTo>
                <a:cubicBezTo>
                  <a:pt x="739" y="386"/>
                  <a:pt x="680" y="469"/>
                  <a:pt x="608" y="505"/>
                </a:cubicBezTo>
                <a:cubicBezTo>
                  <a:pt x="551" y="533"/>
                  <a:pt x="511" y="548"/>
                  <a:pt x="474" y="548"/>
                </a:cubicBezTo>
                <a:cubicBezTo>
                  <a:pt x="433" y="548"/>
                  <a:pt x="396" y="530"/>
                  <a:pt x="346" y="493"/>
                </a:cubicBezTo>
                <a:cubicBezTo>
                  <a:pt x="299" y="460"/>
                  <a:pt x="270" y="440"/>
                  <a:pt x="248" y="440"/>
                </a:cubicBezTo>
                <a:cubicBezTo>
                  <a:pt x="214" y="440"/>
                  <a:pt x="194" y="485"/>
                  <a:pt x="144" y="600"/>
                </a:cubicBezTo>
                <a:cubicBezTo>
                  <a:pt x="108" y="707"/>
                  <a:pt x="60" y="910"/>
                  <a:pt x="60" y="1064"/>
                </a:cubicBezTo>
                <a:cubicBezTo>
                  <a:pt x="49" y="1207"/>
                  <a:pt x="25" y="1338"/>
                  <a:pt x="13" y="1362"/>
                </a:cubicBezTo>
                <a:cubicBezTo>
                  <a:pt x="1" y="1386"/>
                  <a:pt x="25" y="1624"/>
                  <a:pt x="72" y="1898"/>
                </a:cubicBezTo>
                <a:cubicBezTo>
                  <a:pt x="120" y="2160"/>
                  <a:pt x="191" y="2565"/>
                  <a:pt x="227" y="2767"/>
                </a:cubicBezTo>
                <a:cubicBezTo>
                  <a:pt x="251" y="2981"/>
                  <a:pt x="311" y="3231"/>
                  <a:pt x="346" y="3327"/>
                </a:cubicBezTo>
                <a:cubicBezTo>
                  <a:pt x="370" y="3410"/>
                  <a:pt x="406" y="3529"/>
                  <a:pt x="418" y="3589"/>
                </a:cubicBezTo>
                <a:cubicBezTo>
                  <a:pt x="430" y="3636"/>
                  <a:pt x="489" y="3922"/>
                  <a:pt x="561" y="4208"/>
                </a:cubicBezTo>
                <a:cubicBezTo>
                  <a:pt x="644" y="4481"/>
                  <a:pt x="715" y="4839"/>
                  <a:pt x="739" y="4993"/>
                </a:cubicBezTo>
                <a:cubicBezTo>
                  <a:pt x="787" y="5196"/>
                  <a:pt x="1192" y="6625"/>
                  <a:pt x="1299" y="6970"/>
                </a:cubicBezTo>
                <a:cubicBezTo>
                  <a:pt x="1358" y="7160"/>
                  <a:pt x="1418" y="7363"/>
                  <a:pt x="1454" y="7494"/>
                </a:cubicBezTo>
                <a:cubicBezTo>
                  <a:pt x="1692" y="8339"/>
                  <a:pt x="2144" y="9708"/>
                  <a:pt x="2430" y="10458"/>
                </a:cubicBezTo>
                <a:cubicBezTo>
                  <a:pt x="2466" y="10566"/>
                  <a:pt x="2513" y="10708"/>
                  <a:pt x="2525" y="10768"/>
                </a:cubicBezTo>
                <a:cubicBezTo>
                  <a:pt x="2549" y="10828"/>
                  <a:pt x="2620" y="11078"/>
                  <a:pt x="2727" y="11304"/>
                </a:cubicBezTo>
                <a:cubicBezTo>
                  <a:pt x="2870" y="11709"/>
                  <a:pt x="3228" y="12625"/>
                  <a:pt x="3513" y="13375"/>
                </a:cubicBezTo>
                <a:cubicBezTo>
                  <a:pt x="3573" y="13554"/>
                  <a:pt x="3704" y="13876"/>
                  <a:pt x="3811" y="14078"/>
                </a:cubicBezTo>
                <a:cubicBezTo>
                  <a:pt x="3894" y="14304"/>
                  <a:pt x="4061" y="14697"/>
                  <a:pt x="4156" y="14947"/>
                </a:cubicBezTo>
                <a:cubicBezTo>
                  <a:pt x="4240" y="15197"/>
                  <a:pt x="4478" y="15769"/>
                  <a:pt x="4692" y="16209"/>
                </a:cubicBezTo>
                <a:cubicBezTo>
                  <a:pt x="4894" y="16662"/>
                  <a:pt x="5061" y="17043"/>
                  <a:pt x="5073" y="17078"/>
                </a:cubicBezTo>
                <a:cubicBezTo>
                  <a:pt x="5085" y="17102"/>
                  <a:pt x="5133" y="17197"/>
                  <a:pt x="5168" y="17281"/>
                </a:cubicBezTo>
                <a:cubicBezTo>
                  <a:pt x="5204" y="17364"/>
                  <a:pt x="5347" y="17674"/>
                  <a:pt x="5490" y="17971"/>
                </a:cubicBezTo>
                <a:cubicBezTo>
                  <a:pt x="5895" y="18852"/>
                  <a:pt x="6085" y="19221"/>
                  <a:pt x="6680" y="20269"/>
                </a:cubicBezTo>
                <a:cubicBezTo>
                  <a:pt x="6990" y="20829"/>
                  <a:pt x="7633" y="21793"/>
                  <a:pt x="7883" y="22103"/>
                </a:cubicBezTo>
                <a:cubicBezTo>
                  <a:pt x="8216" y="22496"/>
                  <a:pt x="8800" y="23031"/>
                  <a:pt x="9121" y="23222"/>
                </a:cubicBezTo>
                <a:cubicBezTo>
                  <a:pt x="9584" y="23511"/>
                  <a:pt x="9922" y="23605"/>
                  <a:pt x="10856" y="23605"/>
                </a:cubicBezTo>
                <a:cubicBezTo>
                  <a:pt x="11075" y="23605"/>
                  <a:pt x="11327" y="23600"/>
                  <a:pt x="11621" y="23591"/>
                </a:cubicBezTo>
                <a:cubicBezTo>
                  <a:pt x="12288" y="23579"/>
                  <a:pt x="13181" y="23412"/>
                  <a:pt x="13300" y="23317"/>
                </a:cubicBezTo>
                <a:cubicBezTo>
                  <a:pt x="13328" y="23289"/>
                  <a:pt x="13370" y="23262"/>
                  <a:pt x="13398" y="23262"/>
                </a:cubicBezTo>
                <a:cubicBezTo>
                  <a:pt x="13407" y="23262"/>
                  <a:pt x="13414" y="23264"/>
                  <a:pt x="13419" y="23270"/>
                </a:cubicBezTo>
                <a:cubicBezTo>
                  <a:pt x="13424" y="23271"/>
                  <a:pt x="13430" y="23272"/>
                  <a:pt x="13436" y="23272"/>
                </a:cubicBezTo>
                <a:cubicBezTo>
                  <a:pt x="13477" y="23272"/>
                  <a:pt x="13550" y="23241"/>
                  <a:pt x="13622" y="23210"/>
                </a:cubicBezTo>
                <a:cubicBezTo>
                  <a:pt x="13693" y="23162"/>
                  <a:pt x="13824" y="23103"/>
                  <a:pt x="13931" y="23067"/>
                </a:cubicBezTo>
                <a:cubicBezTo>
                  <a:pt x="14098" y="23008"/>
                  <a:pt x="15300" y="22329"/>
                  <a:pt x="15693" y="22055"/>
                </a:cubicBezTo>
                <a:cubicBezTo>
                  <a:pt x="15812" y="21972"/>
                  <a:pt x="15920" y="21865"/>
                  <a:pt x="15920" y="21841"/>
                </a:cubicBezTo>
                <a:cubicBezTo>
                  <a:pt x="15943" y="21793"/>
                  <a:pt x="16003" y="21734"/>
                  <a:pt x="16074" y="21698"/>
                </a:cubicBezTo>
                <a:cubicBezTo>
                  <a:pt x="16313" y="21603"/>
                  <a:pt x="16836" y="20567"/>
                  <a:pt x="16967" y="19948"/>
                </a:cubicBezTo>
                <a:cubicBezTo>
                  <a:pt x="17015" y="19781"/>
                  <a:pt x="17086" y="19555"/>
                  <a:pt x="17134" y="19460"/>
                </a:cubicBezTo>
                <a:cubicBezTo>
                  <a:pt x="17194" y="19352"/>
                  <a:pt x="17217" y="19198"/>
                  <a:pt x="17217" y="19138"/>
                </a:cubicBezTo>
                <a:cubicBezTo>
                  <a:pt x="17217" y="19079"/>
                  <a:pt x="17277" y="18805"/>
                  <a:pt x="17348" y="18519"/>
                </a:cubicBezTo>
                <a:cubicBezTo>
                  <a:pt x="17432" y="18233"/>
                  <a:pt x="17503" y="17805"/>
                  <a:pt x="17527" y="17531"/>
                </a:cubicBezTo>
                <a:cubicBezTo>
                  <a:pt x="17563" y="17221"/>
                  <a:pt x="17622" y="16924"/>
                  <a:pt x="17741" y="16662"/>
                </a:cubicBezTo>
                <a:cubicBezTo>
                  <a:pt x="17825" y="16447"/>
                  <a:pt x="17908" y="16209"/>
                  <a:pt x="17908" y="16138"/>
                </a:cubicBezTo>
                <a:cubicBezTo>
                  <a:pt x="17884" y="15983"/>
                  <a:pt x="18182" y="14840"/>
                  <a:pt x="18229" y="14840"/>
                </a:cubicBezTo>
                <a:cubicBezTo>
                  <a:pt x="18241" y="14840"/>
                  <a:pt x="18384" y="14971"/>
                  <a:pt x="18515" y="15126"/>
                </a:cubicBezTo>
                <a:cubicBezTo>
                  <a:pt x="18646" y="15292"/>
                  <a:pt x="18801" y="15447"/>
                  <a:pt x="18825" y="15483"/>
                </a:cubicBezTo>
                <a:cubicBezTo>
                  <a:pt x="18860" y="15507"/>
                  <a:pt x="18956" y="15626"/>
                  <a:pt x="19051" y="15733"/>
                </a:cubicBezTo>
                <a:cubicBezTo>
                  <a:pt x="19277" y="16007"/>
                  <a:pt x="19896" y="16745"/>
                  <a:pt x="19968" y="16816"/>
                </a:cubicBezTo>
                <a:cubicBezTo>
                  <a:pt x="20003" y="16852"/>
                  <a:pt x="20134" y="17019"/>
                  <a:pt x="20265" y="17174"/>
                </a:cubicBezTo>
                <a:cubicBezTo>
                  <a:pt x="20408" y="17340"/>
                  <a:pt x="20718" y="17757"/>
                  <a:pt x="20980" y="18102"/>
                </a:cubicBezTo>
                <a:cubicBezTo>
                  <a:pt x="21254" y="18447"/>
                  <a:pt x="21539" y="18805"/>
                  <a:pt x="21623" y="18900"/>
                </a:cubicBezTo>
                <a:cubicBezTo>
                  <a:pt x="21694" y="19007"/>
                  <a:pt x="21801" y="19114"/>
                  <a:pt x="21837" y="19162"/>
                </a:cubicBezTo>
                <a:cubicBezTo>
                  <a:pt x="21861" y="19186"/>
                  <a:pt x="21920" y="19281"/>
                  <a:pt x="21956" y="19317"/>
                </a:cubicBezTo>
                <a:cubicBezTo>
                  <a:pt x="21977" y="19370"/>
                  <a:pt x="22018" y="19414"/>
                  <a:pt x="22043" y="19414"/>
                </a:cubicBezTo>
                <a:cubicBezTo>
                  <a:pt x="22046" y="19414"/>
                  <a:pt x="22049" y="19413"/>
                  <a:pt x="22051" y="19412"/>
                </a:cubicBezTo>
                <a:cubicBezTo>
                  <a:pt x="22087" y="19412"/>
                  <a:pt x="22111" y="19424"/>
                  <a:pt x="22111" y="19460"/>
                </a:cubicBezTo>
                <a:cubicBezTo>
                  <a:pt x="22111" y="19519"/>
                  <a:pt x="22682" y="20233"/>
                  <a:pt x="23266" y="20888"/>
                </a:cubicBezTo>
                <a:cubicBezTo>
                  <a:pt x="23718" y="21400"/>
                  <a:pt x="23885" y="21603"/>
                  <a:pt x="24099" y="21876"/>
                </a:cubicBezTo>
                <a:cubicBezTo>
                  <a:pt x="24183" y="21996"/>
                  <a:pt x="24302" y="22138"/>
                  <a:pt x="24361" y="22198"/>
                </a:cubicBezTo>
                <a:cubicBezTo>
                  <a:pt x="24421" y="22234"/>
                  <a:pt x="24540" y="22377"/>
                  <a:pt x="24635" y="22496"/>
                </a:cubicBezTo>
                <a:cubicBezTo>
                  <a:pt x="25290" y="23281"/>
                  <a:pt x="26969" y="24853"/>
                  <a:pt x="28266" y="25865"/>
                </a:cubicBezTo>
                <a:cubicBezTo>
                  <a:pt x="28874" y="26341"/>
                  <a:pt x="30112" y="27163"/>
                  <a:pt x="30505" y="27341"/>
                </a:cubicBezTo>
                <a:cubicBezTo>
                  <a:pt x="31993" y="28032"/>
                  <a:pt x="32636" y="28223"/>
                  <a:pt x="33755" y="28270"/>
                </a:cubicBezTo>
                <a:cubicBezTo>
                  <a:pt x="33832" y="28273"/>
                  <a:pt x="33920" y="28275"/>
                  <a:pt x="34016" y="28275"/>
                </a:cubicBezTo>
                <a:cubicBezTo>
                  <a:pt x="34635" y="28275"/>
                  <a:pt x="35579" y="28213"/>
                  <a:pt x="35827" y="28151"/>
                </a:cubicBezTo>
                <a:cubicBezTo>
                  <a:pt x="36291" y="28032"/>
                  <a:pt x="36601" y="27913"/>
                  <a:pt x="36684" y="27830"/>
                </a:cubicBezTo>
                <a:cubicBezTo>
                  <a:pt x="36732" y="27794"/>
                  <a:pt x="36779" y="27770"/>
                  <a:pt x="36779" y="27770"/>
                </a:cubicBezTo>
                <a:cubicBezTo>
                  <a:pt x="36779" y="27777"/>
                  <a:pt x="36785" y="27780"/>
                  <a:pt x="36796" y="27780"/>
                </a:cubicBezTo>
                <a:cubicBezTo>
                  <a:pt x="36820" y="27780"/>
                  <a:pt x="36868" y="27763"/>
                  <a:pt x="36910" y="27746"/>
                </a:cubicBezTo>
                <a:cubicBezTo>
                  <a:pt x="36982" y="27711"/>
                  <a:pt x="37029" y="27675"/>
                  <a:pt x="37006" y="27639"/>
                </a:cubicBezTo>
                <a:cubicBezTo>
                  <a:pt x="36992" y="27625"/>
                  <a:pt x="36994" y="27619"/>
                  <a:pt x="37010" y="27619"/>
                </a:cubicBezTo>
                <a:cubicBezTo>
                  <a:pt x="37022" y="27619"/>
                  <a:pt x="37040" y="27622"/>
                  <a:pt x="37065" y="27627"/>
                </a:cubicBezTo>
                <a:cubicBezTo>
                  <a:pt x="37085" y="27631"/>
                  <a:pt x="37105" y="27634"/>
                  <a:pt x="37123" y="27634"/>
                </a:cubicBezTo>
                <a:cubicBezTo>
                  <a:pt x="37159" y="27634"/>
                  <a:pt x="37188" y="27623"/>
                  <a:pt x="37196" y="27591"/>
                </a:cubicBezTo>
                <a:cubicBezTo>
                  <a:pt x="37208" y="27568"/>
                  <a:pt x="37363" y="27425"/>
                  <a:pt x="37541" y="27270"/>
                </a:cubicBezTo>
                <a:cubicBezTo>
                  <a:pt x="38018" y="26853"/>
                  <a:pt x="38172" y="26663"/>
                  <a:pt x="38149" y="26568"/>
                </a:cubicBezTo>
                <a:cubicBezTo>
                  <a:pt x="38137" y="26520"/>
                  <a:pt x="38196" y="26472"/>
                  <a:pt x="38268" y="26448"/>
                </a:cubicBezTo>
                <a:cubicBezTo>
                  <a:pt x="38351" y="26425"/>
                  <a:pt x="38411" y="26377"/>
                  <a:pt x="38411" y="26353"/>
                </a:cubicBezTo>
                <a:cubicBezTo>
                  <a:pt x="38411" y="26318"/>
                  <a:pt x="38470" y="26198"/>
                  <a:pt x="38553" y="26079"/>
                </a:cubicBezTo>
                <a:cubicBezTo>
                  <a:pt x="38625" y="25960"/>
                  <a:pt x="38684" y="25841"/>
                  <a:pt x="38684" y="25806"/>
                </a:cubicBezTo>
                <a:cubicBezTo>
                  <a:pt x="38684" y="25782"/>
                  <a:pt x="38732" y="25710"/>
                  <a:pt x="38803" y="25651"/>
                </a:cubicBezTo>
                <a:cubicBezTo>
                  <a:pt x="38911" y="25556"/>
                  <a:pt x="38911" y="25532"/>
                  <a:pt x="38827" y="25496"/>
                </a:cubicBezTo>
                <a:cubicBezTo>
                  <a:pt x="38756" y="25448"/>
                  <a:pt x="38756" y="25448"/>
                  <a:pt x="38851" y="25436"/>
                </a:cubicBezTo>
                <a:cubicBezTo>
                  <a:pt x="38911" y="25436"/>
                  <a:pt x="38946" y="25413"/>
                  <a:pt x="38946" y="25365"/>
                </a:cubicBezTo>
                <a:cubicBezTo>
                  <a:pt x="38946" y="25329"/>
                  <a:pt x="38994" y="25246"/>
                  <a:pt x="39053" y="25175"/>
                </a:cubicBezTo>
                <a:cubicBezTo>
                  <a:pt x="39113" y="25091"/>
                  <a:pt x="39184" y="24948"/>
                  <a:pt x="39232" y="24841"/>
                </a:cubicBezTo>
                <a:cubicBezTo>
                  <a:pt x="39280" y="24734"/>
                  <a:pt x="39363" y="24579"/>
                  <a:pt x="39446" y="24472"/>
                </a:cubicBezTo>
                <a:cubicBezTo>
                  <a:pt x="39518" y="24365"/>
                  <a:pt x="39577" y="24246"/>
                  <a:pt x="39577" y="24198"/>
                </a:cubicBezTo>
                <a:cubicBezTo>
                  <a:pt x="39577" y="24162"/>
                  <a:pt x="39625" y="24055"/>
                  <a:pt x="39684" y="23960"/>
                </a:cubicBezTo>
                <a:cubicBezTo>
                  <a:pt x="39744" y="23877"/>
                  <a:pt x="39780" y="23770"/>
                  <a:pt x="39780" y="23746"/>
                </a:cubicBezTo>
                <a:cubicBezTo>
                  <a:pt x="39780" y="23732"/>
                  <a:pt x="39776" y="23726"/>
                  <a:pt x="39770" y="23726"/>
                </a:cubicBezTo>
                <a:cubicBezTo>
                  <a:pt x="39760" y="23726"/>
                  <a:pt x="39743" y="23744"/>
                  <a:pt x="39720" y="23781"/>
                </a:cubicBezTo>
                <a:cubicBezTo>
                  <a:pt x="39684" y="23859"/>
                  <a:pt x="39646" y="23898"/>
                  <a:pt x="39613" y="23898"/>
                </a:cubicBezTo>
                <a:cubicBezTo>
                  <a:pt x="39580" y="23898"/>
                  <a:pt x="39554" y="23859"/>
                  <a:pt x="39542" y="23781"/>
                </a:cubicBezTo>
                <a:cubicBezTo>
                  <a:pt x="39542" y="23710"/>
                  <a:pt x="39565" y="23662"/>
                  <a:pt x="39589" y="23662"/>
                </a:cubicBezTo>
                <a:cubicBezTo>
                  <a:pt x="39625" y="23662"/>
                  <a:pt x="39637" y="23639"/>
                  <a:pt x="39601" y="23591"/>
                </a:cubicBezTo>
                <a:cubicBezTo>
                  <a:pt x="39589" y="23543"/>
                  <a:pt x="39601" y="23508"/>
                  <a:pt x="39661" y="23472"/>
                </a:cubicBezTo>
                <a:cubicBezTo>
                  <a:pt x="39708" y="23448"/>
                  <a:pt x="39756" y="23400"/>
                  <a:pt x="39756" y="23365"/>
                </a:cubicBezTo>
                <a:cubicBezTo>
                  <a:pt x="39756" y="23341"/>
                  <a:pt x="39804" y="23174"/>
                  <a:pt x="39863" y="23031"/>
                </a:cubicBezTo>
                <a:cubicBezTo>
                  <a:pt x="39923" y="22877"/>
                  <a:pt x="39946" y="22686"/>
                  <a:pt x="39923" y="22615"/>
                </a:cubicBezTo>
                <a:cubicBezTo>
                  <a:pt x="39899" y="22531"/>
                  <a:pt x="39887" y="22377"/>
                  <a:pt x="39923" y="22257"/>
                </a:cubicBezTo>
                <a:cubicBezTo>
                  <a:pt x="39935" y="22138"/>
                  <a:pt x="39923" y="21996"/>
                  <a:pt x="39887" y="21936"/>
                </a:cubicBezTo>
                <a:cubicBezTo>
                  <a:pt x="39839" y="21865"/>
                  <a:pt x="39839" y="21841"/>
                  <a:pt x="39887" y="21841"/>
                </a:cubicBezTo>
                <a:cubicBezTo>
                  <a:pt x="39923" y="21841"/>
                  <a:pt x="39946" y="21865"/>
                  <a:pt x="39946" y="21900"/>
                </a:cubicBezTo>
                <a:cubicBezTo>
                  <a:pt x="39946" y="21918"/>
                  <a:pt x="39966" y="21929"/>
                  <a:pt x="39985" y="21929"/>
                </a:cubicBezTo>
                <a:cubicBezTo>
                  <a:pt x="39992" y="21929"/>
                  <a:pt x="40000" y="21927"/>
                  <a:pt x="40006" y="21924"/>
                </a:cubicBezTo>
                <a:cubicBezTo>
                  <a:pt x="40065" y="21876"/>
                  <a:pt x="40125" y="21579"/>
                  <a:pt x="40125" y="21305"/>
                </a:cubicBezTo>
                <a:cubicBezTo>
                  <a:pt x="40125" y="21186"/>
                  <a:pt x="40161" y="21079"/>
                  <a:pt x="40173" y="21067"/>
                </a:cubicBezTo>
                <a:cubicBezTo>
                  <a:pt x="40196" y="21043"/>
                  <a:pt x="40244" y="20948"/>
                  <a:pt x="40280" y="20841"/>
                </a:cubicBezTo>
                <a:cubicBezTo>
                  <a:pt x="40316" y="20674"/>
                  <a:pt x="40304" y="20626"/>
                  <a:pt x="40173" y="20507"/>
                </a:cubicBezTo>
                <a:cubicBezTo>
                  <a:pt x="40087" y="20441"/>
                  <a:pt x="40017" y="20405"/>
                  <a:pt x="39962" y="20405"/>
                </a:cubicBezTo>
                <a:cubicBezTo>
                  <a:pt x="39948" y="20405"/>
                  <a:pt x="39935" y="20407"/>
                  <a:pt x="39923" y="20412"/>
                </a:cubicBezTo>
                <a:cubicBezTo>
                  <a:pt x="39902" y="20420"/>
                  <a:pt x="39885" y="20424"/>
                  <a:pt x="39874" y="20424"/>
                </a:cubicBezTo>
                <a:cubicBezTo>
                  <a:pt x="39854" y="20424"/>
                  <a:pt x="39852" y="20411"/>
                  <a:pt x="39875" y="20388"/>
                </a:cubicBezTo>
                <a:cubicBezTo>
                  <a:pt x="39899" y="20364"/>
                  <a:pt x="39935" y="20293"/>
                  <a:pt x="39923" y="20233"/>
                </a:cubicBezTo>
                <a:cubicBezTo>
                  <a:pt x="39923" y="20180"/>
                  <a:pt x="39932" y="20136"/>
                  <a:pt x="39951" y="20136"/>
                </a:cubicBezTo>
                <a:cubicBezTo>
                  <a:pt x="39953" y="20136"/>
                  <a:pt x="39956" y="20137"/>
                  <a:pt x="39958" y="20138"/>
                </a:cubicBezTo>
                <a:cubicBezTo>
                  <a:pt x="39994" y="20138"/>
                  <a:pt x="40018" y="20198"/>
                  <a:pt x="40018" y="20257"/>
                </a:cubicBezTo>
                <a:cubicBezTo>
                  <a:pt x="40018" y="20304"/>
                  <a:pt x="40033" y="20336"/>
                  <a:pt x="40050" y="20336"/>
                </a:cubicBezTo>
                <a:cubicBezTo>
                  <a:pt x="40055" y="20336"/>
                  <a:pt x="40060" y="20334"/>
                  <a:pt x="40065" y="20329"/>
                </a:cubicBezTo>
                <a:cubicBezTo>
                  <a:pt x="40079" y="20324"/>
                  <a:pt x="40090" y="20322"/>
                  <a:pt x="40099" y="20322"/>
                </a:cubicBezTo>
                <a:cubicBezTo>
                  <a:pt x="40115" y="20322"/>
                  <a:pt x="40125" y="20330"/>
                  <a:pt x="40125" y="20352"/>
                </a:cubicBezTo>
                <a:cubicBezTo>
                  <a:pt x="40129" y="20394"/>
                  <a:pt x="40142" y="20413"/>
                  <a:pt x="40160" y="20413"/>
                </a:cubicBezTo>
                <a:cubicBezTo>
                  <a:pt x="40199" y="20413"/>
                  <a:pt x="40259" y="20327"/>
                  <a:pt x="40292" y="20198"/>
                </a:cubicBezTo>
                <a:cubicBezTo>
                  <a:pt x="40351" y="19960"/>
                  <a:pt x="40351" y="19852"/>
                  <a:pt x="40256" y="19852"/>
                </a:cubicBezTo>
                <a:cubicBezTo>
                  <a:pt x="40232" y="19852"/>
                  <a:pt x="40220" y="19912"/>
                  <a:pt x="40244" y="19995"/>
                </a:cubicBezTo>
                <a:cubicBezTo>
                  <a:pt x="40276" y="20059"/>
                  <a:pt x="40281" y="20091"/>
                  <a:pt x="40263" y="20091"/>
                </a:cubicBezTo>
                <a:cubicBezTo>
                  <a:pt x="40255" y="20091"/>
                  <a:pt x="40240" y="20083"/>
                  <a:pt x="40220" y="20067"/>
                </a:cubicBezTo>
                <a:cubicBezTo>
                  <a:pt x="40119" y="19976"/>
                  <a:pt x="40167" y="19779"/>
                  <a:pt x="40274" y="19779"/>
                </a:cubicBezTo>
                <a:cubicBezTo>
                  <a:pt x="40279" y="19779"/>
                  <a:pt x="40286" y="19780"/>
                  <a:pt x="40292" y="19781"/>
                </a:cubicBezTo>
                <a:cubicBezTo>
                  <a:pt x="40304" y="19784"/>
                  <a:pt x="40316" y="19786"/>
                  <a:pt x="40327" y="19786"/>
                </a:cubicBezTo>
                <a:cubicBezTo>
                  <a:pt x="40356" y="19786"/>
                  <a:pt x="40375" y="19775"/>
                  <a:pt x="40375" y="19757"/>
                </a:cubicBezTo>
                <a:cubicBezTo>
                  <a:pt x="40375" y="19721"/>
                  <a:pt x="40316" y="19674"/>
                  <a:pt x="40256" y="19662"/>
                </a:cubicBezTo>
                <a:cubicBezTo>
                  <a:pt x="40113" y="19638"/>
                  <a:pt x="40077" y="19376"/>
                  <a:pt x="40196" y="19317"/>
                </a:cubicBezTo>
                <a:cubicBezTo>
                  <a:pt x="40244" y="19305"/>
                  <a:pt x="40292" y="19233"/>
                  <a:pt x="40280" y="19174"/>
                </a:cubicBezTo>
                <a:cubicBezTo>
                  <a:pt x="40280" y="19114"/>
                  <a:pt x="40292" y="19043"/>
                  <a:pt x="40316" y="19019"/>
                </a:cubicBezTo>
                <a:cubicBezTo>
                  <a:pt x="40363" y="18995"/>
                  <a:pt x="40351" y="18948"/>
                  <a:pt x="40304" y="18876"/>
                </a:cubicBezTo>
                <a:cubicBezTo>
                  <a:pt x="40244" y="18781"/>
                  <a:pt x="40256" y="18757"/>
                  <a:pt x="40339" y="18757"/>
                </a:cubicBezTo>
                <a:cubicBezTo>
                  <a:pt x="40375" y="18757"/>
                  <a:pt x="40423" y="18709"/>
                  <a:pt x="40423" y="18662"/>
                </a:cubicBezTo>
                <a:cubicBezTo>
                  <a:pt x="40423" y="18626"/>
                  <a:pt x="40423" y="18531"/>
                  <a:pt x="40435" y="18483"/>
                </a:cubicBezTo>
                <a:cubicBezTo>
                  <a:pt x="40449" y="18440"/>
                  <a:pt x="40446" y="18419"/>
                  <a:pt x="40429" y="18419"/>
                </a:cubicBezTo>
                <a:cubicBezTo>
                  <a:pt x="40417" y="18419"/>
                  <a:pt x="40399" y="18428"/>
                  <a:pt x="40375" y="18447"/>
                </a:cubicBezTo>
                <a:cubicBezTo>
                  <a:pt x="40356" y="18455"/>
                  <a:pt x="40341" y="18459"/>
                  <a:pt x="40330" y="18459"/>
                </a:cubicBezTo>
                <a:cubicBezTo>
                  <a:pt x="40305" y="18459"/>
                  <a:pt x="40299" y="18441"/>
                  <a:pt x="40316" y="18400"/>
                </a:cubicBezTo>
                <a:cubicBezTo>
                  <a:pt x="40334" y="18353"/>
                  <a:pt x="40375" y="18321"/>
                  <a:pt x="40438" y="18321"/>
                </a:cubicBezTo>
                <a:cubicBezTo>
                  <a:pt x="40455" y="18321"/>
                  <a:pt x="40474" y="18323"/>
                  <a:pt x="40494" y="18328"/>
                </a:cubicBezTo>
                <a:cubicBezTo>
                  <a:pt x="40521" y="18331"/>
                  <a:pt x="40543" y="18333"/>
                  <a:pt x="40562" y="18333"/>
                </a:cubicBezTo>
                <a:cubicBezTo>
                  <a:pt x="40626" y="18333"/>
                  <a:pt x="40641" y="18315"/>
                  <a:pt x="40613" y="18269"/>
                </a:cubicBezTo>
                <a:cubicBezTo>
                  <a:pt x="40604" y="18232"/>
                  <a:pt x="40558" y="18202"/>
                  <a:pt x="40510" y="18202"/>
                </a:cubicBezTo>
                <a:cubicBezTo>
                  <a:pt x="40497" y="18202"/>
                  <a:pt x="40483" y="18204"/>
                  <a:pt x="40470" y="18209"/>
                </a:cubicBezTo>
                <a:cubicBezTo>
                  <a:pt x="40462" y="18211"/>
                  <a:pt x="40454" y="18212"/>
                  <a:pt x="40447" y="18212"/>
                </a:cubicBezTo>
                <a:cubicBezTo>
                  <a:pt x="40396" y="18212"/>
                  <a:pt x="40351" y="18181"/>
                  <a:pt x="40351" y="18150"/>
                </a:cubicBezTo>
                <a:cubicBezTo>
                  <a:pt x="40351" y="18113"/>
                  <a:pt x="40358" y="18098"/>
                  <a:pt x="40377" y="18098"/>
                </a:cubicBezTo>
                <a:cubicBezTo>
                  <a:pt x="40383" y="18098"/>
                  <a:pt x="40390" y="18099"/>
                  <a:pt x="40399" y="18102"/>
                </a:cubicBezTo>
                <a:cubicBezTo>
                  <a:pt x="40403" y="18104"/>
                  <a:pt x="40407" y="18105"/>
                  <a:pt x="40412" y="18105"/>
                </a:cubicBezTo>
                <a:cubicBezTo>
                  <a:pt x="40434" y="18105"/>
                  <a:pt x="40460" y="18082"/>
                  <a:pt x="40470" y="18043"/>
                </a:cubicBezTo>
                <a:cubicBezTo>
                  <a:pt x="40476" y="18013"/>
                  <a:pt x="40482" y="17998"/>
                  <a:pt x="40487" y="17998"/>
                </a:cubicBezTo>
                <a:cubicBezTo>
                  <a:pt x="40491" y="17998"/>
                  <a:pt x="40494" y="18013"/>
                  <a:pt x="40494" y="18043"/>
                </a:cubicBezTo>
                <a:cubicBezTo>
                  <a:pt x="40503" y="18094"/>
                  <a:pt x="40517" y="18116"/>
                  <a:pt x="40532" y="18116"/>
                </a:cubicBezTo>
                <a:cubicBezTo>
                  <a:pt x="40560" y="18116"/>
                  <a:pt x="40589" y="18043"/>
                  <a:pt x="40589" y="17936"/>
                </a:cubicBezTo>
                <a:cubicBezTo>
                  <a:pt x="40589" y="17831"/>
                  <a:pt x="40585" y="17792"/>
                  <a:pt x="40561" y="17792"/>
                </a:cubicBezTo>
                <a:cubicBezTo>
                  <a:pt x="40546" y="17792"/>
                  <a:pt x="40525" y="17806"/>
                  <a:pt x="40494" y="17828"/>
                </a:cubicBezTo>
                <a:cubicBezTo>
                  <a:pt x="40472" y="17846"/>
                  <a:pt x="40458" y="17856"/>
                  <a:pt x="40454" y="17856"/>
                </a:cubicBezTo>
                <a:cubicBezTo>
                  <a:pt x="40446" y="17856"/>
                  <a:pt x="40466" y="17829"/>
                  <a:pt x="40518" y="17769"/>
                </a:cubicBezTo>
                <a:cubicBezTo>
                  <a:pt x="40576" y="17682"/>
                  <a:pt x="40630" y="17630"/>
                  <a:pt x="40649" y="17630"/>
                </a:cubicBezTo>
                <a:cubicBezTo>
                  <a:pt x="40662" y="17630"/>
                  <a:pt x="40660" y="17651"/>
                  <a:pt x="40637" y="17697"/>
                </a:cubicBezTo>
                <a:cubicBezTo>
                  <a:pt x="40613" y="17733"/>
                  <a:pt x="40637" y="17757"/>
                  <a:pt x="40661" y="17757"/>
                </a:cubicBezTo>
                <a:cubicBezTo>
                  <a:pt x="40756" y="17757"/>
                  <a:pt x="40732" y="17686"/>
                  <a:pt x="40613" y="17578"/>
                </a:cubicBezTo>
                <a:cubicBezTo>
                  <a:pt x="40553" y="17510"/>
                  <a:pt x="40531" y="17486"/>
                  <a:pt x="40547" y="17486"/>
                </a:cubicBezTo>
                <a:cubicBezTo>
                  <a:pt x="40556" y="17486"/>
                  <a:pt x="40578" y="17494"/>
                  <a:pt x="40613" y="17507"/>
                </a:cubicBezTo>
                <a:cubicBezTo>
                  <a:pt x="40633" y="17510"/>
                  <a:pt x="40649" y="17511"/>
                  <a:pt x="40661" y="17511"/>
                </a:cubicBezTo>
                <a:cubicBezTo>
                  <a:pt x="40701" y="17511"/>
                  <a:pt x="40706" y="17496"/>
                  <a:pt x="40697" y="17459"/>
                </a:cubicBezTo>
                <a:cubicBezTo>
                  <a:pt x="40673" y="17412"/>
                  <a:pt x="40708" y="17388"/>
                  <a:pt x="40768" y="17376"/>
                </a:cubicBezTo>
                <a:cubicBezTo>
                  <a:pt x="40827" y="17376"/>
                  <a:pt x="40851" y="17293"/>
                  <a:pt x="40839" y="17114"/>
                </a:cubicBezTo>
                <a:cubicBezTo>
                  <a:pt x="40829" y="16995"/>
                  <a:pt x="40837" y="16896"/>
                  <a:pt x="40839" y="16896"/>
                </a:cubicBezTo>
                <a:cubicBezTo>
                  <a:pt x="40839" y="16896"/>
                  <a:pt x="40839" y="16897"/>
                  <a:pt x="40839" y="16900"/>
                </a:cubicBezTo>
                <a:cubicBezTo>
                  <a:pt x="40840" y="16900"/>
                  <a:pt x="40841" y="16901"/>
                  <a:pt x="40841" y="16901"/>
                </a:cubicBezTo>
                <a:cubicBezTo>
                  <a:pt x="40857" y="16901"/>
                  <a:pt x="40915" y="16785"/>
                  <a:pt x="40994" y="16638"/>
                </a:cubicBezTo>
                <a:cubicBezTo>
                  <a:pt x="41078" y="16435"/>
                  <a:pt x="41089" y="16340"/>
                  <a:pt x="41054" y="16257"/>
                </a:cubicBezTo>
                <a:cubicBezTo>
                  <a:pt x="40994" y="16162"/>
                  <a:pt x="41006" y="16090"/>
                  <a:pt x="41125" y="15911"/>
                </a:cubicBezTo>
                <a:cubicBezTo>
                  <a:pt x="41197" y="15781"/>
                  <a:pt x="41292" y="15554"/>
                  <a:pt x="41316" y="15423"/>
                </a:cubicBezTo>
                <a:cubicBezTo>
                  <a:pt x="41363" y="15197"/>
                  <a:pt x="41363" y="15173"/>
                  <a:pt x="41292" y="15173"/>
                </a:cubicBezTo>
                <a:cubicBezTo>
                  <a:pt x="41232" y="15173"/>
                  <a:pt x="41208" y="15126"/>
                  <a:pt x="41208" y="14995"/>
                </a:cubicBezTo>
                <a:cubicBezTo>
                  <a:pt x="41208" y="14899"/>
                  <a:pt x="41197" y="14816"/>
                  <a:pt x="41173" y="14816"/>
                </a:cubicBezTo>
                <a:cubicBezTo>
                  <a:pt x="41089" y="14816"/>
                  <a:pt x="40887" y="14959"/>
                  <a:pt x="40732" y="15090"/>
                </a:cubicBezTo>
                <a:cubicBezTo>
                  <a:pt x="40673" y="15149"/>
                  <a:pt x="40542" y="15233"/>
                  <a:pt x="40470" y="15245"/>
                </a:cubicBezTo>
                <a:cubicBezTo>
                  <a:pt x="40375" y="15257"/>
                  <a:pt x="40292" y="15304"/>
                  <a:pt x="40256" y="15328"/>
                </a:cubicBezTo>
                <a:cubicBezTo>
                  <a:pt x="40220" y="15388"/>
                  <a:pt x="39982" y="15888"/>
                  <a:pt x="39839" y="16209"/>
                </a:cubicBezTo>
                <a:cubicBezTo>
                  <a:pt x="39815" y="16304"/>
                  <a:pt x="39708" y="16483"/>
                  <a:pt x="39637" y="16626"/>
                </a:cubicBezTo>
                <a:cubicBezTo>
                  <a:pt x="39565" y="16757"/>
                  <a:pt x="39482" y="16912"/>
                  <a:pt x="39506" y="16959"/>
                </a:cubicBezTo>
                <a:cubicBezTo>
                  <a:pt x="39506" y="16983"/>
                  <a:pt x="39458" y="17090"/>
                  <a:pt x="39411" y="17174"/>
                </a:cubicBezTo>
                <a:cubicBezTo>
                  <a:pt x="39232" y="17507"/>
                  <a:pt x="39184" y="17590"/>
                  <a:pt x="38803" y="18543"/>
                </a:cubicBezTo>
                <a:cubicBezTo>
                  <a:pt x="38589" y="19067"/>
                  <a:pt x="38327" y="19710"/>
                  <a:pt x="38220" y="19960"/>
                </a:cubicBezTo>
                <a:cubicBezTo>
                  <a:pt x="38116" y="20226"/>
                  <a:pt x="38045" y="20424"/>
                  <a:pt x="38053" y="20424"/>
                </a:cubicBezTo>
                <a:cubicBezTo>
                  <a:pt x="38053" y="20424"/>
                  <a:pt x="38053" y="20424"/>
                  <a:pt x="38053" y="20424"/>
                </a:cubicBezTo>
                <a:cubicBezTo>
                  <a:pt x="38077" y="20424"/>
                  <a:pt x="38041" y="20495"/>
                  <a:pt x="37982" y="20603"/>
                </a:cubicBezTo>
                <a:cubicBezTo>
                  <a:pt x="37922" y="20710"/>
                  <a:pt x="37875" y="20793"/>
                  <a:pt x="37875" y="20829"/>
                </a:cubicBezTo>
                <a:cubicBezTo>
                  <a:pt x="37875" y="20888"/>
                  <a:pt x="37637" y="21519"/>
                  <a:pt x="37268" y="22436"/>
                </a:cubicBezTo>
                <a:cubicBezTo>
                  <a:pt x="36889" y="23355"/>
                  <a:pt x="36472" y="23881"/>
                  <a:pt x="36131" y="23881"/>
                </a:cubicBezTo>
                <a:cubicBezTo>
                  <a:pt x="36096" y="23881"/>
                  <a:pt x="36062" y="23876"/>
                  <a:pt x="36029" y="23865"/>
                </a:cubicBezTo>
                <a:cubicBezTo>
                  <a:pt x="35970" y="23841"/>
                  <a:pt x="35898" y="23817"/>
                  <a:pt x="35851" y="23817"/>
                </a:cubicBezTo>
                <a:cubicBezTo>
                  <a:pt x="35815" y="23817"/>
                  <a:pt x="35696" y="23746"/>
                  <a:pt x="35589" y="23662"/>
                </a:cubicBezTo>
                <a:cubicBezTo>
                  <a:pt x="35482" y="23591"/>
                  <a:pt x="35363" y="23531"/>
                  <a:pt x="35315" y="23531"/>
                </a:cubicBezTo>
                <a:cubicBezTo>
                  <a:pt x="35279" y="23531"/>
                  <a:pt x="35232" y="23508"/>
                  <a:pt x="35232" y="23448"/>
                </a:cubicBezTo>
                <a:cubicBezTo>
                  <a:pt x="35232" y="23400"/>
                  <a:pt x="35196" y="23353"/>
                  <a:pt x="35172" y="23353"/>
                </a:cubicBezTo>
                <a:cubicBezTo>
                  <a:pt x="35112" y="23353"/>
                  <a:pt x="34696" y="23091"/>
                  <a:pt x="34446" y="22877"/>
                </a:cubicBezTo>
                <a:cubicBezTo>
                  <a:pt x="34339" y="22793"/>
                  <a:pt x="34184" y="22710"/>
                  <a:pt x="34112" y="22698"/>
                </a:cubicBezTo>
                <a:cubicBezTo>
                  <a:pt x="34041" y="22686"/>
                  <a:pt x="33981" y="22650"/>
                  <a:pt x="33993" y="22627"/>
                </a:cubicBezTo>
                <a:cubicBezTo>
                  <a:pt x="33993" y="22591"/>
                  <a:pt x="33815" y="22412"/>
                  <a:pt x="33577" y="22210"/>
                </a:cubicBezTo>
                <a:cubicBezTo>
                  <a:pt x="33338" y="21996"/>
                  <a:pt x="33148" y="21805"/>
                  <a:pt x="33148" y="21781"/>
                </a:cubicBezTo>
                <a:cubicBezTo>
                  <a:pt x="33148" y="21746"/>
                  <a:pt x="33100" y="21722"/>
                  <a:pt x="33053" y="21722"/>
                </a:cubicBezTo>
                <a:cubicBezTo>
                  <a:pt x="33017" y="21722"/>
                  <a:pt x="32969" y="21674"/>
                  <a:pt x="32969" y="21603"/>
                </a:cubicBezTo>
                <a:cubicBezTo>
                  <a:pt x="32969" y="21519"/>
                  <a:pt x="32922" y="21460"/>
                  <a:pt x="32862" y="21448"/>
                </a:cubicBezTo>
                <a:cubicBezTo>
                  <a:pt x="32815" y="21436"/>
                  <a:pt x="32779" y="21388"/>
                  <a:pt x="32755" y="21341"/>
                </a:cubicBezTo>
                <a:cubicBezTo>
                  <a:pt x="32755" y="21309"/>
                  <a:pt x="32736" y="21267"/>
                  <a:pt x="32707" y="21267"/>
                </a:cubicBezTo>
                <a:cubicBezTo>
                  <a:pt x="32703" y="21267"/>
                  <a:pt x="32699" y="21268"/>
                  <a:pt x="32696" y="21269"/>
                </a:cubicBezTo>
                <a:cubicBezTo>
                  <a:pt x="32672" y="21269"/>
                  <a:pt x="32636" y="21305"/>
                  <a:pt x="32636" y="21329"/>
                </a:cubicBezTo>
                <a:cubicBezTo>
                  <a:pt x="32636" y="21365"/>
                  <a:pt x="32612" y="21388"/>
                  <a:pt x="32553" y="21388"/>
                </a:cubicBezTo>
                <a:cubicBezTo>
                  <a:pt x="32505" y="21388"/>
                  <a:pt x="32457" y="21365"/>
                  <a:pt x="32457" y="21317"/>
                </a:cubicBezTo>
                <a:cubicBezTo>
                  <a:pt x="32457" y="21269"/>
                  <a:pt x="32398" y="21198"/>
                  <a:pt x="32326" y="21162"/>
                </a:cubicBezTo>
                <a:cubicBezTo>
                  <a:pt x="32255" y="21138"/>
                  <a:pt x="32207" y="21067"/>
                  <a:pt x="32195" y="21031"/>
                </a:cubicBezTo>
                <a:cubicBezTo>
                  <a:pt x="32195" y="20984"/>
                  <a:pt x="32160" y="20960"/>
                  <a:pt x="32136" y="20960"/>
                </a:cubicBezTo>
                <a:cubicBezTo>
                  <a:pt x="32100" y="20960"/>
                  <a:pt x="32076" y="20924"/>
                  <a:pt x="32076" y="20888"/>
                </a:cubicBezTo>
                <a:cubicBezTo>
                  <a:pt x="32076" y="20852"/>
                  <a:pt x="32042" y="20836"/>
                  <a:pt x="31993" y="20836"/>
                </a:cubicBezTo>
                <a:cubicBezTo>
                  <a:pt x="31978" y="20836"/>
                  <a:pt x="31962" y="20838"/>
                  <a:pt x="31945" y="20841"/>
                </a:cubicBezTo>
                <a:cubicBezTo>
                  <a:pt x="31917" y="20848"/>
                  <a:pt x="31892" y="20852"/>
                  <a:pt x="31872" y="20852"/>
                </a:cubicBezTo>
                <a:cubicBezTo>
                  <a:pt x="31825" y="20852"/>
                  <a:pt x="31799" y="20831"/>
                  <a:pt x="31791" y="20781"/>
                </a:cubicBezTo>
                <a:cubicBezTo>
                  <a:pt x="31791" y="20742"/>
                  <a:pt x="31799" y="20719"/>
                  <a:pt x="31822" y="20719"/>
                </a:cubicBezTo>
                <a:cubicBezTo>
                  <a:pt x="31827" y="20719"/>
                  <a:pt x="31832" y="20720"/>
                  <a:pt x="31838" y="20722"/>
                </a:cubicBezTo>
                <a:cubicBezTo>
                  <a:pt x="31847" y="20727"/>
                  <a:pt x="31854" y="20730"/>
                  <a:pt x="31860" y="20730"/>
                </a:cubicBezTo>
                <a:cubicBezTo>
                  <a:pt x="31903" y="20730"/>
                  <a:pt x="31876" y="20594"/>
                  <a:pt x="31803" y="20531"/>
                </a:cubicBezTo>
                <a:cubicBezTo>
                  <a:pt x="31777" y="20511"/>
                  <a:pt x="31758" y="20499"/>
                  <a:pt x="31741" y="20499"/>
                </a:cubicBezTo>
                <a:cubicBezTo>
                  <a:pt x="31718" y="20499"/>
                  <a:pt x="31699" y="20519"/>
                  <a:pt x="31672" y="20567"/>
                </a:cubicBezTo>
                <a:cubicBezTo>
                  <a:pt x="31643" y="20615"/>
                  <a:pt x="31618" y="20641"/>
                  <a:pt x="31594" y="20641"/>
                </a:cubicBezTo>
                <a:cubicBezTo>
                  <a:pt x="31558" y="20641"/>
                  <a:pt x="31524" y="20583"/>
                  <a:pt x="31481" y="20448"/>
                </a:cubicBezTo>
                <a:cubicBezTo>
                  <a:pt x="31443" y="20352"/>
                  <a:pt x="31443" y="20310"/>
                  <a:pt x="31470" y="20310"/>
                </a:cubicBezTo>
                <a:cubicBezTo>
                  <a:pt x="31476" y="20310"/>
                  <a:pt x="31484" y="20312"/>
                  <a:pt x="31493" y="20317"/>
                </a:cubicBezTo>
                <a:cubicBezTo>
                  <a:pt x="31510" y="20321"/>
                  <a:pt x="31525" y="20324"/>
                  <a:pt x="31536" y="20324"/>
                </a:cubicBezTo>
                <a:cubicBezTo>
                  <a:pt x="31555" y="20324"/>
                  <a:pt x="31564" y="20316"/>
                  <a:pt x="31564" y="20293"/>
                </a:cubicBezTo>
                <a:cubicBezTo>
                  <a:pt x="31564" y="20257"/>
                  <a:pt x="31529" y="20233"/>
                  <a:pt x="31481" y="20233"/>
                </a:cubicBezTo>
                <a:cubicBezTo>
                  <a:pt x="31433" y="20233"/>
                  <a:pt x="31386" y="20257"/>
                  <a:pt x="31386" y="20293"/>
                </a:cubicBezTo>
                <a:cubicBezTo>
                  <a:pt x="31386" y="20317"/>
                  <a:pt x="31362" y="20352"/>
                  <a:pt x="31302" y="20352"/>
                </a:cubicBezTo>
                <a:cubicBezTo>
                  <a:pt x="31255" y="20352"/>
                  <a:pt x="31207" y="20305"/>
                  <a:pt x="31207" y="20245"/>
                </a:cubicBezTo>
                <a:cubicBezTo>
                  <a:pt x="31207" y="20186"/>
                  <a:pt x="31148" y="20067"/>
                  <a:pt x="31076" y="20007"/>
                </a:cubicBezTo>
                <a:cubicBezTo>
                  <a:pt x="30957" y="19888"/>
                  <a:pt x="30957" y="19876"/>
                  <a:pt x="31029" y="19769"/>
                </a:cubicBezTo>
                <a:cubicBezTo>
                  <a:pt x="31112" y="19662"/>
                  <a:pt x="31112" y="19662"/>
                  <a:pt x="31017" y="19662"/>
                </a:cubicBezTo>
                <a:cubicBezTo>
                  <a:pt x="30969" y="19662"/>
                  <a:pt x="30910" y="19698"/>
                  <a:pt x="30886" y="19733"/>
                </a:cubicBezTo>
                <a:cubicBezTo>
                  <a:pt x="30864" y="19777"/>
                  <a:pt x="30830" y="19798"/>
                  <a:pt x="30799" y="19798"/>
                </a:cubicBezTo>
                <a:cubicBezTo>
                  <a:pt x="30763" y="19798"/>
                  <a:pt x="30731" y="19768"/>
                  <a:pt x="30731" y="19710"/>
                </a:cubicBezTo>
                <a:cubicBezTo>
                  <a:pt x="30731" y="19662"/>
                  <a:pt x="30695" y="19614"/>
                  <a:pt x="30648" y="19614"/>
                </a:cubicBezTo>
                <a:cubicBezTo>
                  <a:pt x="30576" y="19614"/>
                  <a:pt x="30481" y="19495"/>
                  <a:pt x="30457" y="19400"/>
                </a:cubicBezTo>
                <a:cubicBezTo>
                  <a:pt x="30457" y="19376"/>
                  <a:pt x="30374" y="19305"/>
                  <a:pt x="30302" y="19245"/>
                </a:cubicBezTo>
                <a:cubicBezTo>
                  <a:pt x="30159" y="19138"/>
                  <a:pt x="30100" y="18959"/>
                  <a:pt x="30159" y="18840"/>
                </a:cubicBezTo>
                <a:cubicBezTo>
                  <a:pt x="30183" y="18805"/>
                  <a:pt x="30159" y="18721"/>
                  <a:pt x="30100" y="18650"/>
                </a:cubicBezTo>
                <a:cubicBezTo>
                  <a:pt x="30040" y="18590"/>
                  <a:pt x="30005" y="18519"/>
                  <a:pt x="30017" y="18483"/>
                </a:cubicBezTo>
                <a:cubicBezTo>
                  <a:pt x="30040" y="18459"/>
                  <a:pt x="30017" y="18424"/>
                  <a:pt x="29957" y="18424"/>
                </a:cubicBezTo>
                <a:cubicBezTo>
                  <a:pt x="29909" y="18424"/>
                  <a:pt x="29874" y="18459"/>
                  <a:pt x="29874" y="18507"/>
                </a:cubicBezTo>
                <a:cubicBezTo>
                  <a:pt x="29874" y="18537"/>
                  <a:pt x="29871" y="18552"/>
                  <a:pt x="29860" y="18552"/>
                </a:cubicBezTo>
                <a:cubicBezTo>
                  <a:pt x="29850" y="18552"/>
                  <a:pt x="29832" y="18537"/>
                  <a:pt x="29802" y="18507"/>
                </a:cubicBezTo>
                <a:cubicBezTo>
                  <a:pt x="29743" y="18447"/>
                  <a:pt x="29743" y="18412"/>
                  <a:pt x="29778" y="18328"/>
                </a:cubicBezTo>
                <a:cubicBezTo>
                  <a:pt x="29826" y="18245"/>
                  <a:pt x="29826" y="18186"/>
                  <a:pt x="29778" y="18174"/>
                </a:cubicBezTo>
                <a:cubicBezTo>
                  <a:pt x="29755" y="18162"/>
                  <a:pt x="29719" y="18102"/>
                  <a:pt x="29719" y="18055"/>
                </a:cubicBezTo>
                <a:cubicBezTo>
                  <a:pt x="29719" y="17983"/>
                  <a:pt x="29659" y="17924"/>
                  <a:pt x="29326" y="17566"/>
                </a:cubicBezTo>
                <a:cubicBezTo>
                  <a:pt x="29231" y="17471"/>
                  <a:pt x="29100" y="17316"/>
                  <a:pt x="29052" y="17221"/>
                </a:cubicBezTo>
                <a:cubicBezTo>
                  <a:pt x="28993" y="17138"/>
                  <a:pt x="28850" y="16959"/>
                  <a:pt x="28731" y="16840"/>
                </a:cubicBezTo>
                <a:cubicBezTo>
                  <a:pt x="28612" y="16721"/>
                  <a:pt x="28516" y="16602"/>
                  <a:pt x="28516" y="16578"/>
                </a:cubicBezTo>
                <a:cubicBezTo>
                  <a:pt x="28528" y="16566"/>
                  <a:pt x="28469" y="16495"/>
                  <a:pt x="28397" y="16423"/>
                </a:cubicBezTo>
                <a:cubicBezTo>
                  <a:pt x="28219" y="16257"/>
                  <a:pt x="27957" y="15792"/>
                  <a:pt x="27933" y="15650"/>
                </a:cubicBezTo>
                <a:cubicBezTo>
                  <a:pt x="27933" y="15554"/>
                  <a:pt x="27897" y="15507"/>
                  <a:pt x="27838" y="15507"/>
                </a:cubicBezTo>
                <a:cubicBezTo>
                  <a:pt x="27778" y="15507"/>
                  <a:pt x="27743" y="15483"/>
                  <a:pt x="27778" y="15388"/>
                </a:cubicBezTo>
                <a:cubicBezTo>
                  <a:pt x="27787" y="15329"/>
                  <a:pt x="27789" y="15305"/>
                  <a:pt x="27764" y="15305"/>
                </a:cubicBezTo>
                <a:cubicBezTo>
                  <a:pt x="27754" y="15305"/>
                  <a:pt x="27739" y="15309"/>
                  <a:pt x="27719" y="15316"/>
                </a:cubicBezTo>
                <a:cubicBezTo>
                  <a:pt x="27706" y="15326"/>
                  <a:pt x="27689" y="15330"/>
                  <a:pt x="27670" y="15330"/>
                </a:cubicBezTo>
                <a:cubicBezTo>
                  <a:pt x="27620" y="15330"/>
                  <a:pt x="27556" y="15300"/>
                  <a:pt x="27504" y="15257"/>
                </a:cubicBezTo>
                <a:cubicBezTo>
                  <a:pt x="27362" y="15138"/>
                  <a:pt x="27147" y="14757"/>
                  <a:pt x="27195" y="14661"/>
                </a:cubicBezTo>
                <a:cubicBezTo>
                  <a:pt x="27242" y="14590"/>
                  <a:pt x="27028" y="14197"/>
                  <a:pt x="26957" y="14197"/>
                </a:cubicBezTo>
                <a:cubicBezTo>
                  <a:pt x="26921" y="14197"/>
                  <a:pt x="26897" y="14173"/>
                  <a:pt x="26897" y="14126"/>
                </a:cubicBezTo>
                <a:cubicBezTo>
                  <a:pt x="26885" y="13983"/>
                  <a:pt x="26730" y="13756"/>
                  <a:pt x="26659" y="13756"/>
                </a:cubicBezTo>
                <a:cubicBezTo>
                  <a:pt x="26611" y="13756"/>
                  <a:pt x="26564" y="13709"/>
                  <a:pt x="26564" y="13649"/>
                </a:cubicBezTo>
                <a:cubicBezTo>
                  <a:pt x="26564" y="13590"/>
                  <a:pt x="26540" y="13530"/>
                  <a:pt x="26504" y="13518"/>
                </a:cubicBezTo>
                <a:cubicBezTo>
                  <a:pt x="26480" y="13506"/>
                  <a:pt x="26385" y="13387"/>
                  <a:pt x="26302" y="13233"/>
                </a:cubicBezTo>
                <a:cubicBezTo>
                  <a:pt x="26207" y="13090"/>
                  <a:pt x="26123" y="12971"/>
                  <a:pt x="26088" y="12971"/>
                </a:cubicBezTo>
                <a:cubicBezTo>
                  <a:pt x="26064" y="12971"/>
                  <a:pt x="26028" y="12911"/>
                  <a:pt x="26028" y="12828"/>
                </a:cubicBezTo>
                <a:cubicBezTo>
                  <a:pt x="26028" y="12756"/>
                  <a:pt x="25980" y="12685"/>
                  <a:pt x="25945" y="12673"/>
                </a:cubicBezTo>
                <a:cubicBezTo>
                  <a:pt x="25897" y="12649"/>
                  <a:pt x="25873" y="12566"/>
                  <a:pt x="25873" y="12435"/>
                </a:cubicBezTo>
                <a:cubicBezTo>
                  <a:pt x="25873" y="12232"/>
                  <a:pt x="25849" y="12209"/>
                  <a:pt x="25718" y="12161"/>
                </a:cubicBezTo>
                <a:cubicBezTo>
                  <a:pt x="25611" y="12113"/>
                  <a:pt x="25552" y="12054"/>
                  <a:pt x="25552" y="11971"/>
                </a:cubicBezTo>
                <a:cubicBezTo>
                  <a:pt x="25552" y="11875"/>
                  <a:pt x="25516" y="11840"/>
                  <a:pt x="25457" y="11840"/>
                </a:cubicBezTo>
                <a:cubicBezTo>
                  <a:pt x="25409" y="11840"/>
                  <a:pt x="25361" y="11816"/>
                  <a:pt x="25361" y="11792"/>
                </a:cubicBezTo>
                <a:cubicBezTo>
                  <a:pt x="25373" y="11637"/>
                  <a:pt x="25314" y="11518"/>
                  <a:pt x="25171" y="11399"/>
                </a:cubicBezTo>
                <a:cubicBezTo>
                  <a:pt x="25076" y="11328"/>
                  <a:pt x="25004" y="11256"/>
                  <a:pt x="25004" y="11220"/>
                </a:cubicBezTo>
                <a:cubicBezTo>
                  <a:pt x="24982" y="11132"/>
                  <a:pt x="24848" y="11003"/>
                  <a:pt x="24771" y="11003"/>
                </a:cubicBezTo>
                <a:cubicBezTo>
                  <a:pt x="24765" y="11003"/>
                  <a:pt x="24759" y="11004"/>
                  <a:pt x="24754" y="11006"/>
                </a:cubicBezTo>
                <a:cubicBezTo>
                  <a:pt x="24749" y="11007"/>
                  <a:pt x="24744" y="11008"/>
                  <a:pt x="24739" y="11008"/>
                </a:cubicBezTo>
                <a:cubicBezTo>
                  <a:pt x="24697" y="11008"/>
                  <a:pt x="24658" y="10964"/>
                  <a:pt x="24647" y="10911"/>
                </a:cubicBezTo>
                <a:cubicBezTo>
                  <a:pt x="24637" y="10861"/>
                  <a:pt x="24644" y="10836"/>
                  <a:pt x="24667" y="10836"/>
                </a:cubicBezTo>
                <a:cubicBezTo>
                  <a:pt x="24671" y="10836"/>
                  <a:pt x="24677" y="10837"/>
                  <a:pt x="24683" y="10839"/>
                </a:cubicBezTo>
                <a:cubicBezTo>
                  <a:pt x="24689" y="10842"/>
                  <a:pt x="24695" y="10844"/>
                  <a:pt x="24702" y="10844"/>
                </a:cubicBezTo>
                <a:cubicBezTo>
                  <a:pt x="24722" y="10844"/>
                  <a:pt x="24742" y="10830"/>
                  <a:pt x="24742" y="10804"/>
                </a:cubicBezTo>
                <a:cubicBezTo>
                  <a:pt x="24742" y="10780"/>
                  <a:pt x="24706" y="10744"/>
                  <a:pt x="24683" y="10744"/>
                </a:cubicBezTo>
                <a:cubicBezTo>
                  <a:pt x="24647" y="10744"/>
                  <a:pt x="24623" y="10708"/>
                  <a:pt x="24599" y="10649"/>
                </a:cubicBezTo>
                <a:cubicBezTo>
                  <a:pt x="24593" y="10603"/>
                  <a:pt x="24591" y="10579"/>
                  <a:pt x="24584" y="10579"/>
                </a:cubicBezTo>
                <a:cubicBezTo>
                  <a:pt x="24576" y="10579"/>
                  <a:pt x="24564" y="10606"/>
                  <a:pt x="24540" y="10661"/>
                </a:cubicBezTo>
                <a:cubicBezTo>
                  <a:pt x="24528" y="10702"/>
                  <a:pt x="24514" y="10720"/>
                  <a:pt x="24502" y="10720"/>
                </a:cubicBezTo>
                <a:cubicBezTo>
                  <a:pt x="24478" y="10720"/>
                  <a:pt x="24460" y="10651"/>
                  <a:pt x="24468" y="10542"/>
                </a:cubicBezTo>
                <a:cubicBezTo>
                  <a:pt x="24468" y="10494"/>
                  <a:pt x="24444" y="10470"/>
                  <a:pt x="24409" y="10435"/>
                </a:cubicBezTo>
                <a:cubicBezTo>
                  <a:pt x="24403" y="10432"/>
                  <a:pt x="24396" y="10430"/>
                  <a:pt x="24389" y="10430"/>
                </a:cubicBezTo>
                <a:cubicBezTo>
                  <a:pt x="24369" y="10430"/>
                  <a:pt x="24349" y="10444"/>
                  <a:pt x="24349" y="10470"/>
                </a:cubicBezTo>
                <a:cubicBezTo>
                  <a:pt x="24349" y="10494"/>
                  <a:pt x="24337" y="10530"/>
                  <a:pt x="24302" y="10530"/>
                </a:cubicBezTo>
                <a:cubicBezTo>
                  <a:pt x="24278" y="10530"/>
                  <a:pt x="24254" y="10494"/>
                  <a:pt x="24242" y="10435"/>
                </a:cubicBezTo>
                <a:cubicBezTo>
                  <a:pt x="24242" y="10395"/>
                  <a:pt x="24250" y="10372"/>
                  <a:pt x="24273" y="10372"/>
                </a:cubicBezTo>
                <a:cubicBezTo>
                  <a:pt x="24278" y="10372"/>
                  <a:pt x="24284" y="10373"/>
                  <a:pt x="24290" y="10375"/>
                </a:cubicBezTo>
                <a:cubicBezTo>
                  <a:pt x="24307" y="10385"/>
                  <a:pt x="24321" y="10389"/>
                  <a:pt x="24333" y="10389"/>
                </a:cubicBezTo>
                <a:cubicBezTo>
                  <a:pt x="24390" y="10389"/>
                  <a:pt x="24366" y="10274"/>
                  <a:pt x="24266" y="10185"/>
                </a:cubicBezTo>
                <a:cubicBezTo>
                  <a:pt x="24183" y="10125"/>
                  <a:pt x="24147" y="10030"/>
                  <a:pt x="24123" y="10006"/>
                </a:cubicBezTo>
                <a:cubicBezTo>
                  <a:pt x="24123" y="9970"/>
                  <a:pt x="24099" y="9946"/>
                  <a:pt x="24063" y="9946"/>
                </a:cubicBezTo>
                <a:cubicBezTo>
                  <a:pt x="24040" y="9946"/>
                  <a:pt x="24004" y="9911"/>
                  <a:pt x="24004" y="9851"/>
                </a:cubicBezTo>
                <a:cubicBezTo>
                  <a:pt x="24004" y="9815"/>
                  <a:pt x="23956" y="9768"/>
                  <a:pt x="23909" y="9768"/>
                </a:cubicBezTo>
                <a:cubicBezTo>
                  <a:pt x="23849" y="9768"/>
                  <a:pt x="23825" y="9756"/>
                  <a:pt x="23849" y="9708"/>
                </a:cubicBezTo>
                <a:cubicBezTo>
                  <a:pt x="23865" y="9677"/>
                  <a:pt x="23860" y="9661"/>
                  <a:pt x="23837" y="9661"/>
                </a:cubicBezTo>
                <a:cubicBezTo>
                  <a:pt x="23825" y="9661"/>
                  <a:pt x="23809" y="9665"/>
                  <a:pt x="23790" y="9673"/>
                </a:cubicBezTo>
                <a:cubicBezTo>
                  <a:pt x="23760" y="9690"/>
                  <a:pt x="23733" y="9699"/>
                  <a:pt x="23714" y="9699"/>
                </a:cubicBezTo>
                <a:cubicBezTo>
                  <a:pt x="23694" y="9699"/>
                  <a:pt x="23682" y="9690"/>
                  <a:pt x="23682" y="9673"/>
                </a:cubicBezTo>
                <a:cubicBezTo>
                  <a:pt x="23682" y="9655"/>
                  <a:pt x="23651" y="9644"/>
                  <a:pt x="23605" y="9644"/>
                </a:cubicBezTo>
                <a:cubicBezTo>
                  <a:pt x="23589" y="9644"/>
                  <a:pt x="23571" y="9646"/>
                  <a:pt x="23552" y="9649"/>
                </a:cubicBezTo>
                <a:cubicBezTo>
                  <a:pt x="23517" y="9653"/>
                  <a:pt x="23487" y="9654"/>
                  <a:pt x="23461" y="9654"/>
                </a:cubicBezTo>
                <a:cubicBezTo>
                  <a:pt x="23324" y="9654"/>
                  <a:pt x="23306" y="9607"/>
                  <a:pt x="23456" y="9577"/>
                </a:cubicBezTo>
                <a:cubicBezTo>
                  <a:pt x="23587" y="9542"/>
                  <a:pt x="23611" y="9518"/>
                  <a:pt x="23552" y="9458"/>
                </a:cubicBezTo>
                <a:cubicBezTo>
                  <a:pt x="23522" y="9429"/>
                  <a:pt x="23501" y="9414"/>
                  <a:pt x="23486" y="9414"/>
                </a:cubicBezTo>
                <a:cubicBezTo>
                  <a:pt x="23471" y="9414"/>
                  <a:pt x="23462" y="9429"/>
                  <a:pt x="23456" y="9458"/>
                </a:cubicBezTo>
                <a:cubicBezTo>
                  <a:pt x="23444" y="9494"/>
                  <a:pt x="23397" y="9530"/>
                  <a:pt x="23349" y="9530"/>
                </a:cubicBezTo>
                <a:cubicBezTo>
                  <a:pt x="23313" y="9530"/>
                  <a:pt x="23230" y="9601"/>
                  <a:pt x="23194" y="9673"/>
                </a:cubicBezTo>
                <a:cubicBezTo>
                  <a:pt x="23151" y="9747"/>
                  <a:pt x="23127" y="9783"/>
                  <a:pt x="23114" y="9783"/>
                </a:cubicBezTo>
                <a:cubicBezTo>
                  <a:pt x="23102" y="9783"/>
                  <a:pt x="23099" y="9753"/>
                  <a:pt x="23099" y="9696"/>
                </a:cubicBezTo>
                <a:cubicBezTo>
                  <a:pt x="23099" y="9637"/>
                  <a:pt x="23159" y="9494"/>
                  <a:pt x="23230" y="9399"/>
                </a:cubicBezTo>
                <a:lnTo>
                  <a:pt x="23385" y="9220"/>
                </a:lnTo>
                <a:lnTo>
                  <a:pt x="23230" y="9256"/>
                </a:lnTo>
                <a:cubicBezTo>
                  <a:pt x="23188" y="9274"/>
                  <a:pt x="23150" y="9283"/>
                  <a:pt x="23117" y="9283"/>
                </a:cubicBezTo>
                <a:cubicBezTo>
                  <a:pt x="23084" y="9283"/>
                  <a:pt x="23057" y="9274"/>
                  <a:pt x="23040" y="9256"/>
                </a:cubicBezTo>
                <a:cubicBezTo>
                  <a:pt x="23028" y="9232"/>
                  <a:pt x="23028" y="9196"/>
                  <a:pt x="23075" y="9196"/>
                </a:cubicBezTo>
                <a:cubicBezTo>
                  <a:pt x="23099" y="9196"/>
                  <a:pt x="23135" y="9173"/>
                  <a:pt x="23135" y="9137"/>
                </a:cubicBezTo>
                <a:cubicBezTo>
                  <a:pt x="23135" y="9127"/>
                  <a:pt x="23125" y="9121"/>
                  <a:pt x="23106" y="9121"/>
                </a:cubicBezTo>
                <a:cubicBezTo>
                  <a:pt x="23079" y="9121"/>
                  <a:pt x="23036" y="9133"/>
                  <a:pt x="22980" y="9161"/>
                </a:cubicBezTo>
                <a:cubicBezTo>
                  <a:pt x="22933" y="9176"/>
                  <a:pt x="22900" y="9185"/>
                  <a:pt x="22878" y="9185"/>
                </a:cubicBezTo>
                <a:cubicBezTo>
                  <a:pt x="22848" y="9185"/>
                  <a:pt x="22837" y="9170"/>
                  <a:pt x="22837" y="9137"/>
                </a:cubicBezTo>
                <a:cubicBezTo>
                  <a:pt x="22837" y="9101"/>
                  <a:pt x="22861" y="9042"/>
                  <a:pt x="22897" y="9018"/>
                </a:cubicBezTo>
                <a:cubicBezTo>
                  <a:pt x="22915" y="9012"/>
                  <a:pt x="22918" y="9009"/>
                  <a:pt x="22909" y="9009"/>
                </a:cubicBezTo>
                <a:cubicBezTo>
                  <a:pt x="22900" y="9009"/>
                  <a:pt x="22879" y="9012"/>
                  <a:pt x="22849" y="9018"/>
                </a:cubicBezTo>
                <a:cubicBezTo>
                  <a:pt x="22830" y="9025"/>
                  <a:pt x="22804" y="9028"/>
                  <a:pt x="22774" y="9028"/>
                </a:cubicBezTo>
                <a:cubicBezTo>
                  <a:pt x="22599" y="9028"/>
                  <a:pt x="22278" y="8921"/>
                  <a:pt x="22278" y="8839"/>
                </a:cubicBezTo>
                <a:cubicBezTo>
                  <a:pt x="22278" y="8809"/>
                  <a:pt x="22289" y="8795"/>
                  <a:pt x="22321" y="8795"/>
                </a:cubicBezTo>
                <a:cubicBezTo>
                  <a:pt x="22352" y="8795"/>
                  <a:pt x="22403" y="8809"/>
                  <a:pt x="22480" y="8839"/>
                </a:cubicBezTo>
                <a:cubicBezTo>
                  <a:pt x="22526" y="8862"/>
                  <a:pt x="22567" y="8875"/>
                  <a:pt x="22594" y="8875"/>
                </a:cubicBezTo>
                <a:cubicBezTo>
                  <a:pt x="22608" y="8875"/>
                  <a:pt x="22619" y="8871"/>
                  <a:pt x="22623" y="8863"/>
                </a:cubicBezTo>
                <a:cubicBezTo>
                  <a:pt x="22635" y="8839"/>
                  <a:pt x="22563" y="8780"/>
                  <a:pt x="22456" y="8744"/>
                </a:cubicBezTo>
                <a:cubicBezTo>
                  <a:pt x="22340" y="8689"/>
                  <a:pt x="22271" y="8662"/>
                  <a:pt x="22242" y="8662"/>
                </a:cubicBezTo>
                <a:cubicBezTo>
                  <a:pt x="22221" y="8662"/>
                  <a:pt x="22221" y="8678"/>
                  <a:pt x="22242" y="8708"/>
                </a:cubicBezTo>
                <a:cubicBezTo>
                  <a:pt x="22282" y="8768"/>
                  <a:pt x="22262" y="8799"/>
                  <a:pt x="22194" y="8799"/>
                </a:cubicBezTo>
                <a:cubicBezTo>
                  <a:pt x="22142" y="8799"/>
                  <a:pt x="22060" y="8780"/>
                  <a:pt x="21956" y="8744"/>
                </a:cubicBezTo>
                <a:cubicBezTo>
                  <a:pt x="21837" y="8696"/>
                  <a:pt x="21742" y="8637"/>
                  <a:pt x="21777" y="8601"/>
                </a:cubicBezTo>
                <a:cubicBezTo>
                  <a:pt x="21781" y="8593"/>
                  <a:pt x="21781" y="8589"/>
                  <a:pt x="21777" y="8589"/>
                </a:cubicBezTo>
                <a:cubicBezTo>
                  <a:pt x="21770" y="8589"/>
                  <a:pt x="21746" y="8605"/>
                  <a:pt x="21706" y="8637"/>
                </a:cubicBezTo>
                <a:cubicBezTo>
                  <a:pt x="21655" y="8665"/>
                  <a:pt x="21620" y="8680"/>
                  <a:pt x="21590" y="8680"/>
                </a:cubicBezTo>
                <a:cubicBezTo>
                  <a:pt x="21557" y="8680"/>
                  <a:pt x="21529" y="8662"/>
                  <a:pt x="21492" y="8625"/>
                </a:cubicBezTo>
                <a:cubicBezTo>
                  <a:pt x="21458" y="8591"/>
                  <a:pt x="21428" y="8577"/>
                  <a:pt x="21405" y="8577"/>
                </a:cubicBezTo>
                <a:cubicBezTo>
                  <a:pt x="21386" y="8577"/>
                  <a:pt x="21371" y="8585"/>
                  <a:pt x="21361" y="8601"/>
                </a:cubicBezTo>
                <a:cubicBezTo>
                  <a:pt x="21326" y="8647"/>
                  <a:pt x="21289" y="8671"/>
                  <a:pt x="21259" y="8671"/>
                </a:cubicBezTo>
                <a:cubicBezTo>
                  <a:pt x="21228" y="8671"/>
                  <a:pt x="21206" y="8644"/>
                  <a:pt x="21206" y="8589"/>
                </a:cubicBezTo>
                <a:cubicBezTo>
                  <a:pt x="21206" y="8542"/>
                  <a:pt x="21146" y="8506"/>
                  <a:pt x="21111" y="8506"/>
                </a:cubicBezTo>
                <a:cubicBezTo>
                  <a:pt x="21027" y="8506"/>
                  <a:pt x="21015" y="8506"/>
                  <a:pt x="21075" y="8458"/>
                </a:cubicBezTo>
                <a:cubicBezTo>
                  <a:pt x="21194" y="8363"/>
                  <a:pt x="21063" y="8327"/>
                  <a:pt x="20706" y="8327"/>
                </a:cubicBezTo>
                <a:cubicBezTo>
                  <a:pt x="20539" y="8327"/>
                  <a:pt x="20289" y="8280"/>
                  <a:pt x="20123" y="8208"/>
                </a:cubicBezTo>
                <a:cubicBezTo>
                  <a:pt x="19964" y="8140"/>
                  <a:pt x="19703" y="8108"/>
                  <a:pt x="19415" y="8108"/>
                </a:cubicBezTo>
                <a:cubicBezTo>
                  <a:pt x="19052" y="8108"/>
                  <a:pt x="18647" y="8158"/>
                  <a:pt x="18348" y="8244"/>
                </a:cubicBezTo>
                <a:cubicBezTo>
                  <a:pt x="18158" y="8303"/>
                  <a:pt x="17872" y="8363"/>
                  <a:pt x="17717" y="8387"/>
                </a:cubicBezTo>
                <a:cubicBezTo>
                  <a:pt x="17205" y="8422"/>
                  <a:pt x="16384" y="8649"/>
                  <a:pt x="16086" y="8827"/>
                </a:cubicBezTo>
                <a:cubicBezTo>
                  <a:pt x="15932" y="8923"/>
                  <a:pt x="15777" y="8994"/>
                  <a:pt x="15753" y="8994"/>
                </a:cubicBezTo>
                <a:cubicBezTo>
                  <a:pt x="15670" y="8994"/>
                  <a:pt x="15134" y="9458"/>
                  <a:pt x="14872" y="9732"/>
                </a:cubicBezTo>
                <a:cubicBezTo>
                  <a:pt x="14538" y="10077"/>
                  <a:pt x="13860" y="11078"/>
                  <a:pt x="13705" y="11423"/>
                </a:cubicBezTo>
                <a:cubicBezTo>
                  <a:pt x="13634" y="11601"/>
                  <a:pt x="13455" y="11935"/>
                  <a:pt x="13324" y="12173"/>
                </a:cubicBezTo>
                <a:cubicBezTo>
                  <a:pt x="13181" y="12435"/>
                  <a:pt x="12979" y="12828"/>
                  <a:pt x="12860" y="13102"/>
                </a:cubicBezTo>
                <a:cubicBezTo>
                  <a:pt x="12741" y="13364"/>
                  <a:pt x="12610" y="13661"/>
                  <a:pt x="12550" y="13780"/>
                </a:cubicBezTo>
                <a:cubicBezTo>
                  <a:pt x="12419" y="14066"/>
                  <a:pt x="12050" y="15149"/>
                  <a:pt x="11883" y="15852"/>
                </a:cubicBezTo>
                <a:cubicBezTo>
                  <a:pt x="11800" y="16162"/>
                  <a:pt x="11729" y="16459"/>
                  <a:pt x="11717" y="16507"/>
                </a:cubicBezTo>
                <a:cubicBezTo>
                  <a:pt x="11714" y="16522"/>
                  <a:pt x="11708" y="16529"/>
                  <a:pt x="11699" y="16529"/>
                </a:cubicBezTo>
                <a:cubicBezTo>
                  <a:pt x="11672" y="16529"/>
                  <a:pt x="11618" y="16462"/>
                  <a:pt x="11538" y="16328"/>
                </a:cubicBezTo>
                <a:cubicBezTo>
                  <a:pt x="11443" y="16185"/>
                  <a:pt x="11348" y="16031"/>
                  <a:pt x="11312" y="15983"/>
                </a:cubicBezTo>
                <a:cubicBezTo>
                  <a:pt x="11288" y="15959"/>
                  <a:pt x="11240" y="15888"/>
                  <a:pt x="11240" y="15828"/>
                </a:cubicBezTo>
                <a:cubicBezTo>
                  <a:pt x="11240" y="15769"/>
                  <a:pt x="11205" y="15721"/>
                  <a:pt x="11181" y="15721"/>
                </a:cubicBezTo>
                <a:cubicBezTo>
                  <a:pt x="11145" y="15721"/>
                  <a:pt x="11121" y="15685"/>
                  <a:pt x="11121" y="15650"/>
                </a:cubicBezTo>
                <a:cubicBezTo>
                  <a:pt x="11110" y="15545"/>
                  <a:pt x="10961" y="15268"/>
                  <a:pt x="10899" y="15268"/>
                </a:cubicBezTo>
                <a:cubicBezTo>
                  <a:pt x="10898" y="15268"/>
                  <a:pt x="10896" y="15268"/>
                  <a:pt x="10895" y="15269"/>
                </a:cubicBezTo>
                <a:cubicBezTo>
                  <a:pt x="10871" y="15269"/>
                  <a:pt x="10848" y="15233"/>
                  <a:pt x="10848" y="15185"/>
                </a:cubicBezTo>
                <a:cubicBezTo>
                  <a:pt x="10848" y="15138"/>
                  <a:pt x="10752" y="14935"/>
                  <a:pt x="10645" y="14733"/>
                </a:cubicBezTo>
                <a:cubicBezTo>
                  <a:pt x="10526" y="14542"/>
                  <a:pt x="10419" y="14316"/>
                  <a:pt x="10407" y="14257"/>
                </a:cubicBezTo>
                <a:cubicBezTo>
                  <a:pt x="10395" y="14197"/>
                  <a:pt x="10312" y="14054"/>
                  <a:pt x="10252" y="13947"/>
                </a:cubicBezTo>
                <a:cubicBezTo>
                  <a:pt x="10193" y="13840"/>
                  <a:pt x="10133" y="13709"/>
                  <a:pt x="10121" y="13661"/>
                </a:cubicBezTo>
                <a:cubicBezTo>
                  <a:pt x="10109" y="13602"/>
                  <a:pt x="10050" y="13506"/>
                  <a:pt x="9990" y="13411"/>
                </a:cubicBezTo>
                <a:cubicBezTo>
                  <a:pt x="9776" y="13149"/>
                  <a:pt x="9288" y="12316"/>
                  <a:pt x="9288" y="12209"/>
                </a:cubicBezTo>
                <a:cubicBezTo>
                  <a:pt x="9288" y="12149"/>
                  <a:pt x="9204" y="12018"/>
                  <a:pt x="9109" y="11875"/>
                </a:cubicBezTo>
                <a:cubicBezTo>
                  <a:pt x="8919" y="11613"/>
                  <a:pt x="8812" y="11423"/>
                  <a:pt x="8800" y="11316"/>
                </a:cubicBezTo>
                <a:cubicBezTo>
                  <a:pt x="8800" y="11268"/>
                  <a:pt x="8728" y="11137"/>
                  <a:pt x="8645" y="11018"/>
                </a:cubicBezTo>
                <a:cubicBezTo>
                  <a:pt x="8573" y="10899"/>
                  <a:pt x="8442" y="10649"/>
                  <a:pt x="8347" y="10470"/>
                </a:cubicBezTo>
                <a:cubicBezTo>
                  <a:pt x="8264" y="10268"/>
                  <a:pt x="8097" y="9946"/>
                  <a:pt x="7978" y="9732"/>
                </a:cubicBezTo>
                <a:cubicBezTo>
                  <a:pt x="7859" y="9530"/>
                  <a:pt x="7776" y="9315"/>
                  <a:pt x="7752" y="9256"/>
                </a:cubicBezTo>
                <a:cubicBezTo>
                  <a:pt x="7740" y="9137"/>
                  <a:pt x="7514" y="8661"/>
                  <a:pt x="7264" y="8220"/>
                </a:cubicBezTo>
                <a:cubicBezTo>
                  <a:pt x="7157" y="8030"/>
                  <a:pt x="7038" y="7803"/>
                  <a:pt x="7014" y="7696"/>
                </a:cubicBezTo>
                <a:cubicBezTo>
                  <a:pt x="6978" y="7613"/>
                  <a:pt x="6883" y="7410"/>
                  <a:pt x="6776" y="7291"/>
                </a:cubicBezTo>
                <a:cubicBezTo>
                  <a:pt x="6668" y="7160"/>
                  <a:pt x="6585" y="7018"/>
                  <a:pt x="6585" y="6958"/>
                </a:cubicBezTo>
                <a:cubicBezTo>
                  <a:pt x="6561" y="6815"/>
                  <a:pt x="6168" y="6136"/>
                  <a:pt x="6109" y="6136"/>
                </a:cubicBezTo>
                <a:cubicBezTo>
                  <a:pt x="6073" y="6136"/>
                  <a:pt x="6049" y="6077"/>
                  <a:pt x="6049" y="6017"/>
                </a:cubicBezTo>
                <a:cubicBezTo>
                  <a:pt x="6049" y="5958"/>
                  <a:pt x="5990" y="5827"/>
                  <a:pt x="5942" y="5744"/>
                </a:cubicBezTo>
                <a:cubicBezTo>
                  <a:pt x="5752" y="5446"/>
                  <a:pt x="4978" y="4053"/>
                  <a:pt x="4918" y="3922"/>
                </a:cubicBezTo>
                <a:cubicBezTo>
                  <a:pt x="4883" y="3839"/>
                  <a:pt x="4763" y="3648"/>
                  <a:pt x="4644" y="3481"/>
                </a:cubicBezTo>
                <a:cubicBezTo>
                  <a:pt x="4525" y="3327"/>
                  <a:pt x="4418" y="3184"/>
                  <a:pt x="4418" y="3160"/>
                </a:cubicBezTo>
                <a:cubicBezTo>
                  <a:pt x="4418" y="3148"/>
                  <a:pt x="4335" y="2993"/>
                  <a:pt x="4228" y="2850"/>
                </a:cubicBezTo>
                <a:cubicBezTo>
                  <a:pt x="4121" y="2696"/>
                  <a:pt x="4037" y="2517"/>
                  <a:pt x="4013" y="2469"/>
                </a:cubicBezTo>
                <a:cubicBezTo>
                  <a:pt x="4013" y="2434"/>
                  <a:pt x="3978" y="2374"/>
                  <a:pt x="3930" y="2338"/>
                </a:cubicBezTo>
                <a:cubicBezTo>
                  <a:pt x="3811" y="2279"/>
                  <a:pt x="3359" y="1505"/>
                  <a:pt x="3347" y="1362"/>
                </a:cubicBezTo>
                <a:cubicBezTo>
                  <a:pt x="3347" y="1279"/>
                  <a:pt x="3323" y="1243"/>
                  <a:pt x="3287" y="1243"/>
                </a:cubicBezTo>
                <a:cubicBezTo>
                  <a:pt x="3263" y="1243"/>
                  <a:pt x="3156" y="1088"/>
                  <a:pt x="3049" y="910"/>
                </a:cubicBezTo>
                <a:cubicBezTo>
                  <a:pt x="2811" y="493"/>
                  <a:pt x="2573" y="243"/>
                  <a:pt x="2370" y="171"/>
                </a:cubicBezTo>
                <a:cubicBezTo>
                  <a:pt x="2275" y="136"/>
                  <a:pt x="2204" y="76"/>
                  <a:pt x="2192" y="29"/>
                </a:cubicBezTo>
                <a:cubicBezTo>
                  <a:pt x="2177" y="10"/>
                  <a:pt x="2128" y="1"/>
                  <a:pt x="205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7" name="Google Shape;92;p4"/>
          <p:cNvSpPr/>
          <p:nvPr/>
        </p:nvSpPr>
        <p:spPr>
          <a:xfrm>
            <a:off x="-899584" y="-477838"/>
            <a:ext cx="2855384" cy="2014538"/>
          </a:xfrm>
          <a:custGeom>
            <a:avLst/>
            <a:gdLst/>
            <a:ahLst/>
            <a:cxnLst/>
            <a:rect l="l" t="t" r="r" b="b"/>
            <a:pathLst>
              <a:path w="85655" h="60412" extrusionOk="0">
                <a:moveTo>
                  <a:pt x="56454" y="0"/>
                </a:moveTo>
                <a:cubicBezTo>
                  <a:pt x="47005" y="0"/>
                  <a:pt x="37154" y="4528"/>
                  <a:pt x="29385" y="8902"/>
                </a:cubicBezTo>
                <a:cubicBezTo>
                  <a:pt x="20015" y="14152"/>
                  <a:pt x="12193" y="21998"/>
                  <a:pt x="6775" y="31226"/>
                </a:cubicBezTo>
                <a:cubicBezTo>
                  <a:pt x="5013" y="34202"/>
                  <a:pt x="3513" y="37346"/>
                  <a:pt x="2310" y="40572"/>
                </a:cubicBezTo>
                <a:cubicBezTo>
                  <a:pt x="1001" y="44061"/>
                  <a:pt x="1" y="47799"/>
                  <a:pt x="572" y="51466"/>
                </a:cubicBezTo>
                <a:cubicBezTo>
                  <a:pt x="1524" y="57561"/>
                  <a:pt x="6347" y="60412"/>
                  <a:pt x="11544" y="60412"/>
                </a:cubicBezTo>
                <a:cubicBezTo>
                  <a:pt x="13891" y="60412"/>
                  <a:pt x="16314" y="59831"/>
                  <a:pt x="18491" y="58705"/>
                </a:cubicBezTo>
                <a:cubicBezTo>
                  <a:pt x="24611" y="55526"/>
                  <a:pt x="29623" y="51097"/>
                  <a:pt x="35684" y="47847"/>
                </a:cubicBezTo>
                <a:cubicBezTo>
                  <a:pt x="43327" y="43763"/>
                  <a:pt x="50947" y="41239"/>
                  <a:pt x="58984" y="38179"/>
                </a:cubicBezTo>
                <a:cubicBezTo>
                  <a:pt x="75010" y="32059"/>
                  <a:pt x="85654" y="7949"/>
                  <a:pt x="64151" y="1139"/>
                </a:cubicBezTo>
                <a:cubicBezTo>
                  <a:pt x="61651" y="347"/>
                  <a:pt x="59068" y="0"/>
                  <a:pt x="56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</a:endParaRPr>
          </a:p>
        </p:txBody>
      </p:sp>
      <p:sp>
        <p:nvSpPr>
          <p:cNvPr id="8" name="Google Shape;93;p4"/>
          <p:cNvSpPr>
            <a:spLocks/>
          </p:cNvSpPr>
          <p:nvPr/>
        </p:nvSpPr>
        <p:spPr bwMode="auto">
          <a:xfrm>
            <a:off x="1185334" y="-538163"/>
            <a:ext cx="1210733" cy="952501"/>
          </a:xfrm>
          <a:custGeom>
            <a:avLst/>
            <a:gdLst>
              <a:gd name="T0" fmla="*/ 2147483647 w 36291"/>
              <a:gd name="T1" fmla="*/ 2147483647 h 28551"/>
              <a:gd name="T2" fmla="*/ 2147483647 w 36291"/>
              <a:gd name="T3" fmla="*/ 2147483647 h 28551"/>
              <a:gd name="T4" fmla="*/ 2147483647 w 36291"/>
              <a:gd name="T5" fmla="*/ 2147483647 h 28551"/>
              <a:gd name="T6" fmla="*/ 2147483647 w 36291"/>
              <a:gd name="T7" fmla="*/ 2147483647 h 28551"/>
              <a:gd name="T8" fmla="*/ 2147483647 w 36291"/>
              <a:gd name="T9" fmla="*/ 2147483647 h 28551"/>
              <a:gd name="T10" fmla="*/ 2147483647 w 36291"/>
              <a:gd name="T11" fmla="*/ 2147483647 h 28551"/>
              <a:gd name="T12" fmla="*/ 2147483647 w 36291"/>
              <a:gd name="T13" fmla="*/ 2147483647 h 28551"/>
              <a:gd name="T14" fmla="*/ 2147483647 w 36291"/>
              <a:gd name="T15" fmla="*/ 2147483647 h 28551"/>
              <a:gd name="T16" fmla="*/ 2147483647 w 36291"/>
              <a:gd name="T17" fmla="*/ 2147483647 h 28551"/>
              <a:gd name="T18" fmla="*/ 2147483647 w 36291"/>
              <a:gd name="T19" fmla="*/ 2147483647 h 28551"/>
              <a:gd name="T20" fmla="*/ 2147483647 w 36291"/>
              <a:gd name="T21" fmla="*/ 2147483647 h 285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291" h="28551" extrusionOk="0">
                <a:moveTo>
                  <a:pt x="15018" y="1"/>
                </a:moveTo>
                <a:cubicBezTo>
                  <a:pt x="12443" y="1"/>
                  <a:pt x="10022" y="840"/>
                  <a:pt x="7644" y="2820"/>
                </a:cubicBezTo>
                <a:cubicBezTo>
                  <a:pt x="4537" y="5404"/>
                  <a:pt x="1167" y="8964"/>
                  <a:pt x="417" y="13084"/>
                </a:cubicBezTo>
                <a:cubicBezTo>
                  <a:pt x="0" y="15334"/>
                  <a:pt x="500" y="17822"/>
                  <a:pt x="2108" y="19430"/>
                </a:cubicBezTo>
                <a:cubicBezTo>
                  <a:pt x="3453" y="20751"/>
                  <a:pt x="5322" y="21323"/>
                  <a:pt x="7084" y="21989"/>
                </a:cubicBezTo>
                <a:cubicBezTo>
                  <a:pt x="11748" y="23773"/>
                  <a:pt x="18390" y="28550"/>
                  <a:pt x="24172" y="28550"/>
                </a:cubicBezTo>
                <a:cubicBezTo>
                  <a:pt x="25801" y="28550"/>
                  <a:pt x="27361" y="28172"/>
                  <a:pt x="28790" y="27240"/>
                </a:cubicBezTo>
                <a:cubicBezTo>
                  <a:pt x="29528" y="26764"/>
                  <a:pt x="30194" y="26121"/>
                  <a:pt x="30790" y="25287"/>
                </a:cubicBezTo>
                <a:cubicBezTo>
                  <a:pt x="34612" y="19930"/>
                  <a:pt x="36290" y="8833"/>
                  <a:pt x="29706" y="4797"/>
                </a:cubicBezTo>
                <a:cubicBezTo>
                  <a:pt x="26908" y="3082"/>
                  <a:pt x="23348" y="2011"/>
                  <a:pt x="20241" y="975"/>
                </a:cubicBezTo>
                <a:cubicBezTo>
                  <a:pt x="18416" y="353"/>
                  <a:pt x="16685" y="1"/>
                  <a:pt x="15018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9" name="Google Shape;94;p4"/>
          <p:cNvSpPr>
            <a:spLocks/>
          </p:cNvSpPr>
          <p:nvPr/>
        </p:nvSpPr>
        <p:spPr bwMode="auto">
          <a:xfrm>
            <a:off x="-1979084" y="3676651"/>
            <a:ext cx="2940051" cy="1971675"/>
          </a:xfrm>
          <a:custGeom>
            <a:avLst/>
            <a:gdLst>
              <a:gd name="T0" fmla="*/ 2147483647 w 88178"/>
              <a:gd name="T1" fmla="*/ 2147483647 h 59174"/>
              <a:gd name="T2" fmla="*/ 2147483647 w 88178"/>
              <a:gd name="T3" fmla="*/ 2147483647 h 59174"/>
              <a:gd name="T4" fmla="*/ 2147483647 w 88178"/>
              <a:gd name="T5" fmla="*/ 2147483647 h 59174"/>
              <a:gd name="T6" fmla="*/ 2147483647 w 88178"/>
              <a:gd name="T7" fmla="*/ 2147483647 h 59174"/>
              <a:gd name="T8" fmla="*/ 2147483647 w 88178"/>
              <a:gd name="T9" fmla="*/ 2147483647 h 59174"/>
              <a:gd name="T10" fmla="*/ 2147483647 w 88178"/>
              <a:gd name="T11" fmla="*/ 2147483647 h 59174"/>
              <a:gd name="T12" fmla="*/ 2147483647 w 88178"/>
              <a:gd name="T13" fmla="*/ 2147483647 h 59174"/>
              <a:gd name="T14" fmla="*/ 2147483647 w 88178"/>
              <a:gd name="T15" fmla="*/ 2147483647 h 59174"/>
              <a:gd name="T16" fmla="*/ 2147483647 w 88178"/>
              <a:gd name="T17" fmla="*/ 2147483647 h 59174"/>
              <a:gd name="T18" fmla="*/ 2147483647 w 88178"/>
              <a:gd name="T19" fmla="*/ 2147483647 h 59174"/>
              <a:gd name="T20" fmla="*/ 2147483647 w 88178"/>
              <a:gd name="T21" fmla="*/ 2147483647 h 59174"/>
              <a:gd name="T22" fmla="*/ 2147483647 w 88178"/>
              <a:gd name="T23" fmla="*/ 2147483647 h 59174"/>
              <a:gd name="T24" fmla="*/ 2147483647 w 88178"/>
              <a:gd name="T25" fmla="*/ 2147483647 h 59174"/>
              <a:gd name="T26" fmla="*/ 2147483647 w 88178"/>
              <a:gd name="T27" fmla="*/ 2147483647 h 59174"/>
              <a:gd name="T28" fmla="*/ 2147483647 w 88178"/>
              <a:gd name="T29" fmla="*/ 2147483647 h 59174"/>
              <a:gd name="T30" fmla="*/ 2147483647 w 88178"/>
              <a:gd name="T31" fmla="*/ 2147483647 h 59174"/>
              <a:gd name="T32" fmla="*/ 2147483647 w 88178"/>
              <a:gd name="T33" fmla="*/ 2147483647 h 59174"/>
              <a:gd name="T34" fmla="*/ 2147483647 w 88178"/>
              <a:gd name="T35" fmla="*/ 2147483647 h 59174"/>
              <a:gd name="T36" fmla="*/ 2147483647 w 88178"/>
              <a:gd name="T37" fmla="*/ 2147483647 h 59174"/>
              <a:gd name="T38" fmla="*/ 2147483647 w 88178"/>
              <a:gd name="T39" fmla="*/ 2147483647 h 59174"/>
              <a:gd name="T40" fmla="*/ 2147483647 w 88178"/>
              <a:gd name="T41" fmla="*/ 2147483647 h 59174"/>
              <a:gd name="T42" fmla="*/ 2147483647 w 88178"/>
              <a:gd name="T43" fmla="*/ 2147483647 h 59174"/>
              <a:gd name="T44" fmla="*/ 0 w 88178"/>
              <a:gd name="T45" fmla="*/ 2147483647 h 59174"/>
              <a:gd name="T46" fmla="*/ 2147483647 w 88178"/>
              <a:gd name="T47" fmla="*/ 2147483647 h 59174"/>
              <a:gd name="T48" fmla="*/ 2147483647 w 88178"/>
              <a:gd name="T49" fmla="*/ 2147483647 h 59174"/>
              <a:gd name="T50" fmla="*/ 2147483647 w 88178"/>
              <a:gd name="T51" fmla="*/ 2147483647 h 59174"/>
              <a:gd name="T52" fmla="*/ 2147483647 w 88178"/>
              <a:gd name="T53" fmla="*/ 2147483647 h 59174"/>
              <a:gd name="T54" fmla="*/ 2147483647 w 88178"/>
              <a:gd name="T55" fmla="*/ 2147483647 h 59174"/>
              <a:gd name="T56" fmla="*/ 2147483647 w 88178"/>
              <a:gd name="T57" fmla="*/ 2147483647 h 59174"/>
              <a:gd name="T58" fmla="*/ 2147483647 w 88178"/>
              <a:gd name="T59" fmla="*/ 2147483647 h 59174"/>
              <a:gd name="T60" fmla="*/ 2147483647 w 88178"/>
              <a:gd name="T61" fmla="*/ 2147483647 h 59174"/>
              <a:gd name="T62" fmla="*/ 2147483647 w 88178"/>
              <a:gd name="T63" fmla="*/ 2147483647 h 59174"/>
              <a:gd name="T64" fmla="*/ 2147483647 w 88178"/>
              <a:gd name="T65" fmla="*/ 2147483647 h 59174"/>
              <a:gd name="T66" fmla="*/ 2147483647 w 88178"/>
              <a:gd name="T67" fmla="*/ 2147483647 h 59174"/>
              <a:gd name="T68" fmla="*/ 2147483647 w 88178"/>
              <a:gd name="T69" fmla="*/ 2147483647 h 59174"/>
              <a:gd name="T70" fmla="*/ 2147483647 w 88178"/>
              <a:gd name="T71" fmla="*/ 2147483647 h 59174"/>
              <a:gd name="T72" fmla="*/ 2147483647 w 88178"/>
              <a:gd name="T73" fmla="*/ 2147483647 h 59174"/>
              <a:gd name="T74" fmla="*/ 2147483647 w 88178"/>
              <a:gd name="T75" fmla="*/ 0 h 591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8178" h="59174" extrusionOk="0">
                <a:moveTo>
                  <a:pt x="27376" y="197"/>
                </a:moveTo>
                <a:cubicBezTo>
                  <a:pt x="28734" y="197"/>
                  <a:pt x="30095" y="289"/>
                  <a:pt x="31445" y="460"/>
                </a:cubicBezTo>
                <a:cubicBezTo>
                  <a:pt x="36112" y="1056"/>
                  <a:pt x="40684" y="2341"/>
                  <a:pt x="45101" y="3973"/>
                </a:cubicBezTo>
                <a:cubicBezTo>
                  <a:pt x="49506" y="5628"/>
                  <a:pt x="53793" y="7604"/>
                  <a:pt x="57936" y="9854"/>
                </a:cubicBezTo>
                <a:cubicBezTo>
                  <a:pt x="59996" y="10985"/>
                  <a:pt x="62044" y="12140"/>
                  <a:pt x="64044" y="13378"/>
                </a:cubicBezTo>
                <a:cubicBezTo>
                  <a:pt x="66092" y="14617"/>
                  <a:pt x="68151" y="15760"/>
                  <a:pt x="70199" y="16950"/>
                </a:cubicBezTo>
                <a:cubicBezTo>
                  <a:pt x="74259" y="19320"/>
                  <a:pt x="78272" y="21820"/>
                  <a:pt x="81701" y="24975"/>
                </a:cubicBezTo>
                <a:cubicBezTo>
                  <a:pt x="83391" y="26571"/>
                  <a:pt x="84915" y="28333"/>
                  <a:pt x="85916" y="30381"/>
                </a:cubicBezTo>
                <a:cubicBezTo>
                  <a:pt x="86404" y="31405"/>
                  <a:pt x="86749" y="32476"/>
                  <a:pt x="86892" y="33595"/>
                </a:cubicBezTo>
                <a:lnTo>
                  <a:pt x="87059" y="35322"/>
                </a:lnTo>
                <a:cubicBezTo>
                  <a:pt x="87071" y="35893"/>
                  <a:pt x="87059" y="36465"/>
                  <a:pt x="87059" y="37048"/>
                </a:cubicBezTo>
                <a:cubicBezTo>
                  <a:pt x="86892" y="41656"/>
                  <a:pt x="85058" y="46168"/>
                  <a:pt x="82058" y="49692"/>
                </a:cubicBezTo>
                <a:cubicBezTo>
                  <a:pt x="80558" y="51455"/>
                  <a:pt x="78772" y="52979"/>
                  <a:pt x="76784" y="54193"/>
                </a:cubicBezTo>
                <a:cubicBezTo>
                  <a:pt x="74807" y="55407"/>
                  <a:pt x="72616" y="56241"/>
                  <a:pt x="70354" y="56896"/>
                </a:cubicBezTo>
                <a:cubicBezTo>
                  <a:pt x="66011" y="58159"/>
                  <a:pt x="61458" y="58791"/>
                  <a:pt x="56908" y="58791"/>
                </a:cubicBezTo>
                <a:cubicBezTo>
                  <a:pt x="56743" y="58791"/>
                  <a:pt x="56577" y="58790"/>
                  <a:pt x="56412" y="58789"/>
                </a:cubicBezTo>
                <a:cubicBezTo>
                  <a:pt x="51709" y="58753"/>
                  <a:pt x="46994" y="58122"/>
                  <a:pt x="42422" y="56943"/>
                </a:cubicBezTo>
                <a:cubicBezTo>
                  <a:pt x="40136" y="56360"/>
                  <a:pt x="37886" y="55657"/>
                  <a:pt x="35671" y="54848"/>
                </a:cubicBezTo>
                <a:cubicBezTo>
                  <a:pt x="33445" y="54014"/>
                  <a:pt x="31290" y="53074"/>
                  <a:pt x="29182" y="52026"/>
                </a:cubicBezTo>
                <a:cubicBezTo>
                  <a:pt x="24968" y="49942"/>
                  <a:pt x="20967" y="47430"/>
                  <a:pt x="17276" y="44513"/>
                </a:cubicBezTo>
                <a:cubicBezTo>
                  <a:pt x="13597" y="41537"/>
                  <a:pt x="9680" y="38834"/>
                  <a:pt x="6441" y="35476"/>
                </a:cubicBezTo>
                <a:cubicBezTo>
                  <a:pt x="4834" y="33798"/>
                  <a:pt x="3405" y="31952"/>
                  <a:pt x="2393" y="29869"/>
                </a:cubicBezTo>
                <a:cubicBezTo>
                  <a:pt x="1393" y="27797"/>
                  <a:pt x="798" y="25523"/>
                  <a:pt x="738" y="23213"/>
                </a:cubicBezTo>
                <a:lnTo>
                  <a:pt x="750" y="22356"/>
                </a:lnTo>
                <a:cubicBezTo>
                  <a:pt x="762" y="22070"/>
                  <a:pt x="810" y="21772"/>
                  <a:pt x="845" y="21487"/>
                </a:cubicBezTo>
                <a:lnTo>
                  <a:pt x="881" y="21058"/>
                </a:lnTo>
                <a:cubicBezTo>
                  <a:pt x="905" y="20915"/>
                  <a:pt x="929" y="20772"/>
                  <a:pt x="965" y="20629"/>
                </a:cubicBezTo>
                <a:lnTo>
                  <a:pt x="1119" y="19784"/>
                </a:lnTo>
                <a:cubicBezTo>
                  <a:pt x="1405" y="18665"/>
                  <a:pt x="1798" y="17558"/>
                  <a:pt x="2298" y="16510"/>
                </a:cubicBezTo>
                <a:cubicBezTo>
                  <a:pt x="3322" y="14402"/>
                  <a:pt x="4751" y="12521"/>
                  <a:pt x="6394" y="10819"/>
                </a:cubicBezTo>
                <a:cubicBezTo>
                  <a:pt x="8013" y="9104"/>
                  <a:pt x="9870" y="7640"/>
                  <a:pt x="11740" y="6175"/>
                </a:cubicBezTo>
                <a:cubicBezTo>
                  <a:pt x="13597" y="4723"/>
                  <a:pt x="15514" y="3318"/>
                  <a:pt x="17609" y="2246"/>
                </a:cubicBezTo>
                <a:cubicBezTo>
                  <a:pt x="19729" y="1210"/>
                  <a:pt x="22050" y="627"/>
                  <a:pt x="24384" y="353"/>
                </a:cubicBezTo>
                <a:cubicBezTo>
                  <a:pt x="25375" y="247"/>
                  <a:pt x="26375" y="197"/>
                  <a:pt x="27376" y="197"/>
                </a:cubicBezTo>
                <a:close/>
                <a:moveTo>
                  <a:pt x="27886" y="0"/>
                </a:moveTo>
                <a:cubicBezTo>
                  <a:pt x="26711" y="0"/>
                  <a:pt x="25537" y="63"/>
                  <a:pt x="24372" y="210"/>
                </a:cubicBezTo>
                <a:cubicBezTo>
                  <a:pt x="22015" y="496"/>
                  <a:pt x="19681" y="1091"/>
                  <a:pt x="17550" y="2163"/>
                </a:cubicBezTo>
                <a:cubicBezTo>
                  <a:pt x="15443" y="3211"/>
                  <a:pt x="13502" y="4627"/>
                  <a:pt x="11585" y="6068"/>
                </a:cubicBezTo>
                <a:cubicBezTo>
                  <a:pt x="9716" y="7485"/>
                  <a:pt x="7834" y="8961"/>
                  <a:pt x="6144" y="10628"/>
                </a:cubicBezTo>
                <a:cubicBezTo>
                  <a:pt x="4441" y="12295"/>
                  <a:pt x="2929" y="14164"/>
                  <a:pt x="1810" y="16296"/>
                </a:cubicBezTo>
                <a:cubicBezTo>
                  <a:pt x="1262" y="17355"/>
                  <a:pt x="834" y="18486"/>
                  <a:pt x="500" y="19641"/>
                </a:cubicBezTo>
                <a:lnTo>
                  <a:pt x="310" y="20522"/>
                </a:lnTo>
                <a:lnTo>
                  <a:pt x="214" y="20975"/>
                </a:lnTo>
                <a:lnTo>
                  <a:pt x="155" y="21415"/>
                </a:lnTo>
                <a:cubicBezTo>
                  <a:pt x="119" y="21713"/>
                  <a:pt x="72" y="22010"/>
                  <a:pt x="36" y="22308"/>
                </a:cubicBezTo>
                <a:lnTo>
                  <a:pt x="0" y="23213"/>
                </a:lnTo>
                <a:cubicBezTo>
                  <a:pt x="0" y="25642"/>
                  <a:pt x="536" y="28071"/>
                  <a:pt x="1560" y="30273"/>
                </a:cubicBezTo>
                <a:cubicBezTo>
                  <a:pt x="1810" y="30821"/>
                  <a:pt x="2119" y="31345"/>
                  <a:pt x="2405" y="31881"/>
                </a:cubicBezTo>
                <a:cubicBezTo>
                  <a:pt x="2715" y="32381"/>
                  <a:pt x="3060" y="32893"/>
                  <a:pt x="3381" y="33393"/>
                </a:cubicBezTo>
                <a:cubicBezTo>
                  <a:pt x="3762" y="33869"/>
                  <a:pt x="4120" y="34369"/>
                  <a:pt x="4501" y="34822"/>
                </a:cubicBezTo>
                <a:cubicBezTo>
                  <a:pt x="4905" y="35274"/>
                  <a:pt x="5286" y="35738"/>
                  <a:pt x="5703" y="36167"/>
                </a:cubicBezTo>
                <a:cubicBezTo>
                  <a:pt x="7358" y="37917"/>
                  <a:pt x="9204" y="39453"/>
                  <a:pt x="11061" y="40929"/>
                </a:cubicBezTo>
                <a:cubicBezTo>
                  <a:pt x="12930" y="42406"/>
                  <a:pt x="14823" y="43799"/>
                  <a:pt x="16693" y="45263"/>
                </a:cubicBezTo>
                <a:cubicBezTo>
                  <a:pt x="20491" y="48145"/>
                  <a:pt x="24610" y="50585"/>
                  <a:pt x="28908" y="52598"/>
                </a:cubicBezTo>
                <a:cubicBezTo>
                  <a:pt x="31052" y="53598"/>
                  <a:pt x="33254" y="54491"/>
                  <a:pt x="35505" y="55276"/>
                </a:cubicBezTo>
                <a:cubicBezTo>
                  <a:pt x="37743" y="56062"/>
                  <a:pt x="40017" y="56753"/>
                  <a:pt x="42327" y="57312"/>
                </a:cubicBezTo>
                <a:cubicBezTo>
                  <a:pt x="44625" y="57884"/>
                  <a:pt x="46970" y="58301"/>
                  <a:pt x="49316" y="58622"/>
                </a:cubicBezTo>
                <a:cubicBezTo>
                  <a:pt x="51673" y="58956"/>
                  <a:pt x="54031" y="59146"/>
                  <a:pt x="56412" y="59170"/>
                </a:cubicBezTo>
                <a:cubicBezTo>
                  <a:pt x="56625" y="59172"/>
                  <a:pt x="56839" y="59173"/>
                  <a:pt x="57053" y="59173"/>
                </a:cubicBezTo>
                <a:cubicBezTo>
                  <a:pt x="61591" y="59173"/>
                  <a:pt x="66144" y="58684"/>
                  <a:pt x="70545" y="57479"/>
                </a:cubicBezTo>
                <a:cubicBezTo>
                  <a:pt x="72831" y="56860"/>
                  <a:pt x="75129" y="56062"/>
                  <a:pt x="77212" y="54836"/>
                </a:cubicBezTo>
                <a:cubicBezTo>
                  <a:pt x="79296" y="53633"/>
                  <a:pt x="81165" y="52086"/>
                  <a:pt x="82760" y="50276"/>
                </a:cubicBezTo>
                <a:cubicBezTo>
                  <a:pt x="84356" y="48454"/>
                  <a:pt x="85642" y="46371"/>
                  <a:pt x="86570" y="44144"/>
                </a:cubicBezTo>
                <a:cubicBezTo>
                  <a:pt x="87487" y="41894"/>
                  <a:pt x="88023" y="39501"/>
                  <a:pt x="88142" y="37072"/>
                </a:cubicBezTo>
                <a:cubicBezTo>
                  <a:pt x="88166" y="36477"/>
                  <a:pt x="88178" y="35869"/>
                  <a:pt x="88166" y="35250"/>
                </a:cubicBezTo>
                <a:lnTo>
                  <a:pt x="88011" y="33440"/>
                </a:lnTo>
                <a:cubicBezTo>
                  <a:pt x="87868" y="32202"/>
                  <a:pt x="87487" y="31000"/>
                  <a:pt x="86951" y="29881"/>
                </a:cubicBezTo>
                <a:cubicBezTo>
                  <a:pt x="85880" y="27654"/>
                  <a:pt x="84296" y="25773"/>
                  <a:pt x="82546" y="24106"/>
                </a:cubicBezTo>
                <a:cubicBezTo>
                  <a:pt x="80808" y="22439"/>
                  <a:pt x="78891" y="20998"/>
                  <a:pt x="76914" y="19665"/>
                </a:cubicBezTo>
                <a:cubicBezTo>
                  <a:pt x="74926" y="18331"/>
                  <a:pt x="72890" y="17093"/>
                  <a:pt x="70842" y="15903"/>
                </a:cubicBezTo>
                <a:cubicBezTo>
                  <a:pt x="68783" y="14736"/>
                  <a:pt x="66699" y="13605"/>
                  <a:pt x="64687" y="12390"/>
                </a:cubicBezTo>
                <a:cubicBezTo>
                  <a:pt x="62651" y="11176"/>
                  <a:pt x="60579" y="9997"/>
                  <a:pt x="58472" y="8914"/>
                </a:cubicBezTo>
                <a:cubicBezTo>
                  <a:pt x="54245" y="6723"/>
                  <a:pt x="49887" y="4794"/>
                  <a:pt x="45375" y="3294"/>
                </a:cubicBezTo>
                <a:cubicBezTo>
                  <a:pt x="43113" y="2532"/>
                  <a:pt x="40827" y="1877"/>
                  <a:pt x="38505" y="1341"/>
                </a:cubicBezTo>
                <a:cubicBezTo>
                  <a:pt x="36195" y="806"/>
                  <a:pt x="33850" y="401"/>
                  <a:pt x="31492" y="174"/>
                </a:cubicBezTo>
                <a:cubicBezTo>
                  <a:pt x="30294" y="66"/>
                  <a:pt x="29089" y="0"/>
                  <a:pt x="278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grpSp>
        <p:nvGrpSpPr>
          <p:cNvPr id="10" name="Google Shape;95;p4"/>
          <p:cNvGrpSpPr>
            <a:grpSpLocks/>
          </p:cNvGrpSpPr>
          <p:nvPr/>
        </p:nvGrpSpPr>
        <p:grpSpPr bwMode="auto">
          <a:xfrm>
            <a:off x="226485" y="103189"/>
            <a:ext cx="958849" cy="604837"/>
            <a:chOff x="-6918925" y="-1470825"/>
            <a:chExt cx="720125" cy="453325"/>
          </a:xfrm>
        </p:grpSpPr>
        <p:sp>
          <p:nvSpPr>
            <p:cNvPr id="11" name="Google Shape;96;p4"/>
            <p:cNvSpPr>
              <a:spLocks/>
            </p:cNvSpPr>
            <p:nvPr/>
          </p:nvSpPr>
          <p:spPr bwMode="auto">
            <a:xfrm>
              <a:off x="-6876950" y="-1332750"/>
              <a:ext cx="148250" cy="100150"/>
            </a:xfrm>
            <a:custGeom>
              <a:avLst/>
              <a:gdLst>
                <a:gd name="T0" fmla="*/ 2147483647 w 5930"/>
                <a:gd name="T1" fmla="*/ 2147483647 h 4006"/>
                <a:gd name="T2" fmla="*/ 2147483647 w 5930"/>
                <a:gd name="T3" fmla="*/ 2147483647 h 4006"/>
                <a:gd name="T4" fmla="*/ 2147483647 w 5930"/>
                <a:gd name="T5" fmla="*/ 2147483647 h 4006"/>
                <a:gd name="T6" fmla="*/ 2147483647 w 5930"/>
                <a:gd name="T7" fmla="*/ 2147483647 h 4006"/>
                <a:gd name="T8" fmla="*/ 2147483647 w 5930"/>
                <a:gd name="T9" fmla="*/ 2147483647 h 4006"/>
                <a:gd name="T10" fmla="*/ 2147483647 w 5930"/>
                <a:gd name="T11" fmla="*/ 2147483647 h 4006"/>
                <a:gd name="T12" fmla="*/ 2147483647 w 5930"/>
                <a:gd name="T13" fmla="*/ 2147483647 h 4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30" h="4006" extrusionOk="0">
                  <a:moveTo>
                    <a:pt x="2652" y="1"/>
                  </a:moveTo>
                  <a:cubicBezTo>
                    <a:pt x="1497" y="1"/>
                    <a:pt x="362" y="353"/>
                    <a:pt x="215" y="1501"/>
                  </a:cubicBezTo>
                  <a:cubicBezTo>
                    <a:pt x="1" y="3049"/>
                    <a:pt x="1965" y="3942"/>
                    <a:pt x="3227" y="4002"/>
                  </a:cubicBezTo>
                  <a:cubicBezTo>
                    <a:pt x="3275" y="4004"/>
                    <a:pt x="3324" y="4005"/>
                    <a:pt x="3374" y="4005"/>
                  </a:cubicBezTo>
                  <a:cubicBezTo>
                    <a:pt x="4363" y="4005"/>
                    <a:pt x="5792" y="3551"/>
                    <a:pt x="5882" y="2418"/>
                  </a:cubicBezTo>
                  <a:cubicBezTo>
                    <a:pt x="5930" y="1775"/>
                    <a:pt x="5216" y="787"/>
                    <a:pt x="4585" y="299"/>
                  </a:cubicBezTo>
                  <a:cubicBezTo>
                    <a:pt x="4085" y="135"/>
                    <a:pt x="3364" y="1"/>
                    <a:pt x="2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97;p4"/>
            <p:cNvSpPr>
              <a:spLocks/>
            </p:cNvSpPr>
            <p:nvPr/>
          </p:nvSpPr>
          <p:spPr bwMode="auto">
            <a:xfrm>
              <a:off x="-6638950" y="-1308200"/>
              <a:ext cx="105225" cy="75025"/>
            </a:xfrm>
            <a:custGeom>
              <a:avLst/>
              <a:gdLst>
                <a:gd name="T0" fmla="*/ 2147483647 w 4209"/>
                <a:gd name="T1" fmla="*/ 0 h 3001"/>
                <a:gd name="T2" fmla="*/ 2147483647 w 4209"/>
                <a:gd name="T3" fmla="*/ 2147483647 h 3001"/>
                <a:gd name="T4" fmla="*/ 2147483647 w 4209"/>
                <a:gd name="T5" fmla="*/ 2147483647 h 3001"/>
                <a:gd name="T6" fmla="*/ 2147483647 w 4209"/>
                <a:gd name="T7" fmla="*/ 2147483647 h 3001"/>
                <a:gd name="T8" fmla="*/ 2147483647 w 4209"/>
                <a:gd name="T9" fmla="*/ 2147483647 h 3001"/>
                <a:gd name="T10" fmla="*/ 2147483647 w 4209"/>
                <a:gd name="T11" fmla="*/ 2147483647 h 3001"/>
                <a:gd name="T12" fmla="*/ 2147483647 w 4209"/>
                <a:gd name="T13" fmla="*/ 2147483647 h 3001"/>
                <a:gd name="T14" fmla="*/ 2147483647 w 4209"/>
                <a:gd name="T15" fmla="*/ 0 h 3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9" h="3001" extrusionOk="0">
                  <a:moveTo>
                    <a:pt x="2152" y="0"/>
                  </a:moveTo>
                  <a:cubicBezTo>
                    <a:pt x="1" y="0"/>
                    <a:pt x="204" y="3000"/>
                    <a:pt x="2160" y="3000"/>
                  </a:cubicBezTo>
                  <a:cubicBezTo>
                    <a:pt x="2305" y="3000"/>
                    <a:pt x="2460" y="2984"/>
                    <a:pt x="2625" y="2948"/>
                  </a:cubicBezTo>
                  <a:cubicBezTo>
                    <a:pt x="3494" y="2746"/>
                    <a:pt x="4209" y="2400"/>
                    <a:pt x="4113" y="1436"/>
                  </a:cubicBezTo>
                  <a:cubicBezTo>
                    <a:pt x="4054" y="817"/>
                    <a:pt x="3613" y="186"/>
                    <a:pt x="2994" y="91"/>
                  </a:cubicBezTo>
                  <a:lnTo>
                    <a:pt x="3208" y="198"/>
                  </a:lnTo>
                  <a:cubicBezTo>
                    <a:pt x="2808" y="61"/>
                    <a:pt x="2456" y="0"/>
                    <a:pt x="21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98;p4"/>
            <p:cNvSpPr>
              <a:spLocks/>
            </p:cNvSpPr>
            <p:nvPr/>
          </p:nvSpPr>
          <p:spPr bwMode="auto">
            <a:xfrm>
              <a:off x="-6726025" y="-1122375"/>
              <a:ext cx="132775" cy="99450"/>
            </a:xfrm>
            <a:custGeom>
              <a:avLst/>
              <a:gdLst>
                <a:gd name="T0" fmla="*/ 2147483647 w 5311"/>
                <a:gd name="T1" fmla="*/ 2147483647 h 3978"/>
                <a:gd name="T2" fmla="*/ 2147483647 w 5311"/>
                <a:gd name="T3" fmla="*/ 2147483647 h 3978"/>
                <a:gd name="T4" fmla="*/ 2147483647 w 5311"/>
                <a:gd name="T5" fmla="*/ 2147483647 h 3978"/>
                <a:gd name="T6" fmla="*/ 2147483647 w 5311"/>
                <a:gd name="T7" fmla="*/ 2147483647 h 3978"/>
                <a:gd name="T8" fmla="*/ 2147483647 w 5311"/>
                <a:gd name="T9" fmla="*/ 2147483647 h 3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11" h="3978" extrusionOk="0">
                  <a:moveTo>
                    <a:pt x="2964" y="1"/>
                  </a:moveTo>
                  <a:cubicBezTo>
                    <a:pt x="1" y="1"/>
                    <a:pt x="408" y="3978"/>
                    <a:pt x="2579" y="3978"/>
                  </a:cubicBezTo>
                  <a:cubicBezTo>
                    <a:pt x="2872" y="3978"/>
                    <a:pt x="3196" y="3906"/>
                    <a:pt x="3548" y="3742"/>
                  </a:cubicBezTo>
                  <a:cubicBezTo>
                    <a:pt x="5310" y="2921"/>
                    <a:pt x="4751" y="1206"/>
                    <a:pt x="3643" y="63"/>
                  </a:cubicBezTo>
                  <a:cubicBezTo>
                    <a:pt x="3400" y="21"/>
                    <a:pt x="3173" y="1"/>
                    <a:pt x="29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99;p4"/>
            <p:cNvSpPr>
              <a:spLocks/>
            </p:cNvSpPr>
            <p:nvPr/>
          </p:nvSpPr>
          <p:spPr bwMode="auto">
            <a:xfrm>
              <a:off x="-6496550" y="-1093575"/>
              <a:ext cx="77450" cy="76075"/>
            </a:xfrm>
            <a:custGeom>
              <a:avLst/>
              <a:gdLst>
                <a:gd name="T0" fmla="*/ 2147483647 w 3098"/>
                <a:gd name="T1" fmla="*/ 2147483647 h 3043"/>
                <a:gd name="T2" fmla="*/ 2147483647 w 3098"/>
                <a:gd name="T3" fmla="*/ 2147483647 h 3043"/>
                <a:gd name="T4" fmla="*/ 2147483647 w 3098"/>
                <a:gd name="T5" fmla="*/ 2147483647 h 3043"/>
                <a:gd name="T6" fmla="*/ 2147483647 w 3098"/>
                <a:gd name="T7" fmla="*/ 2147483647 h 3043"/>
                <a:gd name="T8" fmla="*/ 2147483647 w 3098"/>
                <a:gd name="T9" fmla="*/ 2147483647 h 3043"/>
                <a:gd name="T10" fmla="*/ 2147483647 w 3098"/>
                <a:gd name="T11" fmla="*/ 2147483647 h 3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98" h="3043" extrusionOk="0">
                  <a:moveTo>
                    <a:pt x="2112" y="1"/>
                  </a:moveTo>
                  <a:cubicBezTo>
                    <a:pt x="2045" y="1"/>
                    <a:pt x="1977" y="14"/>
                    <a:pt x="1906" y="42"/>
                  </a:cubicBezTo>
                  <a:lnTo>
                    <a:pt x="1727" y="185"/>
                  </a:lnTo>
                  <a:cubicBezTo>
                    <a:pt x="751" y="912"/>
                    <a:pt x="1" y="1864"/>
                    <a:pt x="787" y="3043"/>
                  </a:cubicBezTo>
                  <a:cubicBezTo>
                    <a:pt x="1620" y="2936"/>
                    <a:pt x="2823" y="2483"/>
                    <a:pt x="3001" y="1519"/>
                  </a:cubicBezTo>
                  <a:cubicBezTo>
                    <a:pt x="3097" y="975"/>
                    <a:pt x="2687" y="1"/>
                    <a:pt x="21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00;p4"/>
            <p:cNvSpPr>
              <a:spLocks/>
            </p:cNvSpPr>
            <p:nvPr/>
          </p:nvSpPr>
          <p:spPr bwMode="auto">
            <a:xfrm>
              <a:off x="-6688175" y="-1470825"/>
              <a:ext cx="111225" cy="54950"/>
            </a:xfrm>
            <a:custGeom>
              <a:avLst/>
              <a:gdLst>
                <a:gd name="T0" fmla="*/ 2147483647 w 4449"/>
                <a:gd name="T1" fmla="*/ 2147483647 h 2198"/>
                <a:gd name="T2" fmla="*/ 2147483647 w 4449"/>
                <a:gd name="T3" fmla="*/ 2147483647 h 2198"/>
                <a:gd name="T4" fmla="*/ 2147483647 w 4449"/>
                <a:gd name="T5" fmla="*/ 2147483647 h 2198"/>
                <a:gd name="T6" fmla="*/ 2147483647 w 4449"/>
                <a:gd name="T7" fmla="*/ 2147483647 h 2198"/>
                <a:gd name="T8" fmla="*/ 2147483647 w 4449"/>
                <a:gd name="T9" fmla="*/ 2147483647 h 2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9" h="2198" extrusionOk="0">
                  <a:moveTo>
                    <a:pt x="2242" y="1"/>
                  </a:moveTo>
                  <a:cubicBezTo>
                    <a:pt x="1050" y="1"/>
                    <a:pt x="1" y="810"/>
                    <a:pt x="1487" y="1809"/>
                  </a:cubicBezTo>
                  <a:cubicBezTo>
                    <a:pt x="1876" y="2075"/>
                    <a:pt x="2328" y="2197"/>
                    <a:pt x="2739" y="2197"/>
                  </a:cubicBezTo>
                  <a:cubicBezTo>
                    <a:pt x="3710" y="2197"/>
                    <a:pt x="4449" y="1513"/>
                    <a:pt x="3570" y="416"/>
                  </a:cubicBezTo>
                  <a:cubicBezTo>
                    <a:pt x="3203" y="127"/>
                    <a:pt x="2711" y="1"/>
                    <a:pt x="2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01;p4"/>
            <p:cNvSpPr>
              <a:spLocks/>
            </p:cNvSpPr>
            <p:nvPr/>
          </p:nvSpPr>
          <p:spPr bwMode="auto">
            <a:xfrm>
              <a:off x="-6918925" y="-1126525"/>
              <a:ext cx="112925" cy="61675"/>
            </a:xfrm>
            <a:custGeom>
              <a:avLst/>
              <a:gdLst>
                <a:gd name="T0" fmla="*/ 2147483647 w 4517"/>
                <a:gd name="T1" fmla="*/ 0 h 2467"/>
                <a:gd name="T2" fmla="*/ 2147483647 w 4517"/>
                <a:gd name="T3" fmla="*/ 2147483647 h 2467"/>
                <a:gd name="T4" fmla="*/ 2147483647 w 4517"/>
                <a:gd name="T5" fmla="*/ 2147483647 h 2467"/>
                <a:gd name="T6" fmla="*/ 2147483647 w 4517"/>
                <a:gd name="T7" fmla="*/ 2147483647 h 2467"/>
                <a:gd name="T8" fmla="*/ 2147483647 w 4517"/>
                <a:gd name="T9" fmla="*/ 2147483647 h 2467"/>
                <a:gd name="T10" fmla="*/ 2147483647 w 4517"/>
                <a:gd name="T11" fmla="*/ 0 h 2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17" h="2467" extrusionOk="0">
                  <a:moveTo>
                    <a:pt x="2247" y="0"/>
                  </a:moveTo>
                  <a:cubicBezTo>
                    <a:pt x="1863" y="0"/>
                    <a:pt x="1451" y="133"/>
                    <a:pt x="1013" y="384"/>
                  </a:cubicBezTo>
                  <a:cubicBezTo>
                    <a:pt x="191" y="837"/>
                    <a:pt x="1" y="1265"/>
                    <a:pt x="608" y="2003"/>
                  </a:cubicBezTo>
                  <a:cubicBezTo>
                    <a:pt x="879" y="2329"/>
                    <a:pt x="1353" y="2466"/>
                    <a:pt x="1860" y="2466"/>
                  </a:cubicBezTo>
                  <a:cubicBezTo>
                    <a:pt x="3093" y="2466"/>
                    <a:pt x="4517" y="1655"/>
                    <a:pt x="3656" y="777"/>
                  </a:cubicBezTo>
                  <a:cubicBezTo>
                    <a:pt x="3244" y="248"/>
                    <a:pt x="2771" y="0"/>
                    <a:pt x="22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02;p4"/>
            <p:cNvSpPr>
              <a:spLocks/>
            </p:cNvSpPr>
            <p:nvPr/>
          </p:nvSpPr>
          <p:spPr bwMode="auto">
            <a:xfrm>
              <a:off x="-6398025" y="-1214225"/>
              <a:ext cx="70400" cy="37475"/>
            </a:xfrm>
            <a:custGeom>
              <a:avLst/>
              <a:gdLst>
                <a:gd name="T0" fmla="*/ 2147483647 w 2816"/>
                <a:gd name="T1" fmla="*/ 0 h 1499"/>
                <a:gd name="T2" fmla="*/ 2147483647 w 2816"/>
                <a:gd name="T3" fmla="*/ 2147483647 h 1499"/>
                <a:gd name="T4" fmla="*/ 2147483647 w 2816"/>
                <a:gd name="T5" fmla="*/ 2147483647 h 1499"/>
                <a:gd name="T6" fmla="*/ 2147483647 w 2816"/>
                <a:gd name="T7" fmla="*/ 2147483647 h 1499"/>
                <a:gd name="T8" fmla="*/ 2147483647 w 2816"/>
                <a:gd name="T9" fmla="*/ 2147483647 h 1499"/>
                <a:gd name="T10" fmla="*/ 2147483647 w 2816"/>
                <a:gd name="T11" fmla="*/ 2147483647 h 1499"/>
                <a:gd name="T12" fmla="*/ 2147483647 w 2816"/>
                <a:gd name="T13" fmla="*/ 2147483647 h 1499"/>
                <a:gd name="T14" fmla="*/ 2147483647 w 2816"/>
                <a:gd name="T15" fmla="*/ 2147483647 h 1499"/>
                <a:gd name="T16" fmla="*/ 2147483647 w 2816"/>
                <a:gd name="T17" fmla="*/ 0 h 14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16" h="1499" extrusionOk="0">
                  <a:moveTo>
                    <a:pt x="1140" y="0"/>
                  </a:moveTo>
                  <a:cubicBezTo>
                    <a:pt x="621" y="0"/>
                    <a:pt x="110" y="109"/>
                    <a:pt x="60" y="582"/>
                  </a:cubicBezTo>
                  <a:cubicBezTo>
                    <a:pt x="1" y="1166"/>
                    <a:pt x="620" y="1332"/>
                    <a:pt x="1037" y="1416"/>
                  </a:cubicBezTo>
                  <a:cubicBezTo>
                    <a:pt x="1220" y="1455"/>
                    <a:pt x="1485" y="1499"/>
                    <a:pt x="1750" y="1499"/>
                  </a:cubicBezTo>
                  <a:cubicBezTo>
                    <a:pt x="2124" y="1499"/>
                    <a:pt x="2498" y="1412"/>
                    <a:pt x="2644" y="1106"/>
                  </a:cubicBezTo>
                  <a:cubicBezTo>
                    <a:pt x="2815" y="775"/>
                    <a:pt x="2506" y="150"/>
                    <a:pt x="2103" y="150"/>
                  </a:cubicBezTo>
                  <a:cubicBezTo>
                    <a:pt x="2085" y="150"/>
                    <a:pt x="2067" y="151"/>
                    <a:pt x="2049" y="154"/>
                  </a:cubicBezTo>
                  <a:lnTo>
                    <a:pt x="2073" y="70"/>
                  </a:lnTo>
                  <a:cubicBezTo>
                    <a:pt x="1855" y="51"/>
                    <a:pt x="1496" y="0"/>
                    <a:pt x="11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03;p4"/>
            <p:cNvSpPr>
              <a:spLocks/>
            </p:cNvSpPr>
            <p:nvPr/>
          </p:nvSpPr>
          <p:spPr bwMode="auto">
            <a:xfrm>
              <a:off x="-6430525" y="-1458250"/>
              <a:ext cx="81950" cy="56150"/>
            </a:xfrm>
            <a:custGeom>
              <a:avLst/>
              <a:gdLst>
                <a:gd name="T0" fmla="*/ 2147483647 w 3278"/>
                <a:gd name="T1" fmla="*/ 0 h 2246"/>
                <a:gd name="T2" fmla="*/ 2147483647 w 3278"/>
                <a:gd name="T3" fmla="*/ 2147483647 h 2246"/>
                <a:gd name="T4" fmla="*/ 2147483647 w 3278"/>
                <a:gd name="T5" fmla="*/ 2147483647 h 2246"/>
                <a:gd name="T6" fmla="*/ 2147483647 w 3278"/>
                <a:gd name="T7" fmla="*/ 2147483647 h 2246"/>
                <a:gd name="T8" fmla="*/ 2147483647 w 3278"/>
                <a:gd name="T9" fmla="*/ 2147483647 h 2246"/>
                <a:gd name="T10" fmla="*/ 2147483647 w 3278"/>
                <a:gd name="T11" fmla="*/ 0 h 2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8" h="2246" extrusionOk="0">
                  <a:moveTo>
                    <a:pt x="2184" y="0"/>
                  </a:moveTo>
                  <a:cubicBezTo>
                    <a:pt x="1262" y="0"/>
                    <a:pt x="1" y="404"/>
                    <a:pt x="51" y="1402"/>
                  </a:cubicBezTo>
                  <a:cubicBezTo>
                    <a:pt x="83" y="2033"/>
                    <a:pt x="506" y="2246"/>
                    <a:pt x="989" y="2246"/>
                  </a:cubicBezTo>
                  <a:cubicBezTo>
                    <a:pt x="1227" y="2246"/>
                    <a:pt x="1478" y="2194"/>
                    <a:pt x="1706" y="2116"/>
                  </a:cubicBezTo>
                  <a:cubicBezTo>
                    <a:pt x="2611" y="1806"/>
                    <a:pt x="3277" y="878"/>
                    <a:pt x="2670" y="44"/>
                  </a:cubicBezTo>
                  <a:cubicBezTo>
                    <a:pt x="2529" y="15"/>
                    <a:pt x="2363" y="0"/>
                    <a:pt x="21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04;p4"/>
            <p:cNvSpPr>
              <a:spLocks/>
            </p:cNvSpPr>
            <p:nvPr/>
          </p:nvSpPr>
          <p:spPr bwMode="auto">
            <a:xfrm>
              <a:off x="-6276875" y="-1352175"/>
              <a:ext cx="78075" cy="56400"/>
            </a:xfrm>
            <a:custGeom>
              <a:avLst/>
              <a:gdLst>
                <a:gd name="T0" fmla="*/ 2147483647 w 3123"/>
                <a:gd name="T1" fmla="*/ 2147483647 h 2256"/>
                <a:gd name="T2" fmla="*/ 2147483647 w 3123"/>
                <a:gd name="T3" fmla="*/ 2147483647 h 2256"/>
                <a:gd name="T4" fmla="*/ 2147483647 w 3123"/>
                <a:gd name="T5" fmla="*/ 2147483647 h 2256"/>
                <a:gd name="T6" fmla="*/ 2147483647 w 3123"/>
                <a:gd name="T7" fmla="*/ 2147483647 h 2256"/>
                <a:gd name="T8" fmla="*/ 2147483647 w 3123"/>
                <a:gd name="T9" fmla="*/ 2147483647 h 2256"/>
                <a:gd name="T10" fmla="*/ 2147483647 w 3123"/>
                <a:gd name="T11" fmla="*/ 2147483647 h 2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3" h="2256" extrusionOk="0">
                  <a:moveTo>
                    <a:pt x="2230" y="1"/>
                  </a:moveTo>
                  <a:cubicBezTo>
                    <a:pt x="1527" y="1"/>
                    <a:pt x="310" y="248"/>
                    <a:pt x="144" y="1004"/>
                  </a:cubicBezTo>
                  <a:cubicBezTo>
                    <a:pt x="1" y="1611"/>
                    <a:pt x="525" y="2219"/>
                    <a:pt x="1132" y="2254"/>
                  </a:cubicBezTo>
                  <a:cubicBezTo>
                    <a:pt x="1143" y="2255"/>
                    <a:pt x="1155" y="2255"/>
                    <a:pt x="1167" y="2255"/>
                  </a:cubicBezTo>
                  <a:cubicBezTo>
                    <a:pt x="2076" y="2255"/>
                    <a:pt x="3122" y="898"/>
                    <a:pt x="2370" y="4"/>
                  </a:cubicBezTo>
                  <a:cubicBezTo>
                    <a:pt x="2326" y="2"/>
                    <a:pt x="2280" y="1"/>
                    <a:pt x="22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105;p4"/>
          <p:cNvGrpSpPr>
            <a:grpSpLocks/>
          </p:cNvGrpSpPr>
          <p:nvPr/>
        </p:nvGrpSpPr>
        <p:grpSpPr bwMode="auto">
          <a:xfrm flipH="1">
            <a:off x="8873067" y="6264276"/>
            <a:ext cx="1557867" cy="460375"/>
            <a:chOff x="-5514125" y="2870825"/>
            <a:chExt cx="1169225" cy="344900"/>
          </a:xfrm>
        </p:grpSpPr>
        <p:sp>
          <p:nvSpPr>
            <p:cNvPr id="21" name="Google Shape;106;p4"/>
            <p:cNvSpPr>
              <a:spLocks/>
            </p:cNvSpPr>
            <p:nvPr/>
          </p:nvSpPr>
          <p:spPr bwMode="auto">
            <a:xfrm>
              <a:off x="-5492700" y="2870825"/>
              <a:ext cx="1115950" cy="93375"/>
            </a:xfrm>
            <a:custGeom>
              <a:avLst/>
              <a:gdLst>
                <a:gd name="T0" fmla="*/ 2147483647 w 44638"/>
                <a:gd name="T1" fmla="*/ 2147483647 h 3735"/>
                <a:gd name="T2" fmla="*/ 2147483647 w 44638"/>
                <a:gd name="T3" fmla="*/ 2147483647 h 3735"/>
                <a:gd name="T4" fmla="*/ 2147483647 w 44638"/>
                <a:gd name="T5" fmla="*/ 2147483647 h 3735"/>
                <a:gd name="T6" fmla="*/ 2147483647 w 44638"/>
                <a:gd name="T7" fmla="*/ 2147483647 h 3735"/>
                <a:gd name="T8" fmla="*/ 2147483647 w 44638"/>
                <a:gd name="T9" fmla="*/ 2147483647 h 3735"/>
                <a:gd name="T10" fmla="*/ 2147483647 w 44638"/>
                <a:gd name="T11" fmla="*/ 2147483647 h 3735"/>
                <a:gd name="T12" fmla="*/ 2147483647 w 44638"/>
                <a:gd name="T13" fmla="*/ 2147483647 h 3735"/>
                <a:gd name="T14" fmla="*/ 2147483647 w 44638"/>
                <a:gd name="T15" fmla="*/ 2147483647 h 3735"/>
                <a:gd name="T16" fmla="*/ 2147483647 w 44638"/>
                <a:gd name="T17" fmla="*/ 2147483647 h 3735"/>
                <a:gd name="T18" fmla="*/ 2147483647 w 44638"/>
                <a:gd name="T19" fmla="*/ 2147483647 h 3735"/>
                <a:gd name="T20" fmla="*/ 2147483647 w 44638"/>
                <a:gd name="T21" fmla="*/ 2147483647 h 3735"/>
                <a:gd name="T22" fmla="*/ 2147483647 w 44638"/>
                <a:gd name="T23" fmla="*/ 2147483647 h 3735"/>
                <a:gd name="T24" fmla="*/ 2147483647 w 44638"/>
                <a:gd name="T25" fmla="*/ 2147483647 h 3735"/>
                <a:gd name="T26" fmla="*/ 2147483647 w 44638"/>
                <a:gd name="T27" fmla="*/ 2147483647 h 3735"/>
                <a:gd name="T28" fmla="*/ 2147483647 w 44638"/>
                <a:gd name="T29" fmla="*/ 2147483647 h 3735"/>
                <a:gd name="T30" fmla="*/ 2147483647 w 44638"/>
                <a:gd name="T31" fmla="*/ 2147483647 h 3735"/>
                <a:gd name="T32" fmla="*/ 2147483647 w 44638"/>
                <a:gd name="T33" fmla="*/ 2147483647 h 3735"/>
                <a:gd name="T34" fmla="*/ 2147483647 w 44638"/>
                <a:gd name="T35" fmla="*/ 2147483647 h 3735"/>
                <a:gd name="T36" fmla="*/ 2147483647 w 44638"/>
                <a:gd name="T37" fmla="*/ 2147483647 h 3735"/>
                <a:gd name="T38" fmla="*/ 2147483647 w 44638"/>
                <a:gd name="T39" fmla="*/ 2147483647 h 3735"/>
                <a:gd name="T40" fmla="*/ 2147483647 w 44638"/>
                <a:gd name="T41" fmla="*/ 2147483647 h 3735"/>
                <a:gd name="T42" fmla="*/ 2147483647 w 44638"/>
                <a:gd name="T43" fmla="*/ 2147483647 h 3735"/>
                <a:gd name="T44" fmla="*/ 2147483647 w 44638"/>
                <a:gd name="T45" fmla="*/ 2147483647 h 3735"/>
                <a:gd name="T46" fmla="*/ 2147483647 w 44638"/>
                <a:gd name="T47" fmla="*/ 2147483647 h 3735"/>
                <a:gd name="T48" fmla="*/ 2147483647 w 44638"/>
                <a:gd name="T49" fmla="*/ 2147483647 h 3735"/>
                <a:gd name="T50" fmla="*/ 2147483647 w 44638"/>
                <a:gd name="T51" fmla="*/ 2147483647 h 3735"/>
                <a:gd name="T52" fmla="*/ 2147483647 w 44638"/>
                <a:gd name="T53" fmla="*/ 2147483647 h 3735"/>
                <a:gd name="T54" fmla="*/ 2147483647 w 44638"/>
                <a:gd name="T55" fmla="*/ 2147483647 h 3735"/>
                <a:gd name="T56" fmla="*/ 2147483647 w 44638"/>
                <a:gd name="T57" fmla="*/ 2147483647 h 3735"/>
                <a:gd name="T58" fmla="*/ 2147483647 w 44638"/>
                <a:gd name="T59" fmla="*/ 2147483647 h 3735"/>
                <a:gd name="T60" fmla="*/ 2147483647 w 44638"/>
                <a:gd name="T61" fmla="*/ 2147483647 h 3735"/>
                <a:gd name="T62" fmla="*/ 2147483647 w 44638"/>
                <a:gd name="T63" fmla="*/ 2147483647 h 3735"/>
                <a:gd name="T64" fmla="*/ 2147483647 w 44638"/>
                <a:gd name="T65" fmla="*/ 2147483647 h 3735"/>
                <a:gd name="T66" fmla="*/ 2147483647 w 44638"/>
                <a:gd name="T67" fmla="*/ 2147483647 h 3735"/>
                <a:gd name="T68" fmla="*/ 2147483647 w 44638"/>
                <a:gd name="T69" fmla="*/ 2147483647 h 3735"/>
                <a:gd name="T70" fmla="*/ 2147483647 w 44638"/>
                <a:gd name="T71" fmla="*/ 2147483647 h 3735"/>
                <a:gd name="T72" fmla="*/ 2147483647 w 44638"/>
                <a:gd name="T73" fmla="*/ 2147483647 h 3735"/>
                <a:gd name="T74" fmla="*/ 2147483647 w 44638"/>
                <a:gd name="T75" fmla="*/ 2147483647 h 3735"/>
                <a:gd name="T76" fmla="*/ 2147483647 w 44638"/>
                <a:gd name="T77" fmla="*/ 2147483647 h 37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4638" h="3735" extrusionOk="0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07;p4"/>
            <p:cNvSpPr>
              <a:spLocks/>
            </p:cNvSpPr>
            <p:nvPr/>
          </p:nvSpPr>
          <p:spPr bwMode="auto">
            <a:xfrm>
              <a:off x="-5496850" y="2955350"/>
              <a:ext cx="1065325" cy="95175"/>
            </a:xfrm>
            <a:custGeom>
              <a:avLst/>
              <a:gdLst>
                <a:gd name="T0" fmla="*/ 2147483647 w 42613"/>
                <a:gd name="T1" fmla="*/ 0 h 3807"/>
                <a:gd name="T2" fmla="*/ 2147483647 w 42613"/>
                <a:gd name="T3" fmla="*/ 2147483647 h 3807"/>
                <a:gd name="T4" fmla="*/ 2147483647 w 42613"/>
                <a:gd name="T5" fmla="*/ 2147483647 h 3807"/>
                <a:gd name="T6" fmla="*/ 2147483647 w 42613"/>
                <a:gd name="T7" fmla="*/ 2147483647 h 3807"/>
                <a:gd name="T8" fmla="*/ 2147483647 w 42613"/>
                <a:gd name="T9" fmla="*/ 2147483647 h 3807"/>
                <a:gd name="T10" fmla="*/ 2147483647 w 42613"/>
                <a:gd name="T11" fmla="*/ 2147483647 h 3807"/>
                <a:gd name="T12" fmla="*/ 2147483647 w 42613"/>
                <a:gd name="T13" fmla="*/ 2147483647 h 3807"/>
                <a:gd name="T14" fmla="*/ 2147483647 w 42613"/>
                <a:gd name="T15" fmla="*/ 2147483647 h 3807"/>
                <a:gd name="T16" fmla="*/ 2147483647 w 42613"/>
                <a:gd name="T17" fmla="*/ 2147483647 h 3807"/>
                <a:gd name="T18" fmla="*/ 2147483647 w 42613"/>
                <a:gd name="T19" fmla="*/ 2147483647 h 3807"/>
                <a:gd name="T20" fmla="*/ 2147483647 w 42613"/>
                <a:gd name="T21" fmla="*/ 2147483647 h 3807"/>
                <a:gd name="T22" fmla="*/ 2147483647 w 42613"/>
                <a:gd name="T23" fmla="*/ 2147483647 h 3807"/>
                <a:gd name="T24" fmla="*/ 2147483647 w 42613"/>
                <a:gd name="T25" fmla="*/ 2147483647 h 3807"/>
                <a:gd name="T26" fmla="*/ 2147483647 w 42613"/>
                <a:gd name="T27" fmla="*/ 2147483647 h 3807"/>
                <a:gd name="T28" fmla="*/ 2147483647 w 42613"/>
                <a:gd name="T29" fmla="*/ 2147483647 h 3807"/>
                <a:gd name="T30" fmla="*/ 2147483647 w 42613"/>
                <a:gd name="T31" fmla="*/ 2147483647 h 3807"/>
                <a:gd name="T32" fmla="*/ 0 w 42613"/>
                <a:gd name="T33" fmla="*/ 2147483647 h 3807"/>
                <a:gd name="T34" fmla="*/ 2147483647 w 42613"/>
                <a:gd name="T35" fmla="*/ 2147483647 h 3807"/>
                <a:gd name="T36" fmla="*/ 2147483647 w 42613"/>
                <a:gd name="T37" fmla="*/ 2147483647 h 3807"/>
                <a:gd name="T38" fmla="*/ 2147483647 w 42613"/>
                <a:gd name="T39" fmla="*/ 2147483647 h 3807"/>
                <a:gd name="T40" fmla="*/ 2147483647 w 42613"/>
                <a:gd name="T41" fmla="*/ 2147483647 h 3807"/>
                <a:gd name="T42" fmla="*/ 2147483647 w 42613"/>
                <a:gd name="T43" fmla="*/ 2147483647 h 3807"/>
                <a:gd name="T44" fmla="*/ 2147483647 w 42613"/>
                <a:gd name="T45" fmla="*/ 2147483647 h 3807"/>
                <a:gd name="T46" fmla="*/ 2147483647 w 42613"/>
                <a:gd name="T47" fmla="*/ 2147483647 h 3807"/>
                <a:gd name="T48" fmla="*/ 2147483647 w 42613"/>
                <a:gd name="T49" fmla="*/ 2147483647 h 3807"/>
                <a:gd name="T50" fmla="*/ 2147483647 w 42613"/>
                <a:gd name="T51" fmla="*/ 2147483647 h 3807"/>
                <a:gd name="T52" fmla="*/ 2147483647 w 42613"/>
                <a:gd name="T53" fmla="*/ 2147483647 h 3807"/>
                <a:gd name="T54" fmla="*/ 2147483647 w 42613"/>
                <a:gd name="T55" fmla="*/ 2147483647 h 3807"/>
                <a:gd name="T56" fmla="*/ 2147483647 w 42613"/>
                <a:gd name="T57" fmla="*/ 2147483647 h 3807"/>
                <a:gd name="T58" fmla="*/ 2147483647 w 42613"/>
                <a:gd name="T59" fmla="*/ 2147483647 h 3807"/>
                <a:gd name="T60" fmla="*/ 2147483647 w 42613"/>
                <a:gd name="T61" fmla="*/ 2147483647 h 3807"/>
                <a:gd name="T62" fmla="*/ 2147483647 w 42613"/>
                <a:gd name="T63" fmla="*/ 2147483647 h 3807"/>
                <a:gd name="T64" fmla="*/ 2147483647 w 42613"/>
                <a:gd name="T65" fmla="*/ 2147483647 h 3807"/>
                <a:gd name="T66" fmla="*/ 2147483647 w 42613"/>
                <a:gd name="T67" fmla="*/ 2147483647 h 3807"/>
                <a:gd name="T68" fmla="*/ 2147483647 w 42613"/>
                <a:gd name="T69" fmla="*/ 2147483647 h 3807"/>
                <a:gd name="T70" fmla="*/ 2147483647 w 42613"/>
                <a:gd name="T71" fmla="*/ 2147483647 h 3807"/>
                <a:gd name="T72" fmla="*/ 2147483647 w 42613"/>
                <a:gd name="T73" fmla="*/ 0 h 38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613" h="3807" extrusionOk="0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08;p4"/>
            <p:cNvSpPr>
              <a:spLocks/>
            </p:cNvSpPr>
            <p:nvPr/>
          </p:nvSpPr>
          <p:spPr bwMode="auto">
            <a:xfrm>
              <a:off x="-5503400" y="3033050"/>
              <a:ext cx="1158500" cy="98450"/>
            </a:xfrm>
            <a:custGeom>
              <a:avLst/>
              <a:gdLst>
                <a:gd name="T0" fmla="*/ 2147483647 w 46340"/>
                <a:gd name="T1" fmla="*/ 0 h 3938"/>
                <a:gd name="T2" fmla="*/ 2147483647 w 46340"/>
                <a:gd name="T3" fmla="*/ 2147483647 h 3938"/>
                <a:gd name="T4" fmla="*/ 0 w 46340"/>
                <a:gd name="T5" fmla="*/ 2147483647 h 3938"/>
                <a:gd name="T6" fmla="*/ 2147483647 w 46340"/>
                <a:gd name="T7" fmla="*/ 2147483647 h 3938"/>
                <a:gd name="T8" fmla="*/ 2147483647 w 46340"/>
                <a:gd name="T9" fmla="*/ 2147483647 h 3938"/>
                <a:gd name="T10" fmla="*/ 2147483647 w 46340"/>
                <a:gd name="T11" fmla="*/ 2147483647 h 3938"/>
                <a:gd name="T12" fmla="*/ 2147483647 w 46340"/>
                <a:gd name="T13" fmla="*/ 2147483647 h 3938"/>
                <a:gd name="T14" fmla="*/ 2147483647 w 46340"/>
                <a:gd name="T15" fmla="*/ 2147483647 h 3938"/>
                <a:gd name="T16" fmla="*/ 2147483647 w 46340"/>
                <a:gd name="T17" fmla="*/ 2147483647 h 3938"/>
                <a:gd name="T18" fmla="*/ 2147483647 w 46340"/>
                <a:gd name="T19" fmla="*/ 2147483647 h 3938"/>
                <a:gd name="T20" fmla="*/ 2147483647 w 46340"/>
                <a:gd name="T21" fmla="*/ 2147483647 h 3938"/>
                <a:gd name="T22" fmla="*/ 2147483647 w 46340"/>
                <a:gd name="T23" fmla="*/ 2147483647 h 3938"/>
                <a:gd name="T24" fmla="*/ 2147483647 w 46340"/>
                <a:gd name="T25" fmla="*/ 2147483647 h 3938"/>
                <a:gd name="T26" fmla="*/ 2147483647 w 46340"/>
                <a:gd name="T27" fmla="*/ 2147483647 h 3938"/>
                <a:gd name="T28" fmla="*/ 2147483647 w 46340"/>
                <a:gd name="T29" fmla="*/ 2147483647 h 3938"/>
                <a:gd name="T30" fmla="*/ 2147483647 w 46340"/>
                <a:gd name="T31" fmla="*/ 2147483647 h 3938"/>
                <a:gd name="T32" fmla="*/ 2147483647 w 46340"/>
                <a:gd name="T33" fmla="*/ 2147483647 h 3938"/>
                <a:gd name="T34" fmla="*/ 2147483647 w 46340"/>
                <a:gd name="T35" fmla="*/ 2147483647 h 3938"/>
                <a:gd name="T36" fmla="*/ 2147483647 w 46340"/>
                <a:gd name="T37" fmla="*/ 2147483647 h 3938"/>
                <a:gd name="T38" fmla="*/ 2147483647 w 46340"/>
                <a:gd name="T39" fmla="*/ 2147483647 h 3938"/>
                <a:gd name="T40" fmla="*/ 2147483647 w 46340"/>
                <a:gd name="T41" fmla="*/ 2147483647 h 3938"/>
                <a:gd name="T42" fmla="*/ 2147483647 w 46340"/>
                <a:gd name="T43" fmla="*/ 2147483647 h 3938"/>
                <a:gd name="T44" fmla="*/ 2147483647 w 46340"/>
                <a:gd name="T45" fmla="*/ 2147483647 h 3938"/>
                <a:gd name="T46" fmla="*/ 2147483647 w 46340"/>
                <a:gd name="T47" fmla="*/ 2147483647 h 3938"/>
                <a:gd name="T48" fmla="*/ 2147483647 w 46340"/>
                <a:gd name="T49" fmla="*/ 2147483647 h 3938"/>
                <a:gd name="T50" fmla="*/ 2147483647 w 46340"/>
                <a:gd name="T51" fmla="*/ 2147483647 h 3938"/>
                <a:gd name="T52" fmla="*/ 2147483647 w 46340"/>
                <a:gd name="T53" fmla="*/ 2147483647 h 3938"/>
                <a:gd name="T54" fmla="*/ 2147483647 w 46340"/>
                <a:gd name="T55" fmla="*/ 2147483647 h 3938"/>
                <a:gd name="T56" fmla="*/ 2147483647 w 46340"/>
                <a:gd name="T57" fmla="*/ 2147483647 h 3938"/>
                <a:gd name="T58" fmla="*/ 2147483647 w 46340"/>
                <a:gd name="T59" fmla="*/ 2147483647 h 3938"/>
                <a:gd name="T60" fmla="*/ 2147483647 w 46340"/>
                <a:gd name="T61" fmla="*/ 2147483647 h 3938"/>
                <a:gd name="T62" fmla="*/ 2147483647 w 46340"/>
                <a:gd name="T63" fmla="*/ 2147483647 h 3938"/>
                <a:gd name="T64" fmla="*/ 2147483647 w 46340"/>
                <a:gd name="T65" fmla="*/ 2147483647 h 3938"/>
                <a:gd name="T66" fmla="*/ 2147483647 w 46340"/>
                <a:gd name="T67" fmla="*/ 2147483647 h 3938"/>
                <a:gd name="T68" fmla="*/ 2147483647 w 46340"/>
                <a:gd name="T69" fmla="*/ 0 h 39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6340" h="3938" extrusionOk="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09;p4"/>
            <p:cNvSpPr>
              <a:spLocks/>
            </p:cNvSpPr>
            <p:nvPr/>
          </p:nvSpPr>
          <p:spPr bwMode="auto">
            <a:xfrm>
              <a:off x="-5514125" y="3117625"/>
              <a:ext cx="1121300" cy="98100"/>
            </a:xfrm>
            <a:custGeom>
              <a:avLst/>
              <a:gdLst>
                <a:gd name="T0" fmla="*/ 2147483647 w 44852"/>
                <a:gd name="T1" fmla="*/ 0 h 3924"/>
                <a:gd name="T2" fmla="*/ 2147483647 w 44852"/>
                <a:gd name="T3" fmla="*/ 2147483647 h 3924"/>
                <a:gd name="T4" fmla="*/ 0 w 44852"/>
                <a:gd name="T5" fmla="*/ 2147483647 h 3924"/>
                <a:gd name="T6" fmla="*/ 2147483647 w 44852"/>
                <a:gd name="T7" fmla="*/ 2147483647 h 3924"/>
                <a:gd name="T8" fmla="*/ 2147483647 w 44852"/>
                <a:gd name="T9" fmla="*/ 2147483647 h 3924"/>
                <a:gd name="T10" fmla="*/ 2147483647 w 44852"/>
                <a:gd name="T11" fmla="*/ 2147483647 h 3924"/>
                <a:gd name="T12" fmla="*/ 2147483647 w 44852"/>
                <a:gd name="T13" fmla="*/ 2147483647 h 3924"/>
                <a:gd name="T14" fmla="*/ 2147483647 w 44852"/>
                <a:gd name="T15" fmla="*/ 2147483647 h 3924"/>
                <a:gd name="T16" fmla="*/ 2147483647 w 44852"/>
                <a:gd name="T17" fmla="*/ 2147483647 h 3924"/>
                <a:gd name="T18" fmla="*/ 2147483647 w 44852"/>
                <a:gd name="T19" fmla="*/ 2147483647 h 3924"/>
                <a:gd name="T20" fmla="*/ 2147483647 w 44852"/>
                <a:gd name="T21" fmla="*/ 2147483647 h 3924"/>
                <a:gd name="T22" fmla="*/ 2147483647 w 44852"/>
                <a:gd name="T23" fmla="*/ 2147483647 h 3924"/>
                <a:gd name="T24" fmla="*/ 2147483647 w 44852"/>
                <a:gd name="T25" fmla="*/ 2147483647 h 3924"/>
                <a:gd name="T26" fmla="*/ 2147483647 w 44852"/>
                <a:gd name="T27" fmla="*/ 2147483647 h 3924"/>
                <a:gd name="T28" fmla="*/ 2147483647 w 44852"/>
                <a:gd name="T29" fmla="*/ 2147483647 h 3924"/>
                <a:gd name="T30" fmla="*/ 2147483647 w 44852"/>
                <a:gd name="T31" fmla="*/ 2147483647 h 3924"/>
                <a:gd name="T32" fmla="*/ 2147483647 w 44852"/>
                <a:gd name="T33" fmla="*/ 2147483647 h 3924"/>
                <a:gd name="T34" fmla="*/ 2147483647 w 44852"/>
                <a:gd name="T35" fmla="*/ 2147483647 h 3924"/>
                <a:gd name="T36" fmla="*/ 2147483647 w 44852"/>
                <a:gd name="T37" fmla="*/ 2147483647 h 3924"/>
                <a:gd name="T38" fmla="*/ 2147483647 w 44852"/>
                <a:gd name="T39" fmla="*/ 2147483647 h 3924"/>
                <a:gd name="T40" fmla="*/ 2147483647 w 44852"/>
                <a:gd name="T41" fmla="*/ 2147483647 h 3924"/>
                <a:gd name="T42" fmla="*/ 2147483647 w 44852"/>
                <a:gd name="T43" fmla="*/ 2147483647 h 3924"/>
                <a:gd name="T44" fmla="*/ 2147483647 w 44852"/>
                <a:gd name="T45" fmla="*/ 2147483647 h 3924"/>
                <a:gd name="T46" fmla="*/ 2147483647 w 44852"/>
                <a:gd name="T47" fmla="*/ 2147483647 h 3924"/>
                <a:gd name="T48" fmla="*/ 2147483647 w 44852"/>
                <a:gd name="T49" fmla="*/ 2147483647 h 3924"/>
                <a:gd name="T50" fmla="*/ 2147483647 w 44852"/>
                <a:gd name="T51" fmla="*/ 2147483647 h 3924"/>
                <a:gd name="T52" fmla="*/ 2147483647 w 44852"/>
                <a:gd name="T53" fmla="*/ 2147483647 h 3924"/>
                <a:gd name="T54" fmla="*/ 2147483647 w 44852"/>
                <a:gd name="T55" fmla="*/ 2147483647 h 3924"/>
                <a:gd name="T56" fmla="*/ 2147483647 w 44852"/>
                <a:gd name="T57" fmla="*/ 2147483647 h 3924"/>
                <a:gd name="T58" fmla="*/ 2147483647 w 44852"/>
                <a:gd name="T59" fmla="*/ 2147483647 h 3924"/>
                <a:gd name="T60" fmla="*/ 2147483647 w 44852"/>
                <a:gd name="T61" fmla="*/ 2147483647 h 3924"/>
                <a:gd name="T62" fmla="*/ 2147483647 w 44852"/>
                <a:gd name="T63" fmla="*/ 2147483647 h 3924"/>
                <a:gd name="T64" fmla="*/ 2147483647 w 44852"/>
                <a:gd name="T65" fmla="*/ 2147483647 h 3924"/>
                <a:gd name="T66" fmla="*/ 2147483647 w 44852"/>
                <a:gd name="T67" fmla="*/ 2147483647 h 3924"/>
                <a:gd name="T68" fmla="*/ 2147483647 w 44852"/>
                <a:gd name="T69" fmla="*/ 2147483647 h 3924"/>
                <a:gd name="T70" fmla="*/ 2147483647 w 44852"/>
                <a:gd name="T71" fmla="*/ 2147483647 h 3924"/>
                <a:gd name="T72" fmla="*/ 2147483647 w 44852"/>
                <a:gd name="T73" fmla="*/ 2147483647 h 3924"/>
                <a:gd name="T74" fmla="*/ 2147483647 w 44852"/>
                <a:gd name="T75" fmla="*/ 2147483647 h 3924"/>
                <a:gd name="T76" fmla="*/ 2147483647 w 44852"/>
                <a:gd name="T77" fmla="*/ 2147483647 h 3924"/>
                <a:gd name="T78" fmla="*/ 2147483647 w 44852"/>
                <a:gd name="T79" fmla="*/ 2147483647 h 3924"/>
                <a:gd name="T80" fmla="*/ 2147483647 w 44852"/>
                <a:gd name="T81" fmla="*/ 2147483647 h 3924"/>
                <a:gd name="T82" fmla="*/ 2147483647 w 44852"/>
                <a:gd name="T83" fmla="*/ 2147483647 h 3924"/>
                <a:gd name="T84" fmla="*/ 2147483647 w 44852"/>
                <a:gd name="T85" fmla="*/ 2147483647 h 3924"/>
                <a:gd name="T86" fmla="*/ 2147483647 w 44852"/>
                <a:gd name="T87" fmla="*/ 2147483647 h 3924"/>
                <a:gd name="T88" fmla="*/ 2147483647 w 44852"/>
                <a:gd name="T89" fmla="*/ 0 h 39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852" h="3924" extrusionOk="0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5" name="Google Shape;110;p4"/>
          <p:cNvGrpSpPr>
            <a:grpSpLocks/>
          </p:cNvGrpSpPr>
          <p:nvPr/>
        </p:nvGrpSpPr>
        <p:grpSpPr bwMode="auto">
          <a:xfrm>
            <a:off x="-670984" y="5403850"/>
            <a:ext cx="2400301" cy="2179638"/>
            <a:chOff x="-3079300" y="1821475"/>
            <a:chExt cx="1800250" cy="1634450"/>
          </a:xfrm>
        </p:grpSpPr>
        <p:sp>
          <p:nvSpPr>
            <p:cNvPr id="26" name="Google Shape;111;p4"/>
            <p:cNvSpPr>
              <a:spLocks/>
            </p:cNvSpPr>
            <p:nvPr/>
          </p:nvSpPr>
          <p:spPr bwMode="auto">
            <a:xfrm>
              <a:off x="-3079300" y="2148300"/>
              <a:ext cx="380125" cy="689100"/>
            </a:xfrm>
            <a:custGeom>
              <a:avLst/>
              <a:gdLst>
                <a:gd name="T0" fmla="*/ 2147483647 w 15205"/>
                <a:gd name="T1" fmla="*/ 2147483647 h 27564"/>
                <a:gd name="T2" fmla="*/ 2147483647 w 15205"/>
                <a:gd name="T3" fmla="*/ 2147483647 h 27564"/>
                <a:gd name="T4" fmla="*/ 2147483647 w 15205"/>
                <a:gd name="T5" fmla="*/ 2147483647 h 27564"/>
                <a:gd name="T6" fmla="*/ 2147483647 w 15205"/>
                <a:gd name="T7" fmla="*/ 2147483647 h 27564"/>
                <a:gd name="T8" fmla="*/ 2147483647 w 15205"/>
                <a:gd name="T9" fmla="*/ 2147483647 h 27564"/>
                <a:gd name="T10" fmla="*/ 2147483647 w 15205"/>
                <a:gd name="T11" fmla="*/ 2147483647 h 27564"/>
                <a:gd name="T12" fmla="*/ 2147483647 w 15205"/>
                <a:gd name="T13" fmla="*/ 2147483647 h 27564"/>
                <a:gd name="T14" fmla="*/ 2147483647 w 15205"/>
                <a:gd name="T15" fmla="*/ 2147483647 h 27564"/>
                <a:gd name="T16" fmla="*/ 2147483647 w 15205"/>
                <a:gd name="T17" fmla="*/ 2147483647 h 275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05" h="27564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3132" y="4775"/>
                    <a:pt x="1" y="7930"/>
                    <a:pt x="1751" y="12836"/>
                  </a:cubicBezTo>
                  <a:cubicBezTo>
                    <a:pt x="2501" y="14919"/>
                    <a:pt x="3013" y="16943"/>
                    <a:pt x="3418" y="19134"/>
                  </a:cubicBezTo>
                  <a:cubicBezTo>
                    <a:pt x="3906" y="21789"/>
                    <a:pt x="5418" y="22718"/>
                    <a:pt x="7513" y="24123"/>
                  </a:cubicBezTo>
                  <a:cubicBezTo>
                    <a:pt x="9287" y="25290"/>
                    <a:pt x="11169" y="26695"/>
                    <a:pt x="13240" y="27564"/>
                  </a:cubicBezTo>
                  <a:cubicBezTo>
                    <a:pt x="11442" y="22039"/>
                    <a:pt x="15205" y="16908"/>
                    <a:pt x="12895" y="11633"/>
                  </a:cubicBezTo>
                  <a:cubicBezTo>
                    <a:pt x="12050" y="9681"/>
                    <a:pt x="10335" y="7895"/>
                    <a:pt x="8704" y="6442"/>
                  </a:cubicBezTo>
                  <a:cubicBezTo>
                    <a:pt x="6287" y="4299"/>
                    <a:pt x="4620" y="2739"/>
                    <a:pt x="2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12;p4"/>
            <p:cNvSpPr>
              <a:spLocks/>
            </p:cNvSpPr>
            <p:nvPr/>
          </p:nvSpPr>
          <p:spPr bwMode="auto">
            <a:xfrm>
              <a:off x="-2762300" y="1821475"/>
              <a:ext cx="551000" cy="949850"/>
            </a:xfrm>
            <a:custGeom>
              <a:avLst/>
              <a:gdLst>
                <a:gd name="T0" fmla="*/ 2147483647 w 22040"/>
                <a:gd name="T1" fmla="*/ 2147483647 h 37994"/>
                <a:gd name="T2" fmla="*/ 2147483647 w 22040"/>
                <a:gd name="T3" fmla="*/ 2147483647 h 37994"/>
                <a:gd name="T4" fmla="*/ 2147483647 w 22040"/>
                <a:gd name="T5" fmla="*/ 2147483647 h 37994"/>
                <a:gd name="T6" fmla="*/ 2147483647 w 22040"/>
                <a:gd name="T7" fmla="*/ 2147483647 h 37994"/>
                <a:gd name="T8" fmla="*/ 2147483647 w 22040"/>
                <a:gd name="T9" fmla="*/ 2147483647 h 37994"/>
                <a:gd name="T10" fmla="*/ 2147483647 w 22040"/>
                <a:gd name="T11" fmla="*/ 2147483647 h 37994"/>
                <a:gd name="T12" fmla="*/ 2147483647 w 22040"/>
                <a:gd name="T13" fmla="*/ 2147483647 h 37994"/>
                <a:gd name="T14" fmla="*/ 2147483647 w 22040"/>
                <a:gd name="T15" fmla="*/ 2147483647 h 37994"/>
                <a:gd name="T16" fmla="*/ 2147483647 w 22040"/>
                <a:gd name="T17" fmla="*/ 2147483647 h 379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40" h="37994" extrusionOk="0">
                  <a:moveTo>
                    <a:pt x="15550" y="1"/>
                  </a:moveTo>
                  <a:cubicBezTo>
                    <a:pt x="15276" y="1096"/>
                    <a:pt x="13836" y="2108"/>
                    <a:pt x="12883" y="3180"/>
                  </a:cubicBezTo>
                  <a:cubicBezTo>
                    <a:pt x="10907" y="5418"/>
                    <a:pt x="9954" y="7454"/>
                    <a:pt x="9954" y="10490"/>
                  </a:cubicBezTo>
                  <a:cubicBezTo>
                    <a:pt x="9954" y="14455"/>
                    <a:pt x="11645" y="17848"/>
                    <a:pt x="10502" y="21777"/>
                  </a:cubicBezTo>
                  <a:cubicBezTo>
                    <a:pt x="9192" y="26266"/>
                    <a:pt x="1" y="32743"/>
                    <a:pt x="4537" y="37994"/>
                  </a:cubicBezTo>
                  <a:cubicBezTo>
                    <a:pt x="7109" y="37732"/>
                    <a:pt x="9561" y="36351"/>
                    <a:pt x="11907" y="35184"/>
                  </a:cubicBezTo>
                  <a:cubicBezTo>
                    <a:pt x="15122" y="33565"/>
                    <a:pt x="16110" y="32219"/>
                    <a:pt x="15991" y="28564"/>
                  </a:cubicBezTo>
                  <a:cubicBezTo>
                    <a:pt x="15872" y="24766"/>
                    <a:pt x="17229" y="22801"/>
                    <a:pt x="18813" y="19420"/>
                  </a:cubicBezTo>
                  <a:cubicBezTo>
                    <a:pt x="22039" y="12467"/>
                    <a:pt x="14860" y="6799"/>
                    <a:pt x="15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13;p4"/>
            <p:cNvSpPr>
              <a:spLocks/>
            </p:cNvSpPr>
            <p:nvPr/>
          </p:nvSpPr>
          <p:spPr bwMode="auto">
            <a:xfrm>
              <a:off x="-2716150" y="2742725"/>
              <a:ext cx="677475" cy="334125"/>
            </a:xfrm>
            <a:custGeom>
              <a:avLst/>
              <a:gdLst>
                <a:gd name="T0" fmla="*/ 2147483647 w 27099"/>
                <a:gd name="T1" fmla="*/ 2147483647 h 13365"/>
                <a:gd name="T2" fmla="*/ 2147483647 w 27099"/>
                <a:gd name="T3" fmla="*/ 2147483647 h 13365"/>
                <a:gd name="T4" fmla="*/ 2147483647 w 27099"/>
                <a:gd name="T5" fmla="*/ 2147483647 h 13365"/>
                <a:gd name="T6" fmla="*/ 2147483647 w 27099"/>
                <a:gd name="T7" fmla="*/ 2147483647 h 13365"/>
                <a:gd name="T8" fmla="*/ 2147483647 w 27099"/>
                <a:gd name="T9" fmla="*/ 2147483647 h 13365"/>
                <a:gd name="T10" fmla="*/ 2147483647 w 27099"/>
                <a:gd name="T11" fmla="*/ 2147483647 h 13365"/>
                <a:gd name="T12" fmla="*/ 2147483647 w 27099"/>
                <a:gd name="T13" fmla="*/ 2147483647 h 13365"/>
                <a:gd name="T14" fmla="*/ 2147483647 w 27099"/>
                <a:gd name="T15" fmla="*/ 2147483647 h 13365"/>
                <a:gd name="T16" fmla="*/ 2147483647 w 27099"/>
                <a:gd name="T17" fmla="*/ 2147483647 h 13365"/>
                <a:gd name="T18" fmla="*/ 2147483647 w 27099"/>
                <a:gd name="T19" fmla="*/ 2147483647 h 133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99" h="13365" extrusionOk="0">
                  <a:moveTo>
                    <a:pt x="27099" y="60"/>
                  </a:moveTo>
                  <a:lnTo>
                    <a:pt x="27099" y="60"/>
                  </a:lnTo>
                  <a:cubicBezTo>
                    <a:pt x="23348" y="644"/>
                    <a:pt x="19193" y="1"/>
                    <a:pt x="16252" y="2989"/>
                  </a:cubicBezTo>
                  <a:cubicBezTo>
                    <a:pt x="15335" y="3906"/>
                    <a:pt x="14847" y="4918"/>
                    <a:pt x="13633" y="5525"/>
                  </a:cubicBezTo>
                  <a:cubicBezTo>
                    <a:pt x="12418" y="6132"/>
                    <a:pt x="10775" y="6442"/>
                    <a:pt x="9442" y="6609"/>
                  </a:cubicBezTo>
                  <a:cubicBezTo>
                    <a:pt x="6977" y="6906"/>
                    <a:pt x="0" y="5966"/>
                    <a:pt x="95" y="10180"/>
                  </a:cubicBezTo>
                  <a:cubicBezTo>
                    <a:pt x="1167" y="11038"/>
                    <a:pt x="2989" y="11609"/>
                    <a:pt x="4298" y="12097"/>
                  </a:cubicBezTo>
                  <a:cubicBezTo>
                    <a:pt x="6405" y="12905"/>
                    <a:pt x="8666" y="13364"/>
                    <a:pt x="10918" y="13364"/>
                  </a:cubicBezTo>
                  <a:cubicBezTo>
                    <a:pt x="13248" y="13364"/>
                    <a:pt x="15567" y="12872"/>
                    <a:pt x="17693" y="11764"/>
                  </a:cubicBezTo>
                  <a:cubicBezTo>
                    <a:pt x="22622" y="9204"/>
                    <a:pt x="24301" y="4454"/>
                    <a:pt x="2709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14;p4"/>
            <p:cNvSpPr>
              <a:spLocks/>
            </p:cNvSpPr>
            <p:nvPr/>
          </p:nvSpPr>
          <p:spPr bwMode="auto">
            <a:xfrm>
              <a:off x="-2912600" y="2683875"/>
              <a:ext cx="1633550" cy="772050"/>
            </a:xfrm>
            <a:custGeom>
              <a:avLst/>
              <a:gdLst>
                <a:gd name="T0" fmla="*/ 2147483647 w 65342"/>
                <a:gd name="T1" fmla="*/ 0 h 30882"/>
                <a:gd name="T2" fmla="*/ 2147483647 w 65342"/>
                <a:gd name="T3" fmla="*/ 2147483647 h 30882"/>
                <a:gd name="T4" fmla="*/ 2147483647 w 65342"/>
                <a:gd name="T5" fmla="*/ 2147483647 h 30882"/>
                <a:gd name="T6" fmla="*/ 2147483647 w 65342"/>
                <a:gd name="T7" fmla="*/ 2147483647 h 30882"/>
                <a:gd name="T8" fmla="*/ 2147483647 w 65342"/>
                <a:gd name="T9" fmla="*/ 2147483647 h 30882"/>
                <a:gd name="T10" fmla="*/ 2147483647 w 65342"/>
                <a:gd name="T11" fmla="*/ 2147483647 h 30882"/>
                <a:gd name="T12" fmla="*/ 2147483647 w 65342"/>
                <a:gd name="T13" fmla="*/ 2147483647 h 30882"/>
                <a:gd name="T14" fmla="*/ 2147483647 w 65342"/>
                <a:gd name="T15" fmla="*/ 2147483647 h 30882"/>
                <a:gd name="T16" fmla="*/ 2147483647 w 65342"/>
                <a:gd name="T17" fmla="*/ 2147483647 h 30882"/>
                <a:gd name="T18" fmla="*/ 2147483647 w 65342"/>
                <a:gd name="T19" fmla="*/ 2147483647 h 30882"/>
                <a:gd name="T20" fmla="*/ 2147483647 w 65342"/>
                <a:gd name="T21" fmla="*/ 2147483647 h 30882"/>
                <a:gd name="T22" fmla="*/ 2147483647 w 65342"/>
                <a:gd name="T23" fmla="*/ 2147483647 h 30882"/>
                <a:gd name="T24" fmla="*/ 2147483647 w 65342"/>
                <a:gd name="T25" fmla="*/ 2147483647 h 30882"/>
                <a:gd name="T26" fmla="*/ 2147483647 w 65342"/>
                <a:gd name="T27" fmla="*/ 2147483647 h 30882"/>
                <a:gd name="T28" fmla="*/ 2147483647 w 65342"/>
                <a:gd name="T29" fmla="*/ 2147483647 h 30882"/>
                <a:gd name="T30" fmla="*/ 2147483647 w 65342"/>
                <a:gd name="T31" fmla="*/ 2147483647 h 30882"/>
                <a:gd name="T32" fmla="*/ 2147483647 w 65342"/>
                <a:gd name="T33" fmla="*/ 2147483647 h 30882"/>
                <a:gd name="T34" fmla="*/ 2147483647 w 65342"/>
                <a:gd name="T35" fmla="*/ 2147483647 h 30882"/>
                <a:gd name="T36" fmla="*/ 2147483647 w 65342"/>
                <a:gd name="T37" fmla="*/ 2147483647 h 30882"/>
                <a:gd name="T38" fmla="*/ 2147483647 w 65342"/>
                <a:gd name="T39" fmla="*/ 2147483647 h 30882"/>
                <a:gd name="T40" fmla="*/ 2147483647 w 65342"/>
                <a:gd name="T41" fmla="*/ 2147483647 h 30882"/>
                <a:gd name="T42" fmla="*/ 2147483647 w 65342"/>
                <a:gd name="T43" fmla="*/ 2147483647 h 30882"/>
                <a:gd name="T44" fmla="*/ 2147483647 w 65342"/>
                <a:gd name="T45" fmla="*/ 2147483647 h 30882"/>
                <a:gd name="T46" fmla="*/ 2147483647 w 65342"/>
                <a:gd name="T47" fmla="*/ 2147483647 h 30882"/>
                <a:gd name="T48" fmla="*/ 2147483647 w 65342"/>
                <a:gd name="T49" fmla="*/ 2147483647 h 30882"/>
                <a:gd name="T50" fmla="*/ 2147483647 w 65342"/>
                <a:gd name="T51" fmla="*/ 2147483647 h 30882"/>
                <a:gd name="T52" fmla="*/ 2147483647 w 65342"/>
                <a:gd name="T53" fmla="*/ 2147483647 h 30882"/>
                <a:gd name="T54" fmla="*/ 2147483647 w 65342"/>
                <a:gd name="T55" fmla="*/ 2147483647 h 30882"/>
                <a:gd name="T56" fmla="*/ 2147483647 w 65342"/>
                <a:gd name="T57" fmla="*/ 2147483647 h 30882"/>
                <a:gd name="T58" fmla="*/ 2147483647 w 65342"/>
                <a:gd name="T59" fmla="*/ 2147483647 h 30882"/>
                <a:gd name="T60" fmla="*/ 2147483647 w 65342"/>
                <a:gd name="T61" fmla="*/ 2147483647 h 30882"/>
                <a:gd name="T62" fmla="*/ 2147483647 w 65342"/>
                <a:gd name="T63" fmla="*/ 2147483647 h 30882"/>
                <a:gd name="T64" fmla="*/ 2147483647 w 65342"/>
                <a:gd name="T65" fmla="*/ 2147483647 h 30882"/>
                <a:gd name="T66" fmla="*/ 2147483647 w 65342"/>
                <a:gd name="T67" fmla="*/ 0 h 308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342" h="30882" extrusionOk="0">
                  <a:moveTo>
                    <a:pt x="11742" y="0"/>
                  </a:moveTo>
                  <a:cubicBezTo>
                    <a:pt x="11649" y="0"/>
                    <a:pt x="11558" y="36"/>
                    <a:pt x="11490" y="104"/>
                  </a:cubicBezTo>
                  <a:cubicBezTo>
                    <a:pt x="10835" y="735"/>
                    <a:pt x="10549" y="1855"/>
                    <a:pt x="10275" y="2926"/>
                  </a:cubicBezTo>
                  <a:cubicBezTo>
                    <a:pt x="10120" y="3581"/>
                    <a:pt x="9954" y="4200"/>
                    <a:pt x="9727" y="4653"/>
                  </a:cubicBezTo>
                  <a:cubicBezTo>
                    <a:pt x="9132" y="5819"/>
                    <a:pt x="8215" y="6498"/>
                    <a:pt x="7227" y="7224"/>
                  </a:cubicBezTo>
                  <a:cubicBezTo>
                    <a:pt x="6822" y="7522"/>
                    <a:pt x="6406" y="7820"/>
                    <a:pt x="5989" y="8177"/>
                  </a:cubicBezTo>
                  <a:cubicBezTo>
                    <a:pt x="2203" y="11415"/>
                    <a:pt x="0" y="16856"/>
                    <a:pt x="3631" y="21690"/>
                  </a:cubicBezTo>
                  <a:cubicBezTo>
                    <a:pt x="7215" y="26453"/>
                    <a:pt x="13168" y="27846"/>
                    <a:pt x="16407" y="28263"/>
                  </a:cubicBezTo>
                  <a:cubicBezTo>
                    <a:pt x="17781" y="28438"/>
                    <a:pt x="19160" y="28511"/>
                    <a:pt x="20538" y="28511"/>
                  </a:cubicBezTo>
                  <a:cubicBezTo>
                    <a:pt x="24116" y="28511"/>
                    <a:pt x="27690" y="28018"/>
                    <a:pt x="31171" y="27536"/>
                  </a:cubicBezTo>
                  <a:cubicBezTo>
                    <a:pt x="32933" y="27298"/>
                    <a:pt x="34647" y="26977"/>
                    <a:pt x="36302" y="26643"/>
                  </a:cubicBezTo>
                  <a:cubicBezTo>
                    <a:pt x="38362" y="26227"/>
                    <a:pt x="40517" y="25810"/>
                    <a:pt x="42708" y="25584"/>
                  </a:cubicBezTo>
                  <a:cubicBezTo>
                    <a:pt x="43101" y="25548"/>
                    <a:pt x="43494" y="25500"/>
                    <a:pt x="43910" y="25453"/>
                  </a:cubicBezTo>
                  <a:cubicBezTo>
                    <a:pt x="46257" y="25201"/>
                    <a:pt x="49011" y="24906"/>
                    <a:pt x="51755" y="24906"/>
                  </a:cubicBezTo>
                  <a:cubicBezTo>
                    <a:pt x="57059" y="24906"/>
                    <a:pt x="62327" y="26007"/>
                    <a:pt x="64556" y="30644"/>
                  </a:cubicBezTo>
                  <a:cubicBezTo>
                    <a:pt x="64615" y="30787"/>
                    <a:pt x="64746" y="30858"/>
                    <a:pt x="64901" y="30858"/>
                  </a:cubicBezTo>
                  <a:cubicBezTo>
                    <a:pt x="64925" y="30858"/>
                    <a:pt x="64949" y="30856"/>
                    <a:pt x="64972" y="30856"/>
                  </a:cubicBezTo>
                  <a:cubicBezTo>
                    <a:pt x="65008" y="30856"/>
                    <a:pt x="65044" y="30861"/>
                    <a:pt x="65080" y="30882"/>
                  </a:cubicBezTo>
                  <a:cubicBezTo>
                    <a:pt x="65270" y="30799"/>
                    <a:pt x="65342" y="30572"/>
                    <a:pt x="65258" y="30382"/>
                  </a:cubicBezTo>
                  <a:cubicBezTo>
                    <a:pt x="62852" y="25371"/>
                    <a:pt x="57308" y="24202"/>
                    <a:pt x="51780" y="24202"/>
                  </a:cubicBezTo>
                  <a:cubicBezTo>
                    <a:pt x="48994" y="24202"/>
                    <a:pt x="46213" y="24499"/>
                    <a:pt x="43839" y="24750"/>
                  </a:cubicBezTo>
                  <a:cubicBezTo>
                    <a:pt x="43434" y="24786"/>
                    <a:pt x="43041" y="24834"/>
                    <a:pt x="42648" y="24869"/>
                  </a:cubicBezTo>
                  <a:cubicBezTo>
                    <a:pt x="40422" y="25096"/>
                    <a:pt x="38255" y="25512"/>
                    <a:pt x="36159" y="25929"/>
                  </a:cubicBezTo>
                  <a:cubicBezTo>
                    <a:pt x="34528" y="26262"/>
                    <a:pt x="32814" y="26584"/>
                    <a:pt x="31087" y="26822"/>
                  </a:cubicBezTo>
                  <a:cubicBezTo>
                    <a:pt x="27641" y="27303"/>
                    <a:pt x="24107" y="27797"/>
                    <a:pt x="20581" y="27797"/>
                  </a:cubicBezTo>
                  <a:cubicBezTo>
                    <a:pt x="19222" y="27797"/>
                    <a:pt x="17865" y="27724"/>
                    <a:pt x="16514" y="27548"/>
                  </a:cubicBezTo>
                  <a:cubicBezTo>
                    <a:pt x="13395" y="27155"/>
                    <a:pt x="7644" y="25810"/>
                    <a:pt x="4239" y="21274"/>
                  </a:cubicBezTo>
                  <a:cubicBezTo>
                    <a:pt x="905" y="16833"/>
                    <a:pt x="2953" y="11808"/>
                    <a:pt x="6489" y="8784"/>
                  </a:cubicBezTo>
                  <a:cubicBezTo>
                    <a:pt x="6882" y="8439"/>
                    <a:pt x="7287" y="8141"/>
                    <a:pt x="7680" y="7867"/>
                  </a:cubicBezTo>
                  <a:cubicBezTo>
                    <a:pt x="8727" y="7070"/>
                    <a:pt x="9727" y="6343"/>
                    <a:pt x="10394" y="5010"/>
                  </a:cubicBezTo>
                  <a:cubicBezTo>
                    <a:pt x="10668" y="4486"/>
                    <a:pt x="10835" y="3819"/>
                    <a:pt x="11013" y="3117"/>
                  </a:cubicBezTo>
                  <a:cubicBezTo>
                    <a:pt x="11263" y="2152"/>
                    <a:pt x="11502" y="1140"/>
                    <a:pt x="12002" y="664"/>
                  </a:cubicBezTo>
                  <a:cubicBezTo>
                    <a:pt x="12168" y="509"/>
                    <a:pt x="12168" y="271"/>
                    <a:pt x="12025" y="128"/>
                  </a:cubicBezTo>
                  <a:cubicBezTo>
                    <a:pt x="11945" y="42"/>
                    <a:pt x="11842" y="0"/>
                    <a:pt x="11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0" name="Google Shape;115;p4"/>
          <p:cNvGrpSpPr>
            <a:grpSpLocks/>
          </p:cNvGrpSpPr>
          <p:nvPr/>
        </p:nvGrpSpPr>
        <p:grpSpPr bwMode="auto">
          <a:xfrm>
            <a:off x="10581218" y="101600"/>
            <a:ext cx="1504949" cy="1308100"/>
            <a:chOff x="7935538" y="152063"/>
            <a:chExt cx="1129325" cy="981975"/>
          </a:xfrm>
        </p:grpSpPr>
        <p:sp>
          <p:nvSpPr>
            <p:cNvPr id="31" name="Google Shape;116;p4"/>
            <p:cNvSpPr>
              <a:spLocks/>
            </p:cNvSpPr>
            <p:nvPr/>
          </p:nvSpPr>
          <p:spPr bwMode="auto">
            <a:xfrm>
              <a:off x="7935538" y="152063"/>
              <a:ext cx="1129325" cy="981975"/>
            </a:xfrm>
            <a:custGeom>
              <a:avLst/>
              <a:gdLst>
                <a:gd name="T0" fmla="*/ 2147483647 w 45173"/>
                <a:gd name="T1" fmla="*/ 2147483647 h 39279"/>
                <a:gd name="T2" fmla="*/ 2147483647 w 45173"/>
                <a:gd name="T3" fmla="*/ 2147483647 h 39279"/>
                <a:gd name="T4" fmla="*/ 2147483647 w 45173"/>
                <a:gd name="T5" fmla="*/ 2147483647 h 39279"/>
                <a:gd name="T6" fmla="*/ 2147483647 w 45173"/>
                <a:gd name="T7" fmla="*/ 2147483647 h 39279"/>
                <a:gd name="T8" fmla="*/ 2147483647 w 45173"/>
                <a:gd name="T9" fmla="*/ 2147483647 h 39279"/>
                <a:gd name="T10" fmla="*/ 2147483647 w 45173"/>
                <a:gd name="T11" fmla="*/ 2147483647 h 39279"/>
                <a:gd name="T12" fmla="*/ 2147483647 w 45173"/>
                <a:gd name="T13" fmla="*/ 2147483647 h 39279"/>
                <a:gd name="T14" fmla="*/ 2147483647 w 45173"/>
                <a:gd name="T15" fmla="*/ 2147483647 h 39279"/>
                <a:gd name="T16" fmla="*/ 2147483647 w 45173"/>
                <a:gd name="T17" fmla="*/ 2147483647 h 39279"/>
                <a:gd name="T18" fmla="*/ 2147483647 w 45173"/>
                <a:gd name="T19" fmla="*/ 2147483647 h 39279"/>
                <a:gd name="T20" fmla="*/ 2147483647 w 45173"/>
                <a:gd name="T21" fmla="*/ 2147483647 h 39279"/>
                <a:gd name="T22" fmla="*/ 2147483647 w 45173"/>
                <a:gd name="T23" fmla="*/ 2147483647 h 39279"/>
                <a:gd name="T24" fmla="*/ 2147483647 w 45173"/>
                <a:gd name="T25" fmla="*/ 2147483647 h 39279"/>
                <a:gd name="T26" fmla="*/ 2147483647 w 45173"/>
                <a:gd name="T27" fmla="*/ 2147483647 h 39279"/>
                <a:gd name="T28" fmla="*/ 2147483647 w 45173"/>
                <a:gd name="T29" fmla="*/ 2147483647 h 39279"/>
                <a:gd name="T30" fmla="*/ 2147483647 w 45173"/>
                <a:gd name="T31" fmla="*/ 2147483647 h 39279"/>
                <a:gd name="T32" fmla="*/ 2147483647 w 45173"/>
                <a:gd name="T33" fmla="*/ 2147483647 h 39279"/>
                <a:gd name="T34" fmla="*/ 2147483647 w 45173"/>
                <a:gd name="T35" fmla="*/ 2147483647 h 39279"/>
                <a:gd name="T36" fmla="*/ 2147483647 w 45173"/>
                <a:gd name="T37" fmla="*/ 2147483647 h 39279"/>
                <a:gd name="T38" fmla="*/ 2147483647 w 45173"/>
                <a:gd name="T39" fmla="*/ 2147483647 h 39279"/>
                <a:gd name="T40" fmla="*/ 2147483647 w 45173"/>
                <a:gd name="T41" fmla="*/ 2147483647 h 39279"/>
                <a:gd name="T42" fmla="*/ 2147483647 w 45173"/>
                <a:gd name="T43" fmla="*/ 2147483647 h 39279"/>
                <a:gd name="T44" fmla="*/ 2147483647 w 45173"/>
                <a:gd name="T45" fmla="*/ 2147483647 h 39279"/>
                <a:gd name="T46" fmla="*/ 2147483647 w 45173"/>
                <a:gd name="T47" fmla="*/ 2147483647 h 39279"/>
                <a:gd name="T48" fmla="*/ 2147483647 w 45173"/>
                <a:gd name="T49" fmla="*/ 2147483647 h 39279"/>
                <a:gd name="T50" fmla="*/ 2147483647 w 45173"/>
                <a:gd name="T51" fmla="*/ 2147483647 h 39279"/>
                <a:gd name="T52" fmla="*/ 2147483647 w 45173"/>
                <a:gd name="T53" fmla="*/ 2147483647 h 39279"/>
                <a:gd name="T54" fmla="*/ 2147483647 w 45173"/>
                <a:gd name="T55" fmla="*/ 2147483647 h 39279"/>
                <a:gd name="T56" fmla="*/ 2147483647 w 45173"/>
                <a:gd name="T57" fmla="*/ 2147483647 h 39279"/>
                <a:gd name="T58" fmla="*/ 2147483647 w 45173"/>
                <a:gd name="T59" fmla="*/ 2147483647 h 39279"/>
                <a:gd name="T60" fmla="*/ 2147483647 w 45173"/>
                <a:gd name="T61" fmla="*/ 2147483647 h 39279"/>
                <a:gd name="T62" fmla="*/ 2147483647 w 45173"/>
                <a:gd name="T63" fmla="*/ 2147483647 h 39279"/>
                <a:gd name="T64" fmla="*/ 2147483647 w 45173"/>
                <a:gd name="T65" fmla="*/ 2147483647 h 39279"/>
                <a:gd name="T66" fmla="*/ 2147483647 w 45173"/>
                <a:gd name="T67" fmla="*/ 2147483647 h 39279"/>
                <a:gd name="T68" fmla="*/ 2147483647 w 45173"/>
                <a:gd name="T69" fmla="*/ 2147483647 h 39279"/>
                <a:gd name="T70" fmla="*/ 2147483647 w 45173"/>
                <a:gd name="T71" fmla="*/ 2147483647 h 39279"/>
                <a:gd name="T72" fmla="*/ 2147483647 w 45173"/>
                <a:gd name="T73" fmla="*/ 2147483647 h 39279"/>
                <a:gd name="T74" fmla="*/ 2147483647 w 45173"/>
                <a:gd name="T75" fmla="*/ 2147483647 h 39279"/>
                <a:gd name="T76" fmla="*/ 2147483647 w 45173"/>
                <a:gd name="T77" fmla="*/ 2147483647 h 39279"/>
                <a:gd name="T78" fmla="*/ 2147483647 w 45173"/>
                <a:gd name="T79" fmla="*/ 2147483647 h 39279"/>
                <a:gd name="T80" fmla="*/ 2147483647 w 45173"/>
                <a:gd name="T81" fmla="*/ 2147483647 h 39279"/>
                <a:gd name="T82" fmla="*/ 2147483647 w 45173"/>
                <a:gd name="T83" fmla="*/ 2147483647 h 39279"/>
                <a:gd name="T84" fmla="*/ 2147483647 w 45173"/>
                <a:gd name="T85" fmla="*/ 2147483647 h 39279"/>
                <a:gd name="T86" fmla="*/ 2147483647 w 45173"/>
                <a:gd name="T87" fmla="*/ 2147483647 h 39279"/>
                <a:gd name="T88" fmla="*/ 2147483647 w 45173"/>
                <a:gd name="T89" fmla="*/ 2147483647 h 39279"/>
                <a:gd name="T90" fmla="*/ 2147483647 w 45173"/>
                <a:gd name="T91" fmla="*/ 2147483647 h 39279"/>
                <a:gd name="T92" fmla="*/ 2147483647 w 45173"/>
                <a:gd name="T93" fmla="*/ 2147483647 h 39279"/>
                <a:gd name="T94" fmla="*/ 2147483647 w 45173"/>
                <a:gd name="T95" fmla="*/ 2147483647 h 39279"/>
                <a:gd name="T96" fmla="*/ 2147483647 w 45173"/>
                <a:gd name="T97" fmla="*/ 2147483647 h 39279"/>
                <a:gd name="T98" fmla="*/ 2147483647 w 45173"/>
                <a:gd name="T99" fmla="*/ 2147483647 h 39279"/>
                <a:gd name="T100" fmla="*/ 2147483647 w 45173"/>
                <a:gd name="T101" fmla="*/ 2147483647 h 39279"/>
                <a:gd name="T102" fmla="*/ 2147483647 w 45173"/>
                <a:gd name="T103" fmla="*/ 2147483647 h 39279"/>
                <a:gd name="T104" fmla="*/ 2147483647 w 45173"/>
                <a:gd name="T105" fmla="*/ 2147483647 h 39279"/>
                <a:gd name="T106" fmla="*/ 2147483647 w 45173"/>
                <a:gd name="T107" fmla="*/ 2147483647 h 39279"/>
                <a:gd name="T108" fmla="*/ 2147483647 w 45173"/>
                <a:gd name="T109" fmla="*/ 2147483647 h 39279"/>
                <a:gd name="T110" fmla="*/ 2147483647 w 45173"/>
                <a:gd name="T111" fmla="*/ 2147483647 h 392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17;p4"/>
            <p:cNvSpPr/>
            <p:nvPr/>
          </p:nvSpPr>
          <p:spPr>
            <a:xfrm>
              <a:off x="7970482" y="348697"/>
              <a:ext cx="972078" cy="706688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" name="Google Shape;118;p4"/>
            <p:cNvSpPr>
              <a:spLocks/>
            </p:cNvSpPr>
            <p:nvPr/>
          </p:nvSpPr>
          <p:spPr bwMode="auto">
            <a:xfrm>
              <a:off x="8265038" y="592263"/>
              <a:ext cx="414075" cy="225275"/>
            </a:xfrm>
            <a:custGeom>
              <a:avLst/>
              <a:gdLst>
                <a:gd name="T0" fmla="*/ 2147483647 w 16563"/>
                <a:gd name="T1" fmla="*/ 0 h 9011"/>
                <a:gd name="T2" fmla="*/ 2147483647 w 16563"/>
                <a:gd name="T3" fmla="*/ 2147483647 h 9011"/>
                <a:gd name="T4" fmla="*/ 2147483647 w 16563"/>
                <a:gd name="T5" fmla="*/ 2147483647 h 9011"/>
                <a:gd name="T6" fmla="*/ 2147483647 w 16563"/>
                <a:gd name="T7" fmla="*/ 2147483647 h 9011"/>
                <a:gd name="T8" fmla="*/ 2147483647 w 16563"/>
                <a:gd name="T9" fmla="*/ 2147483647 h 9011"/>
                <a:gd name="T10" fmla="*/ 2147483647 w 16563"/>
                <a:gd name="T11" fmla="*/ 2147483647 h 9011"/>
                <a:gd name="T12" fmla="*/ 2147483647 w 16563"/>
                <a:gd name="T13" fmla="*/ 2147483647 h 9011"/>
                <a:gd name="T14" fmla="*/ 2147483647 w 16563"/>
                <a:gd name="T15" fmla="*/ 2147483647 h 9011"/>
                <a:gd name="T16" fmla="*/ 2147483647 w 16563"/>
                <a:gd name="T17" fmla="*/ 0 h 90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563" h="9011" extrusionOk="0">
                  <a:moveTo>
                    <a:pt x="10178" y="0"/>
                  </a:moveTo>
                  <a:cubicBezTo>
                    <a:pt x="9456" y="0"/>
                    <a:pt x="8720" y="72"/>
                    <a:pt x="7990" y="188"/>
                  </a:cubicBezTo>
                  <a:cubicBezTo>
                    <a:pt x="5442" y="581"/>
                    <a:pt x="1" y="2581"/>
                    <a:pt x="1561" y="6200"/>
                  </a:cubicBezTo>
                  <a:cubicBezTo>
                    <a:pt x="2334" y="8010"/>
                    <a:pt x="4597" y="7713"/>
                    <a:pt x="6192" y="7986"/>
                  </a:cubicBezTo>
                  <a:cubicBezTo>
                    <a:pt x="7383" y="8177"/>
                    <a:pt x="8514" y="8606"/>
                    <a:pt x="9716" y="8832"/>
                  </a:cubicBezTo>
                  <a:cubicBezTo>
                    <a:pt x="10597" y="8998"/>
                    <a:pt x="11217" y="9010"/>
                    <a:pt x="12098" y="9010"/>
                  </a:cubicBezTo>
                  <a:cubicBezTo>
                    <a:pt x="13467" y="8665"/>
                    <a:pt x="15122" y="7165"/>
                    <a:pt x="15848" y="5986"/>
                  </a:cubicBezTo>
                  <a:cubicBezTo>
                    <a:pt x="16562" y="4831"/>
                    <a:pt x="16384" y="3534"/>
                    <a:pt x="15598" y="2450"/>
                  </a:cubicBezTo>
                  <a:cubicBezTo>
                    <a:pt x="14244" y="600"/>
                    <a:pt x="12271" y="0"/>
                    <a:pt x="10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85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25211-D679-4344-8F96-8F0A2D5E08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01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E7F12-12C7-47D5-8C13-336AF97079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1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88638-C99F-4617-A850-928DA57E3C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90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D3A94-937F-4D44-B2ED-3EEEEA1C20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84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83410-1CE3-4ABD-A9A6-6DB168FB2F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79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865B4-1777-472D-8F01-D726702627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13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52A0D-A48A-40BB-A7AB-CEF7057EC6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79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1D681-2AC8-4421-B091-B86211CCA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98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20CB2-CA19-48B0-B65D-346E4D0EC1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4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E01E1-D775-4791-860B-B3220E8831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42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8D18C-8DFB-47FF-9009-7122446FA5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5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2517-92F4-4381-9CDB-E050D1D39EEB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2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9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933700" y="2362200"/>
            <a:ext cx="6324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LỊCH SỬ</a:t>
            </a:r>
          </a:p>
          <a:p>
            <a:pPr algn="ctr"/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LỚP 4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2" name="Picture 12" descr="Flora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5486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Flora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55626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31005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112014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Thứ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ngày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30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năm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2022</a:t>
            </a: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Lịch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sử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Bài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24.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Nghĩa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quân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Tây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Sơn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tiến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Thăng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Long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Năm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1786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đích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7" t="2667" r="22033" b="6756"/>
          <a:stretch/>
        </p:blipFill>
        <p:spPr bwMode="auto">
          <a:xfrm>
            <a:off x="4800600" y="-25169"/>
            <a:ext cx="5562600" cy="68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9812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50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1295400"/>
            <a:ext cx="11277600" cy="33855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smtClean="0">
                <a:solidFill>
                  <a:srgbClr val="FF0000"/>
                </a:solidFill>
              </a:rPr>
              <a:t>Đọc </a:t>
            </a:r>
            <a:r>
              <a:rPr lang="en-US" altLang="en-US" sz="2800" b="1">
                <a:solidFill>
                  <a:srgbClr val="FF0000"/>
                </a:solidFill>
              </a:rPr>
              <a:t>thông tin đoạn 1 phần chữ nhỏ ở </a:t>
            </a:r>
            <a:r>
              <a:rPr lang="en-US" altLang="en-US" sz="2800" b="1" smtClean="0">
                <a:solidFill>
                  <a:srgbClr val="FF0000"/>
                </a:solidFill>
              </a:rPr>
              <a:t>SGK trang 59 Trả lời câu hỏi:</a:t>
            </a:r>
            <a:endParaRPr lang="en-US" altLang="en-US" sz="2800" b="1">
              <a:solidFill>
                <a:srgbClr val="FF0000"/>
              </a:solidFill>
            </a:endParaRPr>
          </a:p>
          <a:p>
            <a:r>
              <a:rPr lang="en-US" altLang="en-US" sz="2800" b="1"/>
              <a:t>- Những ai đã dựng cờ khởi nghĩa chống chính quyền họ Nguyễn ở Đàng Trong? </a:t>
            </a:r>
            <a:endParaRPr lang="en-US" altLang="en-US" sz="2400" i="1">
              <a:latin typeface="Arial" panose="020B0604020202020204" pitchFamily="34" charset="0"/>
            </a:endParaRPr>
          </a:p>
          <a:p>
            <a:r>
              <a:rPr lang="en-US" altLang="en-US" sz="2800" b="1" smtClean="0">
                <a:solidFill>
                  <a:srgbClr val="FF0000"/>
                </a:solidFill>
              </a:rPr>
              <a:t>=&gt; 3 </a:t>
            </a:r>
            <a:r>
              <a:rPr lang="en-US" altLang="en-US" sz="2800" b="1">
                <a:solidFill>
                  <a:srgbClr val="FF0000"/>
                </a:solidFill>
              </a:rPr>
              <a:t>anh em Nguyễn Nhạc, Nguyễn Huệ, Nguyễn Lữ.</a:t>
            </a:r>
            <a:endParaRPr lang="en-US" altLang="en-US" sz="2800" b="1"/>
          </a:p>
          <a:p>
            <a:r>
              <a:rPr lang="en-US" altLang="en-US" sz="2800" b="1"/>
              <a:t>- Họ đã thành lập căn cứ địa ở đâu? Năm nào?</a:t>
            </a:r>
          </a:p>
          <a:p>
            <a:r>
              <a:rPr lang="en-US" altLang="en-US" sz="2800" smtClean="0"/>
              <a:t>=&gt; </a:t>
            </a:r>
            <a:r>
              <a:rPr lang="en-US" altLang="en-US" sz="2800" b="1" smtClean="0">
                <a:solidFill>
                  <a:srgbClr val="FF0000"/>
                </a:solidFill>
              </a:rPr>
              <a:t>Căn </a:t>
            </a:r>
            <a:r>
              <a:rPr lang="en-US" altLang="en-US" sz="2800" b="1">
                <a:solidFill>
                  <a:srgbClr val="FF0000"/>
                </a:solidFill>
              </a:rPr>
              <a:t>cứ địa được lập ở vùng Tây Sơn thượng </a:t>
            </a:r>
            <a:r>
              <a:rPr lang="en-US" altLang="en-US" sz="2800" b="1" smtClean="0">
                <a:solidFill>
                  <a:srgbClr val="FF0000"/>
                </a:solidFill>
              </a:rPr>
              <a:t>đạo (</a:t>
            </a:r>
            <a:r>
              <a:rPr lang="en-US" altLang="en-US" sz="2800" b="1">
                <a:solidFill>
                  <a:srgbClr val="FF0000"/>
                </a:solidFill>
              </a:rPr>
              <a:t>nay là An Khê- Gia Lai), năm 1771</a:t>
            </a:r>
            <a:endParaRPr lang="en-US" altLang="en-US" sz="3200" b="1">
              <a:latin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4039" y="3795714"/>
              <a:ext cx="9525" cy="9525"/>
            </p14:xfrm>
          </p:contentPart>
        </mc:Choice>
        <mc:Fallback xmlns="">
          <p:pic>
            <p:nvPicPr>
              <p:cNvPr id="205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4867" y="3786189"/>
                <a:ext cx="27869" cy="285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9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4" y="1143000"/>
            <a:ext cx="80772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974274" y="60299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0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fQAAAF3CAYAAABT8rn8AAAgAElEQVR4Xuy9B7hkVZU2/J5YuerWjZ0zOSfDgJjGPGYxEE2Ao585C346/o4jOOqozCiICJhQRERAZ9RRwUFlQHJums63+6a6latO/p937bNvX5BusHvmafGjeIq6XXXC3vvsvd8V3rWWcfKZr0umpibx1re+BWv2WYk4DhHFPmzbRBh5MAwASPi/9MUv1DsybPTg4IGH1uOQgw+C3+sgY1tIIh82EsSRD8QRXMdBkiQIwxCW48A0LczUZrFpYgJLDjgQsB2YYYTE81EwbZQzWdhRDK/dQcax5b6xkcg74qep/k4MIInmt21eMx/Hn0YCOIYBgxeCgdgwEcOUzwQGEpjYtHkr+r6PI444Avfdfz/Gxsbgui62bt2KpQtG4UQe6rUJ5ItZ5Ip5PLR5A5auWIntU7PIF6r44x/vxpLFK7F44RI06rNYMDaEXqcB32sjCn1ESYxisYh6fRYDAxVks1nMzMwgn8/BsixYlo1ms4VyuYJ+vw/XyWBqahrDwyMwTRNGHKNWq6FcLss5MzPTsG0b+Xxevi+WCunz4zjNH6tHjps86D95xpZpo9PpyPMbHR2VexcKRTQaDeRyubTtdcRxjEKhIPfkGHmeJ9/xPL4Nw0CpVJLz+P3w8DCuu+7XqAyUsGHDeiQJcNxxx0m76/UGBqtD6Ha70q/Z2Vm5J8fC9wN5Vry+bQGOq+ZnbFjy7NTcBMwkhpXEsPmtaSIIY4SGg8QpoRUYQLaE6oLliIwCYjg7nS1s985eMmsSfcdHP4p939lLfjE5z/7ffenxkSWoZ1+SwEzfdhIh75g4/8v/gk1r78elF5yPnGkAYQDLMGG5MgF289UFvG247TdXo5Qx0G/NIPGaMGMfg9UK+p6PUnUYfpSg7wUIghC2YcC1LCD0EXg97kzI5nLw/RCeH8B1M4iiGJ1uH3ECBEEAJ+PAMLj/qb+5TsPIR7fVwmC+iIxlyZqIokjWfCaTkTXD9c710Gq11Np3XfmN12w2m+j0uiiUSzBMU9Y83zxf9ss4lje/41rhm9fUx/Bv3m9oaAi+78vfhmHKWx/nOK7s2bbtIImBft9Du92WY7PZHPL5AjzPR6VSQa/HsVCvOEmkHdsnJ5DJZqW9lmMjXyjI9+wP9wG/15exzGZc2Q/YP/aL13ccRz65F/JvrkO2i+dzTHgsv4vDSPrJv/nmvdgf/s1jeC7PYb95HPcyjgXHscD9qNWBm83Kvsv9pt1syZ7GfSfwfdl7ivkCbMuSc9lPAwYcW+HSwFAVQeCjVCzK/SYmJjA1NSXt4pS2THPumdqWjV63K31n33g891A+W7aNbWX7+W+2Z2BgQL7nGPCT/ebxbDuPmZqcBK/pe570WcaBgD45OYHTT38rVq9ZIYAeJ8HjBvR2ZGLDlq1YMDaKYi4D2wDi0IPDTwK7qTrPm7Gxpm3LpG93upio1zHZ6WHRsmUYqQ4i6vYQdLooWA5ylg0jikBoVVu2AnEN5gLo6ofdfnEz5mMhoAuAp4CecKLInU04bgbX/fa3OOaYp2BwaGhuwlWrVcxOTgD9DkaHquj0WihVS2j1Ouj5PmBzUTowrTzWPbhRAL1UzCOfczAzsw2FvIN8LgtKJb1eH+VKSa6tQKyEfr8nk4eLKZPJYrY2i4ULF8mxFIi63R4GqwMI08nLiWdZJkZGhucm3qJFizBTm94jQGf7OPE0QBO+uJD1xrN9+3ZZPFwwXAicqHzWXLT8N4/jZOOL/aNQwMl43XXX4eqrf4IVK5bhGccfh3322RejI6MiEHDhLlu2HOvWrZMJnMvl5RxuKBwLCga8X7fTQhh11SayE0A341AA3fNDBLARGDnM9iKEdg6V0aXoh+4uAX1Xk+vxAPquzhcRi0Lpbs/gv54THw3QLQIQYhRcG18/70sYX78O373oGyg6tghrlmkBJoW43XwlXSCZwW0/vwIZIwD8Nuy4h8jvIJfLoNPtoTgwBMN2EXOPiCGATqXFiAIEXh+WbcB2HHQ6XK99ZHN5WZ+cb+rTR8hjA0/2sFw+i0w2gyD04HU6cGIgayvAInjyUwMY/63BlutIgxj3CIKLHwYYHhsFtS4l/Fty/nxA57FaaNLrVIM614VpGvPuQYFA7dV8sf08Jo6pnFEg2QGePI5vyqsEHgG69N4h923TxMTUpAgb/Dubzwm4c3/Q+xwlHu7xtmXKNdg/9ov359/EC+47HAP2jXuBCOcUECgIZLMi1PGaHCt+cp/g8TyO1+B+w2vosdU4JOBnWSiUKoJJHBPuWfXarAAmr91P+5TP5gScOZYynnEiQM1xHR4bge97yGWzck/uwzyG7Yqlb+qZ8Po8r9vpiFDEY9kfvS+yzbyvfva8P/fP6elpaTv/zXP08xTw9334ni/3YVtkfmhAf6SG7jjW49LQW6GBqdk6vH4Pa1YuRxIGAuhZ20IUegLo7BRvKJKTSKBZRHGClufh3g2bUK4OYmx4GJVCEXE/negwUMhmEQeBDGZC9E1BnX/LJig76s41qMda5qJdcVKJNq60dH7GlAZTQGfbbvjd70WSHVuwUCYMJ86CBQswNT6OlQsWoVGbgR/2UWvWsHj5EsSmgZ4fIZsrodeP8Mc/3o7Vq1Yjl3VgIEAU9ZDJGmg3moh87ugm1qxZjY0bN8hDXrNmDdatexAUGjjJRkZGMDExKePGh7tgwUJsG9+Gbdu2IZfNYMmSxTK+rVZTQF1LqQKoNjc8rZ3/+Rq6banNhv3WFgNq0FzAbNuBBx4kv3Mh8t+yyCy1EWgtg21evHixSK5Ky5/CvffeK/1qNhsYHBzEvvvuI2DOyb5kyRJZ1FyInNCrV6/GzExNJjsn/SQlU9tG4FMQUotiVxq6CBVBJIDuJRnMdAJ4hovS8GIESW6XgK43t0ebS48H0DkOO3vxadBC8/8yoOvx2ZmGjsATQL/wX7+MiU0b8P1LLkYlmxFApza5J+sfKaBf9/0L4cJHJWuhnDcR9Frg/tcjEMCCmy3Adiigc7+g1QegoEgLm+2qvW22TmG8h2KxhEw2hyQmyNqimTaaDfT6HdiipRKUDPihp/Y2L0SGyothyL6itVDRPlONUoO81lq5FgWgLBOVwSoIoDyXbwXESivkW5QoWvLmAT2PUaCuQI/KA69HjZzKFu/Lf7O/PJdWscAPpT9c3zyXVghaLPgdNXS9P/Dafc+T86ZmpmVuU7MslIoi+BCQuE/w+i6FhyBAHIWy74mQ3lUCurYssA/cW9h37sH8t7by0SJYyOXlWuwn39yXiDM8n21l27SFg9fgd+wf2+sFAcoDgyIU6vt12x05RjR2LVzQgmwoqyCvTWAWTEoSZAs50dAJ8GwHr8s9KuO4IhBooOf4E3w77fachYD7M/c8LQRwnGgZkPNToYK/KYtIVsaFfeG1+DuBPAxC+dTWGOOkM177qCZ3Tugg7D8uk3vH87Fh/UM44tCDEQc0swcC6NTQkyicM09wwKn9ctIYpgU/TtBPgPWbNiOJYuy7ejUGBwZQm56G1+2iWMgDNAWJWfMRoKRxnOArYP/nvx4O6IS9FNRTQKeW3my3ZTHffc+9uPHGG7F02XIBnTvvvBOH7H8Qkm6IyfFxvP3/nInvXf5d9II+Fi9fio1btmHFqjU49rhno9lUD/Gqq67AwEAef/d3z8OSpaOY2j6Jn1/zaxRyJRx77N/g97//PdauXYsTTngNVq5cKQ/yv/7rv+T75z//+fjbv/1bMelcfPHFIi0PDlYF0Kenp3D00UfjyCOPEFDnxKUwwGOzucweAbppWNJ2vRhuvPG/UavNyr85gVutDg468CAcdthhAtKXX365TLgTTzwRCxculAVw0UUXyfHPetazcPjhh+PWW2+V8atUBmQyc2GceNIbZGFwg+HEPu+887Bp0yYMDw/Joty4cSOe+9zn4vjjnyECAftXLhWwfWLLLgGdG69shDEQma5o6AT0PhwB9Mcyue9qVmlA//Nn3o4zntTQ1VjsDNCN0EfesXDBV/5lB6BnXHGpiES/BwK9AHowgZ9efJ5o6AuHihgquei0ZpFxbYRxgiAG3DwF4wx8L4BP03IYwIwjIAnFhE6hbGZ6Fl2xtFWQzxUAg2ZeB5lcVoRWL+gjl8vCcWz4oY8w9OHaFrKGDaSaLzdlDb5a6xQgSM2p2nyszel017i5LPzUTKutaHoNcdPXQsJ8LX3+fC0WC2i3WwLayqSvgENpvDTZO/JbFNIMrkzEIkwHtB4Esg9xfbKNbB/b1u31pB8zszUBcZraS6lrgIBL0BYTs2mBDgIqg1qwIyDyReDmsfzksRqceW9+rwWVrKvcEyLUp0oAf9NuR23C5m/K2qcUAPYvjGP0vACcSRwrvqIgFNeh1tBpTaC2TUDni8/DpGsiBfR2ryP7FqUfwbckEWsDAb3ZaIgyy7bwRUCnkMBnot2V3MuIJ3x2vCfvzbZoFwrP06Cuv+e5vE+jXkeGLp5UoBGrAwGdJvf5GvqfY3L3zAyCBLj3nrtxwL5rxORumwlc+rmSEKHvCaDzwYgUKf5UStbKV10eHMb9ax+UTZqa2sJFC2XSe/QrRCHnLMwU0JVfbb7fMqGTYo8APeEgpLuJmhbK9K596JTeFi5egnXr1uN7l30fBx96CKamZ3D++RfgEx/9BFaOLsPPrvkpXvCiv8XH/+EsrN5vNd73wffjhhv/G9+8+FK8/sRTceRRR6M2W8OHP/x+HH7EgfjQh96N6mAes9Oz+Pcf/ycGikN4znOejat+8mOc86kv42UnPA8f//jHZdJxQl1yySV4wxteLwvme9/7rmjmr33tawXcfv+7G3DllT/Cvvvuize+8TQZu3q9LpODku2eauhhoMxnBFkKG//2b1/Fscceh6OOOgoDA1Vc9I2LZWGzPfSdf+hDH5KJ/ZnPfGZuoV977bVYunQpXvKSl+Cyyy7Dz3/+c7zwhS/E8cc/U8799Kc/Ddu2pM9cNx//+NnS77M/fhZKpSLWr1+PK674IY444nC5RrfbkeNpxiwUuBBpVXl0H3rk9dRGkxiIrQxCMz+noReHFsGPs7vtQ5fZ8j/gQ98TgeCJfu5j+dAzJpC1DJz/5S9i+8b1uPxbl6Lk2P9zgB5P49ff+ioyZoiRSg5FN0GjNoEs/d6WDSebh50twDAddDs99DstUVrEQsCZk3VFSWk0WmJyL5XJgyFomLBsBfY0yVqWgUyOABui26cZPBILZCmTg9ftiWbHdca5ypdokJ4nZldqZQRMrkG6mzhmYnbvdZErFuZ4KtwvtFCg/cfaBK00cEcAg7/xGlynXG8aUAjY2rRLMCdOsi9x+jf3cB6jrQk8hlYJtonX0gJEu8P1aaPRaoqZndekYMObCZCmAEQpO5/JoNtpz4El+6x93tq3rEFOm6412FNTd23lI9fuCI6TvgaBj+PEcdUar3IhxHKOk8lgYmpGgF33O/CUUiFuxn5fhAftD9ccBgI6cYPXmW3WBdAJ8HrsCei2aWG2VhPQ5biLq0AsHcr9yPvxevqZ6b5py6YWavhJHzr7JeOYyYgwwPN4/WKhONcW4So9GqCTFPd4NXQCemSY2LhhPQpZF9VyCYWcC0PAOBZSHKUbLYER0DlRSBjhG4YtPoyZ2VlFosjnsHTFcpFmmy0l4dBoSTC3YsAihscK5KmZK3Lc7mroNLbP88OnWj/N7dr8Tim91emiMlDFvfc9gFKlgrUPrsOXv3IeLjr/IqxesBKNmTrcnIl3vOvtWLR0IT7+yU+g0e7g9SeejOOOfw5e/JK/k4f6mc9+Gs969t/gzW89Ga3WFGI/wh9+fTMOO+gILFu2FLfddhuuuOJHuOuuu/C0pz0NH/3oR0WTpfn91a9+Fa666sf4whc/jy996Us4+OCDsH3buJxHUz0X1NjY6Byg84HzwTsupcPdN7lr1YnXu+CCC3DLLbfiC1/4IlasWIFWq43pqVmcddbZOOCAA/DBD35QwJkT66yzzpJJyDYQ0CnMPf3pT5c+UXDj70NDw5iZrosm/qlPfQpnnnkGHNfCF7/4BXzwgx/A4YcfhoFqBXEc4cYb/yAgTteEm6HpLINWswGDc2wXgJ4EyrpADZ2kOGro021/TkN/LEDflclciX+75nHsymQvCuae+ICf6GieboIyhDshxTkknaWAPrl5I3747W+h7DqKW8MNZE/Gjxp6PIXrv3MBclaIasFB3o7Qmp1CsZgXAm/PJ2jnAcNBv+fB73dFO6dvn4Q4m7whx0GbYN/3hO9B3g3d0LbjKn+qQzejI8K1H/jwA5qkgSxJW4aJbksRtQiC3OS5VvhvrmmuH4IK1xTNsQR4ritu8rP1OkqVspyjAUkDpp53BAAK9tokzvM18HpeX/YLpfGGYjnlb4qApmY3SbHaXC+KmFZ6UrJrp9OdaxPbwLYT0Hmdbr8Hy7YVMc0hTXrHS/rX91DK59HvKdDV/vH55D/dbw3ibAvvQyGEFshKqTzniuP57Avf4rfPZkW54f0pDOl+ax88yXCzjZYomfyd4+/3lbuAx4Ypwc7r9QU0tSmeHSEwy1gn9Nv35jRxrfxQhyeYT2zfPiek0TzOgZ2vfWsuwJxAkfIGNNGP80eIlSmxnM+SL+1DdylgpdYCIQaeePoJe0SKC+ycaOiddgvbtmzCssWLUK0UEfZ7cGwDlpDjlG9HJor4hhIF5jDQ7/kYqA7Cj0Ns3LoFzV4H5cEqygMVxAnJEVy8CsRtAjo/U1AnUIVGtNuAzl2EwsafeOFFWFCgPlCtYuv2CQxUh9D3A3R6Hn57w+9w/gVfx7mfOQcHLN8Xrmmi3qzhn79wLpatXI4XveTFWLt+Az57zudx1tmfwoKFS8TPdc65n8Uhh++PU097A2wnxnBlAJeefwmOe+qxqFYHsfaBtSiVyrj22p/iiiuuwNlnn40XvehFAuQkjn3jGxfi+ut/gx//+EolDVo0x9TmzOw0n1Hi5mTkBBUftjBxdx/QM67S9Pk+/fTT8cxnPguf/ew5GB8fR7vdwUBlCO9857tk4zn33HPxnve8RxbEJz7xCdHYORnpNuDk32+//eT3U045Rfq1Zcs4Vq7YRzSb5z//eXj5y1+GwcEBfP8Hl+Eb3/i6sP5brQZGx8jop/+oKb5I+iAFpMMA2SxZzjvX0LnxcgGFUSI+dB/Zh/nQ98Tk/leAp38xXdgZKY7ks4yZCMudgH7Fd76tAJ0md24iKat7tzpCQO+P41ffOV9M7qUMhO0e9FvizqGVbrreEh+6adNnGSMJwzSCIkIUBzAcW5SQft8XEh1N1EIWAwElh1a7LW4v27EQkXAcR7BsC7Zjyr7Wa3VArVCznDVTW/vStcbGOazZ71yLeqPPFfKyFoR0lWrdXGtaw6NrSh+vyWbaNC5+bFexydlmbU7n/kztm/uj+lv59vkiUY7Ars3+BE/uNQRons9jO92u+i7wZechQJs2OVk7cEBM4d0eyvk8fBEsFFdH+7/1tXgdDWaava45OzRFjwwNy+/assFxUWRiFekjjPNUI9egzTby/hTJaHLn5qJ912wTry+m+XQ8O622gDvP55vuB/rHxc2QddX+a9ti/eC5wiFiJE6/j1azuYN97/kC/ARv/Zw5bsIxSCMAtPWCbRazeqMh19OEY/aHbRcBgJu9bO0qkkg0dA3ou2tyT7Il8YVbpoFbbroR+++zBsODFXidNlzHFFKclmbEPyQLUJHPaOp2LMVmTGwTgZFgqjGLiZlpOPksRkZHZRJTGteATlDXwM7eRHsC6DCglpVSs3QAERV+Ch58ka1aqgyg3moDloNypYrf/eG/cem3v42PffijWDw0gtj34GYsvOe97xYiyIrVqxEnJl77ulNw4EFHoO/RSuHg3H8+F9WhEk46+bXI5i2R9P/wq+uxaHQMT3nKU3H5D36IcnkAz3nOc/HpT/8jfvnLX+Kzn/0sbrnlj3jHO96Ov//7twmgXXDB+QLkQ0NVrF23Fp/73LlYvnw53v1uAqsKv6AZjOQxsuf3BNBJiqM0zEn1rGe9BGef/T684hWvFH8527xl8zace+7nxCxIQP/kJz8pQP7mN795zqR0++23ywTmxH3zm/8en//8Z9IQtSLarT6iMMG73v1OrFy5AqVSAXfeeQfO/vjHsGzZEhFaZmamkM9nxdrAKAzNzCU7VvVt54BOQGDbCehaQyfL3TczKI8seUyT+y417MeBIo+l4e/p9R9HE/6iD3ksUhxN7q6R4Kv/8nnxoVNDp8ndiCPh3ZipiXq3OklADydx/be/BiNoCzGOJvfIIyBlJVw1goVMvgTH5SaswkRpbk8CX1w+kQXkikUBdFqsyA3icaZBQCmg2W7Bzbhk08Gj6d02QcHbckyEfoDGzKy4bQhAonWlWiH/rQFCs9LnwtU6HVlbom1TK44jAReuewIEx5Tnan/xI8PWtC+WxxGM+EnLggYVaus0D8u6iklmVoQz5RJwU/epIs7R/cX7aGDSgM62hXEkIM6wPhIC6evXbHPhCHg+irkcArplUw1Um8i1tq9Z6vMFHt5L+9ElpCxlqRPQ+L32R6tw4LoINLwfQZv+fr64p3Vo+TBUpAR/YxtaJCqnJDQCprDfG00BdI6PAGsYSfiZCBg2me01Cc3W12Y7aHKnVk//NvvMdvUZppdaCwRbPE8sLULuK6h+zCcvsh0EdF6Peydf88P62CYS9NjOOUDXJvfdDVvTPvQw8HH3HbfhacccjVzGxszEdixaOIpuuyUShH4poNwB6K5BgkWAkKZzx5J3y+thcnYGtXpDTLschKzliLkdZFtGCVzDgmNbyORcdHrtOV+JlsI4WDqeb+eLnRKO1tA1oCtqnKK0GjBMWx66z7j4MIadyePB9Rvx9nf8H3zqHz6B4445EkZMv0iMs876KIrlEvY/4GD87Ke/xIc//H+xYsUBGBpaiI0bt+J9738/Vqxahle9+mXIFmyUcg7uv/0WOKaB173u9bj88isQ+DFe/OKXoDZTxxlnnCkP9BWveAVOPe1k/OhHV+Ciiy7ET66+SshiDz30ICoDZbzr3e/CM57xDJx00oli/tG+GfGb7aHJnYoQfULUyGkuX7p0GT74wQ8JUWPRosXotPv4yEc+KpP5nHPOwfvf/36ZnLQuaDPi9ddfL78vW7YMJ5xwAs4880wB/FqtzohO0fTPOON0nHjiG6T93/zmRfj2dy7FokULMDm1TcyVNLEbporlpZYjWjo175BjTz7Go/vQddgaAZ2kuMgqSNhaL7FBH/pjsdx3CyiePOnPHoGdmdwJ6NTQv/alLz4M0P9nNPSOAPrvL7sQTuzBirowwy46LfomcxLtYmXy8ENG1Sgwy5APRC5PTBZ4BD+J1HEmNUzm7mA8OWOKM8jlCyrGGDHyRfrVE9RqM6Kpc93mcznce+c9GB4aFpKnBhrtOyaAcu3x3wQmsry5prmW+Ml11uv3Ze/j79rnTpcWhViep1nRmvXOe2hfr+M6oqFr9rwiqyXI5xjvnBdwaQjAKW2R/VfafYJOW1kJKKzQdM84cgoK3CfIcqdCQUCnyV1iwJFICB9fmimfEBjbbQwNVqWt2rxORYT7HiNjOC6a2KZJfxwXXlOsF5ESLLRFQmvf3AM5Puw/Pwm+vA6Bm/eXf5MdDlN9phoxTe78jecztpwAWi6WMDM9LedzD6PpvDYzI330I4bWKZP8/DGmhk5tnDHifInw0+mKYKBBW1s+tE+cx7F92gLBczT7XltXdBgwBQReq1KuiCVAC3NzPvTdBXTGobv5AjZt3ADbSMTk7toGOo36nIa+S0AH4whjiAGESWRcWxYJTe+UoLZvn5D45LGRUeTdDPxOD2Hfg2vayGczmJmZRC6viAKaeKcf8HyCwaPvMKlgIeQmBegkuoi2LkKIgcS0JKlEbNoYGBpBpx/i+ht+h7M+/kl8+EPvw1OPOggjQ2XEUYCPffQjQk57z7vfjy9/6Wv45S9+i3897yK4TgGF4gA+97l/RmJE+NBHPoD1Gx6A169j80P34tAD98fRRz8F3/3OZSgWKzj+Gc9Gkhi45Y+34X3v+wD2338/nHfeV3DrbX/EJz/5f3HqqafgjW86TeJauTkQ0A888EAhztHPrCTnrkzkOKGZa/dN7o7tyiIl6/7CCy/Eddddj3/8x8/gGX/zDNx93z244/a78JWvnIdXvvKVeNWrXoWvfOUr+O1vfytEPgpXnJxkvh9yyCHiO//hD3+I+++/H29729vw1Kc+Hb2uj+9857tCejvnnM9KzO573/sevPzlLxWAX7R4DLXatMTTE7xpgVChJ5FI9tyQngT0Pxs//+JO2GuAHk3hxu9fKECesyLxofu9Fgr5LPwowtRsUwCdFmhhrdP0TUKVQc0IiCwDAZNiUTGgVkbrHhjJw3mqTO5eQHJbHoViXrR0EuOoGNJyacamLE+CmSbF6X1Mh2FxHfFvAjlBgOGe1DCp8WrtU4fTavY01x0BkMdpDZ8PfX4IHIXiIKQpWcV30/Xl9XeEfLG/CnQYbETgVPHe8g4UCGayCtCpufI+FPTJC2Gbe15fBA4xh5uGJJzR4WRCTgtCZBmK6jKOvyPX5XnaxUfAFKtuai3VWqgi56WCCK0JAUOBFXlXh9zp+4iF1zQl/JVt06FhAr7kSDByIY1hl1DBtI88nyFnYnFotVEl0c22xW9Pv/Xw0JBo3dsmt4uSQSWQ+5J2HWhA1+ZwCgnU0PlvnS9ACx+yT6eJhXRY3XzehBZk9Hk6RI9CBIUEWgG0W2GPAb2b2DDdDO6843YccuD+yr9kMFYzgdfvIEdz0041dGZqY2a5GBFjzOlwZ7ibZSBkZrk4xpatW0WLpnRYKZbkzZCAmExJr496bUqk6flJTDTpQYdW7Wz3mmOyK0iAkUieOAXsaZuDmKQ7C14EVAaHsWXbFH5340345iXfxotf8gK85pUvQC5jYGL7VpaRZnUAACAASURBVJx91scwWKni/K9+HeObp/Bv/3ohJica+MdPn4vFi5bjqp/8BN/57qV48d+9AEccfQgefPAurH/wDuy7ZgVWrVyD3//+JmTcIo479plYtGgpqgPDorVf95vrxZy/dOliYbRf9ZMrcdxxx2K//ffD1PQkfnPddTj++OPx3Oc+RzRXvegYNlZvzO4RoDOhBCcSr0Vf+JVX/lhibSlAMBb/3//959h/v/3xspe9TISqe+65R9jqxx57rISy0efDzealL33pnKT6ta99TWLNqeH3+4GQAVesWC4+esbGnn/+13DHnbdj5crlWL16lbCE6XMcHR0WCbnKhDoi8XKzogtn72noc/kQdgciH4MhvzuXfKKes/cAfRLXf+urklSG5vZqwUbotYUUTJ94ux8gjA2ESs6X2Okc/eYWM5MBkQF0+ySwRRK5Qx8zFQHTIuC4QpgLQl/AvFDIy98hAd1UeTkCL0Qcag1YgZRmsWumOwGc853gxHOouVJzpFY+57JI9yttuufxOl5d54bQZvMdvnLGYyuWuso+5oEkN96f/xbfd+pCIKD3uinrm0CeUYxrJtYhoPHF+1GAcFMQrdVnxSUgPmXhDTiyR2hBn4AuuUbI/E/dBbr9Guy0T5rXYLu0i0prwwRgHR8+ZwVOM1PyGB2qpsPltAVX2P9M2JIvSr4BiS9P2docO+EwpLk0aD5nCBrbRCsJ5wHjyTk+U7VpUap4DO+lyW38NzV0DeBsG0315JPxOdBywDfHnlYYLYDxk/fXYYCaBMl7K7KiGgMRzEjiS2PbORfYpz0GdJLiJmZqmJmewoH77QOv26HOjYFiAWHQF5DcFaBbnPyUjNhQapySPEbov0hMLgwb07x+rSYmrepAVQaADz4KPGTIdGcK1ZRwoR+07viufJjzAV1ywwmgMzsdwZ36ryHJB6pDo2h0+vBjYHxyBvVWD7fecRfK5SKeefwxMOELo/+OW29BfaYm2uvisaWY2j6LW26+EytXrEE+X8TRRx+FW2+/Gb++7udwMswwFWLpkiGs3/AgRoYXwLayiEILTznmWORzZUxsn0EuR7NPS0xPNPEtXLgAv/r1L2XhML61PFBGLp8X8KS2Sp+WMEy7XSUtCkVg9zV0LmL6xAnMnLCDg0P40Y+uFA2ck4imc4asUQLmJCPIP/DAAwLSnNxcAPTv85Nt5oJi2lz6jriBcA3RzHTQQQcqE57riI/xpptuwvj4ViRJLEz3BQvGJAsetQm+xE0j8aYSA7HXTO57Ekf+PxHH/kQF8Ee2e68BejiBX196nmjoBPRihkS1OnNKo9FqoVwdRmLaiBKGKiVzmeKYCZOp4+jDJ/DrzHCi1cYJwiAWHg61VWrkWUb+mIZE7tC6VKoUwRhqYcPTnZiG9WpSF8dHzL6l0lz6V22K5XrUCVRottdJZTT4zYW1dTpzoW7cL3WMt05SogFfZyhTQgBTNtO8roQLAjfXKBPLiB9YTOOKeCuAbhkSdcJzaSbn7wR0tolx6GMLFsjezr47aY4JTQqjyZ15RkhuZZt1vD37zHtrQpgm5AmLO33LrpYkklhGcwT4ndbotTavw6F1LDivzRe19Tb3m2xeuBKacEcg5j3YfoIv97yh6iDGt26V+9ACS017y+bNsidPzpCkpsLWdoyJBceyxVVMX7u+Hk314len1p9mjKN2ToFNPx+df4CgrS0zOlvgfIFG0sYyra4fCEFPOAGdzp4Det9wcfvd92DF8mWS+pX+YGaKoxRLUhzj0HcG6GICou+BIQtpDmFKgpxQgkS0aQmhKUaHfqRWS0Ii+B3DNSrFAqq5DBiaNN+Pok0v2gyxKw2dsfAyEVLt3EzCOUAXUggzHZUqaPfo57fR8SPkSgOYnJ4VCWvxojEkkcorvnB0UFJCbtu0GYiAocowhqsjuOeue7Bq1Sps3rIey1YsRM9r4Oe/vAaHH3kQYii/EtneNM1v3TINJLRqOIgj+mAiLF68VACVD4xEMW4QFH/anbZkYOJC4UPfvn2bACL9WWwbN4c9TSyj44k4mSlI0YxIAYNJdujrJsi++tWvlmxu1BwI5Mx0p1n2nHicbAR/ns/rcOIrJqrKKEdfHic9Tfu0MOhMcWKm6vfmxWzuyATFDZCmOo7Frkhx/5s+9D1N3fp4Ms39tQD2Y/VjrwF6PIkbvncBnKSPogtkzQCN2Slx7zSY13tgUMLWmFiG1iqmfmXSLBLjCESMZWbOd5rcaWYnmFFbJ0mO5LKRsVFZp1TcaX3qMcTJIWs5D9Oy0O0w86TyA2vyFD+pmREwNOuZAjDXDTVzrbVxjdEdyQ1dk+E0g10z2+nmmh+qptnzBA4Vo65yvIurIGVKi4VBss2R+U4W+o4UrDr9K/doCtsUVGgx08KGCCJpvnnGyVcHB1UWN7FKqAx22hXK0GNmiiOhWhMCeSxBTghqrZZooxrQdPgZ9xTReKnEpSz8Oa06zZCnTe/cdzhOOh6fygOvL4ANYGpmVizBPF6IiDkV3ibnB4EQi5lYZmx0VNq+efNm8aFXmOudbpBBchyUP1vHz7N/jI8noFOz14RFCgLU2nVcPcebggX3a/ZNWwm0Ns7jNDdCuxWk3WlqXAL65MSk+Po1N2CPNfS6F+O2u+7G0UcdyTQ7ArKB1xXmN8PWJF50JyZ3PhSaWyyyCYXqb8JkzmRJHqM45zS9E8BjLgYWJej30Op14ZEIEQUYzmVRyau8txxITmw+XO2P0pr7o20oKs3rrgAdsF0HzXYPkeEgWxqQ5CR+bGB8+xQ8P8Lq1fsg5zrYPr4RiPoYrZYQ9DowwhgDxRIiL0C9NoN991uNB9beha3j63DhN/8V9WYDn/z/PoRao46DDzkMvpegPtvF/vsdhnqth9laB6tX7Y9GvYPZ2aaAFmPOH3jgfllIwyNDwhztMrNSmpqVkj/NeuILilXRl26PcYu7r6Ez6xUnFScXX2vXPiiFYSiprl//EK67/tciRNAkTz87JxalWi4gLgaeJ+ElIyPym95oeAwzVHGTk+xZvi/aCJ+XXoS0yEjIWZqIQm9GmhBDy04UpWzcvUCKexLQHwumH//vew/QJ/Db76mwtaKTCKi36gx1CtFot2E4WeSLFbgZhoGqXO551wGLxgSep8ztIXN2k3VegivpmRWg+0EooD09M4UoCaVGQybjquxykSqw0vfoA1ZJXzj/NaGV60D7vrk2qK1y/UgylVSAJ6iQFEUtUBNQNaBrENTmdMlJkYaGaVDgHkHtUu2ZygetlCEF8DS3UzPXhDIRojM0oSsiM33nFFSYsZJrUwvr3I8kIQsSCfslGY5M/ChNKcvjpH+GiRxj6DM7ktWIkpfuX3rv1vdn2zRDXwM2IwS0b1mbonkcz9UAqZUKHf3DfVFpcQw3bquMAqkZm+5c7aol2YzXIZM+47pzwgWBmX5rCY0rFdDrdYX8Nt96QE2fgE7TvGav0+SuTfC6/dwPtcmdY6otCcJPmJdDQFsvtAbPe/H63NqzabIZGYc9Zbk3A2DL9gkpNDJQKqBcyIsPnWEdNLlLtbSdArqS8iRzemKAkG6D6QBJKUir6ziuALlH033WhZXLohdHmK7PojVbQ8lIUM4oRqOezJrFqc1YO9fQVba6HRp6hB0aOtvFSDUHtXoTmeIA+hFgZorohwnWrt+IJHFRHViARWMLYJuhVGvKOQkGChlYnMD9LjY+tA7VSgE/vuoHuO++W+GHdZSrDt7xzrfgsKOPwF33rkOnF+Laa/4D99y9Dh94/1lYOLYSNGwYyMDrx8i4eYlTJ7ARRPfZd43479Y++CAYh1osldOwFwKjJ/mBOamFaSqAt/uAnsvmBZh5PZrNuaDpZ+NEJPN8cIhEHeUDoxWBWjoz2bGtNLVTyuYknA/mnKi8VqNRlw2BLHYepxM/kJwjBCBxXKbmr5RFKpWf0kpUXEQsovGkhv74gfMv9ci9BujRdvzi4i8DfgvlnCWpX+lD55qpN5vIFsrIlwdgOznRVBlLkScoJ7GQ2uqzNKEziQxzPzD0iD5zggmrViairbbaTXEN5YsMPWIODoZzKT/q5OSMWCO5VqmRq1AylRmOmzszLHIfI5Bzf6MQQADg+uJG3m6xauPDWd7afKyzxXH9adY3n782vatwM5UXXulNKpsnze60Gghws6hRmtJU5bfgPqsynFEY6Pe7UnBGp3OVNLBpNTgn40raV+4+tMJRuCGYayIftdgCTffiKlSmaY6B9sVzT+e9tXldg6DWVvlvmsM1J0C7Hni8EjhUeBsBXP9bk/fEZy+V8HISSq2Em0CQh89ACImp23J4cAgbN2yQax100EEy5g+tWyd71ODIkIwhzfPzyW4iaEh2OKWo0ErAPAa0pkiWv7RyG3/TLHc+t/nuEG1p5nhoXhjvwbYKxhmGWGgoNFAJoiXUOPmM16jEMme8BatXrxRJktKp7dA578/5YNNgLl0RRYhqEbUiJ4euH+DO22/HvmtWw7FNlAp5ZF0bXQm4p5dcAcr8hG6ygBNqYBnJnxsxbzyrvJkqpt1IWK2GvnSmVnQQGhZCAwiMCDHNVxlTTPqd2ZqkTuQCcp0cyqUB5LJMjccH2oPrWBIDSuO5ur+6Nv2uUsNNMo3Rf87v+a1iuqs2x4rAYtsYGB7Buo1bkC1WMTy2BOvWb0YvSLB1e02uuXr5EgwWMwg7DeTtGEbQQrc5iQP2WYzf/Oe1+MUvrsKqVYuwavViHP/Mp0u51fGpCSR2Bq1eiJv++3b827/+O0aGMli8eB+cfPLpWLyI5WwdpnqWV6/vCTBy7OizXrJkaarNFoRNy4fOMBIuMNMyMVufQV4AL2Xuy8qgqKT+U8GEaaGbh6XXmUuULxsUTUza/DM/d7Mw6iNfNG0dKsMNR5vb+bcOseEmRf86v+OkVcflpOoUhTpOUG0FUBXlZGnNbTR6ImuTnzBdpUjE3tfQ9wQkHyt17J5c+4l07t4B9C4QTeE/vv4F9FqTKOcNLBwpwowZc22h3mihUh1BvlCU1JSddlMKsuSdHGxkxH9pkhRGwhI1MtaoMFQxE2rnImiSvW6xdHBRfOfbJralsduKVEYzvSS4SkGEpnVuzBR4JUQqDU/jeicQENj5vWiD6QMWE29qhua5fGuNn7/JRm8YAmxcZ1yL/L4yMIBmu6mSvzC+nEz3bk8RwJh0xsmkZv9ITOYEA5U0B/JvApDPlLUGZB9iGyjQi5Wt0UC+kJd9if2ki5T7AvvD9lAoJ4dAit1Y1lyZVIYps59USjgGUoAqJZvpOHMtkFDgYVIebYXQMfyaUMfjNAmPf/OtFT8Vx04GP0P3FMuflglmxqPFkenP+14XA5WqtFd8qGnoHdNfmGaCbq8refu5J4nGLCRCU8WeB6E8Hy14se1ineywwp9i+/NYTdLT8fM6dwDvKZbmNFqB588RCiU/gKqIx3twTtAKyv4bp5zxijlAX7UmrYeeENBZQzoQMoPW71T8uK45rf7uhxEy2bw8BGpyvNHI8LCawDIpbEQMwEcsIR8km9CvzvrAObcCv6+S4sNsAlYbidkGWMqQafvjLJK4BMR5IGHRAAK8Dxh9wOwitELYpSLGJ2cxPdWCbeYxPLgYA+WqhJH1ug3ksgksgwuUJnpmejJgJg4sZGGZZAs2gYSSWQ6WySpJzBFOfw/N7Qa6/SbcnI3YiCV8LUpIFmENYloKYkz26+iHAWrjU6jm89hv6RLMbluHa374DfzNMSvx3OMPgGs1YVt9mAiRRCzDaEvfYttCI2ggthzUaj5uv209ZmZi/PvPbsCqNYfiLae/EwODo9g8vh1Lly/H+PZJVAYGYWey6PV9hH4opRc7rY6kpiWJx81lpPJbdaiMqRmmHaSAEmGgUsL45q0oZIpw7RxGqguwbdt2ODkKTI9MnburCnbzf9Pn7V7qXfXgd3XurivpqV93nfr1f9OH/litfzyAuusePp4r/HUcs1cAPeoDQQM3fPur8LztMI02jKSFRWOjiAMbrp2XxEe2kyCbZ65ylhEN0W3FCLolxNxH8hHcvCVaM4GcAESg43rkBqzBlpYzgrLStG1UB6soFYqYnpwWYONx2rSsnyj3UgrEUpMh9Q1r07qO6qEWSQDTJDbuwxSWCRg8V/tmeZ6KJVcVCyU2nMVdykX4UYiQZndq5ixVCkNSstI36/E7EtaiEAG1WPq0+SaPh9kXe32pWKmz2Ak3JiXUsS2aLa/Z+8IVYIhZ6mblufRRsz/aD6+T5rC95NWQBKhNztqVyusyhIykQA3w2vetQ+B4Ty3MaP8276HDAb1uBL9roVwcxujIAlQqVUShgWZ7FpHRhpslMz8jLPaJqS2SPKzEOHEzRGz0sG18K5YtWoV2U7k8dApebVFgv/jMtbtDx9NrlzD7Qj+4JrtRg9eV0wSw00xxNPnrkEWObyFNY0vBjAKgwGfqLjFOPeNlqjgLNfQ1q6Tx1NI1oIv4NZdHTemvSrtVQE9zBf1GLHQ/OTmFVlsxKyWVHqv3sCoXUwCG1L7pg6IYkDLKjRzioKyuZTWQWE0kVguJSdYj4zOzQFyCERVgxBnxqytGuQeYHQH0ftZBP7bQ6wLtZgSvS8t8HsNDA6gO5NHtsAi8L+dRGkwCA0bE1JE5sQaYRguWJCxxxMwdJ7Y8RKYaDeIeYAaSp91y+BvTINI/wyxANvoG4OUtNGku8oDZ8Qk4fh/Pftqh+PXPLsXhBw5i4UgfGbsGx+xKv5PQQRLlpF+JZcNzevBoQu652LKljV4vhz/84V4Mj63Es57zInS9CJlCSTgDrMvc81jghoUfMrBNm6nsZFLTF8TcxCWmS+22MNuaweIlo2i2ZtCoz2BksCrOjJxTQG2yjmKuKhuQwX6JleKJ9/pLAPQn3qj9ZbZ47wC6D3hN/OJrzA8xjaFhG3HUQJ5+cM/BSHUhalN1WFaATK4Nx1WZzryug9gbg2nnka0CXqQiS7ip6vhhAgg3eZWchTUHDNE4NdmLIExA93t9sTRpJjSfDsGWmzyP4V7KWgd8kYeiGdK8n3BkSHxNS5pqYp2ONdcENK258veHhYFZJnJVZsFsotNswYxiCSNjwRTmmCeLn/chKdlnNjqGXBHMkxihpN4F8k5GLKTaZ01wZbu0uVyXPmW/2R7RKtP0qNTMm/XGXNpUrcXydx3apvz2igy4w0qnkutIpIuvTOu8v2a4a44AryMif2qi1n8rsm1fQgZd00EpX8Hg4AiymSI63QCNZh2x2UE276LeYIErG+1uA6VyUbLeRbGHTB7oddvIWAV02yrXvuZAsF28p+6zvp/ONcB2icWA45YmCtIFbhqzKvyMQkC5VFICCS3HhiGWFWriwq0wTEn6Mzo2JlZk7RaZA/TTz3grVq1eKf4dAjpTFIr/VSVTSwH8TwGdhHQCCQ9ixq/ZNFUdJVb6QyJJTxdJiBlB3WEqR5rBOTl8mjhKqva4SXKXh8T0JfmKkiIYx0fHvwOD8e5iLlYap4EQEf3WdgSL1Y3iHGZrXUxPtjgPMToyhAVjVfR607BMH5YRqtzPkYkktATQTdOG56nFCDCsg5q5LSZrFv3o+x0RLuLEQ2KoZBD0LTHJhGU5MDMFeHYWPS/GUHEQ9W0T2LL2PjzlkJXIWzPIGNuRscaRcWpwLIbzhUhCG3FI4aQoyWpCN0abyRysAfT6ZKvnsWFjDbn8EIbGluDeBx7C0U99OjZtHcfw6CLMNnuIYjLD8xITm7FUGT0WuWG51gfXb5CSikHkw3IMjIwMYnzbFjgkTAhPwUa72cNgZUT8Wl2vnbod/jI3+l216klAf+I9s521eK8But/CT8/7DJxMEyuWD8Dr19DvdOH3TKxath9mJmdhmj7cbAem5as4Ys+BYyyGmykhtumLValYudFKBq80jphATuDhBs5P7of8ffv27QJA/I4btPa9ajDXlcOEkFUsyvEEA3G3pUCvmeKaTMp7az80j+O/+RtBQIOoBlJd/ISKC2N6qIR1yChnQSchqWXEmkm3pWKEK42cvnECunJSKpCpFPJoN5XPX/u22S8ClE5tqhjzqj671pRF2BC3YF32X53qVeeo122kK08TZaUCmufN8QiEHNhXJGhNhiaI8lo6DE581ykZTwO9fj5x0ka57KNQsFDIl2GaGbRaPlrtLgwzQi7LTHOM/2dBHBKOy+j3I0lyVSqxjCwLlajKd5oXxHHnmPP+mqitY+A1qVdbCST1b70uz0qHDpJMpwUTji+/p1uBLHrOJ02KJHmPXCZyFOii1PPOOE009EkwUxxN7mQjxgT0OZP7DqOoAO8jNHSmzaN9mkQJ4iUlqZYQprIYrA6KlEezu2kkCMmKRCSm9yQO4fUDWDaJIryuMuwr86/yXyunt07JqnK/i/87Uf7V2IgQUBCQUq0qhtvvsyxghCSmMEL/ig2bpnlL+fCTiOdTQ8/CMJk21peqSLKITEpzSqDh/RkVzwQTrGUMI4KbscUfRm6BxEbaWbR85hd3kTMzKDkOfvuLn2LTA7fgI+85CY2ZO1HKTcO1Z+DYHRgJ68NTu3dhJAXE5AbYQKvnI58dRhBmUKuF6HkWcvlB+JGBL533VbzprWegUh2GkykgjEkuYaY0W5L2dJoTUlc5pvBjuZicrmNkwUIpLsPnwDSMNKhQ2mPYDRPHMX8+uQskpWXzzg4B6gmGD08C+hPsge2iuXsT0P/r0q/AzTYxNpZFs74dvXYX/baBZYtXodVowbZiuJk+nEysdILAgWuNSo6IIG6h77UEVLiRkxjKF0GNGzXBlaDEjZm/c38UXYVm7CDALDNqpiZwfq+Z3Fqb1YQ2goAmmFJT57+3bNkimpy2DmhTrs6ayX9TseJLh6npHOjqXjYyLol8rgCTEOQkZ7sCEu3n3UFGU+ZyYcAzUYyQvpijvCv3YNv50nHkOnRWP3a2WYOVaM8mVbNE8mhoQh4FA10tjWPHF/dmXovHUHvVoXv8jdYN5gfQSXiIO/O5AprR/sj4dfYpQRfZAlNlq1S9SUy3BwmNDKUmR4cFUDKwLRIiWU+9iJnpBjZu3CQWBGatpG+d9TU45nwufJFPoAl+HHdtUmcbabFgHyUEL5ubCznksxLWfFbVmxfSYZoqV5dv1edTyGI6Wgpa7U5XFGlq8hLudtrp2of+1jlSXJQwZII5blW9XAW0aQ52WXmpyV20d0My7pAMwvq/TLJAvwEZhCy+XsjnUCzkhZwlZDOWHmQ5dMl4w1hAXoRZgJjCkz52VQyejxrUqmnLpk+dZmHJ4kGNXcVpC+gaXSFmJZGDjJOH65B4EaHRrIm5eXAwLz4w9kdVp1H3MA1q4Sz96khVIMtK4GZtBCGD9FXBgmKRKV3pc1EWA7KxhSwYsVZxB+S9uLkh8b/77R7cJMb5X/4cOrWNOPtDb8KSMQZabkTGmYVtkZjCdu7woSeGy9kKFvzJZCro902sW7cN2XwVQyML4YXAQxs3YdWa/YRle/Mtd2H/A47EwMAC3HTTHbjnrjuwcDSLE17zCtx2x7342X/8Cq941etRHhzDtokaFi5ZAcfNqSITEoqSSAEJCl8m89MHfVg2RaknTe5/PdD4xOzJ3gF0DwhauPua78ByarCtDmZr2+GaLoKuhUqhKgxicm2y+QTZnC3kN7rcTIN7Df3RzOu9XUhcU9NTonETRFcsXyGfmj0tIWr9vgA8NXVuwFu2jUv5VWpZOuWn1uI0wYo+eW3K5bV5DQIHAYH+ZRYvETJUSsri06e2qoFQh0SxHfye2iSvISxpWHCQQT7LYjHc+8h2j+FmMyJkaADmtWiZoEYpBDACKWvF2yZqs1NCPtbHavKWdjXMB3MNbKIMCSfagJl1JVJHAx9BWzPmGZ9NZVOPl9bCeQwFJrLNabbnvbSFgONIwCMgcsy1YMLx0gKKjrdPEmrDrKpG8i3xhZjDxGIS3yQZTIl9JGn7/UAEBVYV3bplG/J5xU7v+130PJXESz9vzWGgIKdD6LRQxOdOgYXH0zcuOVhMc04gZCEY9mUucUzKvKf7WvdJ7lWm5cdCo8mEMt05Yc847fRXpeVT6UOnhh7OaeiSo1bh+DzqktbSlfGbkppogYYppncCBxMyUHJg+VOa3EkCkfSsBZqJqQZTAGBNV4IKE8+QAEczNIGab2YE4uCmBDgjEC1ShIqEYUs8hscnSOKOhMmZcFi9V960MoShhyjui7mcpmfei8zVJBUaDLii0TKta7ffQZz0kctbsOxYmNesjpbLkJCXRRyS/aky8iSJj1zeQSarpM1uL0QhV0LWcrH2rjvxlc9/Bm859ZXImDW8+HmHodN6AI5dl83CNALRkknTN5AV9j4jBQyLAEuiW4z77tuA6tAYRsYWCfktXyqhNtvE+o3j+Pznz0c2V8Hw8FKMb61hemocf3/GCXjBC56NBx7YgJ9c+wu86jUnozK4GPVWgGxhCPet3YiJqVlkcwUcfOghIrywJjOl8LEFo6jXydJ/EtCfmDD419PqvQno9//H9+Fkauj1JtGqT2NsaAHCng0zttFq1kULczMGcgVWDcuoKmIMFSMAxB4a9Zr8W5vOufHrAiAEFIK9Zlhrpjc1NS8M6IRDrrijMpr2s2ptVwMwr8dNXvvolZsQAjK8Nu+tM4vRLEuAJLDpSok6pn0+wJJTU3aLYvWUSmhMFEPhosDsaR7qjaZcgwZQWjeZqpWkOSaEoWbMfT2MWTZWRdjo0DBtPp5fu1vzAjhOoklyL7dMRCTm5VSJZvZdkwB5Lea2kJrnlYqMoSYHEjgp1BA4u+l5+pqahEcAlVSoTJGakvTmWz2UX53m+TGKJ4hj5oNn6Jwn/ukkVKZuJKx1DvS7rN3O6Kk+ZmsNFHJDwh/rhx0EkSfjr0l5WgPn2Ol8+jpZEIUALdjwPjR36DA9PltGfM3xHFKLB60nmjzHPvN3JsBhMiNGQHWZojhlcNHaCAAAIABJREFUxRunnZ6GrZ3+FjG5M2SNlH1qtNR8dcnVOVCXlZdq68wty+nOcoKsLsPQB8cVUGfYBkMbJMVdkxovMDo8KBo7We70qzOOmbmNKSGReW7ENgzxm6e+ctHQNZgrPZIALJniKV3xuNCX7HQMN6DpRWdRY1iBZQN9ry3uAxIb2Ig4VuZpXkN8GRGTI7DPHXmYhYIrcZHTU01s2TiFYnYMC0dXoVwYRqdNNmNHgD+XM0UIaDZn4FgGso6Ly751Caa3bcJnP/Vh/OaXl+Nvn3UIAn8rHLsN2+TkCoQZSia9WBgMW3xTQir0mU3HwcYNWzE4PIpsPi+Liz6m0YWL4fkxfnzVf+CGG26DbVVwzNHPwDFHHYpFY7aQdqLERqtDP38ZXc/C1u0drNswhYu//SM42TKOOPqpOPnU05At5kSinJmdkkiEPyG4P4Ew4kmT+xPoYT1GU/cKoMce4NVx18++CzfDsJ8Z9FotLBpdgqBrUu9AGDBpSF/2t2wuDzebgx/10fGmhezr9+jKUxojtW+d+IObMxnIJMLNJ6npzVssftkspuo1yfSoffBao9SmZ+1n12FoGhB5nCbeab8x76O1cLaDv2sA0VqpDukSbdcLsM/SVaIGcR/ymOwll4Wby0lmzuk0Ox21YCbUIe8p9lhQJhb+DtnsdpZW2e4cc5z7vfaJqzSxqvSn9mvrlLUCWi7DkROxDmi2NkNbdfpbZozUtc11BJVm6RPUGQKmM7HxPhxDvrWfXsLa0gxumnOgx0/Gg7UecwWpZ2/bMXyPYYkNmLTgBoPy/JG0kctY6Db7cCS0sI1eh2VfFyEIE/hoA7Yi5IllOXUraOFOhI5uV37XWft0vDwBnbk02HdaX3hMtTIgQhrbqWPWSZ7jM9DPm/fhuZ4XoDIwBN9TaXlV2NrpJygf+hlvwZrVK+YBOtGfgC4B40pDlz93ALp8ZUkuOAFxEibIHDNsxvFBTDjFUhFbtmwWP8vY6DAGymX0ex2plEWTvERE6/hvxmzyLdXPdsRCq8hw+syF0yaffBPQ7dCUWukqSyyLy0trEEbM4OQLkY1WBLoDmERGCi0whTB98ZIHvodqJYswbqHdnkI+p+Kbb7n5dvz8p9ehVYvwvOe8FM887nkoFcpot+roduuYmdmKyamNOP6ZR2Fqagsmxrfh0//wJZx4wjNxyhtegYce+CP2WzMCE2RxMjUsQ/eYH5iCPXvNGsn8xoeTzaDbpoWgiKmpmoS89Py+kNY42dn28W1TWH7A4Qia7F8ejl2RjFZZu44k6aHR7mFk1QFoTnbwq9/8Ed/67rWot4CT3vhOwC6jUB7CgYcehlavjUIlj3aPoS0UiuiCeGIGTz0J6E8COrNI7vYrBfRbr74EbrYG0+jA7/QxMjCGfkvlrcjlVRy37xuwSUQloMctNL2NolkNFFbBMooCWgRhapQES52vXIdgcROnH5ggo4le3MhpMeM+ICFMZDaXywJKOl2y1ui5D2vtnSZoAhu1Vl6Tpmlqg2wPN3Yeq03sBD4N5tp/rUlkAUuFtjsYrFaVVs6QMgG5nOzhzPAmudmp4dI8Tq2WIccMk2PxEceRsGVJ65qavXUMPPuvNeS5xCppDLwm74lAkFGx23Qt8BoaxHkdnVSH40k3LseCoCYFYFxXpXNN3Qja1E9hgtfRY6nHg7+rZDg7KrMZlo0WU1oPVlAokEQ4i353O4zIhRsvhZUw8mkbKqUMus0ekshH4NcQ+gkGiqtEyZrtTcBhFFSalIefOjmMTsfL+cnv2Ca2h+AtpLk8652o9uh2cc5xjohVQfJsRKhNz8ylltVsdro/ms02SuVBRCF5Y2mt+ZNPf10yW6/hLW95M5YuXQTTjOG6TMbCFJy11PEvCKvWTQroO6qIq+9ZUEUC0jiZSHKTf6vECtu2bxPwWDA2QiuLmGpIqJiZnEHOzUv2pYULypjY9hDGhku44bfXYeNDm/HiF74cuewwGk0fXTLJxxbAg4dmr47CQAadVheZMA/XYOeZvCGDa6+5ErP1KZx00uvQaDUk5MJ2XZSrg/j2dy/D0U/7G0nl6AUhBgeqiCj9mCQk0AzNWE2aPfoS480Qt0sv+i5u/sNtOO2kN+LlL3sZBipFrH/oflx99Q8xPFLAKW98Je6662Zce/XVKBfzeP1rXoWMHWPrpvuxfMkwHAFyLgoDJkt9hglCppyDDTtDS0MbAZPqwJac0TBtyW8skQaOKZ8UlujTsSwSCOlvYjIeJ2XNT4FBBqZLU46Ndg+ot4FWx0E/KGLpyiPxrcuuQYgcXvm612OqPg0ra8kkZOYrUwh6e7Ap7vZuuucnPgnoez6GfylX2GsaetDCTVdeiMTYAtvsopytwEEWBaeCVqOBkbEixse3od2hEuDAzRcRWQ0E1gYBdzveD0mofOVa89JhUtq0qjdonQJUM9XleKaHnafVaUb4/BCs+b7n+dfm99z4tWaoQV8fz2M1uBBotBWAx1P4CAMPzfo0BgbKaHY6MB0X0/UGFixZgiCMhS9AABodGcbM9CT8bhfVUpHeZSQER6a4TWvF72weUduc3575YzSf9a3jqDUTXvdfICetMPbI8aW5mqVNtbmf/Wd/tUVARx3srG0xHDS6CUzbxtBgDr3+BDKZNoIOUHYOwuRW7q3TKJeAjGWj255Cu7NRquNlzaVw3CKm2szlobRztoMCBQUu3lsLNDpMjX2iwEbBgsQ5gjJztpALQRcCCZUku+nwQ6b2pYZPUpwuw8rnQYFG3AHMA8MyoJIoLU1fe+rbT0lqtRm85a1vwrKli+D7lPBoDncQ0L89xzrXCUAU21wmkZR/JGFOcdGpAUtONn7SD5H62O+66y4sXLRQfOgkUNDszkQLg6UqmtNNHHrgPrjoG+diZMjGs48/HPfedTvuvuNevPD5r0IpvxRJUsbQ2Cr87qabkalkUF1QxqbtD2Lp4qWwvTwSn5VpLFx66QW49urLcdppb8Dznvcc3HzLzVixcg1GFyzGD6+8Ct/7wRV4/Umn4KDDDseSZcuQc/JoT3XpVYdhKkC3+DYYtx7ASiJUy2V86+Jv4mdX/wqrVw7hlJPfgP33W41et4VszkCjsx0jI2VxK9CNMDpUxdTEOKYmtmDp4jFkHBWmx0Q6Edn3EasruURgcSfE0ax8mvzOYIx6osgplJVpmWeleCGRcDxVQhrDyMGxWX+Y3IMGEKs0hqzbHCYuLLcKO7MAlrsAD65v46xPfhEnvfEdGFu2EqWhAVhZE83urKqk5KuQwCfi60lAfyI+tUdv894D9Cb+8KOvw3LGYRs9lDMDsCIXBVdZ4yan16cZ0oaRK45gdNFijBy1BCit4xYOYDE92Wmn0roVqtKJ+o5RQLQiiCXhEUmZpNC4Sowkvk393tVjTROOpNVUqM6po9OYa6V00eE9r8qlSsyetmHexSMPiDqALnHNpBTy0vuBFvTT2rHi9FRpZtPAtRRMdqEQcBN72CuNYkpLlc6Rs+b3f35f5p+rx3X++EqysrTPjxwHhXK7GE3WaS+qQmDwAH8acH2gxVSca3Dn9bdgpnY78tkIGZNKVAN+sBlGbMGKiEsZbK2tF+VSWwYoNOlMmbREaNcHBShN5mODxAwPQ3zjtOoQ0Km5E9AJ2nzTMiKEOZ84oYjZBHsJUfM591Q+kl5X1b0Xy8dJbz9ZTO5nnPFW7LPPSgHcfo9g5cC2dPELHT4mI5amT03zxqUTV2vmCsx3gDtzod9y66047IjDRNtvMkzDdaTc6qqlKxDUu7jy+xfjhhuuwIc/8EYcdcQydJpTQGiiWlqC227Zil/95+149evOwMjiFejBx0xnCk1vRoVitQwMliq44Yaf47LvXYSnHHMQ3vzmEzG+dTOuu+467LvfQTjiqKfinH/+MpqdHk467Y3imy5XB+B1DZSspTBCV8huBgjo1KY9ZN0+XJuD3gTiFr51yfkYKGXwdy9+PrKuI1mUOp0WYEYoDFbArDTtRkPC8xiSR+QuFIrwOkx9SCYlExH0kcQG8rkikz8DIYkx00K4MawskoAcALWwGQcvjEuLkrIEfSIKWAGI0hPTNOZgC8GwByQ+YiNEwrSDsBHEGfSDArxwAEE8ivd+8J/wgY/9E9zSIJxCDrGdoNGbldSOdpx7EtChN7K/HoB8ovVk7wC6DwRN3PjjC2G747DQQc4oIfEsFNwSOu1ZNDubUB0chudVECZ5mNkcDn35kUBwHcL4AcRWF4mhWOb6Nf9vXfRj/ncKc+l7p4iuONVaANAM8LlrpTW15y4+VxFNfSPXfSQApsfIPdLftLleCw0JrQPkShVJAOuj3aGiVUKv48FxyOkJpbIiq8lNT05gsFqByboO4+swunAUjdq0ZAi1beZq3zmgz+/PI8dIFMJ4R1Lx+cf+yTg8yvimAVhz2uv8vmpfOblIO30ZplTRpLBDxn7gd1Cs5oF4BdB6Fm688mYk8QQcZhT18wj6JHpPwqJS5ZFA7sC3ppGvKDO7TsdK4Ob9CbDU1LW2zt91alfR5h3ytVzRzGnJkAiJskqYIxkG6dKQBDjkmal0sRwX4Rh0yFuIUCpXJXJJysEyCc1rznhDsmnTRpx55uk4/IhDpa43tU8mbmEcNgU7VUQ0zQ2ntfNUQ2cZQeVlVyAu1cT5mQI75YoHH1qHxUsWq7J/HrPgZCWxfzmTwYY778TH3vcOvPG05+DUk54PxJNA1MaCBUswvaWB6QkD//z5S2A6Y3jZCafi4GOOxubp7Vi+zxJMbBvHgFvAxrX349P/+BHst+8ifPL/vhcDlSxmZ6ewccNmjI0twdR0C5/93Jfx7Oe9EC99xSsx22JGugS2NQg7XoHYV4nzEaksdGSku05Dws3qs/fi4GP2wcyGW+BYIcr5ArZt3Y6hyqgE9OfzTCzTFe2cRMJCPsvyN6yAgNr0LHK5gsR9G4Ytvg6OIjO8cfJFSQ+J0YLjKvY+C7EwpE7CypipLuyJFuC4lK7TDUOyOlgsNCf5ghk+YpI3kGGGH5IMYrTbISZmAszUHRxx1EvxpX/7AY5++otw0JFPx/0bNiBxDWRLTNLgwwUB/UmT+xMNAP/a2rvXAD1q4+arL4JpbULk12EHOYRdoOAW0evOojLETXMAzWYRXpRDN4jwlJOfjrD+A3jWnXBLdSQGKxpKlQj5T//9MOVSeEjqP/2inE5A1zFEc+Fc80BbM7Mf+3lrgWLH9RWgs9So1rAfmWaZPvM+IqhwNNtw4cCFabGyIvcEZtLqsUJV+llCq7cZpdwA+miKa4L7vTr20V8qDY0am0d+8hvVf5Fo0v8/fIzmX3X++GprB3OmyPei9ewYAwmJTgs67axtnHN+nCBLLR0WvKiBjHTlYABvwj0/vgON+oNwWVfCK0sVURgTcI0i3OhA5f50p+HkVYSDFiI0IU6bzukW0QVWdHQC93/60BkWSV87eQZS1TKXF2CW3AIpyVG08ZT0x9aReMgMe72eh4HqkBTTmSPFnfD3pyb33X8vTj75RBx55GEol/OSlIVmd1ZLE/JeWhFtvsFIiGx04PM3TsDU3C4FW1JAj5jijhWJWk1MTk2hVCmpKmDFAhYuXIDNa+/BFz/xYRx31D74wPtOhd/bAoSTsNGFy1y/Zh5JNICHNrbwjUuuwfqtLbztvR/FAYcdjcC0ML5lA0bzFq78wTex/qHb8J73vEnM4ls3r8WafVaiUaujUhnDpZdejmt+9ke8+fSTcOgRR4Lp6mbbdcTGABJjNaKwCsQOFWKYcQTLaMOypmFb2zA6Qh/NJvi9ceQcAxkrj5w7CGRHgbbHAsqI6tMwzBimbcLrtyVcj4UaKEHRNy5WN5MxqzmZc0wYQDY+Q+ScDBMPKM2biXFsi4keMjLmod+FH7TlOGYuomBFohzcjPLFdwPYmQERRJj1CFaAxIyYDgf9gGz2MqrDh+Ebl/wMK/d9Og5/yrNw/8ZNsHIucgNZVUucqXCfJMU99n755BH/qyOw9wC9gxuvuhAwH0LQm4FF4b5noJQtod+fxYIltljFe/1hJGYVgWHg8BMOQ9L7HozcFoRgWtb+w8ZmPmjbjMiRTA+MBHokoFOQ36Gh6os8Upt/JKjNHaccnnNAOP/7R/7N+0syldSiKv52M4Ef95AzszDhIqZCEzMXtAV4Mbr1piJnLdwPQe1+OAXmzRA/K7jL0OQbipNVg/KfTpEdJWQ0bD9cqEjtEw8D+8eaaPPHV1XmVKLCw+tCKEsyrRA7B3SOH2PxCeiJhKAlQR9ucAiswnvwmwuuR6e7DgPFHEruWJpyfDMcM4dMdBCQFDDVXAsrq5LCcEz5ns+VIEhL+tyQRc/oGs7PhdFVSmXcd++9ouiS2EigJq4yYZCQ/no98blTG9f11omfwhlg9jipo5KTBDO8vghwJ73vzOTuu+/Cq1/zSuy7zyoUCgzMd1EsMH0es9WQsKWzte2omCbpZSg1RI/Q0A1LtHOtoTMHOZmMDzz4oBQkoO+c9WMHKmX85zWX457fX4vzv/AJVMsJSlkfVjIrZrCw30SuUEG7HqBQXoJN2wL80+e/icgZw9vedTas3BDyLJ4yeTceuu93OOCARfIO+tvQ60wjCnpwLLLoc/8/e+8BJ1dZ9v1/z8yZXne2bzbZJKSQQAiEIkgH6SWAShMQkN5UpKhIBwULCog0wQdpSkdAUBCEhF5CCiF1k82WbJ3ez5lz3s91nx0SfZ/nfSzv88L//2H4LLuZ3dmZPXPO/buv6/oV3njzQzzeOLvvvR8pCTAJBUjmkuQMH2V3FzVa0O0oOgF0WwJcS7gYQnf309ScprfnTTrafAQ9OqUsRHwdWKWoSneDPLVqBrdUx5pFoZBSgC7pQviDGDnJ1JVQB+mMiYkAKjJUpfeItl4sbE2Jwgvg80admY641IpZj1jc6ia4RT9ToFKRlCTwiEORXJBleT+iqPaZJh74RVweeYwP2xXDopkaE7jltsfZfZ9jCCUmUtO9aH4v6WKKUDiILbrHfydb5b+7+v4Hv//5DP1/8OD+P/7Vnw6gG8pYZuETd4JrLZaRIWDH0ao6EX9Y2UY3tVmMJNNodFGphXAFAux45AxGkneSaB/FrWbKddCou1xunmFYn0c7VfKmbMP62Ts+Q/+7Cr9ebW5u+vT34Fh/izYH9U1V7Li0WNlkb3ouWZvq7ff6/S4FyEG1xqBHQPhW3oi0CFWnkUgciiNOlR4JUrOymC5htxuEFVH3/6SSkb9/8xCnzb+W3oFsdP62gt/0d/5t12HzDVH9bxZAd+p7Z9MkHiRyU+RCJcj7P702m4rYeotsr2wS8gdwazKT3xbs83jqhqfxeodpbAjSGOlEd5cw7VUYlRpmbipm1Y/tyeDyOFG3svmpm8RI1V0P0lH2reP+7vXAnnqFLjGs9bQ4pYJwOclzosGXwk8eJ9a6EsIjt7qmPuCTtD4/WRVP7QC68ur/6gXfsDduHOC4446mpVU0bRIJ56GpuUHFk34C6GonuemEVb7g44AuwF4nwkmFvjmgS/SoprvJF4tEohGEgDcyMqxA/a1XnuaovWfyha07SI/0M7mjgWKmH7+7gk83FCkl2txKcrREYvL2vPTCB9z4i8c4+5vXs/W2+2GWMzT6+mltFE3lEAN9y2hudBEIaeSTw4SbO8DQoeSCcAsEIgytW4fLpxOKhqgF43w8alDRmtHtZnQrhscO48FEd42huwcIhwexzF6aGtxUcmWSAzX6uyv0rCoRD0XJplew1VYTmL3VdLRERIW5UC1SKRbG51JRvL6AmnMMDm1U3JjOCa34Q16Kxbwyu5Hq3OeJ4vHGyCYr9KzrJ5sWWZnGVlttQTjmA6nkS6KVLeHxyokqFpQ6ZjmsfOV1XxE8Ms+Tk87GqAUw7Ub8wRk8+ex7hBtmMmXmDtjeoCLBDIz0E44ElMKgPlL5f7yG/9tP9zmg/9uH8DPzCz49QM+z4Ik70b3rVWcw7GpUgC5GUdncAMFojuGxFE1NOzCasmmaMIEZB06iWrkbr28jtlVxOlx1Etz4fPy/q7YdHbQjv5WH16vy/2zW/vdv0t/PpeuyNFWnjleJiiUuJYHlaKTlP3lG+Xd9ti4sdjGTKeaKNIQboOYBdxjWDYA/BuGoeNiSXvAq8d13UpnxyPiPkhieKgOyeof2vzyR6uYoCnU3qxxUV1cajZY6BvXX/l8dt/9svi4P87rEYMfZvDjbA6dSdWny97uV8c1/XaGbeEQCTZliuULYLza5JmZ6BrrvMu6/6hGmzfARCsg0U1xDU5h8jCn2sJnJVEs+mjt8GJYTB1t3oxNglWpb2uwiUay33OV+qbzrXvLKjz2fV/N3aZnLY6QNL19PmzZNVehSrUs1LiEum6slBNADgSAjo9IddiSNSod+8CnH2eJNfubZZxCJBhgc6se2DVpbEgT9HtyaVIGSjuYA+qa3RGJIbXRbpijOPnKTZE13zF+k5g1EGEumCAR9ykIxmRzArEnWa4HcWDcJbxqfnWXGFpNY8v5bNEYDbDmti4aoRJlWyRaShCJRyqaLQLiT3z/+JjvtfBSpZIi7br+V887Yl61nxcll+mlIeKiVhkkl+2maPIli3wDBSDO4ghRTBYKRBgiHqAqZzQ3JqsWQFqKsNaLVmtFqCdxWRE2EPO4MHvcIuruHWLhINtlL1B8lEZvBK899yC9v+gNLP4TDD4X5R+zOTjvvpCRmhXIR3etR5gxu3atAPZFoZHBokMUfLlKuQzvsuB0NjXFGhwZJNDZTrdRwu/wYFZulS1by6isLWb9uIx4djvry4XR1ddDe0aRi+ypGSc3MxelNWvQuO6ZMdTRXGYsSpiUmGJIOF8WtN1IohxkctXj0qVc4+1vfo2fjCF7hMlhiB2sol72/BfRNmzbnQnBabPWvP0vF/KYNpvA3ZGuyaY7msi2E3/E/HZ/6mUHE/4+/kE8H0IXlnePtP9yLx7MRn9sg6mnAKtu4LJuxsT4iDTZj6TRdk3dkzfoxOiZPZ8o+nVTKd6Ppq/BqkgipzC6cD6nwTGlZC1IIadVwSOPCcZGFRS4g4dIYwoQXu0x5nMwvxURLDDXkPBb2kqN0cWBJoFkeXGeZy3pbP9+VSSmaIsuqtinKW3s8c6NsV9A1zyezevmd0h1UmRhq7hyiUBgmFOpQjp2Z3gEevGUphUWgW/Dth/bnpiv/zIXXf8npFPrKEJIwrhKo+bzwfJw6W9XKjuRpHKHH/y3HxxBFjnwohu/4c4+36mXW6ZaOpRwbqZDleIgcyARPTZnPOFW8XOESdS03Oahi4VZGUNkS1zk1BpCOhAu9FnZcR8W4TAzK3BVw2xiaV6GYh4oiQVctKaps5VHvdzdgWllKI9OJNN3Am/e+QyCQxK5lqeQMqpUxdN8gfl8AtzWFmulTqWyFUlrJAKUSF7K0gPbm0kQBdGXHK5nmfnGbMxXYy0ZLKm8hd9db8tFIlOGhISV9k5Q9+Tmp2qWyl9jUegdAfpeyyS2V1Yag/pzaSReca/cN9HHqGacQjoVYs34V/oCbrWdPJxr0U8ll1S5sc0AXjbnAgASpiBe4WN/JQRP/30KhhMv20hifQC4tzC3/eESdl3Xdi3jmD79mly9uwXbbTyQe01UVPtC/nkRCiBiWirRb393HrOlz6Jo0gWJpCMtOUzWGladuLDwB3W5h/aoqHy9fxa57zUJz5XErD14BKJGbOUAlr3nT7m38RFP3Oe2ZqsuHGW5n7UCR0TEJqG9zTmx1SuTxe7LEwhkigRKl7CCJSJxSzo3bbmJ4Y40Lv/Mj7vj1hTRPauHay6/loEOOYn3PEO++v5R5O+xCIBRm8pQpvPzyX9huu7k88fhjysTh/HPP43cP/Y4VH3+kAH7utltz5JHzVdbyjTfcwPbzdmSfffdnaGiMq6++gTvuvItHn3iSmmWx6x678/Obb+I7F1/I7bffzvDgCAcfdCh77LYXP7zuRgKeMM1NHZx40jd44oln6ekbZONIknhzK3vtdwATp00jkkgouYuSRuhimVsHcVUzOAz7T+4Tv/zxOV398/9V8BA2/7/2C52Xo1axzwH9XzuEn5lHfSqAbhehspGFT/yGpoSbajGjcFU6j5pVxVYzZ00ZP+kBD5bbT64UYNsj50HtYTA+dMiqkvXg8oMviqnF0SUeecCGdBXi0pLOQoOBrRvK5lmBW28aAnFHThaWTcAwVLPQMZue5FLaEs2kGaaBAMOZATpjWzoVspUGf4TRQo5AqBE/suaOEA11ifkElNMgTG1Zl3Ep2AoTIWsNE3WFGMv1EfJIulknmKOSZ021WsZbbcBw+fAEm7FSaVz5rXjwoJ+zcgZc8+ghkBUYrUKDm9TYMhpiLaD71MbDTYjV1bVM9nbgUVI4ycl2USuIJC4kBrMw7Ia8dAAiUKxBSwdki45jZjUDTZZosqAqnQIpIlLQIICehHgUgyoGkhw3SpAmbJFoeWJQLIGQoO1BUrU0U/Up5IwxIu5tYUzmk8J8G4JYBvQqJXeCXC1Pi2xOaiPgloAVZ90zKSnOl8/cEU/gUpY9soJyrgfNzKKZZXKZUdo7mhWnYsXKDUycPFXtK3Sv22GgS7Ss0veLzEzWUUkgzSsgVrn0YuQjv9/rVXNzAenlHy1l8qQuZawj8/WOjg6lPa+b/0iVXs9ZVxn2kkk/brMrNuJCjBM1Qr3C175+7jn2xuFBDjj0ABKtCRItMYJhrzqhMStExARG2IKK/FZvEWkI4U0uQsnSltCCSlVmvCUS8UbKBYuPl6xnTIByY4GgHuSLO82lOaGRzSyjpc3AMHsIxTTcPj+Wq4bHXyOVHiMabWZkqMCGdSmam1qYOLEBv7+A2z2EWRmDqoZfS6Cb7dRMF5aeVwEuwgiUbYbarW72WfTfn4DTeIZvfQtpajoFgtieRrLFgGqpGVYIw7BZtXIRSxa9wmknH8zkzjC6VcSIMvBRAAAgAElEQVTvFccgG6/ezEB/mQu/cxP33Hcxhl3l0ktu5rDDDyYU7eB3v/8De+y1P4uXfsS2281lxYrlrFi5nOHBPBPaYxy0/0G8/NIrzJg+Tennlyx+l3t/cycjoxu55uormD9/PvsffzLd77zP979/LZddfi0PPPQojc1tHH/iCRx7/LFcf8N1dK9bzcDGDYyNJNl2zhd46L7HOeXEs3jgt4+w+2578/obr3Pq6aey8M2F/P6JJ9ltn125/ic/IVMoqTXII7nPMkMfB2/ns5NyV/9a7Y3VXmiTW6AD75uTUP6Nuv2TzcM/jy2fyFY+B/R//uB9xh7x6QB6Aawh3n3yPkIBjVI25ZBibRPLLFIzbOLRCcqi1PbmKdVskpkAu524N1iPgWsFmHlnfdH9GISo2CHyy4bZcM9bfPQITIxCIQDzXzgV7CRGOYWno4MbD3yYVk05zyJd47QPLv7jYdSyBdytk0myEpMCGkWamYaZFE6PG2JyiRbA1UQJ6YTaVApJErUIlAQAgURU7iVLVZG+JEBlaoN4lksFKwAmiW8eyKVUFWxXNbTYDurFrKulmRKYwpPbP0DUhn2fPAAmR2BUKlyDor6RQESKgAnUigNkjDKGB1qDkxk2umnxdGEMrMTT0QWGZF+40Twt3HTgEwR6YIZfFcok5elNiPgdbnElAM1+aBh0GhWDQchMhtN/fxB4vAznBvF5agT9edWbsEsB3EYAajo0xMjSq9asnNFPS6UFPbM1Nx3/mGA4Fzy8H7QmIaCRFvIfNRIUwNgIeljll+CuKra/OIgGrB3A/U3euuc97NIIAb2MWU5hGVVaW7vI5UusWreKcEOUlvZ2lRinJGsyeha0l8+mw7JvbW11ku5KJYr5gtKTS2WtKnjx/5f9RqWsQmiEACdWv3UrX6nQxQGwPjeXS1bAXDnkycbBrKnYV133KIa8Snk7/rRv2NlCjh1320kB+nY7bkMo4md0qN8BdK9HAbo+rptUjnDCclQm75qTT1AzFaiL/aqYpvz1pdd59smXmT1tB2LBNqZOnMoB++zG6wufIZdbwZFH7UywsczG3sWEEz4qYo4iwOySKj+EXQvywbvr8LgjeHQ3DQ1eGhtNvHqFWrWs5uJ+V5NqfVQLG3GxyaJWJaoJqNervk94FZv6QJ94PkhCXChCqeYlXw6SyeuMpSwKxQpeb41oqEZjrEpT3EW1MKY6DW5XDE+4k1WLezn7rLt44snvqFjVn910BxMmzKC5dQueevrPXHjR93ju+efp2dDDwYccyF133c7IsMXECQGO/soxvPPWe0yfNpWDDt6X47/2TZ566hcUC2l+9/sHVITenDlzWbWym9dee4ef/+JXPPr406xa060A/dzzL+O73z+DNetWUixnWLx4CQd86XBeeel1br/1Ho4/5iR23XUPRseSXH7VFfzoxzdw7wMvc9Sxu/G9y68iXaiowJbOri5KpcIm86Bxo6BNa/3f6BrGO2kO1DtmGOMbgM0GMf80TnwO6P/0Ifv/4wM+TUBf+Lu78HksyrkUQa+HoFRcLgF1sX+I4fF5FaDnqyYjSQ/7nLQPaE+Dvp5SLemEdOBGx0+YNnVtFJ96h5X3r8F8BVpDMBqHeY+cBrOESJumOLqOYLiTp7/6O+Zfeyx0Ct5mQSRjkjDZKEQ7C9tIo7mCkHKD3wNhH5n0SsKxTmpagILIWrEcaxvZpRsWBMPIAM6FjjSYEfASq+lkCuLC8/EzMrqG5iYxxTEgU4XoJBhKQls75x9yH7defSp/Pude9n/yRNDGoCEMAemiDpE1k/ikI1Gx8AUkMrQGpZzq0dvFMbRYIxQL4A05xjNJaXu3QKWZj756B4URWFWGE968GqqrIKFDIMxvZt7GjpKGrcPsF4+G1jQ0Fclh4c3W8Kk41TQVexSfNtn5mwhIr5UU/YrMHCcBVhOsa+WZk+5R9KmjHz4MOjNqPJCxpPAzCGtjuKQVjxDWytRcJTS3bH/86EgH5mxe+MUreOwszVE3hcwgkVCQttYu0rkC2UIGW9cIx2KUxdNfok6lDS555tLBNp0An0+y2SsVVaHLiioArWTLpgR7+SkVC+o+qdgF2KUiFwvc/v5+Va3XAb2e3OaAubDmhSsgOzhN2QArQD/2lK/b4hv+pUP2wx/x09iWUICuuywifi9WqYiudq1O5KkakYwDujjmBFxBCpmcItRJnJ0UwQM9o6xe3s9B+36ZRGQCqZE0E9oaeX3Bc5Qr6xkZW4ruTXLsCfsrXWPRGKBiDTF5WgcDyiY2hiUtoGqADesGcbstwhGTxoSPWESsSqGcN6kVCySCMrtx/JAdnKnPZcaJEvW4uDpXfzxQRpkNaTblmpDIvHgCHbh9LQyPGfT1y3MatDUHiQSKhPwG1UIK3eVRF7jf38bqVaP84qa7ufyy05RH/eOPP89Hy9fj8TaQL9b49ncu4dEnnuCdd9/mFzffxHN/fIb33nmHUCDMl4/8CgsWvKEY/3vsuQs333Irv7z1BsJhLyPD/Tz80AMseHUIw4DWFrj22itY/vFqnvnjH5mz7Ta89PIC9t73C7z1ztsEIm4KhRqHHXwIb7/xARd+61LVet9hh51Zu7abkeQoi5b1E4qDNxwlV7K4+rofM2e7L9Dd04PHJza9cjDqY6/x47a5Z7+yFqwTTzb/LOeD7Pr/nbS2eu79Pw9Tm9j5n7fc//mj99l6xKcG6LUhXn7gVwR9NsVsUilZYqL0CQioexkbrSqVjuYvUbVdpHNB9jhxb2zjUaq+dVJKKOgsISzkCq2E0WgB0wcrqgwd/TsCvTBkwboO2H/BaYz5NtLYEIfMGD/+4gtc8qeLoLgcGnwQblWt+PzSlwi3NyhwJl+Fxi4YGYDmGuQyEJoE5RqG2FX7bbwyI5bp8lgFfBEyRoVYQ4RSqpeA1w9SzWZFZhuApjB2oQ9N2OulGgxloLEVxEbUH4K0rcCXYpXHL7qdL1+5E+w0g2xmkKjfi1pM5JqXlrrEj+akmytueEVolRhWCaRqwszn0cMJh0GfLkKpnWen303chNA2sN19l8DkLIiOv7fMO8c9Sucq0Buh5anDYasaBT2DhwDeStTpQMSLGOleyraLSFBIzy0QjjOcXkBLPAzJClhd3DrvSc5/8ny1Mbr+xDu47K9fYsPAR0yauBPYG5xxg8Ry6xEsq4TlKqnKXTI2PLVtwTyTp3/+MlFvlQktQVLDG2iIRYhGW1SFHowFsTSbfLm8WfqedDYdXr1Er0plLgAtVbZKSxuv3ustdDGOWd+9VoWBiee+tNTFZKaelCesdwHuvwf0ugWuYFipKBJoSzHj5ee1E75xij2aHuPkM04hlAgr9rPkgndNbCfo1bHLpc0qdAcE64DutjyEtShmwSAQ8PLqX1+DmptDDzxKMcZdtRDVoo5tanhcNul0L10z49xy03d58OHb+cYZB9A1xc0Bh+/AxpEltHQESeVGKZYsEg0zoRanVNRJJbNkMoN4vAZNTQHiMdn52dilHBG5kCRkQbEppWocJ1w49mrjdjgCWpv85ZXyUwG9QaU6hi8QxiRKqRrA7WtCc/vo612r2u6zZ7TQnPDTIM+peUiNlKmZYXRPCwO9/XRNCBGSls9wjtGxAi4JQgknGBlL8dObbmXXPXbk4EMOUFnqsuPy6j5mztyKnnUbiMVlhibHZZTJs6aSGeghEvHSu2EdwxuHaG1pZ2P/MNNnzCYUijA8MqqId/lSjlhDWO0SvQEfVaOmEqL6NgwyY/ps+jYM4PH6eOjh3zE0OsLAcJHjv34c02dvyy2/+g+Gxkr84MofUTJq+MKe8Rm5EiKOa9Kdr9Xu2hZazvjXddJZHezH3ez+vTz1vyfh/eNA42zhPp+h/+NH7LP7k58aoFsjvPnYvQR8NpmxQaxKGb9HIxrS8XuDFPO6Ewql5zFdOqVqgj2/vh+Yj1F2rVGEW0NNkgvirI1eKmHJjDzUSqQyiXfn3k5iDTQ0w9sFOKj3OvCuo2Ktxxdt594DHuDUX10Ak0wMu0BJixCVijyZcWbMQrKTF7BxEL64HfQKW02AfyZsGIKprZBaDU0lZyaf0SEyATb0QmMQIgakU7A6A11zIF2GBi8Ex2C0H+ITYeMwdIkKqNkh61lhWNoD4pshRXmHZEwkHf+LnA69gxD0QCQCyRwEGmGgCDNiEO9mSfEjZga3Vn4Yw1aOSa4OcsUNxNbo9JzyErERWCPk4AfOhzmSlFWCJQU2fu8RvIvBnACtz54AM4qsZpBpdKEl22F5L0xyQ5sPRoehbUtYWoSgDS1rQNZo2bisMyGxA6ztAc8wzBQnz16QfUhBgLwMVt6R44nlq13F1sqYYrBja3iN7XC7zufPty0k7KnQ2RpSFbpPd1Otukims8Sb4lQtQ2WCqACtcUc/GWFK5a3SycY98wXAJWhFebeM69SV979p0rehB7/PYb5LBS4zdKnehd0uRDrJu5ffLd+Tx9Rz3x3dudiKC8mupuxjxS1OO/Ws0+2167s598LzmDiti7W9axWTuq21Ca1mEA/60S1bgXq92So7E2m9u2seXAUdT82jdOUfvPchuVSRPXbZDw9xBnpSZJMm0VAD07ZopVwp4Q+VKVUHePTxu7nl1pvZfTc3dz/wQ0rFbrLlPlqnNFLMSQi8l4C/FberQeWEp1JjpLNik1qjsTGqfOF1q4yvnEQTQK8DuAJ2EXsL914iTmVE4ATHKDMFReZzNOESmqKHTexigUxeTBIiBCLtSv9uGiWKhVHK+UECXsnpDYE7QDFjUTWChKOTVOhLNb0Wq1pE90TRI01gehQR5M/PPcdrCxdwyXcvUlGlU2ZtSXJggHK5qt4EyVdvaW2nILOVovy9KSIhDy0tUVzSWjMMCmMplbUuCWzNre0QDJDs7yHR0UJNYmF9wqp1Y1QMKiWDoD9MPlckmmhSQQpS0b/59lJ23m0ndt/nQKKNE3njnY8554KbeOoPv2c4lSUUD4/LRjYxYx2z//EPAfTxfzsGNE46nrN5EsKcTPH+nQr9X5+/b5KtfV6hf3ah+h97ZZ8aoNeGeePx/yAW1kmPDWIUZEYr15JGwBfCqzdSqlTJ10apWC4Ms5n9zjgE7KcxtW6q+CjaJTxahZhiXovts0lSi5FgEo903MzRT/6adUefRq0FFqbg5CePg+lSTWf41Vef5Zzff4+ytgZ/5zTImtA9whNX/AesB3cGOiZDoQHe6QetEy6+51z+Y9fbCJYhacLEPeGQX34FsknuOPplzDEITYNTbr8A6ObGY55lR6mpRyAlM9tm+Nr9R3HH1U+w7l04YD7sc/XZZFd0E43P5Ocn3IK/DM0RGByE8xZcrFrjF538NNO6oVP8ZSbB/jecxv2n/5oJIYjlYPuffw32zJGjRg5Ju3TRoLfRV1jH7NBkGCzy0a6P0zYE3V7Y8cNbILze8ZLvCbFq/8vx98NgAHbqvZhsbC0ePcRp8+9nl8WwRxe8W4RvPPFtaAhx05zr2DkIRjPs+eTh1Hx53KWJMBbmqVNuY2QEvFvAkj742aJTodwP1R5ISJvaRb5vFeGWFiyXiUsXOK+qiYXPnIfbeyGv3/MudnmEtoQPnwrZskiny2RzRRVwJZ1tsTavx9/KelQVwxdprUo73OVS5DexapXcdkGccCikWurSSk+OjVEzqgo7peqWn+vq6lJseSn+hOlez7qvx79uqs4dwrfPG1Std6nspe2ufePMU+wN/b2cdMapzJgzi1w1z+DwgPIkl/SwBsmKVaQ4iTYdN0dQZDhbAbq7JFFzXmVn6tF8SssX0BuU961X00kOwwfvL6e9rZVttm9kbXcfk6YmsLUs115zLmuWv8DZZx3KzrtPJ1/pJdElwFkln8nh9oQoFG1C4QblLTw4PKyCSxoSkqsexqrkCWkFdFta7lKZC8g4tDj5tyLtiVfwZj7ACrbG5+wurYxLS1MpCjg2oscmYFU9bByW+YpFc2MEXTeo5FMOy9/lwyV/m7uBbF4kBznaWuS5DCq5KoYp7W+TUCSu9JXxzg76ulewdt0aZm81W1m6ihWsrsuuSl6HF90TYvXa1XSv+QhdN5nS1UZzY4xYJEwpl8cvKWqW8BREWlElm08TbwiruVE2m1FOdOFQBKNaIxwMK5Kb3LzBILlshkizWNQaDKfKxBq7GEnaHPu1y7j6uivYbqfdGEyKY54TpOMEwPw9sDtOcgrKP2nLOzbAqrZWkpJ/HZT/seX+P/+pz2Vr/87R+2w99tMBdGG5D7Dwyd+SiPsp5pJoRlXSEPDq4kUhmQkNVGs1CrUkJVOjXGnkS6cdBNZTVF3rMZF5dRmh10ZlY6uUZS6qeghvroGXj7iDfc6+AOIxHjv3WmY0w8fDcMyyi2BsjAcO/w0n/OYC2MYnPqTQHeIv37hG5YMcces5imz3xME3EczCgR/eCrX3HTmXfzYLD/w+TWNQDMG8F7+u1qF3D3iIaBUGY7DnQ1dDYDm0N/CXve+gtg4aErDjM3dB/q+QcHH/OQ9w4hUnQ0MAgi28fcjVWDrscu9JkIix+IhbWTcIRyw/H4oVug+5i1g/9OahEoIvPHwhH5xzE00j0JuAXd89mPWhYSYzS8nKynYVj6YxUttAW2ULVsz+D6I9kJUxdxTWNTvryuw0dAmxfSSEPbeB+JNfxuhKqdhWumH1Ufej9VkMTYZdb7oY7CLvfes2phY9/HaVwbcqp4DXggUZ/nrJU6qj/qVHL4fwCPedeYeoEzn17u1hro9CbT1muUosNAPbHFABWALoCtIt+xNAf+2ut3CZKfyuEm1NIeXJIuNNt9dP0ShSNcWh0zGxUfp/2TTVLMV2l28I8U3AWSptkadJsp603mWuLsAs942NDKuwMqnEpcKWylta9PJZsuElNrae7765V4GTTucmnyvhduubSHEnn3KcnS7kOOLYrzB11gwC8RAr16wkX8gyZ/YsLNHB2ZYCdQXo4wu4LOQuSyfuTWCVbBa8spBqwWSPXfalNT6JSs6FZgTxugOSW8KKFWvZcectqFg2mfwg8SYf8VCVW2/4Jj1r3+KaH15IqNUmmVpOtEnD7TfIl9OKQRiKxCgUTXo2DGPjp6NjKqFgA4VsGp9eFJ8fVXGrCcb4DL0O2uKx7tTnql5XLHjR1kurVlpkWNJKEtmIn0JZw3KFCIaiyo61VMjg94wrPqUaL5hYrgguT4LBkTLp9BhvvPYk++27Ox0TphAIN6oUtdRYWslZvH6PdOlZtPgDQpEQM2ZuqTJ0Fy58m2VLV5LJlpkxc1vmzdtezezfeetVtpw+kUmdrYQDfhUCI4Es4Wic5OAwwZAff2sDYz1riMVDakPhdbvwSeu+WCI1MkpDVxdj3WuJxqN4ghIJWKGGF7c/QdkM0NNXJJV1oXsbiTd1UXMHqWniGVDvXmwC90/0ZOMeBONiRcWl2NStkZ//dG6bKvTPdeifzjvwf+9ZPzVAt0Z59+kHFKBXimmHL4SBXSsolrtVC+P2erE8JaqWh0wuzO4n7otdfYyi3o1w3AOuAEHZWkvruCD66TD4w5Dx8Zt9b+WUB3/qSNPSGZ7Z60rmzILJt50tPtP84cQ7Ofy5azFry9HjHfx1558RGoX0JNjv3ovUJvvdb/yY+FoYjsCuiy6GRABWV3nxoBvYKQfr0rDtqrNBr/HxvLsULW+ZB3Z/7nroXAt2FsYa+dOBd9KhwZxf/hB2NLjhhCtV9/nSBy9HKq/Hj72TnUuwohf2XXchFFOQ6eQPX72Wwz84W6nWVu14O95+0Fuh8+mbwVvhT/tcwg4W9MZh28VHQNxDLlsYn3Ebil2eZyPhsQYWb/M7OkY0RlttZj15NbTLzsCEoUb6Troe31qNNYEiu4xdQ0lbSkDmzpVpLO68kUQVeqbBbvdeo5iGL+76HSYPg3+uzsQ/HaPW8te+9jy+ZVArwxf/9APw9kDE5MFjHuZrTx0Inf2UtRJlo0BE9487w0mH12G5CxVRr8xF187j+dsW0pbwKLOz9pYIuWyaSkWjqbWdVC7lSJ+rxqb4VtnCuNy4pTs8PkMXQBeym6xVEvUqlbpU6FJ9i2Zd8khGhoeYMkWC0SpqFi42sAL48m/l6T6+Yahr2+uBPwLoY6NpVShKxa9a7medeaK9vq+XE047mZnbzqFkV1nfv0EZl0xoa8Vt1QjqOmaxiF0zVPiI2AcWy5JE5qYx2kR6OEutbHH9lTdy2olnceDe89m4LkUs2IpbczPQX6BULtPY0kCs0UXZNCgZWbXziZopqrkBYo0ecqUeIlM9mIXl6KExbE8SLQZD/euJxdsplTysXDFKsegnFulkUtdk8JRwey21i6nPGCqlEpWKgLWJrtnEI0ElRXFZBmFx37dMxZYXj3RsYYAKJAXUZqGm+cbTg6QjUVM6e9nU2FLpuwOgS+pQE/f99nGWr1iB32MyNAjHHrc3u35xT5LpvHIdmjJrBiOD/SoFrad3PaFoBLfHxxbTZnPBNy9i4cIqBx00lVdf7eacs49nvy/txlVXXkq5mOO7F51LLBwiHAhSyhfV/KUx0URfXw/xhhC2ZpJKDzNpUgtGfqNagKQdscmiVzZejqWipLqNZaQN30nZCDKWdTNl1i58vLQXww5ju+KEYy2MJpPoXh8lCQqIx8nk8sTiUcplxzhC2dBu9lk2R45AUDYD/7WX83+35MtJKvpLOXmlvVTPd5YdqpBEZGYkF4Cc2EL6kPdZCCQqcahYxC8kHRUM9J8by8jYSH6PWbOpubwYWoBk0aSieYk0TaBq+cUh/797mZ9//3/4CHxqgF4dYvUbf1ZyMjdVrEqJoM9FzcgqwyePW7qJbrwRIUDZePxTmf6lrcB4Ejy9MnVV558QtyiLBjuk5uoI6znQzO/mX8Ox134TZk2AviFeOOJnzI7AovUw/8WrefaIKzl0wdXgXgueBBsO+wXGSliqwxELrlOa7NePvJzIGqhMgR3X/Ai7tBGtW2PBCTczbQ2U4zDltbOVp/z6/X5DLAVL/bDHCzfC9G6H6LYqw0vH3UNHNxSqsOM7l/OTc67l4l9fAM3tUKrw9N5XMXO9ItLTIxy8oJCPYdQP5/3xdPA2smiLG+jU4G0fHPrCL5Q2feHXLmHCaihMgK3fP55SLEOAdshIf9+E5jAyDQ9Wuvh4mzvxrYPkDNjh99+HyWko5aE4lQX7X0VXHwwEYee152JF+lQhxkAD729xH1u2+ni9qcL+D1wOepGHDvoZOw46HYq575wA3jJv7fEYM3KwYRACs+AtWR46oZKDM365Hcxxk2UMf1Vc2yJqRGKJh7vuMNDFzUSrbI3OuTx/xxtqhu53l/C4RBotw0WfKgtF56+5naAtcXhTPu2BeqqmU43X8+eV7WtNziVd/Uw9yEWsXavlEjVTwnFMVeXXZ+XymDohTtbIuvFMnQ3vMN4tyiVDbSrqs3XtnDOOt3sHBzjh9FOZutWWZKolegZ60T0eJk5ox2XW8MtAvlzCNqv4JeBbszEtJ2FGIkEntE0kP1bgr39+nRUfrOGbZ17CpJbpZEbK+PQwI8NZDMuioSmuYsCTuRS226QtHsKTTRLxuyjlRvh49Vt8tOYv7HvwdJonZSmYKynbA+h+m3jDBCqVEOmUH8tMMDpco6d/kOYpCXIV0VVCS3Mzba1iog/9vT309ayja0Ibk9qb8bttKrkkum3gdQkMWbjFxlDm76pF71OkN6lm1bxd/i9Vei5DsK0NO5XF1ny4/Al6N6a57obfcPGlFzCho43enl6lt3zhhb+wZOnHzJm7DfsfuB9LPlrM3fe8xFZz/Rx19NGEowmamidw512/xcbLKaecwy9uuou99tyHeMzHE489yOqVq7nisvPoXdfNKy/9hUqpwhd2/ALHHnMMP/3pj5Xev1DMsfe+u3HQATsT8SXRtfw4ea2ew+xEr6peVjCEWTIVcLm8jWQKXkZTFvGGyVRrEQwzRo0Afkn+kag+y8IXCiljiJ7eXhKNDY77kiaALh+Ox7wcG6fn4Ryvf+2mqd2tnPj16EFpR8mtHiEoJ67c5LNcOHV/ZDn3An6RnDjv3+eA/q+9A5+VR306gF5SVd3a11+gUhxDF9azUSbkd1EppRQvxaM3qo24P+YiK9W3exIz95mNVXsKl2/AkWyp9KUAVsHG5W4SOQl2IYPmDnLjF6/j0r9cD7Ux0AMwrPP7na/mi7MkhRICnbDzgxfCliFY2c1Tez/IbA1KUZh712Xg8/PigZezVRMszMDRA9dAZRQyTbyw+xXMHYJyE0z58Erl3rZs9o9pLcJHMdjr3XsptyxmINvL1MgO3Bj9Pue2NRIUktUvT+DuH93E6c/cKIYU8OYiXj7/PvY2fAyNVGh76VLH7GbyXAi7KYy9Syg4gWXb/kjx6Sq7NDLraukgmCw8/XIaPoKGeUE6Hv4SzEhQS1eVaohqDXwVDM8Qnlwz7837NW15PyuCZb70/Pdgy7xTTq9w8fqJdxL9EPxbwvSFp0LjiMOmH46zct6DuNOwbBIcIWS6SQ38cf417NinU/GYdD4yH6Y0sPrg/8BcDFOmgv+Gs2A72awPokI4pjVhsYwsSSVvq40M4G5OqG6M7a4olrusbnp1W3Tvt1lwz7uYhSGC3iqhgKRzahimTtmoUTJLKtyqKdGkCovNAV005yJbE/CVtU3WLBWuornw+3yqwJCfl/uSoyMEA361vtX15fJ9qerrj93cTEbFqnolvVNTZLhCvqw+fxLOcvrJX7aHkqOcdOZpTJk9k3S1RP/wIP5AgM4JHaoyF1Kcu2YqQNfEC1hc2HQNl8eN5bKUFt3IWTSH2/jhZT9m13l7c+z8r5NPVvDrETb0bGQslcEblCxuKFRKeIJeJjQmaNbcJITSb5msWvMe7yx6mq+csD2hrhHKhffwx1PU7BypdAWXqwmPPgnNbsKtNZIqlunN9FGhogJO6mR/ZdgAACAASURBVAu/ALokxsnrrZULzJo2mcaIn2ouhWYU8QmgC0PbI5aE0mSRvZlj2yjAIJVn3RmvIlF2jU2QFV1lGMv20d03yrcufpjfPnANifgExkayNG61La88/Ajre3r5YNGHzN56Fi/+5UWuuvYK7rnvXgWS++53MDt8YU9+cPn1PPHku0ya2MDYcJ7LvncZBx24N2+/9Vce+O3d7LnbF4gFQzz/7HNc+K3vcMH53+ewQ/chk01z0knH89Of3cA2227FhZedTnV0IbqWcubcnzinKSNeBeijY6M0TeiiJpaK7igfftTHY0+8xPHHn0VL25b0bChSqui0d3bi8ngJxuMsW7GScDxOY0sLaZHIKF3/3wK6YxerYdkC6P9q/KrTNJedpmomjGcH172O6/7EihPgFf5BYPxEdqp3YYfm8/L6Pgf0zwow/6uv49MD9BTdb/yZSnEUj8tQXbxIUKdUGKOYL+NxN6J7/QTibtL5Gmatndn7zMaw/4AnMCxDU8fK1Ruimq/htaNCYGG4kqbFF+bew6/j1B98DXaZJRojGJSOVzMLD/g+WgmGYnDUM8JyFzZWK3xY5s/HXc82YWi7/hqJeSN5/Q95dwgOeP0OCK2BiBfW1nj9sBuZuAHGQrDdh9+DoJu3triO6QF41wsHvv5L6BwhxyiRdQb4t6dn6zOFO0dfKxz01tXgH/c61xO8uud3iCwHTxfMeeN70OaB9QVoayITTBEreHhrm+tp3whrNdjntV+DXeaV/c9jF2+YZUaeHQa+D76NQKOjia+Jk14OfDnY6OWFefcxVxQ/msEO79wCwRXgd8NanSXH/pzwR2B2woxXT4JJaUyzhJ5rZckuD6DL7L4VDnjiUvBYPHPkT2hdC1tuBdHnz4TBpdx62Bvs2gWp9bDvn74LejfESxA0oTJIwZcmFJUKu1EFazlJWEVsl8TImlTlrTTmoXsv5MNHPsYsDRPyVvF7xZ4b1XIvVAwK1QKGWSXsDynTGDUvF6AVQ9lyWQF6HZhV9VytfgLo9S6kVO2VkhO9LY5y0nWU+bnM0+Wxcl/dp18KHGUfO75OOlV7jWxGugPjxjayEp520nx7JJXkxDO+waRZM8jXDDaOjSqWuGglQyKCN0z8bpdy0SsX89SsKh6fB9tt4Yv46OnZQCLYQnusk3dfXkSqL8dx809Cq3oI+8P09Y6ycWgUW1oO8ZgC0my5iJEvsMMWM8kPj9He1kg+n8LtGyUQHcD0fIjeNEylsAxvoEYmI2YvTWA3Uip7CAUbKVsWJXcVPeRViWZDw8P09vWr3UpHeysTJ3Sw+IN3mNjWTHM0SMTnJiCpaNUiVqWIy+t1tJefkOiELe0sSQrQRRcQCGCOiIdvEIJx8ukSLl+En95yBw2Nkzj1pAu46oob2Gabeaxb18Mee+zNFVfezB57zaZYLnDN9Vfzs5t/gScY4gtf3BPd18Avb7uXUKSZSy+6jDtv+zWmUaUhJmlrYhRQZUP3arbZajbLl37EtVdfz+GHHsFBBx1MoZDnnHPP5IYfX8/ULbo477yjsIwPVJCMMNFdn/goyyjBabsTDiqi4EB3H83tU0lmLBa8sZjd9ziYYtHDRRf9ENNyco1nb7Mtp597Pm5/iOFkmkAkSqUmGziHBLd5y12qdNuWhpjn36rQhdAheb6y85QTvd5aqree5ASXHaqc3FK9y4kuJ7ac0KVinkjESXv6vEL/V6H0s/G4TwfQZSyXYs3rf6JcHMGvW3i1GrGwl1JxjHy2iCbyW92HN6opQEebxFb7bo1RexpPcNiRlvlC4BO9tZCh/ODykCtnifgi3PmFH3Dmw9+D8gh0NEIoDFYM3hlm0Q+u46M8nPDyVWSGFxGbujXkpsCijbx+9OW0iEW8G1an4MD374F4GWqL1ayc0Jb8cfuL+WLZTZIaU1++QgH6m7OuZGYLvO6Bw/74I8rRHvxSkFQ88FGZRQf9iCYPdLfDno9fBRMDMDQERT9PHPpDdrBhXRn2fONaaPGCFoKebpiSgIqXZV+4RO0pjFaY8dvbVet5yaHn0JqBoShs88ZZqkIvlTNYNTch8XsXLb2Y25QjLNrxClV4p0ow99HvwJZimCPe982s2edCJmd0Pi6azFl0DnQVoJqCSiuL97yb+DCkwzD3+ZtgeIi3T7uR6fJnDcPufzoUZksMdoR79voV09yw543fgIk21HqhxYaILO7iF1CklHG6K4GYxE+LC54zQxdM0Y3t8PkuYvFjK4n4hNQnDPUiknkigF6pCY1OCkFbkevEMEbWKBmNymi2WqmolrusYbJmqepZfq/L/UmFLuuXALpdM5Uxm5jCyBxcxoliKiMVuDDX6x1KmanLxkAepyRy44VQJp3/W0A/99SjVIV+zClfp3PGNIqazVAqSb5YUq3rCc3N1MolEuGI8nYv5OWNquLze6lYZQq1An5/kLb4RDYs72NG62xG1qdoCrTQEm2jmK3gcfsxajZVWyMY9wtxk/X9FVavXMEu28yhnMkR8kcUMSzaAutWPc97S+5n/lfmoukjeHwCUF4s20O5KgRCG9tVYSwzQqwpgSYBB5qbqmFRrBgYNUvZ4Xk8OhsH+rHMCjom7U0NdDTGMUp5yoUsYX/AkWTJauKSzaSjsZcL07G6tdUFaAwM4QnHVBiBZM17owmWrljLo48+x19fqjL/0Bl89avHcPVV1yoWuxj9f/krR/D+hx/w7AurmLdTnIu/dxkTp2/Nog9W8Ks77mPN2o1M6dqC/vU9fPmIQxka7OWD994gEHARCwfZd6+9WfTeBxw5/yu8+OeX2WOPvXjwwQeIxiOsWPkRX9p/HzW3DwXXo7ukQpegFpfwbBxOgFIkiGuUSOBMhodGaZk4jXJZcpDD+AMJ0mkDs+ojnanw7Asv8srCt/BFGjnr/AuZOWceY9kiVcuhFNYJcgrYRfEwPkOX6vx/T3T+R0HCYdaXSw75ow7WUonLXF38ieVDLgohi8iJXD+ZGxsbKZVkB+uw+j8H9H/0mH82f+7TA/Q0K159jnJplIBuERAn0aiPSjlFqSDuXpJaqOHy18iXXfgCM5m9/1wsmaH7BnDRgkWFPAbFYoE2mcvqYqSSASvEy0dfzz4//A5Mb4fqKLkIBLwB9EKIq3a5iJYWOOf3l0GrGNFsgOwMnt33Eg5deJcThiIS1rIJvSMwuxm6stSqfbizfn69/0/YYbVDet/6T5fAFhPp3+d8kklY1AInLfwZ+FIq4ISyC3JBXj38Mso5WBKFi/96PWXXiAIZ7CZYleKPR/2QmA2L++Gc128Eb5H7Lrmar99/EyxZx4L5tyon2NUu2Oe+H6v5/JJ9zmVW1JGbTXzlCiivpdbRjDvcAUMboLUTVq+EnI+FX72DYB/Mm6XDjVdAZxCKGehL8sHxtzFD3Nq9MPnFb8FsHYIGfDzCkhMfIrcIZkyD5l9cDKNFllx5Gz0lcM2GQ353FGhDDo1/wOD+r75AswUH/nI+j1zxNCOtcO4tW1GWVLREiDJ5Qgh/Jo3LFIMZJwynJGFjlbn4/Rfz9kNLiAdq6OTR7IICdFEyGZZGzVXD5dbwaTpm1VAktjrLXapxuW9z8BX9uczQxb5X7q97vqfGRmlpblLrmjDapVhRhLmIGN5Yn4S4yNfyPXmeTSBvKZZ7vUJXTPuzTjrMHs2kOPbUk+mcMR0r6CdbLpEbD1XXTJNSNkNHYyNtTY0UCxmlswwGAxSMPJlqltbWdnxWiKE1o8zq2JpUT4YPFiziiAOOJDOapbmpHd3nI50vU7XdeIIeMkXxSujHLKWZM2sW5bxBQ8xHNrOB0bHF3HzbeZx59mHM234qb775Gq0tnUzdcqbyE7atJBVrAH/ERSkjOxQXtktXcgLN47C2y4appG6+gJ/R4WGSo0NEgn5VrbvtGjWjQsQfwCXtMgUIFpar7nwmznjjrH5lei5zXR2rUMEVS1AoVPBFG1i1qoeAHmZixxQV4pAcS1GpGLS3t+FRiUQm+WKeqsTMhqIMj4k8LoFpBfh45QbWd69nh21moVPlqace4dSTv0aiIUypIBetSTgYIR5pYvnyVXg9fh56+GEGNvYRCPk5bP7B7LPfPIrFZbi1LJqt47KkSpcPwXQB9BqZ1DCxRBwCEpsapm9NL02tkyhXNbyeMJWihVsPEkm0sHj5Gq7/6S854NCvcuDhX2XthiFCcVmwJAFJNLb/u4Rt83Clfx4qNFzyXpUlYMCZncucXE5mOenXrl3L5MmTVQShVOhyostJLSYK4ntcyGfxqDjHzwH9nz/2n61HfGqAboyx/LXnKRVH8OmmGsc1xgJYZk5lZAuglw0L22tQqLgJhWcza7+52MZTmL5BakSpSCNP86hsdDc1NqxdylN3PMPAAphegHwaypPg0td/RYEkVao0VKWICPKDQy/lut9fSXF0LcFJ2/H6Lt8hlIL3xyA2FQbFjbUBugJBFvQWufDtc6GjFQZHlEvaXw+9HK0I+Wmweg3MrMJBT1wLnW7QcmJZBkJsjcWgFoRcmMePu4AvP3QVdHqwPGlcRDCHxtADrUoH/9hxV9AiPFs3fJiFb/7pKqi4uPfkK9iyCH4XvJ+CJpF8r4G5HVBaD+UQjMyErz33E9XOzhVziuluL1vKrZffpxj25TXQakHUcLrxPRYkJoFwlSsD0F6GlAFj0+GDElz36DEQaoHVGt3fvYX1q6Fmwowt4UMhFr7wfWjIQuMY6dElxJuaYbgMbAdDBk+f+2vm370XJEYgqoGvCTHEX9r/R2ZO6MQjtY9RweV1HC/FMlerbIPPdyGv/eZ9Qt4KPncJ77gO3bQ8Sl1oak4GRjQQxhIzGam2LUvJ1sQwRgC9bv0qV5ow32WGXg9wkfa6VPK5TJpYVOTRumq5C3CLdr0es1ovYurgrixmx28yqqyUHQvYOvNdO+34A+10Ps/xp5/KhOnTVItWIt8lU1vmAElxoBkaoqMxQWdbqwJ0t8smHA6RKUlikAvTqOGpBgjbMbzFAPmBAh+/+zFfOfgryvNX8wj7T6NQqpI3pF3hxrDdVGolNvQtY95226DVPEQCbpIj6/HoKS6/8mT22GNrdv3iPJ55+ml23mk32jsbyRS7aZ9kY7hXq4Qkal4nsUcclWoapZoLU9o8ngCax4/b66NSNRgeGqSQy9HYEKVBGOeaNIslvtxhbwug2y5pLzukL4cVb6NKcklIkr9BCB66j5Jh4Q6G8SYS5DasIyIyg2wRt5xMqazYATE82E9TazPlWlXlw+v+MGVTR/PEyRc1Vq7uV239HedOY/2aZdx//31899LzMatFmhJxJXHweUMYZWGBx6mUDf784kus6+lm2vQp7L7nbthaHrc3i9LTWwLobvUhNr2OILYG0YDDIpWrwO2hZntwRxsxCgaDG0eYOH0GvSvX0NzehTfcyMuvL8IbbmXKzHkMjBTQ/QnF7LQlitDWlWucdDWUyYzqaKhogn8RHTTl/V8qldV8vJ4jLCe0GCu88MILCrzrLM8jjzySOXPmqNZUc7PEzkqEo1yInwP6v/gGfGYe9qkBenWMjxY8r1ruypHdqtIYD+Cyhdgk6ZshVZHhM1V33R/YUgE65h/AOwYIWVdmsBkqWoaoLtavNhTTUBSntclOlzcoqSQyo83jFSMV0tREY9w0afw9MCBpw8o47517OamYwYZsRXk8ecvQaaiONQe/9VOoDsJoFVq2gLwNg0PQGodIyOH6+G2q2jDecDNUJNltBEJeh5Q3WOKO46/nrPfuhEIvBKSClxCOCVQLebyhBhgR1lun4/0+JwSD66B5ChRNGB2BoLQZYiDFXUcTFJLQPwrxBjAK1Pw1hkMWzf4WLMnAEH/6bNUZN1SkjS4mHAHVVVXxpg06hewKQlGxok04661LCHGjDl+gKjkfrfDxapjY4CSkiTe8PGdAFrtRKh0VRcBOlxcT98+CPsGcOLhFxdQPHvkbpjNUyRN0e4jokobXDZEwNbMEPgFKJ7DWbW6Lrn+bV+99h1iwplruuks2CWLn6sESs3mPTKU1VRBqlq0AXbXQBTMkeMUwFbFXOo+KvS7Vs5jwjcvRhADnzNWdcBYpVOTnpJiRtVC+L+uc/FvAXm7qMYrz5dwEyG3LYbvL88tNO+Ok+XauWOT4k79Oc2cHNY+bimZRc0trVqNqVOjr3UBLooHO1haKmQxeTSMeCpPOJ7GUWqNCa6SDWsZGy7npCE8gqkXxmn7skk0xL9Z6OsFYRMLS6B3N0Ts4TL6YZcd5sxR5LRKIks+kiIaFgJXi5lsuU/GqZ1/4bdYt/YhJnVO59Vc38u6Hz3LVj77O9O09mPl16MJOV+MMl3MiuH1YmkfZ/sp4vGxaNDa3ks3l6evvU3m07W1tuN0ujGKesEtECOa4pa3jeibJulKhK289f4Dshj6iHRPV17n+jUQmTiQ5NIzP7yEkPTpDjAOkPVwm0dWFlclg1Ex8EWGRm5SrFsWqvL6IMncpFF289fYyrHKRhKfIutWLGRkb4tvf/zaF7ACWbRCONFDMO7KscrGKW9rkEnpgVygK876phaGe1UTicqJI7rcPl2q7C846lbTcDGGQaiYev4uqYeJxh0kmszRN7KKSHkX32Lg8AvRexjJlWqdsycBghkLVg+5vJl/2U7OjWJZUzVJFS4tdnkROoHqzfXN/97ot/Lil699EsdZPxc0c50RmWi4TCkecsYlpEo5EWbJ0GXffcw8nn3wyr722gPffe4+TTjyR/fffj0w6pSp00eGLbaMj0duUD61ObKVSkCtICHQeNfIRlYKh+UkVDKqah2jTBMq28Adkgf389mkegU8N0I0xPl7wPKX/xd6bQElW12f/n7vWvvW+TM/SwwzDDDAsIyICigpqEjUCyqICYVNQjGKiEfMao8YY92CioEZRMS5RUXCLooiAiOw7w2zdMz3Te9e+3brLe76/W7en0eQ9b8z/PZPz15rTp3qqb92qunXv7/kuz/d5anPg1dG8FoVMDEt8VMW7OxAlRRM9rlGqi6LYCEecfjxB+3a0RA23ZWKq6pJQqvZToqz8vLIVCabXwUId+sRIxGdhcY6+3mHaxaeJifyq26FtZGm5ATmroMD4q3/0Ls778KchIVZk0sOWFV+Dks8XL3w9sxvg7df/OYyOw9QMZDOQlUkUg6Y4gwnR13Coah4Zyc4nPL7/hr/n6bmwGu0V4ZKbPwgpHTK+Gv8KqjNomWEgw87aDg5LH4Fa2MXGVPrP8RjihJ23ekO2vozn+baSfp1zivTYYhkrznViVyqcFgHHBLPeNIMC5g0Hkn1QnsPNCThJ8tXBlOqn24a0zwyiMWIwzDCN2izJhB96mItnuQi/OGJT2qsURRPJMWaLFQYLa5SfvVRtPUostPcyKMFSR4dyP++65EdyiPmH754OVoXphZ3k+45UczmG9PRLM8p6tePW1NRVOKxjYHnHoxlv5c4b7qc35xG4ZTwhwQn3CgcrniCe6CURT1IvFcP2oyTAoqYqS6OYs3R73hHQytyUunVH0KJRNiFVyvPkJ9qHyva7DmLyu2TrUmaX7Dwquauyu5j8GbYSE4v+pl100TlBcWGRN1x2GevH19F0GiLap4YRW3bA9gN7iGXTpDJp2tU6m8fWU59ZJNb2MY0AJ+WxWFlisDBIpyq6SWma8y1++LUf8/Yr30lQ0zGCOI4rfSiLstfh0d3bcW2Nk7ZtwZsFrSEuNTKD52PHWuhGlX+/9et84h8/xPXXfYZ1Rx/H0sR+4kmfv//In3PPg3dz479dysCoTtAsocmJqyw+Q6AQSFZSMsJY1y0C3VC65TPzizQdj+HRVaQyWaqL0/TZDrYmJ2B4gKR0HmafUrKSmfWuN7j6PhRaqp+QPCfBSkW1H3TTwJWTkyC8wDX5AnzqTZ9C7xjoOZaWXHoGNtCsG1z7yc9z05fv4KXHwMtPP4FSu8m2520lM27jekI8TFKpFUllGorspom+YSC663WVD/u+KMj5xOMdLMMKfdo1i3a7pABRLtDKfBHNMpROcTwuM/k65ek2BeEDpHSchQmMtI8eM5ieXmJgcFRVE6R64msxqnWLptOLpq+m2epXM+uFgQGWqgsU6/tIJuMUUsPs2zPN0OAqEsk0CwuLqjRerZZUMBFoDoZ4Blsi+qOp4yukdt/TVAUkn4hTLVcwYwm1sHV8nVSuh0eeeIqbbr6Ft//VNfz8ttv43i03c9Ub38iWIzYyPbVPSf922jXyGZNUOsbs3LyKhpWTkW6we89uNm85klqtjuN4+PKZkCAlw+x8iWKlwdpNR1P1E2FF5w+3Q3oEDg2gN6GzoHroMndeK82SSej0ZBLM7t/HqtEx2o5G03Fpeh06moEWS3PMac8BcxHXm0OzxaWrpap6KoNTg09qUjmsKas6YDfglXRseSJECG4uVdciE1tFc24Picwon3rJVVz5iY+CkLXmRXdch55elS1/6s1v48ofXwfVGRhdA+V5se5SfhASazeU5lm4+okHmSWVgd01fnrF+5Vsu2BwLQmX3fkpgsp+tCEpPy91bVXl+lC1SnT5F8SW5Z2FCR7KaHsYXjdDlORJkikVDIvYvVzU3UqdkK+M7u+yJqrAuqsmLY8vm0GJRKo4zLXwVaVPgNYI2wQSqAsOSWClFuZuG1G2Ew4VoUmXzII3lqZJ9shMuQf1IqRW4U1O8A/vf0xNFL7rPevRV49DawriWRXkO+UFbDHIQfCuorzyxC1PvVFnCzhv5uZP30Fvb4uE7WISI5X0SWaXaDRaNMv9pGK9dDpLJOOhUpy0C0UrQ8A5UneTeyG8SXadiMXVGiWVSPm/bKeY7cmkYrfL70KEEwCXNqM8V1qNkr0LYMv/I2KwALtk+DHDVglRBPzaBRe/JliYneXKSy5h4/haxWBvBw5eyqSiOdz1+ANsOn4rI6tXM7lzD3k9ScLRGIplVcQSZAJK9RKpWJJ6sU4iiLMwscgtN/6Qa676G3rsAcxAPMY1sHVqmsfTB/ZQ05psWX8EmYqJ2ZSRpfC80M0mdqLNY0/ew823fBvDiHHFFW/GMpMksjIhso+LLn8BZ7xsPX965rNJxDvoIrDfzcoiBbMQbnVqjTZWIoVux5kvVVks18j1DtDTN4juNrBac2KgF144kpSLdJ8nVQIj9M0x5dKMss3fuJe/p7P41QqNZhVNxuEsuZwCOq6H5xnkC8MsLTk06ha/vOtxHntsikJhjXIXnNnxJB9802t56uFfUXFdTjvzefjZeeFg4nhp1bo37LA0b3RG0HybwKgpOprnScYs5ZolYkI6bKTJ9Q2B0VStAbGB/e4PbuX5Z7yQ8c1r2P7EnfTne+gZ3grTC1Rmd5PdNAa1WVV2ItfP7rvuYnzzYZQW58ivWU272KFcyTAwehKXXPx+dk/WOfv8C3j2KdsYXpth/4FJaosOxxy5TfX5b7vtToaGRth6zFZVvOrty+J4dVpOjVZbuA4+uiHRpkXgy8igp8x/ent60K2EIuDZqTyuZnHXr+/n5h/8iA9/9GM8+OCDfPub38R1WrzlTVcqLsQ3vv5V/u1rX+aqKy/i2Sccqy6IVCrJnj27GR4ZVvLAE5N7kWnGbL4PLzCoNzrkC0PUmmHFqKMnaOhpOn8A9EMK5upa7SYw6jpWMtPhT0yHmB5w3T9+nNm9E3zzxi+TscxQtVLKm13G7+/0AYImtGZ46o4fYukOmhB8jbDdNrlrJ319/dixJAtLFeqil5BJkyhkOPIFp6okU/rEnieC682uy5aiRan1IvLHNoxItKg7eRIuVF1pUAGkAR546Jccd8ypISgeKPLZS95Ozg19RCQRS/SEsPuGz38cRvvUlNDDD/+SrVtPhMZiWC0TMzVlENq1RJcDWpWprDTXHX8Z473Q1OAVX3ofpHxYPcL+pZ2M9BQUjP/2LfpCwvHUyOiqm2Z2Gf2yHgoAd5Md9cfIPbFrreyHNrDLUzdh1tRNjiTtDrNw9Xd5fKUls/pdwD2sBqqpnUh+XG0r+hiG0gwQgy3Jdp2Feex+0ZONUd7+kDLFiq8dh9oi5eI8ubE1KghptefQbV+1K9viOy/tRJXMecTdZ4H1Tu76wj0k00uKW+G3Zfa7gpnYg9N0oHE4hcwY5fIk8YSmQDhiogtgCwjLj5TPI0CO+txhoh6eIwLUch+J0Mjj0b6EJCf+6NH20f1yNcAPiFs2rXpjGfC1Cy4/L5ifmeH1l1zMxg3rFWtY1I9cG6p+m0d2bUeL2/QNDZGwEmStJLW5ElkzTsK2CCyJCV3iVoxOzaEQK7DvySm+++Xv856r30fCyxPT0mrcWwLWtg0z1SUWWyWyyRRrU4NYThhohqdDGzsV0G7NMzG5m0bDZXz8cOKxNPNLkzy2/Sd88vq/5M1/+VJefO7JuPM7FaCHMXA3kuuKjofFcx3NECC0mFsqs296DiueYmztOvryORpzBxA5GTmp5bOr/rkeYJh6COaiWxuVS5bZ3lIOEOCW7Nei3mxgGEEYJUrQ2qhBR07WGK1yi/jaLYg48zeu+xo33/S06puc/Nzn8LqzzqS8+yG++LmvsHrTMOe+6bU0tEnsvKgRZbHjGi1nl+r3G51BdCkWGdXQ7c5LKtMZW5yGtBiVKZ90oifUJHY85hZc3v2+a7n0jedx1PEbaTj7lY3i/h01srEswxvH2P/Yo4ys3cSdv7yPY4/ZRnqgwN4dD5HMiMaAQ73lMDS8hVu+9yCXv/4bHHb4GOMbj+WYbdt40R+dCnqbZr3E7PQMO3dN8vl/+RLNZptXvfrVnP3qs0D3sGJS6pZyVhi1GiK3qMvFYWMEOrauMT87r3pX8XSO6z//JZK5Xs573Z/x7ve+n/WHbeAtb72aWrXMe/7XX3PMUZt59Vln8pUbv8QjD97H8ECOd77jbdSEIGdKqatDubSkOB6tdotEKktDyE2uRlK4A77Jbb+4m8MO30zfd2IeEwAAIABJREFUyFqa2h8y9N8JDP8/ftKhBPQnbv++WrSzSR0zaOM0quyd2E0+myeX72V2vkhVFudcllg2xebnngC+QyeoYWUFbCSblBUoEkEOy6fyo4uSVojg4U+3zyoe6sK1aeEQJ4bTrmLU2hhiRyq7k36h9JSlvFVcCjUzbKk6dvDTwg0S5fg6uiJJiaYGtGTkOyxok5DFVtC96kHDVzrsjI1AfREsFwbEWzyJ58tIVphhhg6UKyIrlRQLaHZdLJcFpLpgLdLZFH/j80d/637eCOSjz798v9JlUY5h+COS26H1RvT3aD/RvaRL3aqpeo5DxxPSmtjCmdBaDAODhGTsciS630+zqNYgYgKQDk2vhmVI2rGkRMbC7Fz03FuYnWPAeCs//vRtxOOL5LMx4kYPht5As3ZTKdZpLo2RtAexzCZOp6YyaZnIkWMlEzpSKYy4P9E4rmTw8piAvPTFlZ67UjWVkexQZ0Mel98lgxf+kDxXsnrJzJWHuvTqZUROHjctZWQmgC7bK5b7ay45K5ifn+Pyyy5lw8b1eFKO8B0026DlOtjpFI8+8QSlSo1cNk8ilqBZbTLYO8C61atYWNhPOhlT5Vzp9fQmetj18G5uvvH7XPPGd5PR+0hoKdXLEHagtGbqQcB0ZY5KcYmtaw/D9vWDs3V+GyvmKXU4Fa3F0lRniqTTORx3ic/e8B7i2RkuvvIUOq700KsY3Qz9YPQY/aahWTGVpelWnFqzzd4DszRaHTL5Qsgij2eUeCmBjBm0CJCLSmT75Dm6slMM44Ou65iwvYX+2R3XaghD0grnCzWlqNemVW+qoDJmxpT5ykO/epDhwdXUSi3u/dVDbBg/giOOOIqlmVluvembbH+qyUkvHOdlb7kEnN2QMkHPUinPkUgUFaDrrgghSO26HpLRgoRyvKvUFygURilOglPX6cmnsbJ9eFWD1158NZ/83HuxMi6+XeKee+7lXz51NxJ3vPdv3skNX7iRHbsWsKwcLzrtxRx19Gb+7gPvVOtIpe7zjmvOYfW6I/jOd+/khi/+HJ9BhkaP4AMf+hjbdz3BO9/1NmqNOY46egvnnPNavvSlf8Wyksqn/aitR/E3f/u/sOMy6mORSIqkrphbuDSbomwkH0Mnm0oTjydUe+RHt97GV77xbexklrUbpJc/z7YTns0b3vAGtm9/ku9865sszs9w+SUX8/nPfQbL0Jmd3sffve89BDJL6jmsXT3C4vy06q/LBSJtk2K1oYA8li7wyJO7uOHGb/DKV52nzGmavqWmIv5wO7RH4JABujPHIz+5SZHg+goJdK+J165TLRXJZXKUyjU6nkYgql/pFPFsijUnnxiCaKcUMsm1zgo/gxAQw7KwtBGNZeGkaNxomZFsapTbJQqxHO2gju1raEaYkbE4C5ZwgkwhmUDPQAi2QQ1XCockKbcXyMlCJQAWdgxDM+HQ31ppplCR5/bD3ikYGoRGBYS8S4vJqUmG+ofRCO05FSCsMLIKA5LQtjPq8UaPKaKXISNTM+iGmFxFAU34LqT5EMgImHpc1RRXgPSKwKf7uAC5PE/dq/VtRVbeBXD1mPpblOG76JqL67XQfJ+EmkbS8ZsV2o2G8hn3feFH+VhCGNTiBNQoN4VMbJIyLFrMq566iY2rBMpaxLytoL2B7177I+KJkrLOThj9xGyPWGKWRsWhPDuIQZZyeYJkSlcVwqgcLv1x0VWXUrsAdDS1I+V4OZ7SkhRAFoCXbeQmQYBSXm021XNkfwLe09PTCtAjcl2kqKk04u2YYti3G81lZU3t3D97WbC4tMRlV1zO+Ppx5SAjRK7wYPi0Gy3y+QKG1Oo7HkuVKqVGAyHSSQJ7+Jph0jFTbefUHDJWlqmn9vOzm27nytdexXB6LTERW/DCoFOR0hMwXaoxMbGDYw8/DFuCgcAKGdS6j+s1MS1flVCXFmXOPaMujHhGgo2nsQeLkN3D1GM/YLRfbBEOUvmXlyV1XYUAIoJFwqDU01malTrzSyXK1Tq1qsP4mi1YpmiFS9lfvnxR7qnjew20oK2yPlVw8g016y2lGTXCJT+ai2NWsWImnbZOo+JhBTlSsT6Clkl1qcGHP/BRRMysLw9HbV7N8089gWxvivvuuo3tT+yluhTaDmcHBzjr8tdCSnomNWK5IerlBRJxYbFLZC9z8FI1EECXkz+kdmhJi8psm1tveown7p/gRc87jRNP/xMlsHDhOefxxrdfwtEnbSDW43DfQ49QXkrw9a/cwmmnPY9HHn6cNas3k00P8sNbforTcjj3nJezecsI737PX/P2a87h2OOPJdBT3Hbbk0xNt/j1fTsYHFlLvV1jYKSf573oZD59/ac544w/4cs3fo2zzjqPf/nCDdz/wNOce/4f8da3vZl6s0atUVeTE4aRUFm6iE64bsCuHTuYmNjL81/4Iv791p/TO7SKk5//Qj74kY9jx5OcefbZHHnkkYoIJ2Y1H//oh1mYn1EX7JuvehNf/cpXGRnsZ6A3S2VxhqQdsHXLRo4+cpPq8c8vLJLKFcBKsVBp8+Pb7+GhJ3Zy0aVX0Dc8Rttb7ngeWkT7PX/1Qwnoj/7kJlynwlB/Bq9dIeiIe1qguCl79x0gk+tFEy8B6XtaGsf/0RnIKIlbmRFrBwXoYWIb6TVEJWr5v6wVjoI0XfWcJRlw8VRVUJ4RY640SSEvNtFNsvF+5qtT9GcGD1oY4zFXmWYgu4qas0DSTrJYXqQ/N0qHqnpVNdmiklgB/RUlcgFBqQaYWZx2CTtWoFadIy1e5lKnVxR8efIzia3PPB2jUKF7360+aJqYmohSY8gdekYlQu3AwwvEOCt8XjfUWb5Xf0cSsq64VxgKhfrqeOonJJNJcBQC/MHsPOSkC2pIxl1uL6nqRy4pBEGx2WyEqjxSMhVzGrVmajS8FqZhYUtVhAa2ep22quSLm5qp2qbHgXYRd99wp2LQm7pGuxZX3h69/R1iRhavvg5TS7JQfBT0mgJUKZ9LoCPALlm23KRsHgG6ZPEC5NIfF2yVv0lmHQG6gL1sI8AuoC/7kJ76SrJcBOjyOmoUTqBBsiNptQh/6JIrzglm5uf4s8svYe1h63GFdecFJE0breOTs5MU54vc9rPb2TExScXtoGfT2Pkcxx1/FMdvWq3EGJr1Bl7LI2tl8aoBT9+7g1edcR6dRQ29HVNlZiEotCW6TMNCrcP2HY9x9BHjpGJxvI6pCFO23dW07dRU1OJ2xCbOVCIxswvbGV7TZufeH3DEsRptZxcxdTJFVP5nlouUhSo6lVpDyTcm01l1igjjWUxIRE62WJYR7SyFfJJ0RrxtXbSgqUA98NtoQUf16yTqDYVbQmBXJXe9jWsvoZkanVYMv50hldmgRipmHtrHPXc8wC9++nPy6Tivv/Q8BrZtgOJOyErJoAF799Gq28wXW9z7yKO8/Nw/xRyKsTi7n56+EbSEBY393T6SKL7JlSsnqvSVhMRiUG+1yaTWsfOeCh9775fRO7Dl8E0cvnEb3//Jj3jlBS/l8G1jzDR38p0f/og1a07m+9+/k6O3bmVubpaTTjyBwd5RrvvkVxgojHLCccexdes6rv6Lt/OZz72ZteuH2b5zF9+5+eec8ZJX8eiTe/nZ7XdR6C+g2TFO/5NX8vFrP81br34HH/rQJ9CNODt3TbB5yxYuuvhCxtaN8dgTj3Hv/fczPTuHpscxzAT1WodSqUJvoYBp2YytHVffzeDoGp514klYiTSaYamFR3x+hQCyds0Y2598nEcefpDDxtexccNGHn9sO7+++27V+4wbUgaqsjA9weYNaznzzFfQlJEQCexjGTwrxXd+dDvlps9LXn42yUyetkR7v1Fm/D3H1kPy8Q8ZoDeneer2H9Bxygz0iWXxgmJeSzuxWpYmtEEqU8DXDebLJZqew3ME0JM2tMoouzIFNmECEalOqua3BOCxBF7LUcGsJRmVwF9bbDcDYpasJy1MIQoosIfp8n76c4Nqj1PlKXRDZyQ9pJjUC5VZhrOj3Z50U00XIaVY8cWWJ8u6Lpm5TPwIMU3ahnqcOa+i2o5COJNAJYHB4t4DDEk/WaRrJeONftTH6K6jwtbudEIhE9UikMRLmO+eAhHPE+Mk6WtLhSIqg4fZt9qFiHXJWFq3dhBW9CM7a6nAyqx2DV31wqU6EOb2kqX7IjEu6658jm5f/WAWH76GjMw6QZ1kIobrtOko4lkMQwhZAnLRczttZffd8SW5c4kl44o4K226lBEjcMRPwkINpUsg0BwG60x+8lnJ0Kuq2+HULXU/PGKQihdol0cUNj386K2ks+G4WcRGF3CXbFx+ZLxWKoWSbQtYy7GU7FuAXABdMm0hw8lz5fGoAhJpu6uv1Q1H4CKhmpBcHCrNScldeF8SBCiN9zdeeUGwZ+9ezrnwtazbuBEzZmNpBnHfxK+2iDs6fqPD3Xf/msC2sft6mW5VmSwvccoLns1g1idphYQGMzCwiZM1c0w9cYDjD3s2WkVAycKW0pEPNemXZ1Dz6Nt3PM76tcMUcnncjiGTDIgviJynzVZV+cQaukmxWKV/JEOtup+Hn/o29z7yZS5/83PxvSnSohKnyjXRLeoFdSPmhGgs1xWIKxantFdSGexEkkbL58mds2quUQRKbEsCCkjEDZJxg7it0WnXQ9c19SPA3rUiUWWuJiSqihnqttOYwSB6MML8pMO/33IPt/7gDtaNrVMZ49aj15CINcjl2yTidZzOPPbYKkgNM/fIdp7avYdT/+TFkNVpFOfVfGEqHQdXelRy0UlFQAIBGUMTloOGF+jEUgXaCzEOPGHw2Y99jVU9o+hujKm9JX756DTD6yA7Boc9K8PUUpVKPYMVH+RFZ7yUhx6+k2OO6Sdumjz98BInbH0Rn7/uy4wM9nDXLx/kCze8hXyfxM8On/vCV3j8KfGEhvMveDmnnfE8/vJdH+CpSYdTTjuT88+/kI9//FPMLZTZtXuvaj+87qILeN4Ln8fcwjyz8/N4vk42308+P4htp9Rasrgwp7SLL770cgZHRnn3374fK5Yg3zdAsVTBMENyhcjjSj9PLl7f7dDf18vExD5WrVrL3PQc2bjG6qEC5dkJPvGh99KXS3DhBecTS8SYmplDj2eJ5Qe57otfJ1kY5phnn0r/0IjSWviNMPCQANrv+4seEkD3m9A4wK5f3aqkXntyMcpL09h6oLQqpvZNkUpKr9pEt2NoUrXU4bBTT4J4l8WrqnUCyF0wV4lqd0pmmUwWZe7de6VMJhAswUAJajNK/6NTK2OlsyxW5ujNyhjZwT7yvAL6PjqNCpbMgVerkOmlRVOtazKOrUktXjHrBYA1PFNjzmkSxGKkKVAMFhnV+kI+n2xTa4HMqncfWQb15X76b5yVioi24mpRKpsRi39lTzwqqXeJbMsNiSjD74K/WkMjH4iuuqV6DXl7zyzhHzwWK19HZl7L0ts8+BnktZSAgCjjqJnYUANArSMrKw0SMsljUj0WjQ75v8ysl6DoQ+IUnvzuz9i15xfksjom0sv2GRiSuqhFcTZOvRrQ05uh1aovG0cJQAswLzuqdWfRBZQF4AWY5W+SzUvJXcZvpewuj0lQoEbefF9tJwFANIMuAB95Xci3Es29uxIcCtm4K52tvf51rwme2PE0f3rOq1l/xCZS2SxJK4HVCugsVPnFzT/hstdeTCqRxspkCQppJmtlfvzgr1i9YZBMokJSRqdEx9YNqC3VsdwYT967nR5jgNNPeAleVSdtpxSgl5sedsqg5XvsmthBIZtisH9IAXpbMvyMlPoF1GuK2BSWj3xa7QrZIZ+77rqepcZdvOz8jbiN3ZhuV7p1eVmOouTwxG53XAzLxkyGry+VBMkIhZSyVG1iZ/op1VssLi5RLousrSi0JRVg5LMpZeIi9qQ6DkbgdH+X/0va5+Dr4rojJ2MOyxwkcArsn6zzyP2T7HhqH3f8/HESMRAJ+6pMaGgwMhoSywt9UKzBxAHYciy86vxXk8glyPQVaFVKGJqHKSUrCb1Vb8kj0B2lUiRFKT/QcJ2AmDdIvLmRD73rUzjFFqXZOgN945xwyok8/8yTePrA/Wx49hBaIc+NX7kdx0/z/Bedgc88ieSe0Imu2MOj905xx08eoFGpkE47vPFNr6FvUIh4HSoNGWY0yPTI8arR6NRI9a5nobmKpttDqxVw1133snvPfp5z0qnopsUTTz3BiSc/h0w+S1bGcHSbet2l1ZYxRSlLSR/IUIS3pZLM7geK22DFkkrpT6LoRqOpmJ5ihyvuas1GnUwqSb1WI5XO0WhIkCX6OTql2Um+/60b2f3kA7znXX9Jr6jutVrYyRR2podd+xf5mw9+ghf88Zkcc8LJ6nUiJ/jfd0A91J//kAF6a4bJe35KuThNMgHFhf1kU3FGhweVkqMA+vxCCV/TSWazVJo1BoYHmBcNB8MkHcsReFL1k16utAulUKz8CdUAmDxPeBxGTDTeZeqmpSZgBgYHGV87zHC/rWahJculXgEZKZVis1tTxWDJVGXNsETYStY4EXORrEdWpOIiFMQtUSMm2Chg7nWDBnEGMzTammoeUHTL9JkF1U5IWVklgCWjwLv2HMAVc62uXWcEDgIwAhIi8iR9XQEfySrlcQEsuSaTiSyturzXMIsU9zHJpg+ObIlDosgzhz14+Syyjadmr0WERWP1qnV0OqH3t+uGWWhIDLMwzVAmdWWpPczSw5skUr4RUCwVlaRqPpNV1QMJ/o0uHyCRjCsL6JAgmySRTlJviSFVi1QsS29qmKX5JdpOmY67SLG4C7etc8LWs3nw3ofQzWm1VktFwvcFgB3Vom1WUniOxcBQP/V6mI1HKm+qsuy6CpAjxzX5m2wTWa1GwC3HUh6PyHByrAXsQ3tUb/lYSva90iI8ko4VARvJ1FWIJjyIP3/NZcFPb7+dLccdi28YqgS5bnQNLzzhFI4b30J5Yob+dA+5TAFNKPiZOPvbNe7a/gj3PP4LXvrHW9hy9Bi7d+8mI5mvZuPWfarTdcb7NzKWWUtxqsJgfohqpR2e7HpAri/OxOQ0B/ZN0d87xPrxMWqiEaArx08WF4v09RWYn5ujtyerDnix+iSrt3i0nbuxsk/Rbk9hdmT2OIWclaKYY8QTikgSdOTk0pUPthqBNAwlMKLE37qyfJ6h05Yv3hYd8SSBbyrCVrXapFqu02622LB+DT25BE5zCbdTIp+R8bYarUZRadjjSMYoPEmZERfSRRzfF3WgFLqe5DOfuYEtW7YqAt5N3/oOk3vqDA2G8+3rD1tDPGtiJw22TzzNO655B02nRb6QYW5mklwqjkjvJm2Den2RRCqGHjOpteu0/HaYrTpt0ohN4Ub+/qoPsu+pMsM9KQI3xbNPOYkXX3EWBPtxM0UWWnUefrKIZvdw+JGbiSfKlCu3M1BIkQjGmd7j8MQDk9RLFTZuHGDrMeN0ghKzS3P0Dq5WpjTTCxU8w8RIWHjWIO3Y0dx2104eeOBx4okcRx91POOHbVIXj3Ax2p7YEkpc1p0KEHc2FdWHc6SiziUVEGHshwrxwuSVe009drAcLj24rmFO1I8LTDw/po7l5M4n+PZXv0AhCRee90qSps++yV1M7p2k6XTYuXeG2XKT4fWbOWrbc1l3+FH0Dw7SaUoFJsooDjWs/f6+/n8G6BY+cUPjun/8GHP7Jg+OrS1PtPw36iuSoXuLPPK9r+N7NcqlaSzDJZOKMdzfR6vRYmZmHt83lKGakFAFXYUsq9u64hD1ZJIEAiKSVQmg+57iGklA2pGxomRaAa6cg3JOD42MsvHwTaTVaJUsht2S/fLHWMHuVvPaK0vZ3Ua5ZK8qg5XMVFQ3O4ocJcRkQzNCBTFZ3E2TjpT2RZVNQlenTnn/HEv7Zijtn6NeLdM/LFLUHQU0AkARS1vAQwBFSsYC9pFKWSRFKoDSqDcpLpVIJdMK4CU7DXvJbWJxyVSTqpwswXhHKmzd60xAOWRvJ0KhnVYnbKt1OsqcRMBcyNnKIjkhgBw+XwBe+tPyuHpP0rMWV7K6aE04SitdeDbyfUiLTt6/yHALoMskklQN07ks8S7IV0otcskRYlYS329Qqc1SKe+j0xLdj2GlvpnJdqhVF3BaIhcu1dE6uUwPtjZIuVyld8Cm2S4rMI/8KCImuoC0gKwcAwH4KNuORGAigI4mIiJCojxfto+es1IpTr6j5Zn0WIxWQ9rDYcCk2hbv+rO/DPZMTnLu6y5gbN24IioJx2Mo3UuPmSYh4wCCwi2ZmWtTMWUmssNTc/t4av9DnPri9ejxGplchkZNJPIsmqUW/ckhnvj1drauO46B5JCyV830pFXVo1gUpzMd3TCZ2jtNrSJziDFymTxrVmewY0ImqGCaPoWePDMH9vFP//QhXnXeyYwf0cG3HsXOPUUi2QQ3CZ7V5WRIbzuk9kukHIohiKVwXPWsJPqRWzQe0PE71LxaGEVL6UVLKva4GJgIYa7VaGNbBpmUScySE6ZFJi0RcwPPrWBJ36udB1HEk4hRN/ANU7GmRZgl0OPopvRF4sqF6YnH9+C7NvlMP416hy1HbqLjVXh8+4PcdsdPOO3001izdh2ppKU8zp26SP/1Up3ZT2Y4i18vURd9+nSSAwsH6O1N4zYW8coaidY6HrpjOwOpHOW5Gl//1x+gxWwue8uFbDhpHXVjfygWFPRSbfkUBvIsLD7B0GCJZmWRVjGN7feTNAvEDPluqmhGQzE/m25Ao5PASg6xVNOIZ/uUPv3ehQ6PTAZMzkgvLcNRRx7P6Kp1iojodDqkMinlOBfqvQscS8Qt4xzCjLQVfJs00cRgRQF6COrqfoVQUAhz4V/ltjyeiIkh56cfMHdggm9//Uvs3fEo60b7VG9SmO+y0AyvGiPXN0y6Z5DCyFqsVIGWJwRMg2wypl7xD7dDewQOGaB35nnolq9hGI4ijSlNC98hK2Ak40DNDraVxIzF1XoVUrU8pTQt462+01S9W+mRxxNJ0tmMErIqV2sUK1VqzRZDI6sYGVtNoa+PtIjEpGRkzMerVTCkFx8JrSgsj+a0Vwpahb3nSM65yyFXV4JpxJTvgxw/U3zNFelume8eqr3VmtQWS9QXyzRLVRpLZcqLRcrlJYbH+pQwk9xEarTSZWJLlingKfcCSsJWF9MpeX9ybcu21UoF2zKXbUJl+9BEJCR6Ce8pyjglIxc+gICYAI8AejwmM9qydoSe4bJuR68nsVMyJapzoeSpgLI8LxKPUmVp1yOZzVOXqofjqCxdiGKSoQvQCej39fWq1/V8X/0YVjgWJsGU9MD9Tpx4LKUq8pI0Ou2iqnr67SwyQu958piIe0nLWF6zTlyqzW7I7RlalaHdqYb2qdK/N4TsG2q7y3ETrJFjEJXal41Z3NCNTQIpuY8CpZVZuDwnEoyR4xWNucnxUNm7rtNpSytyBaD/xaveEiwuFXnjVW9hy5FH43UCWtUWVkfHaAWiIkhM5oZl/MLQBLtoGDBVqbCvtIPUUA3iVeLpOPVGnbT0rOsdklqau2+9F2fB5ZJzL8epuNhGXJ0M2UKOSqOC0/FUaXt+zmHfxAy9vX2MDCdxHJkDd0ilLJxWi2azwl//9dvI9TT5wPVvJHDuYWr+B4wdlqe9JLNwFrGElKE0dRFJVh5PplT/VQh18uVLxCcHU8GKbmAaEsF6dPwKjqhAuTa6mcG0CvhdUG81XSYnJ+npSbN6VS/ppLjbHKDjFFV5LoaN6WTAE9ceDVcdoxjYCQIjiW8kSeWGKJakhJKmXO6QzwxRqzjc9rM7lShCKpFiYnIHOycfJ9+T5cgjj8ZpFjnh+HUYXovFqaKak2w0Z+np76HZMbDTGbaeeAwPP3AHQz2Q8G0Szih+WSeWy+IdWOQLn7tJ9Y5jBYur/vpynOQSC80SC+WAyelpxtb1YxhVNm/sw6nV8Fsp0naBVFwyjjqN1n7q7RJNt8Oajds4MGMSWGt4+KkSSzWduVKNR3buY+d8nb7R9Ww7/iSOOeZZxGIZ5heW1EktQZ5oFIQLUQTWEnzJj2ToAugNdLXNQbhW8N2dUngmzHQBvYu/qptlJsML3QyY3PkkByZ3YmriU2wyOjJIT0+BREqyJIuWpykgL9XbdAJdTW+I7PBKMaJDC2u/v69+yADdXeTR730NOxaKjGhBi2a9TCJuq6kPUV8UQLdsucZlnLuJ47bVKJTwe3xHwzQF7A08P1CZuhDIrFhcGVJphqmy8oz02ZLJsGcsaCUlbqeKmxKutpi6qBw6bAEpLF+pjib19K4jpGrAyXPCbWNCh5NsVNY3KW8KEc4PMJWUpUFtzz4qB+YoHZiDtktcuADSKS6XKZbLSoApmQrNQKLSuqyXAs5qNEpGP7vELAESua7V9SkSpp02qXRC3UfqaAJOEbFLwEmAP5IyFVCSbDMC9JhMB/kNZYEcAZ0KCJxwf1Lul5J05LoYzV8r8pf0mgMNw0rQbIXZuAQXKnt3Oko9TQBRetRqfltAT9Yb0ySeSCiynbQapGUnrT/DFLKesNTboYmKa+M6LgsLU7hOU33XUi0RcLcM8T1PUK006OnrxfVCcI5IcRGgq+RD07rtBHe5P67K5d3jGAF9VHKPxgQjMRr5u+xXvgv5m/xfjocCddnHCi90VXJ/x7nvCObn5rns0tezcf3hqpUj5IqUncYQBkh3IkMuuE4ATd+n1KwxvTTPTG2SXz72Pa5420X4uke9UUPTNfoLA0zvnqG+0OZL//wVLj3/co474niaVekfdehf10er3KbZ7mBYoejMrh376Ovtp78/TqVcJZM1FMtcLqpcNsU999zBRz/xDt7xv87iOS8dZnb6e/QNaAReXGm4GKaMcek4nk8iHTKkl5aKygReSAdyDfX395GUEk6zgS+l7KSBqddUyanjmQRaEs2UCDuJ69u4vsGkzG8GHqMjffT1pmnUFmRPLS56AAAgAElEQVQYjkRMw6k1SGlJdN+i4xs4Uk62s9jpPizRLray1NsibJMmZfdSrNXIpXuZnpnjox/9OL+++0HmZ5uhdKzdpOM2GOgbolY+wAWveQHrVw1y7Qf+hX17YNNmeMWZz2eh6NP0Na5+59XU67PM7nuYn97yQ5wFizNf8krWHLEOyi3u+vED3HrbXcyU5zjnkjNZd3QvFVcyhoCm28CMV3HdMnrHIZfM0pcfUTPhkqF4fhkzXieWspmaq5IfOIqvfetRSo0hdh8w6Oh9GKkc87U6diHLUcdvY9PhR2EaCTpOgB2LY4u3uefg+jKFELGA5WLvElgkQxeSodYM+Qi/U5IsWbYEfW3iMSNkDQcOgSvjhtBTyIW2q6aNF4Tjac22iO6UVAA2ODSshGh+xxf//UXf/wef/FAC+sM3/6siPNm2zFm0qVeL5LJpVb7utGWWWjI6Q1X92p22Wi8El3XDQjfS6OIf4Qc0W23asq6kUgyNjtI7OAi5rPKAUIz3RgOv3cYQFS2Zk7UDGuKzreY7QmWL8OqQ1lJEChPwFPMocfiS0FjOY5G/ks54QKIuo2NiMyrZbMg3Ks3uZ3ZiH83FImlPpzG3hFepKyGvfEHMTXQWyktIIpcR0QnhyXd7zhHgRsxqeVweWwm4KwEmZpsqy5SycsTCFuCWTFuCAbn+IvCSxyPAF+CVcd9E0lQ6FSvHvsKMvKWyeCHMCgCKI2PU349K2ZKeNVvCyXFUACTAHI2LqWqC1F3jYcleAF5u6VQYJEhrRMZpXb+pRqXVWFzgEbMNJdGqieF2p8Psgf006jLGLKxyX601YpGdTedV4hhKhIeEtQjQVQLZ1WOXEnk0xx/dR4Avx0uNmslMv1RBuloAkeKcHBM1nta1jY6EZeR4qIqG+Kx32xjRdtrV5/5lUFos8qbLruTw8Y1oItHqirWmuF8FxHo0pUWwUKxSkfq9nNASGchJZja5+t2v528//C5WrR1V55VEsPlMHqfqkrMLfPLv/5mskeOqy/9cZaNSHhIyQ6VeoXe4j6nZErqZYHLPAQb6+hlfnw5VAGVsY98kI4OjNIRcYBh845uf5sZvvJ+P/dMbOPq5SRq1naEKnECCio4DRXSS+eWFYoldu/eoL1m+GDnRRf+7r7dANi3AJeWyOkldoi8PT4xBfMngNCU9GpihW5sYA8mctHyhfb29pBNJCvkcMdNUc88pU6hiGo4bp+UmMeKjZHrGMdLiopRVl50MlcjJ5wQtYhqUGwt85CMf5J5fPcJQ/7GsWjWOGyxQqy2yOLdIqzbNxRc9n+cceySVAx0uu+gtXPvPb2XTEZv5yCdu5Jf3PsK6zet55StfymDB4p1vfTduCf72mr8gbtTY/viT+E6em2/5GUNr1zG1NMGm40cwEj5HbD6SV5z5Ikq1JykVD+A1ZXTGUkp/mXSMeMJBE4ciq4YvnAN7gGK9n0986g7i+WexcevLyA1tQkulKYrNq95iYHAA20pRKtVw2p7iUhiisdyoKPMXBehKtlGkFaUtIj10iXglgpUMOQL8ECnCjPm3Xdafiflh09EwTLUYtNtNYjKhYUoUKye79P2a3QtF+BM2yWRK2bUuLCwpHoX0BwMRqvh/AFB/2OV/7QgcMkB35rnvpi8jiWjclj5km1q1SDaTwtRNKiWZC44pEww510KxNB9NDxShvKXpVFuyJnpksjlGVo3SJ0CeTnf73Mo7M8y4ZQGW81rNhYcmRxLuRjQv2fXBSfZQ/0IGzQTwXcUzUWd8V2vNx3Q9EmYKWo4i1ElCJYImi7OzVEUHvtFiTe8gnUoNvdNR659l29TaDeaKC2oNHhjsU+Ir4bUUEuEi6VK5l2RI+trSuooyY9k27PNKlcJW11I0ViV/0zXpfSfU9SZEY9lPRHaLRq7kWFqWHfptCL+8JmqbBr29vcul6ChLD4EwFJQ52IcPVDtV07pjzlJyNy01siaaJVq3vB8FEEIeC7P4MNuVm+PJGOKkai0qDRQMYmZSWVV7QtRrupSW6lTLkgBK8qjjtH0SsaQ6HjI21+7ISHQ4MhYFGstjZb6/XFJXZ80KoI/APcrIo88VVT+iPrwck5Vz6NHj0bGIQH1Z8OeKs68KasUKb77sSjat2ahcbfANTCtOXVxcTJ25colSXVRuNDKxOCnLJp9Mkc7YfOOWG7nv0XvoHerhxFNOpG+ojwfvf5DDx49gtGeMX/zgDiqzVa646Irw5JQvXzI3GbyKmbi2hRGLMbVvQTHQc7kk6ZRNMiXEMQ/bSCpCQjIWo1jay4c+fhW9Q0X+6r1n0WxPUKoX6R8eUFmYMEgbLYfZ+UVK1ZrqaSUEgAt5GvUa+/ftJZ2Ms3nT4aTEJ33/XgqmhyGgY0lQ4FJ1mohenETQeiypMu+FxSrNeoDnmrTrnrLpGxoYpT+fxGvvxzY12p0ETSeFERsh33c48cxqpfYm4g0yBy+Etk6nTtLW2LXnMa699sPs3HGAzZtfzHHbTsSIlalX57njttuZO/Akr3vNCfzxC0+ls2jxuvMu4XOffw+Dw6t4/wc+z/Y9M/SvHmJxaZ6zX/YKrvvEp5jb2+CYzSNM7j6AcDcuvegsbvjiTRQGx3jg8Ule9CdrqTTnGB9fzdVvuwjNnCCXlcnULG7Lw1XMSrFrrND2irhanY4ep9wq0GI93/3xLHr6GF7wstfT1E0Wmq4Sl+nNCeO8qkYOVS9KD/thUoYzdCndycIkPXIvbAOuEOdRRDjl2naQuRp10lf2zJcRV/XVI8iX/UrUHJbV1EyunPwSj3oesXhCGbOIQIP015r1prI5lOBLzGDk3Orr76cli81/g1f1X4OtP2z9nx2BQwbozRke/uG/kctYqo8u5KhqZUmV3MXFqlyqkYilScRlFEnad14YMPri2CcTuRZWOqPEQoaGh0kP9KNMGCRI7Uj2HGba0nuXsry02SRkVTYuAjBicrIcwi5PbHcfk1A3HAkWwLHE9S0yQ5FrSmRfK1Wqc/PMzEwr8SXp5+ueR8a2ycUTxIQY3Gyo0SxxmGx12pRqZRpOSyWXuXxaBcKR/7YAuJTJBZQElJV5SCqlfo/639G9dBeaDRkPO5ihClAJwIfZtBD0whGsqCQvABwF4jKXr+mmsreuVKrqPYyMjCjAlWtXnicZbBhohMctIoyFGXAoPtZo1FUZWoG+atd1s1ozbLdmMxm1T6n2iiumbCSfJ5bwWCxvJxb3sUSSmpiS3hUtHlGarFXqtIVPVQ5L7irJ7Y7VS8+94zaV7XYsER4/Fcx0++ERi13e12+W4iPAjzL1CNzVytbN1pcBu1tpkG0iolxUCZHjEk4HhAQ6RYx784V/EdSWyrzposvZMLxO9cwl6hJhj6rnsuS1mauVcQJPGbHnpTfkuNiOR9w0SK3L8IVrP8PM4jSnnXEa6zau44477mRseA3rhseZ3T3Pqp5VFMTiL5I8ls8eh+piFT9jq4eb9Q5T+6S8UcY0AzULfti69XiOQV8hS7shH1b8hCe4+Yf/yMvP3oSZEpm1NsXaEhOT+4in0oyOrWVqelaB+3HbtqkvOp/NUq9V2L1rJ06zoUZScpk0fr1CQQ6CyCyJwb3ZoSXuO1qHjjj8CYOy6ZNIidOZ2LvqLE63qSx5DPatZcumw2jVJ4jHdNwgQaMlPrm9pHOrseJ9tDsW8URBVRCkIiAsSfFqKM5O8YmPfYiHH92OHhviyGOPIp2XrLLCow88zPS+h7j0opN4+Yufx+Sji3zk7z/KW956LmvHN/K5G25Fj/Vwxp++lEsueSPXXP1efvSdW7nnjrvR/Q6rV8GqkT7e/a5Pcs01H+bXD2wn35/jT895PovFScbG+nnd606n2X4Iqb6VlqT6YROTC8f0aHslHL+OmTSwUkM0/FH8+FHcfp/Dz++b4+Q/Pp+KtDZsh56evOJZNEsNDM1Wale2VGnUKEubVMKi1Sqj0VGgHpLZDiruCRlRyojRYv5MMFc899+ohne73V0CnSyLrUaFnt4eRT7SRNvYcVVQJ+NvdbG0rTeVm1FMN4kLIUZYp5WyUppLpiUAE7vdPyD6oQ41DhmgdxbY8ZPvkE7L4lii06mqkVkJ+GXxb9RapJI5knGR4pSMq4brOso62czkoHeY3PAqBkdGukDewW01VXZuihKJEozpIARc9RmltN11NbME9JQAWjR73Z2/lp5vd+xNxuEkCJXzF80KleBqDdqlCvVKhQfu+xWmFpCOJ8hLmVtAtNXCadQJ3I4yi5L3K7OduqnTaDeoN+uKsJbLFzBNIXJ1e89dyVIB9GhkLdIQD6tgoWd3VE4XkCuVyuq4SHYcaZhHrHipWgiYOe2DGbwyXuu6kUnJPZNP4geuGk+VfUs1QO7r9bCEHzHH1YSSHyiQjwIESQSEmNhqN2grTftuQKRkaaUCEBLJFHhbsXD0zA1ntoVAJ9LTjoxRCwciMozypMfv4ThFNV/eqEnFRoINg0w6FH5xPSHwVRVnTDeTxOKpZW32qIweTQlIOyJi5ke98wjsBYSj31eWzqMKSESCk2MoP7JN9NmjuXT5TqJjIttrF597RdCsNLj6sjezaWxDqFsSGMrMpNhq4iZMZitFpe/eVyjQm0hhtjpYTZe4aTG7MM/oCasp715U2id20lYHsjhfoifTS7vkkFqbYvdP9zC+cZ1y22vM1kmk4rimT5AxmSstkcv1hhGGEVCtlNi5czuD/cOMDq7DNmBhxmFowMbpLJDIVeh0nqYZ7CG7WuMzn/0Y139uB8c9C97+zqvQTINdE7s5YssR6r0IuUGRBzoe5aUi9UqVnkKe8ZFhKAtb3QPbhZjcO3QMl1bg4ghdK4hjx/vx/Dzx+Cjp5GrKRSHHwWBfASNYQksIiz0HTQNfT6CncipSbIqikmdi2lkVtOzctZfVq/rJxzy+8ukPc8dtP2f3dI2W16La2IVmtMnn4mjtFn9x+fM4edsxdNoJLr34g1x/3QUUenr5u4/cQCY7zEvOeAn/8MFrOeboF/DogzuY2TvF2rFBxtbm+f53H+PyC1/LjV+4hXSyHyOpUzVmmZwv82eXnsa7rnk9bv1pmo0pEinxCg8vBssW29QOTbet3ntby1J1+jEzR/LkpMU3fnA/51x6FW48TtktExMySUMnbWXQZQBNFLEcYXdqXclcYWIKkIemNyrrVmIUoosvr6Xj6WFP8JlldslIwqy967OzjDeqEN9lwKs8x20pvQIhQ6YyeTVpUG20yOZ7qFZFmMEiFU/gSR+uXleCE512E1PTyOWytCXSX6lf/RvIthLqfzvAiMbxVm61soD/zGJ+VF14hpJNdy0/1ID6P+H1o6MVedkbMpOMT0LXuO7acGzt35bd1rpb/4fkyf/LTyOqYN4sO2+9CcOQ8vKcqqIJSPTk86pvW6s0yWZ6iCdkHrtNtVZXZeux1avoXb0GhkZCvfVlA5Zo0jLSwWiEWZcZ6rSpLDOcMFe5tjgjKuGNldoz3d/lE0ovNzR1EXGODkGpwvy+A0xNTDI/K0TZgiIOB50OcU0nIaqaYmxpShnYZLG0gBd4mDETK2bRcpo0mnUS8YRyk4snstTrTdqt9rJue0R+E9DIZDOKRKzEV92QuW3ZYS9c/h8JpHQ6rsrkpVoWjZVFgC7HURKrsC8fZpMKkGydRMpU1UtZ+yMAD0v+Ifs97OGHWboEDvJ6y6ppupTqy6piIjfTFqXP0DtctEbk+bJfeX1HDFCsmHJ2TCYSqhS+NF+lR1S3PFvNwjcbbVVWj8Xk+RK8uCzOL1EqFZXgWD4vEuTy5QgJMeQNeIHorKeXxWIEVKOqgvwurxNVNyKiW1R+l88R6wL1ylZCFDzJvTxfBGfkR0r6K7kGKkPvEuyiY6JdeP4bArfp8oYLrmDd0DixIKHm72RjoV4eWFggEH1bQyNp2eTsBEnNUpl8IF+Q5ilZvbAXKffhxRRa0WlYuqUWcfX/FdeZbC/lCkd3lTiARLSyHyfoKDGQWr1Fu+0yOrQW3Q8LTUJLbNbnGBhMUC/t5drr/4rTz15Px5rjyjd9g2O3wfWffx9LlTn2z07iBR3Gx8eplKr05AfQPBO3hQo25mcXyKZSjAwOkE4JvUTILk0SSfnc4nLmopkp3CBLpSHGHmP0DG4BMjRlXIoMDaeC4VfI2D3grAorECJ3mIC2UaEltnzEqXgJJioWP/j57Tzv+ceyuRCwlkmaUzv4p8/dzIH5GUxrno1HDlLuLGA2q7zq2BMYHRhiwWtz/yO/5sRjx7FjGjumZ3GqHY4Z2sS9dz3M+NHP4smnJ1i/ahw/sJicLvKB99zA2uwGGjMuq/tHmKlPs8/ez85am/d+7DJOfs42xmIpdLdC25il3ikpxmgyk8MJhDDToKPFsNJDlFtxfLOfXz24l51TZY7adgrjm46kpMpcDkkzo+RwD2pBd7//FSpXEViHxfKIwt7Nx38rOV6Gvf+ArHZw43CxU5dGNzI/CPTdifXwcdGPF4MJUYSThVUSHBGBcF3yovbT1ZmO9vabnftw9j0sioqtZzgZH/b4hWTnaTIpHSpOP0OJqrvfCKQOju6FWZrsSe2ru8//Swj6/9dm3WDmt0+BcHgxAvSkofGZT/4jM5N7+PqXvkg2ZikzjvAARs/+L1RZluOsKrR28tC/f02Rw2WGeWFhnmwmrUCkuFQhk+2h2Zb5cp1Utoe+wVEGBkfQRShJMg3JgJRnd3hmhCdCtAhqqt2jpm2UjaqAczh0JuIqwhWStU1eS507om4m542ynpTpHZVdwdISi9P7Kc3P0iiXcWSuud1Ws+eqVKzpqsJm6kLia9NqNFQGLoGuYYqfRQvd0Ign4oqUXK1W1PouYk+JpABFSMwSIJeSu4BIOAMuffBwdCwiZkXZt/xf/jYzM6O2k5K4gK1cbxFDXp4n+4oIY+H/G2reXTHW7VCYRbgucosAOCLYRWNwAmahsE1bAVsI0lI5SVAtldSYnLyGBBNyk+BBjrn0uWVfSjSnK2Er7zWqOrgdn1pNtN1jqvogZX/J4LPZDOl0TK0V1UqNWrWiXkNG4HoKBZaWFigWF9TxlOfK+NzBqkF4rCKSYSQSs7Kvrqat1FqkhfPzVkgKjFj8EatfHpdjJe9Xfo9K8xHXQT6rBA0r1fu0i15zRVBZqvH6i97I0RuPJWPZtGvSQwgjqYm9u0glY+RzadU3z1oJbFnAFeVSiCEhoP9ntzCi+Y9vkhl15MQWMSWpJhkBLZkNb7UpVxs0mh02HLYuVDyVBNqAtjDLbdFVb3Pnr77Nuq0+I+MioFBjoTxFo7OEZos0aouFpVkO33SYEioQdmKr3iaX6iVwTWamFmk2hZGapX9wgIREZYbGxK6dSrf+wIFFDCPH6S9+Nc95wSsgO0qn5uHbKRzJG0yThPpsi9huAhqjoZayBU4SXGMRD2Fw20w3dH72RJFH9u4jkXF4xUmrOdJ9imB2L4XV27jrF7fRP+CS7nNZ6BxgdS5HfkGHxQruSIZ6UMNwFtH0NnZ/mnapSbqWgvSg6o3JhS0z8z4pYpk1vO+aTzH/WIsRc5ipR58kmYtRHGgym3L46Deup+747Lx7t2KEH33SKEbCVWD+wEOP88TTk7R9i1zvKk7/47O5/ZcPsXe6yNxSkyOOOoETTz6Ncs1hdm6R0ZHVtBtOl5H7PxNrIrKIKkd1mbyizCT/F0A/6AUdQfJKgOgCeHfc8RngrhZmHU+zu4Aezf52g4yVgN7t/Uf9vSjgUDnc7zGgh4HSb8dtUetFAXrgkzQ1PrsC0DP/HUB/xlJVhWCS+75zgwJCac3Uql0PCddX4lai4y7mLH3DqxgYWY1VGISYaF90RWFMAfTf9JLogrt8Nun9BoEi7UrJWBZfSwF4KJkaClKHNp+B9LUF5SXBESJMs87j998b/u62lfx0yIAXi2RH9fiTsYyqikWkM7mXYEGqZLLuSYtARFnk/yvL5wIK8WSyO7selsEjMlwEzNEc9Up2ecR2j8a0RI9cgD0imkXXm+wrZKe3lke6BHSjnrq8vq101w2lEaL+383Io9J0RAaT/UcMb3ldAV8Bajl/RCVSlNLUOFo8vjyrHWX7itG+Qgs9YuhH5eumsscWuoOzHJCoZFaOY1eFTfYdMfclMZibm1P7HB4eVoAb9fUjoFZl+e4suozeRetO9Hmi7STRUNapprU8hy+vEx03OabS/pAgJAL9ld+N4ubLvLtMDEQjgVe94e1Bab7MxedfzvpVG/EbGgvTS9SqomsLhZ4MyZSIviRVhi5WurrMiXfCUYfACjPr3+1myHkaaiEIoIudbQCVZouiKBc1WgwOjmAZwjAM6M1rqufUrNXIJExVfk/lGkwcuJ9Hn/o5L/yjZ5HpM5ma3sPI2CruvPt2hkYL5Asm9eY06bSlemFuS8epxzD1Ao8/OUU+N6CCk6GBYXY8tYuv/etN1Ks+PYU1PP30NK957eW88uzXYPYPhmeQ7uO7TdAq6NZi6DrTGgKzoKJ2R6vjEs6Pu3WPeGo1X/35I3TSaXIjMdb3+5R//W+ccvThPP7QBP/69S9z9jnPZfPxY0xV9jCUTGFtL2JjU83oZFYVmNv1MA2nSH7NIKaj09lZpjAiQkB1zP48ldISvh4jFh/mpi//hAd/uJ3EvEl6ts2WDRuoZDrcU9rHxZ/+GN+6+wF+cft2Dt9yJCecuhnNcpWi1S/vvleNgcSTefbsnWXbs09hYmqWVas3UOgdpn9wjP6BVVSqDaq1JkMD/biNmtK4/596+z8Dev4gIS4IlekOnskhsEfZeZh3dfP3LsCHj4Qs3ZCyH94frEisYNAvg3p3LyFXKqy0/q6Xz//Ug/5feF//PUD/jYz4v/C64VcmJff9PPLjb+HJiBAB+/dPqXUtk0mTymQZHh0jW+ghJdd+Jt/NPLpBiFJrk954ZPDzzPpOWEWKEpqDNSWVpcs55AdoUkoX0BcmvOzOc/AX55nY+TT7J3ZjBK4CcltVEAzFWxLQFzMS6U3H4yla7TCgiLLPEKxk1rlDuVxS2bkQ4iIt8AigFNPcji+Dj4o/unPkUWk3EjqJerayjcoKpd5gmkq2VEAyGkmLMlEBcsk0I2OSaPtnjK3JfHU8prRJIgEa2Y+AYBR8SGYut8g+VABOQFAFFq22UseTEdmVI3Erx8JkXxHAymdSLYNutivgaCfi4f66BifyWipDlsy+7TA4MKCCEgkg5Hky0ibvSfYlFYCVxDY5VlHQEo3eRfrs0XGJxtnUmFlXWCZmhf7n6v3Y9nKAEPmiR0Jo0TGNgjdh8stxWa4Cyjn1uldfFrgtn4tfczl9qQGcqofWMchlc6q8IT0OSUR1ccmRaEDmMmXW2DeVlJ40bP5PgB71Bv6ja031UcMASYG5J9a/4hnQgWq7Rb3dptZoqC/YaTcZHuijt6BTXqqqapfILjqNKqXKbt7/0StIFppceNlZrBlfrTpUv7jrFwyP5Rhbl8RKziMclukD+0nYBQxvkMk9DXLZDTz+2CQP3PcQp578Ap574mnUKx4xK4/rWHzg7z6qLpjLLruEo047Ea+0F48adlajVtpNzC6r8p+pDUCil7ZlUO00wW+q1kRS6wW7n6mlDp1Mmna8yZDhk2w/wfz2x7jxi9/irl/ezVVvewWnv/w57J5/mpQPg0sy1mXzq+2PMHa4kApl7K2OnzFJGkniCyKhFFD2GzixALtHxGwslubqlPa2/jd77wFuSVVmDa+qOnVyuvne7r6dA0030CRhyEoyDHEcBURUEB1BwDQ66phQGVHGiDAi4zgqMjgG0hhGECQ10EjThIZuOt4cT451zqn6nvXu2rdPt4gz+Pl/Pc/81c997u1zKu6q2usN610vdj42it/d9iQOboSwtn8xalYLPx/ejqOu+RT+YyyL7ZkQDj3mJNx3/3+gp7dDQlQNp4XjjjsB3d19eOCBR+A4LvoH5uPYY09CV3cC4+NlOHXW75McYogoCymNnHD21+XlAJ2kIBLidCBdX4OelvdJEimAn7tQHYLf0xZyD4Nvz2cvVWqneAB+amGfVNT+Oo5/tvN6CWPmv+6htzdiegVn6NWA+gSevOcuNJy6lFrm81lQ/3tggHyURQh0U0/CBkhKY/mU04DT8kQ5joIySsXAN/7ajLk509CXbhXDbU7KmOH0lgqxs6SWCVqnjukd27Fl87NinKcTcfR1UXu9LvLOLvPElENllMmjDCk7lbUQSaTE+xePO8xzCggwFIp5lEpFCb1TPlXkVH0gJggoohbndlVjroFGh3N1Hpdgp4GK568Z1ZrNrYlnmmWtQ/Pa4+exdE5eas/9WnRZjyVmvoobQVITyFhOqvuB8/gsfdOkMLYT5cLwOiumhDDo583nmN4kFbZUfp/70aV4BGpNWuNv7jvKOZlkP5/5zvMWeVVet2Fi3sCAKMKxLzmvv6ujc04sRhtIuixP67brKII2PLSH3l6PrkPuXEcDunjrfpRC5+JpMBHQub4OxevIiR1SzHqOrx4/491vu9JzHeD8c96KqEn5zwjm9SxAT6fqgpMvkY9BebkGAh4QNgIIeQGYLRWWYLTolQK6ScYzS9r5bFO4xoKwywnqVXJAPBcz2QwisQgmJ8bQmU5gyaJ+0Vhn/QCBzaoGYFt1TBQexuf/8SoYoQpWrF6FzZvHcNE73o5Y2kCso4xY5zjS3S3sHtqBpYsOwuancrjxG3fixuvvwPYXZ7F+/QakEr0YXLAczbolXnskHEdXRwrrH74XRx+9Ct2rO5HZ/gCq9d3wMI18gfKr7L9rw2LDg1ASVZs5FfLrbCRaMQxvHMbKVYfjrkefwM13/Bgf/sLHsHxJDzoaOTz6y1/h+zf/GzyvipNedzDOufB0ZOrT8IpVLO9eA4xl8Pdf+hKOf+0xOPmUV8GMAZlmCTPjs1gY6EO0dyFoum/f9jSii1KwgiY67ASMoomJ52dx//fsCgkAACAASURBVA0/Rc8zs1hYjyJuR/BQtYrQBy/H84tW4dlqBwpeFLu3bMbprz4JtWoVyXgC6w5ZK7m9fDaPfDaHJQsXSmivUVOhIaZfWLZKGWCSeElKEGGY/XT5Y4BO/QG/f95LXEE7q77dw1LutUjVeM19rl+54vuqz+0xBHzXfC/P/L+R/91Px/lPOa19Mf3/O0B3gGYR6+/+qXiy/QO9WLBgAN3zGFYPABG2SK1IzTjYktPP19MfZ0W59G9AVKI0mluhKJ76h6Q+sgEacJt1pZUoim+ac9IUj3z6dxvwxIYNKBby6OvpRm93p/CTyoW8lNm6fqdBEjlDQXauJLHURcN1EaPaoe9VEwQ0ELOUi3nfVDop0QaWphEw2hushEJhlIoV8XC5aI3xdi+d6+v+3gQuLWOqPXaW67WTvQhyOofMfeqmLtxWGxI6PExAn5icECEeXdql1el4HQQzrktA1fvl3zw2y1FFEc/wZWn9c9OEOw3oZM1zn/yc3j1/a+9fQvueEoGhDrxej9fMMUklksKBUKx75ZUTfPU4t+vK6+PqJio6DC9Ebz/Vp+vQ9WfMofPvWCQqY8ix1Ypwen8U5tERBRoaXE9HMeR82TugXpfz4/bGhy7/mJedzuPM085FV7QHA+n5mN/bKTmiyakSYomwkMtM1tsFAogFQooDUnOFGRmKh/8EQKe1aYKdDxp8QCnHZ5twabAyTa/kk9B0ga1bXkAkFMTypYskQs8wt1kPwq4AbsND6kAXmx65Dfc8eDemZjMIWH14z3uvQrWZwb0P3QpEtuHsNx6HeCIM00jh5ht+gQfu3Y7rrvkBEvFBac6SL1QxO1tGLldFItGBVavmS37Kbc0gHs1jdGw9gsFhdHSUMDn9lPRPD4bS8ExbVPSaVNYJJhBEAlY+COQsfPYDn8PwWAnJlf2oJ2x84sufheE56A0EcNmFl2B6yMP8wTD6lkdwxd9dipnyJO744Y/xpiP/EqsWHoDzLv0M3v/xv8bhx65F1pnF488/hU2/exrRUhBnnn6OaLvf9qvbYc4PIVecxfmnnYGhZ7YjP1HB2D1bcNQMcFAzhoWxHmxoubhj3UqMHnsynmh047nhHE47/Ai87a9PQqXMkB4QsoGJ0Qr6e6Ool10kYyYyU3m0nDo6kkmEgwHUubLniuVfZ35vP5Zm+WOA7gqgtwNqO7z4wXN/It+LEkdSC1Q3PDaXUUtb7nQfz3suXzx3NEW2awvk/ymY+D9z2zZuQfsF/N8H9D+Q02APgVYVOzZukGe4u6cTyb4eBeaUzOREQ4EFesQkqVEumu+43HnCNMGapLGAn45RRh6/VW2G+JuTmOq/pgicTXilotSMO4Ucpra9AKuhSo/qtSqq1Yo0F2FZLcttpybGEaAmeDgsZVNReuHUC6deecOBIw1jlBiM1vhWeWIKnShd91CYIXHFkGbomCDCvDSbquQyeeEOtINvu5fNbXQ5GgFQs9VVtIGN32JzZWgazLQXr6ZpBTia8EUwkqeeIGeayGQz0mtDRxe0OIuqZ1eSrjrczfPQqQBRVmP9TN2RcjTtJes6bn1+PBY9XG5HY0C88mh0LiddrCjSHoFae/KcMxJMjyaSmJmenqvRl8hAPCHHItDyvFg3r/kCOgKiAVyfw0sBOvdFQOd48jjaWNKAznupx0CflzYqOM56vLievmZRmrvg7Ld7E8OTuODci3DwinVYNrAcqSg1ilnu6MGmMAjTOyY5vRCNYKPhwasxj9xCIGK/4hw6H3iDnWBcKiEREC24zCEEKC/K/7sIRQPIF4rYtWMHOlNpLBiYB6/Rgk2mfcNCZQroWgK45RmY8QryhXGxnDsOPAzTz47CsBu4+9ffR676DM449wQMzO/D1hdGcN21t+CM09+BN597GWbGy5JDLtWaIkdYbQBPP7MFyVQU8+alEItWUSxsxr333oyFgzWcftoquO4wAgNpNDM1KZWiaD+lAWN2B8xqHFPP5LDtyRE8fN8GjGZnMW62sOCQPnzwUx+GU66hG0ncdct/YP39T+PEU05CM1HAmy4+CztGt+FvL7sWh/X24tRjTseN3/k+rrvhS+hemsaOqR247ltfxeKFSzG7fRaJYBcOXXccvvPjW7HuDUfh1/f8GuedcBK2/u4ZHHHkMRi7/3ew/3MMZ3UnsDTSjedtC58KVFE59zxsja9AM9KNJcEgXn/ssQLOsUhIMsK1ShE9HSk41bK0W4xHgogx18W+v4UcQnZAJpY62Z2WLSp7++vyR3PobWDezsbn9eiKDU1iU01jNDufAXkCesMHdB261/VHagfqn2aztzPm1Yip8Pv/Tg+dMMuy6j+Ph96+17ks4z6PKcVfqmiV87CSCWWYCoCzbKqKENs3+8IwTqsOp9WEZ7IEjVUuVIBUXRYJ8KqlkAZxArmSEhWrrVUHnBrAkrFCHpmZKYyPjqCUmcJgZxJuld60ah9KEGPkk+CdTqakzlsY5WyUEokocCEwl0oospMZj2krspkOjydTSWG4E8T3dDpTOubac+V+EvEEauUaouGIhKJ1flqrnmmA0iDcDpoEyHaPkgBD4OR+NLOcQKNbibaT9oR1TrVRAXWls65BntehQZjGgtaC52dMvfIYDMHzc0YMhRDsh9J1rlkTYHneXI/nwLGZnJyUc+Z+eb4Coo4CeGrct7PIGcZnyJ2SsRw3XhOX7k6lZEdiHFX5Fi1atFeOXo+Rjijw/xrY2z10Deg0DBjG5yKRAV+ghuCt76dWk+O4cV86bcH9MQVBA0/Xqht/89YrvJFdY3jXhX+DV609Gik7jnK2gYBhIdVposyKArIuaaOyX63DNhcBRKyw1JS7jisla69kIZibRgWuWMDsVBaEa4XQNNl9XMkdshFCZnYG+UwGyxcvRXeyG6VsGRGbYiFku6sOhLnybnQNMuxtIDM2DdvugcFORKgjmvIwNPEkhie2oFYvY3R0Ft+68d/x3Zt+guXz1mJsJINFy3qlN7lDgimA57bswiGHLRbJ5ZnZCSQTFfzuiZ/Ba+3AaaeuRrH4InaPbsbiA5fCYv16qwC70ULU6AAmTWy88zn86s5H0LCCWLhuJVoLgIHV8xFLxbBywQp01tO47pPfwOhQGZ+45mpkAhNID8ZQb1XxnetvRvHFItwCsGtnBV/9p0+je1UXxsrjeMcV1+CWW/4BM0MZfO3aG3HhBe/G937yY3zs+qvxhWs+i/nNCAoTGXzxG9fj3m//ALuv/wneNLgUfYUGRrrTuDpcQ+CtF2MT5qFn0WocMdCLFX096OqKSmVDvVpCKECNewYSXViGi3qF4jOsbTXhtRqw+b1lSo90lyxb8Vr2z+XlAJ0SvqpsTKClrRZ+DwDsKTeTgKkAum7tquqlfcGcueYzCtC5rkC576kLm93ze8m1Mdv3zd/vn6P45zkrgvmfDOhzpWL7nmN71UH73+3rMdToQFSrmI/0G2YwvN50aghQFIXNe+j5+GFyBdt+ia4EEC3dH1C8cua3xRun98+/TQ/ezCQmRocwOzWOaqkghDaXYi/NOpqlLJLxiMgQk7PEqKd4ktJ7PIAUy+PYhMRXIOPZc6KnxgLbhnb2dcMKqpImPeErL88QYlw4HEIun5W/CYiaRS3CMZEY3IYr3imBh0CphVh0Ll6H33V+mvsmeBDgCGhaCIaf65C11GdTBS/I+m5F2ONxNbFNl2hxXFlSx7ujt9e11zy+jAcVINkUp1IRMGeIn+NDIGOouivdgYJ/3gRqbZjQMOI+eR4EbILl2NiY5Me1YSChc7clxyGgt5P96PVTuZTj3t1NeVxXrpfMd51u0J6/sOL9Bja6HpzXyx9h4+tUjV9JoI0W7puATslz7lMDur4G3SxHGwea0KfL+0RUxhfU0QaRcfnbrvKyU3lccclVOHDxGlhUO3MMhG2lZUC9Ytah8yFVE5ghTVsCzKFLy1D1eL+ixWjAigPVQhawIgiEE6g2PDQ9E1ZItbzbuHEDejo7MNDdixjb1tUMSbJT0lBUE7UAMpEdlG5synl7Xkg1VHAbqNRz6F6QxNTUEP7pphuwdes2nHHGG/HGM8+DW+REa8OjbGjQEDlHdnOdzlWRK5Vx4Npu1OpsrVdGMFDEvIEAMrMvYmz0WVz3jQ+jf7WH409agdNPOBRhuvYZA7O/3YYf3/ggkukeTFktXPHFD8NYYaIaKGLX8y+gNe0g+1QW9/zsYXT1rsDZF70ZnWtTQLyFSrWAb3zxekw/n0USSWz4XQGHr0tgyiziyNMOQc/CPtx623+iKxnGBW96G+rFJn5+329w3hXvxBc++wVccebb8eTDT6Fk2Si9sAsLnx/B67sXYE0gjOfcOr6eAjov/husnwnBseL40DvOQ1iYiWrSU2Vc6vfcD5PqJEVq0PMbArhGAI4Rlnax++vSXu6ic1F6kogEbURsE4XsjHRli0XDmKEmgGlKcw428WExKsUbCORmIChiOKw7ZQWSVthKJJKYnJpGqrMLhWIZVkBJWlKsgrk55aHzUXVVmdqcEcGRbvPo99dB/DOdlxhL1u83r20PuXtOHcmwjW997SuYGR3GTd/4OjrjlFyuC+AS7PaW7m33xklm+MPALpLEoqbO3yJh5rfuZWhdpWKcJqWeKeVqoNakQpiryq0EyDknkqzGKKO/D85DBHKHrZ1rmN25DZOjQ8jOTCEUMBAN2aLgxpSVHTCkVTLnVk1sYs8ISlYTnNh/gKVurPEmaZVARs9NuoNZlupGFo9Lw5j2cKzqkOYJz4U11RSSKVAd0SddkZ3N/QcpHjaTVaYnS4h9IRMNLARC3ZiF9ekESdWvXLGyNTBpohnPSfdV5/5ppNBI0P2820ldzIGn0mnkhIW/t0SshMBDIdmO50pvWBPjuF99rowQ93X3CKDz2rg+j0Hg5ULiHM+R+vCa2KZL7Aje9NLpoUudt98TgtciHAA+FX7XtjkAJqlPiITmnDfPMWMDGW43MjIi50EDgOdIsOb5tpMKdf6dY8lyO14XDSqOhx5XCZ0bhhgf/F6nLLgvGjS8Tl4Px4Xeub5P3Kfx3ouukrK19168B9CNNkAXK5qgLZrbewDdclk+8acBuuzTUrkgmBG4RhgNz0CAOfQmMDU9BadeRGcqjq5kCjFGBai1oDsaBJXR4QVUcb3KV+29mJ1AZaKOSCwIw3Kxa/d24QQsXDgIOxgF8syj+W0H7QAcEyg0XMwWq8iVa4inOhCJUzFJGfANdkHxighYNTyx+S58+usfxBlnduLdbzkLnZUmwpMuNnzvXjz16wk4AeCES9+EVWcchuHQbliJBtKuhXQ1iidu24Dbf/AQBpcvwbs+eiWMFSGUnCkUc1lc++mvwc0AdtnCG08+A/0L+7DbHUNiUQqLVg7i+a1bEYl0YKBvPiJ2AM9tfxFHnnoytjyzA6FJC08/+gIeeOoFGBM5rJkq46hgHMth4nl6/0kTh37405iylwHRLhy+ZpAab2rQJPypi7Dai4Rf6jOuSx+elbH7b8idL5MmmPBvTkS07vlTLxcRsVwkIkFkZqfRkUrCMtjv3kOlXJBJNx4n6YltpT04TVdSQ+x3zQmW/QNU73dXpGdTHV1wPaoLGmjwkTRJiVKiM8oY5g/DsvTkFMlOe/1/Jszcr3fLEagz6rfPWbYDOmlnnfEIfnDzTQh6LVGKI6DzZZQmJy8J6D6IvySY7wF4Beh89pUXqeM0KnnOSd1CuVqTplJUQpx7Sfg8NCnxWkSICpOsQyfZjaBeLCA/OYaJkSHkZ6ckguNUS1J2lk7GYJsGapWS1L0zUxUiyRSKzEbWOkVeCOjy3LY8FItlqSphi1NFPlOlV8JHZn00m7z4nh/BQpjXNkPrTBsoFUVqnlO8hWDLd4HAQGCORWNo8vmV5jKqQQtBQYeXCXSSqzbNuXprAg8/57loZrwGdA1IBCECkg5tc79cV7qe+R4398E2poViYS6Hrln0PAfxPn2w1CF0nTLQ+yAQFrI5yUXrvL+UszmqppxAzOPQKKBBQqDn3zR4tOBLvlQUQJTwva9Wx/Mg2BLQ2WmNi2b1U7xHa6voNIJWcNMpi3YeAPet96vHUvMKyKQXA8Iw5wR8tEfPdfXfmjegyXS8V9pwCvstbnW1gXHFWxWg00NfvWgNAvUACOjkhTCdoQHd9QGdYUR66AR0eQmMV+6h07ImucQzA/Jws2kQzYZwDMgWgS1bt2HhYBeiYRPxkI0w2eSOLQ1k5HQsoGo7aAVIT6HVHECAsydB3u8prIgHfCki0g2uVisgnI6yZwoqI5OIBnoARhsYhWAtPLscuk3kKPvoNJArV1GsVmFHbKQ7Y0imbcSTAfz8Fz/D7b/8FiqBjTjr7MPwrjefDWP3BJzHh/CT636K+ZF5aCXSOP6qN8NYm8REYhRk8PW7IYQKQfzma3dh08ObEeyI4dKPXYbgAVEMze5EdyKJX/7sPxFqpPHozx/HXyxejYMOXY3B09bAsQuwI0CuUkKioxfZXAYNZwY7R3eje8kKLOxbjZHHpzCxo4LfPvIcii+M4rCqicWVBgYDFnaaHv4tbOHMf7gBof7j0Iqm4JgFuKYz19RA++m8N7qkS4edVXjUF2AhWZft/6hH7Xvs+yN66LwVX3gdgqPlTIWrYnYGEeo2l/P4xc/vxrLFC3DI2tVoOhUJjQ7092B2dkoUraQxh4TbTQHvXcPD2LFrGGee/WZ4ho1wLIFcoYxak2qJilfAGl+qW80pzQmoc7y4F6VT//ukvP1xFP9M52QAAZuQvffSDuhRll1ZwD9/8xvoScZxx49uQzIc/CMeugZ0rY+gQbz9N4/J2vOq0NtU4kVHS+h9K/IbPxdHgZO9qA3S+FedAsUY8HJAvcCmCCjOziKfnUUhl0W5mBcOisHqIMOT6E88wi5e1AbPK/5RyEaiO41602+H2XJ971yJkThOE/lCCYl4UpoN6eYkIlDjgyTFd8SW8ElkczXKnFtbTcmjhyMhAXUCmq4bp9eaTnVIMCGbyQjYata2ZrJrAOVvTb7idnyPtNeojWQeV2qiPU+8ZIKWfuf4mS6Nm2N4SxqD0S62olXlbDp0rZ8GgprkyoPslBiV8+P2c2VwBkuYs0IY5LqaRKdLvLgtz5fbERx1hEG3VCUwVuo1Vb8fVB3YdB6dIXfWoRPQtbEgnrNoA6mIhg69E1z19RN8eVz+nxEUbsvj6hp4Ha0Q46xel3XkWfDLDXl/tPGgDSsxMPz7q4mPOvzOJ5ZCRdoYMq7UgL6Ph84mGyIh7Hvo7HdO740hd9Njy00VlviTAJ0vimWI18MyT8oas3kPVeMyJWDX0HM46JBFCJhV2GYTQVJRWmFYjTDMZhANWrbxApqBurQANd0gAm4QBgG6acBwyYJsIMzavjh7HbaQz05JD95gPAgnX0HQ6pLucmKlWy5Ym8f8faXZQKXVlHr4lumh6lYxlRlFoTqNtYeuwMZN6zE0/hROPH0perpc9MZDMIZmUX14G35140+xOLUCT48O4axrLoN7YBTGMqDRyqGnaiIxa+BHX7wNtZkq8vUCTnrTa3DIm4/GyOxOzE9T/76BMLpx42e+jtGHijjsiDjO/Yf3AF0emrkR5CoFdC9YjJncJNJpDxs3PwUv0oGu1HL02ysQbvSiMOniN//8U0Q3bUNXroiBRAQj4SB+bFg4/9p/Rnz+a8C2KTmjhEaAgL6H7KXIStQXUACmiWDtAM+Hn/XnoRbLGfffsjVOLHoS0QIYmkDUIvGJOvPNGu6751cI2yZed9pJiAZNREOWdN0ih4CzN2t9GeJlA6BCuYL1jz2G+x9cj6OPORkLl6zCmoPXYTpTQLXhIkDxItILCeq2qhVV0S1Chg/ovhiPAvQ/rKb4Z4LS/Wa34r28DKDXigVU8xl8/hMfR1c8ip/9262IBsw/Duj+fdtLjndOjlgDO4vP6KFzbhPdvrkGpvTIFZ2RJWKsq2VOnHkWruOfcaMETG9DPTsp3c4yMzNoODWEQ0FJ2cQjqtyWao7U8SDwkp1O2WHmtuPJBALRkIR9CQKVKnuABxFnTjcUlrROvd5ALJ6QUD8BnSBEPXSCEvOnPAaNDQIEQ7S6PIwODMG8VC5K2RrPmapu9FT5HjB0y1QRy+Gnp6YEhBmiJsDo0jfeFk180/l5eug6N8x3i+vTI58TXvG7snFbgoyEhf1e4dpz1YClc+gU2eFnmoyngZL/Z/03wZF/S4ohxiY5LTFMKqUyIkw/+C1fdelWeypAydKqEDnPp11XXfLd7Dth2+KhayNJ+AKcN5otISDq2nyeBz/T2io6nUeQ5T4Y9eBCw4kgTiNEM9R1bl1792I4sCskS8/8qAu34T3Unjyvh5/tW3XAY3AcOB7sS0KnVZ+7cdWFfsidOXR66LUATIedgnxuB7XJDRcC6Myjika7CUv6WitAf6VlSxKqNYBqHTBF+hWYKQIFSgYii3JjHCvXdMEzsoBXkuBuyIgg4EZgNiOgwGsOU2hZdSHHWS0bdjMC200h7HUhZCRhexacqgPTcKSdJ8kqZKmCeTHp/U6yAJ8+si6bAuoto4mG15T9N80m4l1RTBVGcP+jv8T20U04/uTDYUUc9M9LwGvm0ZmOol4to9+LYduPH8aj//ZrDMbmYdPwdhx9xblwlgVhLDTg1PM4KDmAfqMb3/n0t1CZKsBpVWD1Grj8ax8E4i5KE9OImwkEQvPxy2/+EFMPPgdGqU6/8jgsPH4VgJKKMvT0olTNI5YAtg3vxGSpienpJpbOOwIH9KxDaDaMb733kzi07CGeKyDREcHuWBR3IYTzrvkX2D0nYqpho56ozQE674XczTYmtyaAtTO9VWjeB3RXSVLu74v2EDRLVGphDSDMKE8hi4d++xvc+6u7ceqrj8WR69bg0INXY/1D92H1qhVoNR2UKmVRtIqn0ghGIhgeHcOWF3fjvt9uQFfPfKw95HCsPPAgJDp7RQ+fhEGTzFmGhOeK06hPrvtokThFo4nG5P9iQBeg+sMeemcijsLMJP72isvRl07i9tv+DRGLc5DuxKe1AvQ+2r1zFUTfG9Tb5yu6KEohbk/pohaJ8bUEiHgSuldzh/xkZ5CdGEc5N4XJXS9IpQM9YD5bJItSxEXqxW0bU5OTEi4UKVabIXIlI0pAZ7lWuV6RNqoERCVJ7IL14SrcbUkzmK6ubtRrWkVMeagdHZ3C7mYHTJ6xIsoVBQAIErF4VM4jSx0PRgbYOTOTkeNw3ypHT6KaYo1ze37GHy7a2+VvMR58rXGtfKaNBwI8jRGCT3t9tI6MDQ0NCYiq4yk2/tw7GAxicmpS0qVcR3u0NCK0KIuWfdUeqc7p83ga0HWtOIGP18fvuB298/aSOW6rS+q0J85GXlx0NwZdP84xZSicYMnz1fMHwVcTBPcV5OH1a09ZGxVaKIbrana/jqLwWZC2r03V0IXbiA69rwWvJao1WY9joHPwvBZWPVRLZanH53FlOw3oV/geugZ0aSDEeZqATqlTU2m2a0AXUZg/EdC5c6ozkUlvkmRqAaPZOrK1aZjJKgKJAireLrjmNFpgrqSJkBkixx5GKyKiADO1CWl7GjCbMBsm7EYSCWMQ3aG16AgthkXgr1SFTR+LBBCwAlJB4jViCIUDaM1xaPjiumJJq38umGZwvDrsuIfh2Rfx4shGuOEsBlemUahPwDSqcCtF9PX0oNRoYiDYhWduux/P3v0IFiX6MF7JYtE5r8LA8cvR7GphfHQXDkouwNLUQnz7mpswtXMcIbOFp3Y3cN4nj8SJbzgetakMQs0gooE+bPrFYxj91eMYGc6h/6QQznn3WTA6bbjlLJqRMNxgAFbQgJ1MYTRbwtgMmysEcMyyY1F9bBS3f+w6vNqMIVYuoh4HXoyEcH+0B2++5l/RTB+HrBFEPVKXCMeeliM6ly429lwoXvmYfrhdfSUSlEpYZf+VftWKSzxlvlD8/5yHQOJQpYzerg50JmO47Qf/gmeffBTT47vwljefg9eeehKmx0cQIpEJrqgW0sAJc3ISsLbx/PND2LhpC4bHJnHhO96JgUXLkClVUao30cnmOpncHklYCbWrkibR7JYxVaHd/62LiJrs46Lvm0NvlAt4/3vejfndnbjrx7epjuDSh1M1Z5HN5yr/XgrQ20G9HdA1eKvxV7Cu3n161dIhUCp8GkAlD5RzKGYm5ZnIzkzAKRXk/Y9HQiKOogRL1HNGkGFOnI2mOKnrRiecuCkzWnPIUKZISEDqxXUomTly/2QkIECi1aJFi2Vf9ACZL2eDk/6+fgEuuv3cB0GCQK9Du5R6lSvySOKjPnhdvHPtVSu2ewOhsKpBby/Z0sCr88y8LhFhaTblOrhuO6Dr75ShQgKh8ux1mFvy5f7nOrct+f9gENlcVkinwrr3Wfi61Eszxfm5ZtbrPLUYT2wIU62JF83zYoSBY6CFaEjK02V0uqyOIMl19DXSQ+c6QlptE+ih1y+16b7qHMdNOAMtJUQj97jRmGsoo4VheF66RrydNa+JfDy2jjgw/y2NaMSIC82R/XRYntfKY7TrC+ix5RiREMcIBY2MuVRLO6CvafPQ6TFrQCcpruWH3Pnm0EMnoKvllXvo6sVtKjgIhpF3HIzmJuGEygj11uHFprHxxZ+jERiDa2Wks5FpsAY0BNONCAGp3CwhEGohYJSFLGdWU+gKHIRFidMwL3E4LCeJmM0yLDY+YKmIgWoxADQiiCaZL2dxfVOlElymEhiq3zPFUjAmmAIqzQxK7jhakRls3vUomoEsOlJAd8RFuVrEWLkOlE2UN43j6bsfQrphYTiTRfdJC3HeRy5GbDCJ559+GvORwNKOxfjODT/A9qdfxCFLVqJslVFd6OHMC85AtxWG7QRgowtP/+JRPPXd2xEKNJCb18C7Pn4RjP4o0CiKUlUg1Y3JqTJS/YPItlxkHRfPvjiG1YlFyN/1BDI/GMQVnQAAIABJREFU/Q2OqbaQ9uqYCHl4LgJs7F+Gcz//PWSjR6IWsVH1avBM1e1oz7IXdLdFYNTMK5Oe76UzV7w/9xPng6/raNvJNTrszrKgqfExJMIBJCMBePUi1v/2P/Hwb3+Fk088FkesW4tolN5UEC3PRaVWR4P5QVu1TezrWYIHHtyA73zvFlz+vg8i1tmDkuNJKV+so0tEkThWqnqAgK4MoP8f0JXjy8n45QA9wrajrQbe+853YKAzLTn0MHUx6PFU67DD4f8GoLcDu/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+jcVl8bj8Xr5W8abhxrHcLnuGpApzYLlVP19RpXXXilkOKupIcupDhbSHG/76HTYxWXXNFE3D0tI/eVudwHHdpxYu+vDAWGoVgYsEOYyGYwkc8g3GMi0l9HwdqKp3bdDic0hKY9A9esk9IuLUmNlipZsewW7GADhllEs9KEUepAt3koDkidgyWpE1HPxBE0TFSqGTgNEkwSCBlpaUIjIWaa+wGK5vCaIM1fSLhjCF+sbRrrpodyaxbxbhM1cxpf+Non8MLOJ9FwxnDW6w7FmkOW47DXvBpDO8ax8+EtuP3b/45jVh+FhSuX4/M/+DauvvFqzFs1D9u3vIDFiX4sGViJ79z4fTzwqwfx3osuxREXnIkNT/wMyw9ejEC9Ba/QRDLch2d++ms89/2fYEFfHA9MDuGSj78Bfav6gE5KUuaBcBwtqxvZhg0nFMVIroKhmTLsoSKMO3+Hvqd344DZHFIRExMhB5viFp5deTDOuPomTGAVWrEEaq0SwHHVL6UQ3PYA+p57u/fnXEdKuAySxV65h6n10vfNo+77DM1936bBMtc4pX3jfTRa9GSnQm1qIuDLr0p0KqJl3dPViVJ2BjYaiFoNtKo5/MPVH8fpJx+P008+EQ7Dom4Dls3+BSyFZDtNmvQR5ApApW7g5u9+Dx/48N+hadgIxlIC6NlCCXZIkZl0nTu9vj3lf3yEtQzoH3xr9usv/tB928th3ksDX12OTkQYJMwoNs4efXvf4GHTH9vwEEQL73rrW9CdiOHOH92GBFXQJCFND9r2+9nPhdra9vWHPHP9LHPsOY/4eXKy3mn0U9iixX4MdYxufx7V4gwqhWk0qzk0q3mYrRrS8bDUQNervJ8BFWplXpThT8kHh6Qnt3jRfE9aLqo0BiUnG5DSN0q4kn/CXuY6xK1VwPhsEwxGR0awePFiASU+t8W8ArW1a9bAaTYRTyeFAUBAbNcqp9dP75xgRVCnh64BgkCpmOtljE1MYvGSJeId8xgEPGGCR6NzZC7NCue5s2UoF1Gca7no7upUT3cb017Aiyxxnzkv3j8755Gg53vrOqxcd5TEq2bfa7Y2v+dxdQhas+S1JyoGDMezVpc0hi714v45Tjof3d/fj927d8t7zxC8LrfT64yMjoq4DfvDcwzEc/cJfSTK0cghqPPa+Z10PgtQsKeOWlWNuSYM6vIxJRLU9Hu4Kw6PrgiQZ9834Dj3sdZd58n5nfb6NSGQ56wBXUc5dLWClqetVVSveQn5X3nh5V5uKo+r3vk+rFl8EKzaHkAXY5UET9OTsLsKSZHp54Mf8d11YZl78gxzLEZaiVr10PVkPbkQ3VWIQAkPFYa4bQJuXbye0YksKl4B89fEMO48iudmbkM9th2N4AxaFnsIJ+C5YakdZ7g3aBbQdHNoWVXYRgR2tQedjQNxYPQMrEyfilauG8U8ECAvJAjc99uf45STToBZdWF7YRjyQu8R7dQSnWqK8WDGDJTyRURTYRRqOdTY3SxiYsfQNjz6xN34p5u/gvd95ESc+eYzJXRaybYkXN6TPABWehCTU1PI1QsYXN6DSjWPjlgKlXwLrhPDzHgeC7p6EAjWYc0DKsUxWHYQISsCVC288M1v4dF/uh4r5qcwbMwgsCiCN37yciBYBMpDQDqGaiOMWqgbxVYMM2ULW4fyCG3Nw7nhlziuFsJ8qluVs5iIedjUFcczRx6G0/7+C2gFl2Ms58Agp4ZWzO8t2hvXX7z01P2nCaMw2qOLutpOoE09TIdT56brNsAmyYw8xnaWvRY52nc77QbuVbPM0h8rgBa7HBktmM0qrrvmk8hPj2CwL40PXvk3osdQyGcQi0UQjUfFq7HYdSkWQ7biwYvOxz98+UYsWroMZ551juSOipUaWh71prtRJUHEP+heinH+87U/Rzf+mCUhlRCinueDtAy6/0T475RMNBZTXSpFxziy67aEyETiTLnmwggEZVI1TH7H8CEFp9gqtIV4KIBGKY93XXQhDl6xDP/6TzciTca37vAnlQL6oWh/Rv3ndy8Db+9neM5YpbAM7YpmWRnKpVkMvbgZpWIWnR1pVCtFEVxq1sqiLGfzvMIBxGJUl2TpnbL+CQgsMeM8p0rMHFSqlJFOCrBOTU2Lt8lQM0PpzKkP9PehXFK576Ad9AleDVVfHAkjl80hHvNLn9wWsrMZWbdDarjzYNlVd1+vgLAu19LeKCd4SskyBK3z0suXLxcA4vkwjM95V9d8Uxec++C1iDRsPCZEOmWgBMWjlhIqacdqCtk4FgwgFg4LEYwgz9pytm8tUIedZGTLlLQD149Sec8Px0toOhJFrdpANquIevPnzxfA16Qy3ftc5+8J8ppFL2Fokgs5ZsaeTnIa2DVxTdem835wPLSXS1CkIaFbr+rtxPP31dq4/zn+ox9i1zXyBGh2ZGP+uj0vr9nvcw6S72nrFqg0qrgPXmchXxDvOhRk9Eblx3XunX/rSEK7EaBIkSotY5mWOKha410iJFe95TLx0K+65H1Ys+QgmALopnjo5IPQeGWZtmK5S8BdhaZ9g9qPQCiCHEGa4SZfvk/qA0mX99Nae9xAZURTq32yXkO0IyxCTXwvt26pIF/LYMGaGGbNDdg09V3UYlvghGbRpOpSKw24UbBTm4UGQmRpu3k0bXbHCSFY6URHbSUODJ6OA5IE9PlwWzaQBCZydUxldmJwXid6KaPYtOHVwuKZ+25DW5ZY5dSdVkNK6vg73pUWkglJdTXHwY7RDbjmq2/F1V+4DMnOMHaPDOPwV52IVHoZZqaD6J5/kMqPClm2jJqTl3yXSQ4AEpwbRIGt1WjBCufRbOVR5YPeNGA3bDz6xS9i6K7bsLgriJ3lUUwFW/ib694Hu8cDnJ2AUUOhZSE5uBq7p11sH6ki2rEMO3/2GBo3/AJviMxDV6kEz3IxHPbwaMLG1NmvxaGXXomm14ciu+CETTHYXunyCkUC9zwKfMD2bWXSDugvA+7SL5vCG/7pKxDfI3Ok0wJzb2Xbd/qGFwtlzO/vR25mAh3xIG773s2YHtmOj37oCpRyU1g4rxelYg422/vBQ7aQlxBqKBrFbNnF9+74LcZzNZx88ilYs/YgNBouYrEk6k5TaojDQeWha8NFi8yo43sy9q989F/pXfu/s5281nMdxNT1yC2Qnt3qGLrUh0DOeUG8Rt4zGQgb9aYFwwoiYFNMg9UEFNxgqR87aVGZsiLs9ofu/U8ctno1XvOqo0RwlZNNnSIr7Pz3MtK52ht6qSuWHDmPV8zCZGh9ajfyU7vh1QuolnMid1ytK40Gig0FOA86NcmdexSOMSwEEl1wTVuARjszkh/2u4pxAiaIcF6k9KiWJyWgc73BwQUSDpcyLz+HyzQEmfC8LM9tCdGO+XYy3xlyF3Z0MITR8TFxiljPLbl5vzxMh581CYzApZnr9PYJAMqj5taqnehc3tzXBZDwdyQsKQPtYfNJpefNhdeUiEbRLBcRtm2UyqovOBn65UpFNNoZHWM3M5JJg6GgiODwHItl1WQkYNloNDw0nOaciEx73bYu+dLRCw3o2nDhM5WMxeeEcTR5rZ2spg2I9vSBLhHjZ3wMtQa9VFz4Jbi8b2I4dXTIZzpnrsl5/D+96xDJbC3VS15vr+8Df3N9GijaUNCiPbwWGmsBMyChfZ6Dfobaj6cBXrPjdf5e5efZ817l4XVtvvH+Cy7z8gy57wPoIv5FA4WA4wO6ngQ1oMsrzGgVX2BhA/IF9qcq1rC7Kkemcyv6gvWDz85qpbCHbLUgQh4GbBTzLkKJAHqX25hw1uP5zC2ox16EE8qgxQm51QGDLHdP1QSSYNTwKmgGK7AY7iwnkC4vxgGB12Bl4iSkjDVgczY3BuyaqiEUN7B9y2asGVyKuBFEOhQRL+8lF6mxb8EI2chlZpFe0oXSVBGGZcC0LWRL21F2N2LFIT146snH8ND69TjiqBNx9CnnAlYv4FEAgzObA4SbaNayCIRDrF8D7ATcqgkzmBZtegPTQJhjGVTlMjUTd3/ykxj/9Z1ozA7BSJlwe0N43XvOw8IDuxHorADT24FkQoDZjQ1iMm9heKKBDf/6axy2zcHgrjzmleuIpxN43nLwcMREz/uvQM9pZyFfTcIIxOFZrBN8ZaS29iDnK4UIX+n8D4LaHlD+/SMwj0pQb3fC2kPze87P/2sf3XBOZpYdkfaL02PD6OtM4KnHH8R3b7oeX/ni5yWn7lQKmJ2ZRLPliPfR1dODaDyOkbExPP7U87jzNxtwzEmn4eyzzxEhkKGhESSTKQRDEWEsU5xEx38UqLfxtyRt8T8Vzn3A3ivC4hsnbTdEiZy0xGsTMFc8NjUOfIddGrgcIz9/TZKl4YJ+QND0pEVyJGDA9lroi6fEa285VWGRs0ETPY+9n4D/+pMoMq2NCmZHd8JsFJGbGkJpehgR20XQ8pBOJVCp1QTElCHmwnNqaNUqMJmCCQRR92yEYgmZuDUJbE5Xm8QtH9w5B9Lb1RM7w9tK7Y3sb0sxqX1HiEDlSAi94gM5yVkQIRgCuuSyw2FMTE4i3dUpHvAeMpzal1Yn054ez4+TPr1ghuwV+PniR22ysuSJSJ7bVytj5KTRpPqmJnGq78haT5IRT2PEcQSkeQwy9ykWw2NQY6Cju0sRUX29cafJVFdZ9kkwcl3K2qqQuWjWR6NzIiualKejHbyzxA5NbqUBlIjGxEvW3+nwtib5cb86x83PRHjHD9ELeHueGFm8Z+1gqb1ung8X/X/9dHGfDHUzSqEnLw3IOryuDQuG7blo4ptmvtNDty0b8agiVKqoSXPuPHTuXpexadIe19EiQ5xjdEkcr8v44AWXSchdAzpD7tIZRToNKb6IEpdh2Rofap8U55N92OLU9QFBPUQK2EWUhuFQH+T1Z62WEhkQ1p/tYbg6jd3Tw6iVC4iGEwgG0uie14FYn4Pdxd9ia5Yh921oBDOSyzaaGtBFk1bqfRuUfA1VIHS5ShTp8iBWWydgRfx4xL1VmJkF7K4YXL9S7fFHNuHkow5BkoZKgSl0FXuYQxU9x/ItpmFDffcGCTg2Gq4D0zZRdWoo1YeR6J6G407hwYcfEaGR15z6Bhx88ut5+1CdmEFkoE9Ysm5lBmaSCfuGytGJnGoc1XJUSkfM1jQQ5eTEpg8h0az4wjsvReGJB3HMgUuRLc/ihYldOOzM4/FXb38DEJwA6pNALIKJnWOoBHvRsPtw/wOb8cIvnsQpbj+cB57FoeE0unp78LhbxBOJEI677ktwDzgC04UQwrFOuM0SDJbrvYKFw8Rn409bXn4HOnT+Uoiv26Eo1bU9zVQ0ZO4LlXP78k9Y2g3ZUdHFDgcMhC0PPakIvvHlawXc3/HW8/Gdb9+IkeFdyGUz6Ovvx7rDDkNndw+eevpp/PKe3+Kjn7kWnT3zxDNheJ1EKIYS63VOvGrSb0vozKV35Hzb8sZ/2hj+v9matoglFpfioyiPXV2XDsObrBlnDlEalVA+V8laMqdqtFzYLRNmkzW5TXgUQrEgAiypRBTxsI2OEN8Jj6wZ0SVsOBVRW6NCmhpDlbJ5JYvBErRmBVs3Pgq3koXJd8HJIxUlE13JUVKNzmk00aRxRrBjX3KnjpBlSHnZVK6ERLpzjpehQUOXkekyMIIGPWPOkfyMXrPyoBuS4+acSP12bk+gorJbMZ+Xcenq6kQsGgFZ0dNT0yiXSpIPpueb7uyYI5VpIpYOqWuxFp13psFBmVJdi87zb5K16YukiBdoKhETKd/SzG6Zwxm1VeQ7l9UtzCcHg+iIRpCdnUE2l1P105R/rVYkrM/jL1g4KPsREqrjoFwpi9fPqgASUgnowsvym44Q9HQenUClmetaTEZ7zkJkIziTv8OUrh8h0UDe7iW3e77a2NFRCZb+8X7wuNpY0PjEZ0rzEtr3oQm1zOGzMx7TdrpkTR9fDFbDmPOe9T3QBh6/dzhH1BxpjqP12XV6QYfWuT99rhrYdUVEtVqTOYaLjhwYHzy/zUNffBDMug3RP/U9dAH0dg9dC8tI7gpwbBLH1YDqi2gfXK1iIy+fP+h6wJxAC8+MbkHdqGHhgn4kY0lUy0AwbqERnMZ4bT2en7kVTpSAnvUBPQ3DDUuYlbKjNdhw2LEtWEHItBCpRNBZWYAD7eOxMn4s7NoiFEohGOkOmElg47O7kc8U8OojD0J1GugNe7A9R7VxnfvZM0G0qC3vNhAaCKI0XkQsGYERCkh+zbCLKDe2wAjU8C//cit27R7DVR/4EFYdeQRyUyNI96SVLGRHDChnxQOHVQNKU+KxI5gEjHkC/kBOQiL5bAl2OI3sdAlXX/V+LPKq+Ng1V2PHPb/Gl66/CX0H9eHT3/wUJqc3oKfDhJEvwIh24ZFndmOiYOGpJ4cxuWkMgxkTSwsmlhc9dPT04hG3iOHF8/H6a/8Rhb6lmC4EEY4kYTRLMH3py//upChKfy/RLeu/vh8tL7vPFn/g432nbR/G99pYB33Vh+1b/P6kTw36ViAqYaUQSyZ3bceC/i4899QT+O63b0RPZxK1chGvPe0UrF27Btu3b8dv7n8AM5kMDj5kHf7i2BOwdOVqRKJxmaBJ8CHZSbTeW56IhEhTD7+u3w9Gt52vbgzzP9NLV30dVDpBR1LIYVA/fD/9agglryUiUvxO4l70ehtNxFp8LQwB6aCU4dhIRiNIxcggV36FgmyCeQ3hIA1eD7lCVvKHlpTj/GFAf7mEBsP68KrY/NA9MBpFRK0mWtUsKK9Ow0HCo/TQfKlfcgG8hoM6y9UYcudZmbYQH/Wkq9XWGGalF86QLcGd+WBNyGKuXULO4inSm1bec7FQUJKkohLHuvICerq7kJSyLb+ufWpKnrX+vj6ZTwmszNML69mvs5ZSKCHDqQ5oOmxLICchjr+VMAkFa9SzN6c3zlwuW1n7OWMCtNwrS3nQNMQ0kz7IXLBpYGZqck4QhXurN5QyGr1w5uwDvGcEt2oV+UJePud5dHf3oNkgoa8u+yYPQMvHaqKYVqXT5W66lpv7k5JHgrlfSqa9Ww3mvC4aUfsK2+j/855xzPU9mwvl04+jt+u3N9URZZ2+0WPD47LrHdMf7WVnuppGpwxk3HwjSeMgfxMbc5mciNroHLoGZ+2t06Dg+em8vgZ1Cfn7gN7OGzA+QA9d59B9QGcOvR3QJeRu/L6HTqCvEvADe8JoKozDB0T9UBRFWy0SevdDOTxhKrKNFaZQqhewZFE/IqEIqhUPwbiJmdqLGC4+hKH63XCi2+EEMyo86SZhuCEhQrUME6SoCKDbVYTNAKLlKHpqC7E2eBxWJY9DOLwWaMRR8jyUYOCxjRuxcHAZDlyYRHkKCDVqCLoUl2D4j8SdgP+jPHPqXsicHAbKpQqCYcrUuihUCkh1WLA6atLhbXrrOHKFGhYsWoiJ6WH88jc/xo7dz2LxsgGcf8FfwWT3sgB1vzMI2CWEohUUaw6KzS6EglE0csOo1yrYNpJBpGMedo5mcNdtP8InL30bDjvsUGAyi4fuvQcPPbsRV33qcpQCw9LhLVJoIb7oQIxNlvHIxp3413++E12Bbhy7cC1eFV+AHbf+HB30KOMegscdjSMuvRy5eD/ytSisQBi2V/mTAP2lumX99wD9JcBsH0CX6folQF7J0/5e1ZN/eN9zm9vupQE9U24glkhKC1R6hE61gJ50QtIyz216EoeuO1hy7JxQyYovlSuo1h3R1p43fz6efuZZDC4clDwavXNOfPTOGU6kupwKVe7RbNcQrpndc4z3//qg7TdrEsgJ6jqVoIFceeiKOENwYBkVx8WFK2VKTbepSoVcFynmQYM2UvEEkpEookGLr5PflBQiHkI9fZoHTr0muVjudzaXQWeaDOuXr7B4eUBnq9Iytj58L8KGg5DhYGpkGwyXzGnV1rarrx8OAcOXkm6S8Vwtw3JZBxxAKBoX710DKEO0/JtAwh8CF4lQ2tPkZxpkxSsNEDBVL3MRGaFHRuErMXoIfClRl6tUytK3nMxqrptOpWT/0o/cz9XqkivJx/tSx6reXAEsc/hcnyQ5nk8qmZIqD5OkMtbD+3l/7q/RUqFfMT787cVAEw/dU8SuoI1SLouC3wyF23M7LgRvphgY4hcFOgrgsASrUpljcpNAyHGtVKpzLHQCl24dKoArYjsqb69z6BLF4PXZQSEPsgOakPX0ebblwjlGBFvdlEWH3HX0gh46P+MxuK72yHk8fRxtEHE9nd/mZ6zzYhSF3AYtK83tdapAH0tXCfA7LloHXwhthZLqsEvuGd8Jv0ubjgJo44vjokvedBkuvfN8vjBHahRH+aoL/ZD7Xix3RYpjRIrqbXOkOKF+a+lX9XmZcXnb79bjx/Z50tJmL2RLekNbVbT2QiGyJVX6y3Fa0txifGIEA/1JsVQ9z0aqL4aJ8gsYKj2E0eYvUCOghzJokr3mxgHPlnpeiRCYBhyG3AN1hF0b0XICvfXFODh0Ig5IHosN9+3Ctp0ZbJ2ZQKAjiVAygf6+BegIdeHoQw5DsFVFwKXQhwWTYC4Ssrb8nyDC/i28xJ/d8R846TXHIxhVgF6tVxCJGnj40V8K2/XA1UcjmepFJj+DYNRB3RvBk0//Bg+t/xX++k1nCZtx4cI+RGNs5jALIzCJslNCID4f1XIVYScj6YnR2ToCqQE8tWNcQnB/9ZoTMLH5BazoGMT40AQeffppnHDm8TD7aygWM+h2+1CvRzFtxPCjO+7HL+54EG94zVk4+9Qz0JVr4t+v/BR6e/swvrwHB7zpXMQOOgJ5O42m2YlGE7BZ2/9KPfS9wtyvBGf2lCrNbf0yYK6BXa/L+09i5d7dtrSOi+5EPlcNpfw4v50p/2QNfZOKRlYA1XIRPZ0pjA/vltxtbyfrO8tCjGKeTSbUWBw9vd0oFGuYmp5BKBxCKpUQoBkfG5cQIl9etoQkUSlfKEr9sVbZY3nfHildH+apMPY/lhanw91KjkXFRBSQ6x9dKshKGLZJZhtPfsf5IR4MoNM2kAhYSEZjiBgkuipfQomzMcTtwGC+nAZ804EVssVI4D/LYAmrLnx86efv5QGd3kYRz/3mbkRtD+mohZmxnYpsy1C/ASQ7ulGpN1B1mmhQwIMM41YT0aBS6mKZGiMynGTba7Q5ueqWoAQ2euqc6DlBz6mf+b3WmSsnSHMhQKnwaUCMSI5XuUzjoIiEL8sqMq2JhIBdR7pjriOaLhNrz+Hr3DlBhP0LeGxGDxgxIKB7rsrzCzGMhF2fBEXQJoDrXuKaDCdROV+cybYsZKYnUfVV4rQ2uy5527FjhxgEBHTWgzMtxb4I3JdqvsJSK2X48rj6vMXZ88GZxod448HgnBf8UoCuvWsNevIs+ipv7R76XMmY/s5XZeN2mlwm6QafTa5bpMq98ZXupBKAZLqAjezsrAC6BlxtjMyNqc8L4Oe8xxrcuY9kIimEaArDtJctaj6GLufjveLzpTvq7UlLuMjl8mKkcb9yvZdddJmXZw59H0BncxZO+C8H6JxQ68Q9ruuL0mdYvkCrx685ZHhFEvis47MDqtUbLTmGZCothMhWazRx2OGLxIjI5ByE0hYyrZ3IB57BU1O3oBrbjnooi6bVhOvFJDTOXuqUavUsA3XXQctoINgKI1pOo7e2DAcHT8SBHcdj44O7ceu//xz3bXocPcsW4C9efTx27hhCaaqMz33iM+hMRX3GvgXT9QFdgJ2eOskfBmYzFbzlLefjmzd+A33zuhFPRlFvVFGtFvGhD12Bc859E44+6nQEg1GYdktEcGZLTyNXehH1xgy6uxN47JHH8Koj12FwYQrl6m6YgXEku9hdLoKZiXF0R5oIp1IoF1xUrAQeeHY7Vq09GBGziSXpPmQ2j+PGL98kOfqjTjsGO2pbkOzpRajWjxe3F3Dnw7/D9d/6Ec48/Vxc9u73IZXugvPiCH50xScwOG8eGkcsx6vffQkyVhRFRBEIdcskBVRF3Of/3bLHQ9/Xh97XM9clhe2A3rBILNsD2gpU6DX6oVrNh5v7/56jsNyp0mghxr7L1Yo01Bjo6YJtArnZaSwYGEA+l5XJU5FPmuKhDw0NC0gfuOZAVColKT8i4NNou+eee/DUpqfw2te9DqeceiqKDH/6QE6ZV+rEiSa+1O4rKdj9ubnNyz0XHHdGyRS3pk0cuK3vOwlTIXp/ZHC3msLeJgkxlUqiMxFBp8kqbtWvT6naezBZXy5ShNr79uCRkSxNRlQPa8qWUlglFo69bAb9ZQHdJZclj8dvvxXRoIelC3rg1gvkA4BVAAAgAElEQVSIRwJifOQKeeRKlLG0YYUikjOnJ9JiD+8mm64wNK7qk+mJMy/MVp4ETnqQzFcTHNjZj+ItBCoSpDhBC4CSOR+wUMjn5jpraTCT2miyzGtk0ytvnQYEmdHch+zPdSXsTA+bgMAJn2AgpXG2PafrruuimQLgsWlU8DcBpVKqKiD125XyuIxM6GgqPW4J7bOBCsvQWJLn1MVrp7fGZjTVimpgokraGtI2lcvWrVvnVPIYTpeGMOm0pAkIVvQuY/GksOm1GI0mxnFfPE+CID/T6QMeXyvJscyPY6A9dA3munRM70vseBqEPlDr0DwNA77bHDP+3c5U10S6dtlb7cnzOx6DEYLJ8XGpYW/vBa9rybktx56Yp8GZY8Bz4XXRQ2fjH84bNCaURoFKcdCQ0YYgx46f875rbX0lgsP73pB7SUAXD/0dF77Lq+Qq+MC7P4QDBg+U/uCtqocYpegYTrfYMKWJaqMi4UPmBSN2VCY9EWaxgVrDlebxfJATqSQWLlwoeZKh4WEkU0kkUwztmJJb2blzp4Q2li1fjs5ID9LNAGL+vhyGikIWrASQcYcw4jyGZ3M/RiW+A7VwFg2KfiCiJhCjJkDEyVBCfQETdjOBWKUP/Y0DsNY+CcsiR8AMLcX0zjFc+pHL8al/vBqrDl6Fz3z607jn9l+jr6cfRx//FzL53nrLbXjhuS1449lvwrqDDsX1X7sBQTuEro5OfPSjf4czzzoDK1Yux8TUGK778pfQ198j9bRf/epXsPHJZxEJ9+KUU07Fyacfg0997r0oOc/hgotOwSmnHYHPf+6TeHbTbpz1lyfg/AvOgG0XEEuXUMyPIxxKwqnkELVKwqZvVC1MlYGRqoGpUhnpdAxG2cWq5ArccO1N2LY1h0s/eAkO+ctDsHM2j3TycNzy4/tx7+ObsGjpGrzhlHOxdNkqFJwajPFZ/OA9H4HRaODgi87E2tefgmY4gaYZBbyYEPCtqInp2UlQgIEPFR8aWtU6p8OHTAsytBM2+JAVcnmpA2UrSD6EfX19cm+5Hr/X+9LtFPnQ63ySFkLgb1rvo6OjYmnyHKIR1YeZD6/kyXSWdB/vnSmYhuGh6akQo0x4maxs25lOo1wsifgE5yiKgEyMj2HVyuXY9uIOpS1tW6ofN3OGTh2peBzZmWlZf/HgIJ7f/BzuvON2KSu5+OKL8exzm/HDH94qZWvbtm3Hxz/x91i0aJHkO7/4xWuRy2YlRHrooYdi06ZNuPrzn0O1zgYQlggUVZwmXArZ9PdjbHJGmMpGq7FfA7rOzWrClebBCOM2wJRXCy5ryJlaYNitpRrqhhiNo1Iam020WggaBhKRCDoTSaSTZK7vaYVisUGObl5DYZY5opsBt1KB6TONdTM02mgC6uzS+Ec89Jc1VD2Kx2Sx/cFfIRk2EbFaiIU8FHLTvuHgolxvIhiOIRilkIUhjO6Ww/4FrpSTFXKFOWY2J3nNTBYAtG1pLqJ7ePN7TsSaMU2SG3PorEPnO6PzsCVpylGHaRnSz5weeiymQEE3LCGg02MPWgFUyhUxGgiA3AffVx5b117r/CsBn9+z2yDfVW5HQCcgSM233ymNTHRdKy3gzrI5P6RN4BfBl1pV9kMPlc1feF3SctQXk2knr3HfOiqha8Yl9MwKKNPaq30qP+exOGfwh9fB6Aa315FenhsXVlBxfuB1aClaXivHW6vdcV7RCnTcjvdFjJJ6XeYaGpf8jM8z96/Jd5p1r71y3flMe9iibGcH0aTB6ven52cadIXx7xtJnMc0GY6GA/fBn1azhTp1AGiY+GkT/iaO8kdXhfGaaAjRUJO0hd8Gl0ZtT0/vnCqf5O6vuuoj3vCOEbzzvEtx8LJ16AimhIxCD6dcAbKlMgqVImYLs8JepEXRkexEX1cfUqko6i0XU9OT8iB3dnUimUpI+Q7/BUMEcU9YjXwJu7rDmJwsYXhkBAMDA+iJpRAtAlECut/djTovbsTDlLMdu2uP4YXSXajEd6IaysEJNNFCSOXnzIrq9uUxr2GixTi+E0O41I9eAnrwJCyPH4nylIlUVy/Oufiv8IFPfgCHH70O//jF61AaL+DQw47A9356G97/4Q9h+4vbsXvHbnSlOrF4cDH++aab8dGPfBRf/cpX8M5L3olvXn893vLWt2Dz5ueQ7kzj7e94uzRIuOyyyzHQvxBLFh+AxzasRzBcx8jkRpz6+lV4cP1PcMVVb0W9WkBmKosffu92/PT2mzA29AxqzigWDfbAq3NiYChkigLzQLgLCHYgW7MwXipjujiLVtVEKB/Dj26+G1azA5OlPIrpKo76y7MwVe5BzexG97wlWLXqYPR3D6LWdFFo1tDR8vCba7+JFzY+iQs+dRUG1h0Iz6ZBxIbzAekaZiaCKDsqh8WXgPk+3V6QLxIfUl2Os2TJEgFZbTkTJBvlKtLJlLzInLwI5NwXXyrui88FDQT+5kPJSYAP6rJl8/HCC7tEHIHHYekNt+F6Otcktbx+jZNfh7BXwpzPARvrNVoNJSHqehjo70dZBCOaKBfIzViE8dFRhO0AOjs68LOf/AS/e+IJzMxMSx+B885/Ew47bJ2EzZPxhAA7AZ1kl49/7GNYMH8etmzZIjlxToLLlq/AMccciyeffFK89PdeeRVuuPEGDA/txgXnn49FCwfFuP3q17+GK696H9Jd3SL2Gk10gJXVuVIN1UYLpVpd8qBoOvs1oOsQbDuhVZNaOfY1ap1bhnirBHWCt9FsIch8IMPOMBAPhtARjSIlOXJDeoNrnhx7gauefnsaZCgVVqbXuG/m/jzUGNYNUTOOnRktWBZDt0q05hUvAugZvHj/fyAZsQTQ42GgVJiV8ltGUjKFspQ2BsJRVVvOSqcmw+6qa1qlVEEkolp76rCtNlb1ZwQM3VKUn3HiFRa4lLQFJEeuc6hSkuQ4YmRaNslUDOcHkEonxWvToVeCNrXMpR+4H6MQr5GpzmBwrt0m96dzzwQsgivfQcnt00OOqBafUnnAkjC/npqeOlOkOmfOaIgWOmEkgudPHfZCQUUcBKBYDeBHYLSeOecAvtdSPsZWwoYhXrEAvGkiVyhIRKA9RK0rBAhcOpSseVhcr90xoNCOZq7rsLzWAODnmm3PvzVxW3vInNcYJZH2qX7ZGO8TjQMN7HR0uH47oGtjgCF3Rp7In5EyNr/fu04J6Gvi/7WgDfct4XreoxbTRkpwiYYAr5f3QhtDXEfLy3IO1XMrj6MqGdgOXAkY8Ufey4vfebm3/fkduODsC8VDT1pphIwwvKYhIadasyp1zKmuJIJhCsE3UcyXUSlURBKPtZqFgmJNLl26FOGohUy2LPmXzq446g1G1FtClojFaR0WMJvNCKCn7BAwAyRsRrXqbFoKlyUbVhmT9Z3YXd2AUTyESmwItVABZMUrQGepRQUB1hC2WIcYRIMPnxODXepFT+sArI2eiBWpI1CbtRCMRPH681+Hz173GRx97JH42ys/iP5IH9729kvwhov+Gq9+/ano6eyCbZl47OGHcdrJr8GjDz+Cz3/2s7j0knfisvdchq9++au46aZv43vf/4GUJV188SUizPDNG29E/8AA1q1bhy9c+2kMDEaxZHkcJ568HN+/5Ss4/oRDsH3rcxgcWIgvXvMoHrr/k+gc6AZigDO0E7fc/D287rUnoX91GqiR6R4FAknUG0FU7SDyZhORaA8Ku4FPf/ArSNmLsX10EvGVHTj1bRfh+byF1MAqLFu0Er0986XZR4E6ymgg6Xr4909/AcWpcXz4Hz+DkuXCZI634oD9WPrnzcN4KQc7rqx/PjB84PiC6p6++sXU5BT+JrDz4aN3XskVZJKj9cjewQsG+zG0e0yUojhp8GFetXwAL+6YlIdw3rx5CujJlqSIbygi40j1KebW4rGYTCp8sLu6OzEzm3nJDLMqkfJQc9j2ke0mQ5gYG0NXZwemxseRiEUwr68XszPTkvOkmtVj6x/GV7/8ZZxz9lk49ZSTseHxR/Hoow9h2dLF2Lx5M0aGh/D1r31N6n3f/76rcMghB+Oaa67B8PAw1q9fL6HElStXybXed999uOWHt+J1f3kG7rjzLpx26inywxAqc5Rf/vJXsGr1gdJ1jaWVi5avwjEnngI7mhSvz7OCsp9qMb9fA7ouIdKAo3OTwkEwPTiWC89SrWGNpguLYWAAESqJGQY6ozGk6ZmHbSG6Sa8T/SOVp1QjJ49Aw9IeeOZq0ot8r4WlQFWwPagQcF9ZxZrao1cBWrN49p7bkQgZCBoNJEJAuZhBIGiJ91iqNUT1z7PYrzsgTHwppGvWBdBbTbb2VJEnHfYmcHLcCDx8B/h/PhOcnHVoVCZq8eJI7FIqYTrPSqATAaqAiWKpiI7OtKQotGobT50TPL3D0V1DkssVZTe/U5qWI+W7x3lW1y3zN41nGgaMihHQKXxEoOX56HI0DeTkKhCUeF2MGjDCyvmAx6GTJtrwllLII/jwuBRb4TZUsuM8QiOf0QTWWgtTvdWSiJekBNwWpmeVih3Hj+fGffM8dUUAP9cAq8ltmhTGcdBytvq51JEFjjPX5751mF7nqbmuBmDeg3aDRkcYNKFN59y1k8Hr59/SXY4KiIw81+pzDVTaS8t4T7Xxwesi4PI54H3h/+nMNOoNUbqjkcWfOelfX0tAXx+vRyR5I5wvm3IODLcT0LWhImNw8cWXedNjM7jkvEuxuHcpnGwTzYqLSDAqIZiO3g7YERth9vtm31mniWq5jlqZggIMF7rCQlUhTArus2iRIM7JVuXOEwT9UlmAnDn2VDqFpUsXoV6qIgIXoYADM1BAy6tKeLJmVDDjjGDMeQa7ag+iGh1DPViG5Eu9sAC6QUB3DYQctg8MwwkYcFtR2LUe9Pwf5r4DTLKyTPc9uU7lzj3dkwMMaYiSVXRXQTHhLibMZIkKrCCo6KroqrirsoKoYA6gIIKgiAgiIElABpjI5OlYXTmceJ/3O/X3tKy663C9d+t5+umZqq5wTv3n/9IbsBz7ZI/C8p4D0ZgMUas3cdlnLsVZ738f9li2HF/5/FfQrw/gZS8/Duf+62XY/8hD8NQTjyOXcTAy2IeXH3M07vrF7bjg/efh8o98FCe/52T88Ps34NJLP4Lvf+9HsOwU3vbWdyCTy+LSj1yKvffbA4cdvj8uufQszF+UgW6VEOsTOPjgpdhr5Xx849obMdynY3JHhPed8masWLoCpakSbvzeD/DYAyV86MPHY+9X7QPUxhA1Q2ghFapMIFtALWPA1/NI60tx+ts/jMmNQO/QIrzrotMwdPAqTOX60CTxpx4i6IQITQsG9ZZtHbbv4xfXXo+9Fi/AK15/LLZNj8Ep5kCLuc5EGfNHF6BBoKFjyWJSCy6hlPRj/fr1slFw8fPiVHMy/ubCJDKZ8EQuas6Rdo7tlAXJQKWQniqb7OtNdJTZqhMqo65hcGAIfocSh/R8zmJqekqAM3x9SuZyQyHAZlZc5nlSAWzT5nMZVMqlxDAmDDE40C+2qDPTEwkaWYuxYukS/P7++/CVq76EC95/PpYuWSyb6ExpCj++8Qf45S9ux0UXXSSbw/XXXy+ff+XKPXH22Wdjw4b1koSoRIcbLY+NG+0fHn8Cv7n3dxLkzzj9NJl3sjtAYZmbb7kFzzy7FiMLl2DTtnFMVho4+wMfhJPthZHKolJPeLo6AZn/i0FxakSiqDtq85OZZBwg0GiuxFZ7CD2KpM2ecxwU0i7yjo0eKo6RoqOCOWHNKhKLgmLCVCBSXERNyIkmPaYbyJnCWzCwfcd2WbeLF8yXhNR1uz7zLyigt4C4hNW/+inSJrsLTaStEI1qCbZjwjAtGZEEMXXau3boPBaNDcWw68TFeXNSySoRl7mzXHZ1+H9lXaoqTv4tk1DiL5gEMqAq4xGueQZ6JjpewGMlitqWLtYs0jyKxGnMJjy4O8efi7BXSQUDurJmZRBg8OX78HORBx10Avgdb9bxjEWbtOi7FTsZCgze0ublZyYfPsXZfhsVypja5myFTsQ4jWM412bwYVAnb35wYED+RkRxuhQ1aWWz8qU7WjfIcc8RAxo/sShV+w2vS54vXpc8RgVYU5WuOvdqJKi6jfycojnfFaNR/Hwl0CLnqAt0U/N1hTTn+/D5ShRGgRYZoNX5ZIeESRWVD1WXQCHhVbXOv1cMCH5e7iP8fNxjiQEY2zEmnUGeX9WB4ePK3GYuhkDx5fl6ClQongFzRgnaae85K25WWjj/tA9gxcie6JR8RK0YuUwaFtvfpKYFkEqdJ4Z9+5Rpg6A5bpz1SoBCMRmIVSsJuCpXMKUyn5yuwM2kZbsamxgXygLt6riY5s3LY/vETuQGO4BZArQy4rgDaCYCzUctKqGCzXhix+3oOJPwTA8h53YRYeeUjmRA12EHBbGx7NgRAtDLPY8ejGJ5+gAsyu6JVJxDOpPDmi1rMDp/AeKOCb3mYFibj2o1Qmp+D57ZtBObn1uDIw8/COM7nsPIUBGB1xBucodzFsvBpo3bMDJvEYbnLcaDv3sYB+x/iJBkW2EVXlzC1h1P4snVv8EJJ74EbrqFxx+/B8uWDiHj6ug0q5iZmEaBIi/LD8Qzv3gAt/z4V9i+eUzaLe+78G3Y85hRzNS3o6inoFl5oEKaoIGJVIwNU23Mm3cUrvrCz7D24Somp3ycddkHsMcxh2GLFcNwaZEKNKstzJCCRxcotpF0HbXtOzDa24vIbwlLYNPMOJYsXIj65jHc/Ys78fjaZ7D3/qtw9NFHY+XKlXjmmWekxXzcccdJFqgyTl5MDPqqJaTmffz8NJDgBUDsBIE3au6kLiz+LX2RuRAXLFggAZEJQRhEWL9mg3CJly5fhmfXrJEq4LDDDwfneETd0tlslp72vIBOABVn0O16DYP9/WJ9u23LJvQWcti2ZSOmx3fiJUcfgaDTEvT616+9Ghdd8AHYloHFixZi+7Yt0u5VXtZsrz377LPYvHWLzMEVLosgTm6onGUmM1LaTtqCJyF+q6fYKy37DevXo6+nR+ZabMdz3JQp9OHxp57FNdd9Fxdd+jHMNAL0Ds/H2FRZeMBMiP83B3RVHCug0VyAURR6ophGMRjhJNsW0paFvOsiR0vR7iRNSFiBBy0Mkta8BGze2Hs3E3npro4Vd5DEl25XIV9r1vFvn/wU2rUGvnzlvyNlaIg8bqJUj01EbXbrxpZ7PINn770drhHACJtI6b4E9HTaFqxEhRUneeYUf2LblpKsoS/ys5zhdzy2qRMhFjV35T6pquT58+fLZj/XM1yOnCpn2axU+Vx/zVbih86/zQmozZRgnkonwDg/IL0ykU6lHC3/lniF0f4hNGsJbkXJyqr2q+LGqxYxgwaDNeezTFIZiEway3RPHsFqQueich332q6wCq9FBQTjDJ17AAMN1eEa7ZZgpDg+4uvU+Vm6rmyFfF6SBb6mzK3Jm+505DNw/MXntX1PkneVbHCv4Gvz/RRug8GNz1ee6tJNmCO4olrtPAyeBwUC5LlSAZb3KXlU9XmYGLAjqNDwKiFTynT8v0qSnh/QRZNdJ2WOuvvd89Zd13wef5J4mRQA6rtQVbuMXoJQeOg5egLU67MBnc/h9yvGPl3GmNpv1egh+c3js2ZfWyr0099+RjwzUcY5J5+H/ZbuDydwRQuFFylR7m1+OFbEFoSGRgYJQdHUVeg0PWQzNgKf/GpfMi5ZDETqxXSkClEoutiwaYdwIBcsXoSBod5Z+cctM2sw7TyBtrUFcTST6DdrjgR9X2+jY05iW+MR+HZZglFEFbUwm1idai0RtUhpPeiQ92k2hcKkhRbcoIhhbSH6rXloThN0kEbfyCCiwMSWZ6aw1+BBWDVwOGYmYmxvRrDyOWx57lkcfuh+2LJpNZ78w/3Q4hb23Ws5Bnp7MTy6ENAclLZOoXdoMRuKCGoeZmrT8I0KHnriF9i0/QG8+rUHY3ShhenSRqGoIe5gy/pnsXDVKmB6GmHZg5Ffih98/jv49e2rBaHbbDdw0jnHYt/XLEdoVpAPAScm6Z2qTQZqWQPN7DCmGoP4yY+egF5ZgNtvexAHvfRIvOmck7ERFdipFIY9W0bwMyapfLooeGkRE7MMOvTVnSljcGQQX//pD3DQ/vvDmmni/WechTe+5UQ0idqNY5x++umSOf72t7/FfvvtNxu8+RgXP1G7XEgMzgzwvLgHhgYlU5eKvVCY5XGypcf7+L3vu+++solw7seMl/cfcsiBWL92EzZt2ALTsPGiQ1+Ehx99FL974H689e0ngYNsHhcveFEq7AqSzQqYSMUXIU3VMA3oLeRxx+234dZbboJJoJzXRM61US1P46jDDkGGYkDVGZz83neJQEllhuj1rNCC+LnGJ8bR29cnSOVSeUaObWp6UjbXnTt3oK+/R4Q+2OrlXJOgpWKxB9VqHf19AxjfuUNacOTdjo1xvODBzeQBw0W54eGTn/0iPvjhT6ARGigOjGCq0kBvX7/Mhv83B3Q1D1RVjdqsZLOMQriRj4LryNiDUqCu1a3GuzV2MhunjzRR4V3getfRj/tIFDmy2bBwoOYVfziMqUWeJHe1ag2R5+PsU09Hp1LHo/f9Vlr6YTOCQR/VLqB29wI6Ue4zePKuW5C1YwnoaTNEq15CNpMSsNb6TVuQyRdQoBoc9bYDX1DuAmZkdRxRSW7X5q00uRmEuCEzoCuAp0qQFa+aAZ2UL+I2yAxi0Bb6Wzot83NBtmfTIqXabDelEOKeykpZAHAEReWLaNcTLW8lMKKET1TwUMGF9/OzcITE8RGT8ZSZmhWVEbyEmjV3Dbc4OhMetnx3u9TiJHD6HlpeRz4v5+J8bcqh8rgZ3HkuaC3LNju7ckLr61LWMm4afQP9khAIM6rZnA1MCoXOQKsqcuF9K13x7msr97G5wirqWBV3XLWjVaDna6ogz/cZ6O+freAVsl0BGxWATZKoLodcVehSaXMEw+pYTzAIfG++j8Iy8G95U8em5vQKyZ5gGDIijMPRBIGNfI4ay/C56jtUQD41ikjWe6JWyONR16d24XvPjyd2TOF97z67G9BTEtD5hbRbMVI9mpD/O0oGUNytyBdNhvmpNOA1E61fx6W7DiRrJTKSLI+J6Tp2jO2UgL/XvnsjVwDKibQtdgarcW/pOtScNdDiioDcTOb1TNmNEKFVQ5wZQ2DWE4vOKAUjKMCI+O4tqW4cO4962ELNqSKwuR3EMD0LuXYemTAHO3TQqHVgZ3LozS3A9MYAudZ8vGzF65ExliBMzcP2iQoq5Z3oKZr44EVnoNOchGN5aNSmhbr0wQs/iL32PABbNo7h+9/9KU5+z1lwU0W4OQt6ro5zL3oTFq0A3nfuG5BKlzE59RwGhwaxc9NzmDc02HW5iYFajLiawb2/eAa/uX0d2u0IoT2Nl731UKw6cSVSPT7MUhnZZgjDT0n1Us5oSC1ZhZ8/sAN3/nIL9p73Kvz0x7+FU8jj3I99EMFICl6rid6ZCLZmo5pNwSPIpUMjhQhaOgV4PgZ0B242jZseuAtDw4OYfGINPvvRj+Psc8/CAQcdgG9+85s46qijQO7onXfeiRe96EW48MILcc4558hFxcqb/2dg5jxZFl8qhZPPPB0vOuxQ3HTTTfjc5z6HVatWSRXOip+vw82DrfuTTjpJVKO+8IUvSPvtAx/4AEzdwhevvAq+F+FtJ71NONv33PdbXP6vHxf8RoeUGVZj3YCuRGTUb5MBnYApqk+12/j6167Bi486HHuvXI7efAZ9xSzuvftO/PC734LXruO97zwJ++2zEralC/CNn4MWl1u2Jh0GMeIgHzblyHiI2IiO31XsGuxDq9UQRG+lMiOgO9kYQojAiccqqmv2QN/rZstDsXcQW7ZPws3344rPX4V3nno25i/dC3UfaPkEd1HvYJfUzG4Fpb/zkxTAS1F7uGGpqqFgmejTAP7OZBxxpku2GXVj9yEBvSWKb4J26/6whW0gChLWigDsNKAWRCh3mqi06pLMVahqZqfw8Q9dirjRwT233gIzmPMeScawezd2BP1JPPbrn8ns3IySCl0CeprmJC52jE+IC6TlpJJulYwW2AukRKuBSCOPOjliVekxAKi2saKQKTERpRnOoEGENkc0DOgM0iyGZKRBOpttwiLrJaA5FHEDDfT09UqXk+tWEOumhUIqDa3rsa440Cqw8D1Y1SqxE34u/p/XMFvxnN36LSYmHJNqswEz+ZYSERl+bgGkdtHuCV6x65zJi4gskS5Hm8fD4ya7RFrmVJ3jnLdJnEseC+bPl3b8tq3b5O94POwKcDSrqmdJAroVPd+f50Oh2lVQZ2BUc3RS6dQ8XNHZ+Bhfh89TM2hFS5sb0Pk8JiIKiKs6G4qhoDoRfK5S31MdBP6f2AWXbDCu7DnfuUK4K8qbdFPmaLmrQN8giymfsHGIxlcsBXW86vl8PQW45HerAjiptMrdT10A2rlvOzOuleo479T3Y6+F+yCuk1yuwUlR/o2KP35CJbMTvimJ8NT7NOLEfSiZdeiyCOndQ09gVtiS6ekannp6tZhaEP3e159Hs50M9HuKOUxaz+D26c+imlkNRA3R5TVYnUZkpHJY1YGv0we9LUxVKsQZYQYG3d5AR6YItu2iETVRs6tAmgtAh9aJYDc1WB1KE2aQSfdg07Yx5N1hFDEf2cYivGLFO+CXBlFtFxDpNrZufwbQKrjhx9fgkg+9D54/jdLUNpSmJ7B8yXKMDi/G2LYSbrvlLpzwujdjeP4KTE9sxiOrf4XLr7gU13/3IoyOamjXnkN/TwpBuwUzmwX8jlgeuoaNVM8iYMJCa72HKz56Pex8Hse++8VIL43Rv48DNx/CbnpIUXqPZUqjjXI+h21xD77/q60ol/px8IKX4Qdf/7FoTX/os59AdTAtW+aQZ8PWbUxqIeqU1DRcGTWMNyrIZ3JwWyEqtR6UhT4AACAASURBVAqKKxaISMX1n/0P/ObWn+N1xx+Hc88+G2eeeSbe8pa3SObOlvvjjz+OE044AZdeeimuuOIK/PCHP5TM8cknn8QFF1wgF+CXv/Kf+M+vXYPegX7ceMMNuOOOO3DKe0/GF668Envuuae0jfj8r371q5IAMBM/9fTTZOP4zL/9G665+hps2rgFP//5HYIep+757b+4E9d/+9uoNuoIKCDCdizlQrsVemLXmai4m6SARAEypoFGrYxzzj4TH770X5BOGbCMCCODvTLuMBGgXpmB65gY7KOHdRPlMilmRdQaLQzNmyftLlHKMg0BAOWLBWmDUgiDYCE6gVVrFalEObMfHBxAq9kSYxG2zUhv5LInp5gJzebNW5DOFhCxtWVlcMlHP4UjXnosjn3dmzFZbiNTGEKD80Sxittd6dfkPCR65orT96fCLurR5OG5/PwkCMnzuwIn8ilmxxrJZyICmxu1oHnpzkWgj2WjWMhjIGNi2GRHaVc8pUiInC/6Luh8dzLvldxMjIAOagLdTHwLeF13IqDaBiqtBiqdJmpeG52IYLQQRQqoTJfw0YsvhuWH+M2tt8EOk3EffFYUL6Tlzgq9hKfvuQ05h5ryDepOol6ZQtalnKcN07ZRb7ZQ6wqD8OtyHQtph61OB20/0S/XdF+c4tjxoZyqrqVg6I44Vkrb1aeFaAIeZau0Qd/VOEK7XRGfCAaPpIJj/u1LUsnu0HRpGj29CduEKH9u+vNGRpI2LnUUKFRjOxIglU0qAxp/GIjYNSOYjs9j0GE3SgFbLcNGpVQXtDVta3UjFjAgqXRRzIqTTmhMwFi5c/+no1zAXR4W2QqpNFoBZ+zJoCSVIsBPkzXDY2NLmlihifEJGVsuXLBAkPDPbdwgYyseB4G5HDl4fitBdOsWUqk0mBTzbwRwnU0LhZhYBfpeCKI+9FCnBkR3Rs0VODf4qy6FmkErcJsK1jw3kggQkMe4YyTJFG9q5q4SBAVY5PljMObnFD64ZcOmGBKLTVnrnIIkBkTJpaTJiIEdScUx51op9pINVpBuBbtUtGHldyQsAsuW75rJ2Vyqm4wBunLBilYsSaMozCU8e3nPv6YUJy2xOeYs8oSuOQsdyhKjKLE8k4MIqC7E2Qvb9THQ6nSwfuMG7LPP3rLZBTQ4MRPcKn9vw4P4Vf2TqOZXd7clQy6EOKZpAUQi0rC4EyVOP+q9E32qhINuUqxDD9G0PQRi2mTDigA37MAKNQSeCY163U4GzZqPPPIotpbhZfPPhF5eDDfdj4lSExu3/QGRXcKKVT2wcw00gzHAINdypyA3+3sG0ZcfhIUUsnYO655djxtu/B5u/9Xv8Z5TD8Pr3nAM+twQ6dYMEHNB+wLpbUYdpOeNYOLZLRjsWQZ4/fjVZ67D6j9sgT2/iHd+4TS03ClkwhlYMb2gU9IqN8MOOpqDSmoEP/7dDty3Poc3v/F8DDY1fOrcczBgdvDO886CfsiRqJgurO7w0WdFS8xwQtaHk0ljfGwcvdm8gBbLrboE7SceegQfv+RDuOk738Ydt/xMZuevfOUrceutt+Lwww/HddddhzPOOANXXXUVbr75Znzxi1+USpsX0zve8Q5pu3/vh9/H5/7jSgzPG8Z3vv1trHn6GXzk0svw3ne9G0cfdRSeefoZaeP/9JafYmJyUiquN574z/L7wd//HkPzhuBFbTG/2LxlJ444/MV44MHH8K+f/DSyuTwmS9NiiBPr3GgsoRGx8hWXNJOudR4sj0AmTbS3v/TFz2N8jDP0FGamd+AD578Pi0aHQZ4zuznJvJodJlVDJtW/ugBVQOuu6jlV39xgOedRmgN53LwtkfBkkJuc2IlCPotKtSQtxZ1Tk1i0bA/cdOtduPabP8KXrv4evCiNCFmYTgptr56wNnbjxvNATLkcFZ0Bhf3BaTRfL6mMo8ATZLalm4l3PB8KkuuGsp/NNitAQ5piIhTD58q0R2fxhTapql3kej7loj9fRDFjIUs3NF7HbFFEzD6ljJs9mdJVkcqP8DH1aboouO6xcsluqXhoBpGAozirZRKXeL3QgjVKAGhxhLNOeS8GslncftNPQENaOY5dQnW7cfa6KPdgDJt+fxfigK4QIYJWDa6ly8w/jgIBpBHIyaSHb9lstSXwMhnUDRsTU1XZo1LZFgyzg3aniQZbMGERjtkn1s3iux23UCjSVYsSnkAUsMrUUa1vgaYRO8SgwvZtgqYnLY9BjQkSQaMM0EwGGHRYHQqozjIRdRpoVCuzIFSpkNny7rarGdAZ6Eml5GcWcJrvJ5KxgQ6/Y3W12lugzbybNkTJs90K0GrS9a4gv6NIh2VzxFBHsz0N3WjDzRHguRC6RXlYWrLS6IRtGh+18oyA7vx2IGDdfLYgwZN7Kdta7XZTPs/IyCg6XhNj45vEpGZ0ZCmmJiuoVppYtnwJNm1+Frl8BrlsD3TNQaed2NQ6qRiptC2JD9eNanUr0KYK6Kq9rtroipMuFW+9gVqlKvoVCn+gNAIUNVNZz/L/cymc/D6ydgreTANBx0NLVAyJuahjcHhYRo00XWk3WixFhckjdESOEl0XZjolxQALvfJ0EvClEmcHLE4UAxUYmQkBPycfp3YFP4tQ1XxPRjPcG1VHQjuX0q9ztNzptqZ7zDoTlIoK6DE3ijnSr2I5KsVAJDxUXsw+AzoDis4WPWS+snbdGkEMc9bAil6LiKpsCeiuWVyL26c/hnLmaVHiIu00kcakQxN1sBP04CwHWcqMXRUIN2iajdIJrm2FCEQJx4UVxUhFNaG1BaGDSEshSqXRafrIaw6y1cX4h/kXwq2vRKtuIZu30cIUnht/BKXOsxhaYmKyvg47pzZg5V5LMTG+E3EQoyfbg+HeeRgdHMXU+BTuv/8+pPM29jtgT/T1ZRDMjKNQr4j1InQOwymN24GZ64FXiZDz8kA5jR9c/iVUSh3k9xzC8f96oqjg9XYanDIg0LLS7jLiBtpaBtHAgfjOnVvx0NYhvOn1pyO3YzO+fOE5GNIaeOPJJyN1zGsx6eTkS55LX0j216SNxgucmwEfZwuKXz4r7euuvhq1HTuxP32mX/5yEUm5+uqrJQtli/3iiy/GlVdeifPPPx8PPfSQIGQ3b94sAA7OfIhq+MKX/kO+k1/e8Qs8u/ppvOXEN+E73/wWXvXKY3HffffJRnvbbbfh/RdeANtN4Vvf/Y54JJ/wT2+Ek7bxw598V6og28pin30OxuREBf984lvR1z+IUrmEVIaI/6YsXLbkOx4zUgOm5UILfPQ4OmrTYxgYLMJrk0MfY/UfH8GNN3wLB65aieOPe4XMcJn8CbUqZkLZLffZEO6aiexeROClaoGVDlXkCJAhME/TQhSLWaxesxqLly/F5h3jyPUO46prvoN/fNWbse/+L8bYZEsa0W6WEqOJVvXfekt01azuNZMEc3E+7AZ1hiBec6wq2ZblD9cYHzbkLNBsQ4dGIwoZbcTweX2GTJp4zpKgkXVsFN0Uim4aWZN0NAby5HURkVfLNnyyB8jMTcwP6I2moyEKkSnpBKhme82PMFOpoNzqwLPTaNPFlCpy3TmpQcpOYvQILfBgxiHOOuU96M9lJKDz/YmfmH3Pv/XEqb+P60BnGzY//BsJ4Gyld+oVuFxrRizHzmvfcZNqWTdN6arQz4TJZVuCFeCkdKQyLegmfc2piWAg8vPQ4izCgO1SD3aKeCIKJhloNrgHsiXMbtA2QE/42brGWSiDOfXV+W/aiZLznTzOsZAK6OwE2KS7tRsyclMBh5Wcopzy70kF4/9ZARLXwoDOv5F2rsesK6GJxVodluPDzdAshgky3d+YeNBNjaqYPmzbgE1TKb0Jy/GQyvagFQ3CdnsRBA2EEVH01A3w0aCBjR/CNlzBWrlORlrLDExep4VyZVq06VfuuRdMS8fOsU3iCz9/dCmi0MBMqYpsLgPPrwlA0HHSMPQU4oi6I+wAcWYVIteTE/CgGgXNRbDzPoVp4L8ZBHlTFEOOAjjjZ+tclPu6Jir8WzWLVzQ2VeHzNdTr5tyMFFLsOlBkSXdsTBJ/k3KwdctWCegWeeaUVKDSJM8zO8i2CbqUeh0fdmyg02jLnsvzwdfmTF1G3l1tDn5/BBQSw8Ef6vkzyFfrNWQLWVmfam38Xwjo7CnxApbugei704Gr7YcCtiIVaeHCBZKVUQKSNCJmlNTI7hS24bYtV6LqrkfA6lQLoFsE4CUBkXKutCtNTB+SdFzZJfI3L2pHlKqCbkBnmZEW0wcV0KPYhReaEtBDL0Zes+FMz8c/LrgQPf7+qExFknlm+zxsHn8Ed9xzHQ44YhT5QQ+9QzbcDHmGDRHRr1caCNqhaEgz2aEKGGlJPf09gN6GVp/GQNBK7FGDhpi2NIhvi3T0u8OIxiM0V5dxzRU/QD6dwrLD9sQxZ70UbacMlyjgiIA2V+ZMKQnoOfhDh+FrP9+Ije09cMJxJ6H18L34/hUfQ1/k47i3noS+V/8zJp2E4/jnAroskJhc2USNiAuTmTEXy8a1a2B4Hvo431qwQBY7kezMapUzEzdZtulUhn/vvffKvJxJwjEvfxlee8LrpFXNb6dWrmDF0mV47OFHMDI8D1+79lpZeH986ilccumHcOSLj8ZOgs8G+oW6uPrpPyLSPEk6ikWCCG3ZZBwng3QmhXKlSjsP5ItZTE6NSyty4aKl6HQCTE7MiN563oqxY/N6lKbHsW7dU3j6qUexY8dGrFg2H2e97xThC4uCOjeBrpGIznK0O+l9YQE92YTFWc1k9ZCoRgWhj0cffQQ/+vGPcOnHPoJlK/fCQ394Gld99Vs47KjjcPRLj0euOCp0ylgkjHcvoCddqyQ6JUyArsvZnLY52+VRECEOQun8iEMag7lqwVNtrdtyZzs1ooEDqWJsv2ox+vJZ5F0HvY4jnoAi0xrztcjjYjI/h1Qun4TpE5ODZHLOpINH16ZQVbuDequNerMteIVWECN00vBi4Rrsov5wVq287gmm+3sGdG87Nj9092xAb1ZKcG26vhlCiZycGJPKUaciG2mXPruG1D3neQWCqi9gwJTL5CpIdNhNB2HASpoB3gM0AiQhOhxswTOgs0K3rRQadTJ8EqlbmVMTasfj7wKtuNFzROYHnowAOFJMKFFt+Q51FkJBAhjjdatEWRT2gZU471NyscrpjfsBq/CM258wN6IadNOD7ST7IT9n4GvotDVMjJdRKddh2yYKPS7cNC2CATOVQc1LIZUpIoo9hAE9DCiZHQmdy9AsBO1IaM5pJyuId1bpDOhTk+MyzqLBEWmeYzvHUSrNYHR0ZNbQhonM0NCwFHtJwqIlVE+ZKZPS1xEckx8mSpWKOqYAaryPlbfCfyj0+yzGgCMvnvEuUI4BfS5WRLXcVSufeyH3PaX8RvU+oeJ6HZiOBSNlo1JP1Py4j/YWipQ0FIEkttelHc+RBN0C6zUB1GZJD/dCSbSIuBdBG9LBWSB3926h3gWhVOekOiqKY61eRzb/fzmgU1tZIySe8/Q4Mctgu41qWFQXoprQgvmj8Lw2bFNH2rFBxyIG9qlgIx6YuBlNdwdCrZ1Yi1otREYTgdGAjwZiqsPpiRGLaGDPKj4bsrGkeHp0H22LnFhVoe8K6NAyMucKHVc4eLnYgjkxjH9ccBH6wlVIm2mZYYTGBNY8dy9u//XX8O7TjkOmtw0/mgYMD27aFgGJZqOFRr2Deq0lVVnvwCieXr8NmXweqQzQ52pYlNKgdWqA3wCyFhp2jJmmj5HCImiTGh654QHcdeOjsgkccdyhOPAt+yB0KomzW6yjo1GNKkQ6qqOl92BjvAzfu2cM+uAxOO7IV2H9Dd/Avd/6OnKRjmNOfCvmvf5ETDmJw9OfC+iqSle0DQUYEeEL00SaBhDkgpZK0hokklbAYqYpQA1SuVitq8W1bds2mbHz8YNfdDCGR+fJZkwuJa0IXdtBp9kS8Yhf//rXoudMxPzhRx7RbenGMqMmEGbPPZdjcnK7RCPLzKBZ92CZacnOWZGzUtCNELl8WuaTMzMldNr0j84g7ebgWia+dc2XMDOxHZXKFAYGili55yLsvdcyLF++EI6toVmncEuS8UoQY0UqBi1diNYLqtAh82X6qafdPOLIgG25qNTq+Ojll+OxJx7HzT//GR5+4knccPOt2PeAw/G2d52BZsdA26NwTj/qdYoJ7V7LXUKmBOAk4eVR7jKAEVKftG65ETHrl41LT2pzDt7iKJSNQtJkAp3YwDeBjGujkEkhm7KRM3XYVH2U8JwopEl1LIhoGjkkbXVuAEkVnui+JWlBcmS1ToBSuYqZahUt+jdT7tNJQWOwChgGdwV0QSxzHsjZYBDANfW/Y0BvAOEYNt3/S4ReGxaFimq0syT6W0cmTcBTgsup1uooVaqiXOdmsjBsR8YYlZ1T6M0ltp8MFJaZSI8KNbNMAx8NflgHNNqlJiMHBkpdc2FbGXhtX/KiJL/szkGl2cEADzH/qdWrAsg0eS4saqZ7EtCZUBgRxb6S9aOAYor2pWa+/P7ZVWNirnQlJKC3feSyvRIg2p0KorgNwwxhcs4hs+RYPiuvx0Yj0XzP57Nw05aogOqWhVakwc3mEQQUV2nBsVm0ETCtSVU+PVlGu+4hR8aHdHVJ8WNCPiZS/ZZtIpPNoVRKmDL9/b0YGOhDGPnwOgGGh0elQ8Hj5QvYDkFyllxrPN9Nr9nFuCTB/vmgOn4PiqetFNhUBS7DZyZE4pSYGMAkGulJMFV/p+iIPJ8SwLuId2IaYktDrd0QejYxI3ycz5ucGEfaSSFDER3dkCKNyoaULBawZ70qAX1kYERGEiLgZRhSSHFWLla9Xdc+6SzQDpc2rV09fUn6hE0WyvuqUcMLrtBZQemknUjLveudzgo9oCNZG2vXrcV+++4jYAlSV9gm4gbLmWOpPYbt/nq07RnEZhORUYOnT6EVT6Du70QznkYbNQQGOehhUv2zTUghB+LsKTzCWbUEdP8vB/RAQ2i7cgEUtBTsqREcM+/9KHSWozebw89v+yEifQKvecMhqDZWI7/UQWX7o8jkY3T8uvihE7lvp7LI5frl341mB7qVw1jZR7nZRLkxjqITYa/eNHrZ10Qb6EmjGXuotkIU9H64rTx+8K/Xo7qpgWbDwGvf+kose80o4FQQag48WPDZbtQCuFENTaMfv9yUxT1rNSzf/59x6JK98cCVl2Hjb34NPXLx4je9A6NveCOmnGSu8pcqdNFZ7iJTuegVJ5YZJi/mgYEkS+fzlRADL34ltsCslO06LlZmvFz4UgHYFsq1slxQXLCVmTKylPd0XVmQXHSc4TFRYAAnNYfASQLOKJLBro2pRzLP5dwxZWXh2BnZ4JgA9vcV0GjOYMuWDVi0cASDg/2YmJiSzWHrlh346lVfgt6p4ZijDsUhLzoQC+YPodEsw/cbsCwNm55bj3nDA7v6Ol38R4L8SsBUnDv/NQOPv9bNlUCoR6J2V55h29NGT+88ceZ7/MnVyBQLCDUNv7n/d3j7u9+LV73ujQiNNGy3iKeffQ6DA8NC1Uya0X/7jWHTAD0NeAzsQwg7OvnpXiO8X1V/rHAkjYlYLQRCwdLiULzIU6YhyR3tSwtuCj0pQwRhWJGb8BGx8xSx6qIcK+MSN30TLd9CbLryHSoMO4M5Y4wfxti2c1z2BQqz+OTOKiAePwlR4hYn1wmqWjoOjGJMQAREE0j7++9XoTeAaBxr774VnWZdHNQ4k7aoXud3RK+AWB/SstqcWQYR0rk8vDAWMCUxBq3aDPLZtFAvOXZJtMTT6HgtlEqT6OnNod2pww+ohkYFODrH0T+Ax8kxZDYBAUtUVyPFBIRJYGE6nUKjWZOZM3Mo8R8Qv3IPfkdD7GfQapBGScveXQFJcalZkfOcMqBz7KbkaBnYFWCs02mh1SaXvSXrWdNZ7fIbSdal75ErT3BfAgTUGbD5PRE3zVl2ht2pDur1hnDzWexYRgq5DP0e6mjW2yIxq1rJ/Ozj4zsF95FKc+SUoMglIehanbIrovTfZ1HspApyBs0RnajzuZiaoiVp0i5P7k9+5qq/KdU3HovMnrt7HQMoxwCsnrk/qvOnBG3U3F2pJCr0uar02RFrBm14kYfhwSFB9XO0TMbL+I4dUrgS1Jkmd1/XBYtB+iHpfm2fILcAw/2jCLwkoPOKIni4Qf8DXtURQZOJCx8FcJiM84sQDQPq71PAK0hm6eqYXlhAFwtKGcjJhuLxguUqNzS5oLmJr127BgceuApph/MY8tdbcsDZtCsqUzU0ENkedKcNLVVDYJXQwk5U/a2ox+NYs/UJ+GYTvknQG9vwbOtz9qnBiGJkBN3no22zQmd7gDN0Vuh1AdPESBOTCd+00Wn56DUzyFaX4Mi+90Gf7sVXvnQFxseexqJFaXzk8tNg9NRQ2fkHTJXWYtmqpQL4IQ+W03rdzoj0rBckoiGdyEJucCme27kDG7c9g4zZwYEjfeizCVWtEs2DlmuiExiwmy6cmRT+88KvYUF2GJs3lfDmU16P4VcVAYet5ax4u/P4DN2HgwZq5hC+/UiALY2FOPqIt2FBoOHOD58Of8smVMI8Xvz2UzF4/Ksx3UV6/rmAPlfLmQtW7D3Z1gkC4VzXmtTITtSPuEjUYyqYq0WsjFNUtpqoLiVArHSGG5qBMAhQyOWlrUbjFvLWlckARWKI7KzUqrIQRX2qXkN/T04y+pmpOnqLA+i0AtimjempMRTzlG8EsmkT1cqUtOpIM9m6eRt+9cu7sGb1H/HxSy5A2iGgiMVTjFazKmjd3t6CgG24WSkUBqvzxGtVtdwTwOXuB/QIpZlx7LffKmzePIEoSsG0Crjgosvw7lPPQKFvAJddfjlOePObcPLJp2KyUceTz6zDyPwloqffoA64xYp591DuGtXhxaQowRUk83Qix/lDJS7OyFkQG6B9aRwHoBhMFBJpHkgwdy1NKvFCOoOC6yJjQAK5AN5UrR15QNhJhuYCBE6CTxjqCIx+MCWRzVKIGYEAxxqcjwehBD4Gbs2kvrORdBK6qFwZNJictSejAtVNUhW6xopXi/++AT0cx1N3/ATtZg0Z8u78poAoqWNg6pxbuwmlkZ0Fw0Q234NKvSnH1Tc4gPGZcVgpJq9sKgQCPCUi2/MCCXAJj5pjr0DU52iJylur1Za1nssMSBUkAT3xjJUfBnOWL1KperQa7UhFy7k7g5qAtwhdiFJoNhJTEQYiXqciq9qVT1ViLMqHXT2mWu9M9hKONvcErosEwhiDOIpkHJRYuTKQWwgDvjdzQoIzQlhZ0pVNtJodNGotmLoD03AkoGfcnDBBuM6zbibBSAgOK5KZvsEuSCGNRqsKP2jI8XF2z25oNptHsZhH26tK9e/7IXzBz9Bm1ULKZZeH3hNMfmhyswuprlrnCneg1hX/RvHRuVeSG9+my5mXzMxlXNKlzKmZO+9TQjYKeKaU6ujI19tP1kwLuXQGO7duhWtacMgI8TqIfE8S07TL6lsHbXLrZO/I9ccCTJcihheVOPCZlnRK6djHtrv6TvmZxMini5pn8GYCkM1lpZNJsJ3QCzlSfUGgOAJmtVC0nAP6AjOz5oKzE2RrxwuwdesWFPI5QbgP9vUi56ZQLZfgkFrhOPBFJzmGbjOgNxHZZTS1cdTjHWhgHI+t+y08qwrPasC32lKtB3Rd06kbDWRCXiBx0nIXRwUV0AmKixBGKcB04RkW6tUGBpw8+jp74pD8KahtDHHmGa/Dl790GRYvzgEYh+uW4RZ8vjBQHhMRkjA2kOoZBswMyjMtoSFl872odmJsLXHWHaERllFIhdijmEIubCKqTQvYKci6iEMHqWYaU49P4Nsfvw37jS7Acxun8NazT0D2OAdwK4jDIjqRg4jwXT2AZrUxY43gP39dA5yD8KqDXo/U2g2469L3YNAysDHqweHvPRs9//ByTLP18xcqdMVDVYIECuwh7amUg0bHk9mOcjNS1A0lcMBZEB9TkoXqfXiRsPqmljo3MtlAWq3E75cOZ9Sp7iYQpJZwBk+lK97I72WXgDPBgK5wlNb0YhSyvYKKpUZ8p1WDbUZo1CYxPFTAI7//LR5/7BGZz23auAm9xT6cd9aZGO5Jo1Uvw+dF7zHJCGQzDCKqMyWbX3ITP6/Em0tm6Il9aYIw370KmYG0Up3EggUL0WwyIuVw510P4b4Hn8CFF38YTT/CZKWMpXuswKYd24QBMrJgEXaMT8JN52S2xi7TbtunaiRkd7oVOsFI/OFaYAuc/9ZFjYrngfS4mDbDxHYgQCplIO2YyKVMZGxTELtpWNJeZ42vh4HI0grRnueIp4vgVxXMEaEDCwEKwrBsekCt3kCj2UaDiHWf7cVY7DG5L1DLglV6IlBCJDUFqDRpGTKYUYhKzUAl3eLmH3GkEP59A3owgdW//AladdqmWgg7dema6LGPdMqR+Tn3qXKthoBS024O0+UqUukc9jrqxUAPrUIZfJtdcCD/zT0pQ1Fr6doIakHm5OonWZFUQbSMRPky+Xm+Rp66T7Xjny+Jx4jONCqhkiWrfK5ZjXrdZL6/6zEFM+bfJn2YPyXz87XIP+drM11T78u/S1K95Lfs8t3PbbGPA4smFbOvl6wXr90Qilvy991b4HEIL38bxnXoWl3wA37EkYQBx84KwBSoymdIxjnE6qS7sgM833zv/0kyvItIxncndVJySTmOv3RjyOU4ij0qnl/uHjx+HlPiP5DwtdimoUxnG/fcfgcaUyUYVJijI1zgS/LMBIQdF6pJMjmjMBX/HwYsuDkSo6teXmbkFFKiJwaBdtyzVTLCCp27F1X4GLxlROBQzZBy67sody8ooEttrCcB3SeKL+K/DZgpTty4YCOsW7dWTC+IFj3skINxyAH7ollrSvbCNpVppAU1GqIFDzW0MY16OI5ywIA+hu21tfDsEjpOLesMnwAAIABJREFUGb7NwF5DYLYQGLQw1JAOEn/0/xrQqxLQ/cCGmcqhrekol6oYzhQxHO2LA9x3Y/zpKj79mbPw9a9/EukUK7kpuPN0NLc+gXSOKL8mUCwiKJVhZnoBO4tytY1UtihmDas3bMG6HTMYWrIQhXkZ5OwAPX4ddmMGadJgCjkRhjBCB7pfxMZbHsHPv/QQ9h0dxo4dNbzpvBNgvkYDUmXA60UQugnS2IzgpXxM2/Nx5a2T6CscgX/e8xUI7/sdfvexU7DnolE8HPfjRae/H9kXH4VSF/D25yp0xalkgGYQV5mcSLiGkcz/Z8qJv7JSkGIGyOcpsYd584awfftOQczyxqSAcyT6GDPbZKuMCE2+Pyt6pbtMapsyJWDGSxW1TZs2SdCnIASfy8VOtCfV/DhTiTxu4jGyKRNx0ICbivDZT1+OiZ2bcOjBBwg7YmhgEPvvuz8yjoVaaUx456ykypWSJAn5Yg4z5ZJUAGorVAE9uSBZqScBPaFE7mZA10IUCik5N5nsMKAXcfZ5H8YpZ1yA/Q46HLW2j/55fXjsqWewcr+9sH1sp1A7GeRYofECtbsAsL+ys/zlLUcjT5+bHW+cWxJRS7EaQ8SfuB8mfuS68PLjkPLNTaRsoFhIi41pTjNBl/ZEPT2CEVIBjsV0d/Pi/E6g8mzwR2hHTJz5X3YB0thWbaPta4kxBzs/vJh1Umls0UJvUwOaFTpfjzN3+ll3W5xs+6dSXC9BouPeBW2qgM6g7rAq/buB4jhDn8TaX90iCaTrEHFcloDuWBp6ewoi6OKmMwLoI4pAM1PYumNCXPT2Of612FyaRlVvQbersEiQ575HH4awD6bWgzhi9cjGUE1m6eR7myYrWEql0k2NQSlJatR6FLKAsCU4k2WrnsBFttp5P0WRkn+HURua1YBpJ6A4pbAmgb3rWsNrWbXXRaOdYbBrEkMuvGMXuokg2+i6/BAXRZBbFLMrQKBfsgRJm45DC4ZOGVxHWvKtTsITJwiQ8/a0kwd5y5wDsyvEuNZsUmHREbQ/rz4eT7vZQTpTgBda6PhN2G5bMAJe24Rp0OPelvFZOkcF0o4g33WkYWhZuWaDqCRAPrJXpaPRVbgTvEh3HakEca5oDe/jeeL54vnoSKcxocKp86bOHe/nPqkYBOocq+dnDAdGzUefkxXFt/t/9nPUxyZhdDykDB2dBnXbEywQ/Q7Iz+f3zAQ+DHzBAxkmrWgT61xW4bSCZadTRHmCxLCHeyfHArxPNB26bXd2Tug0yW6LGq284IBO5Ubd4SwFGNtRhWFbMGwb6ZyBNeu2iVxmb28PnvzDYyhPTeL4Y48VF6zJ8Z3oKfQg8tjyCZDvywuiuRM30IzK2DT2LJr6NMrhNrTtCZi9dWwpP4UoU0aqL8R4eRN6Cr3Q69SKt/5KQLckoNcI/qHCXdPHfP0AHFY8DW5zAJ/6zPkYHNRx+qknon/Ewfimh9Hfo8FwPMReVSgGoNlJlMzNNIIX0mlsHxvDU+s2Y8X+RwMMZi4VpOrIt2vIE33ZaSLmvEYzkCmMABMxfv2FHyBc20KvPogt20p41ZnHIvX6GJgXAzM5VMbbKAwMIsw62NCahD+0L751TxvlTWlcdtRb8eCnPgXj7m9iYLgHD/Usx8sv+xRqixaj3JUY/NuDgibV0lxhgrmLOgHmJBfArDoUtx218VJzQG1Ec958lub9vA+kENnqbhkjGknuG3Ri2IaNtJVChxrGQQsDPWnc/JNv44nHfoezTn83FowMSkXrtztoNVooZDMIOrVEk0AnR72BbDYjAjrkxm/bvk3a+wTh5XJ5tCjH6nJ2SLOZvGizc+NkxqwukrmzNwE5dQU6ZilVXfEJOSehJ+hmXpCpzBBu+undePDhtbjic1djy85pONkiQlKL+B5MfIUr3j16AeYRJE4q3V/+5p6/0czlwrJuoJdbzHYjaU4E/IUazJhe5PzRoJGCFrSgRx24ToRizkIh7yBLEx+E8KKa1CmWbonYi/TUVSEZaWh3PBgpF7qTBjXFuCWXoxamqhXUmsSWcP0kVaESqZnLRBFqXVcIaO79SdFHCF0XEjen+GTLXdEM2fb/+wV0uq1N4uk7fgLb5PfgwTEj1CtUirPhpohWnkI6m0XM88MWb4NGUq4Ytux13DFY09yKmtsAtFK3WmZqlAMCKkRmxM2sHUwjNsbhh2UB4VoooNxgYOSIpiUAPAbHyZkJsUllgqM8E0yD3460RyRQyo+qDDms0FlF7yZLYg4Qb1fXSn0RHAFwVt9Gxs7Ao7YGdExPlbHPwCo8svlxLF+0BK2YoE7OUGwgZjLJz8u1LSWdJDFFh1iiqmgaDKaHMNksoT89jOlmHbqeE72ShYVhlDGD8kwdgz3zMFOrIJ0hY4SSsDrq9RYGssOoeeT7k9bcgm0a8Gjo9T+q0v/rNSZAWV4j/5Mi/89colZowK4B/VYW/dk+3Hzt1+B6ISwvgE5QXbsFN0MMRF3GVSnXQeh1UJ6eFuAwAZSGzfiVMBtmnd94OkWrPQEzcjTAx5gkkcfP+1koEavRaDYSFkZ3nPDCAroGbJ/ZiceeehzL9tgD/UNDQjFqebEofT23eZPMUReODqFWqeHpPz6JIw99ERqVsgCxmuWKIPf0fBrb127Blu3bpUIdXjCEBSvmYby6GXGmhrq2HS1nO57deT8q8UYY+TpKzS0yd0CLra1uQO/Kw1qxQrmH8AMG9KxISpLIz4A+qu2Pw3tOR7o5HzvH1sEwmli+rA+bnnsM99x9A0bmpfCSlxyA/GgRQWUCbb8BzdGR6cki0APsnB5DqTqNTmzDziyC0zMALa8j8mtwqMYWhehjNmw74hBFyVdMArd9+hvITdmobW2g0dHw+otOgPPaEI1cHZlaEbCHRANzMg4x0+PiOb+Im+730NdZgn9KLcfPzjsX/zTQxHh1Evf2L8drPvNFNEYXosr32a2bkGRmKVzPr/Blk+4qECklJUUJmc2Eu4/vUhjrjqnnNMNmm97dC0ftI5Ge+JkLe8HXJKjYNOchACjy0Ju3cd21/w5Lb+OkN78eDoO/zKVCWfDc+FMOE45EaUvkMXt60GBgz+XkYmAAZSeCgJ6OCHRQKjKRbU1oLY4E9LmBk8etBCYUoFAlMXMDPoVHDDMSPIVmFvGJK67CS/7hjdj/4JfATBdRocoiu1USyJPWNTefBHGfBPRE+vUv3xSNRo065n5HxJEEFoWTzERlkXswaTJ032IyEoVIGREytoaenINilmIYrAvZHG1LdegIQl3SuGStEsTBEE+FO/6Yjpge1aMIM/TAJgWq3UGz21I3NSLBVSfkv1JL/4RqOks9Ve/4vyCg+xN4/NYfwtAI0AxQzJGlQVtRihcRmERJVlsULiPdQrXhw0nnEWsmVr7yJXi6swY1h1x8ynsyiPFazEuFzgDXaE0hlWkio5dRx5gIkOhxEVa8BP32KJoYQ609hQxptQjQhx6Mh2OS3O5SzlGsfP7uJl0S2DkyUlyC3dkAVMs8oc3t+lEjKR1DmIeNzU1Sufe7/ajHNUk4FpsL8UTpMfT3smvH53Zb8d3kTiMdE6SFeaj708hYDnLIYcKfEc2JqckqVgzsLcGsAhpOTUuS3ef0YNqbQr/di1IwA9O0BSTr6DYqrbJcr9zHOa6gzjwd3V7ILeG77N7NjE0YVaDfzGM004sbv/o1ZNoB7E4A3fPhk4nApCjyRdqQtD/22evlClrk43sBRhctkXG1dAOUlavgVkPZg7jfijJdI7ErZ4WugIPsMLCI4WWljGVeUEAnlezO392FK77wGbzuDW/Aa1//BowuGkHLA3aOj4lpx7KlS+GmTDz84EO4+85f4qzTT4Wta+ifP4gqreOGenH1v/8HJiYqOOLwl0AzHDz48MPoGSjizPefgno0joa2A+V4A57edi/G20/ByFXQ1ibhpE1EnoOAlquCck/03v80oJswnAzqbCVShanpY168Hw7vPQO51h5I23nhT2paHbX6Zmze/BgGB00s3mceKhPrkC8SMVxHwy+hHZVhZ2M4WWCqsgObtk4ixnx4egaeyzm0ifnpDAYtG6mWh061KcYOOuerkxG+dslXsaowhPaUh6avYcXxe2HZWUtR1SeQr6aB3CK0azEmDAcT+SxuvG8N1o0P4bWrTkDPA8/hno99FGcfPoLNMzvx28HlePtV38BzsY4GfeV348agIsJg0mrbtawZ3NQPA5+q1FWAn53Xs8Xe7ccplTWZ2s1RX1MfKwleu9g5Ml3jXMlkbcIgY8Jgq1gSew+2HiDtxPjk5Rfi+ONegpcedTCqpXFx7OJWlrIJBqojnaXYDIUZbAEhEY3P1i9FHAjW40VhOylR2xKAGJHVIvtI+hvbgAQs7WrTqYCt2nBzf88F1yTngmJIgVRsTzy1GddedwOu/NL1mCh3UBxcgMlyFSYTBrH7TaT81DkgH5z/psbCX7uplp/6PlRAlxYj23LsaTKYs37i3JvsAwZyxEhpEYZ6c6B4F4N6yiQ3hJ+Dm63yNet+7/KldStBttxgi3FpM6Ysq4/pRhvTzTbqBCexdU5NCQLdpPM1d0apgno3SZgjtK4qdFVQEUlNHIJg3P9/VOhRE/DG8fBPv5dU51aMof484pAUW26S5GWztayjUidDw0aNoE03L7iafY49Gmvb69BIJZQqBnBEWSDkGJAzYx/tYDtyGZqVbEcVOzEfSxGjiHXTLYz0rUA7nIFj6EjBxs7GdmQzrgQYTkzHZsbQ29P3pxW6YCNUgOd5eyE6BlwDRIkLuq6bgifvniQmLiozHnqKg6jXmxjNDWMmHsP4xGb09rvIGRmmhdIeTyr0Lo5DNhWq37VEJ4Tj1AAcWZACWUAKvYSBYWt5E7JFzqN99GMRyqjKhHzK2w6HErSgxzrtZV0ZGzFlKHV2YKGzCFNooQ8jmGKltJsV+ty9aTe2T+iRhbChodfMYbHbhx9dfS0yzQBOe1dA1x1T8F4+5+4RvUoolhSiU60J3bV/3ohcATICoMQy7VyDUKjUBCrz+hfePC1uOR4IEzQ+i1lxgmMaGCQAOo5XXnBAH29O4YS3/BPe9Z734MS3vBVu1kGjHWLztq2ycTKg04Dg2qu/gnt/fRc+dNGFOO4V/4jqTAm2reHBR+7Ddddfj/PP/RccePDh8t088dh6fO4LV+Kkd70JBx21NzrGFBrGNmyceBjbq49Dz1WhpxvM/UTJzjdCtO25AT3sCsuwQjeh22k0InKGHej1DobCfXBE35noaa9C1MrC0ix4wQx6BlOAzhZSCZXaVtx403VwswFe/LIDsGDVAqCzHVOVDbDTHaTSlPKLMTlhYKYVYyokWtzEop4+jGSLcCioUKlDsxzYvoXmhml87ePfxPJUGlE9REczsder98Oqcw4Uqp5d0RC3U6g6I/AGFuO3W8Zx/S0P4h+OPRcrM3vi7su/iPjh+7G/NY4472DtHgfi2Is/hjolFSWb/9tvEktIUiD3t9teZ8BQjlr8rWYzKgPk71kUKUHPQoXqQnq6gXyuf7l8qm4g3xXMutASBnQjwdXauiMt47DtC7KZlSWCGj54wem45F/OwpIFA6hwXm6bIpBCehx1DigLS2AVW+ky13dcCdZ0qOofGBDwXQIMbIvfAAM6Lx5W87yfx60q9LmjhOcnMc9vfScJUBexrTm46ppvI10YxclnXoCpmo9AdwROxC4EK/PEpIStZMqWUhQpiWCJsM1f/+7+XEIlrXdW6DIzJIAskNa0o8XIpyz0pB3kbAM9HBERDc/WfNSR5JV4eM1KEgGxVGSVLmtIpuhohzGafoxWCOyYnEEnNtCONRkfBRRVMm3oli1jDr/d7LZXZ/sw3Rbm3Iqve3xyoHMPlokOv/0/PQf/z1ruEtCTCp3gMuIMhvpzEtwJRg8p58nzJBK5oSRu9U4M3cqg1Qmx8uUHY33nWTQdD+DsMabWRUbkp+U49Tb6bQMbKo+iv2BKiFy9fQ2K+RGsyB2C7e0SLCPRYScjI5tNIW06qPkz0nUacYdRwnRy8hSQ809a7lxRsxrcf/sGoIB48h2wpa6wJOwsErSZh4E+9FrzMd2aQRC2EMQl9OYMTLXWwbQCaRsno4Ck5S7/5uvpbQnoHb+MZquCvnwfMujDdMdHHNA2uAeFrIuJxh/Qn0mj1CbP3kIQsnPkYYW7DGsaG7AkszcmomlhqxB/MC8zgNXbnsa84cVoNX2p6v/bC+i/OzO7WaJrkYmgY6BgZrHE7sUNX7kWuUaAFNeKF4jpjlvIIDBi8Smo1WtImSZ6Mjl5nGh2ivVRDlZc9lIpCdYM3nyMHUauDYKPs1QMbLUwUyoJKp+dyP6BPgHZJTTGrvztC0G5szvnuxFe8drjcO555+H41x2PWtMT0sP4xKTYqS5auABbN2/Cow/9HhM7dsBvNvGRD12C7Vs3Y97oIE4751ShrXzj2m+jPN2AFlMn2cF7330u/KiNK7/8aWhuG741hcnmBmydeQqaW4edC7CjvA4taxIdu5FU6IJyTyUVSkxQXBLQNctFM9ZExYsuEAP+Sgnog8EhiCt55DIE9bC7GKDenoAfVWFnIjzy+L34t899BHvtO4J/OPYgHPWSlegbBhrNLajVt4lRQX9xITq6hR1eHRMzJUSNDnqdHBb2zEOh0I9OFMMKTTx9z6O46Zofw5wG4jbQNoFXnnQojn7nofDiadiRhko5Qqt/FXZiADffvxrjFRfvfNsl+MnVN+LnV/4n3rhqD2DLgyjHLezxnnOw3wlvRdtKw59tm/53K/dPH5dAHEaJEMRfCOgMHCJ6YJoJOIPIY2Vi0K2WZb/pBvNZm9PufVKnzQnoEt+697FCD0wNHlvfVloCutdoSdC2tQCV6W349Ccuwcc+egGyqRhBu4refE6oj+S70kilQZQ8fZzNrva1GE1EkuEqQJ6AWbpqUwSSJElLV9WrOyNXND1lbanOhwISqa7En7bmDaTcHNZt3I5///I3cO6Fl6E4tBi+npJK1nLT8GX2yNqErAyi2km35E8ixOIbifHMX7opdyVFH1TJFv9eBHMoK8r5HPnStiaVeN61UHBtkNlKEJwjOs5z6hFBN3UFYfSUQOKYbnQQotbqoNxookIakh8gIB3OsAUEGumiEyeIdZp3sDthzCrFJZNTVZcnJP/kf2rE0h0yzH4SmX0KKPH/Y0APprDmzp/CNBPQYCFryW83xbSHOxkxfRZanQiGk0PT02DaOSlalr9kFTb6D6FpUVOBwiluEtRkwTOgEancQr3WxujgMnTYLTJZm9rY2nxGBJKy+kLUW74orGVgY+Pks2I57VjATG0Cudzz0OF/0hpnRcxEYi6y/W/YA/jcMJ90APQW5zXJk3kcQR8QDOCIQ05AbVMZztB8/OaeO/CGE4/Ebb/4Bhreeiyc56KJ7d0Kn/wIFdD5nbJrQUolVxU9NHoFr75pQx1HLnstnt4xjr6+LOreUxjK6XARS/KiI4ss+vHUtrVYPH8hqp0xAZVlzB4BxTU6HIf5MO0O+q0eVJiUJVzK3boxRu3+jQYyZhLQjR7cePW1KNQDpFohdI6kaP1sGwhNLTEdqtVEeGuo2AvDD1EpzwCOKXLLvBHJnugUxElFTkMWOsIRAe+kpEIvd41eWKEzqE+Oj83y7qVF/4ICug6sHduIN73zLfiXiy+WljvpHQTF0Z2ICL2lixfhZ7fcgoGeIob7+3D5ZZfiEx+7HMuXLEGkhTj7onOxaNlSnHf2++G3KImREp/w//j3L2LdujX4xKcvh5OlxVELvlnFWHkjzGyAXL+Dp7fej63tB9FKTc8J6M6fBPSAtDYzhUYcw3XSiMoN9LRW4KiB92E4eBHMWh6ubcqcJiD9zKvCTutID+cRdWp44qnf4667b8Ld9/wYll3Gq48/CK9/w1EYWlwA/DKCWhmBpWFcCzBZq6NdacMIDLhaggS1CgWMDI7iNzfdjp9e9xvsO2zjsEMOxWPrn0GpM43LPnEewmgGtt5Bw8jj2WA+bvn9djy9qYOjjvwnrFx0GK645JPojWOc9ZbXYOvjt+Oa716Pc77yHSx/8T9icoYc9t1f0BTxoILYX2q5Uy2ObWxmiQqQpdCezBgpmiDt824A3+WKtitxFonKbhCXgN79v0hXWBpa7Q4ybh56RGRoEwW2HYMmNm94Cjf+4Ou48AOnwYibMGIPxSw1+ZsCissVi2iQFGsYqFSqgtQX1bZUWpD0E+PjYkRDzitd0tiWymUpr9gSG1TeL65tJnm2u8QoVDDnb+VhzWOe235PNgET2dwgfvLTX+CxP67FxR/5JEpNut3FsLI5+GzlU9NfFN0SmqUZaTBDzrsTMSbpUPwV+08mEErpSjEWVNLhIEJeC1BwDOSyDnJpCymThiYM0azK6XSmtGFZRfEYTGi6DWjJBkysfTMA6u0Oqu0WGhQAYsVIHwSeG8dFKMGb+wzFoUTIvKu0R7URtn0TGpSaHszmJwon0A3us+F+TodetOfnJH9JAvj/CBTHYBBOY9M9t0tF7rUqsK0Qod9AJpvQskSly+AsnK0sF006UaZ7BLez8uUHYX3wezRMItWLSZXKUQaDOThXt9BpFbDYPRqbpyxoUQ5uNsTY9KPIDWxBOmWiUR6CHhVhWjGarRlxCKx641LdssrVDeUSP3dW/jza2e4GdFJ6Q86gGdBrSZtchIcygD8M+KNozPRj+SIXA7mXIt3v4P5HfoRsbwmBth4htiMCvbCZ+LD/QEAckwsV0D20/DJGrPmYQgNeJ4PFzpF4/Lkx7Lvk5diwdT2WLHCxo/p7tKKnUCzmELZHEHUGkLJGoBlkMz2DtEmhMheNSg5pc0+hkWUL45gor0YuT+rb7rFUZN3tNqROUmqEoYGCnsZSoxc/vvqr6KlHSLcj6EHijU4rYFpYexpFyjy4lo2c7SJudlCemcbQonlo+e1dkq9dui9d18Slz/NkDyKVjdx06n0oNz0KFZVLJWm9K32BFxzQS2EF7zr9vTj51NPwujcci5laIBzUSj3xeB3o78MtN92E5YsXYdHoCD7/mStwxKGH4oLzz0e1Vceb3vtOrDroIFx80cUCfLC4KMIY/3bFp/HIIw/hq9d+BZarITI9aKkQ07UxpIs2Bkb78PC627G28TM0M9u6KHfOhFmhB7MVehjZYo/KPM7l5jTTQL6+VAL6gvhgZMM84loALUMPpy5IyzAwU6d9Z4De/gLq9Qk8++yDeG7jQ6C9+eGHL0W+z0CztAbpfEPkaqdtHW3DgqW5iDwD5ck6Jmdq6FgW+noH8Nvbfom7b34CF5zyGhx9/KvxyKP349bbbsaHzjyVbDjUyhtgLViBWzfq+PbP12CvFcdi/5Uvw3BmAR554BHsu/+eOGC/efjD/T/Dxz79CZzykc+jd8Hy/0Pee0DJdZb3/59bpvftTbur3mXJTZJt4YLBlY4JpgUCJIBtMBACgVBCJxBqiDEGQhKD6WBjigvG2Cq2bMmyetdqe9/pM/fOLb/zvLNjC9IIJPH/nP89Z872MnPvfb/v8zzfongBahb+Bx11aUxjBvXvkeJOnDihLCMF0NUNMC9NU7I2CQ8Qhr2aBdctfxuPM+fojYpctZvnH435sR40lH45Fk5gaiZWsUJTMo5r5Xly11Z27riPG/7i1QTFLdAuEtRR6WGzUzM0tbVT9n1KlsX+fftZvGgxMzOztLa2saB7Ab+6/34WLuznwP59Kou9WBCzG2nD51iyZDH79+9XEZGxeFztdmXX22C1nxnO0AD83yWooYUwzBRf+8YdpFq6eNHLX628CQo1V+XVF4XcJx3beUBvgLnpGpiecDM0qqaPo0xE/v2jIZ2pjwa8p4gyQoxJGj5dQY+U6RKNBBRpUCoiqYykvS4acuGkCNiKIYh0q3wtoiQpmh5WHa3BqSoVT6yabSpuDVsENoam1B2asIjn/aRlzCHYKwW5KVa9oo6QNDa/pnh0jSr86Tr9aeLfUyOXp5B7/nptxOI+Y4BeUXnoAw/fo1ju5eIMAbGarhWJRiU2tx71LJsaW7R6ZoxixScQTilAX3fFZg66T1I0pMKSSlcOATipRYUk10yci1mdeSFG/JW4wzbB/hAP7vwQidbdFGrDpAOXsKp/E6FkCGv6NMR8IhmTrdt/iWaUlUZbta9/i/fQmHfXX+0/9O6vb7MFhKWLJP/3PBdAWPpeD9j96LWlbOjdSKJ7EXf+9F8JJUdpbc4zUnqQSEzokrIhkLUzXO9OKN227Nrld9rIwEecDQYnZ2ltWg12Lxtbz4P0WYTj3VSPH2PUfYgTuZ8TjRs0GVewsOXZJNLnUqgMEOvcSmlglBPTFdavfgWFI50YLXHc4C/Ysf82gvFx0OV//8OOP5QhrzaecmfXIKOHWWw08aNbbqOp6BOzfAynHsZScGsCPDiBeqaBKZtkaZCVqirApnVBGzW/3i4XwFYjTemKirXwfL682MFKC1521eL3LsWKrAvSqZDNb6N7pxLnbn5lPW3tra+/mVUL1yJpa1qt7rylfCWki6382evSCAEPaY1KtSGL92R5hlf/xWt56ctfznWvfIVaDCqyq6jaDJ8eYvjUaQozc/R1dCryx57Hd7J7105uveUWEpkkn/nHL7LnwEE+/rFP097apHb50xNzvPtdN7Nq5TLe+fa3Kvlq2Srjmi6jc0OE0gbtfRm2Hvwho/oDVKLD2MrLXf7RkEpZC/oV5XPtS2tTN5SLXTQYpzZbI1ZYxMb2N9CrnU1ab8WdKGI0N6l5okw7taDB1FyJTEtMzcnF3zgSlvQ0S8lcytkBZmcGsOzjLF5mQaKEFQ6RdyRFSXZRAZX/64vjWVUS507zxLY9DB8d5GPv+xCJdJKx8gxOpUiqatHU38nIoR20rj6HOw9WuXf3HK9/4yeZGtcx3RTpjK7youUmmRjaxaFje7n4mheRLzsEtaCXz526AAAgAElEQVQ6H3/Y4aMZdenZmWB+ZoUq/soC5nJxyeLWCDyQj0UvKQljDSe2pwlxjVjSeQewp6quOiDUgzfq+2otHGAulycRTSiWu7TcW9JJrGKWR7bez6H9O3nTG15JMqZTzE4px7LmtIQ5jNHS1q4oPZOzc9x3z72sWrWKyUkxelnA8mXL+dpXb+OSSy5mx/btnHPO2SqrvK+vl1wuy7nnnsP27TsYHhkjnc4oNYYAujx3IaOI/aK0vPr7+9SoRsYO0hJrbGpUta6FyVVMbv/uXaxat4GNF11CqeYTTiYpOzUV2iASG+UHLnwDqc49A8M1MLw6WcYK1G2N5UZTGWNKPy5+5vPnVNr0SvctowQRjTmEwibJRJTmiEG3LtBS1zKLq6HviiGIgy4mMLqpZGeaIf97Ao8ILhEqDkzPFpgtVKkQVCMbkcC5wshVINt4SLtZKm9ptMt9L2ltAux173fpsLimrtaBp0Flvg4/U9Ew3515uv1e/x616TuDd9G4hv/vKvQKWFMcfejnBHSbcnGacED87atE5gmT0saMp1J1LkwkSbZUw9ejVC2DVc/exAEF6LI2CttbgH1iHtDl/Rbs8kpi/kWc0/tJcJaDKRX342w9/n58c4RKLsPCnnZOnHC56prLOHj4Nxw4+hCLl2WwnFklq6zPo6XilxdVKlI55JzLvSfDEjkazHR5vzETl/fr3IhGpO5TyXhPVdPS3ZPfNXeGOY78jVZwu9m44XoefuAYF669hIPDT1J0t+OZJ/G0GWISZ6p+twB6FHwBddEwS9CWcJEk016uafl8nIjRTbXUTDLcyequl0CpHYILwT3B7rFPY7vjGLWlKgbDLsLlV97Ab/a8i7aMx+CoS8RfygXL/xksn0j/Lu5/5IMEU3vBHJvnZsiKUpfX1f8nORqblMbrI6+WvC/3slz1jddVRhvyeTk/Ddb/PEl0XoJXfw0bqqD5tMKaR5MWZYnZwo/+4Ws0lV2iliQVesqHxTHl/tJw5rPkEUMdUenIG6dGIKIrp0E12vN9teZIu70x2lNqIjFmEic7lc1gqCq9sQ7J5+Rrjfa89o5X1AH9pnlA12yxP5TEoDpfRsWnKmOEOqDXCT0CNPWbcWhilNf8xet48Wuu5zVveS3D2Tz7Dh3iySf3sW7ZGg7t3MvLrn4BKxa0q+pKgsiuuuoKXvnq6/nTP38tp08d5X0f/DCvePUNnDcf4LH90e186/Yv87EPv5eu1hYlrYolMkwWJjk1fYR0fwA/Pccjx+5iWtuFF59Ti6Pt+OhmjEgortjSNaus3MY8u6Lcr0JeHC2fIVxewsL4laxuvozodJJITYKAzzhXsoEouATDYpKD2h0l01FqdgG7ViTW2cSv7vw+23Z+mw/cdj0jR++ls6+PQiWHaYrRR5FIzKNQLuBIFWc0cXj/NMl4D/msTVJiDFtjyoc7Y3hEIyGmB4do6l7OtmN57n5shPVXv5Fk3wVMFWW+DdIBnB2B1phNOuUyOH6UZDqJ5kbntZ9/GKT/MQzR+mL8dPCJYm7Ps5qfasFLaI9bIxQMqFZ5WFpKaCzt6+T46VGynkswHkPzNGoVi2ggSCwYpDg3w/jQKb5x65f45m1fZvDUIaJhmRODY5cIBiSb2cUIhZmaneXee+9l5YqVymq2p6dHAfptt93GZZddyoMPPqjAXtzqJChIdrJXXnkl+w8cZHBwBN+r3xRPMcllJ6vuGE9tWl71yleq1tfw0BDNzU11ryjZSceaGS2ZvPcjn+YtN9zIkmUrlAHL2MQUmeZmxSGRHOT6Xl5CK4S7LA8D3xX74ip2YFaZw+AG0MWExIti+GFMP6hGEGLAJNKfgGkTj/qkUjqxWJ2DHsYi6leUhasiuMlrrzou9Wa71E8ydxS2esnzyZVsCmUJTXKwap6yZ/YCIVwxE/kdQuPvsu/Vpu13yI3yEjVGLP+Vlve3AP+Mlnvj3WeE5e7LBj3Hqe2/xK5O4DlZ7FKWqBg11XQ8p55SGI6FiSRDVKQiCsaxaiF0s5neTes46j5GUaobv6MOmtrQPIiIK6KYLYWIaBvIjyxi85qPQa6HQCZErXofu4e+TiQJIyOjdDZ3sXrFpTyy7w6aM3nGy4+RioYpVjUS4QhTpQM0xdpxnC5lxpUvDxAMiYd3hc5oN4MS3SzEMyPOaPYEK9NtnLBPENS7SJotTBYHycRFgpjFFuMcrRWdNGFaOTJ4kBW9bcz5g9TcHJ1mG9MC8F6SiL6IUr6JECs4b9MSdh78BOXaIInASjWKCWk5Ct4cpi7f04plB9BM8RLZS8aMYdOELxW/rMCOBNq0Yhc7CNPHWX03QOUccHLQvp1H99xOMl23l50cr/LClzyLn/36b2lOucq3Lj+2huduuAun3IMW3c/Duz9EqHkngdAQlqwxhmyJC+RqZTyrU0lUCYwrOWKxXCMdbSVIVPpXRGhhunyaUHQUcWQYHtfo6VgEZLHIESBE2XbqxjtqoyYbFNksNFzy6jK9ctmi3WxiWbCXOz/3VSKFHIZVUgmgNeHLBDOEglFcq6Q6jCFTqnGHfFHwU6evv5N8flatSUKKk85bI0SmsSY17Lilcvdl9iXbOrF+jSdUlrqE10iBIT+rvfP6eUB/w82sXLgWAXS5mBWg/04eutrbqCpjXvMKbN2xla99659oX9ZPz+rl5H2H0ZlphoeGueDsjRx6ZDdveNmr2LRmJbVijZHh0/zVu9/FlddewQteeDXt7Rke2bmbvYfHlXZXSEKl6gyrVrVxwaa1RA1dtVdrNZ18Lc+cP0FmsUElNsj2I3dRi41CpKRMO8SlSmY5hhnDd0wl7I9FPLRaiaBnE3LjGKUOwrUl9DVdysqWS0mWOlV3rDTrKp9kMTqySq6yNE11xKnmKoTT9d1erSyaPx8zEmZkcIDuhTqjhV8Qa8qSy03Q29dM1RpFxIlVe0pJqoLpFnzL5OSpPM2ti5meq3BqaIRUU1LN7BIBn9Z0mkyqhWCsjSPDJe59/DTZ8GIWn/8i9PQqskUIy6ashsqCTsaquN640s76yinvD2O5/6FbgMbPyaLfmIFK9SmArsxNZObaiPM0wHZqhENiq1klHgiSDIVY1BJnrFjjVHYOTxZQx8O1bEXgikqrqVSkMDvNZz/5ET7xkQ8QCfq4dp6Aam9KvrLESFawXAnKqbBnzx4WLlyoYgtlRNDZ2alAfs2aNezbt09lvcvMXL4m4LxhwwYGBgbn7RfrgK46DuJaJqSxeccpcY5dvWoVsagkvNWTmEQuJ22uQi3AV75/P0UvxGtf+1r1OYmStWriABVQN6kZlGCcum+zbBxUKIeaN0vnyMYPyjUl8CsAHkR3gmiOgVYTUxiXeMgkFhZbXI1k3CNiqqk3GmUxylSLkfyvYnQl1qTi8qSZ9YpJZFYz1QpVV6dseZRtn4otG995ybmcSJHJ/OE92z/2Enrq558xQC9McPDR+/DcCQJ6SXm5p2NJDDeM7puKyBQSbkLSwPLEVyCB5UTw/GYWbFrLMecxSqZUPu31ClqXalGuUWlFSxpWkdxUgq7kdaxd9BacmYWkWxdRqQ2ybdfbKWmDdHUnVKV+0ZbL+c5P3kd7b4mQOcd0vsTC5DUcHDjMin6NPA65kTXUrBArFgWY8Q4R0zVmymLYskGFRE3PHae3O8Vc9bSKkrby3aTSMeLh00zZJxWgRsxuClkBDo90s49dK2NVdBIpsVYdYyx7WFWpS9MbGMnrhLQV+NUOEhmY9W8hEZBN+ZVMTUtAy5TKUm9LNTNXrJGMrCRfGqI7OcQJ61HioR61qVGbPw9ldWuXW4j4m1jT9yc0py5nZrwIgUl+s/MTJNpzaGYW105y7rpuDgz9CBjDwcYpX8h5PXfjzXVAYoi9x9+PHhXe0yFCEZuqM0woPoPvhmk2n6WcGj1zCI8CbWYPOSxGhrK0t7cyPnWUnu4oOecoGbObEBsYmcljhPLE4z4zuRGaU0ksT7gMYpcs8jjZnMvmpLHe6tRcjVatiUV6H3f+/VeIFucwhZsR8pQiJJfXCBkyM8+jO0UScQndMSk6EXQzTFNGMt7FS79OgGuM9xoxuA2/jEb4jKxNwn5XoS0etDW3qXWmQV7W3vmKt/hzUqG/od5y1yxhh4hJ/Tygz7tkSoWugpZk4Z4H9PrdWKGKrSqtqWoFsznNXKnI0PAQS/t7aY5EaAoF0atV3GqVZHsb4wOniCbi2DUBXINIfw/HHx/EiKSwdclRn2XD+YsYPbWfSnaG6YlJNYeRbpMVzhPrcanGRjk0uoOitLjCtrIolNxcISnI5YYbwrMd1UrDKRLwqwT9EKbVRFTrZ0HTZhY1bUGf6iKhdRIOBhgdHaOrqxO9A9zRur4vlAwzPjCsZhfxpgz5qSmleZYXOlceJ9VR48jJrfz051/n2hdsZPXmxVAaJZubJt3RzMjgKZJNCZXrnmhKq1jZmbmiyv8ePDWIWXNUYk7vquUUXVmiEwyN1Ni69TQr11xDS88FVLQWKiK5i0n4hVSSc7SkNCqFHKYmgP6feRL/j625/+YX/T6ALoYKZwJ6OhIlHYnQnQgov51jM3kqEtNoO2hiAOPLvldauyLDcvjYh97Hi669gosvOpdCdgJDQNCrkogFVNBBMJJQhC0JNRCwFiKmspYNyPkcVaQ4AXlhija+JjeLfG8+VyAWTSjAleq8viMW0xp51FXT0oZv2EMK01Ta9fL7W1taOHhinE9++Qe85BVvZP3ZG8ipxT+qZs/FSlm9FedEsTVV1b/Qw5XLXt3CUew8NSGpqblW3fLW0Op5aUEJxZD6JhkgEdXISGtONTjL+IoRIq1EHcuRajGmyKRyjwgdruy7FCsulZrPbK5CzTfUw5augLDW9br7mDi4Canhv9LC/+9dQU//5mcM0IUfs/N+fG+SkFlBd6s0JcT4RVQXpkq/CoQNQgm5N12CsbQCdMfN0HXeGo7VdlMKSLzlPFtctcZl4a/fkyEM4ixnaKyXC5e+iOPjD7Ik8RLivRsozu1i//RXqNROE6CX9f2djE09zqHcg3SkWomwnvHhdWxe9ixazx5n6sgUsfC7sUox3PBWfHc3jx66n41LnwW5LXStOpvR6Z+w79iDqq26bsWLiesXU5h6lG3jf67sVTev/AxObh3Maiw4O8PQxN/y5Mm9nNX3Vqh6kH6CE6d2kK3myE2Hueayv8arLMbKN0P+IY75n2K6NMLmjk+ih56D5seIJV1+tfW9nNezBVJXgJbj7q1vY+XqGgV3AI958xPPUlwF204S9jayZsnl3HX3fbzkee+E0mYSaY+7t72KVEsZ021hxap17Dz0KSz/iIrbNctXsaH1Hqh0E+3azyOPvZt1i98DXpbONUV++eDnyFV305LpZ+z4Ip590UvRIwW8/BjUqgTaFhPSe3ng4W+woPsokzyJXUkT0lYxfKyFV738ZmYnBiGcZ8cT3yOamsHRT4E5qaTMqk3vddVVBUZ9pCBnuIk0/X4PP/r0PxIrZQlSxYzp+GaIYkk83XWqc1MqsEsAXWbIAuhGIIJp2CqmV9YeWZ+kyhYSslTcsqYJkMt61QiPkYKiERwjBNVUPPWU+kh5hjRa7jfOA7phBfDnAV0IxDICqbfVZC7wdMu9rjbxyc8NklzTh1/0GSkUibQlyFswNDaAbWU596wlWIUp/GpBJRqFwxGamtuwHJ98PgtehWSqCduP4+pBaspZp4Cmz1LMjdGWiatKOxwRlzaLU7NHmKyepBgYZq42jG3K7q4eIuApp6sgAT9JWGshpMVUUpquMpwtAuLs4yQI0UFrYg0dqbXE3AXMjlVYtm4Z+fG80vnJwi1mK/KCiRNRbi5Hc1OzagmLW08oGMZsiTB9coyWBe2cOv0Eg2Pb0QJjnL+xj2xumFAogG76ROIGmGVKtTF8s8pcIUu6SQIdhPglhFiHk0MDNC/rpaxpxFMdmH4zP79jO8OnXBYuvox1F76AYrQVKxqijEs2P0VbMoBTrSgmfd1o4v/++H0AXf61muv8mwp9YXOM8aLLeLVCzrKVfC4gOnGRl9mWap+J/Oqfv/YVlS3/htddT62aVRV6tTJHIhasE7a0oJJQyYXfSEqSi152sY1s44Y5S8ODuWFla+iGkuyp7voZ8hWFcwK5wkKfTzaS75VDKjYhrEhr/2vf/D49yy7kRX/yesqW+GoH1cPRoCQe2klxTZSTXM+2rret60Ysoiww/JDyHpAfEDMTQ7eIBB2ScQ1RK8VCLomgwLTEoMj8XDytpUIX4owU+jFKCEErrkIkhJVecm1yhSpzuRLFqqPm52JnIUDva4E6mIvkT96quV4jXOP//vo58y8+Y4DuFhh67Fe4zjg6BTyrSCoSR3ekKBD3wTJmSCMY1xBBbjjRRM2VeNQkneet4UTtACWRrTUc3JTipDHLddVm1i610hS6ivPPvoqtO+6mkINLN9+AGfCwjK3seOyndDYtobcvwLaDX6crlma8oGPNnsNVm76puCsP77+JcKCN8/ruQPfaOT55GdNlaO6qYRUCbF7+LXJjI8QXneBXD93K1Bi8+rrPMzewiGRnjsdGL8FkjMHj67l6y2epjK+E4AjbBl5Cc5sJc82sXP5OTkz9PccHnmRRz1ks678ebyrO7sO3qaf0/Os+wfDE3zI4Nsv4ySjnyzzb6QSGCXU/wfHjX2JB5Fu0dHVT0L/F7qNfwAk8gW9MqS6i6MgDplSiAugXsnrZeZwefISx8SCbln1O0n3oOmeab3/vC3hWlCuuuZht+95PV8ymhsnhIwu4as12FvVfzsnjHyHQkeDYvs/R3/oJME4S6Z1g78lbGR6c5Lorv8rcZJBHdn2O3j6YnYGVS2+E/AKInGDP1BupeoP0R19Ch34R0QUXKEvo7Y9+XvHGLr/iGn75q1uJthyG4GnJEaxv0ty2ukxOzytOk+tpNJNmkd/DDz9zi6rQQ5qlAJ2AbLJT1Cou5ZkJfCtHNOJQczxyVvApQI+EA2r9EaBWZNdkUlXcAvCyVjUAXQBbvi7rmSoQHI9yoYQ1L3FTsrW3N2bo84CuWwE0W1em+ioNRjgN84CupnPzFXpdKeAqYwZa0pRyFgXZucTjWAbK7u/E6SdYsVJmjlk626PKLWticppYoolSVTIfDOXXPT0zhxZIKzML8RUygg6WPUFbS5jZqWGVwSyaYhuLk5OHGZw9gmVO4scq+KEankRICt3QMTCcJHG9h5bQKprCC8GKYHrCnpfNiOyWwuhuimigh2gkowhE3/3uHSQTKV523XXsfeJJfnrnT3nH295BMp6ilC+Sam9m+OBp/ulr/8Rb3vQWkpKJbNWQ3Il7fvUIvYva2LSlh1/e+w0SqTIXbTmLkyeP84Mf3s6bb3wt4biNa0wSbQ2QnxshkUpy5OgQXW0LcApVRibHiCxoItyUpuqA6SZ45Jf7uPWLd9PUtIa3vfcLaO1LmfFMwi0tzOWzRAyfWESM/WUz88z0TH8fQBeilcy6xRdbNiBRwySi6yzrbubo0DRFM0BBHI5EmRgMqjazXS4pvkUmHmb/np385Aff5q1veR2puEk0DHMzY8Sioj0PIk9fUv0EvAV8paKWGyOXy6kqXABYPieLohwNeZ58nIjHceRvn4EsdTe4+aAKRLZWJZlM1X9eugfSugL27zvA17/5HS654uVc+byXMZsvkGnrYLpQqlv+BiQ5z6Cq2u8SOKHXU9U8MdZw0DyxZg1iWFFMXzpiNqGQRSxmk4g5JCIyI7cVkEs17kpQhrgdInr7ukRIyFklWsmJk1m5QC5fVL7yjpBeRJpmBFRLUGSNUvcLkCuJowpJkQQwD1wJJfoDvcD/B/cAzwigy2bGLTD6xIPU7FE0L0etkicRioJwiZy6x7ZI84yIBNPUCMcz1LwYNSdN9/nrOWEfpRSSxV42RuIUN29FqgyqbGqOhl1qoyV6Bcu6FvD46e/QHV3K0eNtXLz2Oowmk0OH78Cy4azz1rLv5JdV+pZe2sLqvndA4XzQhzhReZeS1q5s+ja1gg3pHewfupV8bSvN8XNZHv4MeBkCPdvYe+jbpKLQFbgZ/KsxYkP86tBm9OTD9CaXonMZvdrniGWWcmz2WgZGZ7lgyXuINKW4b+dbaW7qYmXbxzC95RjhSbY9ehMdXXDoGDznqk1K8ZOfhPPXfYWwtoaqtY8T5TczOuLwnA0/opqtEup6jIef/CDhlp14jKP5zbiOuKF5WJUmIt4WVi3fwG92/z3L285iYqqZs1f9JZFwkkd3fkBdoqvOupChsW9yuvAI8dAiWoIXsijzDeysR6htnP1H/oa5Odiy+a8IG8vI5R5j+8mbaWoJsyL+BozEQggdY9v2B0lGNFb1vxcq55LunOQXe84jkTZZ0/KPpONbqHpH+el9HybaeoSe1g76el4ITpZdpz8PoRNnSONktZBKvW4eZLtlWvUki6Xl/tlbFaAHhNcS9vGMIJYdwbV8nEL981Khy3olgB4Mx4lFNZyamOnUA2bqLpa2qsjl44aJVyOrXZGRxfY2n6eYL+CJ1bMaZ8wrYBosd9Vy71+LVOgK0AXIGyz33wF0TdHe5wE9VMS3SqqFEEhmKGmQ91yVmHZy9HG6F8Ho5B70QJZoXKQwQYKhFNmCpxjhhlepD/cLLuF4SgXTFYrTJFMapeIEViVbt2aV5J6whhu0KftZvFCRQEJTAfOuL7/HxnCChGpNpPQl9CUvoCu+AaPaRMBLEBB7U1ncpBpyQmheEi2gMV0Z4O8++xG2b9vOrV/5qpIOfPlLX+art3yNhx98iLbWdvU6pGIp3v62t/Pud72HVDJFb08vhZLD9kcO0Nye4fLnrufo8e3s3f8Amzev4tavfp6f3Lmdv37fC3jZK67m1OAehscPowcsVq5eTEhiGQ0TtyzmiZIDaxBryjA6OY1lBShlg9x++6/Yf7DIzX/9edoWn8dEUSQtbZSrktRTIZNJU7Yqf7RR0h+6Lv8+gG57wnT1iEXDaoYugC5wtKSnhaOnxikaQcpibqNrhCWL2JPwlYpyNosFJX2tyMc//D5e88oXs3RhJ4moztzMKKGgrtpw0vKybFeRl6QqT6fTT2W6N7LfG2Avz7Nh7ary4CNhPEda+PWWeD2kRsF+fc6t1f9GqVRROndxpRJHunpqnc3uJw9x971b+dPX30CypZVQPMXQ1BzRVDNGOEa2WFamJOKApVLV5O9YVeVHLyxYcaVOGlFiQYNIVORzHuGIPHeJkpTWbVkRCBsxjgGiaGqGF1bE1aJjcNr2yInsrCpaVlkIBLdl9x9WHuTy2ghHXVnbyNxeiejmn5+q3W1V8T/TxzMG6LUcpx69t16h+wV1vaWiCVWhaxI0IIdo7QM2RauMGU7i+DE0vY3ezedz0jpJKSISNQFwqeCEHKeBMa1AvoUF5EmTG1/Kxk3rOTbwFfJ2Eb14JVvOvYlyLoVnB9h/6JOsWXwRx6xvUpP45dw6zlv5SSqTa4i1zHDPnotVFbdlwY/ItK7Hif2IrXs+iRE7QjXfyeVn/RjNbWHOuoPH9t1JNAire/4SrOeCdoIT7mupaD/EZ4Zy9nyevXw/xckUpL/Pk0e/z1krXsvBo9/ESI9Tmstwft9PFPmMyG6o7UBrncN3xtDCBju27qIlCasXfwFrtoPWXo8fb7+QttZOzuq4g8pcnI4Vh/n+PW8k3bsDn1GgrU6KM8EudxKunc3KVc/i8MiXmMsPkg5tYWXniyG7lljLCnbufjNrznsBT5z4OOXaUQyaCNYuZvOy23AqbUSajvGz+/6SVDOctfzlhLRnY2X3MeZ/kSrjTA13cNEFL+HQiR9y8kSWhZ1pVi/6Enr5IirV3/Dw6OV0d3awKPRNqC2F2DYGCn9HkfvIlSa4sP8m9g+OYgUeqLPoFQ9A2myNyNZ65KykabYZGRZqC/n5F7+qAN1wS/hBV83QyxVh8epqhh4xhPhWUxHDeTtEOJpUgF6z68VGQ3cuYC1FiawzXV1d6mvK/rVWl7XJ2iXVe7lYUrylaLQuZVNr29te9RY/O1mfoa/uX4spgG5JMME8t0NJ1p5muSvLygagC/Pdm6LiWBBsRY9FqWowmi8xkj+EFxmlrB+k6B6h7J7G8nJK/iHVeTK5gFAoglWcoaW5meHRGbVjkb9VtYp0d2eYmRkmnYrgulXK5aJKrApETZWwY3lSCZnURPftQkC8mAXQq02k/SUsSlxMf2ozRqmVoBtXUjY8kbHV6lo8Xzzgbcxmhw987H08sXs31159rTInueeX93H1VVfz618/SNAM8sgjj/K5z3yWv37Pe3nWlmcxNjbOtdc8j9HxcR59bDfpTIbXve5VnHvBeg4++TCHj+xg246fct75y3niyUf41Kc+yq23/iN3/+w+liyLqcjD93/ordIgJSzUAAGWfB49EFbBNiP5Gnaim1k3ww9+uYe1G65i9cqLsSpB7KqBGYhQFL5CRNq7zjM2A/19AF1JoVxHVegC6BHdIKxpLFvQyrHTU+RVgpdMlFFVrFpC3ZqSX4k5Sipq8pEPvYdrrriY1Sv6iAuWVfMq3lJm3+LUJEAlgC43gljVCrBL20qIIw3DBblZ5EZosEiVZ7K4xQmBScVFyi5XMsPrYCfAp0BdNymVyrS2ddDc3MLxE6cUQIvWffvOx7njx3fxFzfeTLuE5FRq2GImFE2pGbYKNxFeu2YI5U2ZTWi2jH58osEAsYBLU9QhErQJhjVlaqIrz+syDhWVPmgiedoC6wLkMVwnilUxqRR98q7HieIUtZCMG4TXIaQmcXKTPHhfObopM5kG+30+dlMZxCjGuktAF9nT/48BvTrLyUfvU4BuaEU8u0QmnkSvher8BvHM1xwco8JMPosWiOKJ11uom0WXPIuB6mlKEdFBC2lKFsvu+ZasALqNXTMw3aX4xfPYuPls9hz7ONO5QeL6ZRjVJVy44ZSN/JAAACAASURBVOPkR3ySLcsoe4/z6LG3QnCA1vhZ9AavJGDeRM0fZ7TyJkZnB7lk5c8pzkUh8COeHP4BiUyFuckYm1Z8kloxQKD5MHsP3o4syZvWf4LSxCYiyQkeH7scLfob8kWLlHEVa9q/ilvqJZg+ye7972PN2os5NfEbJnLb6MxcyMLIv+BZPcRaD/Dwrptwg1n62nWGi0eoFOK0RleyLH0zmeYXMzezg/2Fv2Bmeo5LV92D7vTjuHdzvPgPVEP34+vSsk7jOUGCZhir2EOktpIVK57H/sHP4BqnlJmNqAHOWfZu8oMZjGgLXuAYA7NfpMYT1MjjFs5lQ7d0KOKYqUFOjb1X5YasW/PnVKcXQqDIw3v/hnBimpDZrqroqak8L3/pTeQm2rAnewnoVxDJnOTbv+lg5eqlLNa/Rv/iaxg4/nEen76FVPPPGbMfoyt4EWOFGaIJ6b6IHCRTl98p4mMRNJmruzh+gjatk376+dkXbiVSkDz0pwHdrkUVoGtV4XFVMPQS2VyBQi1MIiVdiwLSclcMdW2enCsE3XnVjZB7G/N16Toqoq1ko+uiwnCpluoFsZjLKLlxwylOdOirF67FrATQbV0ijOtkzXlSnOjQFcv9TEAX/ayZF+oijp9kTlIEIzBWyDGc38uy8+I8OfAjnMhJ5qxDVMnS2tnF5LTMN9vJ50oq0lF5JhtR0MSEQHZBslBX1IwpX5wmnpAnK3Wshyn52Y4QyUTDF1eJZyqNx3eIOCFC5TTp2hL6Y5ewOHUhgVIHIWmdzUdC6noNXQ0gxZfakQhr3njD61m9arViQQeCAU6eOqUA4oUvejHnnHMON9x0Izff/DY++tGPqscvfnmPmq3de+899PR2qb//0hdfz4te+ALS6SB/84Eb2bP3Pp5zxfncffeP+dptX+Xbt3+HcMjguVdt5uZ3fpDvfP9txJIiYciRiERgPKuIfLT0MnRqgn0Fj0VbruWhgxOMTMPG9c8lHmxjeniO5qZ2fFMcvqpKw/xMkZp+H0DXAro6V8GAoVrpAujScl/R187xwWmK4jQuF5u8iEIM0zU1H5aZsmeXSUYNPv+Zj7Nl8wbWrOwnbAoAStSqr8JYNE2y1SPqhhAgl/MmRgyiRRdCk1Tn8nlpuwvAy05W2ufyVoxmJANbmtJ1Cty8xlS1pOv53cFQhNnZLO0dXYyNT/LNf/5XOjq62Lx5Mz+4826aunt53kv/BN0MMTGTpbt/CWXbZXB4nL7eRRSyeQKaJqRXTNch6LnEA6ZyvEvHfFLRPMJfFntMAXDJTa4fYj0q4aEC5nHpV1CumWSzIqN0qVbURB036WOL7O0pHkA907o+t5fIRUlsqn/cGCU0RjT1mb5ynH+mC/RnKJyl3nIfevQ+nNoYmp/HlfjjSBytFlSaXdkQCqDblJjKzuDq4s+XIBbvZ+lllzFQHaoDuib6czkJHXXSlGq5OwRJMD2dojP+LJYsvYh7H3knS7uT2LRQmOtCr7Sycd3fUZ1dgh4Z4sjsjTihHWTnSrTFr2Bp08fxqmX2Tr8bjyLr295Osn0x2/Z8DC00QaWapTm+nBWdH8POmoTbh3l015eQELQFze8lULuWmn+AfdmrCccfwyVJfmoxnZE+FjR/llA4DsFBtu/7KKH0USrOSaLaRta1/ytuqYdA+hB7jr2PYNMY47OP0tnSged1UJ7u54L176E8toRgqsLh6ZtUF2vLiu/gVjuo+A9wYPjzkNiGZxxX17Pn6QR18ZjoI+KsZcXyazk6dhtV/wA1p0AqtIKpocVctuldOMUV2LUhth1+B229p3EYozS7gstWPUBptgsiT7Bj1/tVBMHFW95JcdAg0hFl76kPYTllspNRLtnyUkLhAA/9+g7iIVje8Y8EjUshso+9s5czlx9jc99dUFpMtHOMBx5/G07yX4nGh5GcOekWg2zMZJTSo1QDyhNAGdkIoPs4fpoWv0Ox3H/ymVsUoDdY7q4eUBW6dHp0q6QAXdeKCtArfpymlg7mZkdoa21SI2VZnxo+H/JWxoVyyBrWiEeVTmJj7OeKNbNVn7vL1+XntZukQp83llnz7wG6cHYsV7G0BexUgIYtNpY6ekicrvJoIYmkjKh5uywtpyYmyeun6F7lcWDsJ0zVdlHUjmMmbPRAgKrcR26UgBnC1yQXVseqOkqbG4nGVaVk1SyMgIYWcNT8UD1csSkNYerCQA1TE89uTaIzXYJujZZQM/a4STjfzTk9L6EneC4Jp5/CmEVLKolvl1UMamlmmpgQ03zxKHD55N9/mvb2ds49/1ze9OY30b+on80XbVYxnGvXr+NTn/4U7/mb9/CNf/o6n/vC5/nSl/9BSdxGR4fQdUfpVd//3o/S1dnD9PQo7/2bt6KbWUWO0zWHV7/qFRzcd4hoROfNN1zPtc//U35w5w0kmsRlS5iPcaF7g5aBpqXkj0/x2IxFuX0JU+E2xipBzt/4XMaHsyxo7WFybFJlzEsYTK6YU4AuJ1QejTlMw/O74SL0v7Fi/z6ALhW6eK57bg1dZukynxbZ2OJuDpyUJL1AHdDrq6GqjaVilMpZKvTczDhfv/UL3Pjm12GXZlm5dIFKXZNkLPFvr1brrNHG82/Mk5Tzknhni2HDf3AoIHctTDFHEcA1gwSCIYplS82iI9EE5YpNz4J+PvThj3Ly1CCdnd0cOHiYtrZ2Wnv6+bOb/grPFAmKuLDpOH49ClGZySjehoNmVwl6DplIkLZklHRUzI9cNbMNh+uGHiI5k2ftaQE8TUBDKsEoJd+gUNHJFXz1tuaF8ZR5R0AtOL4pEbEyZz+DSSEVeH1f/Dv8inr34bePZx7M1Zk/49/6vzOWmZ+hP/4Ahi5BKWUq+RkC0sGzAwR0kRwKSbdKvjqDHg5QUCEtwr1pYf3zn89AZbDectdk4ZfNWKoO6Ko161G1akT1s4jU1rAweSGnnftwOEzFH1ccpWI2wtLWS+mO3EmtOsz+/KsIJrapzXrMOJfqeC9nrb4JL3gY7GEizSl2P/kApdohmlJBNUopTq9gfc8XScVWYyYO8NNfvp1kEtYu/yBm9XJq/h4OFJ9HMLxd+Ne45T7i+kaWJK4nmriS8twxTlkfJec8hs0JmqMXsKbjFirTXRjxKR4/+GGMpscIhGfxaz1Q68GppFjXex2UN4GR41j+w6oIXNLyQQxacIr3c9q5kzl7B4SO0qYHGHGH8J04UWMDZuUCVq14FgMjP2U8t4tYQmKQPSLBNmq5tazu/KhaD54cfhdG6lHK9gAtkcs5e8EdZEeaIH6Mg0c+oTrJa1Z+gNqMT7jDZs/ABygVfDYuuQ3d7cWuPMTA3BfIzsL6JR8FZz2xttPc+fhSehekOX/Z7WRPLFLV/GMn30J4wVGq/l7V9WjriOAa2+v6c29lve1uDD9NkJMsOT9IC80s1Pq467NfeQrQGy33qhXGlgQ2z1YdOdeZo1iqUDPSRONprOociXi9IGkEYDVIu/JWhbZEImoda/hkNBwrZTxcsyxMw1TtdrXu3PTqestdKvQ10nKv/naFLmuCZ/joQU0RFWTTIm52Ytwi120lINaRQnQIYlk62UKRqcIQodYCvet09o7cybTzBEXjJGasih4wlPua54QxA0FqlJAURq/mKla5aciCJQuXhxE2sPwSvi61iIjnpUMQRXdjaHYcx3UJpoUdmMcrl2iLthEsZkjYC1nXfi0ZdwXOdJKuZJ/SNc9NTdLW2QqOT60sreoAwViCH/7oxyxc1M+SZUv4zvfuIJqIkcwkeXDrg+gBnaMnjvLOd7+DbTu28dI/uY5Hdz5KR2c7wYDJ3XfeSWd7J6959Z9Rs21KlQJ79+5k8ZIupqeHGBg4Qj43oUxpli5t5TlXbOCf//UzvPI1zyGStMjaE7S3tsFJ8VLuYPqxYW7/7gNMm60MOBHcvlWYPUvZcOlVpFq7lTd+zYJD+/axZFG/0k2fmRYmJ7uRXd7Y1f1vgHl9Ef6vdej/FaCXNanQ5x3YFNzIhLeeTiZCIVOr8bpXvYxv/8tX1S67lJtUfuXZmXHS6ZQyoZALU7VGz8huV5pw06zrNf9DQK9XqLFYlFpN8pVLystAN4LK7jMSTTKbLfL+D/wtvf2LefFLXqaA/uGt2ylXqrzitW/Cj3TimdG6M5vv4HqiD7XRPEvNp8OGS9T0SIV0UhGDZFBXSXKm6nhZWNaMcpNTHSpi4gNHWYxgbJOKG2Sm4FB1TEo1HdsXdzmxMpbKXdq7kkwnM3cZI9Wf5G/D9XzW+m85y/7Od8jr9gyRKs88Lc8koI/svF9VYgGtRLUwS0i6M9Ie1sOqm1PzLYrVWbSQSb7iYISa0fU2znn+8zhdG6UYFntWsXsVQJdZ69OqkyAmuWwrMXcjz77kZm7/wXuJZE7R1TZHlgHidDAxuoKrzn4A17N56OiVdKYHGbcKBNwNXLL+czx4z5eIRFHBJM3dULBKDI/vYtmiNrLWKHptNect/hzVSfEfGGS8+nUGh+GqK/6amaEQ8Y5Jfr3vZYSTR6hUTdLhFejeMs5f82Zmj64Av8iRwufxwjuJ62UmiwZpfQuLW67HiKZxvSOMz36XJwfv5boX3sBPfvAIaxatoLP9etzZPpavX8q//Oj1qh387E3vxco6pBYUuOc3/0CmYxzNPEmVo+RL0yyLbQaWcuhEiksvvpqdT36LaCpHuTrBgngzByaeoD11KZtXfEkFdT16+P00RYYYKO2hObaZxdG/wgisxTfG2H/wyzg1WLfqr2lq6sXW93PPztcRDbWzofk2cJYQaD7Bb7b/La3twnK/GWd6BekFObaduJqqf4KTTy7h9dd/g+LkEqLJCg/tuxHXPEJnfBkLVkd4/MDn6wDuLZ2Xqwmgy8xb7lfh73h0BFpZqC3iF1/6KuH8DFqtgGtK+qd0nFNUCpZquYd1IeAW1BpjxjtJZVrJZYXgG6qnrNXqMagC5I1ZeWMtb/i3y5r+1Dy91nDqrMevqpb77wJ6QADd0lXHUVruyqtCRgdCZnAFPB0031BucWIC48R8jg+eppSV3ZV4YQcJRB3CTSW09CRPnL6LGfcgZWMQI1pFN4UE4Kr2sh4wsY0KGDU0SZxRCRDSapSEp4CSV9eMEp7IQkxLScn0WgS/GkerZNQsP5SUSiyPVcyT0FPopRRplnJWzzWk/CWk9F60qmjrbeU7LqzAsPiSW1ArQCABA4eH6ezqIJQylSVftWZzavAUX7ntFuX2dtaGdbzmda/B9R1SmRTTM9MYojHWgnz/23exbMlSLrlsE8XSLKVKUUmUOnv7yU6OY9dyfOGLH6Cjy+Fl119EIpXHro2hG2UiSTGFGKc53UxpuEK6ZQ3HfrKbb932c7o61nN0wmbYjPOOL32FW+6/j6VbLiLV1aXawOv62jlxfJx0PI5/psuZ0jnXw1YaO7n/7wL6OGUtgCOz3fk8drEGqudke+i+Q3ZmjG9+7RZe9LznsOmcNZSzk8r8o6erlZHhQVVVSyxqozJvBJfIDdCYm/9ngC7VebkiczKDeDKtwLxQrCjzFeF0/PgnP+PQkRPc+Na309ndy/DIhGq/T07LfK2LoiMhLPP9BTWTLxM0qkQCNtGATToG8ZBHwpQGuvhdFdU4IWAIY71eifuqGg9i+0FKVZ1cySdb9inaUBENuWbiiFQloOOLJ7Tu4QhT06kR9zQCZxTZvwXXqlNQ73ycedSteuWz0hGYn7H/b10kv+fvfcYA3Skw9Mi9SocuxjIC6EFx9HNCBI2wWmAlYKdoz+GbGtmSjRluwTA6OPtFz2fQPk0pJNas0iVpjEtkZlTvDCW1ED2ZZxPLXEXIWMDszC5SCybZuudTpIUvRIZibgGF8dVcfOkmxkZvY8LdC3YfZy+7GXf4amAjppYh0+IzNXU/yZ4igfgQv97xZZLp41giaayew0XnvVZJtWrZIsvOWcTRx37EaO0wc7VdOMZRuvQmssrsJsOpo2UW9TyH5QuuY2rm+0yUhgjGhxkdHySVStMTWcRwVmND55/Qv+Z8Bk7/gmAmy8CRncxVXVYnribeeRnVUgSnMg2x03T2dDN2KkQoJOY7AwRieU6c3s5M/gCB+ABNRpy9Jye5+tk34o120rliNVkJ17JPMnLqCYpM4Xg1apUmqJzF+v7lPHLyLsJxMXKCTec+j+JEP7g9dHf3MbL3CATbSHT0URgTtdVpSN/P8YPbuOi8jzF+WubUYQrTx8EdYvfRUTau/pjS45dyH2X37M9UcMzAbJRNCz+grHqDzaexZ3ZAm8u2x35AODlZb7NLnKwKsSnPh+9IBwbKVY+uoLTcF3PPl79GUOyp7TyedJZ18cow8WsaccMnFZFxYgm75qoKPRRJUMhPEI0EFaALkMujkex4Zp6EfF34QbKmyyZTmPCGkHYD5lPgr5jxDUB/25kV+hmAruSVAcE/T2ltZamNhCMyNldCjdFKloHhYSLElH2hgGYsAXq0zFTlKEcnt5HjNFVjAj0k7fG6fk7mCnKDWEFJd8qieZLTXGfWC0NXpD9lr0zVzOEECmjBcj1724qgiRmA3U1Yz4jTJuGAiSP2rl6ISlYnri9g3eLLietdtMQ7ufOHPyaTCnPuhg38+r4HWbJwLWetPo+ZcYug5hEOmvPGIg7JVEyyYdR8dteuxzGDhgryEPZ0MBRQc41AUE6AtBUC7H9igFg0yoKFaaKpANnsDFXLJWAkVVZte0eMT33mZiq1J/nwZ99MaW4Xse4g+cFjJNJhtZNzPZ2Z8QpdzSsZfWyUu75xL/aYweBwhXj/Kq588w389NQJpuIxSrEoW55zJb2dfWQnp5Vnkei3G+ztRlum4QXciDr9PdfV/9a3/fEV+jgVASu1k5WKX6CmHsem6kbhRQQ17vrhd9i982H+9BUv5dx1KxgZOEZvVzuG7lMsiR706R1qIxGtzlp/OrjgPy7TfbWPVFnMnqbOnTg4ie+BaNzfcuM7uPFt72TNWWeTzZdxXE1tqIRBLsoMLdCi2vXCAZBEuLBZVbPxTELm4yIWKxFWKlqxJSlT88t1Pa7o5skoa8yKE6JccSkUxRDGp2yLK5n8hAmhsMpHcCVmNSDhQZJZINI0C83xSPgRAmfEtSkAPwO/6+B9JqDX35fvk1fZk83UvF3vf+vk/w9/8zMJ6MPzgG42AF1ArypFS6DuZRDwKdlzKkRH/O+D4VYMs4NV1zyXYfskpZB0SGShlGt3nngkSWaauPLN0hpYS6WynKMHayxcItu6kwRSe8iXhknHVhFnMZ5cC94cw9P3EQ5H6U8+j9mZFJvXforsRIqurl5Gh5+QjGdwxkh262zd9WmMzMNU3QEC9BHWV1CaaaOlGYYnpunutTg98zNamsWpIMae45OsWfQagrQqS3EhE69e82we2v49pRdPZCzajQWUyXJq5nF6m8+G2gVUCkEmp0fp7hOF0jiz+RJNkY3KR2NuFjo6JU+hol4r19KQ0W9rh4BdkemZMZaJLz0HmJwbYXHmQvJ2nFiwmakpj4J1kOU9GYbLBwiGfFJGihApTkxPs6BlMUEMxiuD2E6eZiEKz4RJRPuZnqixuD9AvgLj49DeDtnyHAtaTrFnbBuJ4LlEjBVYxRSd7ToTExCXqHob1vSczWDtfko8zkRxF7HQYszytYSNKIVKGU+fob05qhzzQtEyGLLhlxS9+cQ7OccqatZXI5XOYJtiuf/0c7cQmJtUpDgjKpkgEQpi3e0aJEyQYDgBdJGtyQxdpKVCiguH6iS3BqCrW1hFPLuq5S7gLS154QHJuibkX/l6IhZTd67gTGP+/p8DuhQBmpD0PGytpoIbpE0eDInpCiqlac+pw4SjYZb39NMUhdnRevxgPG1g6XPk/XEq+iyWkUMPSKSjgLmrSGqu6VEKVZjMDaM5RSGtK92QuG35oSDTlSmGC8ewzBn8wJzKXtatCEGrlZS+nJbAKhIsIRFqVTN2+d+qVXHkEnF+N9MzswwMHOIX93yP9u4Amzat55Ftj3Huhmdx2ZaXYhd0wm6Ajp5mZgZzijXoyO7JqpFOpEimY1TmLAK6ydz0nIrlFItScRGLRmI4NY1QRCOfl+5FToW5lKplPLm5vahqk3nY3PfAN7n9u+/jm7e/D5fjJFJVqhVJdqrPvquOT8UNEA22ErQSbLvzUR664zeEakkqVggr3kJ47Vk0n7eRyUiCaO9iehatJByJqc6EALpyCZpvO6tZyu9Eov4Pr7/1Cu+PbLkfPDmOEqipnO363LcO5XVQ132XlqYkT+zcxq5HHmZ2fIhVS/p47qUXgZgF6Y7y23ddW13gDXOZRmdCboh/L0Hu6ddCxkiGsmkVUCuVLQKhGJnmdg4fPcmP7/oFA0MTfPijn6JQsqjaHi3tXYxNTJNKZdA1aenXCBriMe8RCzgkQvVHMip+0Q6V2owKVpFxlfyNOqdcqmIxe0kwOuNTtcNUKzXVvnP9gEpI04MR9EAQ263h6iJcc5Q/tCP50po4I3rKsTHoRur+CvPH77bc53sH/+Hpb7D5/zeuj//O73wmAX1UrF+9SYJ6mUpRSE0aVlFMqnQy6QxmWFeALsYyuaJNMNqmWu5Lr7iEUecYRWmR+In5LHRRTciFLBG1NmV7VBnClKYX0dXei4TWzjqHcI3ThMRG2A4gaeAhiZwuT9ITjWMRZ3JyIRtWXcSRwW1k8yPEYnHaE32qxSzy+e70m0j2lNh+8J0Eo6NkWMTpmSJ9zecyMHmY5jZxNptRZEu5ZmTb1sQVtGjvIpN5KXNzkxA6yUDuw+SdHXTEagxVj9Ac7sGh3pEwtDi2hKnEu8mYGcZL4wpMujt7VOjP5MQcPd1LVJDXTO6Eet7t6RWUrBJ6QOyvs7QK+ZlhPITpbuPTzNhIic72xUTMuCIbVq0CjmNRrhRY0NLFwYG9Kp1TcgiGR2xCYYNFzUGOZY/Rnj6XuWmdpkwnucIcWrBAWzTDRGUGMyD327DKxmimn2krSK2wiLNXvh7K5+H7Exya/iBF70GCkTLTuaN0NpnEaWYgB+FQAjM8KyUrlewCkvEOLGcMzFkw5kCbB3ZFkhNnQBPXr9Cix1jo9/C9T36JUG5aGcuEU0HMSJxgqI1q0VY6dKncpeUuyhkt0qbWGnGKk8JEgFoqbzGRaRRlAvAC4rKOCaALk12AW9juAvQtTU1MTUwoR9OnnOSEFJdrkOLOmKGrebno0AMqjBHHVEa8KrUsXyhTzJcoOVXyfpmmpjQLWzqROILqbBVd5EERA1eyfKM+tlHFNWx8TWoOIdSJqYZPzahRTTgMTp/ApEg44GNbFaLJGEY8wlhxmH0jj1A2RnGDk2oBFyOOcK2dzsgGemMX0q5tJOA2U6rlMSIBqp7LdDHPqdFhfv3IfUwVj9LU6ZFut5WRQM3SaG1ajF9rozqrkyROZ6aT8ZExzjnrHPp6+rEKlkrFiuhhXBVWrxHwA8TiwnKUxEWxlDXrs5CkpgjaparowX3MkOgLJfieumxIrzE2+QTv/pvreN8HrmfJMnlZh0hmPOziLEFPnLtCuLEEBQvSrf2UBnPsvWcX5y08l3/+4u2MjJbQmntZ8qwrmUi2MWLEuObP3kRJYj58RxnvNJyGZDcnF0Rj9vKfA9p/Z8n9t9/7PwHo0peRlrtEidYr9PmGsFTpvke1lKO7vRmrMMeOh37FtgfuZdM5Z3Hdi59PuTRHOKIpL+qGGcOZ5MDGTvc/fpY6kXiCmdksqXQT4WiCI8dOsf/gMU4PjzMwOMbzXvgy1m3YqNrvE9NZdRMmUiksyyc7O0YyapGKeGQSQTIRg6hmY4rPuldB82zEC16qYGFHO0SwCFP0pJpwKFQ0ipU6sUa4KU8x7WW0pMxtxDbXVvkBklXg+XUmvIwkDFPD1KVNZ/7nToH/TmrKGdkoT2WY/3FXwh//088YoNfyDO24Z77lXsYqZxWgS+KX7+j1rGkB9FpWVeilqkc00am83Jc+ZwtjHKWkWottdRb0U4oBURZUiEqLlgAz+Zgi9BqhOeXvrkZFmkZEl8SyMqVyjkq1SFtTE7adxims5YrnPo9fbf0KbRE4mTtEIrIIO7sKuxjkmivfyl2/+CLNC/cT0+c4OTFFLNpCPCZdS7kG5yi4Mxi6rMo+cU000+ezMHAL6cgLqDgDuOGHePzUjSSaD5OrjNEZaefI+ABrOjYwVB5lQXShAq3R8qQyfJGxlDgSyrpY8mZVOmJV+RzYxIOusgDXvTYsMd1yJuhItKgu7uTcMLFUhZguM/4U4qcQxmDSnaJYsOhPL1Wd3wpFKk6WpBkhQpAD4ydY3bGFLBP8P/beA0qWs7wW3ZW6qjr3TE86c4JOUkAogQQSoEB4gIURJlgCITAmGIwxtgHb2Ne+96118bOvH1xsXxzusg0YLGEZCQFCAiFMFAiRJB2lk/Pkmc7d1ZXf2t/fdWZ0JD9f8POS38Wj1TozPT3d1dV//fsL+9t7kDyMMPRQsc8R0p0fpmj3VlCtRehGazD1MsJAtYTrpQnMrZ4UT/WqezHOnn4NqvmfR2vuHtzf/1W4+Uew2h1gR2kHDnt7EEQepkqz6CaryOtD9BMTVf0qLC37KFWp9LUG6EpXQHEkmKkVRvLJPmqpix3xJvzDf/uISL+yV54rmZKhE9BJikv6bSTDlgA6o/vIrEmGnneZtatsPFOEy6qqWcmd6yRTiCOgcwadCVylVMLaCtn26kuqtNnYGkvuMoc+IsVJRsFR2jwwiFJEVioM8Wanj5Pzi/CYzRQcOPU8SnkHbpTCDVJM2CXoZLkFKYRWT4YzWcR8PpYlObpDUOeAvBGgX4lwonEYRduHbUZoNpbhlh0UJ6tYGp7E/ce/gb55HLEzL05m+tCBE05jS+ES7Cpfjmr/HLjpJFpBG4EZoxH0cbKzjEdP7sOd3/4MznpWHbsuqsIsNTC3fASuM46lhRiP7eli6XAP+dBC3IyOpgAAIABJREFUxaI7m44rLrsCz7vkcvRWejhn29nQPA1b61sQtkMYgYHUS2HGFmQWn7XuKuCvrSFXYB+3iH4/Rr5kghQB3ryALm0E/jXc/oWP4mnnVfG083Lw430ojjWR9legmWMAMyw9RTv0EZGgFeuI2yFmJ3Zj/s4f4QsfvQNj1jY8emyAhcImFC++ArjgIux+7nNRKFgiq5qNNjCqI7lCyqojpaF//Xb75M/w/zmgS5bO7FVl/9JHTyLkLR2J38c5O7biy3d8Dp/42/+JG657DZ5+7m7EaRc5SnPS4CWlTnRwyjP8X2o3MDtdXm3h2Ik51CempNXz+S98CY/sPYjnv/CluOaV16FQrmP/wWOo1mdg5vIYDGMpzfd6HqbqwMzYIip2GyXDAC/xnEzVkz3NiI7rpCIVo27oohsV0A4LaA5NtAjmYYxcyRaGKZndmTQs5+OpJkduBEvz5kj7XUCfwjGcNucoGkl/Gl9mPS/fCIwS0JzWP1eVFfV5KltXBk7/vB/7v9XaOf15nzJA91s4fM+dohRn6QNEfheukRNDJZbcpezpGvBijufqCFMLpepmUYrbdtUlWNT2oc/PIt0MxGS4E8h5PiPA6KI3PALHteBiCi1vBZNuKCoDvr8VaWLCdlelVmMTpBBL4GBbY6jh6Xjk4Bquet61EtyNTSRYPnQUU9uuwPLyAr73wC3YMUvYflCc95ZaHnZUd2I5oQFLEf1OGWPlaXjRCmqmjv1r38VE6QW4cPavMVg1UN2xH99/5C8w5ixiOT0AQyvBRQXzjQXUx6Zho4TDc0elunTOzFlYidjf7sDMtdAbdFHPnwU/AXK6gX64DNvqiodGlMwgr9fEHKbouIhS6igw0OW7BLzQFDa8Hy1i6HcwUZoWMF9cXcFkvYYIDfT6PixtM2r5SfSiBVhmF53wAKpWES1fQ96eho4SinCxED0m4i4Tzi50Qpo/FUWIqeU1Me1uxonmKirFHZg/auLc3ZuxGN2KuqnjaGsA15lA3anj8Op+1OuOCCgvhodg6DlUjR3wpKLA0THeOKrmAuk2ICEKkwRJGVe63lexS9uKz/3JX6M87IqWO7HNZ2AYFWQdkeUuGu8GK7iazKF7foxK2RLFxozhzj2b2Xcm78qR242y1hkhTnrtSQxT9vj1Cq32aze8PW2tdPCrb/kNmUM3hrnHSb8SuHrhQDJ1w7Wx1u5icWlVGMCbt06i3Wti83QNugcM1tqifMW17Pu0H3WQ6WuIlgvNXSgCIxKyrGj5aBldLLVPolLOgTPiJ+aPCjltbFsFjfg4HjxxNwbmMSTOIti21jyW3KewuXAJzqw+H9rcVkyVd8A3PBrnYa53Eo1kFQ2s4IeHvontF1aw7O2DXR2g1VtDoTCB4cBFwd6OxtwQ1gDImxzKt7Cy1EIa5PDYDw7gt9/+uzh/9nykKylyfQtVs6Tc87gqq0C0wopFALPCcm8Mzahh0APyJUhvKFcAyhUdvUETOTuEXUiwsvwgJmZ8RPEBaNZx6acIYVLGjzxok0U0oy56gY+x0gQGxzuYsLbgwKfvwV1/913MTJ2BVX0Sdz06j+qlz8fm516OXiWH0swkZme3YqI+JWI9tO0U9ns68sVWwvsbZq1H4gIjVvlPbKE6Krln+gS0QBWdglPlc15abNMYSCKOrSVweDWHAS7cuQmPHl6Cx2iVtoCjgbWs9K4Ah8Q4tmhojQi0V5cxO1XHt7/xVXz5S3fCthJcffWVmJmpY3Z2VsqSHOUIqKtOLLVMDPosc6nel/KOlrkNpWMOEzffdie+d/9D6Hs+ZjZvw+6zzsOVz38Jduw8FwsLDXjDROb+gyBEn2Ywli6s1Fq1hMkCn2EfTKyNjBqUpKtJupvuQkcRvUBDz8+h2bfQ9HLoBHkEWgmpJR6oGCYeEs0fATrHMhOpuMjIGzXfKTer03rVEIvZ2OeonXIWT2ncYNLHfB0enwjoT1ZZGQG6+JyrYOKp/nrKAN1bxb5v3A7fW4SlDZCEPZQdWthyPNYWJz8rT+vUvux/1Mav1Tcj8B1MXnYBFpOD6JHIk1LIhGX3rJfOUaA+DK2LRm8RW4u7cLy/H9VCAObPRVysDKdwHM3hIurOLlmPXtKFodsY9HSMFc+VaZ6lBWDLNoCqwv0uUKoAOfcYWsFemDlKfsYomBNiltsIj6BgTSIcboVt1ZBoq/DCeVRtDf2wBts/T8r2vnUI+eIcGoNjqObHkMMkGv0+pgsTooiw1Ghi+9h29NBAe9BAIe8KdbOFfWIGzFZnh1wQncoJHaRowkUJjYGNsfwmDNIV5eSbOrC1IvzEhzcIUXDHYRsG2v5RVOwc+skAlp5DDi5W+wuYLZQxN1hFJX+ukKc1i8/TkqoXd5McKljzB/LeRCXT7mNcr2Nx2IeuOZi0J3CkcQgT9N5IffFsbwzbmHC2Ytk7gVibh+OwS78Lg1SXY6oUXAyTZQyDhqg2l7UiVv0GCraLWDZoTsqw0lIEku1AYgPmKlKE8IaGvP5ZuW344l/9HcaCIcxwgL7fQWfgQc/VEEcpEHrQogGcXATXZkBQksQgX+A4WiSl9MFIu51VRiYnBG3xPzfVWBoDeX7P37H1QaOocrEgZmEcbZO262/c8Oa0udLBr7z1vThn+wXQfFtkJW3Rck9hWIno1fqxB8txpEzw3e89gJ27z8V4qQh92IBrsmdkgomhpjvI5Rkz0qAiQcfrYPPTqjiw5yRq1bJY0q0sLGFyZgrDTht+3ELOteCFwL6jR9EKezjr4u3Qxtr49iO3om8+gsA4htRgiceENqggF85i69ilOKt+NcyVC6H5BmI7RJxfxbH2/bjrvpsxdaYDo9qHp68gNrtIjKHydKf6E3V4EwdmbLN7hU43QJhzYOTHsdZM4S2buGj6OfiZp70c5aUS8g0LtNZNTqTQxzTgTGD1UBOFah5aGEEXBxtbgdLj6pkkLHRRHrMw6M8j1dbQ6x/GRz/+x3jb21+D+kxRUe0nDCT+IfSTJaR2IKWXglVHPq0C3RzQ1nDLf/sLNI8nmKxtkc3jsX1dLFQmsePdb8ZBLcXKcgc/94prsW3rDA4fXsW2HXUsLq/BprRg4slMPyNDf5giZxVh6AV0O3QbIzT8pEphpwrko4xvPf3LMIaLj1lmSpW0JIFtkPUZ4vxdU3j4yBr69EtnXTobudqws0s3naYtSmlGCCAkI0ZhgMOHD+HAvofxza/dKQTNSrmGM7adgd07dmGqXoeWhgi8Lh59+Ps479ydeM5lF+Lk8QOYnaljfu4Ypqbr6Pop3v9//Rle+bpfxI7dZ4mTXWWcUwQ1tJv8XB1oIVXeNBTMBOVcgIrjoez6KDmcuvCx4i1Ct03kdBJUuAHYYBthEOvwQgsLS13EcJHwdynNGlifEj+5EQchGJFtRuYtp4bImDmvj6HRklbOUWa/OqK6kQ/348LxeobO5/tx//rfBvqfEkBPPaA3jwe+8jlCKWoFE62VOfTpqOcUsPWMHeJSp9OsybbR9YYwc7a02lh63nzpRVjSG+gLco1GgU4RDHleeV0p8pTiKlDASBm5pAR/EdHiVAyHEB1qCspjFMeSSmAcequqloquJEc5YSTEO70j47zqvHH/lbr/iKxlADFL7XwszYG4xth8d5WZCv+IDmIGBY2o5c9HUsCIIYH6omajaD0xWcnkC2jXLPRoBsNqv1NCwnyPzHb41zwP/JfkQD6Cx8U9JhNu4l9E8jwERFWPU1981kzNLCWpkDtTMoCmh+KmKUEsbwl1LTRENAyjm6PwBNTz85UJfEqkiVoWvE9qWiM+QVc+DQN5WKLfqCqBbBsk8j5U8qOOmTbDBLXsuMiNorul+jwkHE6KyMd5nJWbxhf+5hOoDnxoHSoODiWZCU0DqWWg1WlidWUBJcfCzi1bUXZK6HUHWOt24BaLSp+93ZaXpiEYs3T21EWjPaTxGIN9tQfwZwYAHJMm94Ll+Kwkr7339W9KG6tdvPOt78PZOwiOjnw2CtCBfp+SrHQByzPlkfr/9374MPLFccyMjWG8YtO7UsoLuQIVkDQ0+j3EFlAkS45l9PYqarUKcpaFA48dhAET22a3Y9Bpo1ZQZa0ANlb7XTSiFkpbdHjOYew5fgcG+kNIrEVYORpVFBD3xmEGm7Fl/FLsnHgJ+se2wYKD5d4RDK1jiIsn8OX7Pon89ADbzqmiNVxEYnDhj0BLPLvVAmOZ3dVddIcROkKXH0eQVtGZNzA8aCJ3soQP/uIHER0MMUZFJY7RtSL4ro+gEosUbZ6BAUvmHLdjGUKtTLX5sn+aRnAKkAwgZw8xDJZw91c+ixe+6DIUajYe2fcj3PX1m/Hil5+Lpz9vB+AvYGXxJCYmd2Bh7xxmyizlUX6vgT/6zU9ia8lCvOZgOn8OHvVjFN74Ujzt2lfii1/9Lh45uIhrXvMm7DhrJw4cXcDmLdPo99YQhT3p03DsL04MGEYBmpEXPXLLVJnrT/KViaSOaGxPeAoBpIQCMJzrjcVcJGeYSMII5+2ewENHG+jrqQB6Bl4ZSzsLCJhxi0wrddCpf+44ihzi+2g3V8TcZ/7EMTz22F4cOXgYzdUGAo/9a/qLhdg8M4b9ex/AG294Na752Rdi394HRGJ1y9YZfO3b38df3XQXXv36t+O8C56JMNJhWiWEgYZ+10fRKcDWU5RtYLyQYMz1UbQ6MJMG0mAVfhTCLG5CgDwCGPASA73QRHeooRsYGMYWfErTkgo1skmlVaqcN9FeVb3xHx+Sf5JP69/33zxlgO4t4KGv3g49JKBbwmuJA0/EkGr1Sax1BsgVKnAr4/AjrsEU3qAPO2di2+WXYSFqgQ6Zoyt+gxKAujoIjAoaRsCbcURGcwYEFAJZNqokbTKNO6SCIp+6Bhu+Hk96XJco3rjxPL7N8s8EbFx7YtNLgSJOYCjbYI58EDgoV8y2DkW+xNBIbgp+uWIJVvz7U62iEZF1/VDVdEV2vLx22XJVQUd2OvgMBHc1d5kd90bez+kE3+w8SQZLaSWDzxAjpoATR3VJBh4FBwLGBHjeL+edpFP1etwLVfiiqnfZ86p9exQ8b2hlKcRY/099mgxq8igkLnbodfzjX/45xgYx/MU1GFGEwbCP8vQ4zLKr+BeDnnDHxvIF2FGKfq8Pn73tkZQrs0GZTqKd80j+lVNV3O/ybF+EITqt9ikTqlqtJqC+8Rxp7309M/TuKEO/CPBzAujUGKeAjFkHkl6CIPXR6ndRGp/AiYUVNDoDbJqYRtUwUM5b5HVhEAEBdY/NEF7aQ3fYwg8fvA/HTxzFzPQskkjHRHUW0/VtWJlv47zdT0cx1RH5PvLVEpwa0E5XseI/hmOtb+PQ8tdh1ZaRGA3oOgG4gri3Cbl4JzaPX4Ztk89F0BqT8ue9D9yN7z12B3Y9s4i+fgRpsYHU4TwgxxAYoY7GdVJ6UBNARuVheqjTnxYaIrMAJz+DsJ3HgW8tYN/dx/HeV/w2rr/8BmihqdT+yoyQIiRFxTzWgkhU81SpbQTsGy5AnUQ5M8QwaMIp6UjCJpaWj2J8vISca+KLd38Ft37+k5jcEuOMXQ7e/EvXwDA9+P0+jFiHRdKTPSZCFz/45O34+u3fxc6p89Bf1rAYdPGYfQwveOtrceblL8V9RxrYs+TjaZe+CI8dnMPunWdh58wmaIM+zGAIi8Bp6IgNHYFuIKGgi1xLj98m/le3/ozC9s8COp8oUSCuMvQNgL5rAg8fbWBAQB9dhKeDuRyZjJSZiJMYAwI1LWaLRaUAl0boNJfgWDqsnLo8KVAU+oFMK3D+sFwo4uZP3Yjjxw7il9/xi5ieKiKI2vjUpz6Gr33re3jFde/GRc98Icarm9DvhNLv4sLPmQFmpmy4TgeW1UDObMPWKfnCSQ21CSTSNd+CQeKgNwzRJtHNh8yPq7EzC0auoBzOlAO6vB/JCiQzJqBnU+H/q2f9f8/HPWWAnjRw8BtfBIZdVPMmjNiDbdI3PhEjqVbfFzEfu1STqQM657VbTZEn3nb5c7Ca9NHfWGEaGd+cMvjZAOYKarKb+o5gSqDLCFDZp5sJhRgjjYVTn/pp+Pz/tnr+JUloNVXCgDNreKljYgiiwglW9VSwr0Aua1hJCHLqkJ58NHJ9PJJFeQXoJO/SVUw9n/h2CBwTyjNthI0ZO48rq96pf9Ujs8ezajcaJZP3oICb/8lrjoCe2MH3o2oAfDUmMeqoObnA97IxCMpgm68XStauvk4/FoZdcTdFOcrh7OoU/vz3P4AtRgFW38dsvS4z9Z1wALPkwsgzqE9ED8UIIujDEGEQQcvnMQiU0iOzba4Dmq4QvJmlZzbQ5WIJruPI3sb7yBXiGmGyxO95E2D/zevfljZWOnjXW9+Ls7dfBM03pUrDETL6mNCFcUhiSNFAY9BBoV5Gox/gob0HMFmfwrbJumTzfNuDiJm5Bzi+6La3vRV8+E//eBQl2Zg/1sDVL74O17z0dXjkgaPIBTn8zLMoFgIEjA6dAEN9BZ3oCDrJPvTSw/BwHEHSQhjFSEJqLG+CrZ+BycoFmBg7C7pWxvH5o/javZ/BnkNfxbNfdAamdprQCm3MNfYrENVZ/lHlYJbHmSXxey6RKBjCsHNCLhoEHH8fg6tNoHU4wvKeHpZ+0ME7X/UeXH7OCxA0YoxPTCHyIwwTX1jHrqXKPMpnlhu3EsZRZadRPJuGCKM+3FIOgd9GruRg2F6FmXMQpQ6OnNiLb937aXzpnz6GX//Na3HFC87F/MmHsWn7JpqJA4MEaTOE5kziP7/19+BqJQw7wOy2SRxpHsKBNvDyd70UW573EvzeX9+MwrYLAHsaZ+64CFc/56WwfdoxeooRb1OsxMNA96HbLqKIwLg+9vTjwIXkB6Oo+/Te7amLgBn6kwD6+SNA96jbz0BDXa1PCC0YXQvhjYQaqnaF4SlVpDSJRIOAfW2LfqtpjDDwZdEnUhY1UMyXEAwD/OmffFjIRKbOaH6IKPbwe7//AVRru2GZZQzaHiJvgLGig5IToej0MV5PoOnLSNBAir5kE4oN6UITpagaVps6fCG4RNJi8kUIxkJq5JAYzH7Wldiy85Wp4am3/O9jDvzH+dz/LR77VAL6wg++Cc3viaKfmQyRLzpIWNYMY2i5PFZaPREJcYolMf1pNNZkGmfn8y5DQ4vgmaoyt944GgXIKeVM1d7DjFDVx5Xo02hDgm6qkrCCzwwwlW8F/8uy1SfLs4VjIkzJJ6D8k7Rhnhi0U1RoSNEN3RQxHQXi1GWgaqciZkpgkQHaSCdCgHl0J30CMijO3tOpf0fTNyozV6RogeTR8UZGisBUOfqTAXoG4BvX2+My6SSBHjPAHhUQNozqUj1TVT4SSQazIII/Z7+LNb6+4qBkx5R9NqNdXfgwG49tY0BB2+Ny6qISW5ixxvDRD3wAW+0KrIGPbdPTCEIfi+1VCVqYoZO8xgkwLQhhkzNJ3doRoIuA0cj1kePTElhxHnD0xQydgM6K5dramoyuEfwnJyYeJ0ij/dZr36F66G9TPXR9aEiGTvtU7l99PwGnDdy6jqVeB54eI8oZOLIwj+mZWWzbVMK9392Dk4tHUJ2y4aUreOTgfRgkS9i8fRxh0kexUELeHsPhfctw9Vm87lW/jHJ+Enffcg+uOucSVEySTUgQJQkiRKR3MQgXMUxWkFpdDOOORDs653O1MnStAkOrQDPzOLI4h4/e9D/Rj+ex67wx7Hh6Ca3gKNxaiDTnIdFDVdZkqVNuCtCzwozBDxQx/CgQJTzOj9JuFYMy9E4F+74zj5XHPHzod/8KZ++4GJ3DHQTtEPXaOPzBALkcCVYbXGy4QUvpXXVnsrgyJLHLoSNYE+UtE+jNL8N2KrDGbEQdnuc5fPq2/46H99+O3/zd12B2G0UpFoQoSO32TdO7AXcKX/zEbfjsrXvw3vdcjzPPfzpWHrgXd3z1LuzzA7zwLW/C4SSHplXHA4+1USmehRde/CrU7VmYHkUVfFjFGJ7WQi9dg1XIIwiKSMVF6Mf/UqQ1BVkq2n/iV1Zy35ihc/rh/J2TeOTo2hNY2qc/AxdtRgrZWIpTbM8Ieacoc5hhOESa0uQnhe2YwvwnKW5hfhGGYWF+jla8EYr5Kgr5CnTNwuZNs+i3WFdJYOkdjJcDTI+HyFtN6MkScuYAQdSTqQ0NFUSUcUQZXd9Bp88ZdAP+gOUxpeFOnThu/Ck90znpYehSluf6W5ezZW8+czjjvQxW1i/cH/9T+N/jL55KQF++/9vQowGsxEfqd1HMK9Uultg5S8yyO72tc25eWj7NxpoYSp31/Cvh6RqGHBd6wsewDu8KzR6fmY/iVxl3ZdWMaofiva4rCWOp32wATjEBPK05o6YUuOqeqMf/JOyWUyFHdq657ignLF4IzG5l4oFs5RgpEwkaCdHFi0eTVZSyqFuOh8eaBazZ1b/hXzHZYik8E35S74BlZZE21WLEFl0b1lt+pwO7YhSMzsVpgQsJo5Lxiivi+geg9gl1I4iuBxMqR1egPrJCsqmWqIKMrHQt72wUHGQCXae3AfgYTnJHrR4mrQI21zbjMx/+M8yQYN0boOLm4Xl9xJYmiXDXH8ix2Kw0BxFyFFBj+5G8NNMU3lS301EVyHxB1hMNwDLGO5MifzjE0sIiGo2GBJa0VvVGj+Hj5Jh/67pfTZsrbbzrbb+Bc7afr2RfAyi3NZ5n8raiBD29h8AO0Ur6MKoOHjm0HwsrS/j61/4JJxeOIpdPcP7FOzG5xUbHPwnN6WBytoBOd0UAXYvzKDuzWDoeo7GQ4twzn4vNpTMRHouxe2o3igWyswO4jgnDTOAHJH0EMHIpUiOGZmowchZiTYfnhzIL3w6a+Nw3bsZd374Nl17xNDzjOTuh51tYaO5DgcqwxhCJpgpKCsiNUxk6S+7caOmxTkWjJA7g5OjXm0M01BH0c0iHFZj+BPbccwLvfsPvo65vRTmooxRWkOOFIHwXbwTo2UWrHLuymWKNJ9IwEAcxjJyBbnuA0kQegyZFUUx4HtBoDTC9KYe5pe/iozf+Dt7+q8/HlgsN9BsPolC10Ot6yLuzGHo5PPLIMfzN334O7/9Pb0ceJqbKmwBDw48evRebLz4X2vQMWijha98/iYceGuCsLS/BmVufJ8fb76XIVxOkdgu95CRyeQe+X0FKssxP8KU6eKSjqALc6aAu1/yohy5R58aS+84pPHp0TQ0OZGXnJwkKNvbMsjE82fjkIuecNl+ZOsa8LnQJRLmOAr+HMORoihoBGR+bRGO1Ay1xZaynmNdx/EgLtYKBkhugXotRK3twsAQtXRHGsymXVR4R8hiEZXT8IlpeHm0vh65vSs/dFZ9h9XnzfcTUWh6VE1nMEz0H0W3neVJ2reqckaDJrZiA/pNVSH6Cj+zf7Z88ZYAereLE978hpXZm52GvIS0cMTfi50/VSsuFW67Jz6wQra2twrZ07HrBCzDo9eAbaqU84StVZVS1VkeAnH3DPqmmI+cWWXRHlHAEikZUo9L06Fqgu6TktaOfNwbNvO7Y/lFVsg1fI4Gm9XtGf3xae4eAHgn/h4mOagxRpMrWTTiSm2roes0RoCsgVNLM0k6X6y6WEYuN715xQ7LwnsG2AsesbK8qAALqvD5yLJpvAPTR+TkdQE/fB9SrU4tBldllqxlluHwsvRWk1E7J5ETZkSrAVschPXgG1jleg+uAfnqmTqDdCPAbBbtYW6s4DpwolUmpO/7yb+CQyZ/qsDVWDQ1EBtAdDtAP2C7kmJ8GBCHi/lCqzr6uwy2V5Hh63a4cL8vr7I0zEyd7XSxTdQNsv7AcT4Y7x5Rp9d1sNOR70UsgqP/Wte9Nm6stvOtt78Y528+F7ivLNO5TZBiHmocw56Nv9lDZVsXexf3o6QPcv38PvvjVO0Wub3yyhInpMoo1HU7Jh+700BmeQLM7h8nJsizqTiPAzq0XwEom8fW7HsB4eSfe9HO/hcfu7mO2uBu+10GntSxSn3nbRLVSxtYtW9Fs0ic8p0Z0Eopx9NHxuugMOuikJ/DN/Z9COz2My644D7HeRGK2oNkcsxui3SWhzxktWEv8jUmEyzJ09pjYHEhTdjtjuJYBW5zBdAx9A/7QxXBQhpNuRkXbgWM/aOAtL30nNmlbpJ/ukCXpZhn6aRGqLGqGpqaczNCLYTkGArrvCeioX+dGEsFeZ4BYm8PC2jew7awhQnMP4Cyj5zcxNrkVS0s6pjedj7kljt952HXOdnidAP05YNu2bUiMBTQGx3FkaT+K9VkM4mnc/fV5hPEFuOTSG2A5FlbWgEIVsF0PXngQlm0gCseQpv8KQE9PA/TTd7Z/AdCpgy6iMnLVjOLqDcDOzIX9N7kgRetfnWeTWRFV3lxHtJEDn4x4kmJ0UW4j2c/Q2VfqI583EQ4HWFpYwvTkFoRDTUDdtX1snu7D1JdF1c2AhyhpS8Rv6yXEQQG6Po1u38Va10KjB3QiDoEY0pOiwpxxyj9dmZCyVqOKfSRQxTAtRbyh614G6ALu0pvkZkJizX9k6E8ZoMdrOPjtLwN+D64eIew3ZS6cY58aFQRNR7L0fGUMYaxIce1WA2z3nH3ppUB1bNRe++dipdMBb+PjdAx86fPBlJK3kkAm0JG3TaoaQYdLbD3nXK+EqYA6G8U8DdEVDJ12UKeK5+q3qYY4JJDrMs8st5E2AZ0ROZViUu7yFBWOK3xj8MC1rQLaUbiy4fU2HrGENKMMcbTxbWxJPq62tyFkEeLohtRbhUZPDCAe9y5H7dURu35j21O9adUWXT/ejcc5al9srAToHLL+5774t3y9AGj3cc8tn0V/fgVjTh7DblfMo4hZrAAI7ZBeD9zDqM8y8DCgXSrHp0ajaCTCEdBtmpYFqlfOdiOFZJih18fH5Xcst2fWqnnXPTXaJmNr77v2/SmZwe/6pXfinB1nQwsT6dvSvzpMBkhD/gPDAAAgAElEQVRzEYxyihPdY2iigZu+eBPMMQM7zt+JkyvHkDCTsRMUSzk4BQ1h2kLfX0JidGC73NBiDFma1vPwupRUzGFmfDeKzgxWD9rINS7C2ZsuRb1aFEClreTSyQX0Wh5mJrZiZmqbtKOHEbDcbmG5vSCyhLHhISosIpk6iMX+g6hO2Di5uA+VcQMReuj7bVF2k/K3jKqNAF2iUUWKS/QE3XCAQj4HBzGCfgdp4ImFpuEwci7AyM1g/niE1SMazMY43v1zv41is4Zt+U0AnS8Z+DDqUzHiaMRh48Jn6piD1xvCLSrg7HQhsrAc8+v2W5jaXIXXbyLntGFMtZD6P4KnPQiz1MEg8lCd3o2jhxO0+gU8sn9JtM+pLmU7JUxVz8JkrYLJ+gBJNAfb7iPnlnBkPsLXvrOMhn8mrnjxO2GVNJxcBOjUWshHGHoHYNAyD+P/ipI7e+gEqvWS+xNK7zK2ZgprM8vQVcl9Co8eWaPx3SlA59+e2rxGmxjBnKGtzGEyAyYhkWV4w4Tl2Fjrd6FRjpgbLx2FBFUp6sJbAJPjLskQWjqEa3NQI0Xo91EpF7F9rALgMIbpgjRHTCp5IQ8KR/rIY3E5QKdLsYyyrAWGfSTwUYo1NVQ3Td6X9BFH/U+pL3I1qN9zJIkHlZXZs+xcwT//r0bYftq/njJAT5vY9407kXhtlHKa/KvTICRkddBGatoIuIeYtkBnpVLG0BtgdXkJm7duwVKzKRSrDNMe71ynySSJDEZtyB7VxEaKkBoMbgWFsTqmpqfFwrlQojCKhmHoi0kU1/jjrosNUKRChXUAfCJ8S3P41NJaZ9uruwwG25QV1Q3kGCDHMbxeF53GGlqrq/C6HbQaq1J6JwOeehui58DOgLh7GXCcUUZyCmwz0FWMVpaZmWFSb1wJXimJZgIV59G1IVU5R134J8nOmXkye828GTYyuhODVkikJqvSPp8/E9XK3MlIFpP7RXFRibbwtWW+m5wqmo1tMLfa+Dp8J5lgVeZ+ltkyS8uPLQObbXAHdbeElaMnkHT62FyfxPL8PMbGxqSVm3NyUkUVvXVO7Wi6vKYfhCiOj6PV68nvSHCTOfNYVpQcI19PPNJtB8VCAV5/gJUVzuZrIMudZfjsmOTcvO3qX5WO8lt+4Y04c8d2aJEPr9/GWK0AKw88uO8HuO3uT8MYS7HzmWdg3juJwB5gbHMVLW8VhsU5PTVzyNGwVOfPPlIxgh+CU4JxROWsFDkzD8eoIA4sdFshBqsV3PP5FQTNEnZu24Yrnn05nv+cF6Bsj+PI3iUgyONpZ+8SrXQ/BR4+8CAmtrmozpi45faP4eDSvbj4pTMI7WWkdG3TB0h1T0r17IyrlI+ISzDPjUruCsx5IbBaFHJUk3kSmc0JWc5q7jDQyQR3oBdoQm9h8VCMs8cvxSX1K7E52YHt5hmImzSSkZaTBILcx6X4moYqEOSAtJBiVCydjExITsW4/NT0DjR9KDrGutnDoWPfQj8+gIsvnwTcgWwoX/nGQ7jr7qPwokmcWPRRnpiBF3cxt7Igfb0Lz9+NbTMmXvbiS4C4he07duGur92Pr993HFe87FcwecZFOLaoRG+qRRJ6e9g8ZWBx/jhyziTCUJeIb2JiQi6cEydOYOvWrVLa4WLiRrO6unpKjY4LiNFjfbyGJPRh5yyEcYTx+hge27cfE5OT0uM5eZJWgwRRekuzOuEj7ziimX/+zmk8emRVrHLFQ5zVCseRnqJbyGOt1QTLjczQs3Iby05c9BynIYEkSFJ4qY5USu2REN7YD+d4nBYYMkOeN9kzCmAwU3f7qNR6KBY7MLEqzmi2zN/S8ayKACyru2h1DTR6CXrDFKbjImZfM+uoyNWSCfOQqZuMghA12qO2pg2ZkBD95NMXZrv6lxeseqQyR3nSgu1PFcY/lYB+8Nt3Qw/7kqH7nVURMXLsHIqVChbXWuhzciLRYcm8b05MojgxYho6yqUyGs01tFotxEmqBD7EU8JHn65YYaT8LxgcsGRPRy2W87l+dQtbnv4MFManUBsbg24YGAw9AXKufcd24SfkYGwIdDf00QX4/UAe54AaB8wEfeGUEHB5vXCSvTfsKkJVGMEyDdiajUHYR8HUkefSizwMVlexurSE9toqgn5fRKAoLzIc9BD5Q+GjMAgmoHe6bSm/5wsltrBRLFUk+2QmKaOYI2B2XQfLy0uiHaFKwsoZTNzCQh9GnMAhqEaqHE4w4zx1Bri8L7MVzSxFM4DmY3OFPHLlIpq9rnIfGwEge8+27YgOP7/PLknhRfj+KW30kuMKQS3xVSDA18uEXE6R40bchkxrne+Rj2VgoLsWQleHFwyhBzEczYCdaEhJyhVX0lQCNMo3d3td9Po96UYU3LxM/gRRCLtYkv2PxxX4vgA1s3D5WEbHm42txVGEfrcn54+P47lZXVmRc1ugUQuDrN99639NO+0GXn/9z2PTTA2VooHhsInv/fBb+O4Pv4HjS4cw0Dp4xpXn4exn78LycB5DowuromOtvQg3P1JGEoa3ylRkEF9APoRBd6jIE6Uwlkltg/J5JnyPGbGLorkbg4aJI/uO4cTBJVz17Kvx8y9/MzpLGh65/wR277gIc/NLKI87aA5PIraXAHcVJ9f24IxzazjefBiR1UFKaj7FFwTMN5RdBMytUYauyCvZyBCzwZBMwjSFE0ewkghmygsoFvajr1tY6ceo1nZgbU5HHbtw4J8WMDncjD961/+NaI3C7qPEXJisgHGqfURHHv4wInWMbCpZ4MqyUOn7GozOmsjPTiFqHsenbv0fsEttvOTnLkLbX8GXv/EtnFz0cWLehG5vhpWfxvazzsHnvngrrnzRc4S1/tWvfQmd5iKuuuI54gy3aetO/OChw6htOhvPvOIaHJ3vojI+I/HFN7/yZSyfOIBdW8bxgquuQqcf4aGHHxMA5o0LY9eurThxYkm+523Pnj246KILcPLkvIrs6RRmWfCHHibGavirv/wL6f3Nbt6MF7/0JXhwzx4cOHgQb3jDG6Q8xMiSC1GKz2EkC7pWqeAH3/8hDhw6imtfey1WGi0MAx+mY6PV7aBWH4dp59Dr99VIDzNh6fEpAg8/s5CKeBZFjAiSodyMNBYVQivV5ea1O5geL2PzTBGlHMUgFhBijppasFhcjWsIghIGvitg3g0LGKQ2huLTDoQSnKpCOkk4ZmzCSCzoMc03uH580SNY503w2NaFNFQ1SEE8/159r0RjeGe2Fn6q0PtJ3uxTA+hDIG3i4HfuhhF5KFoJ4kETFkmMGuC4eZE+6XoBvDCW1h9BSQiOLJ+OxpCESMY+MTNOjoOyqhqT1Bqj1e5K0E1QZ0Y2DEI4rouZTZswNrsVfr4GzS2KgyPPQRDSSY/6vur5pOK1oeSeJQMqHNRFmyOglCyTpiQR4M2NSG6y9yQxgqGHUr4oimQMRmxY6Pk9cQBrHz8gOuP9ThdDXmtEaErJjapcoe8h9Gn3q6NUUqpkURxKX5qOg34QI08egGThNFIZjV4JkKYYDj3J0tWNhGF1MfBnVgVYeiZhVqw/RyBFUCdgZ97fBFH+nr1iAqsEDpw1yedhODZ63kDAT8Zb2Zf26U7miEMmExWVEKge+0aLUiIWpWt53jJ+zkbXyuyYGBQQcPn83A+59zGj7vkehoZKDHnOXSsnRDmeO2bhXCs8L3xdP/DVqBmrBBw18wMJ+ArlCjzfl8AjG1VjNs6Eha/B12SQmN3HDJ2ALp++rmN+bg6VSkWydR6b9uZXvyMNowF+471vR5K2GX9BM/u46yu3CaD/zCtfDLtqoDBBU4km5tvHYBYTlCepOc50n5EIS522MMRTgidLiLJhsScQyZhQEjNbTySq1RVTSD7wnGugsdxG2Z5GwdgEr1HEyQND6MMpXHHZK7A41xY1oJXOUdz0mT9D4pzA69/6Arg1GrDsxdTW7dKjECWk7CaszFF/h5m5ED94Ia4PhpCURPJSpPF4NeSoSMZFmiqbvMBIEBgaGsMQE1O7sHwihD2cxMnvNXHgWydx7ZU34A1Xvx1prwwzBji5woiWN2Ff8qqmx7v8oL7YKyYRhsMmnD/mxp6zNMwfP4pNW5iRB5hfeADliQhubYDF5lHc8vnPykxzoboVM1vOxP4jx/G85z8P37r3K5ieqmHYbeLk/DICvYL79y6gHZcwvvUchFYJr/j512LTls0wWe7pNvGlz9+GH95zD7ZMTOLw3n143Wuvx4uufhn2PPIIjh07hksvvVSycZIxuMD5Ly+uM888Ew8++CDOPfdcydQJ/Pxqrq7iEx/7mIyKecMh5hbm8fZ3vAO9QV9A/Rd+8U2yUAniY1WqrzVRKZVlcVIV6YEH9uC2z96OX3nXu2HnXdSnJpHLu1hqrMrP7EVT4IMZDbN6XpW8UBiWZWpQupOKcherPohMWLBgmwlc24OTa2O6zvO/DJZTCPaUZM1pRVgUFEhqWF6ivnQOnTBEl1kGR2lYenV1pLYGL6L/cSpaA2acgxU6sCKqDDpItQhBroXYIHFmtPPyyEZTDmqqIruNpltHYM8lK0V5EZfZSHX66YT2pxLQ93/7y7CSIaouRcY7UqXjmiaZtVyro90fis6AcDYMOk1GMu6qMZNma4fl3oSz1hp0ApHJEqsp1ZfBMIAfMcMnv87FWH0CE1PTKNQngFIVoMATM/eY+yTL2arSQ6KW/MzXO41wut71ZXDLVkAqAECw5i4nmnEJs8RwJLAEVFyVXSeRUhhbXJiHGXlYO/QwtGFXrlGCts2yLzFp6COk4RTfa+hLRs6qRaGQhzmym2b1wXWLMI11VTPuDSSkEUhZZu92O48bG5PKAbNr25KZfsopcwIoy5CZdRK4eePjuH9kAC6ApdFHoTcqQ7sq0x1l3YoAR4MWilFZyLt5NJutEfjxs1OGRwRYgqsvlZCcnOOsRM/j499LxjyaD8/GZQmsfH88Rh5Xp9uVz5bPywoI9zVpP8aJnEfeJ/sf1wcrASPTLL4G7+/2+1Ld6PP7blcex9fgiBoTGD6GP/P1ZPSXgYE3PGVEJXv0aD9meV/Oz3ve9Rvp8ZMHccObfg6P7L8X7cExnH3eZvhJC7XJAvr0ay3nMEwHaA1WkVo+TDcRX2fPH8CxKYXHWWZH5FR5Y0as5rAZuZLlSB4nFwV9g2OJLKQnanFsfxlDv4+yswlWMo6oV0VzUYffKeCc3Zdg/76j+Id/vAn5coorXnQetuxmI3QFkbGCrds34+QCpfxkCY7YxJkiHIMKAjlL7fy90sjURDGOYtgkKxDWyUI1YBGURTtb6SBFRoTQSJErFbG40kU5Pwt/1UJd346D35vHd27/Id76qvfgJc+8HoV0DDmDF5OiiNiZPwNr8aOIVLUkMlBX/2oJS2LKo1fLxfDiVeRnOJ5wHPuOfR/nXLAdnG/46rf+CQ8+ugc3vOl6+HEfdp6992UsnjyGgm6jVNmClWEFn/z89zGwt6OnjeF4cwC7VMQb3ngt8rkYm2ou7rj10/j0x2/Eb737fXCNAiYmJtH2evjkp/5eAP3qq6/G85//fPzO7/wOdu3aJfe9+93vlsX9/ve/HxdccIGA/O/93u8J8B/ctx+f+fQt+KW3vg35YkHKiYeOHEabOsO9rrAwP/KRj4jO+v/5+/8Zt95yC/Y++phoFu84YzuuvfY6vP0d78Kznn0ZquNjeN0bbkCxVkF5vIaFlWXoFgmF6zO+SsBR3STb5aYXByO+jS4sUNsC8m6MfH4Ax+mgovti+EDJzZzIPY4hCgtor2poNckRHkOo2QjNEAEFgKwQvhkh5HwsXZAEaw0YsSXZuSU3Q9z4Ei1EkOsiEVlO1cpR60yV5R8P6Gr6QYH96LGn7Gf/A9CfEkCnDCt76Pd8GUY0wFjehB71pUo3GFB3IEV1fArtHrW56YtgioCRAnQPqe+jbJMf05dsi8ZCzMZ1y8YgiNDzAlhuQTg0TrGM+tQ0JjZtBkpltWajBKFbxCBWmSPvMi1mpopTIYz308bVspWSZegJWwE6c262bkJE0VD4I2RTuybV3pj2sx0JtBbm0VpbRRySQb0Kl4lLcw5WEog8s20xGKaiWIJgMBDFRQYJfAqW1AnqBD7JwiWD9FEqleV4CbrM2pkpEoyZmfPn+fk5+Rv6OWQM82y+OkpJumYlQwE6AY8gzr/PgIygJlgxar1lAjzSL05SFC1byts8fyoDj+WmyudKdMWiIBAtmkcnLwN0L/BhlwrQLFVxzGyXRVd9lJVnfXf+ns+50dXR1E34A64hDTk7B9uxJQER4Na4FxEXUwwHHnyuj1ELgYGMHwRy/grFsuyvUsoPAgFvBgb8O96fBSEMEpjBs20pa2X0ZobM8gsFEdti8qW98c2vTh/Z+yO8493Xw9dWoLktjM/aODq/F4Wag9XWqjCk45RmKyaqY0UR5eh215R0oOOKrKUCdBsaQf0UoHNEwYduMPKkti7HFXiyuaUZ0E0CfUseEwc62k0Pk+PbxIRkbbkjzOU4TkSEfmJqTMr7A78tuuqDYQfNdhNjE5OKfETKisybjzqSp5TbeFIJ7ox8Carrmbwqd1oC/EbCkbZsU05kfp2CNG65gL37DuK8cy9BY2EI069hurQLn/+Hr6B5IMF/f8/fo25sQZ7+1VECPUph68wTSXwYZerSVlUTlqwmUFiOmwV9rLUBYJJIagCd/irKWxycnHsYH7vpLzCI1/Du9/wiZi7cjMUD94iF39RMDq32cThOgngYoWhOAmkdDx8LcLJTQnHLZfiHO7+Hh46t4ODJBbzjXW/D2Wdul5EcO0nxwL0/xNrJVTxw30O45ppr8L3774MXenjTm34BH/nIn+Oqq67EzTf/I37mZ16Khx56WAB8eXkZH/jAf8XS0jI++MEP4kMf+iA2b96Mxx55DB/58J/hYx/9GD74oQ/h5k//I153/fWY3jSDH9z/I7z61a+WiPjGG2/EFc+7HPd+5zuolit47nOegztu/wJe9rKfxc03fwYve/k1+Lsb/x7v+53fxhln7sLE7DSOzc2hWC2LxKsEgOxljYCcGw4vZiOyoPVt5Bh45Vtwih3YxSac/EAcqPgX9D6zMQYDVQwDHc21oVg2pokGzXThxQ4SskOtGKkVITJE/w9BbCCWtVxU/ItEhagGqOE+gKH1JUMPycIX7oQqra8D+4ircarnnrGdM1GjjNn/H9KvPGtPHaC3sPeeuwC/i6qrw+Q8On3svYEAar5UQ8/zMYySUQ/dkqA/iXwhNpFAzM2WpBmy4hPdgB9zVCmUIKBQHUd9ZhbTW8+AXq4KlygIWLkzpVzcof81g9aRvGo2FrWuYPFkfnlZFYfsD/I/YqmWJlEgx+aaSkEsE2mNFhfQWJrH3of3oN1YQ61cQt6xUR8roUelRVOTSSS2s1h+jkhgI3AEofTcMzAjUVDAylJsfAILQYngy749f0dgMU0DPg2SdEiGns1IC8tb16Wnzi9qNLAPyOpGRv7K+tgENoI77x8fHxdg414kPheFgvzs9Xoo5og5KiBiqV2Np/FtpKIW6bp5OT4GHZ43lFsWFARxBLdSkqThVJAx6ltnvXrJvl1XtRh9X3hFfC32rSscL+t6qkLAamveRc51VFVFhK1UgZZZtZDh2Kok6JIoyKqN6Ggo0p9UBSguQ9A36cCmKgkS2FEafeiD4C3PNWLD8/xw1I1Anh2j9p7ff0P6zXvvxjXXXgm7NoReasOuhugEq6hvGpdeENetRxm1OJWIzacmrZ6iPllDs9dUxgOSpXPjY+k9K6kniBMfmpEq4ZgRvvH5GFmqMZ4O+t0mqtU6qtVxQDMxv7CIVquJs885E91uS0Z/uBDowd7tDFEqVFEsVBHx2NLM3CIb31CWAQrECdbi7TYai4qRaoGQ5oS4J3VP9RjJ4uWmVH9ZWSD4ayRbcYEO2UPNwzbqSPwCWqsRGvtTXHPu27C9eC7Gy+PQIg2pFyNHuzzNhhaqbDL7ysgtImSgpdBjHaYPsP1Fe9wIHvRCAD2f4rYv3Ia//OsPY+dZE3jZNc/Ez173DKwt3gdgHjpayDuaMLsHfROF2nYsLEbIlXYgtLbg45/+KqLCDJY9oDq7Fec/81kSGM0fm8ehh/bjqmddgf0P7MUf/9Ef4lnPfQYmZsbxspe9DB/+8Ifxyle+Erfeeqtk4XfddRf2798vF9J1110nUetNN92ET37yk7KIDh84hJv+7kY886JnYtv2M/Cxj38clbEaqmM1nJifk8z87LPPxu23347t286QC5SL9vWvux6/+b734eUvuwbfuue7+OSNn8BLfvYV+KV3/jKe+4IrMYgCNHod5EsMHkcVHRI+uIDi5JSMrBNrGDcc5K0ITrkPp9RHzmTFxlMlSzhCdPM8V7LxVjvCkEJJhgm3kIOVd9ANKXDBdaCIlEpEg6XMvApOOaM/iuxVJX0gLlq8iUc5yUjUOMiocKOAUnE1RveeQqtRBn/q0acIFz+ddfYN7/qpBPRHv/UlUHqRgK4HPZhaJBkV15BTrIjnN4M8bsa5HCdmYhk7pBDLsE92so2UgBGE6PkEKQeV8UkUxyZRqNVhuEXoblFIsQwMWH5nWZ4ZXj9W9phKkYx7wLq2eaZWdvriWKdc0uqH0tlDpFGIvK1AUCqQ3SZ6ayvoNVbRb67B77Rw/PBBxL6H2elJuHYOlWpRNDi4v7Gky+I+S+8xCWIMmlPqtiiyWVY1YH+f2Tl7/JzzJhmQ41nZvDeBmIDHUroizhFMdXkeBklsWRD0CZDSzxZFN/WV9bezbFvCY02TSh+fg+xuPg/L3ry/22mLUiSfk39DsOYX++cEdX/IsVVIFYEleP6eAYihKwczTtAwmMhEfQimGysAfC4eZyaEk2XnfK9SRcjZiAeeZNfDKIRVcOGUOBllKaVKHkPfgxYn0hpgEECyI7kVrA6wkpAzLCEv8rUJ2KKESQQbzcoLL2AE6KxsMtvn8WTkQZLipGoy4h1or3rrxenhE4/iVW94EaZ3OgidZawNT2KIDtxyHp2eD1N3kbcqKJhFpEGCaDCEmSYwc5TO6ylS0AgQxQ1o1B9XE7nRyFVKyVzSID5JOcakLox6yUA09IQtudbswS1UUKpU0Ok14RYttLsrqFTyiMncTE0UnRrSyILXi9HvD1CgOQwJeCOTC2UWwBSYQK4Y7ipWSoXcpAB9xMKXjJ7Az96/Ckh4jNKS13hiAxg6y0ouTpw4iVJpHLXaFhw5tgZNr2JH5WJ073Nx4czzsHPLTjF6SQeAldhwUhd6zMt0BESjLITZnFQG2GtPAJOkOlv0SxAMmji+cgy1qUmMT27CI3v349O3fBSfvf0vcellNbzvfa/CrnMrSJrHkIZDaLaFrqXBLhTRW2nB0WgLW8fcSoC4tA2PLoW4+8E5XHHNG1HddA4efvgwPvXRG7Hn3u/j4t1n4+1v+QUYToy/v/HjuP/++/Hyl78cb3nLW/De974XN9xwAx577DHp7TAbv/POO4VkcvDgQfzBH/yBEDGmJ6dx3z3fxUf+x0eQLxYxM7sJL/w/XoR2t4sf/OiHKJXLQqjjgjvv6U/HRL0uwgjs1X/mlltx+eVX4rO33YH/9J//Cz70p3+Cl/zs1bjw2ZcIoHtU1iu48NkHFMMKcbqRzJx9dNu0UDY7mC3Mo2j1YeVK0GneAxeDSEdvqMFjRt4LMQg0BKkB0ynCLpRZ6USr20ez10JxsigXtkZjlkiHRf18IdQBliwbrplIqjURrSLFTEZZnYvqtQSDSuY3M6rItK3XR4rWS+oqiR8JD0ml6j8Y7k91hk5AN8I+Ko6GZNiGkQRC+OTnlC9XBYBZ7zGoAMi6ZBgIoKuN2BB15mEQidKklnNQqU9hassZMOoz7KXJntLyhsLXMZ0CTLjitO0nHOel/gFZNZlNi5J8VaFgRq583NzEKXzn38WcUWZ2KJ7YtC4MMGyuYnXuBDqrSwLkeujD1VN01iiYlGByrCYcgIQ993IRASsOHAeNFPGTWg5qD1Rjd0o33BAyX6pr4qlAbwWCTRQFKBYLp7JMZt/MxAne/KpUKwL8LGMT5HkZsw8vveqhj9jzBRgJSKf3r7NMdF1IKpXHZAFCfziAVcjByPE4VM+ZpXUCOEdJB5z1Hnjyc86yR3rngOOojD2i54NHj4v1kn42tsb3ztfJhF2YnfM9KOU7Nf7G6gUDqb7XR58COrYloM5Woc6sn2OJXiCz546ZE0CHTla8j5Cytazu+dHIBCeRkrs8f8quSSTHywBJ3n+iAJ+kuIwgyGMjKS4bxZNKyA2/fkV68PjDeO5LzsH0rhxQoizoKsyCGifKuxUM+7GYk+ixIeSgol1gVxGd7iqMAlm+kcrOR31qxXJXM4dy4mISl8jc1CU70jSyFR1oUYpk0EbRseG4ZTTbfRiWA9t10OquwS1YGIYdVMp5kVukcEilUFfHk9hSegkSkpYyVruig2b9y4x5rDbR0VgdR+tYC1f18NG8MC9MdrPZZ8myLVYPQhRdHYcP7ZOe8tCPsLDcxuzWM+EFBpqHdazdZ+M5u16KC8+5GGPuBIwhwbwIFwWYoQ7zFLNZgfjGOWuJQTzArALNlUXUposyV7Z8YlH81XOyyCMsLD6Iv/7b9+PKKzfjBVedgXzRAyo5pN0ldFza23qYoKIVg5gOV0MRSW4CTbOOP7zxDmjTT8czXnA9qhNnIehp8Fsd2FFX2N9+yBIOPcQ9FAt56Q/OnTyB3bt3ywgNI9wv3HEnHnhwDxYXFyXjftev/IqcN8tg+ZHzqDrm5uexafMsWp2ObHwsV8qsbRginy/IYj506BC2zG6R+xht6pqJ6ZmtOHb8pHAY61MT6A17yJcLaHRYOrelR65kUylzqUZp8raNcqGAasGHox1EDiRc1hClZQy8AtpdHa1OJLLFhuMCHJchMTCK5ZZSu9opwsrraPQbQoJ7GjAAACAASURBVOKhkW4uySEX6zDCVMY3Ob9umioIVIBOMDdEByDWWNnJlAczsmU2ja4sGdclQNYz8VFVfhRkrpfpf9pT9KckQ0+HQLSKvd+5G1bqo+KSdd0iIwz+QI1glapjUrcRMqumCFPsD7M0TS8GmAX0fc5Z6KjVJzC7bTuM8UkJ9oJhiMR0EBuWSMdyqDJkXVICBK4ZkjR5jzJo4RfBNFN2Xy+2rw82bgz/LDo5Jp7SSWHJdmkRJ44cQnt1WfQ8ihwXM3WEgx4Q+lhZmJPgYXqyLmz2xNDg1sfR9Tz0STQLYwE39pwlQyQQ2Q5a7baUsMuVimSYDPI9fzjq7yrzJLnPy0hcKvDJMkf2l1mSV1k7x9NYkvfRa3eg+RHK+bxk3cx6sz41f5/5gTebTbmfpXfu+STF8fXo2+5Wi7BcBda9Xl/EnphsSF+/p/rvLsfTqFvvcZ/guJcNn2OF7Q7qxYow3bMevaj1yRyyYpGXSiUYJOZGkVQjVtfWhGXOACSfd8XFcuAPJQlh6yTlTVc9dSqP5nRLgiUmJNTOiLknErRzppTbB92ewGVWnZDPN4WAN/dIEZoRBVPVfmBCxOPLyuxHjhyBYyssJMBrb/z1q9M9++7F1dc9E1M7DQS5JQR6T0YS5H1xTEdMANdnZ8WhJ6EkYYwwakvJpdVgKcOCm7eQpEPEKUs5FuLQgaZxxCeFlUvhBWuI4xRpVEbBLgvzuN9to1obQxCEMoqwtLyAYqkgpfYg8OCyNEqP2ThFpTyO0I+lBVCtVRCltCQdio6IppmSLQm5wtLguAa8YQf1eg37D+xDrVZHLlcQP/BmYyAcgCDuYXK6jrW1xii6K4mbkjDwKXRjqM1alU+V8YpwBlgk86dQ8s/HpH0u9GEeuldAIR7HJWefj85iimpOk7iGo2zZhXiKoTq6L/Ma5tw+Z/hZik+kDUBugppxz9khNHMJQXII+akmYM+ht3I/rGKIwNEQ+EOMF8YRnejBjGdwyyduR3372bjqutfiSDTAH378FlS2Px+XXHk9DGNaxuviaBF5Ktd5FlyeEy1G4vehpyTIiEWDjNkwQ/nB/Q/ggT2PIGc7uOjCC3DOmWfKPDVNKtx84ZRjmMDZhlnszGmYF5OmM2plMKc846WMFVF4JScLne076hVQsjVhv98CqMeQxrRCZRQdIW8bqNA8JW8jJ0xgCwEK4BBLr8/RD/b0yA5mxmxBk1lPAvL6HPlGXyk51xJVsdelCGv8NyPcKVAe2SuO2iRKT2CDtO8IidTn+3jKkgLpf4nw9h8Z+lOWoVO2uT+H5tFHBcS9TgN+rwmHAxP+QK59kuDE4kE3RMCIfXKWTAdDH51hAuQnUJmYxfTMJpQqNUlagohkNh0agVwn2z2bbBn9O5IKlqkf+nYnapyJGR3BPNMv587De0gdFvhPIhl3KrgqoUr9VVhGF/7eB3Dk8GGEw6GQ2jIJV4dZpKHLNIrr2Jg/eRKe72Hr1i0CkDSGYQ2VIM0ZdWqJy+iZpZjm5K2o+ehQ9dgtS8bqRDY1DNFoNqUNMTk1LdkrR1RLJeWESIAi6LCqx9+pLF8Bncic9nrodTpyfMxG+XiCJ8vxBGv2qjOf72z2O2O/8+8F8ONYqrlRoqSnrRwJe46MDgqLnaTFUgmdFvlYvrwvnmf2o7mfFxwXlWJZHBql9z4q+5Okl2Xhkpn7ShSHSQqPk+eAv2dgUizl5ZwyebH43qgbN9IBcB3q4EPGdtuttpTmGWywIkiGPM9Tt93F9NSUPN/8/LyU1HnO2G/n+eQxZ+5q/AzYX89EdPhaNm1VR8I4QqB746+9It2z79u4+rUXYmqnjiC3jIikH8MVu1M94gJhps2+s5Kxi5mhpMyyidNDOFYeWlpGGHChM7MGnDywttpC0Z0VAG13VlEbd9Dtz2FiYgrtBjdRG2kcoJBnZJYII/LRRw+Lr8Vllz1DSjd8M+L7yuhkwMiIRCVqKkeSwaW60j42DBs5y4GuM5LxEYR9IduZOfZg1ZiCrueQxoqJn8Q2qrUa2r0V2I4aR/E5VzgciHc7y0ILCwsiinKq9JWxmEcsZT0cRz55Ou74x+9jU+VMvOYlv4DlAx42l3bguRfsxNoJoESPDrHMVHu7bO+jf+V76cuyYkCy3kaGPo9TeXx0uz6MXAf5ahsP7bsNfroPF1+1BTBXEWgDGS8pGAWgSeHgOv72z27C0aUWtl54Hl79a2/CAmz8xc33Ijd+AZ571RuEjFMZg5DckigPW1iyAfTIgx5z5lT1joiyfpxCzznQWQHgpsILmpoCogKlwSNRZuQepTQIFNgpGKNpgprL5QYn94vxhCJ8UIvdtqgn7yNlid3SUS5YyBkJhr0mhv0G3FyKkqOjVnbkd45oN5NgGWCYFnBgNYdBUlBmDyOma9Z7y8Qhftqz3/8/vP+nJkMfAPEylh+4F77XU22sxBdhmUG3DVoflyslCWwHQSild2bahu1KJTEy8yjNnolcaRzlcgWWYQsYsy+brX1m4092XSjjplQCU/p2EyClicP1LWYmqs3keT35vsDRFjE2Udm8zEEvHoHZOIC4tYhuu4OEZC3HRd5W4k3kqxDAmJkSSBaXlwRIJqenRMSGo2OsNvDyzebI+XhmhMxOeUwyTsb5dhL+RrPRwgiHJtU4Xtdj9boAEgErK4ln1+KpLJ3jYZrSws8Y7ZnNOonS3AOykTYCOv+e+z4BPrMH5flhNUDU1EQ9LkW73ZEEge/HybsiSmWyQijmTbRBtqT6wPI6eQIEWJb6efxFt4BOq4sSe/oj61L5DFjRSxLJxKW8P2LhM7OmVkaWIUuFOOJ8urEumBMEcnyZqQrfB98DAxRm+Flrga9D4OYkESsPAuAtCvak8r6JO8zSTx4/IZk3H8sqBjkONGfhc7HNMLN5iwQTp/a8fx2g6yi6FvrtELXyTjmxzc4R6KaPSqWIbsdHzpiEZTpYWTuG8YkiVtfmMD01i8aqj5xJEOb8ZIpOpw2WVvbuPYZNm2rSZ11aWpRSLTN0fvhcfMpPVxOwZ2Tm5P8f9t4DWo6zzBbdXd3VOfeJOkc5WJIlZEvOUU7Y4IAT2NhgcuYy9zL3cu+a+9adGbh35j2GGYLfEIchgxlsxjYDmGDjLBlny8iSlU8O3adzrKqut/b31986JDMYZhktv/Y6Pkcdq6qr/v2FvfcXky9WkRkIjMpuk717nvwcq8nnso/SbLDUa8HwhWEGWIZRDMZ8fl7oiD4S1QTMFLiTpRniHNlepqW1xiqrMuwUjOYIfvHzWcwcaOCyc2/AGRsvwdRzRazsW4P+WAohmpEIoB8Fa8nS+T/NpJKGlSb3KVIWXJILVYeVvvqNdgHRTAM//dnnsffQT3H1dafCiBURyVnoUspm+RAJDQLNftz+xe/hrp8+AyQiiK4YwlVvfw8WjBzueWwMq46/BBu2nIaFiiXqBRld4xnqBBlY2GTLksltiEaz1mgjFI0jHGGfjM5RDTVylpE9JRr+ox3jHnD0MlhaMdPpzZPlixW7OvmYNXPh4nAFFQJ0xR+bs8hJuAzSLt3vIhWPIBE1EffT84rjSWuoVytoNxtoOCYm60HY/nhPCrkYxLXD3LEAaC/3bXxpAL0GONPYd9/3Ua2UEA8HpfpDpjjlXTx/4omk9M9t1y9tFn8oimgii1gqCzORQTA7JCDPREI4mzLJy7u4uYB4gay0/3ozCtSFr5cAVsNU7q6tuWw4nbZch7FoBHBaypGo3UK1WBD3tnq1ivLcOCJWEYlAVxZ6EvnY149HopKFLhQKAhS8lmWQR7kkWXUilZR+OOVnlOdJ1unN05YycTAo/2bJV8reXAv8KuvVQMvAoVQpS/UiROOTSEQeF99xVgZMpU3X/V5m17pHzveQ9dOzSObffK4us+uS9vDwsLyGIMjvgvczqOD28cbnk+jGCiABna1a/vBvGa7jOALozM5pXsNjQ313p9kSQI+GIpibmReLVm6vaMHdrpSvCegEYYK5LoczMyeg80aQZpBUqZUl+eNnEWgZaBGzdPuAx4XP47EhCOtghvtAkGYWLlwE+mBUlOOdeLIz0/eqClrGx32vVapyjJXJDYmWat81S/8PytDdrh/lfAG1ooNEZI1sbDxdR6U2IyA+0L8C5QLJBX5EExZS6QgWFkoo5MsIBRNYunQErXYBjXpZNIPT0wTwOAb6B+WAcWfZl5mZnaLHAwYGczIak6kr+761egvFYhOpdBbxRAg+g2WTjoC4EEQEOViC92GhUMbw8Aga9bb0UHj7xa7nkEkOyv2ZHF2FyuhYDeQLs0LKO/HEV6BcYfmdJbRfH1HICXJOLYlVQ1tx1607sXDYxUf/4gsoH7ExvTePC08/E2xx0auYWaXKzwlwv2z3KeEBKyCipfdMcYSk50d+voyh41JoF6owIxW0nAMYn/k5Vh0Xgznqwmo8B59RQ6tCS9NBoJ3E/f96P2699SE0HeBQAbj2bVfjjMuvxPcf2oWabxjnXHwTKm2OAw2Ip4BN7S0cREnqMOh13pYyGLNrMxhGvXGUHRoT1yJWOuid3IHrV4VpfRNjhUXWpwyypOTeG2Ooo0mSW1RJnRPSRLrR4YVnS3lwIJdFH+0MvbjHci0062oha3IR6ljo0M0tnIHjV4vFYvKM9s5+uQPlsbL/Lw2gVwF7DLt+8l0B9P5sFql4DHang/nZeWkZ1psdxJM5JHODSGRofJRGKJaCEUsBZK5LB5ztIlX25amvGeGK+epNBlzsui5kSwXwqtDLoJphQ1fGa5LkJhaUjtcfrxRQW5hDuTCPhfkZVSEj/61ZRSLkE6IbAZ3BNjNz9sH5mxkeo2mTBNJkUjgxBHSCXozyMlMBAQ1g9FQxYbt7pXZm+CSayVQzDyQJfBzbSbfHfGFBpGdMrLhe8xomaBEQCVbadlUHAtraVb+/qg6o0rUmnYmrGoEsFMLQ0JCAqmSsTC5qNU9XrjJw9swZqHB9UTNavWO6yBFOllNK7WQyG4dRWWjVveMUMBE2w9Ly42culIq9z2bGzm9U9OheICMJgjetTdzbolF0Ob7WYILpCJhz+3VAoxJPpc3nfWJGU6kosxlPesbvRaojbCFYKtCRcdGeVLe0QAVYWt6Dt3KxJIkvX0PMNGnAI9bCijz3hwG6E8B3vr4DS3JhNMp9ePzxCZx9AUu1FooFYM2qtdjxwD7JdF/56s1IpiJo1QP45jcexnHr4zjr7JORztJM3UIymcG3b7kdGzasx6qVa6W8zsjmyJHD+NGPHxft+QUXHoeh4Sxsai67JEFY+OI/PY9t28LYdtJG9A3EAEONM5WSS4eaviTGx+Zw1w/34w1vOAf0F6aUjp+546FHcedtFi7YHscVr7kMTreDBx++F1MzCxhZFsPG49cilqAjmCLRMZJWenLFdOPAF78VRdjtR+GIi3vveBY3Xf5BnLTmAhSPtLB+dIMaQyiAzj6YZwMrjFZlfKNtQRVTX5njKFGu0sdzHyIJQ+wbm51ZpEb9QKKG1uwuFBv7EE6XEU1xqEJZSm1+x4977noYd9z6GCplIDeQxLs/+EFERjN4fn4B9+2aQMEawPZX/xniuUEZ/tLq1ASgxVgiyHKa8krndpDvwIs5GFD9Jy4ULO11aTTB/fHkiGot+/V+sU0fdcpyRE7Di0uNTlQROpfDFmyr6fWaEsjl+pAORqQPyGfVOuRLUDteQ6tJ/bgrFyYXzS69m01TjqzOxhdn5VrTeqyA2st5O18SQEcZcMex95470KzX0Z/LqRJtvSHtwkg0iXK1hWz/CIaXrUGyfwSIpAEjBHAKFwFC3J/VfG2lxlB9cM8HsFcOlXNfM568L9qDcrmOyB9hyT9CTTgn9HVbQLOC8swYijMTaJbzaNdKaPE6DwaQikelwtXwHM0oMwt6gz1YXmZWTbIUAUymFIqPjYNqrSbmJ1Sg0MJVyrisdmqzEo511densNyVHp2BAa8nZos0leL7z8zOCWObShTtoMYsl2BHgNfTwrTrmrZ2FcmYgK4qv5MZv1gSxudrTbvuO/M1yrymq8hfPp/HYE94w5FUdYSOe7qnzO1lgEJwpGyM28zjQSMgkX+JNE+NJNWldII3sYMe7Mzc+R5k9fP4sEfOyoZOHHhMw5EgisUFlczGFX9As+H1YBcBf9Hq2wLorDRo8xrOzODfZLhze7Tpmsy/CASwkC/0XPOkalKry+uVEZErvA22GKRFyjX4Dym5wzHx9CNP4JxTrsD4/iA++cmv46Z3rsJxG0Zw5GAFmeRK3H7r/WL9+q73X454IgKrmcKH/tsnccqpo7j0ivPgM2sspGJ+rohPfHwHNm8CLrv0NVLC4kGg//BnPnsLJwzi9Teeg6HhNJqtkmTi5bKFD/+vx7F9ewZnb98iwYHVLSp3Os76tfwwjSweeuBJfOfbebzr3a/Aps3HoVbPIxx1cWj/OO749gHkZ4Frrt2AN950Pe5/8G48+czPceqZ25BIh+G4lLiRrKbAlpm6Bnbx6baB6pyD9aNn4flHy9gweB7O2HAZxnctYCS9HNlwSjnQCex4U1zU/C3PY17J5ETDJn10j7HvyQADCT/yY2X0DaSEgFhtTEj/e+ejP8LXbvkU/sv/uAmZfjbqLRj+DvoG49j16KPYcfejqOTbePLnC3jn+67Dma86Dd1MDDsOjuG79z6HprEZJ597FUZWLxPmPUeQttu8+BkxB+HnIBnaKNIXOUByDQV4youdYK5kHfSbVkvXUUDX+bn6zWyHEbiUhDxSCV8v/TK/C7+vjWiE5acMkqGk9vxDVZjwHFpDcgvJbnRHovaePs8kn/hktKQb9H57E5lkO2T+svrRJf6XM1geC/v+0gB6BXAncOCBH4gciOQllqebTQv1RhtJemNkhxBL9SOSGwKiWcDHVlgAluMT62g14E8FqEdlZlR4sIXEBXqxMPGo2kF9J3weXd14bZH37sDt1NEozWNmbD9mxw8iGuiiWcojiA4i/i66nAbp6yJCn/CuCzcYRb3FqYJ+JGIx6W3Rl52/Y1GCvk9sRwmuBHKRnLldpNJpGRYSDqtqpXYkEx264whAcDSnsMorVQFCfU3Jumw7mM/nlZ01XHme9lqX4EG06Kr8Ltalnu5cVwLE4jQaFb8RTaLT5XQlcVMMb76n7r0r1zfFYtevYQ9dMlPDUKQ1abt6sjJqyG01A4IZupaDtRtN2Scy3YuFkgAkAwZFWHOFwc/9GRgclGPDbeH7RmMxIe5xexgAiKzM9GNyckICHw634vaqyrJiwrOaoXvumgwo20sdfbUqQYBUE8kB8o69JDvSkmSAaAjgs/LB92VwxX3nD22CIzFa+qoWsASVfyigNwtVrFt2Gg7vCeNv/uZmvPV9a3DK6RsxM0GRxiC+f8fDoiW/9vWnCHPdagzgI3/9aZx2xkpcee1F6AaqqNYWsHPHY5gYL6BaIaBfjBXLV6t+RCyMT938acQTwHWvfzXC0S4azQWEIwbm51r40uefwllnnYhtp6xEIFRDoz0t2XwoGEPXDmNhvovdz47j0IFpOdivuvQ8ROMuwlEbMxPz2Pf0Ah66bx+qNeDPP3QVkukwHn7kXmzcshapLKdk09KR2nUF6ipbV5aMvAC7FglpOfSHj0d7Lovl8TOxNH4i9uyYwgmrT0HSjMiwEF6wquyupXI8wTg0RmXpqra8uOxOAGQvyBD5Bck5gRTQLhfE3GRm7iC+feuXcM/930MiayI7lETfEhNve/erkE25SFAH2Y3iQ2/7MCol4MZ3nIczLj8X/tVD2DdXx2e+tRNFK4eTzroMg6PrZPGqNaippDcxS9gmnI6NTDwp7Fmr2ZDtJNOSkT8vIEJ5s1X/DYDucckJso4aCCGaS0ePPjXku4iGA4gEfUjGYwjLRHpgodnAQrGMNt20fDR/UMoCh7o2rp4sTJIzQemPy6iZZbZfbodoDaleWI4FQHu5b+NLAugu5VwT2L/jp0KcUhalIQRDnJgWRrZ/GNGhUWXlGCAplL3boIxTJTFY0TMpb1U3VqiE7OmNGlWzGuhTcFTGuHgen1o/qCjyiX68WSmiUV5ApTCLsQN7MHFwL7Zu3oBWuYCQz0bE9MFu1yWT51XRtruI5IZh8dqQyhUdypSmXI/gJKhzYIkQsiJsnzWk9J7N5VCuqP6tsM8JuiS+scfs9XEJ6JxYVqJszLNllbKyQ96TIZPkaKLC7075pwcEoFQ5XPmt81okePN65791dkmwUxaxLamaMgDQgYQiQDdkzeD7iXELCX6G0QsclLzN6hHXCOIEXf7QWlW4VxH2yGcVuc9zvmOlga5tHBbVoI9JNCHvq/vUDAq0/ptVDOnTt1vSUyfI830ZwGgnOerwKanm8wj23C/+rUriftl+/pvbwtuvVjD4vTCQ4PckAaG0IFQPnds9OT7RI9iJMoGJjG0LuLP0PrpsmZDjtNPeHwjoAeTCcZRn/Zg5lMOXv/INXP+W5dh8wgrUSwlEg8vwz1+4HdMzUzjpjCRS6STc9lLc9p0dOOvcpbj2+ldhoTqBtt3A4489jUtffRU+++kvYWhwKbafe6Enk2jhS1/+CvoHTFx59cVwffRYrqOvP4G52Tb+nw8/iPO2b8PpZ61FON6A1Z0XQGcnqlEz8NyuWRhIY9nocbj55i/jutdvx/Gbl8Mwq9j9zF7U58JYv+YEfOJTX0Q6C1xx1fmYmR/DyIoBDC/tQ9uuiFe3AnQLrvTpVemdxbagacNnhVGeCMOsr0CwugYbB89DuDmAjaMngsVjTuBRdjs8wVWWLoQYmdPuZejCk/HK7t6sbL6KRL7EihjmdrMEGEQiFUG5PIfUUAbtah4HD+/B1Pw4Ds/sx8Hpn+MN7zgFyUQRSzJ+GSH6xPefxS1f/gkGRgN4939/F1o5G/V4BJHRV+Cf/uV+PLWniW2nX4qNW05B1x8TQ5ZAMAG/EUKn2ZGMOSJT8gwptbM0RNtClhupDDBIJlzURdccdz0ilIub4r5IM0v+5gWcTiWRiobppyM9yLnCAsqVqjCJmfYrmpAPHZvympBMunJcXrSK3UoZHHkSllUXMqPOHjQw6sz8/2e6HxuhwksD6E3Ansf+HT+ThZZAEEskMDA4jEQmC9C5UiL3gJTYLdcP2sAwVYGPrSnSNB2Rlil/SbaT6MnhyAgCGiDRmEjJXnk2a28CLXdhAN8AynlMHjmE8cOHYLXrSESoOrHRrlewbMkgSvMzcDoN4bm0G1W5MugKR0lc1fbBR8Y9mfi1mmR06URSKmq8VhmAs+pAAOC8BbLcy9UK+vr7BdDZm1XabCVVI3ATdHn9MBhhf7lcKknbjZp0givBjNUMlp/FOqzriD00AZnleFUObwj4KStWVcHTmanuNxPo9FARzUrXDHYhtHnkN5ap+VyCI3+0JpzfGRni0qtm793qCImNyYYGXx6XZqMhmnfapsoyy7HL9QbqtTqWL1vpWcMaqDfVJDO+l/aPF4D3FAg8Piy7a+c4JZ9rgm1FAqpuKWhfeD7O487HlDbeEBDWQ164/XyvAY6bTiREkqgDHhISaetKrgJfp4+P8Bk4rU109zWRDXcsJdH7d2foZH36OJ50kWytSyc0148kI9BmFkf2xvHZz30Tb3nvMmzYNIqF2SD60hvwmf/3FrTaZVx9/TZhqDvNEXzyE3di+/lLcOlrzoMZ6+J7P7hTesWjI6tw5NAMdu7I4//87/eqqNdw8clPfQa8vl5/4+UIBDtodYpIpcPIzzn43KcewpbNJ2H7hZtQqh7EyjVZTE0fFivZasnF9+/cgUR0BFs2n4Z//Mev4aRTRnH5lefBDDUxcWQSux+dxFtveg9+du+P8eWv/Qwr1gAnnrQKgyNZrFw7gka72AN0DuOQme+eK53Yw6KGdHQQjZkkUB5FytqM44fOR2s6jOWZ49BHuz8Cek93zpNbEWjEGFbHBnKmqaExKovnHVwQlB3tL93k81WlIEDpiVVDeDSJ6emdGF49h+nZezDcb6Gbr8AoD+JLn/gm9jw3jaXr03j/338ASHXx6MF9WLLhTNx13yye2F1EanAltp1xEYLJJbARgc8Io5QvIRkJI8CSEI0kfNT2071NDZ4goKcSETGlkVKaZxrBEY58LheydoukGmb2JhJxlqziiAZpdaluczNlsWik1lMIRHTfkqE53iAbT/fN8qZy2OuFDGrO+KLZ4scGdP1xt1IHMsxghJUdj/cW1MWM4D/up/7x3+0/CtBfqOXCcbsoz0ppm97jo8uWwujLKfMHWlfSc5zcD5nKSCDnj+KjK066H6aYr/rQbNclYA2HAjDFHIY9ZwudZl1mpwsnVF7i9ddrVdSLMxh/7hFYtbyy+yS5yu6I/p0ZONnsqURcCHCU0NnttjjY0Wtdql6cu862GP3hW2TF2zLYgx7jZKvzelSlW7YRmpie5bhrZT9aWFhAX3+fTL4kO5s9cGaYnN7Fc4mAyKyfoMxMkdwCXR5mVkmQJHAOLhkSECU48Yc3zUrXjG8NjlqWJuViz6ucVqyaMMbzlQDNz5S+spf1c21RxjVKRsbHdX+axDqxR/UAnW0FEv4IvryxhcBtJRGOx5gT0BhoEdwp5wv4lS6eWXiPdBcMyrGgDI4VDW4L34+W1txGHi9+XiqZRDyuXEwZ6OhRrYtZ+NwGvS16DCwBXbns2UJ4k0CHoR3Jet2uBFk85uNjYwLoPH78EeJeviCfxe1jIMDAScv6/l2AHugG1aL5GwGd3sdNRNxBjO+P4wtf+C7e+M4hnHjSWuSnadAxgNtvvU8c5a66bhuy2QzczjD+/mNfxQlbh3DJpdtRqM7i4Z0PY3BgBGYginKphZ/8eD+2n3ucSNdoLvO5z38JuT6W3F8jGXqxNI10Jop2I4KPfuR+nL/9DFz92vMwPfcczDBZ8WPIZQcxP1vHs09PYrB/Nax2AOPjY9jz/H68CUpAfQAAIABJREFU7R2XY/nKHJ5/bi9qeeCUrWcgvzCLx57YgX+76wCy/cB//vNLEIxApsrR+53ZOd3CeiV3iTYs2G4VphtHqLMcWd9mmOXV2Lri1Zh8poZccBTL+rIyXlWmxWudyqL1sEeKk/fTQO2Ry7TuXex0f/NNZhP7HQTiftTdA6jiQUTih5BL5NFZKCHcXQtnwsWH/svfwPEDJ79qJW543zVwM2TAN2AktuLBp2aw6+AcLLMPx59yEQZGjkOh2EB/bhCdWg1R9sDF1KItGTKnR7nehUCZW8j0ywVGgGdZnSx5nnw80VPJOOIcZJCMI8LYhD2pJvkPJPi0EQ+nQbtgRvkyC1pEpT6JYQjgzABos6osc2kEo8lFqifm9+aN//Eh5th4R17o6tj7PXtNNSuaiyrv065Xf+p789IAOoXlNpxiQQhioXRKhoXoOeLyt2vL+ac63CrHVhZbyvalwwFJYaoxWIBXWbhlNYS1TsWIjxMDXW/Co2MB1TJmpyZFf1yZO4LRJN0yF4RRr2xT1ThO3rhw53JZBUyO0moThFhC5xhqArM/pOaPE6AI6DQiSURjvXGbzNLFocxxkF8oSBWC1xrd30jIop8HR4wSJEUvXS4LQEg/3HYE2Ml2J7jrsjmzTmHQ+4ChkWFJT7SOnduu++UEQm3QwvuVdlwRv4TJLfupVFA6C2cmqxnz+nmaSKbd3DTpTHFz1HuJ/wVlsEFTHDa1Zj6XyUo7hUQ47oMeQiMqmXYH1Wpdnq+83V0BWd4YGFAOpqsKcqxJwvUkfvp7isfoFqfK4Dq75ut5DHUffTGga62+bgloEh1bGDyj+D6SkdOZjooEM9iT80m1kUNnvOeIpt2TcOtKyO8suZuu0mX+GqAzi+v6EDMc+O0U9j3r4otfvBtXXm/i7O0nwm4lYLcT+PTNtwuh7YY3nY6BgRymxy187O9+hC0nGLj2utfgmd1PYb4wj/PPe6Vk6QF/BLd+53ZMTTVw442XI5lk5v8tKaNf9/qzsWQkC8uuiWlMfraDv//bn+P0U47DZVecg4np51BrTKNWL2JgYBjP7zmCtau3YsNx21Apt8QJ7q/++macevoQXnPVK2WU5/iBWWxcvwnDwwPiHf/xT34B41PAX334ErTtGgIiB2epXYH5YlIce+pG0EZ1wUbCXY1AdRkmnzFw9bnvQWPCxLLMWvTHojKatWcu8xtW1p5XmJTxF//oR9SErt5Nk8l9QLNVRSIbRs2qotTaj+/d83fYfGII69cF0BePAdUM0BnAj7/xM9x//wNIDfmx+dQVuPia09Fhdh8aQbGbwv7ZFu56eA98qVU4+ZzLYBJofSbsRh1R0y82klxQKo0WgrEk/NGEnLBB10bA62HLxCXP61h6UuEQspmEJDnMS9odV8gotZrSW7LdEDXTSMSSHD4lMkSxm2VGYtKRjeNLHW9CXfcooCt/X3F74pQ85aX+8rxxkWFmobMWLrZcEBR7WfXWjoXbSwPo3uVGQobWR/JcJvAy+ubQD5dVOdLepNGmZth7LyOEuzZ9usOehrwLy+YwDgsBGimIZoqTrWpoL+TRqJVRXshjfnYalVIJfruGgVAH6FSFgCaui2JsQuGagUq1jkQyJVUpDqJqtTticsOYl/asZpCkMfa91VhNmj6RHCdqF83oZi+aFQPDQKVWFQY49ehku2/cuFHAtFRSvXRmjgRv3f9ldsv7CN7CovdK4AJcPK9ow5yIKfDziF7S//XY8Vq2psFbByVSzg8GPftUTk4LSGmaYKcDUWGoeyNL+RhvzFx5vvPfKuigZl6xuwnG3I5gOCSsb62Jz6TSkqHTYlUkfTR98WR9JKFZttovGT3qDZHhGqQd8SiLY6Yuxjn04CAnyDO24bGihJdz4rmPMjFNtPH0kFflex2E6OBEE3W5b1LCN03liseqQDzRCwT4JfMYc73U17AcR7oOeioEBgFccxdLdn8noL9Qhs6IwqoW0G0GMbYfuOtHu3HaOcDmLSPw+xJw7QS++bVHZfzv+a9cI0NWJsfL+O5tR7BqFbD9/K149Ikn5CS+4ILtsC2yJZO45+778PTTFVx00Vr09/fhrh/tEBLU2ecsw/IVwzCDdFCqYvzIAh6+dxrhYAQbN63EQnESHbss7mp83TNP53HaKcdLKT+bGUShUMQ3v3kbyhXghhvPxO5nn4XdtnHiiScil8tgeMkA9j7/LJ7d/RRO2LZJ+tVddnh7/u+8rJVkjf9xKE0g7KJW6iJtrMPkLxw88K8H8edv/lsMhY/DhiUb4W/Dm7Wurm8xVdMtNMnKlc+8uvWcJzzi4mJWbC81PTr9i2Y7nSrCMZ942rfcGXz/p5/B2ectx8oNlPCxTZKEe6iCbi2Omz92M44c3I1kCrj2uu3YfMNr0GGJLZZDN7kCO/cu4M4H9mD5xjNwzgWXY2xsGulYFFa9hohpiLViw+qia0bhmBEBklSQgliSQEhq4WQ6RYzJZNJIhIGWzWi12ytJ0aaWJ7XYOAajaJQtDPT1ibtgqdyVvh4tWQMhWmZymh6DKGXRKlPqvLnyIhukTauQCl++gM5jzcE6PJ703xc9v9fPY2mUpblj4faSADrXr7bluSKyYk6yJXuwPvH3V2NSPM6MQLq6HvVvJS5l9ktuSQsBGiIRYHSlrdOEU8xjdnJMZjXQTpY/9FNgVasvGUGgVUS3XfOIYxHRdNNdjqqTUqWKbF+/2M7KgGhaQUs3zhBAJ4eEPg40ZGLGqQGdqhRmcqyoiX1rS5mhsKxMQNeOcVu2bEEsllCGKo4atkIgIStezFQ4+ctzjBMjlmi0N31MSHccA9q1BEiFUCgEO9XvZRatM1Td9uBvPibW3IGA55oWEGc6bdUqWbAHjHxPAiR/eL/2e9cudPRYV54kjuyXztAJuALyZH1zYhylfVLBILeBNuZ0vKSPhg3TDCl3EM8vgH14tv/4Wn5mrr/vaEmfVUdvJjzXMMnmHVsAXbPuCeQMTPib+yGBVKUi28N2AisQ3F4+zteTQyCtCUr9YsoVT65f8TawhdSns3luE3v/mu0fjYRlAh3bmbpv/zsBndavv63kTkCP+EgKC8LnDGF2dhbDS1kK4rQiMi0jcO2U6AVjSVuY6TyAlKjRrS0ciaLeps2fhYzn5R4MhjE3Oy+LvvQSHDIeKa8wEY2FYDtt5ehmAPWajUhgCFOTeaQzcRZ+4HSb4vSWzaVlQlomnUOj0cZA/zBmZ+eRiKekxLR8+QocOnRQymTZbEpOjHaHk3kiaHUaKFcKGFk6jGqN0eFvNpYhoNuUi3XjGIgej4OP1/Hg7fvxobf/31g/sA0pox9mx5CSu9Kia0945WcuzlF0Z/MMZ36tVy4Yr3ruRwH/KHjxETNOs4E8QmEHwUgH88X9GFwawkJ5L37wo29h4/FLccLxm2D4U3js3+7BNz/7Dawd7kM8YOHkszdj/WWnwImEMGun0Emuxa337cGBOQtXXfd2mRS1cqQf0+PTkl2wf+4Lx9DoGqh1OTHPQaBTR9jP3nrUGxBAgwPKVvij/N45ulUc6SRT8BjvZANznHTTwcDAIBIJWkcCxVIZdteG3/TLwirjFXtArgMfNX5WhEIcprMYDY4F9PojbuPOnTvx8MMPSz+NI3BJSpLqBz2rPZnPH/Hj/sPe6qUAdJ5BBFBd4l4sP9OVMgK6+lvPsjiqHifkGzyJSXwTH1M+xtFrdTQKs6gW51EuzApznUFvIsLx0h2ZSU5uSThgYNlwvyhIxCo0YKLRbEkW3my1UCiWsHL1ahh+9RiNnmTdEN8FxS9qt6pS5idYubweaQZl+JVzXKulvMzLFeWcxuFGpom5/LwYzGzatFkmj7GPTRAi4PL1onemSY3HUieYkyDHoFFryMXPmYVDjxug7U4JYLr8rv3cCVia5KZJbzyRmJnTY4LboIFe/OI9Ixd+nraE5Xvxbz7ONgCPN03HGk3K2wzJmhlg6KFQuvQvx4UZLSMhkmn5bZIV3iZw2mi2OrLGcLulAuGZwXA7me1LP58A7x07UeuwbSBDU4IyxIcldw3wDGJE5uaV7vl6zfjXvXMeD+4LX0OA528COvGU94tJjM8n7Q9uP48D7+NxJaDrQIFtF5LsCOi6svEHA7qv04DTchExR6QP5Bol1Jt5ObEJ2tnUKsm8K7VZuL4mAibJBBm0mzx5O0hlOL6SNPySx1RWpBHa/s3MTMsOkh1PIOC0HoK/Oik4bq6L/tyIOM9pUT/B37LpXcxZ2oxMydqkBMKParUhDPpEPIuZ6QVhW5tmF8US7f/SyOfnhKk6NNSPQjEPk56+LL/9klGj9mvlCM0uHJPSkzBi7nJM/qKDQ4/WceOr3oczN14EZwGI+6IwuywN8+LnNa/INK5reIDO/jyvUkbHXq98UcJ+FNA1qHtXEJ2mCOgxYGG+gmzOD7dbExOfSmMezx16DN+6/WaM5Z/AX/7lW7Bl03pgoYUd/3IfHvvhwwg3LHS6Dk5/3QpsfdNrYdk5zGEQT0x2cc/jh7H+hLOx5YRTsbwviUq9hcnxw+g4DiKZPtQcA6UO7Q8TQG2hB+iq7GuK5KxSqaJar4krH8uFsq0sE3oGCJS8iDOco8glbK1wkaL7E0tbvPJ4kZLRLofDA3D+qQ+P+uvlPdzkjjvuACcusR96wQUXSBbAxZgXuB508R+Gwn/EN34pAF1aOj3NiaKqKi25IinZ0k7S0xf1WB8FCpSiKQIrZ3CryZIsrRfzM6guzMNq1mQMK6yG/E3WejIaQsDnoFIsoFRckDJ5JtsvI0p12VcBAUvsjlxDnGAoZiOS/YqloqhMlEzJFh94EuYEYJn5cta3j0ZU7Lc3pcRMUyaRPHmGMiy5z8zOYs2atWACxZv0xUn+4iQyj4RGUBHDGPb3vetWe7ErQPchGKGjmgqKNNlNS9C0woSARhDUE8F0ps794UAv3giCGuS0yQyrS4u16aw4SdbsMdvFH72s1vE4JWORsBD0RGvvVRwY2HA/eEzkW/VkaxrQ6xxr6z2X20eg5ufzXOD+MIPmesRAoUdm83gOJNi16hwaRptxNVNE9875+VoOp7N/PcCGz+G+MWHVunweX7YA+JgY51DCWyiALQP9njyu/C74fqLVr1XVLPtF3vG/E9D9Dkdk/pYeumsgEw2hUWkBTkJOjmp9DvA1kc5GZAJarexHMpFDq11FIGghXzyMbCYHqxUVElyzU0UiGRVAD0npwoRFpmeAvZKSnFAEcHVSuMhmc3LB0c1JBtvTiczHnVLe7Lw4aDfqD3ThD3AaXF0mwMnBbndRKbeRjA9gfq4mov96awHNdlUIe+xFtdoNYWLT1lRkATReEE91D8gFkNXfDheEIKM9E/5GP4qHDOT3ACuSW3DjpW9D3E0j2g0JoEuGLim5coiTOe0sJVMSJ4CunOF+yWytFzt4DnIawBYFBfWGkGuR6efaQiCMioyhYzaxf/5+/Oe/vgLv+bOTcPnFWxGqdeA77McX//KLGLAyiMQd7G1WcOk7N2H5yZehGFyOQ80sfrhzPypWGNff+FaUC3msXr4UC4U5TM3OIt4/jKYRwlzDRl82B6NRBsc4ygAWT53miLc+y+UuYvGEADp/+G81tIKZul8qLY7NgQ7KGzkeZcnJ8jyPOSKQ2lW1yKp2xNFjL8DujcT93RPN/ojI8yf2VmJywSlboVCvnMeFTi5+r+f5J7bJv3FzXgpAZ0BOHbntGbDK+Gc1VUACb64r/E9CaOKXnprYiygpOyvBtSqolItYmJtFqTAH12oiHvIjEfIjZHRhNSpwWnUEDcrNOHLXQbNeRaXOiW0+NDpdhINqXjYTF/o8MPuScaThkHI1FbMRZZHM75bAysySrSjpX0uyoHTK3E6S5Ch90g5kUgEwA+IQR0AfGx/H8PAS5HL9cp4QLAmq9GgXrozX1yULm8x5Ag7v19knZXEkipHty7aYzoi5fToj10Q43UvmWs7zVABTLFKDogPnvuiAYjG4a16IlP29DJ1YIHPFPf/3jtWSxIvMdg5m0W54vSpVqy2SO1YtJO5hyd+b/U48sYSboAbDCLOfkrvWUc94yvt4k2PtZeYqkyefkq6ZHTHP0uQ/cZajXSz94123p8Hne+gpcnwu1zvuB/edx5qtAMoCNWlQDdVpCsudx7M3cc2bhCeytSon0jGbVy0D4S/QWGbX3odw6XUnYnBVCJa/CovjU4OO7LzhkuXO81zJ1hRBhPrLsJQ7DU7/sSiPiCISjqFUnpfSejIdwtxsHgGDc27jUjbvH0iiWJlAOpVGsWALAY62o5lsUnaKEWc6kxRvYYL54OCAnEDM8hRj0pDPKBaVtm/Z0lGUS3k5MI26chQLBSOIxiLSY+fENcdldt5V4wD9QVgdfhMcCsPpcHRq6iDbl8b0zLiMXM1mk1JmVxNsvNKWlHV1falX/JaLqe02EQ3lkDLWoD2bxPjTHYw/XcH73/AhrB5Yh6Bl9DJ0MrIXAzrfyfEvBvRFPqqqLOAloHp+u5eReux3esKTTEZA91FaZndgIAx/ELBNF01zH97+oa143Rs34aLz1yHJEXgTBqpPFfDNj/8L+iIBRGI2HnkOePXbtuHU170LR4w+fO2uh7H30Bw++pG/ww++/m1cc+3VqIZ92HVkDKm+5bACCUyW2iLjcOozMp3K4KQp15DsgdUTf4DT2AzU6BYlLNKIzCFvO5xGpfrhfr+LQLeDrkW3uKjYvjIyyM/PSxkwHOIIWXUQVGWDTYujoE6aklYdHAug9e/ZxqM++KoWoeoPCkF+eQyO17Nh2ysSlVKtLMixqIxU1D1JDeryWjE4OfqeR8fdvrgqhwRwi17ay1x/a91k0YRvj9QowZrna764MGUQnNiv5GrTdfC+d7wFfYkYfvivtyHM6o2MelTT/V7o9kKyNQJ6B5YAOoFbZ+cWDYs41lfu8ySnwoiTIr3HWufnt1Cd3od6LY8y/bU5clUGC7Ei14HP6ci14bKK2WmK6C0VIzj6UauWkV+oIpgYQJUSUIPtyIBiqgc5UtiQmQVcsMF5CN4MQ8XBUWxxSqdYNRNSFFnetA7lM71eK9ndBB1drRHuSjQiM70PHDiAbF8Oo0uXC5AR0AkaBBAFFsrClSDIx7lNupwsLnSxGGLxGNo2lS+e86NHDOP70EJVlbFDslZzGwjovI/vwxvPW0pWuS86O9ee7dx2NXNcbY/uu/P1WqbFLDidTordq8wNp45eiMJqXCuPKW8kksnf9LAgoHvucTwepXJV1iieJ9wnkZNRoUCnvBgJe34FvI4yc2EywiCH20MWOj2BtCGOZPg+X29eO4MQPWBGk/S4DXxPHoNSuYSBwQFMTU7Kuce2mZDruO20y6ZKRRQNah47j6u0MTynOK4LHcpVZbqf8oD3ve2/XuM+sPMHeOM7z8eSFRk02i584SZs8zC6RlXmcstNCFaef7eUjAnoPH0U8UAJs7zFR5NC5GIlQcFjgokhi7Y2ZalF950Wk7+OLmC/+ULVF7B+T28Z8Bb+o5/FkFWJTGRBlKdrbbcqe/u67Gmp/VPzyMmw5m+OieWr6GnOzNmEH0E18JAkrS579YzA2kinIpg6VMT6kfMwvstFfTyLrG8dTlp3HtYNb0TcH4KPbFH55rtoNzlbmM5THK5Afwr2gxfrzn9lr3+J+a4fU8dABkO4NqIxk208mRlv+oOIxA0UawdxePohfPTmd+D/+qubsGlTP8fDAQsdwMzinm/dhZ23/BwXxk0kEMHOyQrip56Are96ByrxBBzbh5NWbsI3PvC/cONf/E+MJV3UB5agXDZRa0XR8acQjHF5W4BBkgASYrXbJNvWbiIS6SARD6DVqonTG30LbF8Ybb+Jtt+FFbDgd7uIdgB/xwG161y01o9mMTZfQ9VzsdJRjYIiBehe0dP7XrVZx78HLv90n9OD2cUARRIUgzQfkErEUFzIi+f+YH9OvMdZzeDs92QqK/1VMeZxuojG4jJ7ntwVVppo4sPrlJpoapopqeK/w7E4yk1+AXpOved0tsgI5IWOmMgKPbmQyg4JwsxkmeFqvqf6Q5EZ1XALoZfJpU8jdObFSnbEUo0escsoldsZ4ht2Wnj/29+KlUuGcOe3vyp+bYWZWfQPDiwKd37/71Ysj6n3tpSuO+wPHXV9Y5tMmEmsqNvKmlkGKDWA+jzKs4dRLRdgsgQu7mkEFTVBkN8Zg1QK3Xi8uw59ui0JUEgcIYlNya1M+f4YBBO8WIYlEapQyCuNNPu4piKP8UZCqZZLqZ6tmvtA/bKUasV9kXbZXGdaQgZjVkiQ5GNBU8kbCQrsvRaKCzjhpG3SUyfIEcCll+1NKmO/lq/l+2h/g8I8W5GmlL35nbboWhfwY+nSpTh8+DBmZmbEApWrcjDEwSGUewXkfBSU4Mxur6oklqsiDVODU/RjJOMxy6XfumbPa7AkqKrsXkn8CN486HogDM8jXb6XrNXvFwDWI1kZqIyOjMo+8bU02eH2aImnlp7RGpcMd3HG86R2mnXPCqiU1D19P/vfmsAnfhB00pMpd4o4p3XlkxOTyHEAkMwoOSKJa/9gv8ipuQ3y/XuGOmKgY1k9Tb5872TneyNsJSAKh9Amg5/kI28CnAD6zsd+guvffA7SuShqdRPRjAsj+TycQBGuG1EXmcERfp7piWSsLEUTGLUzyu9/Qb3UryCgGw5nuRuq9O1veSVwDeh+OGRRi3mEKofT6c1lbwxtb8EJItTNYf5QEEZtGbauuFIy9ak9Fbz+imvhlzHyXYT9XQT4BXd4kavxfzYJ9IwXeiz33++IsEJguU3JyFzHj1bTkslloYiNRvsw5otP4dGnvovXvfWVaJX3od6YF9Zmp2EhP1fHTz5/JwIPzuGE0c3YNT+J3VYZ4/0mtr/mUrzphrcATx7Cgx/9Cl5x/oUIvuNa3HboMLaecikmptsImClU2fYw58DCpevLwm+m4aPcjPd083C7FZgBnj3s78fgIIw259UHurACLVn4I+0AQi594ykp8WP5SBLlii3jK8VZzlvkOSZQIEPPVfeCRJ21/n5H7k/v2b0O7SJAl8l1zEKSMczNTsO1O1g6Mox2QwU8g4NDsG0DC8WqBFIRGopE48KGJkehR0L0uWjWKqKLTidiqJYW8MxTT2LP/v24/LWvh88M9ViyWivcCx1fIAMmINrehCsBdNdV8kz521N1aFZ4z0fAA3UP0A2LJW0Cusqm6A3ObeD5wLG+dBMMOBbe9oYbEDVc7PjZXWLU5HZa4tqlwv8XWWGgz7k2X5Gzi31QW2Znsz0WkAEsno68voBOeQbV0hiqlSl0u1WE/D6kIxlYXpbJoIDVKVYjW82GAHs4HJS2YKfTEuGb1JkIYKa/NzhErFQX6beZielRoXrKlu5dE+R7o0ippW6R3a6SJLGZlTVGDT2RSWumKZkdAZ7AQyBmH5bAe3h8DOs3H49yTXm/E7yFGc73ovmLC3GJ06VjyWgXihI8MNuOJ+LSQ+c+89+sstJ0hX1osc0yTZHiEdD5/bLqqU1SCHQEVQZAbJES0BlQ8HHeLyVrp4tDBw/K/Zy8JjawVXVsuH/cL0oLuc06INIZPI+HtmHl8eK2acIdW62iZe86QuQWKiOZ8t6AGr5O98sX+9OLI533PH4On9cLLJpNkcdJz5+zLzxpGwMQeS+DVZkq0smUvI7sdFY4WE0uV8s9bbkMgWF1QNovimCoAxjer33dpepBNj+TxFZTjpv4zL/lg9e4TzxzH177xjPgCzByA/pGIogNjcHxe4AuUTgjIQ3oBnxdkilkXMci2dWf3kL5QlukZE+qrCaSKE8epbIIBSBK8qcWDJ58yl6C0ZkDoxuC22R+O4rdjxawZeXFuPjUN6NwqIu7vvMzXHPx1RhIhWHYXZg+DjlRZXvXZnlMMVYlTniRgM4FwnI7Ev3S6paxlfRTAm3YmEHbOYhIch5mugJ0pzE78zwGV4yiRcOZaAaHnp7DN/7+RyI7TAyEsfbk1bjzke9jKB7Fh9/531C6/WE0nppHKTeEjV/5BD527914xXmvxmyhhXQwi7Bjoz/coTcHqu0Eat0I2v4QLGbswbpMvvNx+7oGAnYYBnkDUpWhrr8hSzH99iOhBBr1GijDoDNWJOxDfrYgGYn04ZhPvkwBnY57rUYV6VRCxtvu2f0s5qYnsXrVSoyMjCISTeHW796Bp57ehQ0bj8fpZ52NZCojAM8FiKVblR06iIRM1MtF7Hz4QTzx2KMoVmv4wIf+AkYw3FucBFQ9gs/vupoVoPc0Gr3sXIH5Ypj1hF6LDIJUcc6A36HskN/x0fK9AnRbAma308SSXAZ/9q53AO0G7vvhnbAJTmEF5n8IoKsIXQRhcF2ex8zUqT9X5DMp01WqaJZLqCzMoVnLo9NilYTlYAexSBg+yw+7Q0tj9r6VwoPuZTyfLastGTbBnBahDFDJDeLzWF5XmuSjkiltDsLjzyxTGcvkeqxxDaxc7PlaSu6qpapitnuyMZZrmd0SDIU87E2BExMmj8mtNdP1VhMGJ50xs/AmsqlMULmxyYjU+fmel7joy5scWV2U63J4yTDMMHvrHK/c6nkf0IWO/XEfHc6ExMUKHbHnaOAiXAD6nRuKrc6yuC7J6znsNFVhtUCPG5VWQKUq26OfWygVe1ktAU2TbgnEDADYSuA+ac90/k2im3CyOIuCwYHN4U8qE5cZE55lrfaP17pv/taEPT6PVQEZS9toSAVA5pezTRCOyPnDoISfw+NGHgKrL/ytvSNYbq9Uy4jE1CQ2zejX57VUR+hYKIRiZWzDc4JBE+8P8z4SKL2JlgLoN33gGnf38ztxzY2no9EpYX7exsiqNNJLp2EbBQA0O9AZOlNKhscsV7MMpAH912eF/67F4E/hcZGdQB0wl1mi6thJiVhlg4zc1D6LX7iOsGmnSPKJnUYjn0Ujn0TMWIab0+kZAAAgAElEQVQzt1yBJfFXwC6Gsfvne2BXW7jo7G2EWhjdphiwMOp3Wg4c2xCHImZTLx7QZfCiBB2GzxRXSakS0tIyUIAZyaPV3Ycf3f3PuPLG82A1pmQAjBkMiKwwNHIKio91se+ZMWSjLax51UmAb5bpDzBvYd+7/idGAstwoBvE5o/+NXZQc7l8DSKZQbh1G33JFCqVPIxgAg30Ybbuw2yzg6ZhwUzaCEUBq11DwDEQtJlpBWRQjR8kkTRkvWx1w4jGMyiXimINS8/r0SVJ5OeqQvp4uQM6tcWUJS5fNipA/sB996BSXMCS4SGcdNLJ6B8cwde/cQsef+JJnLB1Gy585cXoHxgSSY5iGbPP1hDv71wmiYmxI/jpj++SCshxx2/C+hNO7mXoWr612AdfL2a/6XqVkruh5xJ4xC1x7lMZ+uKbCpIVRgqVRHwEDARkhLDKzgXIOaXM8z03GClabaQjIbz1husx2p/Fj2+/jQ0cKV93qfMVHfGLy9DFYFiqjpw97rHVeYLy/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+Dv3t+Rqt99aub7xPG+VouZp2qdMjYjVjn69heZ/vIe5urZZUBbS7HkGegQoDFx57vg8rHJNTExim257noS/DX7pdeS0/k//u+bR7hj1aNRBlhYBSRpLA/arC4XvD+6519x58DNe+4XTUmguYm7MwupqAPoOObx6GQX03E0s1Q1xdlh6gSyOMDOxjFdB5AdWUztyNwu1yYH0UrhtU7XbK0rpsdFMawiELDOi575ygZMLoDGPq+TRiWIfTt16C/thq+OpJBDpBabX9+I5/w3VXvRq5FHuFbXTbDYQCQXQ7Xdgdn/QwHVuVIF/sjYEGZYEsa7PcTnC32N8xywglq3jy2Tvwvbs+jw9+6AbEBwLIzxxA37JhMkeA3Ba4jwCtg1VEmnNAYAEIzQGlCXR/sQ/2RAW+ZgQH59voP+dCRNZvQTEQgy+RRbNtoxmLInbCBrTSg7ACAyh2TCzYXTT9FmyzIkN0gn4XJgHdiiJgBxHoUj5CKUlDLDVbvhCC0YSANzP0drOB1asGUa90BORlkX8ZZ+jRcBiJWBjzczO47V9uweiSIUSCATzx+GN4z3vei1bHwcTUrDB1B4eGkc31SU+WC6lYTrqqJOc6llQ/ggEDczPTsDstDAyPoNqh0kKVahWgKiTWpdEXcpojKPM7VODMUruy41WqBK1O8HTTPTD3miQefYbGLGp0gQJzIe55gO53HWQTUZRmp/H6q6/ERWefgc984h+Qi0dlv7oEwCBbgi/OWMhH4oldBwJcw9oAr/XqHIr5aczPTKGYzyNqhgGb5GBqtF1hsNfrC2g1KzJ1bPPxJ6HZVGYgytyDwNz2GOYt8fpmFqrMZ1g1ITCzj20J8ZMZbDKZ6oGx7ucyC5ucnJRSM9+Xi7W4mXn+AkIU8+Z50xCHYKJ77QQT2poSmLXMSVzaPLKYdhAkcW3t+uNE7qUrAmSvi9uZJ33k63kj45rbwH40++j5fB6JZAIDwwOyv+wJj46OyuMHDx0ShUqEpLIADWdotkOuAEcgq7I7b8y+eWwqFeUEJzI125EMlNvOfzPQ0L123f/nNnFfeczzxQV5rUyLM00JNFhB4PHhfQRkTaJjwKGfS0BnQEPQZEWB700PB75HoVBQZi9RYoEr78H7de9/ccDA46CvFZbZJVAy2P5sSjDB48Eb5YDzc3NSOSH5Tdzkmg10rDZy/bnefHRm/PxMlur5WwjfnkmNVg1ogGeGHgnS/lVdrxJ8vPH917u7n38E177hNLTsimTowyuSSI1OwfLlFaCLYog9dA/Qez10DeiKZXes3Xy+FnwGTyaW1+Jwu9Q9MoChLIEMavYvqO0mMYlZATUaEXQ7YbhWBGiOYvbAEE7fci3Wr9qGwmQDmXAG3bpyh3vg7vtx0ivWYsPqYZg+G7WFAmKhiJSg7RYQYr/T5ue8WERXS5mrVlXVOtBuUoEmAtEyJmYfRaG6G+s2phDP2Kg15hCJB+CPRWDN2jCHz0fttnsx9r07kT/wJEY2pBFya5h7rIqtq/1wO34USzaCyRHUzBQOtoEZw8SKU05Fc3QUx990E6b8MRSqJhYaLuxgCMFkALZRRL3BBZHGOgEE7Dj8TliCIXVs2+gaXThGQDlhMco0WNJrYMnwIIKM3EtF1Ut7GQM6J2gFAz6UigXc+u1vCSFu3eqVOHL4EK699lr4g1EYLGv6qdmn9Sg1ytQnqyCbkpr+vpxoVvOzM0glE3J82d8tlmvwhRIyClRY056Ll84GuUj8LkDXzn1yBksFW0s8ecdRTr0imS4aruMBeoBtL8nOdWauyHV+VrOI9FYLQdfBV7/wOVzxygtx3hmnIRUJodOoIUh7QamovVhAZ2ZeB6wKUJvDzPQBjB3ejVJxWgYIZVMp6Y/zmg35g9IXL+bn0W7VkU7HpBLi90dldroMMPEcuwjWZKgT6BLxqJTYhXneqAtJkcGL9IDrdaQzOQF0AoF2QOP3QKBgn5ssad1T5XO0y5gqxfqkhy5GI6J2UOQsAiXBmwxpggxBgd8ly+UySc3LwBldRBIxZLJZAQ2COsd4kpBHwBNrUrK+vZ48e/C6xEwHs2ariY2bN8p+s5qgTV+mZ2ak8pDOZuW8JKBzXdJ2qrp8rBUcDDi1eyTL0jTC4fnI/WFWy765BAKeCx2Pg2TBnTYKxaKAsg54uH8EdKksBIOyvbzxeJGsJ3PhDTV9jhwM/k0bXL4nAZ3/ZkDBm5DZbI9B781G0C52uofO46SDYVGFUa3AioRXntdDZFhtIKDzWCoPfQv5Qh6ZbFpKW9wufgc6COH3vDiA4PZwG3lctMsce+jU17PKoQmFvrf82ZvcJ565F9e84TQ4aKJQ6GJwWQzJkUm4QRIiGAEvAnROBOuV3FU/VKaEHYM38ac3yiqf6CbhCqhHpeQOg/vVhOOy9EGDCUMIdN12GnYjCaeZhFMfQX/0XJy86XI47QCaZVsWG9DPpg2MHdiPRmkG5515MtLRAEpzc0iG4whyNGmdOuGoaLNfbIau+pSc/0RAZK9UfQk+NUodNsoIxStArgOr8jz27N+JdRtG8PSuR4Trs2zFCsQSWcTI9N89g8J3b8fzB3ZhWSqG4VYbRq0GqwlwvgT8jOIdTKb74TthK1IXnoeFkRWYzy5HMzaMjpVArc6xqj7EEjSZqMHplBBwbRjdIOCkJFiyfREhUll+NV+exCJOlWK5nT3zrm0hFg1jsC+FWrUhpaeXM6BHQiE06xXpoc9MjuPg/r1YNrJEeugkHzU7Djp2V7SzDH540cdiccneuBgyMxwa4qCiGTz5+OPSNlq7ZrVY83JUbTCehUtmptc71/1zkUJ5rli//dLWjn1Hn6Fc+zSQ62zcW7oF1LUAS4kQ/Z6DomTnhGbKGaGyYZMVslYDo/05dKplrBtZigBskYPZraYExArQf/vwohdalujaBruG5qHdOHL4FyiWxlGrTqFrVdGfS2L5yAhmp2cRCoQQ8ofhWI5krsyIBgb6kB5egrGDY+I2prMpmpyo6Vs1OZ9NmYlNYpghfXX2mwmS3Nc2gTgQlJGtUi71SFdaB07QIdNaB1U9U6aOYllzNkW5qDwH2MMXUAsyeKC/gzI74fNSCUqHwyKHInOci7+YvMSi2HfwAJYuW9br9ya8+d0sUWczGWUD63nE6yxVl8XHx8exYtVyDA8zsFFT28QPvtNBPl/A4DCdNjne2BAfCmGkeyVv0ZiLWY2qzHDfpfqwSOvOqsPM9IxUbUgmk4ydbmnNppD1WPpPe/7u/FyZDOcNSdEW1NIm4DVEkx3TxPT0dE86JxK+fF4UFsJK92Ru3A5NjONxEy6Kl6VL0GzRT18RDrWkjr/lODFLJ3/ACyJ0b3ywf0DOHSoHGDjw85ihd10H9aZiqQtHYZEmnu/F9U+z7Pm47tfz9clYTGa7E9D1ueN7+wff7j7y+E9w5fXspVlCiusfjQigGxFqw5XXbS9DF0AnKY499GMb0Nk78xnqYBLMIeV27i/rhyQB8oCXRWsYAMltGTiNQVjVPnSqOTi1YVyy/V0IGf2YmShidCiDUsFFPORD0AfMjU/h8Z0P4OrLLsZwJomFmVmkw0mEzBisKhmeAWFpvmhAZwbjULNIQlxAWPPSRydf0QVa9ES252BG6+i4c/j6LZ/Gda+/DF/7JgfQHMbffvwvUTFmEK5UkIyvATph1P7pn7Hn/odwUjKL1uQUQnHFxEcRQCqK7qbjYbz5Jjw7N40fjM9jTyOM1SdeiE0bz0Y4mEGr0YZrNxD0VxFAC0HRP5M9m4KNOFpGEB0/0DZJLrSQNA1U8nkM9PdJFslFntKeVcsHUa91VPntZZyhU2eaSkRFsjY80CdeA41qGSNLhrFn7/PSrggt8tjW2TV7LzprZI9y1zPPYO9zz4nUZdWqVVizZjVGlq1AvtyAj3ItbzH7VUKc6sP/tpu2QV1s7XMU0HXl6dfU9N5bMiD1k80uYK7K7eSNCpjzNxxsGBmR6zEqTSWWyFsIe4DYbVswgl4A/iISCgH08izGnngIR478AsmkD7kMJ6gV0awVpU+fTedgtWmraiAYIKGJLQIvCCcLWUandmTbo9GIckpsMcMtCoAT/Fl25f3sNZMTwSxYsm0As/m8MMEJsD1ZFIHXswdlD10PLtGgonfVDJioVurKo9zroQroe7JBpQMPqiy3VhOgVyM/aZxlSWY6OTONtcetEyCslMqyHQRVfj6rA7yPwYG2W2UPWxt97dmzB4lkDOvXHyetAQI835sW0VNT01i6fDkmJqcEJzhYhg5uPJ+YNYthDVntAWaXqsLC8roMNfGMWUTCFTCFHa5L9XpIDPdNjyNdXBbXagDdHuD7MRDQRi8TExM9Y5pkOiVBAfXm3H+W2nn+6xntfC8e18WyNW6ntnXlY9pEh/fxtJahVKGwXHuajU9QXja6VNoi5WJJHSNWP4Im9uzlQLGafCaPiSbx8W/92fqa5PsxAGE2z2O4ZHBQAJ2VzZ6W/43vfZO7a89DuPqGU9G2q1godrF0TQaJJRNou7PwB3QPnSV3los8QBfZ2rFdcleSOxpFGALkHLWg98n1M7Kswx9oo9NoIxkahlXNwK2vQn48Dqc+iuuu+gDqJfbUqWWnW5MhfUS/t1AFXAcP3Xs3jl+zGptWr0arVEMulkU1X0U6npShTkwuXiwpThj3blv5ALhh0GhG1kXdrzQgI2BrzQIcXxmhqAOrW8LM/BHkF2bQ8I1j28UZRH0VGIdqCERHgPgw5j/+Bfie2o9Is4G6r4psKoJA14+ZShVDt3weBx+4G6uuvAI/OzSDx2fbuO/xMWx9xcU46/RXi16/Vm6g0yygPxMXprJN+oU/g2qrCztkom26WOjkMTSYRbdYha9DQokhnsQONZ52B5lkAsP9cczMVzGfLyAYoWFKFNUapXJKDsOpbXzdsewUx0WLF+fk1DRK5QpGly2TxV4u2kRcjCMcq4W+XAa/eOYpbD5+vRDcnt+7B6l0Bu2ugWgiKdmgLPgBP57fu1d8oLnQEsC5iH32M5/GVVdeJX1ZPu+SSy5GOJZAy6YzlpLGiIf0IqmM7g0y++Ciye3Sjys9tCFSTAmIPZDWHgHSpmMgxgzcy/Z7VQACjthx+mBSWUJzEqsjwB6NhJBJJZBLxECqmHKMYPndkRK85OPM6KTXz+iVIeNvL7m/YEDidID6Ah697esIR2xEwhZiEWakZUSCnJldR9iMoFlnZsv+L8lYZDanhNDE0aVt15ahJ1xsmZkr2Z/yCmfJPR5ThDfp5bZbqFYrnvZalXppskS9Nhd5ghCPlbYIlRJ4LKZ05BHFhOYPzxfu19zcvLAM+RqdYQoHggGHmL6r3jqBnD1dZdIVRF8uJ8EDM+a5gtKVSxm4Q96Kklkx45fPDYUFZAmqBDhujxC8Gg0BwNm5aWzYsF7egyVqlt7pRseSe4fSNFqv0h+ebSBv3jl7yFJyZv85YEjVgqDLc7ZaUYY23F6edwRC0ZVT38255exNV6o9RrqQ5rzpZrpMz21URmKKFc5jxW2lYoDP4ecSQPXYVwYg+tjrfrvmkkjFod2W1+rev9bx8zNY3ud78jFpT5Ax31BtDW6btqCVsaeWJb10fn8SDLRbeOrpJxFPxgXMdc9et156wbkXwWlzGj7Ofcwkk7A4eMdrr0nZ/Y3vfbO767mHcPWNiwE9/SuA7nqkOBFVK/Bihn6Mk+I85pvyVu+V7QjybUAAvYkObWETAyhO+5AyN2JqXwKmtQGXnf+fUJhRxI3FNyEHicFGFwG3i/27n0OrVMEl556PVrGGgXgajWIbET/JEzTm+P0BvcdCFgkdDSy4oga9H69X6S2yqrrC674Fl0Q0NNDuVFCuFVDo/AK+kT1YtzaGUN5G2J8TC98H3/0/sMGJw99qo500sP/wPIbI8F2Zw/D/+SCK1Wk0hrKoJrOohvsxVTTx5S/fjZElW3Hta98JnmONelkmETHaNo2wWExWGkA4DTQNFwutSYRMA3FWRVqU/VBHS6csSwA9EY0gl6WPsYXpmVkxPwlHYmjwzckUFYvKlrzuWAZ0LoRkCD/08A7JYs7Zvl0yaCm1OTZiomF10ahXMTo8iLmZKRnBuWb1KrTaFuqWK8Ccn5+TufOVcgn/+yMfxuzMNP7hHz6Ggb5+7NnzHMbGxmSxSSSSOPnkk1WJnf23cBwdWwGsBnStx5W+q1fG599cUKRfK65mpnKw8mQ1GtSPetp5owU1291zN5PFzzP8IEGvXa+KnJNAzlZLPBpBmGMwVXgt2nACugJ1/j5qXKMqhGrU6G+7vTCgt2V06ZPf+YqQNA1fHeEgbazryKZjlLig1SC5jFG3iYAZgRkMC9GLGmZOGnMCakgJTT+4oDO+Eaa5N3GL3592EiNPRGx6vdnalarSUfNFGpS5vaLR7jAgUJ7fugQsWaxFVrwqz3PIFJ3WGMHz+2HAJQNUvKyS+nSRt/F7a3d6AYHuodMffp4z0v1+LF+2rNefZXDBnjz3h/vBaWiakKZlcIqh38Evnn1GHD157jCjZ6meAEnr51Ak4lnMuz1A11IvqQhUKxIYsXLB4IOgyxuBjZks74uTWOfJ8vgYt4fBru6PL+QLPSkZ79OzxzUngCNiCfi8xjSQsuIh7HFLMfvpMLe4Py3mMB55j0AuSoFkstfC0IDO1zCI4WcJI94zzWGfnP103nTJnpUF7g/L8fo+hzr4uRkk08reXFcc9FQ7ftdalaAJq/zsnjNdOIwaR4d6gC4mPEcB/TS07YqXoS8GdDWjV0ru4pS0GNB5Mh67LHc2msloV3kAK0OUsTBoacNHDbXIWVwYdhxR3wqMPedDe2ElLjrjPVg1fBImDluIJkjw4nE5OlZVPM14kZHTU2/hZz/8Ka655AqkgjEkjAC6Db4nEAr7ZAjQC2XoixekxSxkBeokTnS8rqQpBjgc+qI99PgHXRaFO0RGedsRr4FgmCWwGqabz+DBya9i06YkTh5YBoRzwEPPovq5W2BNLAjhKrJxNQqNBqKOgQOlKUTOXosN//UmlCpHMOO00AnEkR58Bb7/4/04PBXA0nXnILvkOPSPpMBKZCLGaXBAMgqMj7WR6QtJb9/xz0tWFgsMwWqKB58AOp3QCOgkxTG7yWTimJicR5tuWmFehLb048wgKyrKgORYBnRe3FwQ9u0/IIve+o0bZa4Ah9RIt9l1sZCf9XgFWeTnZtCfTWNqcgK5/kE4RhiFUlllXpk0Dh86iIcfuB+xWBQXXnC+BAXs4XIRm5/Po6+fi28IyVQKeS6aAVr2KkDRk7C4YOjsQDuTaTIQn8NFmecfF1fNglaArhQJR78P5evN75XPYzWFC5v0dx2lM4+FAohHQ0gl40iSIexdjWKqgw5MUBWhhaQ6WFbkOwXoShL14gC9BVhl7Lrt6zB8TXSdCnzdKrp2Hf3ZpPBmqDGnx4PhDyMQjMDgEA1qo1tN1NsNGCE/zFBAObGxfy0zI9qo11RWyUVes6L5Nxd1baBC8AtFKO1Sgz10oM6gRy/cWrakWdyapMXvq9mk/lvZompSGZ9PljWzQYIVzy/JGNnzpayNcqqykoOmMmmUymUhUC4ZGu71nwmi0id2urIvetoXQYoDRPTR5uceOLBPqkI8L9jvF2AjMY/l/YzyQyC485qlbSoDQc0F4AQzAjq94AmCBGoS10i+IwAzm52ZnlZyOfG3pyTQkgBFk9JEP07HPA88ua3cBrbqWL7mNvEcJjAyUOGNx12yYR/kcwjouh/Ox7T+XAcNvD7Fuc2boMbP5rZqwxr+zePF48bMn3I/+a499r1wILrq+PO76SlJAnTWbCDbl5X7WN3gtor5TzAo2yy9eY8PoSsEfD/J/BmECwFP7b/wEH4d0J2jJXfMwO+PebrRpiKKLQb0Y1yHTlta1TNnYCIej/AJyY86aZK5DPjdMNBOw60P4uAuB1vXvRZnnngDJva5yKRMsV4Vy1hhbmsbV7XgGF06SSVx2ze+g02r1uP8U7egVXAR6voQ9PwrfpcOnXpVWSylgnb0olcnBYtGKpjgYBqfuNTQZIYEE/UanoPeoCSqb4QwRyxkIFF0jqCW3osHHrwF0VIB17zuelT/5uOwD0+i3bUxdM1VwAXnofvTn2Hvw08iX84jsDqF0z/yZygdeRx782PY+eSTWLb2VIRS2/C9e/YhPLgFZ158LSbyRTh+EwuFEpyOixOP34ZOs4lUykSlPoFkWuk+240YOi0udF1ZGGi3SUDnYk8gWL60H9NzVVRJ5gkERbfP8ZJkz7IvyTLnsQzoXDy4CLDqIO5uXl9OdKqcRd9uIxahdWcQU+NHkIhFxML1a1/9Ck7cdgrOOv8S5IsVYVPTBzw/M42hwX4p0RPceWxIbiJRiWS5TDaD/QeOqCybWt6eP746v7S5iQZ43UfskW68bFJAh25Vpq7UeXPCPZtXTX/jd0lznIDBHrg35IQlaMMH0/BhZCin+uXMwmTsksrKuc6wpaQc1lXILee1lsVpNr04zL1IQKdMrTWPXXd8C+FQF65dg90uoVErIpOISVCezbA87KJjq4qGQYaon1vGDN2GP0hbUxUQSbnd9hzHqB8V615lWkLAI+hTh6wBvVavSsmZu8Djq3kMOnjSGToBQzvEaUKWeI5zbgK/P34uM0rPs1wMUFptAQOeWwTlxQCtJV2cUFZvqkEiBBGCKh9jwMbKmmizwxH5nvl6qRTIHPaA/FtIdi064ilGuSa28X0J6FEauwhj3RVrYtNr6XB7JZuOhHFkYkwCTqk+tDtiIcvHD+zf33OGY1VABy0MDIU81+GIbs94itMcvYxaa9y5T3wOA1k9CEX4BJ4JjBjIxGOqYuKNheXzCeh6hCmfw0CCr9GBgg4k9ERDVhU08JKQyIoKj5n4gThq9Kl411NGStkhuU2eiU0oHALPAWbounWgKxTcRz1PXjPe+dkEdz38hfM74hHKrdXgmF8BdJbcfyVD7wE6S+66h656zj4p8aoB856Z+2+Nkv9kH3BZyNOe8qw8qKlmSlPLwTMR+DpJBOxBPPvzAk7eeCXOOOF1yI/5ETGyKhchhhpNGdTCH/FllwfYTzfQF4/hobt/jsLYNN7/ltcgf7iNhBlENOiD07LFleqFSHG/LUPnMWWEy+hWtTH5hTI753/8XtSgFw5E6rSUPl2GBFEnK66QNvyRNmZrzyOR6eDAczuw9fzTsOPtb8ZgLohVf/F2oC8oc9CjS1YCz07gkW99F7PTY7jiz98LDEfx2H0/wK13/QhnXvRKlNqDuPnLd2F087lYd/JZuPfRR7Bu02YUihUEjCiueNV1WLlsrfhdT04fgGHWZeSh04mJBzwzMon0aZ9JQxFmcHCxfDmZshbKtTosmw46fgF0ZmVkFDPLP5YBnQuRLFAW5yT4EOSACQ9YeTwqpRLWrFomVq92u4lGrYLPf+YfUcjPY8WqtbjxLe9BKtuPVoPEp4q0KnwuZUsNkCHfl8vi2WefFY1wo9mWQTkM5r78la9g9bp1OOvc7V6vW2WF/OzFPVkuVoo5rwZVaL0yF85EPIFOi71v7xvg+e9VqvT88DBHEFttWNTCU0rk90vvry+TQToS9MrqfD3BiceAqg2W1tVZrKBajTQ9OqRHT96jqOKFJZ8vWHKnvrQzi113fhPhED3Zq7CaJdTLC0jFE1IbGB4eRbNJA5MObPakwwEEo0H5bQQM0ftL25qMck7x8qxTyUDXpW8u4Mw2pazLzMqzeaXsyhZDG3UOaEDXzOj/j7rvgJKrurLd9Srnqu7qqJZaOSCBEAIkQICEydkEm2RMNBiwDQ7zvyc4jWf+n7H/dxgHPGZwAkwwJuecFEAJCQFKSGqpc6yc3/trn3tvq8EePJYX32uK1XSru8KL95yzz977MMAQxmZQ4sNYf/IzJgZ00z8XBjbnfOthJjw27M1SvpbVtqz8uxCyvGoCJZEGBg5Cx2IiZDvyGm6zqYTFm1xX10YLzX1VTPqakLIISUu16/djUkfH+LRFytW4LrFNQYif+2Y0+xwkNDw2glhMtRUYTMlmZwKzY8cO6fWz0mYSwYOspHr7bWmZaEilaimGumH18zncDgZJoxAwkljTvkkAACAASURBVD9T8QonJBiQAMxEw7SXTLVttP8sOnjN8+/G0IXvy201rzHxzTjxUbbGY8/tGSerOZCAzuNmoHUG9GwuI9eRcagzLZeJzHb+zigMeK742dwvVujJWPx941tdihS3EuddcqQmxZkKfS/K7wvoNFiZ2EPXAf2/cQ9TSWgYUNUUJUp6+LBoHGOHxAnOV2/DO+uH0RxZiNOO/zQi7qkY6wPCXr+wyoWHZtXVFxc0S83+Zk3BCj/i82Fo7whefeo5XH3RhbCzJSQDfgR8LlSyJHhxQtCB6dCVaM0spqqiMf0UlXS54Q96UMqqvIuOhHwU8uxD1xEK+4CUB+9uWIu55xyOfS/8HoHNryN10QmAvQ070ttQDgKt8QY0+pqBdA31zTuwt7sPU1ccCyT8ePmp+xFMNmHDuyNYtbkL3qbJmHbIIWif1YGmSW0oVm28+uomeN1t6OxciEi8FQ1NTSg7BTlO6lhzWpQo3qRCl4E/hJEcWxYaZtDZQgmZLO1k6a/vCIRHxy1Ct/+dA7pxjRJHLerJtYuWBHo4GOzvx6svv4DDFi3EnJnT0d+7D088+ohoyyd3zkDHjAXw+sNi66okXza8bhdqZc5LVgQssbtsTAn8OZrJyvF75dXXJLifeMop0sM1i6GQe/Riz0WD28cFxGhk6eZlTD1KhZI4HyqQXZu3ywQ8wtTqi9vB9knY50HI50WYyQHNcrjgSohmAGcw3/8a9Vozlsf8pLWYuoY3raU/xaH40IDu5IB6LzY9dAfcrioqxQxqxSzKhTyako1q0FEgKuY9bPmQi+INeeXLE7DkguUQI5JhDYzKhdz8J71tqarqgkZxoWdgNZUbTaHcbkrLquOwqmE0G5iVFSuPP19jNOgGPaExDSVzDEhyzoykiveGnsjF/ec2cCb68NCQnGfK2CQ5oAEOCW+aNc3zTYSB95zhS1AexpnczU1qzCqfy+1h6UC2fk0PDyLR7c0335Rro41jqfMFFMtlue7Y4vF4faJDZ0Ayk9U41GU0MyY2uNwnEsxMBcvKl57rJOOxHUA4m7wSaVNwclskKvtIWJ0WtcaRzZiwcP+M/SulakxQuE+8fk3fm4WUkOFYVGmrVsNMN/cBv4uxjR7hLYmA3y+fy5/5nedWWh3a3IUJiJImKs6DJMlMSbXPvhkAY7EFBRvF8n4vdh4H7gPPmzGVMWoF/o77YfrqTI6bGhoFITHImutTN17ubH5HB/R6FiMjZLmzh/5HArq4xakJP0q2pvSU/10fyhTDVNWszNV0OKseFomaVW1GbiCC4b1enH3iNUgEpiM/bKE5EcfIABAKck4uA7qytLQtB3WLi5MoaqVCF2i9Arz+wquY1daGQ2ZMQ9xviS81bx6LY0U/REcrWbPuj4z3SUSzqefIaStNUXtJT50XEM8R+6+8mf1iPCOjbgW758hYwme0d/ShmHbgm+LBtmgVDZESoutX4etf+CQ+fvMpOPqSZagNboXbIvHOAxQ9QGquEOeQmoqhLW+hr287/uOXv8BIDog3t6Nk1bFk+RE47uTDUbKLaGnrxMNPrMEbG0YB7zRkqg048exLEGxMSSvARYMQCQDcAR5MNQmMpELpIbtcmNTRilIV6O0bhEtPbmKVTsctlcD8970GzcJN1j55Adl8Xm5aqbrIeygUcNu//xTnnH0m5s2eiVxmVKpwSvymTJ2J4ZyNsWwJiZhSFIyNDCCViMl87mefekqMTJYsWYpJkycrVny1jp6+Psw7aDZ6+kekf8repmrrKFcsHnMuGlxAWcHwZ1Zf/DftM0k04iLT292LeJROWLpvLj10XoPKPpXn0a6UkYiEkEpE0RAIwRhG2+LSVpWBMTSR2Z/MqURm4kNaYuL3rpAnUXPoh5qv8J+f/w8P6JxxsA+bHrkDXje3tUgnHtRKJTQmGuB2MVnxolK1USavgCZJQbd8ubxqfKvPTYQJ4wNSRBlA+L2uJtdJletyK2Y6XKKrJvdAoNkwiYAMxIroZL4ETtYwOZEV/pt/43UhrZiIskSlxrtcpvRWeQbIWdDQM4OKsU0Vsh4ZQZrUaNAAvobvzfNKBEaCYbkiFbq5LhnQWTWzbWOCLoMYoe9EPC4Bnez9qVOnYuPGjZIoEHlLpzPisRGNxUUVQCY/ZWuGcCbHplaFy8MBJBXZJ+4zYX9+DveXem0OZ2FAZ/JgZrYL+c+n0A6iFyag8z15rfIzuI+8lhm8ee3yuJj2liHvWR5FJJT1esKc+YlrriEn8nmGMc9EgciBVMlspZC4SjteTVhj64PrL4+h6NJpSkOnvA+QE7n/bNeY8bOGlDreY9eT8QynxRAT5Tjxvek94PNLQDfny/Wpmy52Nr+9EudfcjRKNRq/A1NmNiDa3oUyelXA4YQxd14qdJk/zT4tpVo0mJGb96+0oDIznsBOZ8Y7Pi51fJt0D3p80ZGlS1UUQuTh3wlXVxXUbnth1aJwV1thlTvwxouDuOriryHqnoFi2ieMbapdqEYplRw5IWawhArqatCLggcBqw5QFr7nnV3o3bkDnzzjJMS9QH54DH72gxhwZYF6f5Vu/kW7RNUmVEFc+m28eVlVKU6QGhAru6N66hzvKhWew5u4hlAwCrfLI+QYbm0gHJBmZr1YA8p+uKcAhRnA9m1pzMmn8avv/z3W7ngC3/3BFxFvtYFCNziEOpcrI5KcBtRjQHgSaqUKPE4G9953F+YuWIyu3h6sWr8Sbh89tgv4xMUXoql5Moq1OPrHktg5GMC/37cSC447C76WKWhraUVn2IsQDxJHqlY5erAis65ljIsDgYnnHDQTJQfYs28ILosEKx9qRTVWlPtxoLK/8ahwgJevkmZJmvWf3gN/iL28/8PY1xZfabgEiSCByBCc+FrOzebpr5SLmNY5Gf29PUKMJpJRcyzkKhYSyZQ8j22KpsaE9No3rHsD+WxGVQV1Gxd84hMYGcsgnmzA8Gga8YZG7cKnrmGV6ylbTi4Og0ODotGlm1lnZyfyhRzWb9gg9p1Lj1qC2XPmwK6xSawGDpmK3CVdeVqlqsp7cnur2P/6OWFMD7/l1S6SNe6znGdaLOsqXa5xqWfkmCi8i9vH5E3/Xnu/Cw72JxDCDw/oHA/djY2P3olo0AM/bYqdOiqFPKIhjq904PWFUK7UUWBQtQi5u+ENuuH2EpGw0JBoRT5XEjczLv5KvkT5q7okRkdGZGxpMtkgAX7P7t1CSlOVYgwBP52+lLGJMNKpD89mx4MXA6VcXbaSbHFxJ9GLAVjsQUmAq9MdUE1XM4GMaIBU5rmcBBMGRAYMBm9O+jLach5Dfh4TDCW9U6Qs0w/n8+g8yOKDn20kYtxesWouFUVZcfDBBwtMzsBMUhzfMxyJSpJAIia3l4gAry0GRK5PUq3XlGMegzcrXOlfa7tZgfG7u9WwlGpNqnUGewZQHu/enh5ZQwzRziQ9Bpo3SAbfk4FdTKocR5Irbp8Q3dh/nsBNmlg8Gc6S4RzweBuGOe8Nw37n9giHQLdFmGAYZMyQ8XgOhJdAlY6u3Om0V61VpJfP1/NhEgBD5ON7G1TjgxwLcmbYvuI5Gg/oV3zhXGfL1jdw/kXHi9H90KAHHTMakJzcjaq7RwKeY1Vgu3MiXZN+LzXb9ajyNZdBG38dpziH07uovyagIe0A2jwY5zrjL68WBsn7ZQFmZs2qXCcmTgQ2mdPVUTQ3xFBM52EXw0h45mLtS8M4c/mX4XfmIeSeJf1oerjwXq3KIkQvZhId9stmTHA3y7aQ0yq0i67hhUcfw5nHHY/2eBwRDitgUKJl20TZjZkjrUME/1zlwmmpQSz+mBflYgUb3tyI9W9uRKZUxKmnn4qFC+fgN7+5G0cffRSmTu3E4EA/GhoaMTw8IjrkjvYO5Vc8pRHvvbMHGzasx1mnn46BvV1Yv3kTDjrmGFkoyv2DaEr6sHn7KwjGshhJb8Yhi9qQKexFKGIhRuZqtoj+/jFMmdQGCzTmqcNxuTGUyeKd7dvxzjvvID86Cp8VwLFHn4QFi5Zj95ALq7aPYnV3Ce/mgFrzZNhVC6fNOxSHz5uLiqeCkXQ/4mE/LDb903m0NDQjV6rBG0sg0hzFvjEuWhYy/UOYFIyLrKjgqspCe6APpWc+sAevpxqnwH1IlchFj/AhFxGSeOjENTKi/k2WcsgfkGqG7F6RrhQ4lcuRasCj5V3sUdKOk7atZIoLk9jjxvDIKPyRqBryUyGzOoNUQwIb16/D448+LI5w1J0fd/xyLFp8hJC6xO7V40UgGFEcjGoZfh+JIA6CATpnDUtwWPPG67J4VmoVROJRqSLSuQwSjUnMPWguGjiTvVBB2JcU6gnnf9NwIGA5iAW9aIgEEQv6EKBxiDSGVMWu0h+VAHlgIWhTAsukjOsMk1Q+m2mBgxq3r15HyBPEaytfxcsvvIgv3/JFRCnPGxmVa/FD+HB/+qQ6eaDehzefvh/V/Ki4OXrrJfh4r9Vr8PmDcHuDqDouVGygots7Hq8LIfb/uQhb1Oar4ze+qHJP66o650AUOqIx6AhxjsxxXSnzM9KZYSF/ylAPqbZqEmxYTfIxZfJkOff8vSF8CUGNwYMabPo26LSSlbgENx3M+XpqtglXk6hFnTdfy+qS8Du154lETCxmTQ+afW6BfYtqelq5THRA6azZEqJ2mtvHgE+ZJIf9NCYbJMiKqUowCM4LZxCVIVDlsvxOCKzauc6cGFbwlF7SsU2IduTGaH4AAyDPvcjKfD5JXoge0BiHx4b3FHvnIXITJhD1+DeeBwO5mzYFP5PbYSp1/j0aj8k5ZZJqVAWSJBrEQxPTeBz4dxnXqo1lxELXcSRRMGY2PCdGu89zzvfhfSzJspatcb8MAsHjxHuXcxgMOsb3YuJh9sGYCRmUxlgEcz/Jscmlx8Ra2KAErituPsvZ8u46nH/RCuRLZQwNeDB5RiOSk/eh4u6WvpHMCXdnJbBLYCTzux7XMC7hDTWP9//3gwGdw1SUwQQHHzCoU8alR7rKWq3naOvpaRLIJaCT3OeGXfWjVqphUmsSI30DiHoplI5j67osjll4GTobT4SrOg1uR0keKEmldrzmKsFGGV4PPazYr2ZFbvp9eqoUbzo/UMhWEXK7sXn160i6vTjjuMVId+cRD4bViTYdQxPM9XepTYQarN6vWKWOvI6BoX7c/qtfYMPmjVh05GJwhOCFF16IJ554AkuWLMHHPvYxNLZEsXuHgppeeuklHH744UKMEuODUglf+9rXcNIJy9G9exsmtbbjpJPOQpga+VIF+VIGjS0BPPDw7dj41tP4269dC7iHkMvvQ7EwiDnz6SpXQf++99CS9KGUG+PdgkAyhbGxDDZt3IJ92/fCVfFgz7ZeHHnUyTjh41fitW39+F+/fQzBuYej46jl2EjzmuEyPn7yqWia3IBMdhCxkAcRtwuufAlhXwhj2TKCDSkglqAZHrJjZTiFMgJFjiL0Ie+qoXaAAX0idnMg1y6bAnWS+P6gQt9ft1OlwEWKNxyrNQZ06m4NxGhXaSwTl8Vwy5YtcjMvmD9fFndOnWKVRR2uel0RK197TRY5asnZg3R5PTJbm8GSxLOGZBw9e/di3drXMXlyhyzK4UgMoUgUbk4mc3vhuDyo1NRiScibJDReu6yiWI2x5/nAAw9g5apVSDQkUOYAieYUDl28CLPnzYE/FBB1B1EfmzMJ3F4J3CGPCxGPhajfjajPjTAhaumHM+Twyxm3OuYRcjsWIq6gDDejCUmZJCKiVl7xF5THCKeO9fbin7/1LWRHRvHgffciFg6hpi1MXcL0PDAOChzqn4ex9eXHUMuPoCHEmQMFmbsg7HxaeHoDKFTZQyeTXA1WoY7cK6AaSR8+8dLnfawqXBV4ubBz8WYSZ8hRptImVKykR7RsJamuPv4a/o3XAL+YELS2tEpAZpA2hC6RLzmOBCL4PCqh1PalooXmGs1jyYpaJ4jsmxs7WLq9MYjzmmJAr1TLklCIXIu2sLzWeG0IGU2ZA0nCpe1M85oBL4TEOs2A9tuj8hqisQ6PBY2H6GtPrguvUXMcZB0lE79akxYQ9erC4OYxqSnSINE5gwgw+HLbZWa7nvwmbSmXBS8hS1t54wuRT/skiLVtMChWr2wh8JzIiNMJU9V43IgQTJQNmmBuEBOTpMkEOyKH2u6V+8D3NRIybqsx42E7gMkV30sY7jJToSpqA37ng9vDz/AF/Eo6WK+PmwcZsxqiJkaqxs/nQwbY2Lbsi3j2F2gWpPgCQpy74gvnO1veXYvzL1quK3Q3Js9IIjGlG1VrnyZ9sUI3AZ0RngE9NiGgq438//0gVM1BKmrGNklhZKkbcpsOrrr3pseYvK9nzpUkl8+gKdmEah4IohGuQhy7t+TREjkUJxz1KfhqnbArDTLzu1pXwZywOtw0auFJJNSyP6BzYZRRkRqODYSA9EgZcZ647j6sff5FfPEzF6Fn2zDaU42o0VB7fEKVkeUo4YA0EChJcTmo1NUwk3A0BCvuws9+8DNkCzlcduXluO6Gz+ILX/gCHn74YblReXI/8YlPyILNC3rp0qW4//77cf3118sFOH36ZDz99Av43b33ipHL1/7+a9jd1YVnn3sWl3zqEtz+q3/H0cccjre3rcXd9/4c1332IrR1BPHz236AffuAefOAb3/7M5g9oxX5vh0Ix4MsF1CkoYLFYQ4Otm3eho1rNmHBzIXY8vY+RJpmYc7Rp2F1dw7dThjBGQvw4JOvYEbHHBy/9Fi0NSdQLaQRC6ggUMrnBKrMFwlJJeC4fGhvj6GvtygMaC7u1LAWHH7mgV95BziKXmXd4y2bDwYUE47UTGRWFQzKnC1NiQ5vXt6EqlfHOdoBjAyP4NFHHhGo9fTTT8fcOXNkYhYXNxKpeGPv3rUbd95xh9z41113Hdo7JmEsm5btYLbOIBQJkjNREzJdPB5TAy6KTD5d8PgCqDm0KqVHsOr9tbeGsWnDu8IoDvqD8Li9KOQVKYc2p1xcOGyDOH/ntKlSrTOBLFVKIqFzVcuI+n2Ih4OIh/wI+9wgZubTRjByT5LTQUc4svcFI1MUOCJ8Ppv9RUJfMoqF+BryNB0pFKTnyv3v2rULN990I5riCTzx0EOIBgNwyhW4hIQh0ezALgAd0Lc8/xBQzqAx7IW3XpSAXq2UJFAzoOcrNZSq5BrQKc4vAR12VaBu8vFJLhTCUkH1iLmQk9EsVWdZGcQwWAlzWUvLBM61KWvySdDjwxDbGMx5HdAtjfdAe1ubaJuNPEoga47YpIlLLCJ9B5EhMkhonbP0c8Xj3cLI8LD0wQ1Ri8d0aHBIy+loZFMVdE768KxOyeguFGSsazymOBKc4Ejpo/T5bVv184tFBLzKdIYmT3wwUaU3O5NWBY8HVMIpxEvOnWdbQA1LYfVPtIiEORPQiWxIomArDgIDF19DbbokNWUWbqo/ThieTmnGqpb3Gh/GWY/H0/jL8z1MD9wYzAhPgeRb7SNvgvnECp0/m8EpPO78MpU67W6NBI3bKsk3Wy4TEBKjHGEgJ3eCXu58MOEQO123mvbG48H7kcfXjE5lwsDt5potrRO3W84TfycT4YpFcY1kkmkQINcVn7vIeXvrGzjvYkLueQwNutAxMzGhQnfBZmUukDsvPAuOHQBsBblbYIX+1wnoSrGqCT2aWbu/n6+lLdKfVupWWWZFWqNgd1b1DrLgElQaC6ElcjC63rZRGWnEuSddjwAmwV0ntEvzBz3Pmf1ey4ZLHKLIcuXlrixfFalOLS7ST6cHvI/8tzoCLhfCLgv33v5LXHXhJxG0XYj5A9KbEghS62qVznZ/S5bZcIhBnGwiogOE7OoVXHzpRQKBhqJhLDzsUHz+85/HZz/7WVx66aV47733JLCz/7Z9+3b8263fx8KDDsM999wjFzsrdcLwF33yElxwwUW47FOfwqbN6/DAw/fhq//wFXzpKzfjhpuuRy4/ht6+PVi7/hVccOEp+Mrf3IJDFkbxzLNZ3P6r07DimAXwFfvhbYxIpj4wOAR3MITGhmYM7O3HxjVvYmDPEKZ2zsfrG3ajEmzFVV/9F2zszuCHv30Qx5x1EZKdCxCLNsJXLsFdKiDsI3mkgEK1iECY3vouWHUX/I4XU9oaOKYa+VIBI7k0fJEQSpTOHOB6ro6zAoAP9GHe4w9erzMF6bNFSYhS+lNWQiQBGUINmb/cAkJpe7u6ZAHrnNIpmmUhw1DDqxmvXKDXr18vCzURFy68hKUZWAjbGv0+XddYT4kRiLbfZL/X4w9IUkqYk/a5lA31dO/FjOlTkc/kkB5N47d33oWrr7oaHssDt8uN5597XljLTB5YuXEBEhKdxeu9jMaIC1G/S4h6IbdXk96YVFdhsT9ZJwGT9516jdwXuuNOLzjLofRCSTcr5ExUahihxCo9poxGUo2wqxXcfOMNmNLaijtvvx3FdBpxape5HX9Ch/6h55UBvdSDdc89CKuaQ3MsAJ9del9A52jZYs1G1XZJQJeJakRGHBoccTCOI1JDLuJGP87jznNnDEVYTStOi3J04+KrIFmOVWWg11O6dCVqAgiTACZ1JKSxLyssdF0l8jO4NpgK3SA5htTIgM+vSDiCfXv3CitcjIP0WFIGNxLeiOgMc+pXMilojgz8KZWEnJlKNQnnlIldiZpuzdAnTCxSyzJ16iHZH7VtqsrkvtP2lpC70IONRp+EV32ziZsep4tRs605QQbBMAGdx8wcC6IJhNaZ3BpNvljAMqhrVz1T+ZpjIIz+eFyKGsPk5z6aXjsTzCpRErYTNIfBENLMdSNDbbQO3+jSGXCNLS+Dsiwj2mpXuAeKZaeTFy1f4xREbmepLOeQx4mvJSmViSvXCaNwMAkL12oDtUsLzuNRlrW2PR7QmxsbdE6rxh+7rrzpU86Wra/j/IuPRb5M32wHHTPiSEzZqyF3twRyx8qrgC4YPHvorNDZu/7rQe4q7u0nRakJzMKUUts54buh1ui6V5XArhLC0Qr27hrC5IZl6Hrbi/LQNJx01FVoDMyFz+VXPuQsAkhVp70bSVgCs3IxoYRKfSZNZMzoSKmsdWyv1mn350KtUEZL1I/nHn4aUxpSOGHJYShnlJbQvE6O5wcCOhFJZiKVcg2FckGCeqIphm998x8RT8ZwxllnSqXa2tmC88+8AJdffrn0m8jsZF+WAxPOO+88fOlLX5IqnZpPwqq33nor0pkCevrGcNGlF6OreyseePi3uPW2H+Cqay7HQfMXiAaWZJ4f/tv/xc9+9j18+W+uxkmnHILv/fBpfPufD8WFZy9DY8KCPdqHPE0U4gkRuxcKJQnC0UAct//wNngRxeIjTsSDT65B06wjcNzZl+HXDz8Lz5T5CB5yDGLNnUjx+GVz8NSr8Abc4Eh52+NCwOtDaSSNZncIcV8Q8XhATGuynjrKJPZJW/ZAQ7K++Q7w9cbm9/1V/vu3RVUk6mYzlp1cIFjBkDzEwMqbtYmZt620tuwZcgFiBcLqgyQlLn5MBriwm6qlxmySFZlMKeMFxxGdOakgGWC58KhefVFsZVlx+oNqRjUhbv4+nojLnG6nVsfKV17Fjq3bcewxyzB7xizk0ln5/MkdkxGJBDCazstrItEY/AGfTCWb0uyB32IQZK+ct0dd2PZqBKqyMZXAa3GCodDhxgO6I9RHH3JVYCSdwVguJwOFBJxXjqiieqBTxPVXXYGpba14+J574eI1wv4+K1iZuHaA558BvTaATc8/JAG9KeqXCt3tkLldFEVF1bFQY9/LrZBAQdlpksMCgr3mElnZCk4WAxAdCRiwWLGL7lz3tgkRy2JNqFVkZSSPpQWaNjpjQvTjsiSRoqnJaXwtkz4jKeT7MiAVycqXxEnxE/jeJjhJT9frk7Gd7HNLEK5UEIsqshoDeltrMzi8xwRP9uVTTU1yziKRKErFsow/LZRKGNJzwoO8DsWXgAiEmkWgimrVa2fCyvPOYTUqoKvrXzT6Gjg1AX0/10hZzRJRUCu4OpI8pqyyhR/g9siQGX4Gj+nosPIL4DEzUjhxlPOoccDcBla0dGDj/hqPd8Nc5/ljQGVAN0mH0cmbwE6I2+jZDSzO+5cICt+HAdYQLyUh0V76E69IuQdIOOXnVVXLk68RIhzRFS2NM6NYmVzxPPNeM0RLfhfegnas4xrPa4DtJyZS48nAVTde4WzZugbnXXI08uUMBofq6JgZR7yzC1WrRyBU9psdd0EPMuHC4YerzhuJFbrRph9ojfOXvI7BXPXmDBNWWO8mmEtAV+8/sV86LnNx0QFpDPHQZAzsTmBgZwMOm/kpLJp9Oh0hSbwWQxYOWHJ56JRHlj9lXzSU8KDu0C5TDXRhhW6qdAO5M6izGopGvChlSkiGAuh/bw/efmMdrrzwPJQzZfh1v0gFc61gncDTymZzAlv5Qh5RCUryZwE/vfUnAmVd99nrBHph4L7ttttw0003YfXq1SIhOffcc/HYY49JRf7GG2/gq1/9qgQFDie46667cNU1n8X6N7di5+6dWHjYbGzYvBKhqIVXVr0kffinnn4WHZOmYOvWLfj6N76Cr/7tdQhGxjCSruDmLy7FZZeeBqT3AcUx1GgcEQ6hVK8jVygi4PEjGm0ECjZu/defoKlhGmbMXoIHnlyN1mmHYvkZn8QvX1yHDb4UDj3+dBw1Yw6QLqJM9mkyCjvswag4dkVQ6BtCuy8Ef83GlCnN2DuSRi4ADBfy0sdV5/vAHn9Jfa4MiD5oPPr+4MIFkosN+5AM6Dz2wgTmokMoMRLGaHpMFiu5SW0brS0tspAb4wzC4Tt37hTbzY5Jk8azeQnWQpBTjnlc9Dizm2QrjlulKQ0/R65RzppnH48luksZWbCy3LV7N55/7jkxqKiWSiKDKWazOOrIJTjisMXIZzLjc7RZdXBRZKLYmLJEveFGAV4hRjqSFJCoyORCzDVkRjuDUzVzZgAAIABJREFUs3FjF/47aAskNjKOB/3DJRTKDnKa8cx7xk1egI+LrEvGpDKUXnfFp5GKRvDY/fchwZGWfH2pDA97Wn9JQHeG8c6Lj8AppQVyd1fzsOwyShxpaZGjEIBDmE0HdKmmOXfA4xKjFN7f5YpKjtR0O0VQ4rUhQZ1jO3kOeDyY2OgEjz8zkJdFg6ygWpFd5XLjumcy0xngWJUSsjUBSVo1lKex4na7ZAyrqeREB0+TGknwlA6alSHPGfv8xluArRRuGy13mQAy+eMawSTzmGXLkKRzHM+n2AK7pafOXi8DIz9XDZMJY2QkLeRbasmVvMqw8ZXlMBUU+yvm/TbNpufNu5aQvwQ4JrhM+ljdEnq3VBLD+4KJJX/HY2wIfOQCJKIxOWbG9IXPN0OETJJlZqJLG4MmP7rfTA4CCXmGCGhIeDyWJhE3AZ1JFs8x/23c40x7ZRyi1wFdkBhNrOP7COveVoNyeB6ZkBvSG6VzXCP4Xjwnpgrn9cBzwocxxeH+8Ge+H8+D6N5JY6Bddl23M66+gQF9Nc679CjkKmMYHK5h0syYrtB7ZVYyDVNknKiG1l02e0hhzXL/a3q5a3Kb2JwadzQljtkvJZKZT0qaJhIZtYQrmNuN7FgR7amF2LS6iNmTzsIRcy9DcTiCxjDJbIAoKFgtSEAvqZ62Q1ciemBbsvjwxpkY0CdC7jSkCATccCp1eAmBWW48/Nt7cOYJJ6IlloCXC5gk1yqgj0P3Oj5Zql0nNpPsW1peC4GQH137uqRHyjniAuEkQujavkcWFMJMvGh5ERJuonZ427ZtWLBggZx4Zqx8Tee8qagUgIHhNPxBB13d2+ElR8mpYEpnB/oH+7FlyyYkk0EcdvhsrH79cZSruzFtRgStk7xIhCrw5AfhiQXlQHFcZKFGr/iAMJcr2RIag3EUR0r40f+5C0uXHIt4YjruuOcJHLP8LDQtPQVfeuRVtC1ahuWHLsXkVJtAaEzj6z4mQwUhWCGfR6zuoCEUQhN77W6gr1xC3yhHXKopdwf8ONDZtYbK+IGAvj8XU4GdN6x4WZO9nMlhw4YNWHjoQkzp7MRYhlmjJb1JmXtN9nOFCWBEjbzkPPNaHS3NzbKYsC9LshwrK9XLdMQqluMfuajRKpbVXC7L+emceFUe95xWmX1dWi0cdsNrZErnVPzstl9gWudUjA4N4ZilS/Dg7+7DSSuWo3dvl3xvSMTgyIz6IFqaGhH0ke1Nt8E6vFYFQU8eXhJSJYs18knVf7csr7TE+FWFJaQ3EsxYhfOrUrPQO0jkzw8XbX8p/fEoo6dataw4AQEf3LUqvvy5GxH1enDfr38pfBRW6CqP/0PJ53/5WtA99M3PPvC+gO5BVZz2TA+d206JIBMhJhlUGnBgjvSFuW+1ugRHBnAuyAzEDOC8xyhVMmQv47YmLGdhVldlhCYXZKODNjatvI/5PmTJy3PJANeWqaJrpjOaQwlqSGBjA8eb4oUJoZDQ6nWp9ozjmfFFZw+WSVcowM8JSpDgtclr8ZCFC9HY1CSkuFw2L9cvSXH8PNXCUWNF/X7C5dSdx+WQKy6AA8qxeO2Rb2DsS9nnVZVkHS5pNdRllKz4y5cVcXCiXt4MljEQPpOactHMklcjTClvE2vdgoKsjaTMoB0KEVBVLR/ClNfDbUybgEx3A7mbgM73NiRDA3szuPJ3rJ55jk3lbJABuRZ0q8VU46a9IgkC5ag09crlx13mmBxUakwIlSrAMN0NEU44F3oErjm/3B5uH/eXx4umTTzWJqFzXXvD5c5bW1fj45cuQa46ioHxgN6NitUPx+VXumod0EVvSrlanVmoW9u+Hrj057988/3RJ+qArsAmOPRm1+MdTJ+cpBzK6tSoUW6uMnyRIFCPIWB1YvVLe3HwzDNw2EEfR9CeC6viRimjBosQLeGa4bjo1040gvFGKWj5hxohRoEaFXTO7wZyZ7XBnJTJMuNSJVfE5FQQ9/3yfsyfPhNHHHww3NWaIAGqQtfWrfJeaoeZsJK3wcBekwXchTpNOSz6IXuRTWcls2WGx2ELYsmo+3e8iXmhGftOI3vhxRCMh5AdyYr1rNtLEkwGqeYGWHSwq+WRzY3AHwL+z/e+jRUnLMacg5rRMjmAcuE9wBqB25tFKdOLCJGDfBYVZtixKGzCR7xB6zUEXF5YpTrcoUbsWvkWHn/wRcyfezRi0Q488uhLGI13YmjBcXi34Mb8OYfglJPOQLIhjoHBrCzqNEip5EYR5tpdyGJqRzv8AQ8CDOhVG4Mjo6iW2K89QMiVB3iCMuHPvxaNCcp+GGh/va7Y71z8hBxVrWHHjp14+plncMYZZ+CII49ANxm4qQb0CYEtrlixBU79UoAjjTtM5UGuBSs06m95o7PiytD1TZt3jIoULipSnsHBAQnoDD5KJjciu0YIlAkeZ6Mzw29qbgWHdfX29CEeDSM7OoyAx4WRgV7MmTkVp564Ak61hGQ8gmQ8Bi+tTmuqV8qKzO+mzwFNRujFTvMStzDBhW8i5FBW6X6ZGV62HeTKVWSLZWQ57pKDRTgpLpJCtc5rmqJMKW0ULEsiXb0qAT092Ie/++ItaI5F8MTvfwc6ZTvVssCyLspIDvT8M6BX+7Hh2QeEFEfInT10v5uVYBkeohVV+32kODK2WdGyh85A7PH6NRKh5Ggiu9LVOH/m75hscSHnQs3gwpYKAzW1/Rw1yoDG55nKm+eKCzeJYBxnynPIgGAqNgYV3vPsdXuYEDjKy9xox3kYpWKzbeVQ5/VK0KD+nNcZAwmDWzKRQDGbUUOSwmGBkUfHxqSVEAiFMHXqNKTHMnLtkvjHgT7cB/buGYAo1/MFImIaIyS3Cn9HNzMG2IJGhyjJU7I1kUlq6Z8iBdqSmPG5wikhSkG1gDa44XEwFqxMYnnt85gYeJlw99jwiOyrkNJ0u8FUxdwmSvOoGecayErdQNYGwhb4nsiARkhMdW6CMYMnjwvvQx47Jt5ca6X1pBMFKeC0iRCPC9dgIiR8Dx5rcYvTQ4myadV/5++pvR8eHcHA4KA8ZyIbn/vEc6KQHKXPN5C/Yf8zqaO1sjreCp53XX71Bc5obg8WH9uKuqeMgZEaOuem4G/ZDSuUQ6lsycnMZgcQi/FCzKI51YyxkbzQvTkww/QfTBYhkI8mQphs489fLP8rr2AkVBp40aSracmafUxokVBUBg3JKIYGepGMJeCm1K1qYWQwjVmdy/H8I0M4aMZpmDt9KWKBqbCqKXjI4qedeEUNMlFEWgXvq649Vxx+FuOBMtYxFTp76RLQtdTMgEz017ZqNTQE/cgNjeLx+x/A9Z++Al56eBOq03r2WqUmfWMmEcVsRSQfJu6oaVYT3O30VLcDD2ckVJVkSAL3hzaSNuFSvwtVJ418qQfRZBnBWAGZ3Luo2b0IhTkkJY9aPQerXoKfbm2SebDXqGRcYnhD/q8NeB030t0jiLfNwubHXsMzj67DcUetgNsVw60PvYyGUy9Dw+HLsbN/BEd97DSEk60o5CsIWh4xHeH4ELtKH/e8TKZqb29D3O1CpgZ07e5GvVoXFjlvWgZO9v15YXPxM1OS+HvefIS7eVMbb2YuFpxq1t4+SRY4Br65c2dj+/ad4+/DCoEEQzMvmQstb2i+dzTG4RY5IYpx4WQFMzIyCrJfGdj6+nnPxDVP0sjb9pvRMJdw+72SAJnqgjcpq3Qzy5rVGPeNc6H5nfOpjeMV761BMpgTSeUsZ7nE3IOs6CmTk/j3n92B7du34cYbbpAqbM2a1TJOdWhoUMxA3tqyFeeedzFefOFlTOlow4pjj8LIYDf69u3CzGmTML2zDe3JBjggMlVWBDcxYeLpZh/ZDZ4lmStNcqeL/Vs/LOmNe7WpKzBSLGNwdAwZ6qlJYiNUzPWBCvW6coBTnBNe23K1C6Lmdtg/t+G1a7jpmqvQHAnhiQfuh3grikOgkFv+soBeG8BL97Pqd8FVzmJSYxRBL6RC5yCgCjfM6xdUgs5sDEiUaXFgDqHynCgClI+4IcHxGpEqWiRknDY4JpCx6cWKN7vtyDXZ1NoiAd2YhwiUrolz4vnu8YrckQmd6Q0LKczvl0qNw2JYYZo+rgkArBZ5HwipS1ecHm2xqm5XSyrcQiatzKY0+Yt9cp5gTkqjfNHvC0jbhD10JhCybdojXbgyngDaJ3VI4O3u6ZZkksGb6CGPAe8Lnk8JOqWiVO1sITJI0jQmEY0KNM/tZyAnIsVkhdU4n8P7lceNx4A9cyYhZoIajxmTOiIgTFb44L3HBwMw71l+Pp/H95oxY4b8WyR7euw12wjC7tc8FykNteyQ3/k6HmduB9cUvp4Ip5jd6MloxiSHqBrfywxn4X3K58gIXAeS2PE8mkJLBsVQzaNJhsa0x2yDgfJN9W6m3inSYUUQgXCA14FyihMOxxXXnOfs6t6EZSdPQ7I1iu7+CpKTgvA3dcEbqyCXd6G5uRVDw3sRCHBk4hCCPkoGeBGExXpQQVHqoJgAbsgF3IiP7qFufDGOcdhpI1zHBYKe6mpqmttdwehIP6YxU9vXj2S0BbWiG02JDrz+8hBaQuejs+V4dLRNExtHp+aDxwrCZbtYIIgrl5KV6YeWo0kRIYFbQfkM5BPhcsNyr7Lo4ICUckXg9TgDwlgarz77PI47/AjMaGuDXeJEKvIR3HBqjmIYc4hKiTfxfptLLnhES5Qz2v5E4kADurh6+VTfs1qmkYNHekpsMfQObsWufWvx6pp7cMU1H0M4MYZwitj/gGjRg6k4Vz0KOVVPgjCiDuiqXuWC7MDDFdoKQiLwqI17f/EQ2htmIOJrxOZ9ebyR8aJ16Ymot3TgkI+diqwTRDTWKElA1OtFkMfXXUUJRThuG7F4AslIHMjXkR4cEXnRt771Lbz99tty4xx22GG45pprJNs1+nszKYnkMrPwGtiMxB/OleZizMqHN+eTTz6JRYsWyU3C9zQSEy4EXISNRIRuak3tzdKaIANcBfuyVCxjYqcZkQVf1fFKXmUU6ioZZN5oCywvC4oM9lD9T7MgJxNJkbtxfyg/eujBh3DYokWiYGClxCyfLFkmAeFIGI2pRuzYvkNctXa9txO/uP0/8B+3/Rw7dmzHtM5OPPnEYxLcaSk7PDyGZcedhHAoio72ZgHGy4VRzJzajvZ4Av0juxGPUlZWg8dNkpvBH5hWMozTLISzCPywXKzQ1Wzyiu2I3LBQqSOdK6FcB8qsUGRaGSVqymqmVmcLTBs/6Slt6tpWbTLa/zIt8Np1fO6aK9EcCePJ39+PAD3QtdzoLw7ozjBWPvBrRLw26vlRqdIDHo5AZYvNjbrLo5CFAtmxFqLRiAT0Yj4jBkHcUiXVUuNkia6IBDAYVJOxdGXOdookkiSbhSPjGmU9zkZpktl/1xO+JEEjupbLSzJgtNbGaY1BjIGlpbVVrh9+vizoupji86QFoH35GczpRGjWZ+lZkyTptlAtKzMWBixWi3xNS1ubXL+s0Jmw1MSqVWnsGdB5H3F0azgSlxnx/GwDudN8higOAzXvPZGkEVoWaRt7/25JiMnxYDLOIM/XS8Cr25KssKLl8TL9blboYyOjUqHL6FNtCEXWuOnHm3ajqbaNvzufy7417xVui0nsuUopCakae2vmmhvSnZGHMTHh2mF63HwvetfzdUzOxD6WJjmaqU4dOs+dgcHl/eu28iSo1eUcmCqbM9kZ0LldRtNuEjrzO0kUdS9d5HoTnAGDumUj6A4j4XU3fMJ59721WHbydERSIezck0P7jCbEp4zC5kSsSAda2ybhnXfWweMtwesuwqkXEdADATgwgyebDwN58GLhBSJ9Dm1p91EFdemPs6ct1BkGc0J9DOi8AenkVkE+m0bIF0TU34DcsI1UrBP5UWDT6hJOO+Y7SIYWIhzxoV4nK7UishTxt6oRBg9oOZrWhkv1qR6iUrNUYHV/IKCLXp1SHJtTfThJqCjDKYLsfRWL2P7WFti5PM5esQJ2kX0yGx6XB27RpunkQI9ANcdOOd2pgK4GYGiy/gH2gSk3tNhKqTuoVzj+MAQrxIoEyAz3Yl//Wvzjv1yNM887GJdesQzF8m4EG12opPvgC/hQzhfhD0aVno5VinzpoMXtI4OUfSAZwxEABssY3DmCh377JA6ZczgcTwobu/LYWfIgvngp6pOmY9qRK9DYOg2+qoVKpgi7koM35ELJW0GxVpLAEfNFEKkHYJVryKaH8Pd/91XMnz8fy5cvxwsvvCBWpTReuffee4U/cOqpp0p/kAsgs2YGa97cq1atVv3PUhnHH3+8/O7uu+/G97/7Xfyv73xH4DoShTgggwH0xRdflAC/bNkyuZF37n4P3YPdmDV3No4++mg8/vgTotluaCRprAkLFy1SpDDjVKjZG2YYj1wfdeWUxUrDaFq5oCllg+rJcqFghcCg/crLL+PII4+USsTjsWTGOQOK6SGSzf7UU0+JrOWWm7+AO+/4tfTUK8UCzj3nLCHRvPbqy2hqbMDs2fNQq7vR0tIqKBZlaH6PjdZYDOwj18CpPoS2FWudSRr/YzDnf3WHwb6Z/oWaoWKhVK1LMM/mS8iVqlLZMqO12Tvi7GYiOBzrq3XYbF4Jmf2PBHRW4eTE++w6brr6SjRHVUAPMkccD+gfPj71Q9cd3UNf8/CdCHvqKI72I+YjVlUVyJ3GMplCWfr+lK2FwhGkUo3izDU2MoiBgX6B25kIcqfMgk+EREaQ5gvCi+A5FFZ3Pi8Vt5C0HEdkYGyTKZWT6nkrq1U1rpRJHVnqhOgp2TIIKK9BXhO7d+9WsKxmaXNfxSnOr+ey68Eg7FkzCDMQkgBmCFR0IqTNco0qB63THhwakvdrSKVEh55JZzWpUl0BpkLnGl+vk+gZkR47K3BVQXqxZ88eYc53dExCMKSSCKNDNwx4E4AMssTjwySUFTqTGvb3uZ2mUGSwZ6+cfWPTXpBEqm4rop5OiEz/m8fB9NBlEI0mwwnxcMJsdJ6z8Wp9bGyckMjtNX76hugoHvZ6TCwTbOFIaKKcoC96djkTJbFc1vFPzmdZVdQCvesKWwI+lQF6fsLEnvnEFoA5DoYbYLTtTA4NKU6Y9IwHn7n+Qqd7YCuOO302bK+NrTuzmL1wFuKTMxgt9OO04y+VBfnpVQ+gVBpAIkb3oUF4LB7IHFItzdLYNx8igW7CbFrFfPxoHsq2k1+82AjOeVRAETe4srDSgZKMkezrGsKMjoNRTYeQH/Zi99ZRLJx1AeZPuRY+KyZFZqVagI28VCOED+0ayS9R6qdEti4HTP9PkUhtGcgiyYwO6OOQuzagYWUSCFsiEYvQZKFeh5tDBQaHsOq55/HZSy6BhzrXMj2wLfg9fqnSHfpI+91wjMRfIwNK6m7yeu0xd4AB3UIN9UpGMYXdIa7doqsnooBAFfD24dd3fB2vb/wdfvTYDzG65WkkZyaBwhDK6WFxeAJNQZRgSTl1TwjoDACijeZMdn8cGKEHbhPu/O7PEfUk0dowXcanrtrWje5YE3wHLUZs/lK0z1mEtmYa+tRRLmbgDbpQ81O2VxTUJGgFEXPCCDgurH7tOXzl2qswY9EifO97/xePPvoourt7cM45Z+Ouu34rQZySPQY5ToNips2v6dOnY82a1wUuXL9hI2655RYcddRREsBp0vPNb34Ta9askQSBygHq+WmjyptwxYoVspD++Kc/xoqTV2DdhrU466yzsZHvn0rhpZdfwcJFi/Ev//pdDI2M6BaNth+W46SyQoO2yLQn9lt502tykKAAOtjxHuINzkWpvbUFQ0PKzre1pRkBgX7d0htvam4Bh7xwQf3JT36Cc889Bzu2bUVfTzcuv+xiPPT7+7H0yMVoiMcwa8Y0ZasZYJ+ORC8HqYYYIi4P0qUB1Co5tMUaYHM2gPgT1sZNYZjsquGmQdSQAIHPfLGEQrGCYqmKctWWvjhNbGSaICtdVkNk7rPfq/3aveyXVzl+VUHtBnY3FboK6I5A7p+7mpB7ZDygyzQ+YyrzlxjL2ENY/fCdiPk5X6EXQRJ/a2Ssqx76cDoHTzCMQDgmyAu5A6Lxr7EypJTIkkWegYgBmw8GCAYlVpvSB0+n1ex4VmIuTj7LqhGYbMGlGqUiZtAXF0ey5SlTI+mMEtB8QSDoqK7qTYXO64VJmymkBHLXUihBRakQYODgeGHOMfcT6ub9qgMVmeUOkB0ehs/jlv4wP5M9dG4Xia1MRgm5k+UuCJwp3LQMj7/PZZQcjBU5UQBuH9EgBrq5c+fIMeL5VGoLBuma7rUrBjs5Jry+pS8tBMKaBG0mMKZ3LCQwckvEhMkviY0hqDHws1VmTF+MX7tqp+UkeTIEuHEmuD5OfF8GdPbi+RzDgjfJAF/Pc6nQBwVpE+6X5FojJFwPuP9CVtM+Adx2U6Ez6eA2MbkzcjzzXnLuvKp1a2R2Bh3gvw3UPjGe8mez/yLz07yE8X279NIznJ7B7Tj+9Hnwx0PY2VVB27RJiHcUAL+NM47+NEqoYfWbz2J4eAcScZpiDCISogFBBo67jhpp2LovYypznjzx9dUzbD+KkK5Y60I7kwpdBXQGFVboytvd47ZRLdYQ9TWjOOJDU2gBVj67HVNbDsfJx18LpzBLgrXMh7IJs7FHTFMAmsZY8LkZ0N3Kh0bvhNJSKj94JhD8iwR0HdT5NCHEMUmwHXg52KRQEkYp++heJjx1G7//zW9w5cfPQyoSRb1qo15hT4SwvyP6zkDQKz7wJpMwMO3+UZWKtX+gpCBBNzjxhz10rs95IJOvwnFVQVTbnShj59bncPOXL8RPfv53SLXUEAhm4PLkUC4Nw5+MimMXX6ygU6X/V0kH/d05D7gGbyCMbP8ooh1zgb0ZpPdlcedt92B283QkKj4U7BBe7Mng8Es+g1f7ivBPPQjtsxegmXOVqxxdyFYp/fZJbHDDbQfg4Rcz3tIw/vnbX8dJJ50kDmu//OUvpZ9GyR5v1O9+97uYO3euBPPFixfjhBNOwA033CCV+zHHLMOZZ52D//E//ifOP/98+Tsrgi9+8YsS0Cn5483K6vvmm2+W6p096l/96lfyu1VrVuLr3/wHnPPxs3HIIQsFFv/Hf/pn/Pint4pP+1nnfFxaBA6vyfEqfX9Al9qd05Z0j9NUH6zEjY2kGA9JNVSXip2fQV0xDWboMnbE4WwNVEVbzilqqaYWgVZ/85vfSEXw2es+g3/6x2/gkIPm4pAF87Bg3lyxLd3+7juYMb0T4UgQTdEGVJBHqZhFIhhBDUXk82lEwoqAxKAlU4BgYHX+TCmaHz2ZtEzCM8GccweojLE8PrGaJS+DhizkGUjqqwtqLv6sLhw6f8nIVd3C0j10aWMJ5O7AQ8j96qvHK3Q28Yj+KMDjL3SKqw1gzWN3oyHskQo9gArq5ZxA7mS5U4fupnlKICz7wWNNhzfK1liN8tywQuS1KbIkssDFNtUryImxf+VCTEdAVuYMIkw0xTintVWIcUZaRVjWBG2y3EdHRuX96D8gpMg8J6yVJWEwa+xERJSENv5ejHpYGXJ7SbLjhDLd/iQkLoZG7I2PjcHv9ch1xW3O0v/AtiWgs/IOBtgrtsW3gAmCFGh6PjcVF0MDQ/JaVVGq4k0FVRtt7a3IZJStqWJrM/lXAcmQ2NjWYALB3xkjHSYr0g7QkjXhrOTzEuSpoTfQtKmSmdgw1vAYMt6Y5IGJFBMVfj6/TCVv4pJU4OWKvI6v4fkwHvr8zv1Q5D81HpfBnWuKGfRC6N4Q2STQ6s9mD53n2aACQqrLcBAQ26lK824CN2WrPN6y/3odMFA7kyKFbCi2u5xXrTQwMj/eI8aBT9CMW75wtbN995s4+Kg2RFJJ9A76EW1uRPscNw494lCkx/woFEnSyWDvvo0ol3ehWulHQ4I3bQW58hjqqIyb4aveSkk+2PQWPopgrgplws6EGgjj+WDTW5oyGULS4mpXh8cCSrk6WhOzUB6JYfdbNYSd2Th28YVoa1yI/Bgp7HqKmZvscfbeyRplH5M1MyF3TeY3UiVZSFi5sKetAhkDuqnSxwM6e6SWhhddtAZkJV+HRaKEP4DH7r0Xy+YvwLyp00RPXcgWEAlF4XbcqBSrCPi9IKFd+vUTKnQNvCtO0AFW53L8tNRITS1TkiPekmquexFwZ1Gs9OJv/vYqNLXW8K1/ugE1uwv+cB7w5VHM9sMnhDq2CDhkYwJBicGcSAmn0RFirTDbZ3XvBbyNuP+Ht6O2bxRLEm3IZx28Ww7ANXcpKrMPx8r+LJZfejmcaASVKo0+6vDXmQjRFpa2lwGUa6T9VxBx53HDNZdj2rRp4yQgQtKsyFkFceGk2Q6Ndnjj02SHGnzC6JRvTZ4yDXfeeRe+8Y1vSOXN11x22WXyPANp0n3vpz/9qdy87777rsDzXBTuvvsu3PqzH+FHP/ohDjpoPp577nnMnjcPDzz4ED550SX4h6//LfZ09cs1qZALZUhkKnRpn7Bi5QVIn/AJLF0xDqkr2RErNcWABn5///2ynQwKfX09OP20k/DG2jXwB4J48qlncNY552DW7DnYvHkz7r3nHtxw/XUoF3PCSJ87cxr6evYiFg6iMRFDPMZBGhkkfCFUUEShlEMkwNkEDoqVgpCiOHfcctF5Thm6VkAzFbqUVVCs1jCSywicTsazyDml/UKilg+W2yvDZljJUUnh5rVAHojNBbYmcjhOYTMVur4c9QWvjpSXQd2xcdPVV6NJKvTfCeQuuL2eQnigJHfj5b72sbuRivpQTg9KhW5X8mLQQ2MZx+0Tljtla6zQSehiS45JEUlxPC8ka/G7uJDpqo+La1MjZxvQjS0p+mrCxnzIPO3RUfEAYEDnuFFxadMqBxNUJMGzHRmqQutXXn8MSkLIjESk/ywESuEjqCEjfA81NMYl/yaznGRNwrr8XMLvxsKVOAuLC0LuJohw8hkTQkLGTsqaAAAgAElEQVTulK1xWiNbUtS6G89zvp8Qx8iHYLtO68+55ivtOFtsqicdptujHspDJEgke/XauPWrN8BrUMn2DCGUSQ0rbyYwDLIMqjx2DIbcb9OSYAuB72dsUSWBGof3VRzic/h3k3jx77x3eV643ex3m4TIMMWNztuw0Y0WnYGc28Jq3ARbA8HzNQzoksiFwnJJirTM65XjINP42EIT+2BlISvtBvIfdC//gwHdXAcGTjd6foN6i0GR9svncyT5Pveskx1PsIJDjp4E5sqZQgrJ9lZEWks4+LBDsLeL03myOOqoeejaux4DAxtg2wOwkEXNHkNqUhTp3JDsKDfS9IsMTMgD/lE9RIpGYxu5fPykz8i0JgXdMdBzmhSnNTWgOOxH1DUbOzbYOP24G9AWXyz+7WbsqDhTMqi56D4m3SJlC6rZb6YOVt8J+bCSZQCksYwl5K/xCp2GNLpCd7wcHFZENB6Um4MVh1MpIxYM4c3XViJQLGH5kqUIB0IYHhxBLByD3+1DKU/mO+UxExT1ZlznOBP4LzyyTFpoYkR4wgK8ROq0Coje8ZSvRWIePP/CA9jx3mpc85kzYPl7MDC0AakWdlHTgtCIkYIJ6CbB0HPmOQmNphTRxlYM7OpDc9scYLSOvVu78drdD+HkVBuG9wwjHe7Es11ZLLjsc3i6bwxHXvFpjHo94l3vrlYQK9UQtr3wukKowo+si4G9iqQ7i9/8/MdyMfMmZbA766yz8OCDD4rZTnt7u4ISR0eFuU4t/n333Sc96K3bdiCTLeC9Xbtx7bXXip0qb8LHH39c+vB8Ty6i7J8z0D/zzDMC77GCp9HL3q7dmD9vFp595in5nJ7ePqSzWbz40itYevQyXHzpZeJT/ccDurqwGNxYuXDRIbLARXdSe7v0WrnocwFjMCDkyL9//3vfk0E8vM/6+rpFdUJZ0BFLlmDb9p3Su29qagbJNju378CC+fPQmIyhnM+iXi4gEQlicnsLEr4wuod2oikVQNXOiyY45A/Cz2Nby6JaqSMRSkkQr8OHkk05ogv5goNcvoZ8oY5SrQSXvyZdF6pdGMhrNqFe0X1IkKcenWuBTXknx4/KqFYmKlXU6Yrn1hC2JK16Hpu+vmnaoyB3HdCjKqAH1FuoG+MvaKGbgL7u8XuQCJKzMYSwuy6QuzGWYUBPF0rSQ2c7g0QvxbFRNqYCB2vve1bUvGZkGpmjoHcu4iQ2msqcdyzliFwvKVeskMimqy9jCctzK3wkOtHlC3LuWfXx/QxcyySPn2EQUIGFCXuTAR/klDiPgsi5jbqqJhnNaMmltUMrW7IkigUJqHwvBnQ6waWam+HnDPM8/enL4uXORIHbaKB3BhQaEQ0NDoy72LGqZUBnoOvp6UZDQ1KSIDclj7pSN1A6VQOwPJIsME6I3bHW9LMaZ3XN+1baTdSZV2uS3BoUmIHZ9MkZ5I1mm8fWBFO+1sx7n+gmx/dlvEo1NEpLxLgvMribhMEcE0OaY6uOVbkQ4EolqdZ5TgxEz3PNbSCawnNnpHE852Tts9XCRJSJijGLocKFLTc+TKBWSY9isptjxX/zc0yVLlU7kRImbtpKWhKCGz5/vXPOBSfjuGMPBlH+LNrhIIg0hpBHFXc99xx6+0dx4yVXw4s0QuhFI3IIYAjAAN4prcHufe+KFIAHw1TlBvc3bMT/PPSYPvhErvYHfv6gzH08oNV1Jc4Kh6Q4I1tT1HTCwE7Vg5C7BSP7XOjZBpxyzA3oTB0Hby0CjpBmEOMMcUW+YMbNG0BFOCUbmAC1G1RA5Gsc8EiJlkdr201AV3tqWO4MkIMjWTS3RpHP1+DjCSCRIhhCz/bt2PfWFpxz0slIxiLo3zeIeEixPkvZima7K6hSDsEEhr3qMxoJ1AEGdmqF9RAYMWjizW/XUKnzRqvDTcvaWgWBoAV/gw99u9ei6nTh0Sd/jvkLUzjupIUoVgZkyp2HGTYzRJETcSFRU+2KtTKCiSSqRQZ+P8oZG2F/Eqi48dzP7kLjtkHMSnagK1fFW3kX3nKn4F58DHY1JtC4eDFmLzoMThmIFS2E6x74GTQcP4qeqJyb2ugezJ7aqjgcvHEqytGKiwFvAANfihaUBCBaL+oJSLd88UuimV58+BG44MILJMhTGsYbl8/njcxqxshX6LjHqmzPni4J9Fz0LZszyJOyON9xx514/MmncPSyZbjgwk9g5uw5muVuztb700IxO7JqCIUD6OrqxsaNm2Ss6dKlR4tVZ09PnwxMEXlUNo133n4LmzdtxJw5s+DzeeDz+7D5rS2IaA9uJiu0cT3qqCWyyFI7XqsUkU2PoK25EVOSLagihxC82DuwG53NrcjZA7IoiFJErnoFqzNVZh/c7Y6gWHEhnasim6+JjLVmK3050ZeqVRL1AfutNJthD71aI+qg7qdQKKwGecjC5ZLkIxwOipabkHsllxZo/f0IlErRBXJ31IzyG1mhS0Any12IOhMg9wO9/jltbRBrH70bEZ8LhdFBxPy8CcrKWIamPdGYtM2onrHoJ1CrSvVOXoGffWGuEVT3aFtX6YVqMhoX9VRjSlej5XHnP1PJMtmhMQwDCgMMr1VWlPRd57XLh1zDNGDhYk4ugmays4olIXL6tBkqGFcrAqOrCpmVOM+Tatfw96zgeX6lr66d0MhhqJdoCqS8xY0FKds3DDrio1BRU8yIskRi0XF5JrdV+sTFAgb6+yShZXBjS4qPpqaU7NPY2CgaG9V4VRqgcHsM+zydzYnbJomcDFycKsd94b6xPcH7kHwQJrWmj24myfEzeKzYfqJqYKJO2/i/m9GmDNb0bTDHzrDTZe47HPT29si27pfZKfKf2U7xvU+nBdXje5kKPUlNer2GYDgi6Fq1pAxkmBj7iO7oCXxMVBh0WQywZcNjS5dPjk01iYe01biGaT8BonPcZzMPXRz+xC5YER6VFt8WhZKxfhUfgss+d40zmuvH9279Ft7d14/12yroqVnIJWyM+urYW8gjmpwEFMJopDvS0EYsnuLCrEQGB0324IU1dwo0e2AP3pSspBlVJqbaE1JvE8ne9wHqZiY0XEYFHr8Xlu1GjRIqErAsPzx0s6v4EPI0o5IJo2+3g6bwQhxz2MUIuadiuBcgWsyAq6QyOmL+iR1RqQYDlnqNcaX7oAe7/E2mC07U1qplkxAj38fHPvrtt+PaSy6FVXOQDEXhlKocWSFwq1g7smrRhCHZQv1acvFkItu4FOrPPwOqJ6+WcWk78EdpSVYU5O4ijMORhXSC86OQH8NQejfeevdVzJ6fQHOnC7G2EjL5PUgP7kN7KgK334adHhgfJsMMiZKfYDgJjzsEu+TAijcBQ2kMv74Hm/7teRycmgJPvIhtmVFsrcWxN9kK3/JlWFuoIHnQkWjuOBgvPLIKk5Mt+OTZH4PPFUAuGxZDE6c8Bp+Xs6v9GBgeQtuk9nFtJyFHLjK9PT0Ce4rpTrWGSDAk2TLhwLFsRiDGuq2MHHiT8eYhfMcpSPTJZ2XC6piLFmF7VkBcOEuFPIJkqGrzYQVOqGl7Jgkjw5wLC8lR7KMROiTyEghQTV1GJGGJqc/ISB4rV63DrNmHoKVlCh5/7FmkUi1y4557zqno2rMHDz1wD84842O44zf/gWOXHYn39vTAH+/A9FnzMWPaFPg9Lji1InyWDR+RE7uExmQYkaAPEZKM2L8ESVdlqZZZ+csCKS0rfvEZnGBGGJIuAH5s37WXSnDhp1DCRUjdcAIoQ6tbKvgTVmxpjWFgoIB77r0PAwODmDptOg4//AhxHXt363asW78Bk6d2YsbMWbIodbY3IeGtwu9S7mN8+PxeWdDrRGVoy0nfdgb0a65CE2VrD/xeV+iGFGdM3//86x+ch+4MYOsLjyLIiraUl6+RgT6ZJBeJhEQ2yiRXDG88DJI1ZPJZFAp5OPQKj8YYJaWylLOvrVe5f7I4a2a4WYSNJInBhTIuqXh1kJ4IqfJ9CLmrmeRqoAcfDFa5bE4WdlqusiUiPW5CvprpzPcxnuaGQW+J/pami3mpWLkdwu5my0CTyhg8+HcGdlbnpgctK5541dtC4OPzJOFw6igVsmKFa3TcgsZoz3b+ju9hUFoiGgySRnZGfgUJlPFEg5pdQCRBE6q5bQyeJKKaYybuePo4CMmPngx5Wh2rHj2/DFzO481jxIpamP86QZoY1ImMFQpZ5HJZRRD1+xXvQZvM8LPULHfV8jIwO5/H5w/ns/ClUnBRb+8Lwi7VUMmXEQ9GEGCrJp1RFshqKAEsj4VKrSzjrwkAc7zxMFE5DfsTspdWNX1INFLAdYdEQCN9M/pzQXOIVmiYn+dcitKPX3+h8+aWtbjsmvMwdf7hOGTxRXhh9wCe2roWwyEbtcYQfJFm9GwtodXjxQlzgziujYM0XsHed59A2d4NuFVv6M9/6EpO8DPBu02Xej+e9p8GdAd19soDXmTzWfHUjoXC8NgWSukyAoihIdSJ0mgIu97OYVLqCBxx8Jnw2B2oFxMIBdwCDVJe9he0of/kLpsL8I890Wfb6N+6DUfOPwhWxYan5sBVqsLHniSXAtqGsgdGUzsNWjCQmy81qnXcmf5PbssHnyDENTNwx/ZLQJfbnkmWlZPvjs3kwgOXFZPj5A0BPQM70NgG5O1t2LT7YRx8aBNC3goCriJcVgFOYUSm0dEtzmpuR2EgjUCIU4K8yI0VEYskBY7FkB9rv/MMkkUbY5l1sEM2duVc2JCr4LLvfxf7og34wUMvID75UJSyQUnWDjt4KhbMXQivtx11Tkss5xHwURHgk4AeSyaQp0uV3ze+wLEyb25MgS5Ndeq1A0HRB4fCQZn1zaDNm5Xwl5FeMpkSgZZeQFj1M8unEYS5of0c/aiPmYgX9TkyBkA8lBzkQde27Vu3or+nR7yn+3p7JbFYsWIZevp3oqevG/FECnv29mN3Vx9O+Njp+O3dv0Nb+2QMDQ3jM5+5Fl17duDu3/4aM6ZOQrWcx+mnn4hcsYpw4xREEylxeKsU0nDVi4iHPIiHPfC6qlpHTv9x9uBr4jIoJBrJQD2oVV3w+SPwIww3gtJ2S5fLGBnLI1eoydhaBnFpZQk/ZT+fg7+zfGHkisoqMxikS10aTz/zLJqbWzBn7jw0NTfKcXl15XqsXLVGPNtZybMKbGuM4sZPn494UJGOFKzIqXGE48sIEYWQKr2GG6+5Ek3RMJ74vQroQoZVU5MOmBQKJwdUu/Hm0w9CVasluOo1ccyLRYKIRUKS/Hi9brFbtvweNekvPSajiwnvRNx+MVAyHhy8fvYHQMWONsHdBB3znc8LBlQP15iZ8HoTNInIhB7QIfC4V5HEjEkK35dBl60OOrmZ1xiJFb/zPZloMSjxZz7HVOdScOheOJ9jkFVWkabPLL16PZzEEMP4Or6X7CM9xKliMdf9eOWozHHMflIhwvdihUvkzDjesTVENIdyQFbI3DejuTbscNO6NcfVkMeEK8BhLQyaluqLG78Jtt6YmJhjaLbFkOMMksyAXrfVoCSD5IkSgGN8Nfte0A6tDBD/dI9HGcW4XMiUCwg0J1EhElLnSIs8ytkiEuE4EqGoyHoZcNmCsMT734Jj1TGaGZFitKm5GaNDaXi9SscuAV17vvOQkh9hTLCIADAx4LphWg58DZMahS7raWvnX3eC093fhXM+cQq6BstA6AgcedrFqLRG8ftVz2FvZRTNHTOBQgLz2hqxuKWAPevvgD+9EgHXXnhCFdjUfB/QQ2lb9wPHHwzoEl3+EFfW5hNkmNvMskp5uJwKwpwNS5i95IG3lkTI1YGudypwCq1YPP8sLJi9AplhFwpZF6LhgDhBTVyID2gX/sSLPiygszfYQKhmLI3maEL06EEq0Wmdr6VNZv76RxfQyUFgxqDIfyqg02tWBXTLRb9k9uNCYgQSauLYxAx84Qze2vE4fnbnzfj8Ledj1rQ2lLOD8LtZadGRRyVMtieK0WwdydR0DA0XUSlbmNTWKQS6bFcBL/56JXK79mBmWwF2dRD7+gfx8rtFfOHfbkH70cfh3lc3YO2OfpTtMEq2henzZuDI408FQlPR151BtFZB2GNJ1ZzOZuAN0NVLDV1gxUK4kJAde5CZ0TF187P60INLyDJnj483B4O2ZL4BlYHTLEbIJo4tFSRRABLYWLFz4UslG1DJFSTBMgoEWSi1ox9/ZnCikcvDDz4oJK9rr7oSb27YhJ/86MdINTRgxfHLhbF+xNIl2LOvC6+tXomLL7sUG9/ahMmdU/H8iy/ipps+h2gkjvd2vCdqiJbmVjQkGmRSVyTuF8kZZVTskYf8LjQlozKb3C0O6pTblFCt0pfBASs16cMJZZSJY1CexamApXIdxaItpLdShe5vlNUExwO68nhQCaSQ20gG9YWUgiMUlkWQREJa3C5ZuhQdUxIguTebK2HDps0SfALBEEZpJ1qvoXv3Dpx94jFob1IMa+WFTtSAvghleF2OBO+PNKA7/dj0xP1ybmqlAnyca57LSDAPBbyoVEhsYkDnkBaXBHIG9FKVLTEvUHUJidUkglxcTVA2QYFBlL83JiumH8pKlVPrJlbUpv/L9zAVJn9mYDGjOg1RjO/JwMfXmCp+4nsZhrSpiBkc+OBrDEnMBF1huGezgkDxc/kcbj8RAhPUJgZTqbptR00502vgRFmYYZozgK9bt04qZfJSCHOzaufx4lheORZMxgcGxhn83F9DiDMMdH6eyPr0ZDXpF9sOEuGoJFYKglY8AOPnYJjkBiGYGNBNhWuOnagQtKmPSS4lYAaDchx4bHj8+DoibgLH20VEY7Q/5tpVRz6dF2IzeVDxSEwY9ByWxIKBBQ6TadYxpUoRpWoJ/gALCbavKBFUHgQM6EQiiFSwPWiuIaIQCrdWgducC6J9JjkTZOR//uulzv0P3IPzLzoDwfgUbO+K4dwrb8Hu8ihe2bER1bgbVcuH0V4HS+ZOw1lzUli58jvwZdcgFc+jbFVQ54zwA36Md4j1O5ig/mFvqOBuBnQOA+G8cJddRCGbRsDyIRFsQzUdxeAeNzK9CSxfchla4gtRL/FAJ4UIlsnklSuaSIo+usefCuj+agVb163H4vmHIOrxI05TkYqYYSsZg9fzEVfoDOjsDagJUQqY44g53vysLiixCAOOB6PpCnxh2ruOwfKP4oWVt+HO+7+Df/rf52DGzCkoDPchRNN6cbfzoOoKYCRnIVcJYMaiU6jQZeeLPF/5O+ohoJIEciQz9OFXVxJByWDeovmYf8IK+DqmohBpwK7RArzxJtQCUewezeGt7jRiUxfD72tEtGjDb6u+HAN5Wct0/MGAIgOxD8lhCqWykn1FYxLUuaiwsmBFSGkN9cBc5ARWI5wuwyWURzWrdS4OhVJRgjl/L77YkRh85Fpo/34DtfNAqgmAkBu6va0V9959N/p7e3D1lVdhqH8Av/7lrxANxbBw3mF4+623cdwJx2Ldm2+gZ2Afps+ZBm/Ih0A4KGzj9kmTZWa81xNEsVBHJBhHLkN/BQ4Qeg/REBDhPPKAF7FwABEyzEEzFDrIFaXXJqRPEq04FU/Ad4Z6zkqkE1oFY+ksMhlWzyS4BeDzh+H1haUnzv7xfmKfuldUUGef3RbjEZL/OPxl1apVQqoiL4FcFN6jNO/Z192L2XM6kUgA6SwH7wBPPPIk5s/swPQpk2ThVLIiS4afcAY6x6QG/x91XwImR1mn/1Z19X3PPZM7JCEJ9yEgp1wKiiArHoDHX5FDl0sRRWSVFXAVWUXxWEFEUXBRWS7xADw4wiWIyJEQSEgmM8nc03dXd9fxf97fV99MJxy7ZEWeLZ55Qibd1VXVVd/7O97f+1IU5fXM0P1RPHv3bZLxuw0b8XAIrXoVCSYHJPEJmasF13fR9B3Umw3UGrYI5ETDMZgtApuqMOiyuoyusQQe6PgTYAgEWq9/9u/KdpQjfPx3vp+gwR+dRbYDjgQAgSqZ6rUqSWpWXNqzNk0OI6hqHgk/U/NCuB81E6766bovy8xWyyWr2XJvho3N/etAgvvkPtjnrpRrilkU2McKWaud5BdRYM0fHjMBWoM0jztkGXL+BHweiyb96RE9BgA8Ps3C14Aur2000d/VI1kwf6+vOY9BB1gvVznRHAbToLZDU3gC/Fx9vST7D8r0wqNpNATQNZuexy8sdZ/3ZwOGRzEyahFQh96W6RC21JTYkyM21xztrtbLMulBYKdktOMasCJ5ePQgCbTttVIkq4ps4+h7iWuXttHVwZJUDlhVCkIquSfee8qb/OnSGI465iCMTTVRqs7DuZ+/HNf86icweqLo33kenFAUq/86gnCjinceNBdjz/8a7vTDsGsbgGRERrO2f3uZDFyyRA2zrwy3LP9RuIWkIsO3YVeriCCGuNmDymgSI+vC2GXx8dhjx3ci5PSjOOEgl7PEQa3EMYgwH0SWO2blVbf/PF7+na8G6JbvoVWYxp/vvRcH7bUv5nf3IRsNo1VpiXSHRFxkpm5TclescrlIATVu+45aldxZXeEHtAM6kV3Z5baadEFKiWRnseDBSvgIxWqoNjfiJzddBD+8Cp848+0yk+5OjCFElGn5aHhheFYekcwCrHpsPfY96F2IJuYzP0C1TLMCE6lsH2otE25xCulkGT+/6KN47zG7A4u6gclpIJ7EWL2FaHc3xmoVeKluPDPawg2/exRvOfE0LFy0GyJF6tyU5YEnaYc9cTJ5OQ5CQJcFkCINdVspbnG2mN7gnIsVOcwoNg5ukMwhm8tJhsKFj1kD3y8CHxxV4vkXi9JD5EMuvayWiwhnrtsBPVA802Uljuo0Gzb+8Pt70KjV8M63v0Mc5f74+z8I8XFk4wQ6813YadcVcNDE3MUD8EMO+ub1iZxLtiOP9S9uFHCFH4YViqPZYEZuYKAribA7iHzKR5a2jjwWGRJiVs6FSk2AcPzIsiIwYAmVkyXvBmd/fQMjhTIcltSFX8PonzKiavSMP4ojwnG02XnvmSeTz1/DFoIgZWgJ7L+689fYY489sXDxYhkLpBNXJp/ExERZxrPKFWUiQR/239/1O+wwbwALA0DnAtgO6CQcvu4ZemsYT91zO8IcqWvR3S0Mt1EXjwLfJdhZUpKtN+py7WhX2uJiSwqubyAfS8EVUFAArnvIfHZ1qVyPOjGz4/0kGuQmZWTTsGky02afSkDVgC+gGYsJyKrqhTWjVKayzRbq1aIco2Y/aya5LkFzX3pEi98T99lentciJQQrTfjS8sYS2gfgqAGd56kBnW5rNFjjPaKzX92j1oxsHjfPmc8OQZvHSdlU/nupOI1IlOAZkmPUmbQmg/G8ecy6sqGzUh6TXG+7IRa6JCS2Z+H8Nx0IadEXrgPtfXSpvLl8NuKw6yog0BUGHiOvga5S8PfSkqszOFaZvGTzoTAMcoI8yNgotRZoHU3yJDX2qX3PEepsPouWQ+fDIsIRermrNYFVv3gyKQGvJG9BpKzAnMeniHEa7CWDD2xl9fXVff2ZAObsz73XX/XQPTjhfYcjlsjBbvbjHe89CX966g948wH74vHpx5HK98B0++BV6+hPVzD83N2Y3Hgv0ukWanQm2l48lKZju9Wpjv2DP4PS+svU3GeyhDDNTirsoTuSfft2GNNbAKfYh5SxE95x6NnYvM5AOjqAbAoQ74FQC+kcJGKy2Bv2VU/o9dheDdCphBVxW3j8gQewqG8Odlm8DCnTEle2hLhIsSzKWXetoqX658qHm3D+9wJ0ZuiJmf2q2o4ixbHk3mqakoHV6kA8S3G4JjZueRyXfvVkvO+DAzjybUvkgDwSatiDavpwjBQcqwMbRlooNZLY5+D34I4778MTf3kBDdvE/DmLsWDJchz41kNldMYceQaP/eYa7HfoAPwtq2GQOJfrgt/yYMyfg8nB51D2k1g7lsB1dzyEY049B66RQXekB+tXvygZ44qVK1GpVSXDFvwJxj/Em9gwxY6SfXT2qmjyQGJcJpOUh0YIcCmlsc2RLzpLSb9RQEtJY0pf3fNQqpRFFpZOd4Yj+r8znSEtz6tYhiQBReFx/xPj2LBuHVY//Qw2Dw1jz913x/tPOAnP/nUtdt5pJxGFyebTCMctFCoFkRR24Ii9JisDHEcrFIrIpLOoVmqIReNIhluYm28hQftSKjL4DloNinYwsyQRiBa/BkK0J0WYjRBUag2Uq3Q7a8CmnSmLQcEcOfvRdFAUgpxYoZLlrvyDNeFPPyOaEur5ZGbHBQx4j3AWfqdddpVZ+EKxBMeDCKdwRIkVAmbxKtO0cO8f78XCOf3o76VVJ8vbnChgr5CWwfQ+8F/nHnoVqG/E0/f+GnFqPrQayLC03rLFxcpt0TSlhrpdE5Z4iL3QSFhGzepU9Ws20Z/Jw200t+r/tpffdRlYl8d1xszrSOCg9C/bF7oP2t675XUiMGsJUgnhA41wXu9atYxknL111V/npueRdUmZlST2rLkfjl/yHme/mgDOwJTAxP3zdQQ1AqiQrQLZUk0u04QzAZ5AL15EpFhpo39GwIFQhDjFCeB10KNY/G4JPjoTlnlxslS8pjhKEvDbM3EdyOhj1Oet+/5yXes2GrU6LFZZA8EVfY10ZsvP1+0KUeoLNNNVRu8glcyh2VClfJ3lcx8MtlhR0ZwDfi+6x89ry39nhc1shtGk4yM18X0SgGvwLVNafw2nKbbXGVoQe0yOKC4WRSRMVzmKR9FVLzzrlMaql6d66fwhoOvzZQ+dZXjdQ9fPYfuom1zTU876oP/Msw/jfScfgrpdwT77Ho1993wzNuFp3HLvDTByTYxOVdHXsQ+WLViBHXM5RDGB+x/8CUyrgpJfg6MMvV/7Jsx2UpW5+upeui7Ba9r1tiV5lZmqzYcVDSnWpxlDOtaDyoSJqeEQepJ7YqfFR2N+94HYsLaGVKQDnXlgcopaCHVkOuhjzIUwIeXk12t7VUCHhy0k5UAAACAASURBVFTEwpq/PoFWsYqD99oHCWZHNmeCY1J2F2tEDeiaMvgPAXQaKbgiENK0fdFul2kvjhtHStg8/jdc8pWT8NEzlmHvfTqFlEXWL7WtGSAZcY50JBDrW4G//mUDOvtX4qaf342+vh2wfOmu2PjiEP5w3wOId+bx2fPORHfWwtCqm9DTMYxI2oUfyuI/b/kNHvjzX7Bi5+V469sOwOJl++Dxpz1cf+vDOPGsT6OOBBpVEw/e/6iM6Bx+xBGSfSgPcjU3K6IRVMVisT+uRoQ4RkKQ/9Udd8ho1zHHvENmzGlycvAhB89YnjJD57gVxWSooLV8xQpUa1U8/cwzokpXJ3tftOxnRwsV8GkDHT6grpQEWQ0gcXPD+hexds0aEZ/YacVOYnzU0dElM+wkCtKOs9FUY0qMdW2bVotRuJ6N6cIourvTCFkuurtyiBsuYqgJE5wMZGprk7dAH3IeV8xIo+KRScy+nYdG0w/+dGC3HKluRTIptGQxpJCNjE2ApUjlZ67GOGe39nFSmaKXjIOgF4mSYNjCY48/gUKpgjcfeCBy+U7hXVA4hONeSk+cJCPgxfWDWHXffXjHkYcLo1yXrIWoRItWWnpGw+KF/vqV3KuAswXP3/9bxCIWWvUKEhHKLXPhpahTSzTJWw5FpOiMR792BegNKvixhxuNC6ATFAkiXFQJQvzh/+tsUc9Jt2eK5BEYYeVrrkvDGhh1L5z70NdmW0DnKGNHlpa5CkDbs1SdzTLL1VMb1GEgsBPg+RzwGaF/AYMDSgdzo7QpX8/z0Spomn3P32vAliy5xRFXHwatc9vY/TwOHdRIUhIw3/ke3RqQsjbbGU2bD8nM2Bg/S4/v6axZs8x5LvwcLSjDcrPfUsx4Hi9frwl9Ophg+0ITBdu5AMrdrglIdVaVmHUmzvPkddLkN81w53WTwDWoMvR29yAcIlO+rnw7fBeFShmOQXXQiFhrt1zyENR3xIeJ0xS8r6jBEI/EEAlFUa+qqhVBm4E5y+uaIDfTzxfjpoBbpdEvmAjg9dJVF+PEj33IH594AYccvhiRmItzP3Yhbr3/56iF18GObEEjMompYgPp2G5oVSOY053F21fsj3v+dgNGxtbBTFtwKcawPRsBncoreqJaQF3PMbcBu+xbLyYzVGIJAhrNChLRNGKhTtiFGCaGTIQaA9hp0Vux+4qjsemFBub09qFepn0dkO/grDVQocxlPo06UxQJLF6f7dUAXXS1DBdD617A0HPr8M5Dj0Q2FIXV8kRww2uSbT47thZMlf1jMnTxfufMNkV0oojnY+IRX21VEEna8MNjuPqHn8LBR4Sx+555RFIxuomI8QyVRsxUN0plD1UngTXrJnDosR8BGjSGzwPVJqpTZVjxKH56803o687iHUcdAUytRr32Z9ScIn7/8Au4/Xd/xpsPOhAPPfQAjnv7gdhn7yPw1yeB2+95Bv/0sU+g7IYwMHcZfnXn76Tke+yxx844HNGqkQAinsMTEygVlfUhHxCOn5FpTvMS2jd+77vfwTXXXIPhzZtF953BAQlyXDzIbL/n97/H2PgY3nbUUaJ1fc/v78EZZ5whC1nLIwM84GHMjKvNSgty7pQz1wRzCV/pbVyrS0+fc+RGOISJ6QJ2WLQUgxuHMX/uAoyPToloRWl6WgSMOjrimJ4aQldXDAOdGbgow0VV+uQUN6QzII8lZDFL44gZFyml7lao2ShVGiiWG0Jyo92lRX119s+54PCZCxS8CORcHJnhi5KbMG45lrc1kM8+KT6iiSiGt2zGgoWLMTVdxPPrX8Stt/8Kxxz3LixfubMa72vQgIZmGSQJKl/v51avxtjmYRx71JGwDMUX4WvJCOYsPQGd2bJBctzr1kOnBfQYXlz1O+mXVwpTCLMN1bLFHpUldy1VSjEVVjL4XZOeRGlbiqqEqPEdlHh1eZoAwoBMAzqBhhmxBgrto82pimgyLkG7zmp1Rq/7vJrdrbPi9v027DqqYsWqesbaLlRzQTSY6Z62HmXjtea/ESBJVOP3QR0RAhXvd132ZwCg2dMaMHlcunRNjkSVIEoOhR6bChw3NaDzvJlt89po5vmMBG29hhhNVFxHWl08Pg3eWi+dx8rP47XTim+8flLdsBsY3rRJ1N408173l3m82sNctyr0cXNfKhtnwFYSvXrNK9CZum4r6MoEgZwaFSTDcn/UpJg/bx6SiZhqoZDrZPgoVMuK9R7miFpLuCvU4Q+zqkEApqtbsYQmpw+iJEUmQBtaYdlHSXDl5ElLSu587mb69+WyjOeR3KvbCPxutDETr60I2XzwzFP91c89jBNO3Bd2YwKTk1XM2yGP7JwCGuFBuNFJ5abUXAzDzapFBDYslOGbthDiaCG6XdtLAF1xb2fnvJUzjbqZ1XiKz1CIp8q+ieEhGjFQKTQRdgdgF/KojOWw4/xDsdMOh6FZSSBsZCUK21ZxbbuO9+/8JsNgxGojm4jhv358I4455HD0pXLoiLJsrWQ/WTZ+pQw9UNbY7qN62R66bpCKBC5L7qxehFG3IQSoTLcJpDzUys+h5jyJdOdamNawYlRTp1ZyGbYCwnCMKCZLLsxIDo5HRakSRofHUK/UkY4lpBS111GHikAJQlEU/vIn5PobKDRsfOScH+KMc87G/gcdgReeexanfvAC/Oq/vovvfudelJudWL7/wfjBjTfh3e89CQ+segjPrl6N0087Tfp0119/PVauXCkLAWVfL7/8cixZsgQPPvggKON60skniyXpZ84/H8ODgzjv3HNlUbvv/vtx7LuOwy9/+UvkOvKiBnf++efjz489hltuuQWnf/wMdHR2ii3rCSecgN322lt60OLx3TZ7PkOKYyeDFQO6gzG6JgGK9y272cx+TQM1jpExu6HSHu9TOu0RY+nC5JPJayOXDaOrg5oKbMCU4KIopkMUgSmWyIDOIh7NIIw4xY5R9loolm0ZO7ObfJoouhSG51OnUPmPq1lyH57J0TQKArXn4SqYlict4GrMhNNtr+Oj2GLH3vcQjZNEF0ehUsNdv/8jHn3sL1i5y67Yc8+9RZyHQNHXm8LGF0fle+AivtOyJdhz5VKR9m0PErSOO3//+o6tKUB/4s6bZF0Lcz0J+ShMjiIVjyKfJRtcCZjQZCeaSMn4XrlmI5XJoVwoIM3Mnv31IDtvHxHjYsyN/ybyn4EOOwGBgJVMpUU6WXTu27LMdoKWHjXT7yFQaklQig6x7OyIPKsivWkyHY+Z4Cj1Iu3kFmTKOmPm71lW1v1hzabXwM/36h64LqHrTFYybc8R3gqrVjw/bpoprpn+msfxcouUBIr0uggpXooGZV0h0EGeDgj0rPrMXHithjrV5oJNBx/675qEN9MiaDNBUa0NRfQjz4XZuEj30jirWJRrptsd+v38N56nFoOhONic7l6pwJEsSSItWyh8Svmw897h809lQKfeQIxtMJiolysYHxnBzrvtiql6BdNVNQffDuiijOco5T9pHwRZO6+XnkIQi176WYiEdKB78IFzPug/u+YRnHDim1FvTGFqso55i/PIzymgaW2EFx1TwhKtBfC9jGinG4YNwyyL+Qkn5LVL8mtGFgF0AoY2HReLlKD8rkrwqsSjiDkKzJUBCFfQkFwxB/nEHAw976M4ksGuS96FJXMPgtHsEBe1GUEpmSpWIioyfhMsTNtr1PSaz/Vl72j2SZtIWCHc/5u7saxvHvbYYUfkKBdqq5KeeGi/TMldLbb/k4mAVz7SlwC6AImWAFCAzmttcBZZZt6B6eoE/rTqVrzpgIVYuGsYdv0+mNYWYXzST1uZ5ShxfIKLZ8ZghpOyDwr/MDI12UelUUM8gpbZEr3vnJUCB8sr7jiaVgrv/n8/xNe/8+/41Z1/xPyBfvzXz67BVVf+AGd8/BvomLsnDnvvSbjqB9fh3HPOEXc1jsb0dHXLjb1pcFC02M/71Hk46KCDxH/5rLPOwqWXXSbSr8cdr4xbLvzsZ7F8yRK8uG69AA6ZuBsHB3HmWWeKteXVV1+NL3/5y6ICt3HToBi8HPyWQwTwr7zySpTqNsLZPBwGXVup+c2W3FlOpBiQgDpLq5K8qz8ZCEzYNUSTSSQ47+p7cFjhcJqIW0AyamCgJ4cQGrAMG75Xhe9WGbeL/DB9yNORxWgighrtVewmKjYZtC4aLbLLTZgWtbSZtSsw5/M2qyfPg1GeB7NqBuq5U3eWekhmRJPaAJ6/ZyASSSVRrFZRYT+z5aGjpx/jkwXc8ZvfYcPGTaKiRYBg5l2vVbF5aEikU4847DAcf8xBaExXJXB5wwDdHsITd9+CeDQkx2F6LUyNb0YsHJIsnXQMMpYnpwviuGZF42ING0umRcsgk0zOjE1poNQEMb3Iaja51gonKDPLiicTSGWzYvrCTYM31zzNuGagqfvZM3rvwp52ESVHgqZOJDkGJX+Cj+47a0DXoK6Pp/1PAn87k163C3T5Xo/c6fE2+d4Dwh+Z/9F4BKyGaVlVDcya9c5zeqWNgM5A1mKrKcjweWz6OujAhvcP90cw5XlrVr78vamsZpnVEtz0eKAOaOQ8GNAEPXYCI8WjGACxekbHUIcWxtHoTItBsvdgQoE8G61dz9eQByJMfgr/hEykOfLqBcY11HcIwFz62Qx4G02ZhpExNrsppNzCxDTq1SoSqTjckIOKXVbTBnRYNExRsqQZDefQGWjozxPtdsqBB4YtStKXUxKKQyFtjw986hj/2TV/xrvff4iYM0xOuJi3uBf5gTJaoQ1AdEQeXM8ZgO/TCtFWM8qhojJHcZMwfBUJvuZtBtB1D71NNjRYItXNx8ycIM4FiTe/sm80PQsxIwG/nsGW9RbS1s44YK8Poiu1BMVxiDGLJE8yV90ITDA4HkL5vBncec2H/fd6gxCfTEc8nzc+vQbFwS047pAjkeVISbWlyB6BYIn+s32B/fsAetsc+laAzlpuS3rizNB57/Db2TK5Hj+68Uoc/979sXy3GBzzKRjWKCy/iRCaAjSqysJ2rCmmFhx54n+U+qT+vswNSjnTAbLBnHOxBSuWwdSWzeiYvwf+9dIbMV1J4LbbnsW+b5qLBXNzuPiSr+GTn/8O1k0DB733g7jqmuvwvncei/VrnpOSIc0wWE6nBvrFX/gijjziCCnDk/D2tqOPwpcuuQQnnXQS3nfi+2URePfxx+PsMz4uak3f/OY3ccABB0jp/sSTThIy2qfPPx8f//jHsXbtWuQ7OnD/qgfESvX7V18tevCuaWKi3pgF9BkDndmxNVHRUlCqgNxTSoEsZ5Nd3grH4EqGzvEXEnxspONAPm0hGw2JCKvn0xeeEp2+jNyJbaKETzTh6EIJnmjSF8s11Gxm/GEYIbJuo3BlJIZBt3JIm1Vk5PPEb4b8Ai4MvMNmeSzBtHlbpj4bPOr7jutCtdlEIptFPB3G6LgtanKxlIUXBwvYMjqGhx75s7KPrFWRz2Wxy8oV2HWXndHdmYPlOYhzcG7GI1juGmVhIxWKf0yG/twf74Dht1AtTsFr1lArTyGTiiEetYQ4SUW2puPKzD3v52K5jkyuE+lsJ8YnytLq0OIjOgvXJXSdueqMtT2LZkuoo7tbqnB8fXsgoFnMum+tVcx0OV1G4ky2cigxOkuG0714/X6un+0Z7Lb/rzN7fVztI1Ga0a374+3rnmT9vG9MxbbXrUUN/DpoICi/8maiXm2KMRU/QwcLvA56fE2T9Lg/Hqsu+euKxuTY+EzPX4vQMHNlwMTMnvee3rfuR+s+Po+7WiuiWlVKpwyYGAhwP3qWXU8v6KkE7pf7k+/Fb8KIMLAOvMgZtJM/EKjWMWChGqPjeMjnOkQXv2FT3MdBd1cPmpVpxL0KnHpJGcUw8I1EpdxO/f4GGfxBAMGrw39ne4Ebj4+cHwaFiSQ9BlJSkTQ+9Kkj/GfWPI53n3gYqnYd4xMG5i3qR36gAkcAfbOyI3V6xdHMD9XghUrwrYKSNWxlYXp03NqOTTJtrfTUDuaUXlJlfMrVeh4BXWUXpqnGbwjsITeBuNeDdU8V0JfbC2/a9XjEjWXwG2lETaBeAyJiBtaaAXSRtmRgov3NX6k9uB2n81rfwlaFG/bgtRrwChU88Ou78eFjT0BnNAaP5ixmQIgJtOFnfE+0jPXfJUPn3AlnaaNyybfO0DmfydEtqq6FEE1YMNIu1q9/CH3zATO2CX54DczQmIB5iDe4BnRJ61hKj0iPkBec08wC9pR4a9YAr4l6MgojHEWsyUHpDOrjDcTn7w2vnMfx7/kE6lVgYgw45ODF+OzFl+K+pwbx1R/djJVvOwHPbRjB7jssxXNPPiU3+4L589GRy+O51Wvw8dNPx9cu/5qU2H/xy1+Id/t9D9yPU08/TXrh7Ilee83V2He3PXDQ/gdIaf7wIw7HnLlz8Z833YTlK5ZL7/yjH/0onnjiCQmsWF5829veJraqH/zQh5Dt6oITjr4E0Nvn0AWcgpI7Owt6SoGlM5ZvjWgS9QblK6uIRz105i3kYzTNYBZeR9WekrGcsBlBxIrDMuiGFoHnGmh4FgYnirB9SpIqUxTZZyiqfswI7CaDK21tKzlRWxld2Q+LJcoMoKv/D2xSZkSfZoNHxernfoSmEw6hVKvLdzg2VYTjhzBnQZ9MvVGJuWbTQIT8lYqUJrPpBLo7SPgEasUyOuLmG5uhe2N44b5fi01vcXIMpt9Aq16WjJ1iPZOTFERZiDiVv6hfUaWKXgUDcxdi5Z57A9ns1o4KPFmCGDNDEhsD5bhXXBukChfI1xJ8NQtRv4/74u+oztZudMUImyolsi7yO2nrhciUx4x8m/roVytF6s9tf9//aDHjc03hgm1e3F7+3JpVufULZTpETVHMbGq8YvaH10GfdyANK9eCG0UTAknXVzxcKdG+0iIfKJU6TZZHWIqZfS0/i9dedEFInvPV/+tNjrEJxLj/oCopgNV+JMFzRy6UsCrD+Otv78LkdAmpbA7FiVF0WC7s0pSU8bmGpanjb1kC6CR7y2kGrHeeBTN0AW4m2UwMuMQGEwUSeJ1y7pH+02sex/EnHo5yw8bYhIm5izWgr4cRHRJvazgsZ0bhEdCtCjyrKGuAJYDedqL/oxsheJEAkr4bNIjrkru6MpwVpLiJT0MII4qQGZMRHIK8YecxvjaMmLsAe+12FHZcuD+mRkJoVCPIJk20mjxZ3i+UumyowEQMXCKS8f/vCtav5URf/rUuM/SwK65hCcfAb//zZhz/lrdifkePSMDGaElJBaTXDdDJoFdtE7jK2W1rQG8qez+X/XMTkYQF1yyiZYzg/kd+iY7eInbenYxoAjrL7YxUhaWlgjHR+lYLkcpSlfyoKMnphSASxfj0NLrISLc64I7TH7kTNS+PH11/K4487B245ebbJCA4+3MXopLM4us3/QrRZQfgiHeejMrIJIwGx0+SIjTBqgbLXPPmzsHTTz8jEe61116LiclJ5Ds78Najj5LelYy2cc6zWhPJYB21sxdPghyj3iVLl+Css8+WcxkZG5UoWGbQW8pgoVDhcxCW0nm7fns7oIvviS67i46/HjlUawfnxdnqTCVCyGTCSIUIlXXYXgGNehnJRBIhg0Ix7I/TLIasckbovjiAFTnrSk12uc4k5lAu2ITrGWI8Q7a6cE5EVzxwHgj+X4F00O5Sd9lMu0vp0weRo3yZweIkZIFZ34V0Lo1aoyls5yefXoORqQIG5u+AbEc3IvEo1zBQMpwaTk4DYojU4r0dsZCJG3A46igWyDMr5T82Q29uxpN33yJKk26T90JYAN1p1lAqTIpmOycRyA+wW5w6ofyrg+7eOVh5yH5Yd+k56GgpAmV7D1f/XfVo1Zy0/vfZrJmiKkGpNJDubM909evbR5NkTQxAMmTSXpW/UZ+tt/b/l/WjHey3WYo06U72osfR2vru+v3bMu3V+fH+bYl2gC7Rt3/etj3tl66CZOezuqvUz9qPX5+D7qNvdd7ancxxlSVpm8wsX9ee4TNLb78emk+gjpOWtykxjdGERp5HO8eA79ejhPw3vl+PBvrhCOr0MiAhVTgyihOgq8ouxz7jcdQ9H4mOLiz60IfxyHU/gh+JIkxlRc9Hd0+vEAL5w6CBgE5gZ8m9WCjOuLKJ4Q9bMYH9qhDjGGCQh1OvC/teZtLPOPNY/6nnHsO7TjpMtGlHpnzMWdyD/JwiHOsFGNFNqiQnGXoCntmEF7LhhiqK+uQkpPS9XVt7hrkVw12X/hQJzqMSk2chZMYRom2mb6HV9OGVO7H2QQsnHHU2FszZCaUpDxGzAyGPizrA9pbYBQf+6CwSKenKYH6SIzoviaq260y2600E9HqoKf26aNPDI3f9Ect752G3RcuQQEiEK/glvr6AzsWUgE7XuHZAJ8u9CTMRk7EACpmYcRPrN/4Fa9avwo2//DpOOf0tOOgQej2PBb70jFQDghPB3LDQYHUlIDRS+ctym6TLwaC6IBV+Mp1o1aoIU+CGAWmrHwj342tXfAexRB6L5i3GhhcGUS3V8bFzzsVYyMPDQwXctbqKk07/HJolan4npZdm1+qIhSPozOcxNjIqftGMbh9YtQpbRkew4/LlWLxsKXr6ejE4PIQsJWGNEKbHJ7B06VJhsD7z7LNC8qF/+u577CHA3dnVJVUGPYtKIhG/kzoj9xB701sbsrQDuqiesbdG1jh7fBQFMtg3NEVrvSPjIZ0wkIjQppQCFxW4oh9uyay5IbbAvI4myjUPpSodzVSARQCnKImCYmbMSgCGf2rRIS4yCsz5W35+8ApZQNWUiYL5rQGdQZninGitA81f0WM+EqlgaGgj+gf6wULAXX+4FxuGRzGwYDGsWAq+SUc4Vb3LpJMY6O1BV0cGERaEmBF5tE8VWZI3DtC9MTxyy/Ui0GJ4DfR15WAZDsImxYjIHKYGAVC3HbQ8E739CwTUWQFZesAeGP+Xj6GzOiqLuACizqT53JLUyr8rSbeXZs0Mjjh21TZF0A6cvCii6yD9LilVquvEYFT/BH3UmSyUn6MzXP1aDZbtvw9+x2PUYL5VJqtJVow22983i7qqssCoUR+LQt3ZasH/gKBEK2mtqqiPQwBYZ+UvZ7+9VfVhm+xb/1v79Z6JFYPMX19LeQSCasa2n6OPQVdI9N95vfjD7zWWgNvwZH1TA2fBFuCaY4RQpamLGUIjEsGCz12Ix79xJbx4Ag2S5iJx5PI9IoUsTmxMFGjRy+SErP6y8oKXUUi67YVCol+vORJs2ViRsOhiUJiHZXjjzNM+7D+19s849uSDUGwVMVJoYGBJDrm543CttTCjg+oLas2D72XVosG+SYjlVReWx37XduGZepPMoLf172aAPWBnUejCZVmJhAFm5zExlKhWbDiFfnS7b8fBu5+EaCSJibECUrEMIpaFRp09h+B50X1oAjvHUgKvbj5IJl3ZXsextVe7Mm7IQ9mvI5tJojVVwuQLg7A3T+CQPfZBPpoQTXcy3V8J0FXmtf09A3UdXgnQSYojgaSGRIrWrzaSPRnUa5twy53X4P5Hfo6rvnsOTPNvUnKXNH6GGqZKaS0jjFAii5Y4QqlyS8h1ECaBzmuIZGah4iOdYfgyhWa5iUh6F6B/R9x+3bUYHB7G6PBm9HX0Y99d98de+x+IUdQx5CRx1X89he4lB2D/g45ENJZGqVAUFzXJuhtNTE9Mih2qJiDRLYvSsFoednJ6Cj2dnQg7HmKhsMzhErwzuawQdPgg8YGRyLdhi8oZNz1XzMtOA5Jigf23NkBvV4pjOYyAS3YxZ44DD2q6KcWpzR2uYU66jDDKoj7WaPCHIiMUFMkjFs5jrFJBrQWUbQc1B2j4BlxKsQZEqrBvSEFE+xJwkSXJyhA/bUPK3ArMHZg+J1T4pwJ3tq08nxwGlj2ZjauWCO8LBejt9DhdtlccFoYI3G82qYhjW8amsPbFQfTMWYCB+X1YNziNyUJJFn1ew4nREUyMbRHxlr6eTuy4dAkWzJuDWFQJjMxu//ge+qpf/BDV8jTCpou+rizg2iJhTA4OMzfOKxPQm66JeQuWoukYqNZb2PHgN2Py3z6Hjtr0zHy2ZKoBqOrMWmeFs1g4O4JrhdhCDP6+Lei3iaW070Nn/PQYUDbFKpho33RgoDPnWUxTi7XOiPUoV3ufWQcnfJ0+h5ddx5iBsv0pGB4QKNuOo30/L/d+CurIEE37iEVQKdCv1/PVM0FH27GrBlIAI22fP0Pgo/uaTT2N2eqDPk/1p4F6jaqRykhGb+3/rz9f68LrDJ2viVCzoFmDocrIwYEEQQJxkv3vRBJVK4TNto0V538Gd33rW6hTTpb2qXYL8zv7YDhqjl5VGywBdAI4We5cl7geMWunfoZ2YhPSIYMFMusdZbojBPIzTz3Nf2rtIzju5ANQdKYxMl3DwNIMcvNG0LLWwQyPqwN1ugEvrewTxQdc9Q4sjtZsFWG/RnCfaQzL7aMARnoSgSc5y+vMRjwTISRguGnYlRgqhQjsiV58/D3fxtBzdLSJIpOKoDBdE8JQOk2dYUdkEWddsBg/EMT4EBDIuBgyAn395tBfFdBNH2W3iq6uFIpDU7BqLTz74KM4+qBD0ZNMwWTrJbBlnNEJ32ommLONcru+4se8YqwlwMORQ1VyNx1a0AaSspKMNQBTeSxHejsw8sIIMh0JJOZE8cPvfwHPPn8XvnTZBxCPrYFh8h5pX5RZgrbgENRhoRmUfxldxq2QjAf5Di0yfViRDlWCxyRgRtAqpTEx5aB/vzfj7p/egBfXPodkJIaTP/wxTIxuQaQ/h82NCO58dAprxsLo3XE/rNz9AIR8C4lwHC2mr66DjhztF4ti0EK/cPaYh7aMoKe/V5S5Gs0qIpR1BR3glMWpBE6eJwS7RYsWoVSuCDmORDlhDAeuSwR+BgS5TA4uHfKCHuDMtZYYVXFCQiES4NiOIInJQzzCBzaGQfZdqwAAIABJREFUTDKBJPggPo+WXYDrhJBMdCId64WBJAq2g4kpyo1GUG16qLRcOBx5Y5QatmA7LcWgjSVmzGFEU1uXSyXDIhs3EG4lgzvI0OVPVqsI6FAVL7WoMuAVj7nZv8/w3VWGztG6GctgeGjVS1JNYNBWa/nI91LOFxibLGPxMn4HwKZNRfzlsUfw1BOPC4t8151WYO89d8f8uf3wpYcfgIyCGqmfqZldF2HfkzXmTNqnitua8kOX6ysA2G67/FrXnhpQXI8/3PZT0cXvyifQmUlgbPMmkZGmhSurMZyzZuupareQ7exDsdxEre5j77cfjaF//Sw6G5WXAKoGDgKmJrtpUZYZkhllgTnW6BuIeQTHUNBz5/rKVdWXRZufzfXW43dmUorLQMTlfeVCF0ctSbR9MPehFLcbPI9CwlTfrPzJAFBW2sA1z6MoR1tLT8r5MnXFu5qkLtUqCDxSRUCF+wxJBEn9g7Bo9jsUjWHQHAnBpbCTdDp9xNiGpsQqEz8eS3CfCTGUgE4pXdNH06LuP1/jBcRRNYlksQImtyM/i/tV521xrTJ9NFxbKl5Rtn0pVRwy4BguHL8JDpCZ0TCazJBDbI2Fgn3znFtyDVNOGFESrgMtdQFzXj8G/xQ1ikbUdxDou/N1fO5IXKOQsmWx0sQfXg/+aOziRTQxQeJFvguVZBoLz/kkVt96G8qGh2bIx4vr16M/1YlURDm8sT3DAIRgLlrxoRDKpZIoxvH74KQI5atJqGV5naJXdJXkc6DbAcapp33E/9vqB3H8yfuh5pUwXnAxd2kOqTmbYBtDCIX146Z6znrOmBmz4j3pE3iND5PsSnex+QhTP5ra4jX4JhnQfNB5k8dRr1CKMYRsvA+V8QRGN2RQGdkBHzvpS2iULNXDb2v3/bcAN6NKF3z+/yLL3Y6znnkLH46615TxmDB5NHYLD911D3ZatBj77LIj6tMNRJlttSNFUALVo4JKAnZ22xbAJSxSdudb820YI9FhCnVZpMOtKGRR4Btk7a4DBPtIDNPTNcRSOUSTzBCr+NOqn+Ha6y/CVd/5Z/QvrqA2uRoJyWDpktVEKBwRhibLjaIcJweolhXdy1V3lSnlS1NOoiwPsOnm0LKTiKbm486f3YawATzxl4fwz+d8CKmeJCqmi5qZwoSdx4uVPH563xD2OOgE7LZsLxRGSujryIirWihEHWWWxJnRWnB9+o8r4CJxjzavBAVOaBgEtOAekD/agiRZ4GZKpuwVKs6HyoCIrRTN8OHLAsv9KQEJMvopGhQym5w8RSTcRCrJ0rOJCH3mURVFOMOiFWNcxvp8Pwy74aFcaaFSdVCruwjHUhJEs0/fLgGsvyYKVWi3t9m7YCZvkV9pxvpL/hQNel1CV4VPsVWVh6kt42gLGTU5Tq8FlLCMUJ7U41W1UKw7iGeySGSBZ58ryijgQw89iImRzVi+ZBH23WMXMWMRzXSHkxFqm30EA54Bj4wVDTqxi7BMAOi33Iwor2379/IqAe2rPp8+g79pPPDza2CZFYRNW6YKqA/ene1FxIph8/Awkuk4QjEDsXQCY9NlNJwwDLMD+x79doxc9ll02ool/Vo3kmKdsA97qohOIw3UXSCbh2gsk2zHsr0JVJo1UlyQ6clhaHwYXYkkEtUW0HTQEpnRFDBeVuStngxsy0XJtUXdMembEpwQ2JLs+W4eR3zePFSLYzAIHIgooIyEUGup8m6lVEZv/wDKI2NIRlUP2aOXt+8h3ZFDaWIKuXASTqkCK59FXRTvoihYBs656g+YjioNqS+ceyRu/srd+Mz798fCJCsfqprglqYRyqRUMFZtAJ0pFGINVJwa0lzzm66MeFkmvRdSgpexeFasUserJSzccUdGjECjBKSZmFnAODkkKdiNMmILaXM8DD9loui7GHY8XPLjxzHdAr70+RMRs3x8/Yr/xKdP2gsrG0nkYjmUN2yQc5PY3HNQKU0htXAevEpRgh+ulaolySSQ9yZvWmZcnL/nGmFJEMOxbpNkOZcCWwaqLQOlcAaTsQ7s/IVL8dcbf4ayU0ehNAIq/S1fshK1CiWG6/Kcivwt23kcXaOWfTYj2TujGrpEKntXXwIKBhoMOCqV6oycr/HR0/+f/9SaVfink/dF3S1hYtrDnKV5BegYgWklA+9kW1SrZA6dLFchwqnRF02Ceq03tHqK1YKi+pDKLESIWoYri7/bdCX7iltJOOUknOI8bHg6ho++51sojMaRTae2YRa+5qN4w97A06eqUDQSgtH0hDD55EMPIxMO4+C934RWpYZEKCJGLLKABgGQEgVRG7PqlwB68Au+hvwRyRVZlmUEGWy8QV2/CTPGqJiAHoHFZ6Md0KkAGIoC0bDIh06VHCRyTUwW/4Zrr78Q++2fw9FHz4fdGEQqnxemKB/+cCYDcW3gg2Dzxg5A4iVXmkxNEwazWKMmkXgIabjVOMKxJfjdjXegK5PB40/ch5M+ejRS87NwDRetcFr04V+sd+F7v9+MpXv/E5bP2wPlsSrmdnfDadZhhWtouBUhAbsiqpIUMqTqCDdgmmWlJc2Jhxm1QnWAUsgLLpWSP2VuFLQS5RrOlkxZQOEcLaVdw0L+88Tkw3MoS1lDKhlCZz6GzjSXzhYamIJtT8P3bBjhJFyrF3aLcq+cJeaPJy5MnmTPllwf5qzM2NoBV3eq5Mn5X7S8toZ+HcvoHQZho9x/QUl1mwqp3bRhRqKSncczHQB7enVgeHQKDz7yZzyw6gEsWbwI++61O3ZevhRdBEfqd/sthE3l7ywxVNtNLHP7wY8CdFf80LuYod+i/NDpgyDfw/+gT/uKD7hHMsI07vrJVfDdCcQjTWRiEbi2g3S0E05TqaKZlg/HrCGWjovyXtOlulsO+x12JMb+/WJ0NSj089o3x/ThZyx4lBDOzgOGxoF8J1pTU9hUr2DxbruIQmE0HkW5WkShNIkddlyM0cENyNFhMEw2ZQrNyTIyjYiSwMxYQEcCTY/3YAvhWhMh3rMxWr26kKh8bASY14PC+CiS4ZQIu5AtblcrqHotCRy7Ojvh1hqwGuJgIva74UwSVaeBKGfH6+r603cg19+P559fj949dsYD9TFgQT/OvvAXWNkPfOX978OChoXQ6BSibP8wmYqHgZiFyvqNSKW6AcvHcMKGmbLQTaKX3USVlTYzCiuSxth4EQsWLkXdAIYbJdTLJXTaHuZ25dCsDCNCP4VqFsj0KefGdAjj9U1wUgaa6QQuuPJeVHPAlgqQCKvirFcDrv/q+5AZLKIjQgtWB+7EuBI56u0CSlMC6vFsSsyx2N6QBJOUgRneNgFdrW9uSHklsLVleXWYLgVvaOaTRCGUxWikG8s/96/46403omGwujaOhl3F8PAE4vGUALWsNeTaBD71bB3T2pmKgGy9MkPXRjVc0DXXQEbYAlOfNxjQA2EZ6W0rIwxV/uPTTYU4nngR6VgHWuU0vPIcPPuIh/cccx66Myvh2kmEfGbn2+sO89ofwr/nO3i+dHCSXmfNRi4aw9Da5zH8/PM4+tDDEPUgTHfeRErcQ1UUVFFS/U65rm2ztRnY8VKKjSXfRVtDprwBB8ohNYKz45KhcwywHdA56udKuZzjURXbQLbLRKIDGBn9K1Y9ej2WrzSxbFkTjeYQUrkcWoEjEcUQKNrAshW1uV8J0MVchtMGMi/HGVNGwCk41Ris6CL89qe3Yk53D5586iG85ajdMXeX+WjRSSyaRtVJY6jVi2/fM4wd9zkBOy3eF7XpJhKhGJxmFeEYM3QbzIUlz/PpVkZGLcfIGjAMCiMR0KkjrjyFZ2C67ZoKC9hnv0qJHLX3Cg0jhFhEza26Dp2Y6PzURCzCCRcfEcvHQLYTLbLW7aoQ90hs4UJMuUkTMYywR+8wIm/CbjhwuDgZFNqgghjLfaoI/bKALqXpl7Qg/9e3qCpQBADezj4O9tyuusiI0Q+FUWm0EE3nsG5wC2779V3YODQiIyb77LMPdl65HAvn9CAWEkUDoFWH16iLwxnLpTOx6sz+/4GA7hZx9/XfgtMcRTrhoTOdhNfgPEEK5WJNWnmORyObElL5NFhvMawcPOSx58GHYfLKL6GTmsjbsbVYdi2MiDNdcdM4fMeEG43jW7/4A/5mAxMuhED4va99DK0t40iR02XXccPNd+GxQYDdwloB2KcfuPS4AxDtGUCxOIKG5cNsOeiMskUZTCUwsOaIF0e0uGikY2hZBhqOB6PaRJIlAE5EZGNAhkI642gUKxiIdwDVGpDLoExXxN5u1IpFJMJJVUmgaII8uHEgm8BD7hTO++5v4MSA8045GnOnPew/sAPsoS0I1eqI9HQCxUkUWmXkOvsAN6X2H6oqXla9Jg50fiqJeE8PNk0V8f2f3Y0XJoBnSkDfHgBt3ee2gMQW4IcXHAkUa6i1Ishke+AVajATfACbcFIhjLdsXHXtb3H0sYcjme/Fd6+5Ea0a8MVzToBpUynQgddoIE/DIPhi7CygLtM4rvh9SNVKxKB8WGwziOeBztDtVwV014ijaOWwxerETp/9Ih66/no4FtnqJJXTxY1ripoSIFjHY7OaBo3AfVADOltbvB+lnx9Y1DaZqQdz+9LSeWMzdD0Kw9KSEjjxPZqlqPI7AT0caqJZthDzVuDph23st8tHsHLxIShNl9DXPQ+NKtNAtSD/X9sI6JTO5JfTqtbRkYyjPDqBVffcg3cefiQGOjsBmxHfrLuaSmUCQA/ESraaQd22nU5zEoIryzMs53BAn5uyXEdTKi6WKvlvBej8UI+CrggvMNEaBzaNFBBNldE3h72pjWi5zyCSHkZlcrUijYkAkSNWqy27Ls5Z7OO+IqCzfCXBmAJ0VR1IwatEYIbn4s4f/xfm9w1gzdonsHhlF/Y6dC+wM+bHU6i04hh2+/CV29Zg5f4n4U27Hg7TicAuu6jXSogmWojFDdjMlMnkZobO8vpMhl4JBrOCHrIGE31NZ/6ufKdlJKVNYlGIN1REIPHFbaLlVOH79EJ2kUqxTx5GnOQ6Ar1LSA4jTs8BpMFAqjBVQ4EqYCZ7h/wuVLWC45iSlQthzYQViQhzXU1nzJbEpf/IO+F1AHQBWAWzbW02dUHagx7qmjc5kpPN4/kXB7F+cBgvbBzGi5u2YP6ipdjrTW/CihXdiFqyhqMyPY5MLIQUBXMMD4lYBI26kkd9wzJ0t4j7f341TEwjFXeRjUfRrDYQNdIieiLKZa6NulucAXQznIdvdGD3Q47A9JWXIN/Y3pI7pRcSmCgU0LVgMSbHpxBNZfHIlo34+n2/xyMbgM4EYEwD11z8ISyIplBctwHpgQ48ZRXxjavvwOWffA8SG6ewMjoAFCqohUksTcIZnZI2mXxjw1uAHZbBf/YZGDvMg18voxL2kejMw7YbSNZcoGaJSX3Tr6KRiaLuO+iZvxDYPKU4RrUykM/CnphAbMECeMObYcZjbHKjtHkUmVgWXiqGd11+Kz7zHyfj3793A055zzuxV7IP7qYxzElnYVDzvlyAETNRjfnIJzKwnxtDjBypfBRIWCrgMDx4YQPTrGBGE9jcasDp7cKnrroeG1iIaABfP+WtOLhzLjpHJ2HVbEy3XKQiSSRLDpBOwclaeHJsIxqpKHpyvVgS7cXU0ARqnFYxfWQ6M5iqTqMVcrBw4VysefwJDGSz6IhEMT08hKjvIceRNrummCnko5DXIeVO9sp51zJDb7wqoDfcMErhvGToO3/6IvzpuusE0KNhtuEI4pTeVda7BOt0SgnXUBCnVCgIP8Xh/LXPcvysZr5MybCqQkfIYCJBSIhvKKAHi8YMO5qZkk8DDQI6STweIiELjWIaax43sXL+u/C2Az+BDS9MoCNPVVyy1BP/pwG9QfnESAitagNZZgOVKv7461/j4L33wc5LF6BVmgV0k9HhzBxwgDhSemxLKbcF9DCZmArQKRFItjedfMRnl7KBMUbYhpTbRZJf70o6IT7WD21GR1+/pApsg5nhEjaPPYZkZgzxxGa43mqsX/9nUVmiz7EuCXHcJ5JOwaO6zyuU3NmPkpq4PB18MBhsJOBXyNLuw+3X/QLLFi3B4OBamPEajjj5WNEw57hIuWlii9eDy+94Hql5B2HZov0w0LMMTkOVva0oe4gGGs2aqvp4KkNXgN6EYVZl4XBZcheakS4pq0hcgZcvJTAGJnSGkjjIoTKWKhOz/WTXpxCLGUgmo0gkSWYxYIaY0dPchIpXBK4M4siBLveFgo3CdB0tWzHjwayEtztH0DhLzn65x6qKWjdC4W3G4mbIa68voM8Gx69czyfJqMmgI5bELXfcibv+8Cekc93Y78BDsN8B+yOdUeJOyThlbCGBqVv3UCtOgh3HfDYtPvV6SkB/5j+05G5PYNVtP0YybkvJnc51tWIVmViXBLq8n0nUZYYeTkSk5N7yElJy3+uwt2L6qq8iv509dLkBWko0Zn21iFzfgLhGPt+sYGxlP075wjcQbgJ5E+g3gW986jyE1m1BoieHxxNlXHTZT/DLiz+C7sFpZLc0OFsHrJwr5fXamo1I0O2O7SeODlaaQDJBdhrq8RA2VibR0dUFq95ErujAnBTnHmBenmUAFKenxG/BbAaRf1cHMDUNKSelknC9OkKJOPxCCUa2C4jngNFhbOoMYyoTQc318O0v34CLTjwGKwYWwC2XEKJ/teVjessgnHRYZvDziV5gugI0Ka5Qh4iH5LNgOWdqbBTRbCemLQuFjiTe/4WrUV8IpELAj08/FR2TVZiVEjrirHZ5iLV8gJXuRAxPmBVcetsdGAkB02uAP55/Mnr9OFrVGoyFfXjLRV9HLQ2EasBlFxyHqy67DYs7gA+8/U1Y0t2NDAN4Suw26moY1OPIZ7A26AxdJkWYoeMVS+4OYqjGujAe68WST1+EB6+9Vkru4VCVsRBqNZbSle4+gZxOg8y4hYQXComwEdchkX2lyVMwC0/Zcw3osi4FcrxvMKAze2NmzrJQVNWQZNFVvXky0CPowPNP1eAUluGUEy9FeTyJVCyGWr2MCL2ThRD3f7fkTkCPx0Jo1RzE6CPsunjq0UfRkUhi7512QYQ9WvaWhYFOQoYW9tApZJtKUVsKNTM8QP9kMmlZomEpinFlQ/VpyOAmCVNK92yXz47/K6anCYT6gcIWD77lI5n18cTffoMrvv5JdHSW8f4T98PKlTGsW/+4sIHpbMZekHKZaohtIGewXxXQBWx5H7DnznJzAn6ZWXEnfnntTdhtxc7YMrIJm8dewPvPPZV0EdGArzU9jKEbq8Y78NRQGJ7TjZ1XHoh4vAvxRBx2cxq+YctDQ4VBIwj8JCQy2MurSimNxkMkhs0QxrToSiBBKozakAkrxPaAqwhCAuhslXButIFo1BPfc/a7OMbDz1AT+ZRAorAEDR9slEoN2HW+j6W1jETk9TqNIMjdDfwFFLorcDdNZb7Q5uKmvteAIfx3ydA1YG8bCb603jXTRQ+Oh4BuJTJYv2kz/nT/KkwXK8h39SKRziGTy4u9ZgcXZ7eF/q4ccskoypOjcBtVdOXSyKQSwj94QwG9NoaH7rwB2bSDSKgOt15FeaqEfLIX4RCrN7QODsEPNxBNxTBZrgrngYC+x2Fvw/S3r0C+qRS9XvPG9oqVgju8GaF9dkV1cgqFTRPIrliKR9MtnPqvV6IzCkwOq6z0rh9fgo7BIgrlApy9F+IDH70IPz7vfdg5lAJY9bdM1DtNbC5NoasCZPv78aI9iZ6+fkw+sRY9uU7E5vfiyaF1iM7rEVdBe9MI9uxdAHPChj0yitjKBZgoF9AVT6NWKss0RcPwkOzpgFeoIjfVBObOweb6CGKpBDpKLaBlYnrtOuSXLcZUXwbPlydFn6E7msZiM436yARcw0GxUYGfMJHv70KpXsZEsQwznkESYSykDTFHQNe9qFSI5vZC2QPGULFCGMtG8d4vXIGJbki18DdnfwgDdSmKI5+Nw2KFrFRGiNXabBYPhls46es/Q6UPmAPgpne9B0vLXEMtFLpTGPiXa7D0bXH4G+r4zr98HOd95Hug79TXL3gn5sTiaE1MAJUqUhFq/DO65mSInmNvL7kzEXl1QK/FuzER78Pi8z6PR667DnXKPPtFMRfLZCjYppIFqfoFj6GI1zgOxsfH5HdktzNb1/K1BHQGAa1AR0BPUryxgC6SrFUFyG5eyY+K8xMjIROG04HaZC82PGvgQyd8EeXJGDrSA/BaAeOeIDfDSn7Nj9Mb/gZdco9GTTTrDkKui3QkgsLIFjz/t6ex67LlWNg7wKBawJb9G2bpUgILuFl+yFUjhG3J9eyIm2Jjizd4NIJwjKQLtr7YQzaQTEQkKGYLm201Id8F67tr+gLoJY5GJMNYv+k53HTzf6DRWIdsvoLDDl2Cgw9eDGAzCsVNAugSLDgOIrQpbTELNgT8/ltAl4yYr2MEEYdTdmD5adzwgxux9y57Y2JsBI/99Wmc84Uz4PpVmKkwqm4L01YP6r0H4bZ7B7FlSwhv3v84WNFuGeUo1WhzSDBmP9aE4XK8ixUgxg1cKGoynqWcyAT1gxKzFLiD2W01hkIwV3bGjkTQ8oCRoBJtobeTr6/LIJjr8YEjCPA+jgNGFJtHJoXw1nIJDDFRoOMOKpUyKqUqMlzIAi0OFU8pZ0FRsiO3ImAGi27bNjPu0sveZsrhtd3Uap8SB6rGeUC+1MHi1kV39flBLYOLGEcTQzGsXT+ISs3Gyl1WSiD47HNDAubc7FoFI8ObpMxOtnppcgQ77rBQSHIhfmigdPZGltwfvuU6xCJVRC0bRquBynQZqUgHfNcUsY54MoJICsh25VCyqYoXh+NlsdOBh6Pw/W8iRxnj7dnIohopAbk8kLaAtGJuNeFhYucBvPO0L+I/Lv80vvTVK2At7sYT94/jj5dfgL5MDk9Mb8K/f+M7+PYFn0AH7ZY5q9aZxtVP/wl33vcIeovA4+uB6eXAyARwzsELseqWDfjMv7wbl373ZhiLgI1bgKUdwMWfPANGvYl/u+KH2FBTxO3rLjwZOyxchLOuuBTrK8CTg8BhOwE9a4BPnHk8zr71FhHt6n8B+O21n8V6BmodaZz9b1dhkhogbNePA7/4+gWoT07j3Iu+j6X7JXHXs1URIbrnpovwgdMuxboQML8f+NThR+OfdtoL4eFx2MUizFxG+DsE6LIZwmAUOOWr30ShF4hNA4+d/zmk3Rj84iSMmAu3MY56vSBiTLVMFoO5Tnzg8m/gySowpxu4+SMfwL6ZOcBfnsdqo4UPrr0Xj68poT8CXHrKO3HXz+7A1Brg2stOQrRURbhcRj4Wg1suCqAz9Fel9wDUZcElu061jF6JFMeSeyXaKRn6cvbQA0CHV5Bx1oULd0SlUp9xcEuxigIIa70wNSUrAjlWlIOlpoXWuFeEOZIzZzUIxJn0DS25Mzun0QtXAadDmPNcbA2PmXcSRnMO7v/NFD7x0SsQ8ebCb8ZEDSwaToquNT0+gkro9jxOb/h7uIiRs0Kyql1VesJdmaSI9dzxy5uxbN4C7LPrHgLoYcnUDfkR2iUXYBNoWi7Ilp0B9DZCHPfPqM51PQEITlyVKzWRQWWJJpNMI5/OB2CuIlCZD+UNyuyQJgSmD89qYvULj+HW26/BEUcuwxGH74hQZALVwnMIhQrSNzY7OtAaH5feT2c3NQtI+CCpiHOSL89yl9lS0eVX0CqZqRWFXWoi4idw/TU34IC9D8Tk2CTu+cPjuOiyM2H7JURzEdR8G9VoF6bjO+O2P27EVDGLQ4/8IOpeVsanbLeMrq40quUpUQ403ZiICCnI4jRFPZi5nlVKC6a4A5Vy1TOjYE5IsJWkOJWZx6IRpNMppJM8zWFYIbaH+CAm0Ghxbp2A7aHe8OHwXqa8Jedt3SZsp8bpbYSjJMfF4FQZTlCcRRFjpAsRiEZ4/GzyENqycvU9b804/+9z61e61dtc4QKNd83wD4YMZ7JnfqIi5s2K6Mg4YCiOSsORTCGTI5EPoPsvi0EvbPCRzxqYHKsKoI8ObcQTjz6IFUsX4aD990O5WBBt6jc0Q3eLeOAX1wjLPRZuIGGZUnK3vIT00Cn3S0APJ33kezpQaTpoODHYzSRWEtB/8F1kWS7ejk2kMJhRktRksI/qIY4s0zGsTbfwqcu+ie9f/C+oGD7e8ulLsXAHA6kXfXz5gjOxZJ/d8a6jP4abv3kezGpVRkRHoh4+8oPvYssU8IsvnA2jI4P9L78ULATccOrHsagVR1+2E242jp3f/ynM2xFwtwA/+O5FKDo2zrrwCrhpINcA7rzwYhTHJvB8xManvvMDhBaGMPiwi/Xfu0TqWT+fWo3vfO8G3Hb2JxGut1Dtz+Dkc78slf2rv/c5uGUb//65b6C7AXzmk6eha9l8vOMTF2EoC8wdAKb+BPzi9gtx3OVfRmEIOG5xCp8+8jjsFs8j2nLhJmKo1puAbSDS1YV1YRcfuOQSjOWAfBVYdcb56BypKiXLcBN+qADfasiUxeaGh7FkFz70lW9juE/Rc245/WQsHipibqgHU34Tu93zUwx5QH8V+N55H0beMXDlhT/Cpf98DLp8oINTFnU6Q6oRau0CqgSR1fNnisnUqwN604vM9NB3uuBiPPTjH6NJy2J3Wrg3zNAjkbgaV6PsrKO82jmqxgy9WKRnCkFdMZm1WU8sEpF7k/GwdqqTkPyNBXQubE3Y9QbikU7YVVfs5Rw7ilx8GR64ZxiH73s2OpK7oCs7DyEjjIbN4XsDYTMnYhBMAP+vbrJ4ByqHDjMapyW2opyznR4dw8jGQaTDMRyw9+5oFJvIEBxpdDFdFVUz+lD7OROVwFqQmr7i2hOLKUEE10U8kZBsfGR0BJuGhsQ3/KGHHsL8+fNx1sc/gYV9OdTLPuBwNKKJJjPycFT6oiQ83fKb25HMhXD0sfvipzd+DcOb7sell34Cmzfr7wfFAAAgAElEQVQ+goE5SXjNQmDBue23oECcohgyxemx9+xu5cpEW9yQGUaz2UJY2iicx2ygq28eKlumcfsv78TuK/bC5GgBD656HB8+5UT07dALdEcxtuU5xHoXYLQ1F7+5fxNeHArj+JM+jarXiUk61VEn3K0hFlbM1JAbg+GyvM+yvguXdqQGe1UULiJYu0qExaSYBg9d6c4zO+e8NMGcQJ5Jp5BKJZV+NBpICk2PJioOqlUPtbopeuuex7JsWBjgAoQk+piOSCezJyufzf6zw0AjkE7WGTinPoKKgZoLV1u7tnpQoAnm+rfvCVBZf3twEMxRBOORBFqK6lBvemxyEsl0GqFIBOOTk2JU03B9tPyIaPyT21a3W7AbLQwNb0aj1RSznHQijoHekHjxGI6H4Y3r4DsNLNthEVzqMwd6RG9Yhl4dxb23/gj5rId6ZQRRw0csFEWj7KNUqIraIAG92pqGFQ/DEb38NGp2HHsd/g5MX/9DZJtKjey1buzNyn3GGW8y/lsGQpzG8Bw8EW/gi1+9Cj+96EsYnBzH8OIszv+3S9HjWjjvzHOQ6uvCBad9Dr/58hdhj0/A6Urjo5d8BetTivn+6Le+gufGhvHWn1wllbYdVwMPfvMKxCbr2Fiewlk//x5emLCxKAxcdskFqOfjOOGMLyLSBfTZwB8+dTHC1Sa25EMozE3jzad+BgMp4P6LLkPSsLDXGZ9FRw9w85cuRqlZw2FfuBx+NxC1gSs+/0ks752PxqYxfO3sf8OV37gYL1TGccY3v4OxHYDKBHD7aadj7sB87HPR51lVx4JB4I4vfRo7hhJojk4C2STqLbp5WmCeOtadxAcu+xeM5IDmBuCFL16EuRUTPquNnXEURp9GLMlKmolmNI0X6iY++f2rsak/gspoE78/9xT0rx5Ch8kUP4QVd1yH55PAygbw1TNOxjcvugE/+PKpKK1dh/nxJFJcA8ollYWLEJlSUGQ1VMRtmCx5Dkz2QmiF/Apja+yh28leDPoZrPzk57Dqhhuk5B4yysikE2g2DaRS2RnNdq6/Mwp7nieVvGqlLGNrbOlxLeeMOtuUDALCYk0clWBApF/fUECHi1q9gK6uHGpVG16TohtZdKdX4o6bnsaRB52O+V2HIGr2IxqOS6LnOA24rTAML02jp60MiF7rA/WGv54sTkqhRpilUnCoKaM88XAIzWoN5ckp/Ol3d+PYI49CX64T2VgM1ckKcktT2HDvRizcfQH+un4jfvTzG0VrnB7fLNXsf8AB2HmXXXDvffcim8th1113xd/+9jfcevttAuTHHncc+vv70azU8MDdf8TuK3bEwgXdCJme9IsTqSyMUEJGkR7+y8OYt7gD0cQUzjzrWBz2lvk475wTEImWMb35eWRzFJRpV4mbhZ8ZsqNIUyr5xa1NGCh7RUZ8E1YkjkarJWIr2VwHRl4cxq0/vwNvP+w41IoOfv6fv8L7T34Plu25BJXmKMreGNJ9c9EML8KjT5fx8JNVLNzpKOTmvwl+PA/On5TKE0hGFAch7ERlcRCjH5LhxE7XkR4uFwEeKyNi6Y/zYbVMWBYfkqqoDaaScQFy9rL4anpBE+j5PfFho7dAo+mJxrob2JVSLY9McCUIo1TYKJus1NhUW8lyaYGpSv4KsCUXVv4DAajP6lsGwD4ze62FerbvTiaYy09QcleseSUnrAVkYnFahvoo12ooVatIZrNIpFPCrmXlgTULViJWr3kOjz72OAY3DaHVchCLx4WxS738vffcDQvnzUF/dx52pQSnUUNvVwdKxYJoU7+hc+huEY/d8ROkEg04jUkpuTcqNtgWZ8mdzxTn0Kero0KKC8WTCMe6JEPf47B3YPqG65FhYLIdm8v7MKJAQrgxNQeJVgi1RATPdpn410u/ih+efiESif/P3XuASVZX6f+fqrqVc3UOkxhmYIY4w4AEFVEXFQQDKua46oIBRUFFTKsYVt01YVh3dRUFVwVhDYhZEFDizMAwgYk9PZ27crhVt27d33POvdXdKPr8xX2c5V88Y7fdXbdu/L4nvOd9E8wfkeWJL7xIiauZAbjysx/hXa+5kl9c8W785TqpDWt4wkveQrUXEh244W2XkVw+rOpk2XVh1u9ocsNlHyEz3yK06XjWvvgF+Puhdw6+9pVPUE4Hec27L2XKhEwR7rzsSnpbAWq5CA9Q4vX/9SnqjTahzfD1T17CR752NR/7yEfwjc/QSod5/lc+xoEaLAtDtASdSVgVhVQJPvPZD9K7YS1HvfCljMWgdxn87qKPMn1gknP//fME07BqGm764AcYKjQI1EzIZWh3HIzcIIV6hW3Ued2n/lkBPVmDWy96L72TNaKhMI12hWBa5nFEMTTB3KE5ZpM9vP4LX+R2G0ZSsO1D7yN93x4o+iAR4viffp29URg8AMeG4MNvfxmBfInl4RgJI0hn4hB+sXhWz2fXJlbdMf8I0A259n8B0GVsTXroB0mz/rL3cd93v6sZehfQhVsjc+hCcFMfeA/Q9XbqdDDNBqViwdV5j4skdNT1f9eZfp9OwXQJdSL/epgBXYiEJtGIn1Q6wPi+GY4YPJ2Z/Ul23mvw2pd9gIi/l047oAcgM8syuyt67o4tWZCqYD5+Xz6ZFGkSEVcqA1pNcdRpqyqeiJQ4rRbF6Tl2b9vO85/1DObG5+mJp+mYbdK9EebnGuyrz7Nl7w4llMWlBGPbrFy1it7+Pvbv308mmyUWj6msoJTdR0d7lD2dz9cJ+wzu+PlvOO6oI1i7ZpB0Lk65kOeOO+9h/1ie3oFhjt1wDI4/zw/+5zNs3foD3vuuC1g+5JCOt7BqeYygsMQfrejrZuiS+QpeSuarQgieznV3plvcwCSrM0Iyn+OWl8WJaPLhvdzyP7/gpGPOoFqw+eUtd3L5e95DKO2j3pkh1mepxORsIUi5PcRv760wWe3j2CdfSLRvRJWqZvMTZBMhlZ00LJG2lZtF+NU27YDrAy4TALIohMLSXxfdblPH/KRfpXOfIYNYPKKALpRCKQiZtqXthHbTR60o6C4OfpJ1i0O08ELcOUMFbrmOOkfuqiHqP/Gw1sKl/NlSq9I/tTFdHDtwefXKy/E49l4B/JFTDn/F0yBg3vGc8VThTj5BeBr6Oe7nCfu+Zpoks1nypRLRZJJYMshDO/cTDEcIR+I8vHsve/bspVAsYQRDJFMpXXSmp6bIz88x2NfLUWuO4NSTT2J0uJdKsaSBq8zZRsQK8jCPrf34Pz6lpDjDV9MSa61YJWBHSSWyDA8P6xz65PwBAhFjAdBrjQgnnXUOpRuuJynM7MfwagU6lHwNorEIsSYUp+aIRePE1q3iTqPEeee8j51Xf5BI1WYq2KYaM7jkQx9m3IA9QRiKwvaPfRVrYp4D4RYXf/z93LUbzjohwTde/15qhsNT/+P9TO5rc5IDN73/44w4MbZM7ee53/lXygasrcDXPvVpds5P8LarPk1J+Gh++MOVnyc228BqmlRHUmx879swkxCdhjtu+havfsHL+dwHPsiRsSzzhsVpH3wnMz5I1+DaT32ItYk+WgemWRbNcXDfXtrLcjzzsg+wZxASLdh5xUfIxtJsvOqtlA2HwUm45ZNXkZ0ogEihGj7sWp18pU5s1XImUkHOvfQdPNyBYwbh1ks/Rny8QNuxCaVCTDcmSfl9JCaq+AdH2NYxefVXv8zYCh8z2xwOffJdpLeOEffFaQ6niX3004RXwZl1eOczn87p649jfMsDrEikCNk2jUPjRFcsg/yMO88r/iXKK3pkhh5s/WVAl5J7JZRj3JfhhCs/woM33KCALqS4ZCLK7GxZWe5SNtfJI6kUdt35HEfJxfIMNU1TEwo1hhJv+HpdnzGZgpH3ytoq7z+8gO741Wu7XivRkwtTnuvQLq5gZl8PzzjjUpLBI4hFRCikRVuiJSeI4UurabzmMd317zE8TP9X3mK1LQUT6T2KCYQcpyx2QbEkFIYtfu6+7Q5ifoNnnfVkjBbMTRSJBEJc/5MfcsIzzqRv1SDie9+1B67XoVqva7m9VCpptiQ3gfRjxTtXfiblmb5MD6mAQWlulvvu+xW7dm2hXC6RL9Q54siNvOBFLyPXn2bPvt9zydvP4YPvfzEXnLeO4sxmMKfJLBvGKQm57NGmDLp9c8kAXavCP7F1lLKREE+abTq+MFZbZn4thME5vn8/d99+P5FOlvKcw3Df0TzrivfC1C5wpiA0yfjUAdKZlYSS6/nZH0rc/IcZTj33n4iPrMUO+Wh3TEL+FkEhpEkm3DFUfU2ibEslWW3EC8zwfIUFyGU/5QGJJ2JEohGycSHNuWrzTatN3azruZNouN0KKnFT7kvVTfBbOH4RtGnS0TE8G5+6oclcuWfbK+I2jivzKi9h3Lv9ue75WrQwXSTqeWC+ALRd/fJuMPDnR8v+0n3eBXTBbsnM3TjEy9DdcINao6ktg0xvL5bjUGs1mZiZYd/YAXp6elVlbMf2HXqPbdiwkb6BnHI1pP0gDN1DB8d5YOtm2laTkzdu4MwnnU4pn9fANS7+094I4GErudslfnHN58llhDxZEad5sBziwSyZVI+2iaRFMleewC9GMuKAZ2So1EKc+JRzqNx0E3FxjnsMLxGWqQZaNBt1huM9kEhCrcJuq8yOTIerPvgJbrn8X0gFs1CtMFEr0h7M8twr3s6ePqgchHvfeQUbhlazw8ozFWjynk9eRW2iwbfe8R56V41yyvvfhGXAD9/3KZZX/Ay2QzR6oqy68nWIA8PQBPz8ui/R9Du8/l1vZ9LXxJ+H+z71RZLjZcLRFFVfg/sGHV5w+TvJhn2Eig7XfODDrIn34i/X2Fue4QWf/hdGTxziwTsmuek/PsbKYIpYsUnCCui1b6/s5ayLXsvMgA9/3mHz+/6N/Gyep33uw8wBK1pw279/gcSBGYnoXU10uZFSaQ5NjjOXDvOGT7yffMoH8w7/8+a3cyRRJZZVfU2KMZuPX3k1/37RP1KrNmDjWv7h/R/grriK4vHtCy+if7pBuNnhQNzhpT+9hqkiHL0Ttn7/w9x+w41sWLWaSMPEL0TUUtFl9kmPXOU4HwnocrmDQpi1zL+YoVtOWHvoE4Ecx73/o+y68UZqdoOWOUM0EqRWaxMMuo6EagQjBlaePayYOsViUc3QTQl+I2FttcpaLsGwrEHi7rfUWOcwA7rrhytTAY1Kk4hvOb+7eZ5nPfGtPPmkVzJ7SJxwmvhVZEbyBdHddlmAkk6I0L87hv3YaUGP4Tn8X32LqvvIoi+lHJldFr60ZHfCrBTGuPhbN5rcfevtrBgY4dx/2ER1Gg7sHuOhvbs5/ulPxtTJr47rjKRlGBFSkRKwkHpiSrorV1rqehVLxMlmI9qqkHt1brzK6uUJDhzczZYtd2pZZ3BwJcnkCnr7e6mZDQ5N3s+VVz6Pb3/zPWSiB4kbs0Sdqqs658gS+OcBXTJzOS6Z3ZaX3Kzd0ru4jymfT1j7ojSl5hRShvfTrpSZPZgnaGWYPtDgmFPOAyEOjsSxZrfSjhwi2ivCFkk6Zg83/GaG6397iNOfdwkDR29Cau2xhAjNzBGUwKHjArojWmUy/mtIsbhNVowvmqZWSuSchaMRMpk06XQM2SNZqqsdKJZKNMwGEoDJTL+qM1lBwsEhdyzOL+DtOtR1kP68CD645XvXplTaKgLkMmYpoO5q3IvMsWtI5JXaF6SUu3xyKavrwLq3HRdoF7TxlbDz2AFdLHx1Dx8B6JKju9MUOh8fDFKs1zAiEfYcHOPOe+5iYGSEkzZuZHzvXjUQWnXEEYyO5igU2xpMilpgKOQjFoM779zGfvk72+KpZz1F52uDhpACDdqmq2F9OAF9y0+/oz30WnmCoGOTCMcV0A1/mLGxMWKJsM6hR1Mx9TZw/Cmq9TDrnvgMKjf9kLhYbD6Gl4S6gXjEHc9qWArs7ViIZl+CHb4Kb3rje/nZJz+JtWea4aEVquNcM2wOxDuc/LZL6A3CdsmkA0nMTpV6NsIhp8ZFb7yEHhNqHZgfhs9c/TmGKtBXh0TFYiZsc9JVl+MMBEjP23zz81erkuTzXvZmmilwirD1618mN9ck2fJTdpo8PBripR98B/mGRWsC9t10LcUd+xns72emXuK8f3oHBdGHGYavf/GLGNNl4tU2kUqLZevWck9hjBdffgWdHqiOwf1f/hyxVJpjLn4V8wFYnYCbPvU50nsmiZdNmmZLjX4KLYvJdpPYkSt4yssuppqCiAk//9DlLLf8hE0TKxHk9voM733PN7jrK1dR3TfOpFXiTVdfy9gaOCjHLpWIj7+DiM/gkg9/gl1xGEzCiofg6oufTcoXIC3995k5UmLEFI/hTI7ji4nnuBh6ua0RHTLydCqkh+6THrqa4vx56deuUty6K/6ZvT/6EXPVPJXSQdUfEWEZn89QMJdEoSv9Ktm21WyybNkoZqOuGbqKdHVnziWb10RE7MW9Z1ikpw9vD116qx3sVpgIK7jr19OkfKfwqhe8D7uaI+wPqZKRlNUla5KFzLLcA5BF0CUwLRprPIZn6rC+pRuGCEAoOUnwTLQefaLn7fZJhvtTzE+WCXd83PTf1/PMM5/GkaPLiPhhqtBgFovcSIpCoUW1VmNwKKsl9XKlSU+PzDlDQeY9/X5yPXEF8nyxqdq/QV+IaCDOYD9UamXm82O6EMdiPTTqMdq2XxnL0zOb2bz5Gi56/emYxT8Q800TDbWpzUwRz/T/RUAXQBNAV9KZSs8GXeKD3ISS2aibnGSrEXVbU2KEgJo8KGYAGmmwemDtWXz3bZfzog9cwvTmH5NvPci6M9ZTOTDB+FyAO3aFuPdglOOf8QaOPOXplGwT22cRsGsK6EFb5klFGTyoJCHL8CxFKyUSQUOV7pLpFLGI29MVIDcth1KlrEGNWKiKo5So7UnrQgC91RK3KLGTEEB372UFds+G1CVGuJrXriKeyMgu/tMpB2+xcOfpXIe2pf4I3XEyeZ8WxXU78tXjof8N5kgaRMrne4CuOtWaoYurmhs4CKBH4jEm5uaJpJLs2LubX992G8eccAJPPP1UVTVcv3YNy1euoFKtMTs7j/Tdpf0jz242m9aeunA7fvXLX7DppI2MDA0Ti8rESo2g35V5PWyA3srzhx9eo4BeKY7rc5VNZIj4U6rlLtWsRCpKi6pqucvC3XbiSMl93ROfSf0nPyWmnuaP4eVAvVRVYJNKRdUySQz1YsaD7ChM8o53XM5/f+Er9MZ6YDxPM18kfNRqdk3v4zWf+zCNuRL3ff67tLfvpRr1E1jZz1mvfzUfv/pjrOwb0smKiVqBXDJJumqTrLTJtAOU/S3Wv/ktWl4/YSTN+975bh2nvPiSt+KLh+kUmtz4L5/jyOQAzNVot+rMLk/y5Ne8imkLjhqO8u13f4y1g8vZfWAv2Z4cuVSa4590Ac4qiKWCfPezXyFes3nrK17PV6/9L7a05njlpe+kWoTlafjWJz9Hrd3m5R9+N+OVlk7tfeGyN3F2z3LiwvyfL+i4RBmH3YV54itHeN4b3wH9kAv5uPqNl5IsVslFDQqOxWXf/BqHDrb59CtfxumbTqWxfzu1XICnfPDzlFIQD6DOb9Y0BGKwrwMDUTitA1e97jxG0lnq0zOETJGfbRASxrU8i0J4lARL6oz6MLp+865Ri7DchRD55wFdMnTRcp8K9mqG/tD3v89kYZpqeZx4TDLunAJ6lzAsI2qS9AigSxbe29ujIC9iYNLmE/a7ar17SnEyXaKletEVkfbVYQV0MXvxmzTKceL2k/j1D6d56flXsG7laeSnq6SiCV3XXfaxey5tsQxUnqFogPsXtKAfw+N02N+ieZcekxqZugQMtRd2FcgFDFoNU2VhR3J9dGpNbvzO93nVhS8n6PiZnJ/jht/8kjOe9lQl78hNl82FmZ83yefzrDpimEKxQTIV1ZJ8qWwrkGdzSfF0oFZ1cbNa6RAw5unpjagqWiHfpNlMEY8HECG5mdk95LIHGOydolW8i4FkFX8jryS+QDRJR/oFf/JaLLnL+JXOU0p2Ltrftq3RqF2vk5AGuy1CNOKIJixHR12IqqU8hh3GnA+xZtmpkFzPNf96Na946yvBOcRdD11PMiNl2zClZppZjmNPbYRq+kTWPekcKqKTbFWJGW1CToeQLeIy4hMQdG0eDTH9sYi3WvQm4uR6skQFa4Fy22GuUKBcka2g0wQq/SIe41LikpaPSEhKoKIkN2lsu4Ats+4i8yoqY8L4EKtDV3nOK49LtUm3KhG/WD2GtL/+SCB3Z+G7YgMKrgroXjCgX7uA3nXU+etv578E6KriJzSjdoegCG1IhSwcYmJ+jod27cKIRjj6yNXc8YtbOP3kkxgYHNKAMhSK0NObEn8NBXeZoxdrWuEk3HDDDWw48UT6+vrU17ndMokYrjvdYQN0q8Bvv/vvWnJH5F1DYgQVIejE9RpK5mSEfEqKkx66ALpk6ALoJz71fJo//xVhz+L4r74CMn4aEjk9ExIG9GXYsvle3v/hD9EwO2qD6ov5GD/o8NAvv0/AF2Lr7Xdy/LPOZtfkXp7/nNfxu29/lUw4SiPQ4RlveCW7E5A4up+H984o4UPMyGQM65ieJFddfCnHD6xEzAa22/P84+VvZ3qfTSajfDxEvfnD7/sAG1asoc8OM7tlB30rjqR2aIz4uhXMBiye9JxXcOP3v0K2YtMs1YgO9hC0OmQqHZygj01vfT1FP4SLMBSGW757DVv3Pcybv/Rxdh9qsUZI/BUIJyBfUd0YKU5Qb8ILn7iSS570TFbkRM2qgik2pb1Z3vKhD3HIhLEaDB5vsOehNuuDqOiOOKg1JECPQi7i42Ovv5RMvYFRnKST8XNoRZzLPvdN5gqQPwAXrE7zxje+isu++jkqVegtwRfefz6VqWlW9Q0QTiSxx8awzboKl7mBtj6tXmDuxd36eMoc+l82ZzHbBgV/SgF9w4c+webrrmOmPEe7JWqn4qQm2BbUqqWsjxLoqn+AB+gy9itlePFKr9WqWmaXv4t67HYhp8rPVABJko1XX/xi54GH7uL5LzmLhl1jvthgdE2KxMghmkxouc1l37qD9fqvG72rwo0WzBY8zN0H012AXN9kLRJ4NqteaVAzADcT8nXaRFnJ5tvCrB48jw1rz2PZwADFeXeTAnjqH+9t1m9IECDvdJnhS7wj/urn6XC/QY5CElLJqEXfuy1kLflP/LNVTCCAIYpAYm9YM4n4Atx/5906hnX2U54kMu+856oPk+rt4UUXvph163M8tKOoN8TIaJR9+2tKiJNF1fDYgzoiFhL7RwFyS+eApZITibXwB0xMs47fFyPgF2KTe95D4Rq57BR33fEfNPK388oLT6c6vZNE3K2adL24unrjS8+r9s7VEMVxxVIEHOsuc1MWhPqhPFEjpk94bmCYyPCgezIqIqmYAVtm2vuwf7GZBx54CDvc5KQPXQz17VAeA/EHD2Qhvo67H27xg3tnWP/UCwiPrHA1ret5HS8Rz2Nhk3d8siD7sf2uP/iG5f1azJZOdqnWolAsUmvUEXVHIZxIH8/xu7PXIuIgRjea0Up5y+jgC4oaf4eOLeBtKEFu0ZJVrG/VgsYFcdFYUAEd+SqCQPK/YQ/Ql/TQF+RbFobTNGt2M3zP/0C/SlVAAP2xl9xdxv1SdrtczW6G7iMYiigpLpFJM1cs0XJsTKvFvrEx+vt62HLP7zll00kMDAzphEJAfKelwNLuEI26I5MSvEmZ/dbf/oYzTj/NbZ85jjolWqqVfRgB3S7x0699hmzGJhZpkwgbtOstnGaISDCui6dlN5jKj2kP3RBnrMQArVaSE552Pq3f/o6Q5yn+6Nfhz10bqd6IMIQFg0M0WmWqWGRyWaYmJlg2MMRsMU/RsMnmehALu8ZskWWjK7EqFWbNGoPDQ3RqpttKy6YYs0o85U2vVrlTWVP6h2KkahatcYuYCdt/dzP5LTs1k2v1xKk6FmEjpNn5bKmg32fCMaiaVCZnGVpzFJ3pGfyREPlOi6LV4E2Xvo3vfOMaOhN5sn39WlWQykFPKEdr+hCt40eYalXJSaBaqhGyHDpRgx3mPKPLl9PeP006Eme8UiCVy9IolBkdHWa6MEnpwBgb0wOujazYO8o6Hw2xZ2aS3lUrmDEr5NtVsqIBUWvRadVpxTvU2jYdK47f9NPjhOnp2ARL0/hSAfZQoRQJY9pRBiN9RPbnySbD7GruJ5oOEK7WiHccstEo84cmyITCOKZJuL8Xe2pSeUc6gaLrmPeoLUhkS2DuablLa1RXQtt1ExT7VHna/VFK/gQzgQzrrvwIu75/PfP1Mj6fyeBQH4cmJhccEuS5iKj5il8z8Xq1RjqdUqKzlN0lGZPqtPbSoyIXG6TRbOrzJYAu48q+1152vnPf5s0893kX0LBM8pVphleHyY7OYRsT+ILuvK6quKnSlueO5XM1mBFJTTnOgEhpSj9QKFCGa7KCodFDKhWj2crTbNVIxlPKDm6INGFoiL7wcvZva7Bvu5+LXvsJ2rVBqoUga1cH2LPHVQFcdKGwlGDllhxdGdPH80tzrK6KoPZnPGb0grSnQ0T64ZaF3RRrxyjNSo0H799CKBDgqU87g/HpWf71s59hdNlyXnThS6iZTYaG+yhWLAIy0y+jrn+OYuC4wjxN8UVxSkTCog8sakRiEhJTaWezKboXNiMj8O1vvI9wYBtvesOZzE3cwehACKdec0kZ0ShmpUIkmVLhmmgsrmVX2fdWo6EWmJLdymzn7KFxyvN5gk2DWC2pUwxGT5zc8cfCslUwVsTeNkegGIZZ2ck09o9+TLNVpZlwyG5aB+tXaG9rPhik54QToaeP1r5Z/vOX23BWnMymF7yGHRMVUtEAYcciZFva6+34XEGG/lyQZMiN8Otmm2rNLWcpvKkbi2vpqwDunb8uu3xhiZYS+ULJu8rAeb0AACAASURBVFsGl6/qMrDASu/y0t2SerdX7oK1EuaWjKG59/OfgkB3jGyJPYr3d48NzLufo8GGFy27X9yDdeSgPXnJZsst84mmgLROhG8gi20wEuKurfezfdcuNm06lSedvoHJaeFq1OnrzdBsiNdGi95ciAN7phg/sJ/VK0dZNjxE05TFSSYD3P0/nBn61lu+R6s1xfzsPpYN9am9Zq3QJpvq1QU0FA1Qqc/gD/lptuWMJbCsJE8494W07rmPkEQwC6/u9egGaN3r+cfXSR58uUdCiB2yJV0ozX+65Vz3nMjP5aVaCp6io/x/W7UNZO46SMMU+9Ukz7jgOfzbf32FgSOXM18ta1aXi8Yxi2Uues3raBWb3Hrzj5memCDZm3PPv23h93qzUlHSbft9tISkG4CznvMyMgNB8hVLpCr41Q++xcpkH85EHqtSJ5QWjwQpTbutIuGmWL4OAdshYHfU5laucVNMiCSwtkSTQmqQbhCn7VP9z8bfbhO1bAKyaEmrynFdImW8T7/K9oWX4nQIemYHEhRrhUuC6baDYXcw2haGLS5pNqbR0eqSYJLIW0dFO7/TpikeCqKpbpnKmxA+j5s5uuqQSuzSeTRpvrkCU12Sqkvccmc95TO0r+75K6vapm5L9tnAJETZCVENJjnyyg9x8Hs/oOEPYMqx+dtUarPUaiVNEFQyW3RAPBU4Le2L84SU2aXdFxS1OCEZtvVnsi5X61VyPT1kMhl3fv0Vlz3FuX/zNi54/qtpiZxmbZyR1UHSg/N0ghN0AgXPmktqJRHNrN25PFF4k7QlpcfWCZRxAjLbK5ArZYKE+k/LAhAISAm5jN8nc79BWlIjaSfpCR+JUexn+93znLbpeYwMnIzRWaGRYrmoVr8KSC6gC+FITq6cPcnOH58Oa38SgCwAuuukpcuAN4MsS4c47cTCYexmU7+GfX52bNtGrVrlpI0nkExEMJsml77zMp5+9jN54Yufzc6H50iksyrHGYmJD/gjh5+6+9DVLGmLgAMNBXSfT3oyYp0cwR8QL2j32fKLIEp7Nz2Zg4wOFdjx4PWsGjKIhfw4lZKK0HT8fqJS+rfF9AQ13tA6jdioyl4I0WN+lvmJQ7SqNWLEyPj6dRxxPD9G3Wlz1PGnYPQfTfP+PHt+vYORssH0nfdxZCyIf7iHmYmDJNYtY0vTpNbfyxkXPp9oX5z6oZ3snZ7nwWqC+tBJDJ35cjqpQerFIka7SSLgkEtnSGcjhEVpuA7lWpN8q6Fa69LnVdCSKkJXEU3uNmHaLhnLe+SI3iJx7fEYWGo44fUD3erKogpc9zgN0URQQO8QCYVVhtISv3dpfQWDPLD/AL+6/U5Vu9q44WT6eofo7+slnYK5aYew4WPPrt3s3bWDgZ4Mp52ygXQ8QqVc0AVKeoDdz128L/++9qlbfnIdtj1LtTzB8ECOVr1Fdd6iNzvA7t276e3PEIrZpLIp1RlotkKY9Sgbz30Rrfu2qM6Bru9uJLSkXbIUzJdo9HotGCmTiR6+sDkW3r9EE2DpPfUIid9ubCAkrrZDXYWZwrzgJRdy869+ztjEuBI/pbctc8vTk5O8+IUv4eYf3aSJQSQQJBaOUK9UCAlvR4i53RKoeD8YUA1BJQwve+tFbNs7R0/Oz/LcAP951afxT5dZIey3kJi+6NymJ8Qk7jseGArCKX/E+ycg2QVK/d4rZSt/yB1ZktKyIKMAopihCHDLe3yqpe4Bbhd09XeaSXpS2ItALIGDbkezak+8R0FZvve21f1epqcW9t9bKdU+1dtvBXTvfd1gvAvoOpfujqsqwdf2CKzqnOjD9gUxfUFqBKkFIqy+4gPsvuY7VDFoyHUPdMTnhmo1r4GNTG/JvLlW/0RARlqS8YSqxKmWuxHUpKNYLFIulfS5FJKzVGHlOus99PJ3PsHZsnU7Fzz/lVruzVcOMnxEkNRAgbYxic+ouCV1kWJVIxSp94sWtmiwS//TBXQnUMERsQ7N0KWMK4DuzsjV6wWC4SbRiEGzYWG3xFpygAQrOLilRauQ5dUvu4yZCR/JyBoMn59D4zbLlgWoayFAEEV6FW5RQ8Fc9kUfocfv7NpCCcfLUFwwXwR0jZbbFrl0jEqxrjdNPBzh7t//ngcf2Mro0CDPfc65TE9PMjZ+iHA0ztHHHKckNbnPqw1XTrW7rDxi0dAbXLTW3aDUCFgEDQE1C8uyaTvChI9SLLUZGJTrVmdo0OLQgZtpVO/j2KMNooE8Mojts1sEQkEC4TBV8fANBvFrJNlCiPBRV3pNR0GKhw5SnJ6CVkvLS3vH5lm5PENPJECj1sD2xwhGh0lm1+NLH8mu/7yRnvkmPYUyUw9Pk12dZizoZ2b5CGdcdjFT++4mlXaY2nU/BfGQjq9hazVHY+SJHLHhLJJBKSNG6I3FiQk4yURFFaxynXqrTs3XxhI/FOl4e1GymznI1IGUtLuM8gW4WZI/P/4BXX0TPDhZqtPeDQL94s6nc9Zuj06EhwTMpcfXEjJgJsdPf/V77rnnPhr1Jul0jpXLV5LLZmnUajQqZerVIv25FKecdBwrlw1i1ko0m1WS8YQK8qgd8JIq0t/Vbc0ucveN3yAQKGFbBfpyCcr5CrWCRV92ULUc+vozhOMOiXScmtmhVvfTNGOc9txXYj3wMAFJ0RZeC2fRO69/nKkvfRoXVZwX765H0edfmtwv/V6qKT29NKYmifaIF4bNsSc/ncHBEL5gQMV/pP22d6zO3oduZX5mlp7efubGDup0ibooVsUTXNZ3L7OQuzvgoxGEWghOeeb5YofEihUZvvqZL5BtBxjtX0598w5iYqdneFVFL6PugrK7sHgtWs+trPs7NWySz5O7SsDb+7r4Xpl+cYG3C+p+b3vCv5HtKuO76/nxR+/X7UvW3W0Ra2CxCOj63o4bNLoBiNe77TpXPiqgd8dJ3fK7rqVSkUYqlJYXcHTPoWuHbPkFuA1qfsnQIxz1nvex9evXUCFAMxDUimUmJoFVSbcXCobUplkwU7LvkrT/qjWikQjpVIpwKKzldSGYCtjLcUqLRonHtqvE6XvlZac6m7ds43nPfyntTot89SDDq8KkBsrYgVkwxHjABXRxRNMMXYTqBWAltu7IDJ3tAbrIWsoBh+iIhKETJBgMUK3licZsQkEftapEiFnC/gEqUzHGtjg8aeMLOWLFyThWjnh4lLkZS/2k5SWOQCrGKyV+AXY1JpHSvwQXkk099rGdpRHw4fheOQQL0bYXcHqaHl29YCmxJGJhCvMl7acnonF+86tf8bvbbqO/J8uzzn4qt/z0J3z04+9hbLzBnv1jrD/uKGbnTdftS3pCSw6uu/Qo6UqiSDm9wsUTExORQ+00FcgcXwSfP0qrrdLStKwa2VSNn/3kc9x/z3/zxc9eilU7QLgj42sOeN7Itbk5Hf2S7cuCHhCOhIi2CGt/eor8oTFq+Xn1RpbCW8PXIh72IZS+mIgrOFEK9RCB1Br6V5wEuSPZ/J6PkprK0xdNEBse4ndjBznzvVcyY+X59X2ifhenP2LTCaV4uNXLPfkEwaOexalnX0gYnxLvwh1HRyPzRVN186NyzGGDutFRkpxExALeGiKqoY2UCLuAvmS57SKPJ9O6SF47HHfQ3/aZ3XK7S69bDPe6gaW3auGSGrvVeBELchc0yxfBTqSZK8OOHTL2uJWJiUlapoyaOoQCflKJCMcds5YzTt3AcH8Ws5bHtuo6uWK3bUIBIZ919erd4/m7Aro1z2+u/SLxhEzTmKRiIUpzReqlDn3ZAS1tittaw8oTCAWomTYtK4wR6OO0F72e9tY9i9K9HoGqWzZfCvIL3yuB0svmvZKt20Zc0kx5lOr8I6700jWj06ZSr7k8j4Cf7PqjqY4fVAXKar2mgD6wZi3777ufVCyBz+6QHRjST5vYtp3h4VEhh3iLjwdIso9Bh3oQIgM5dh8ao9Vusbx/iNrBaXp9YYJtjwjbadJWkx2vRO4BbzcTdkFVMldbybAChgLcWg2T4xCfCTk4tf9ckqE/AtAXM3Z9bzd48Pg5ysEQYqUGCt3tdAFdMKoL6EuCAQV0T9VV8VyCBDcY05FhLxjpPFrJ3S0N4HekXSH46AF6N3P31N9bfoOK49AIhmlE4hz9rivY/M1vURNTo1BEe96GqL41Gm4yIdVAj9zWBfS8tCalBB+JKODLzyVLl79T9zUvK9QxN8vC96p3PsXZvHkrz7vgQlqdhpbcR4+Ikx1s0TFEicezBpSe+AKgC8lNHLua+FQZy8TxV3FUp1rkPWUOWv5ePJ7lfhGTDsuVymxAJjGKbWbYvcVkIPREnnP2mzg0VqUvdyTYcdFQ0JKdsBADYgisYC5f5cx75XYNJDxZvkeVHv3bFru/x7vlhvJ8VTwnLekHuR1Xt+zuqqvJfyLSn06myaWD3H/fTvbs3sOaI1aSiYWVYLZm7dE0WhaJVJZKvYGtaiHCyhZS4+LrjwFdglNtGWsAK9GmzP778BkxHF8I0f4oVcTXOk8q3mB++m4++N5X8fGP/BPrjkwRcop02lV94GUCIRQJEY4EKebnGT+wl1UjQ2RjcuOalCYnqM/P4DNN2mJTWaoxMJQjJml8NU/bdIjGUviD/TQ7/QTpI7ByA7v+67uU9+4nFoxS6wSYs0M86y2XUwk0uemu7xFPW2xcPUC5BT95aJ759HrWn/dmjjtxE5IAmsUqZn6OjtUhEEoSDoYJim69bWGKF72SLMUeVRYFd3FwAUymKJaW3GWkaxHcF6Va/5Y+9t/jTnv0z3ADyiXosKQ1041bBLyl2iKFCiFXahbgeTF3gikmKgF6R9wpFHGcnJ+H6akJykVZiByWjfQz1J+hJxPGrBdpNYpkUhHCQR/5uQKJcE6ThMOToTegOcPPrvkcmUyHaNgiGvRRzpexGwaZVK8Sk4QbVGvOEUvGXFKlkyAQ6GPDc15Je9tBl1v0GF4uUdIr6XrvX8j1/9hF71FvMccVP3EkmyuQPmYd22+7laHREaKJhOpQiO53X2+fPt+VQlkrfBK2HjowxshR66BYdf0NhAcgOCXgrjNZHTqGw4xZxhcLqbaFr22TCYTwV5tQadAR7fBExO2Ha5a7WDZfKJ93CZ4KxG427AK6W+YXfX+tIWrJfbF3LgFAtxfdLcNrGdwLCtwsXe5Fd2KkC+iyDdm+vl8DCTfQ6AYN8h7dB/2ZzzV5dFxit1stcH8nQZZ8b9vWwjbcSKybzTsYIkIl/UkvwND98xYI6ds3A37KYlIVDGFGYxzzrvew+VvXUpPSekg02IMEW3V8bZe5Lr1xyby7Oh2SocdjcSXFyf6roJrjGrTIvso6XTcbqvEuREcNSF596TnO/Zu38PwXXIDl1N0e+qoEmb4OtvTFVfNaapCipe4KYmiZTkbOVMlZxDOaOIG6R4rrAnrUY7q3MYIdAoGGRru+doR4eIjyXJi9D5mcf9abOWL4FOZmhAmbxmqGyGXDTIuqTyTgAbowCT3xBk+gQzN0vRUeO8v3MTyD/6tvUd6yZIFurcMFcyF5LPQyXY9smVNXfexIRAFmcmJC92Pd2hGsikU6EWT/2DSRWIKh0Ti791aIROM60y7qcUtffwLo3SqB3vc1AqKsFpK+nkGr7ef2O+9lw8aTcDp1Htx6G8evy3LVBy/itJOW8bIXP4WdD/6SwYEYsXiU/Qf20yMWk6UCllmjUpxjw/qj6U1E8bfqlCYP4avXSIYM2rUqMzNFEqkUiXiEdMTtX7frHaoVg8zwBth4Nls/+zX27drPec84G/9LXg43/5oH7t1FvhHhzEvfwt2/vobp/C42rRliqlTnu3cdIHbs2aw55w34ssvx2ybBTotQp6Ujjp2AGBz4CbRlrrxNU9zotE/uEnTc7MklqIgBS2eBxPFIMO9mtS6p6/EM6I/MI72Zla7KrGu9K8pE0juXeVcZngsarva0L0qhBYWagLkYA7VJp5MkE5BKQn+PBIIur6hZr2O3pGfbJmRINcgmQIBOS8SiDhegy87N86tvfpaeHtG0qOPvtLDqLQKdONFwkonxQxghIWbV6B/sA0NMhAI0GlFOe95rsPfN4pO56SU8CzmjSysej/zd0vK8AIBwg7wMfclttPCc/sVsXaolLfzxKI1qxRWo8vvUPlimk2TqQFuetRpmrUF/rhfHsjFrdeLxBKI33TYtT9lUFhpdbDzSjLQ5O4g8bSgdY9+BfQz299Gu1EhGEpT2jZEeHRVJwEeUrJdm0G7Z22vpeEC7mKF7gG574lIaTHv9bi21L+l1L/l5Fzzdkrs7OeIC+mJAsBhMuFbcbmm+W3L3/tbL7kVpbiEgWMjQPWVLgXUVxOr24b0r65Xmg7YPvyC3FrC8v/HWA3HAbPn9VEVmKhikEQ5z1LvezbZvXkNVGUvyHIlnR4mQ4dceeMfuKKDL2iPgXCwUNCuXe0GydCm5y0vK7jKXrjyWTodkWrRDYvq97zWXvMTZsnUzF7zouTTtMjPFvfQMhYmkLBpWUW0eXVa51z9XQJf7V2xOg/jtlI7UqB2l2MLJJdQMPeICutMiYLTpOBWdyw2RoVYIkp8OYjfiPP3J59Csyw4nqMkYVVDcrFJMTBwk25PA7lS9m15OrNc/l8Ci20N/HJfcJWo2JBj2AF17twrmXVCXCoSf3r4B1WaXkbOpyWmN0ITw0pNKKcvcatRJJFOEozHGJ2e0l+43ZHzIIRR2b4LFvNL9rlty1wy9ez/adbVCFV150VcvVU2u++6NnPHEJ7NqxQg/uuk6VoxE2PnArcxPPcR5zzqRA3t/yZlnHsfqI1fx29/+muGhfrY9uJmeTJxMIsKygR4G0gl8jSpzB/fhNxv0pxI4TZEQzZMcXct8uYTPLtOfTRF0QhTmWvTl1hE79Wzu/Nq1nHbRxaJ3y54/3EU60U/vMWew/eZ7WLfpZPYcuJe9e+7lhFV9lCy4c7JD/2kXENt4PrN2lFajRCYeJhkRhrZDoW5pySoSEH9ysWHt4IhzmgodyBohYOOWvwTQLYmIdPRs0ZfW8yTTq9YlMv6vRnp/x425Y3V6JF2nc++43J1wuVLqC6b3k5hBSNVHRteK1Tbb9+V5cOc+VVTT0ZlwUEF93dFrOP7YozH8NrFwAKddJ2yIZa9BtTxPq1Gjv3eQek0ypsME6FIutee47dqryeWEkV+gbVbUbjcSyGjmPT87hxGWJLZGri+nLPdyRUwzYjztwtfDtDhySZbsPlUL4N1FZC09eB4GekIX/0af9y6Yd6+5B+ALf/VoseJCUcWhUJgjO9CvAdfs5CR9647GKRaYK0ibM0Y0EnUDWUvcBIUN7jo5ZtcexfQDD5Lu61UxIR296/7TErXwpDoQ8lOsFogmYuTz8wyNjlI4MEY2LqZMQtQxvZzKA8yFkrsHcN0KkEdw0yx2gdjmltxd1q5Xtl8K3l52vZABL2TwSwhu3SmTLglvSZbv9s27f7sI6As/80miKG6RbgnbnYFe8nfyVKg0sZfRe4tlt7qgYwkt4XO547iLWhLuduyAD1OyaBndDBose/e7OfStb1Fpt1VUR+rbU8Wy6jwIS10BW9Qqw+EFL4RioaiEuEQ8rtdSFUBlGscWsrkrcKWmUd7suu91l7zW2fLgfVzwonOpW3OMz2wnnvHhGA0qjYJGfe54hdy0AububK1Elb5OCH9bAF1mdd3xNp097wK63uBCqDFpWUUS0SRhXy8HHq5SnImpPndftp9quUE4FKfddujJ9TEzM00iKSxrm6ZVWojCFgFd9kWqBY/vHroCus4Ae2V2D8zdbN2LbQMBNp50MpuesAmzabN79x4dBxscGlSnr6T0KWMx5ufFTCXH+ESeTC6HPG9T00KKcbXIly43bt/XXVy6PXT5kd9put7mfptiucJsvsRcocaOnQ9z1plPZnpiP6X5fQSpcNP3vsaKUYfe3CT/8A8C6Edw880/5ORNG7j37jvIpaLkklHWrhxlKJvEqZU5tHsndrXCUDat5aqDMyUOmkFGVqwiG2hi5mcJEyCXHcU3KiNsaxCa/cTtt1GtzOtxFqZKVPNtTn7JW1zC3/zDTG27ncE4TJVMttUzZDc9j8aqp1AJ9SnAtOpVmvWaK4ATSREMR9WiRQxVKmYNvzcO4q41Ug5UjTSvp+UCngvq3bO4+PX/D4Dehe4/5gPIY64zy21b/0m+FYpEVWBnLl/QgOw7199Ms+2oe19/fz/jBw+wf/8+hgb7OeHY9Zx15hPpycSolgp0Wg1GBnvUbW1+dtrNEhGOx2HqoSugz3L7d75ENutQq0xiVosqLBMP9SAEaFNEX3wW9dY80USUetOm0QwSi4zw5FddDGMT3vroQbA37vfHT9wi2HehWr66pj1e8fcRd1e3z+61SP98iBcKavvK8AJ3bc319dKoVrWiV6vVNQETW2otNVs2wUSS0sQk6eFBavWKS3hsOwQXQF3q0BrCuU3maJB6rUysr4cDD21jxapVOgsvY2sxv0Q7SwG5y3j3gLE7Y6PEu24PvduvdqtibhXb64F3gb0L0B75bSEz10zfK+/rSJznTKgZvldO12fYDVCV+NbtbS+Uxr0Wga+FjajbiIfDImgvfK8ldwF0t8feXTe7M+n+jtgf+/ErKdLxuCZSrHeFqEQYyPL7adChZRise9fljF13HVXLomI2aXY6zCmgR1R8KRaNaRIh4Fwul9m/b58mFNI/j8fkd4aCueo6iN+E6LyLYVI0ooRVbYe9/OKXOlu33cOzn3smA8tiNJ05TLuAz2jTbDc9Ny1XzELFLXTGtuubLLepHGjbY7jLhZKMvktakxPRwDCEOV1SoYbKXIBaIc4vfryTN/3jP5OOrgI7tiAQo6UUvUiS7YvYiWTmcoN1o1uvh65RsRtYPF5LngLkOrfoRfdu79wbH/JAPRqPq6vV4MgoxUqFnbse5phjj1XhmagRJCSOO0pi676v6+zlLc8LmcLSJcUtQUnwJdVm9ZawIWR0CAflWjUolssUyzWiySx79h5QVvPy4X5yqSDVwgS7t9/Hnl238JQnR/EHDml0KqXzSMRPuTCrmXE2EWF5f47R3iw+u8n8gX2Yxbz6uouKwHytzZ6Kj/50L0PNKqlUQjRo3QXylCdCLM787p1MHdzH2lwSX6mEEcvQmqlStmP0nrheJLCwfvMDOsU5/PEc07Gj2VIfILrxxfj6jqFp2gSNCK2mjRFOMd/wE0/1YpkNwmEftmOSziSYnZ3Te1Aycyl79fX160IlWb0IOoiymd7tnpSrlAdT6TSVWvVxWnD3gpKFQGXR6KWbsctfiKWtP2AQiiVo2R3K9QbLV/Zx8y13ctfd93D0MetZt/4YBY/+/gxjY1N6/rZu2cztt93GM5/+NJ5z7jm0mybNWpVkNOye+2CAhmkSCEddJ7ollei/HynOBfS7rv8qnc4sPqpacq+Xa8QCWWwdYHaw2nViaT+JdEJHHcsVh1UrN3HEE850GaOS9CydhtB1qTsd0dUj8PrUWt30a7lbVAtlDl2/djNEub8kytZ/HagI4CpT04u7XDByQUbEmqQK6n7f0d6vW3JzSZ4yp64jGxqo2lJtkiqLjEXJWKmQulIh6o2azn4nAkF8lk2nVkOmG0jGIJ1AR1Vi4pvgrbciXCG8E9E8l69ebxsRYupGILLvUq5+hB3mo7SnHtGBUEUiiSK9TNk7ZtG6d5vI7jmQbSvxx3uznCt5n1wLzbC9AMM9STpRo4YW8gvZd/VHDrkCVqIDqyJl3r4t7M8S1n83uPCcIvV4xUBFyYAtVx5WBK5k+9JjCgVdgQ95yT5293Vmhl1bt7Jn7IA2isMBH/5qkRC2ArJk6LKuiFCQALqU1SUrl2snE0EC+FKdlfUoFo3qeKiMsFVlkqRed13XXnnJi5wHt9/N+S84g6EVolVcwKJKIOjHUjszIVV5c5LdcpAuAiJFKTG7iEzIuJo7gO/oyfEyaBlcC4qbTJt2u0wiksWqJrEqvfzqJ3u46LUfJRs9RolwmgRpScONDB0h20lZX83lvUHPBbWsri62Sk49rgHd1c5ezJ8XZ4FdgBaVLlE2k5KXadk8+NB2jj/xWM3WQz4ItzuuW5gnUuLadC7mWrq26Mn1xvmVKOKeM8mMtLgmd5cAekCsW11pUrPV1PnWbG8/s8KwNwyyqTidVg2rXiQWdEjGJkkn7wNnH7V6Wf3UZS6+LQIw9RIxEVoT4QbRp2/WqU8eojQ1hdNqEpJ510Cc/fUQUV+YkXqFfn0gTFqhMK3hUSbFpckQ69Maa+IGzUPj+OoWof4hiiWLzKoRGuW9+O0KYTmkSISd1V4ORo6l90mvo5FYjY8o0WiatgXFmkM4N6xa7lPjRdVF8Is7mt0iEomSSqU0cJmbmyOVSmvVI5POKn9BZkGltyX9ZAF1iZJFl/7R1PH+fDr1f+03bpbo3hseG9lj8HaDZKn2zM4XVDdEQD1frtJ2fNxz32aMoJ+NG49jeLiPUqmiYb4EQHKepP+3a8dOJV89/cyn0J+TjLdFSMu+bRVGknuzpYJK7vx79/X3BvQ7/vtL+JjHCDQI+mz1Q5cM3bF8unBWakUsp6wVZlFnbDQMIuFhctkBwkEHq9WgXm9QqzdoWW0MI6gclnAkpq0rUc8TTXwBX2lTt9u2Zl5WJ4A/nKV3YJQjjjiC1LJlHpgh/sbUy2Vd0JdizCPuIKmwteQeFtJiVx9bwFvW27Z+1VRMNqDZqaOTMgsg42tzsDhBKBYiGYoQE+MGAWnN5gWQLQoPbKVm1mha4rrXodWxMJsN9ZpwhEuRTlI25fjrmiGKdLRUdSTTdN2SJbCQdobb6pKETX4v94hSzwI+Hd9S/owsRKpT7korC5BJ+iiZt4xLSrAtP1OWtwBiOEKpWtXzKWCYSac0c61VKzTNpu6DWavp+RNymZSuZZRWtBRkplu8KsymoSqPIoAmBiiudbJII5hpfwAAIABJREFUsEb13IvQi3C/5DPl+DSd9XkmU4bMoQuJuKOA3NVcF4dQqYy2rKZaCcs9YdmS9IoJlU9dG1u2aETaBKoF5fPIZ8oxyDrTzcLlWKWH3p1D12Sj0VArbDkWOd5O26Yqx9tsuvPrL33b2c5DO+/ivBeewrLVUTpGHtsvs8QR9c2QWXI3HnSB1Z1bdXvZrtiBW5ZxAd39exfQJcrq0DDnNUO3rQqpWC+Yffiao/zyR/t4/Ss+QjZyLD5bZtZlRZZL7JEQZJuOlH891tZC72lJxPt/bX38K/dHi29exWPhrd5x6jy6nGkjoL3LuiyG0Qibt27lxJOOp1w1NTNPG0E3Q1/w3H4kmHdDhT8L6DrD6MZMom0eCnRQtUOVJfXRtEWhScbfgnRU9a1EIhwgFRX3sp34nZ+Ty8zRcSzalrROhFImqmwNwkoQcBcGZJa5VqE2NUVxZka35URz7KtFadbbLPfbJKwmiUiU9OAI+xptdk1Ns333foZzftb3RhhNhKBeIzu4jEOTRYxwBMMx6YkKKNVx2mH2dkYp95/KeGIjt9w7xrPPfR7RSIKf/eyXpHpHmG8arFh9NMetX0OlVCKXiTA1Oa5jaoODgzrqI6AtJJNiqaxZuWSoXXnFmAj1yChKo6FJU1BbGkvTjL/yJjisf65FSU+edsnMsAfq8kSKpoBYqFoESPf0UTUtDk7OsP/gOMcdt55cNkIyEWL//oOaLaxcuRJD1IjwMTc9w09/fDMnHnMcJ51wIj7boVVvEA2Kw6JNOBqmZgtQHC7p1zq0prjtui/i8+UJGSYhAwX0ZNgFdHXAwqLjr+vYWiiSwAhmabfT2G0flfKUEvwk617wlzBChKStE4wQiycplirMzuWp101i8QTLl69k9eojiQ4uB19cpNkUqFxSpps1qSe28pEWdQIecatotujDrNRczodYI2ulwIveVVzF1mrIkpqfMse7TG/L1ya8Ztj1RqpUqU9OUiuUaNXr5KenmZmaZOWKZVRrVcyWqSQuIxxUDwP5/wKCvblemg3RGa8pILsqZxHNKLu8lC7Aa3nd0yyX45LROukzq4aFBCW67HgBgKw1ZlOzVNmOyGDLmJYAmGSp8goYIWbm8xooSUk6LXPxTkdFt+S9EhjMzswoOMv2ZRvRsHC7Ou6+hgw9HjGPqtfqVCsVN1CX5CWTIZlI0qjXNFgRENV98cm+GHpd2k6bYCJEPBVXQZiGkA1jMRJiMSifYVnEpO/d6Sj/QI5fPDfEJlvcG6ORMNFIiKYphFIXvEPBoP6d643uNmNcURmDVrOl+yH76IK8i8HNpqnvV6+Ml77jac6DO+7g/BdtZGilH9uYU7a7EYwpy9nni7glRX/L06GWkQC/y+zUmXRPNET753LreD8XwBeA9lUJ+Js0G0US4R78rSH8zRX87KZ9vPrC9zOQPN4DdKEKyjYWJfYWlLuWkk28sMG9ubV+dViXxL/twxdbGIvZSReC3TK6jAzJGSmUi+T6ernn/vs59oQTaLSahP0BEr6ASkK6RDpZVDxxmj/asa7SlObvXn9Js/mAy6SXbQgpxt9pL+quBwzN0sMxdYnWyFfMNAZ7EkyMHeTOW/+Ddasf5rhjDGW3m40KHVuoHm2CgQ6xsF/7pn4R5JcoQSKHSoXm3DzlQpFaSwQWhsjPV+iP+qjOzRAORukZWsmdDxzgvof2cXAcetOQ9sFznp5jxUAv5UKZ/qEjKYnNYqNJq1xgZV+cPWNzsPw05tLHc+N2k0989Xredsnb+Kc3vIG3XfJWjt1wMvfu3E+6p5+XvOgFjAz2UpyfUU3yarXG2MGD6qgmpfSe3j7KVRFV8tEn3gLFokpsumxST9FPzqNkmo/be1CeV5fhL+M9bjfXU9fyGglSpYsmktRaNi3HT9P2sfvAOMVylZM2bcC2qupHsHPnTqanpznjjNN1UU7EEurh/Mtbfs5QXz9PPv0MHVGqFEskozFlWkdjESRUOKyA3pzit9dejd+X1wzdEG2EckPtUyUO1VJmUKoTDsGokPck8wrTbqW0GhkQCdGAjBAFXE8GCYBtKX/LkybiLja5nj6WLV/J6OhySGfdkrvZpG3aGEOroC0zTk3aXhaooicC6Dqb7FZQ3OVuCUOuW4KX0rE8V1YL22pphile82IcoiG5SC5LhV+0IGTErQv6UhIO+ZjduZlm26RSFkOkMrbVJiheB82m9uHj0YgGXzLZkEgmiCXjnmhVXa+hWSjja8sxuwGJgLcwtmXdkvV7cnJSRVHS6Yz+vDteJaBU1fK0gGqIYMD19RYw1WzdsjRjnpmecVHF266Am/xe7aI7jlYw5VToVIpUQIRsZpoaDImyoWwnlUi6RLJ2m2Q8rhm3lLWj8TBGxFH9FflZo97QYEHOubSQJCiRbeq+epUA2U/5LPmZzP8nc1myve76US6W6OvtJZVIuMIv7bYCfDadoVIqKuCnUkkNOCQAkvFCkfOX8yDBkfTIparQnTWXY5Eyu4C5BHzVigvm7oigy8CXwEXY7t1z53vFu851Htj+O86/8Djk3rL8UwrofiNByxL2b9RrvopSm8yCy7ia9GVEZCbs+TtLD0xgx68Mdzc7F/MVW+fPjUCTRq1A1Mjiaw5jWKu5+fo9vPIF72FF/wn4bJGtWwRzdw7Yc5jyuSYsCy/Fb4+soTf5Hyt5/W0Q+/d9t7uEdiF8qbyj28cUq2RbNbTLtQq5/iT3bH6I4WXL1NIyKlF5U/SSF0l1yihYJGT/ybYXAV2CLR+Wzy2NiTaMJNPSQ9PxESHryKIifWZP7EZuoLAByajB5IExtt57LcceuYvj1gVIZRKY9YqqCIpku0/6c34Hs1YmIlaEsjBJZO3NvLbm5pmfKBFqpagUqsTSBpMzMzhEyPas5g+/38d99+zinZe+k2J+ip/88FusWd3PUG+GH3x3Fy994Sn8+rZ7SY+uppCf5fwnncQf7t9G+tinsbczyK2TAb79g58zPDrAV67+DN/8+pfpGxxg7/QcOx7epZrdmzaeyEkbN/Ev//JJDhw4wMpVR/Cvn/k3Ln7Tm93ddBz+6eKLecJpp1H3yChiDSq9Xyn3yXmWReXxGlS6AbgL6HonLoC6O24kRybjT0YoSr7SoC2ZdzDKgzv34AuG2bTpCI3T5LI+8MA+JicnOOWUk7FaTeLxqALM/XffRSoW5+QNG1XX36xUSUuAUClrxuUaxx3GDL05w63XXq0ZesBXx8CiJi5igbQ6EcqiWjfLBKM22d4sgWCMUrlDsyncliRVs6gUqO590M3KU8ks0ViS404+VcocomLkfpVzqP11919pclYzTSFCCWjpcyItNCF2ieiK6lC4PXSXrLX4T4Iv4SZotV3LwPKNSz53VVM6kEmBZYJZcStks1OqLFmpiDFpm5WrlzE7N02hWNCxRAETyUSdtgB7AF9H5HtlZCqoEzOSTYu2er3VxKw3CEmrzm9gt92sUsAuEhVCs2sBOj4+TjqdJpPJatm7C+haOhbhm0RMLYm7ZXgBdAEw2Q8p0x88eFDBWzJjCaZTMs3jscDFRKktOu/dKoaoO2qrwdYAQQBdRsHkcyX7Fk0BcSnTbFyClUSESMLQ6mKXCNsNFuQcSEYsiodSvdMyv7SdZMrD79ce93y+RCyeI5Pt0+2JH0T/QL9WBGRUUI5BNtyTzXltgAaZVEp/J0A8smKYSqtMw/LaFQFDOQ9ybiSQlH0YGhzS9VgCBAF0AX7ZR9XDb7U0aJZqQFfl0nfh2y9wtu28lfMuXM/IkdAOTNJGyivitiVRk5AGZCax7smvuuUOVYgTNrsYsSiICJRIf0zY5wLoUkJpY3eEdi/eriXCPgH0UULttfz8xjFe/vzLWdZzLL52eMELugvmjoQuwqr3yfaWArpLmPMUAbwqweMzS3fL5G6Gp8/fgpiE1+f2OdqTkgdUei6xZIAHd+5Xacbh0RF9kAzLWQLoi2C+9JS5C7anF7GQobsayjI+ISWriM8g6LgGEEoGE76HxG0GSoQKRYPE4gb1cgmrUSWTiNGfmsJn3kB/doam9MgbFZKJKMFYiHZD+lg1XdiVQCKKSGJrKItaNA41k/rkLNV9kypQEYj5yddMLF+KUGw527dXuO+efVz0ujdjVop879tfZqg/yZGrV3DddXdx2eWv5svf+G/6166nWJjjuJE0+8an6T/xbHY1Msyn1nHtj37Fy154PtNjD6uNajqTZKpUIRqLEg/DlvvvJ57IcvIpp/KEJzyBN731LfzbZz7LRW9+M1dc+V6+d8P1rF67lpe87OUKbLbT0VEgIQyGI1H3gf0Tadi/b0j4t3zaIqBr91vlNt0QcxHQA6EQlbpJs+Mn0zeoRljf/cGPqbdsVq1eSzKR0+AmX5gjFotw7LHDbsVH7lnT4a47fqcSxSslG2k1CTgOiWhUvZ7lM6U3qnH5Yemhu8Iyv7vuS/j9BQx/XXvotVJVk492U7wULCYmxzDbRYaWDdHTN6wZutmIK6FKKgzinS1jo5mMLO69ZHO9BLK9EEu6TXeNDl3RFsneXS8Xt5we7pN5OUuJW9KGUk1vUSyUEyhZrmRkXa0KLzNTlreeNAF9KRELQc0jYsk63G5BW8bJTHbcfxd229Rr6g90MBs1qtWSZvFS7s2mkipKI2OI4XhMK3YCKBJMaE/dEjW/AAFpwQmxTtYPMenxuwRRx2ypVLeM1IpMqRxTNB7TTFuSEe0Nh8OEQmGXpOfplEvfW0x+/IYL1JIRu79zuSoaw9g283Pz+rlyzAL6yWRSM30B2HK1TKPd0HaDfJ5kt6r12PUrR1oiFW0BCSDK95I1q6KaiFvGI/T257CliuHz6z5KyVt+L38rmbQwzAV/ZH9lH+RYhCArAJ4Xf3ojQTgsjpYdnQhLpjPahuv23IW9LuepUMhrkNzf26ty3qLFHo6G6Biux6Ycs5TcNRP3MngB9B7hnojMsldBkO1KoKQSsUpudNyqTFcM64I3v8Z5cOetPOfFRzO82sYOTrmAbqRpt4UZGHXL4IEqPgF1X8slcQmgy4Kv8+eiECd1XwFhmaWTUrxcFAHeMvGYg9Ws6Ay631xOpLOOn980zqsueC8D8aPx29KXXJRwdZRNL0Du9lX+JEPXZktXUEYy+McpoMtz7mXTCubeTLrbW/eeWTmLUvISFwUDDk3PMDU7zbpj1mt5LO4P6RzpAjXQ297/N0B3aDiudkDQFo0AAXXXc0ner8r5YtJgdghG/eqNblZrtFt1ZStnIgdJOj8hlZig3WzQtBrEBSkNHx2roddU+m5SErQl8xeZWflPqi5an6yR33MPwXZFTVTMVoBCK8ZMI8WOmTC3/2EvT9z0VCjVmdx8N2eevIHh0SG+cf0PedIFz+Xr19/IeS98NtGAxR9+cgurVg/Te8zT2dvsJXPsOXzg41dz3de+wnsvfQszBx7m2eecw9YdD/PsZ5/LmpUjfOyqq8j1D3PciRtZt349n//CF3jr297Gu664gutvupEvfOmLSgwVgPfJAiVBVSJOvlRCeuktNVJ4pHnL3wKwf+/3uoAuz6pLins0QJdApta0sP0hgrEUE7NF/vOb11Ko1Ph/7L0HuFxluT2+Zu/p9cypOScnlXQCoVpAECIoojQRC50AgsAVLFe8qBe8FhCuIogNC9gFpQkJTUBqgIQQQmjp9fQzvc/svf/Per/9TSaRcg3+f/e53js+MeGcmT27fut917ve9VYbXgSCnYhEkrCcBvacPxuT+ifIPPRYjO1MVTyz9DEc/K4DEQ360aiUEAn4RQDMMJYiOR8ZIuVCvIOEE1tQ9cdH0HcsXHjOWeiMRXDvHbcjyGxUWpFa+rt35+RxlnUjhac1oAvlXkcxU0SQGXqNmGkjlRlGvjwmpadEsgfBUBc8nk5w8POMvfZEIBpFLN4Gg72iJtdMd1491zFm5lwXpbWJymgCNalvr2TRheHNYonNzE9RW1SQNWSIChdyqYvKkbqZulKauUdrAVHaKldEW9Io5FDIpaRFsFhMo14tolLOibbFMChOpi9/CcViXrL5tmhUxqXa9QaqDksqFkqsBVcrqFfrkp23RWIIen2yxkhdV6bs8RlXWTSZAWbCBBS2yBFXAhzjaXgEsPmcEGxFbM6pkQyCubZYtmSgnBPADJ6CVB6hslxWWgIlPq0K2KpuNkXpE1S5nVKlICO/KeBmRs7fMbtXQjpH1kfeWxQg8t/cv0wqLcBPoBVaPRRWAYOb5TPoINtA2l6CFNqVsvm6StEcxbPKV537wuE2TEYonKMzX6K9HQyAWdbwmFwvKH5rSGtZqcTkJozOzg7ZR45DJdPH72dAIgyN1yfArd5fcsemqhY10v88PywVEPAZaHTKICyKBCtNXYHnlM+e47z46pM45mP7one6F3VzFDWnBNMbRL3BWg5vwhpgkk6l5J/1GQKu9nB3LV8FAlg3cW9oedhqqFZTiEW8aNTK8DltQLkXQXsmHl68Cad/5Mvoi+wPsxGTDF2Z3pNS0tS9csl5PUBXln98739tQd0V4P6m7Lmr1aL7yOhH528+vzsLyC6fEcrWPTydQWsw19/L579crSMU9qnwqFTCuo3rse/+e7me5Oph06dJC+Z3rVLo7F8JZJS4UWXgNCewYTRsMdQgqPOMutYSMgqRl1tmdzdqCPnpz21g07qVeObRG3H0IXVM768jGg3Dcphh1FGrU7UJhNsTaJBeqtIn2w8fF7yGjUqOFrMmAnET46/+FSGniMz2FILBOIpOAgOlIAZqSTz+7DqsWZ3C+Eag2wYuOfddUqv/3V33oWevWXh+zRq8++B34IB95+Kyz/0SJy/aC0bvu7Ct1of9jvo0Fp1/KX703SuRG9qCT59xMq656tt48pnnsfeCfZCMh7Dk3iU46sPH4q4/34PtgwP48DHH4Mj3fwCfvvACfPOqK3HHn/8s5+jCi/5FanWsmUViUWRzOcQTbaJ+V6//oQFlC+WuFBg7JlRpyp1ta/5QVCj2XKmKfLmO1a+uQXdfPwaGs9g+WEQ6W8bLr76ERCKKdGYU3V1JdHYlEA56pevhxOOPlhYm+gHEwyHUKkWZHEjBlkhu3ZKRuocVcClbZBfQbQsXnnsWumIRLLnjNgXo7Dlugttunn+7BNTHsfzWnwKeHEyxsraQzzCri6JedYRGDUeD8DFRMzyItnViytR5SNInIdapatI6qNPWqbxp+OAaPticBgTWhdnS5RWxOevszPhsq4JolBE46dwW21Sx+lThFuujwmHISWlpgZKpgBa2rV6OWqWAUqGAcqkAu1GFaTgI+CkCAzLpUTTkebQRCJAar6FSpYGUF+2xhDAIkVAINcdGln4NIlYMSTZdr9RgOh4RMTLLFU0Ts2G60NEcpVwSgCEgM2tWYO2R30uWm88jGo3Jf3N7DVd936BbXaWi6sG2LcBEsRizc2agBFJR6bsOmRSyMXsn3axBXaxSbdqTW7AdpY5n1iqgzmCJ+YLbw53PFeR3pUJJXDaDgSAmT5okGTnLHbwWonKvVhUwioZBmU2lxsclqGONnJQ9Ab2rq0sAleUOTn8kw0Hjr77+SWi462owEhFAjyUSSKVTkkWroSvsQKjL95FC7+6aICJcAjq/j0wC/duFJXEcDGzfLqxETzep/LAMZkmlUiLamzplilx30u7cnpRnPnbee53nV6/A4UcdggMO3Qep8gi8UQeGr4p8cQjhMFvHCjAMyv85XUYJ38QJTqhcuu1Qnc6Ym60I/JsRN52GarCtEtriUYwMjCER7kMQ/ahko3jw7pX46iU/hq8wB/V8GLF4CJa0RJQkwiOos63A8DDC3RnU5fFtIn3TJqUJl00wEwW3MivXzGijoSJAtkowmMpmmVWGpBZYKan6C4ehEJAqZRte3U/4Rs1xb6ttTjlwyeG4AYXOzHUNnU8zD0FaZupkSjziAkVQmT9vOuySqqHrl/rn3y5wO87SDgmXkKvuNDav05DtGBa1Dy7dzlXVX0ehVEY0nBCjjVgQqBTHsGHDA7jmG6fglz84E93JEuI03zc9aFSLqNXY0kUKi4pNFZGrveLipbsUGEfXgGpKWtpQokq0gVzJQbbiQa4RQNn2IUX60x9E3O9FgCUItn/Q8lBK137Uyh7cseQJlIPAeV/5FzyzOYBl6704/tRv4tU1Q5jWH0fUV4dVSsuJLFW8MP1hJLpiGB0fQVDGDqrevqb2yN1fnTXqM7bjv1sjs90Ek39AQPiP2MTOGuqd3eK4fS42ZIjqlq1mw4vq3yfqd5hB5CrAyHgWI2Ojsggx4yK9uHHjBgxs34pPfPwkzJoxHR1tcaHcRaTFM21bEhzada4rypBK/1GeF6oM5WMbk9PARZKhh3HvHX9C0HAg07cE0N+GhoYulPVh/PXGaxEI+RCJhqSW7Bgm8sUa+vqnIhRJoL2rW3wgkOwADPYv86EkQJt0bFHUt+tZIM57ZB0I4AatVbnQsjbK54qJimrtE2GlQ01SCV5RtVqoc4C8YwmDYXD6N9uZEirZgVMHcmkMbdqIbVs2oVYtI0KFdCkn7BgBKxxmq5Xqh2ZyJEOXvAaKxYJkkXwWmc1x8ed7O9rbMbh9QMDYHwzAQwqX7WS2LaIt1om7Ojolo2VAztqxJCG8H5itO3SqywjgEJCk1s0WWwYE0n5Vw/j4uPyOQCig3lAtdZp+p2hOFOWxmAoiXAU7wY+gnc8XhL0gUEvt2M3cBYBrVSQ7EvD5vbJ93lasledzHNVtIhaNyr6w1i9tdVS2G6aqg0tbnRIesq1Mb5fHzM/zPW3xhFKaSzBQxMDAgOz7lClTpE7O/66VSxIIcCAVjZUi0ZgwEQxeqCPg71hSUAxGUa5NJKLatJlp+31edHZ2ynZHRli6ZGufEhlyH0n7U2xKxf3EiRN3OFo6jtD2BHUCOo9PQP3ir5zg3HbXXZg6dw6mzp2B0eIoYl1+TN4jjn72pVsDMI0sDI/74EndPADL4UQt3qJUv/MGIjnG3lJedA5vVwI6264gFokhN15GPDQBPrsbTjWOe+98Ch/9wMVY0H8S6rkYfAE+0HXUeBOTeuItbdMYQULjnbJ0DehN0NsFbFvpOzVzgN7zatHWQb0wXybA9TyVcqQ3kf7TFMKUS9KAIiddexm0Lp47Zetvy9hGtQ21ArpuL+PPtLhN/A98EEcuBehppNJp7DlnOjxVUqW7xx/wuy2XvjPZmMTWNeleUG6GlmHBYiBnMGsPIzNaRW9HAD4zi1/9+vNY/8ofcd03T0XEn5GpekxUOItYVJdcdF1vhR0XT9KMpv2ljEgkqMsAdjW0iMrimmWi5pioewxs3LYdnRO6MWFCt0xtcxiRZjKwiiUJPgw7hhc3bsCwN4cFR52IR18DHn6uiA8e/xX09XdjYFsafrMCT6OIeJR95kFU6g4CiRCyxSx8LqX5jwDHf8ZtSL8wFcW6rcptqZI6p+mF4wsLJc8sh5P9/AG2+FkYHhqSBYrZ39QpkxGPhCUjNz1q+hVruBzQwvkB6glVqnAR6bmtnLsCelcsjCV3/BFBD+l4mo24mfDuMiT87sYInvjlT1Ch77nfJ73Ck6ZNR1tHFzpnz6MEWfzb4Q8DdEUDRVRktVTvPOvXut+az40Ag2Tf7KOmBobdPnpcuBK0kUKmNTN9n/Nj2xEMmvBxWiFV6DKbm+b3RXCS1drnlyGbGkYuPSY/93m55qpOBJbOQ5y41VAZrR6ao8GP96OMuXWzT/1vXk8CFoGGjBM7OLhftB8lwDGz5raYedOTgeDK9+s2ND2qU+j1QFAybQZz/AyBmdslMCsAU26DWgzHfRCq3vV14L7o7FRl50r0xZ/xe0X97YI7t8X3S+2eoMdx0pEwylWVzVJRzuybSRlFZ3qQEPeFWgipk7tsAX8mFtChEFKZtAQv/J5oNCo1crlmZIhMVX/n8ZF+V1arUTlmCmkZSJC+53Hzd3wfX3wPgVsfr4jmCOB+v5QX+F5+ZzgUwMSJfXLMvA5SS/f7m+eU72NWzn3r6OiQ86ivI/ehLZFonhPBkdPPO8F55AnW0E/C0R/9MIbzQ1iz9QUMjb+M7l6gs5NtDzTh0JE0s3O2xKuB6qZMy2We6QK6gDrpXE5hq6NWzSPoD6JeBiK+btiVOELmBNz9p8fQGVyAL5z1U9jFBCwOGTCprLWkdYhRrm1TIKEir1baXZeQVNbZmnvuWFJbsymqlXX0yBYqVaZyUK3zO01preDN0NXZgXpNWf1Fgl7Rqqj61Zu9lJ/37r0UsbYToLfWz8XbnSy1DS8HrdBn3OfByHga4+kU5szcQ0Rxuw/oHjTcQMdEVSh3k5mHW9O0DAdlKwMv+yONCHLjVfR1BpBNrcFXLz8WZ568ACcdvQc8jSHU64qpYUbAKUCkwTipSAlc9PnZBdCl4EC6kYMYmOmwhkjnLDpQ+eGYXgymUtKix3o86dpuMgFcDPng5KtAW79sv4As7PaJeGZ9A4ufGET3pKNw4EHHCu1FcWa1mkUiFpPAM5XJS08/swwabfzPzrF37877r35KT37Sohv9ORUgs43NUgO6DNbTQwiyVm4x+yhKdkHak3Shj3PVqxV4CcZUZ9Pgg6psmSmtfBRUZV27UiranemDz1YZelcspACdwSIBXSJ0d9bEf/WAWt9nV4DUFqx6+lFM6O1FZ3c3DLqNtSV5AABFYaGomrtRs2FR02P4JfuW/ZQ6LYf+0CbYNXbRjJ0E2a5vuWYTG3XpAGC3iJiT8E9bDEJ9pcdRyGYwPjqEwYGtyGfHpVOEvyONbqCBgJ890Ew1mL154Gc7EwMpDllhu5ZrLkIw0Qu/zngJjAQAZf6isl9e057eCVKz5ef1gA8CsfRiJ5OiUhcXMxdgdY+01NMdAlesWfMluBGs+F7eHxp4VTasRHXqcwx0vM253zpo1JR6a0bOn+2UTMlgMHcKpbSv0QRLtXKw75eHAAAgAElEQVQxI6einadbetjrdQFD3YJG6py1cRHF6RY5tok5yihK6tZs0wwEhVLnfvFs0yRJgpVIVL6H7yXtzcyZx8TMnMGPLhPwvQR2AjSDJAI7tzs6OirniteGJQZep3wug97eCbJ9nnfuK8+fDgB4TXgO+Ifb4fdotzhuZ2x0VM6j7hLwnHr2Wc5fn3wM5178aZx5/lkYLQ/ikaV3Y8Xq+zF9VhRtbSVRgJoeFUkLcDtB2A4BnVkYZ8fwItFgg4p3050appzemKHzxvdYfnjtOCq5INqj03D/PU9jw6oqbrzyr4iak1CplIWmJRiw39c0uT0TpphU7IwJumLsQuFOv26l2wXumWnywRNFskeNqbMsOdnpbEb2lSeIJ1ea9CsV9E+ciO7OENLjNWnq31F//lveXWXRuwnoYteqXru2rOlD5s1GQPcFOCtcynIYGc8IxTl7xkxpGzG06vXvXNSkLi4JM7kVTpgyYDTU8crgCHaaoShTm+KhNsmgI37gwftuwu//8K+49XdfRm9iHKgNokq60EPRCjN1UmOk1tRYwDcCdOogHAqTSA82LYNJVQZgmT5YVKdaFrYNDWJkZAhBr4mpE3rQ29GhNlmqAUYINmt6IRtZ+LG1EMKKtTW8vDEIT3A6Dll4HCKJJDL5UXgMpSCu1djfSZclHvdbBWx/50n9J3t7Uz3rLqJyX7qtU/L8e5WQiXS8qLep0HZpcNLKXPVJFzJoq7mWr8zSqatgcC1zLeQZUkC+w+hGTSKUPhq7gX8Ryj2EewXQlYBPicPeBqAzKLDLKA9tQ6iL9XDXzpMHSYqaB2R4lYeew/vaL38Ue6gsSL3+oHJhY0BLNzWO23QHhng8Nor5NEJhP4xIUNHzEh24fue2he3LVyA9MoJsNi2sRZViqWJOMvFkW0z+zZo46+EEc/aXS5+5yzpWKnXEonHJ8MRwxDQFVPnf2r1NJuO5GbNkspGIvI8gwfWF2SX/m+9nUEBw4e+YqRNcSFvzMwQOgha/Rz5LJXw40qSH+T5un+/h57gf3AZfrSwPt69Bm9+nVe06o262jlG/4d+hGBeFuVtrVn3oNjKZNILhoKL55bIpMxpS63wvAVTWV2kKUBPZRAvg9vkzoYsl1PlieUCyZLbIhUJyvMzWOcZU6thd3XKOCOSqL70hx8ffET/EetUtGxDwuT0Nwvwdgwt+li+aWPFPqUidQaQZpOiWPAYE/Az3Xybm0X46EJDP6KCCwQKZMM2AyHF+6oKvOnfccyc+sehknHTGicjZY1i68j6sXvsQDnvfbNQbm2CaaTdD58nwu4AelgXcMHjCOJGKALyjjU3Ec3Qi8ntEZWg4AVGzlzI+dCdn4vlnN+CpBzbhi2f/DHOnHiI3korafCgUuPM08HB7K1sTPA2AUlcSH6/mErprDVRU+GKLyr+V/y/dlChmGhoexsDQIGbMnS31Ht5UrEmkx1NSW+LFq1dr0reoFeiSretatwtTan757r80k/BWgE5XI+azXE9YsxweHcHMaTPAwgf7x3fnxX1vmGxfo/CGlLsXJgG9xWnXDAGlchl++hHUgaBZx+1/vAb5wl/xpc8fjTA2w+uk1Wxig9Ez//Cc0GiCtpRaM68fqx2Uu7Knc+dB26ybKttgjm5tmGqsKQFdxHvM4ht1GHzIHRthMWHwoep4kK9WEOtKoEDfGkRQ90/B0lUVPL58HP2zFmLW3u9GySqgWMkgEjIQC0VkDnetWFftfLtz8v6XfEa7e+msaCdAd1za3GEfttJ6EMNZY2ftnZanFP4w62BGzr7ZcJB0pi0Kdyroa8zkdB286QbJ+jnbMW2poTczdAoZWUOXAFQJsN4K0HdlFlovmw6nWds3OOSkwjpkVQxvJPlne5brZS/94/xhwxW0UThFSQsZPS4AQjC4Dk18IKX/sw6Y3E9S6Hk4hTRS4yMYGx9BKjWKWqGEWX1TURjLiJ0qHxXWxrPplIB+LBpGezKOdGoMqfSolP+SyYRYflJcVSxVkM2X0ZbsaE7b4jpGcCPgEkA0eIoqvFSSwyf4ECilbjs2KtkirxGBWlqiDNbdiwJIrO8SlPgZHQTwd+q9lpp5IK7LnOMQVO1kuZwAuFx3NyPXNWopObi0Mtd7ZqAaBFWQoAxq+G+CGrNfgia3QwAjayA1bdLglYroNaLxqHwXg8RcVnmgE4hlJKlty/6QNufPSFHz2LVGgD3wbLPjPjHo4bGr/nV1vqLhiHyW381/sy9+06ZNsg+izHeFeGL9atsCwNw2zxcpcp5DHoeujeu2PX5OdTBwtLgh55jv589Ym+f57enpESaAQM5t8jM8H5rt4LkQvUCzFbABz5lnf91Z8uC9WHThInz0jONR9Wfx9AtL8Ogzt+DQhXvAtrfAMFIwPCX5cgI3s3PbCSsgMDl+ruaOM2X27s4GFh92mowwGq/AZ4RgOhFUC0G0x6ZhZLCKFY8PYkbb0Tj2yLPhJZXl4SIdQCFfRjzKm1IFzc2XBk/VN6daOSS814bluwibmH27rR9iPsCWC59HFp/h4VFsGxzAgQcvQN2dI1Cv2+L2w4iMtEt/b69sUPeIN/92gV32QkYg7v7q3gT0Fqpdb04dpSPtUnRqonTIG/BgNJXD0MgwZk7fA0Fm1bsZUUgGbjZEwGhSrMRxuA1/M0Dg71nnM70eKek1yhVM6Ajg1ZcXY9r0MfS0j8Bb24CgWRQKkDV0AntzwA6vkWRRr0+5kxlw+P2irqb7ICNc+qMTzL2w+JCJjs6l2Kj4pdcyaUaWZQwPjGgE2VxWZgJniyUMZnOIT9gT2zJdePDpNDaNd+OwD50GT9SLbGkE8YiFqD+AQCOGfKrsioh2//r9s3/yzTJ0Ur+1cgZ+sjJeUtFeNU7bHfzD/2YdmXVLAiWp5ghFW44Nq16XCWEV+pEzq9dhlTsshv3qCtBtAXSlcmcN/U8IuICuPvPmGfqbATrLXelMESH6fNMKQ9qplGUqg1FxWBM3VfeJJAvBfmTxG2d5yASKZWUG4+Ob3WEddda/KbgrYe0rL6BSzaFcyaFhUbxmq9IiRagNBzEEUc0WZcHnwu7lc2RQ4BaUMbS5XEY5gtWpCOcQD9W2xWeMnuD5Ul1848WUhmfDpbcJggR0TZdz0SdgaZW4FoaxfsyfE1yZafJvrfYWNrPREGAk8PLF3ynxIwNxD5LJ9qahDEGJ2yUYC4iWywJsOgjUz0ozOzYM+T3PZ9O/nOVFN9PVwjCCJPebwQVBT4N0sUT2mKikTG1YJ+dSwzYvRpb8Gc+BBCRkGAxT3sN911n6eColGTr3QzMDvBspBOQrT/tnxxGqmxn+hg0bJMvm+wmo3FeCLfdVlzkIxjxnDJT4/WIT7eoWuE0tYOO/eb3pNcLtM/vmdui6yGPmf+uAR5dLeO31NRbBn6uG16UQz1nnXuM8+MgDOP3803Hk8YfBiRTw4oZHcd9ff4GD3zsFPt8QzJ0APeACekT1npuMAin1502mTWW4AJMWqnO8u7RKeD1++IwY6uUgAmYXPHYC21+z8cIjFXzu01chGe+GY3lhesIo5qvoSNLRxwV0jXBuLUqZ2KiXGm6y83CHZqbuAjpPulA0DsUgPgGedDqPgeEhJHu7kWhPiBqecQKprm3bBkUAMW3yFBk7KJVfF9j137rV5h8D6KqS3qpwl4dADtCDaqMuLAIB3Rf0YiytMvQZ094uoDuoeesC6Bxnyvq50QgIoItswSCrzQwghOx4A0HTQGfcg1rlZXT3bAYaq+Grb5ZxqpKZuxm6KkIwM3lrQG+AHgZULTNDZ0+y6tO1XUBvmIZYI5bLJXgNDxKhoAAy6VgaNJRQk15PJkSlSgnbR7ajhAQaofnYkOrF4y8GceSJFyDQFUWpkUY0VISnXIG3GIFTNWEGlDHS/73e+gy0gjvfraxF2ZKolO+kyxtcSGmeIpEqa5yOygbrNemZDQb8Yu7BaxcMh1FqUG+zszCUzwHBXAAdllDuF52zCJ3xMBYLoLMYpwZlvBWgS0/zG7zEKtnV2xILGhysYnIdqCMYoDLdQaPC6X9q+pkUBYSWJ8qrSWyqYFtli4yo0DPZMWndy2XHUK3mkUzGUCikkC+kRPQbCTNzZLuUR1pFjaKFerEiWagIyzjKNBCQNlAu2PQA7+7pQiIRl1pxNp1RrmWSxxgIR9tQq1vN2jhBhceszUm0oI3AQCDgZzXNLRkslPpaAzd/pgGYAEdg1uBPsGmtw7PtSzjS5uAiZfvKfeB3SL+0uz25X1zxkxa26Ro795EvTbk3XfNcJbim7QmQDDq4be4z1eSkqymKEwq8zlGjIQFvagsInNRHMdPt7uqS65WmJqdcFqAkiJKpDbI7wN1P2W6lKjV0ZuAjQ8MSkBLA+XOCOfdbBwDcF4Jvq+CN50uL7nTwQAaB38F9Ytauz3ciHlXdCS1BE8WkPGYGIjy3ehiNZi54fnRdnsGG1iYIm3by6f/hPPrUozjrwkU45Kh3wkiU8crmJ3HbPddjv3d0Y0IvaYgUTDBDZ2RJ4A7DdgjoDhyT88ppQsDI2wV0ad0g5c56TEUEb6yF+8wI6mUaTAQRi/ShMBLDL69diqv+/Sb0dk+FVWN2GEW5YKGng5l6S4YuN7CyMxSwkUFrOxzWdvWW0e+RSMylU0QxSQtDv3L6GR4bxXgxhwX7LxB6P5vNobMzjnyugi2bNotQrr9vomrncq1Rm8Du9syK3vRtZehK8fdGgE73IQI6F5AGA5KQH2PpjKLcp89AgBn67lLuBgGdgKoB3Q+zEVBdMu45rlg1tCX9GB+uo7fTh6pYKK5CufIoZk2voyuShaeRFgEcPyiZuiuKeyvKXa6n122xocOOjDZWwiib2YHHEDrdFw7CH2Bt3xYjB9Bf3mPA6zeRrRcQZs9nsYJwOCC0+mvbsrAie8NJHIL//PkreO/xFyDYkwB8JSSiBdQyGURq7UhGupGrcE76W4PZ/9Z3tIrids3WJduUMcdUHisHNIIkM3Ov2+NbLlWkNUdU2Lx/WYetU+jVAHt1yzQc0uOYFZIovTsBndoRAro2lolHcM8dtwmgM7xVlitvnqG/GaBzK1VO6/RzTkEDQT8nXnngcGAM3dWcujJ0Yn2cdWtR9itrVhFlFgtYs3I5rGpJjEIqlRIaFLCZrHkzyyM4s/UoIy6KVMS3JaLSHscM2+IcgixNbFiXV1oeGTgpzw9p5yraXWUzV71WMBWaumEhFI7KECECBdc1XcfWWTbBiwCge8X5PmaNfBGUaJSkVdUEJr6XmTD3hcCis2mdRWsVulJxU+1dlW3zczrzJKBzm/yMFqDpko2usXM7mo7XTnE6kND3HH/PbXG73A8CrP5vqfVLIMEgsiEgTWqcQ1hkdrihKHR+H39HsCflHndb7LSIkCp3sp0MXAi6BEouS2xxEzrdpO2tX52jkgocuL8MQlhv16JDAjDpcb7Yp06Knu8Z4jCqTEZ+zoCE14ffpT/LsgqDNS0i1E54vG8ZgHGbDDLEH98w5Pt5HtSQl6oI9nQroARN51zwDecPt92CC75wIY47+UP4472/xIpXH0LPZBszZocQjaWVLaJZETUnrWAJ6PVGUDJew1dBna1moJl9HLC8Ms6NWXsi4Yfl5GDZZaGLaOfqWCE4Vhg+sw1Bewru/f16LJjxfhy58DgYVhztsUnIp6ymg5RuG1ORNIUw7mAM0nSOR4aFVEpVEUjQ0pPME8f+ysV0QSkQYMToToOTeqxqlShWK3h6xXLse8D+Ypgg2wgFRQRGv11O6pk/bxZSo1kxV2iLhdAoU5DDcbc8uSUEmGWU2dfJXknOHuFNyNoQQOypVikQobihgI4O0jpkBypIJIIol6kQpvCDDkdqeaLpAus3vMAMRGqNurJbNA2UqhVMmhrHylVbkcll8c4D5qM0biEWMlEoqLGC7e2KGisU1OQjtmfmcjV0dzOIId1TQzTql+8OREyUnRocgxkuMyG/ZOiaABHBoFNHKOJDrQiU8yX0dQWxauUdWLb8Bzju6OlYMDMslDt7z/lB2mDSRKRa40KisoU3otzVtVRu9oaIEdw/zIXISHDRopjYzaLEeZzznEnHSnZkI1criCjGbHAMo4FcaRzhzulYN5ZAsOf9+PXiNAZKbXjHkYfCG6zAqmzGxGQbSgMW4qFOlBy6oP1vheu3e9yMwJTPgIJhBp1qXDX/EJyk3Yn1QpnNrcxilDBJtR9RsCoZnkwXUz0rHrY9MiO2Gwh6DZRzGfzLeedgwbw5+OH13xPbYeZ00mv9FrLGN6PchUw3PNIqySSxxrngLD8FvUCZVGsdCCghGunC8vgoxkeGkRlPyUJayKaQiJgIBkw5RtL1TEJpZ8vnoVwuIptJSQBDWjUWpRhNaUr4785kUqbPcU451yMKzEgjUw3Nc8PRm3w4ouzOoAsI1wJ3dK9WpVPno2u/rZQvn30u/ARpfQ50Jq2zYWZ28TbVmqbFWwR7gq2m33XbGD+j29O4PYIa95e95rpNjvvUqiDnPmhxl87C+d96ohlBSqvduU2taOc9o+vqrcwC94H/rcVoLO1QTE3KXfrfmQUHQ8oLniNL3RIDQZFZNsuorK9zGzzfAqocoBKLNjNq7hOBX0a3siTg+sBzn/nvl156ScCV4M+gRusSdDCiqW9+N8+v1jLw+LSgT9oFI2pqY8DPEgeTEXVcvPY6AOO2GRhI3z+nz7UEQbpuLoNb3LZSYTjOPO9LzpIH78MXLr8Uh33oUNx8648xnF+DPfftREcPaysjqFa2o1waE2GSzxuD6Y3DsiOibDX9rLEEUSrUUcxVEQ7Sa5dZPNvZCqD22AEtY6n+ZKsELSEp5QrDZ/Vh20t+rHxqCN+8/Hr4nA5sWZvDjMlzhULNZdyZ9UL/cvFQ2bmoTl3LSK/YBO7oS1RA7og5TSjE0Y+qXYNZnH6Jh3mxKK1LxVoVWwe3i03hrDmzEYkHUSyxvaSGjRs3YtLEfjE+YIWqXq7BoQiGoCKRIFuf1OKlW0YiEVXLKpV2GCh0dQWQyylKSUel7e1BZDJVmfgj1BP7KykIoSewS08RxMMRP4qVhqjc86WyZJNSKmhvR8DrR8IfkuEmvEFCIQ+yWTUXNxZj3VIdcT5fRDweATUCtH9ksDE+XoPhN+D42XbHLKjRpNxVOUFR7nWPCjjUfIcqejsDyKRWYmj4Hhx5WBfMyhp4zYIIimgMFAj6JXirN6rwBxW9+oYqd9k7dzxNc6qMHH3TMMCic6yrU1BULFXP7g7yUTYaEoxlxzNITJuKsa2bUDLa0TPzaCx+MovFT9bh79wT71h4MEIx+kBuRyf7ZEcZlIVRo3Pm/wH6biG7FFaomWheL2VtytkAMv+b7TulkgI5grprdtYEboYB7PTQY0NlBrfrJ29bkqW3RSMC6o8/8hfMnzML79xnHyUkkoy2Br+X2e0bUyxvKooTz28b9XIRPqrQpU2MdLYFJzcuU9RWL1uKga0bMTK4HX6vgbZYFEGanAjVbCEc9qBaZaePcinjsdAMhS17fJ6l55o93fE2ad9j37aIyiSb9Ii+iM8HwYEgWiqrlig6lXExpy841zIqyhn8CJ1dV2saPRRKhZy4PjKb06VFLWzTIKrBRl/kVgCgNofXSddqmQEqxzfay6tgQSvddZ1+h0qcynhVJ9fMAN+vM2MtqOR6pEFf98SL+Mw1m+F3acDSPei65s+ghN/HrJZrrP4ebod+JcJ0iJ8F7ex90ofO+jfr3TwPKrkpSMYtIM8x1C1MBjueovFYU4QnLX0sqVCMyfKFzBBX7Ei1XBHWQgM636vFflrMp6l23THA9+iSgT4mrtXM4nn8bYmYCPt0uxqvPbehAZ/HoGvmPJ86UNDXgHf+Th0EJ53xKef51atwzMc+guNPPh5D+W24/7HbMZZ7Dcce/y689NLDaG/3oL2NXrMcsE4BA2nRqMxMHxrdht7eXlGx23XagibEijCT3Q6vrwTHk4HhLcIxmMExGifgBeBwiEu1HXFjHq7691/gM+ddjg+89xMojAbgs9tRL3AgACfvqNuQWaT0twuYG2LuIDUtDgDgz91WGl5ktk3xRFAFyax4dJytAZwep/oPeaHyxQI6u6LIVxys27hBsl+OJ+WQgk5SJu1BLF26EvPmzEV7MoBClmMVC+hubwNZuAKBk1Fz3UIiHpKMlzdZPB6S6VPS9N8WlEw5GqVwQj3cfEk0GfIimyvJJDIN6JKpkkp2BRkMPERhzhGGzG58Stu7dsN69E+aJOMLJ3W2ITOmaLVIhKyBChpUUKWGCmghjHIt4lQnIJOpSGZbcyfXmQR024RhKVW/zGhhy5/JBc6Ax/KhUnSQjHgQCoyiWluKqX1peKsvwefLw6mWRbhDS0l5yOw6fAR0Ec+8vihOQbdqbVK9jq7KUACiOZBKAFfcNAXQ3Tk+EnHw/xoymKKQyyLaPQFl24vBfAjRvsPx+8Xr8fgLDczZ7wjMP2A+/MEGnNoowhRHVkLiM2AFTbDf/v9ef/8ZUEGfcjsk2NAFTYG7ylj5P+nPdmwxkzH0NDcxV1GNauzjZtYuz6VB4w8TAR8nZfngNw0kYyE4DRs+w0HYy75gst0FRENkogjIbgD49+8+PGIZWoWdHpV6ebWcx/jYEHKZUWTTw+Lzkh4dUj3hdkMyapobsbee+9eWjGEktRXZPAe7mOjs7ILX60dqLCV9+D7Tj0goIm2S7N5piycRCoWFhSPA8FRlcylp35OAnGwfa6xC3SoVNX/GNY2ZMM831zE+3zm2gzFwLhdFW6IzNi7+/KOzQ60ql55qVw3d7OP2eKR1l+DClxaf8fe61q4BhYDTOkRFATDBu9EcmNJaY9dBhAZt3SutQYn7pc1muC2hxV2KXVrQXFc5ngMtbuN7+DvdQ0+6XDxFbLe3nUENx5vynmyo9VazF2RcSZnzvuSL+yPn0rJE5c61W1P7ykpAZdS6ns71fGDbdgkGpJ3NdcZrDY5a1eYM2ri/or5n8OEKDAnYPDaK+/j9Pd2dGBkZlm3yWPk5BgBa+yAe/66+QAsHub1dAV3rEjwfPWuRs3zlSrz3/Udi0UWfQkd/B25b8jvc88DvsGDffuw5rxuNxjisGlsROFrPg1S6iq3b0hgeTaOzp12o0kqJ1G8c3Z09qFVyiMUd7HfAdAyNrIbhy8P2FGB7CA68+ZQa3q5GkPTPwsOLVyE14MEx71uE977jYyiP++GpRRD2h9Qiz8ycPe0C6OxzZ6ZPMZyEkQhQYeoOMeFJpXcwa1C8CBSYCO2rpwO5gConhAEKTUsYKVu0HS1i87atCMeimDxtKrZs2yo3QHdnl4x8ZCpuk7q3bBlYwBacakmZp/Cm0w5I3BcdOPDfvLCaxgoEOEtXvVfvF2vOjAp5Iyp7VAUw5CNo8drT146hkYyMTI0m/HjsyeWYOm0aOpMd8FTqiIbY6qem8DATJ83PiFY/GGRQVNlP9TbqhyrRFkWZhn5S+XT70GVanrZ+pQqembcHATMkA5zYEhAJp5BKPYwt6+7Ahw/tRiJakhojAZ196E1AJ+X+Fhm60jnqCMKtkcgJ3AHoWnioxYluk4O6N6o1gDR/yI8tw2lMnPduvLTVwSPLixjIdWEgHceB7/kAJk/vhWnWUSuMwmQLTKAdFQ4dkQz9/wB9N/BQ2UCLlwJrvuqi2U1HJzUxMEwHNAaytqjOhE5nCKB84Th6k/c9TVKYXfnl/TR1CtIK3b0FypUaYtLuRhdHWqUaMqxCUe67T69Q0IdKCi898Qiq1aIo0PO5cVj1MjxODe1tEZTyGVlfmJnHIiExhsmkSKPXpT6eKaZQkfJSAN2d3YhEYqBugH9IcYWDEZRKHHbCUpwffl9AQIeCskAwgLH0CCzbkoVf2s04iSuXk0Bc+q6DQVd5rug2vocgJVkfAyWrLqY9+pnW2SfXAp1t6+xdZ3pcmyQTNU0BdLZC6TY1fidfXK+4T62qd/6bgYfua5cgg1PL3P5z7hNBR++D/t7WVjVuW2eZXKtbFe7cL6G85dqq+ruuHWvhHoMKrUbn2k6WhpS7tIG1rJ8sReg6OYGT/iIMxPRgFe4nAbRAEx2/T7CC3ydT33gfW+wo8AugM8Hi+7du3iL2qzzOXc1v+F0ahLkvujyhgw/uN9d8ZvjCGLu0f3sy4ZaoPfLdOiji8WvgZ6DB79S+AlrXIO1rbltgE9BPu+AC55777sf5l3weJ51+GraMDsDxW1i36QUsvu/36J8YxLTJHehsj0hNee2aTajVvZg3/0Dsvc8BqFn0601jcNsobFK6homhwY0YGV2DcLSMA945Cf5QHo43i2ojK7ODSfOIExhFcLU4umOzsfi25RjaABx18Jl4/yGfRHesG6kRZt+M+C2hhWVhF794KmqVUM3iyQm69B7rM+4NRRqFwsXNW0YxoZfzamlco+hwpY4MYWh4FB2dnZL9EswjHC5RKOCl115FOB7FhL4+DA4NirK0q70Dvd09cChE8fklQyjlCuhKRjE2opr/efMRNLUqlIpIPiz6YutIS598zg3mvkhUTctctxaihgPQHtIU4RenjY6lmEs7MiBk9Ssv490HHyQZTGr7CDrb2iUzLpcVqPOB0zUo3hhadcnv0XU2/px++QyulLSIXgFUmytAZ1ZsmRYaZhmcL+E3olIurZc4XSmLdetux22/vxRXXfYhTOxiywYNe2rwcroaacwGfQXUA/uGNXSXKhU81aCubWx1Y75bQ9cJPLsaxLteKAQGP1JNBdojWDdaQC0+F39ZlsZfl5eRrfags3cO9txrH8yYPhGJWFBGsXIud1u0Tepv0vq+205/uwOD/1yfoQ826WGTmZGpnkMp2bh0tmTg1GeIuwBdzSD3Lelr0vAdbe0qmDXpgiaD+poyN93wSLMQtrsxaKC7Gl9c4AN+xRq+2Usrq1/3PTQ1ym/DE3fdIoNNosiv1cwAACAASURBVDECdhFBPwMGE23xMHJZ9oQ30GDgz2l7oaD8YbY3nh6HGaCvvXLqIp0eClC8RCazIsNAWGZki1vAH5TxmFywBQjZtG/QzrmKWkPVoXV/uPRjU5QFj+iCdD83M3uuCwQESVZ4wuj/4LZ9aTDVCmg5Ry5A70oN66SDZT1+r4jK3LWLwMHta0tT3XeuAZ3riT4Osfx1Ve2svxMUtdEK91UnLpp217VyroE6o9ViP25XC850ds1t8/g1wPHf/A7JpiWRqsNjqp5uodrZZUFb17Iyv+H152eYofO+ZNlDSkGu0j1DjYFHJTvcHwr8xHzK9UVht5Nk95UKCrk8Jk2ahO3bt8sxM8uW1jH3enC7uv7fWlrQinZunywIj00b9TCZYsKlgVwHBZq610I4ArrWLmjWQ64BB9y4TqhS4jjtwoucJQ88hPM/8wUc+7FPYtPwENp6krCNCla9+BRWr3oc2cx2lPMpxGNRzJgxD3Pm7oO+iTNlcEGmwD50E4btRcAbQDtddzxlPPPsvXjgod9i7327EEuW4QsXUGmMo2qVQZMUTrlxGiY8dR/CxgSYtYl4bMk6FIbacPE5X8fEjrkopqvqpmWuKoAuDsZNQJc2MzoTVYsC8CrqMVCtcUpSQSj3SDQq4E0TBjlgZvCkW2JelIoqiw9Hwxij8rktjkDMwKZtYzJ/oaO7U2pEjKqYlfvpXd2wkIzFEY9EUSuWEGDfJ8cMttFtiLXprNwwVC5S+avdmyhE4yAY/re+KXkzyBxdEfiRRFCrlQiEGG1SQEejBMtCV09SVrqNW4aQpiDu3bOxcd04omwXaljo6UkKJg4MjMoD1d0dxPi4UnnyQeex05RCjSF0EAx6MDSQQyQUVwp+aQOyYdgqWLIMGw2TGWwVdYsUVhR+Ue0BHHG+Zs0d+NG1Z+C7X/swpk+EmHFw0hrpQw3oYu0pr9en3CWjcwGAtXFZsXUA0ALovBZaia47G0yJ7pidcVpMBdmIB86Embhj6Sgefr6K/lkfxV8eWyOmG6GAF4e8cwHmzZqBWrEq18vnJ1NShM/fanzzzwW2/0+ORmZ1uz4BvGFJvYsAluNyG+I17vM4UgcP+01Egj5EAj4RA/lZZ3d16po413+LqM5m+aiOMJWdwnSxhqoyyFxO6ULUrfXGDMubAzrNFUbx0uJbUeVo10gQ2cy4DE2h+yXb8qhMpxKZ+1Is5KVuTaDjs5rJ5lGo0A9cuahJaYt0rBiTqAEnfB/ruvzD/dRqbI7jJIvIclqtroCHoi7ddsZ6r17ApZ5q29K62czgLNU6pTNZrWonoMigEjcT1vQ7P6dBkb/TSQWZS76/tU5LYBaNkUsva8U11yttK6sBnSNJtbsZmQW+tBpdK+I1PdxaCtAMJtc5TSFrcxq+nyCoS4W6B17T9Dpj1UZhnKkujAOpdncsq7Z+1ckMTcNYV2eGroMcCUQ4wQ1qjeQ2COik64UJYqmjXMH42JjsI8VyXFspXONn2Q7HfdSGODyW1nOmM36CMc8X/2g6nfcQ94PWr93dXbINbSLTavfaWvrQAQ/PI+8jEeS5pWYdOHk+ce6FzuNLn8XxHzsdHzn5DCAUQ75SQqVexKTJHaiWR1AujqFSVK5D4VACvkAMDcuPasNGNBFTc3AbBsqFongsT5qYxMjoy7h7yc8QjKXQM9FBoquBmj2Ocj0Pj9cDOvQwy6L4LTNcx+zJC5EfjOPB217FkQedgn3mvBd+RNQoPKHcLXfAI53ESKkrSi5ocEZ3XtSqFL7xxNDNZ3hkRCK5CX29cqI475q1dVFV+nxYt26dct1xgI6uJAqVGgbHRvDaxvUoNWqYs/d8qamz1j5tWhKbNqTx9JNPwak30N3RiSkTJ2GvOZOxfeMIEtGoRG1sUdAPGb9nxowZEpGtXr1aIjJO6eF3kgp79dVXhXabOWu2YJhYFcoUII7QK4vylANYCqUi6EXPXkmWArp7J2Dli6vEo7yvpwd7Tp+BYi4n6kve8PPnz5ftU9DHm2/evHk70WBr166Vm3D+/NnIjNfg93CeOoMJ1QrElFUSYKOBhreGqqcEw89WwqBoB3wOfe6BDRsfxg+vPQ1X/dthmDnZg0AkBKum3K6kH8Em80DLzDfO0EnXUskuizpZCQ3qYgGoenwt0xFRnMVarNurL1k67x3LC1TJujgYCTVQ6tgD19++FgX/ATj0qM/h4cfWYnRoI15d9SyOP+q9OPRd70atQGGgH3WLs5trUpv923l9/0+g8H/8lzAzZEArgk5X2MlLRwqd2Td92zuTcQH0kJdjOE2EvBzRKx3qqqtDZCUkztWMBTUhdEcgyEWYQTi3z+4TfYswq9lhQri7gF4ACpvwwuI/CsPEEtTYKH03GPBRh1NFpVpER3tSggrOtCbQEThEvW8GUCpTrOtzTWFoe8v7mSI1CsE4rrQu/00FfL1GWpcjQJXQiroff4AtbDuCeRHOUutDk22XfaC6moGNNhGhsIvfE4snpAedrKRmATU7pxXtutzHtZBAQBDh2qQFupWamgZGEOY51uDD9+vWKm6TYM41TIO/CgioTFf2rFx3eW74XoIVX5qaFjrc1QVxu5pF1PS5Tjg0s6nBXGmNlBJeRGmuVz2/i3+IIdI1ILYAah1RQ3E4qU6VNPl57gfPGe8l/k6L/CQoYX1bt1W6+0kzGQK6CNV8fnEQ5XuTiTYBUV1D5/rKc6SPj9uV+8K9X/kZbT/L/eUxMFjiudAOfAR0zkjndokVumauSx5a1Km/QzOvukYvQYz7/InK/ZOf+ozz8GNPYtH5n8ExJ52MwUwB4UQbR/difGwQoYADmjsFfTI2Xmakc6ypBb+M2qvbVVF19nT2w2/6MTI4iM72MELhMlauuh9PPXsLpszwo7sfcMwUSrVxeLwNMVZgJscTn4xMQmpbCGFrFh67ZzPmTz0Cp554IfKpOrzcEcnQWUPnvxR5J7bR/E2ljEiA7Vk+DI2M4fHHH8fKlSvlhO23//547LHHsHnrFnzpS19Cb1+fUNO5XAHXXXcd9thjD5x+yidQKFXF5nHNhvW48j+vxouvvYJF538Kx55wvIwV5GjXa6+9AUvuWYxTTz4ZCw87XOiXZCyGmZP7kRnP4PvXXYeXVq/Ghz90tFgHrlu7BtOnTxeA/e53vysgct7552Phwnfg+ZXr8ac/3SY/W3T2uUIT8SKzrYI38+ZNm7Bs2TK8/MorOOjggyWCfOyJxyUQOf/CC/DjG3+Chx95BNdfdy2mTeoXsdHnP/dZqcX87Kc/xYrnVuKqb30bCxcegfM+dYFQofF4FIVSCbfddisaVhUf/+RHEQm2wSqbyglPdGicw6wmYdsyac1CyeI86A5pedNmWFx0N2x6CDdevwjXXXE4Zk8BjKAfVoUgSSqNEMsRtYyY9cxwjV96fCqpbpWhy5LuKtjdYqwL6I6i/ptufOqhFTbD8cDLAnjFD0TCKMUc/HXtKG55Ioe9DrsYif4PoNwAXn15He76w0342AcX4sj3HIpShm14YZSsHHykHGh1uZvT6v4RiKygaIdK+4312ju/TzMfqlywC6BJLLTLNl0PlNZ9lqEoBq+UfmmZov7sjq0QvNVPlQETX3QX9Fmk1NU1JuVJyjkeiSAeCSLMCatuBs6nWHzzCWYcgWspcPYGVfdJM2MU/QnZKQWOakFjTVMN/uHtJJmb3xBHyUhMzZR4o9dbZuj1Iaz/y50Ih/xi+rJ9y0b4/R5h9ThgiElCPp+TIFkfIwMWAolp+GH6oiiWqvI7BhmssfP9BPOOjnaMj42o/aOC37X55BPGViX2cFNEx7o6FdqtbJpoCSIRWWeCwYAAEktEOguVlqp4HOkMXeiU/7qub0vPv0s161qunoamW6cEYGiIA0jgT0U9QUJmbbvZI6eJESQIMq01Yx0ssLTA7fG7dNZM0R9Fdrx+ml5WtXS33OnauxIs+b1SQiiXm/ojroWKKlctj3r0KN07Ccw87xrc+HmKmGW1aQkqhRFwDW94XGJww9o49ymtJprxXGndgKb0RUhdVowsAV3c4BJtEmBx+6TYacva19fX1CdxrKqmyXUXgK7d644mXgN+txb38d88R1Lbr3F8t9oXKXmI9XlBzkFruVY6FlzmQgc8vHa8j7QwT677yedd7Dz06GM4ZdHZOPHU05Cu1MRyU0o8FLDJyaE1p8pkRADjLsQ2i6oGbwoPPFZYzGU8DmuybNUowGOO4ac3XYFZ80KYNA3Ysn0ZZs7tQDa/DdnciBIYFOsoZvzw16eiJ3IgbrvpObxzzxNw1CGnIOYPSbuU1NKEYbVhczSrTHNTAQYXlbZYAFu3DuHZZ5/FrbfeigsuuhBHHPFuadsaHk5h8eLFmD17Nt75zndIbYsThL515ZUSrd1w3fUSuTH7pSDliq//Bx576km8d+Hh+MjHTxJKzBvw4/Y778Dvb74ZP/n1r3DAgXvhuedeQsgfwJw9ZkjP7NInnsA1V34L37jichxx2EH4+Y034Vc33Ywf//jHuOaaa4T6verqqzE0Oo5Yog1337MYEyb04V3vOBC5nKq7c9HiPN8bbrhBPHq/+MUvom9it2iKXnjhRSx7bjlOOeUUfP0b35Cg5bY7/qQCHaeGa79ztSi9L//qVxH0RXDMB0/AGad+Cqee8jHVvmYA6zYM4Ac//i42bXsFP7vp+whz4Eq1XTp1DLOBYMiE1+eRur4Ixih4CYfFQ4OMoeqrL6GjK4AVK/+CG645E3/6yYnojo/I+7hoqcWESn5VAVVw8XoLbit4qLrrjtlzTbhS85d1qYSLnqXKJLy5TZPmRgmMFwronNaJFRvHsGxzGEvX+tA556M45APvwdgo8NrKFegyHew3aw4CngCyhQzssAUvlVd1fvfuC6veDEzeCvAVFIu3qD5g9587ALUJtbs6J8kzwbY9Kit2gWRXMCpUOJkP6QM31PPsii65cLKsUjXqsGUCIfeD+hTWPdW8EWZg0XBUhI0NLhz0uqY6mSI2ei0YNryVFGJ+QyZRsQwVDoTg53dpnYO0/bQOPNBlFXVP1q06bHdSGdvdaN7iGsc17xrev+z9To+NYa89Z6kJo3R2ZECmOfq3Otmv93u21lrjWP/XxexJRbWQQkciiKCfojHlkka/+XKtjmqNkYSjrFllRKrKEg1fEO2dnUpglqbBkoVkW0K+jYCWzTID68SmTRtl4WUpjv/NPnb5O5WRz1Dkp9k9GTvqqBKiyjKDwoJwe9Ku5s4GFxEuaWG3P5mLPj8ja4mtnkXulxahabGZ9gonqPAYVDCi6HSCJQFFt4mRgm4VpPF9/F6d+eshI3w/GcpEok10SZJx5nNyX3Fao4Adu5NcMbBiWD3oSCZRLnIojKoFc5/Zt69YAZYCDLHipmZBaHUZUAM5XyynDo2OSGufzuRl1XGHVekgR1vgcp9ZEuH6z/Mkzm35gsre3aCexz4+Ni7nheeRHVwSILiCPf6b+8EggOdGSrZBNZSGn9XUfavYT5c6dAeCFgPK0GB3xrQOiPg9nBjH/WzN0iXgs51m2x0/xzn3ZHsSyYRcZ2ELFKA/ilPOPgsfOeVUpGsV8dGmWpXe6jT8EHtV7V8uYMoMjn83FKDz9zYBPahAXSYBleExMlix8h48/Niv8Z7DJmPG7DA2b3sWxfI2zJnTj63bt8AfaoPf0wOU+lAYSuKxe7bijBMvw36z34fCOBBy29a4AyyZcgGTP7QapUgsk0Zvj/LAJXCuX78el19+uTjp8Cbr6+vFpk2bJQLlTc6bdsmSJXICHnn4YXzoA0dh4eELpeYeCIVwyx9vxTPLl2H70CC+/O9fFWX5M88tx9aB7Xjgob/g3758GfbaZ4HUUXgxJ/VNhGHbWLXiOfzo+utx7dXfxtw99sCvfvFzLP7zn3H1t7+NG274AcKRGD7/r5fK6E/HMPHAXx7G1KnTMXfWHOSY7bs0FR+KSy6+GMcdexzOOutUjI/n0N4eR7lcl1ICo8Tf/OY3ePjhh/Gjn/4I7d1tGB0fwnXXXi1zkb962WWIheM45WNn4aSPnIb3HvJBtLWFwXbdpctewlhmMx5+fDEOeNccHHfsifA7vfDYinS2qFSvqfYRfyAsPueZdAPRCEU/SlBueIm8Fby69gW8uOxmXHxaEokAB/ioudk76DVGzeRTXfr8jUD9LcCUwpcmpesqP4W+o0IWAXgiEzAyPo5wwsR41YetpUlYsiyHrbWZ8HfMwoxZe8ColtAf8KEnHAFqNup2DXbUgsNJYVUCur7J/l5UeJ3s+O/chLqLXy9Db8mSXQX5325aMSlKIbjjpTolFNZp5SxrstKXq88hFxLOrzdU94iisvkJChklv5GWMKqFlRqdnQ4mgj6vtG4FCB6Ghf64Hz7UFGXOunfDhl1vwKYDXMNGIBp3d891BxIrNHVbkHEzwmo6o7S+UbDKwWVM4kXrwbpxBRvWrsOPf3ADrEoVP7jue5jQnUQ5V0aItR8yfW9Oa7zxFXEqQGYLXnn2EbSFGNzlEaMvUq0oU9NSHH/Z2Y1agyJPlQUqloHHx/GcNVQosE3EZZHnoszFW9uCatMRAgefXS7CBFU+61w/mI3RuYzqaz43/B3XMX5OauqhUFNkpWrWaiSoFkFJRllVE9a0eExTvq0iOF1f1fV5fjc/yxowQUDui9cBdWbEmmLXinWhtltGo4oRF+eKu3V4sg5U5rO8OTo2rsCciv5AUNrv+FKCXCaMBhrVGsq0nqWngMsESODJso2Xz74lvxe7WulnV+p8skFkLEvVqvLMcC1Q+bcuLfB4uUZrG1UtTqMdrNjLer3oTLbL/A6WOLX/PK+zVurzWLXgmddDB0oSPIVCTY93LYLTgQH/u7UVT2fvWssgwYnPiy1btgg9yiyd9wI/z6yfgY/uJpBr2SB7CilBcx/ENMexkWxvE00az4+0xL09QGf9iIb4XBTpMOZzM3QuUbTmK7C6iXsfuBlj6VUC6JOn+VEsb0Eoykk/2+ENBJGITIJZnYg1K0p44bEs/vXT16KvbW+UM16ERcmponllJuZmJfIQ29I6xmyWr4suukhoiu997zsoFmmQH8To6FjT/1cLSG655RYsWrQIv/vtb7Hu1dfwzW98E3nW4U0TTy59Sgp5P/jxj3Du+edh4ZFH4Oc334REMim095lnL8K+++8n/eFr1qzB9KnT0RaPCaD/6yWX4NPnnI2wz4+BzZvk4T/99NNxxRVfQ29fP77675fLAJFipYqlzyyDzxfAAfvuLw9DVxcjx6IY859+2mm48ac/xcEHHySiPGaovIjhSFhu0Oeffx5XXHEFPv6JjwvlaDtV3HP37Zjc34srv/F11Ct1nPLx03HUB47DBed/FtEIsGlrAfc+cDeO+OB7cP/Dd+Lp5Y/g6m9/B3YlCp9BBzu1KnKkqFpzveLCVS7XkIjRg5g1wDLaO2KwHdbXxhALrsW0jkcRMl9rUl4ShUo3gSPKYNnu69HC8m0yeeVNIVAeUG7PFZ/I9qnctSwUinV4fG1o8Dv8NeScCF4ZbsMtDw1gEHMR6t5TDIkO2ncf7DmhC04uD6diwQyaqAYqoAefzwn9twL6rhn+30D7Tpn5zsgl8OvGSzoJ3vE3A2412IaZAEfwii0TE3HS2azxwoMAszzWG8XUSGWhXFC9VJ5zAWG9mNOgmBEFAwgHA/CLrSlULZwT8Gw1cUyFA9y2O7iE91OVRk8e6VeXIEz3ovF5VnPIxF2u1uBc67r7RwUfNFMRYVy1inMXLZLxuU8/+hfZr1qZLUbM+v7OCKr17QT08jDWPf0XxAIeVPNjCBp1AfRQ0C+MXSASd7U7NMBhwNKA06gKoDNgzRVLwuDpgFYDii4X6HYlgqjOuJlcSEJQKqN3wgRpjeJCz23wuDVFq7NtTbHqOjTBggu6WgF3zBbXQKsDawYQBBW+dI2d79HT0MgQtFrEct9ZS9cOaPQc53cyOeK+aDW3VqxzW3y+Sc1T/T158mQMDAyK+1o0FsXwyCiCobCUFgns4oPfLK8oMSVnZZQKBQmOSItrARxLFxIwlZXlOIfiyDliYOmOUGUPOfVF/FvX1bWAj2uqFsRxv5lN86XPvegIGg1pR+b5J/vB86JLDLpHXvve62lzPB+6m4BZs4yIZc3dbQnWHQD8b/0+7gu3x31kcCH1f3ZFhIJC7zMAkmluEbY4ljA2MtoU5XH73KfU2Lg8o/Go8rLnNjq7OkWMXK2rgTlSVnlbgO6mAaqmxoje/SOPMO1LKwgGajC8GfzmD9di+9BzOPqYfWD4xpHKbkB7ZxDFchY+I4EwpmLtC2W89mwZF531TYTsSWgLT4aH3p+qjOY6g3KhYk1d3c5cWEqlgkQ2l112mVzsH/zgOqRSOblIrLPwYjIC6+npwl133Y0XXngBCxcuxHPLl+O+xUvwtSuuwL777Seq+Lvu/jMWHvE+fOe73xVHti9c+kVs3b4NU6ZOxX9+9zs47oQTMHPWTKxdtw4vrHoRhy1ciJl7zMCGNa/h0s9/Duefcw7aYzFM7p2ABfP3knF9J3/yZKHcf/qLG7D6lS3wBUNYu36jZOYH7re/1Mt5YRml8aG49Etfwlf//at417vfLTcZjykWjyAQom1sDRS2kZb/3Oc+605nsvHjH10nbT/fueZKDA8O4/xzP43TTz0Hxx/3ccku7n/gQTyz/CkcuvCdeHX9Kvzx9l/jiiu+jnft9z7YdR9qVaqSPQj4QjKYol61UMhn0dGeQCRsys1fKVO1ywVfmePEQ5vha9yKSGBD80GV+ppE4mp4ipTI3wagizsUXf4o/nDFQB66L2UyGBwaQzjaic4JPdIvn2mEsfQ14LcPbkUufCAmzz8MS599Gh8/7hi8Y8Z0AXQffDADBrJODg2PjZAZg/HflqHr/PxvSxI7fvLGiMXnjTPs+bfMVdClKdEcKCaN/gogTelVIK7G5tho0PWx4SBSsRDgXHgRsnFkt0cAPMhsyPCgLc6Ajz8z4feyvdKtpDPqY7ZPetNtt5T55xKnGbJ40wDK8BkSWNRpcqT/doGIgD7GhYq/owkIMw/JhtXiLZlJvY7+3h6cdeqp4hq3+E+3iBi2Vq4gGqLj5Nt4EdCtNDY8cR98TgWlzLAAOmtQiUREHO+qpPZN6oW8QnlSue9w0EyjpjRABsuTipniH10/baVmCShcqJmZc9ElQJLGLhVLQh3rnmkNyNoMRQMS/1vT6RqkuX2pa3PYjZuxabU1QUeDiIgVXVtV0em4bVZ8rrjecN3htnUrGNcazWbqWeKk1fk5ZvNcj3S2rq4RZ5Jn0N/fL3/S6Yyso+yxzxc4QEW1NRpsaXS7d/h5aXWk22ZQ9fZTNOjzsvtBtcRRgFguFZHPZSUx44vtY1yHdDcA7xmWHJjwqABQCeE0S6hr/TwvGhh57nlcfI8o2T2GCN/4eR6bBlutvmeAoYGZ54hYop3cRNjIUkhaebqLN75r4ap0AEoDQvDmMfNnvA/09eS147ljP72wJ9pJ1HUL1QEWv2P71m2yv+1tyeYo1Xl7zsPg0IAMp2kGbG8P0FvpSgK4jCpR9XaJ2Hkz1ZBIeLFuw7NYufpBDI89j2iigP6pQUzoC6BQHoHdMOG3+rD11Tq2vgJccu5V8JS6EHC64LVplk9nOvVSdt9q8SLHV6rk0Um3tEwOP/vZz/DII4/ghz/8IebOnYThYdV6wYeINy9PKN9D5bcIIWwbv/31byS6vPzyr4C4cc13bsTJp5yC519YiUs++1kB97PPOUdEDKeefhrOPPNMEdtRuZ4vldA5YYKI7V5+cRV++6tf4dqrr5b2KB9XmoaDTCqNb33rSoyn0vjDrT9DhhawAO594CG5OQ7Yd18pAZBqnzV7NqZMnYIv/du/Yc/583HF1y4TFTC94nkMHHVIyn3p009jyb1L8O0rr0IsFJCa3qWXXoJcbgy/+PlPsHH9epx77nk47ZQzcOqpizCeyuGBBx5EsjMJf4gNORXcefcf0Z7swmVf/CZ8ngiqbMnNlmHYJuJRvwRKtWoGXZ0BPPzQn7HqhaWoVwuYNmUqDjn4UHiNIJY+8Sscd7QHyfhI0wxC6noiaJKr5Y5SfSNq+q0zdKkj8cJQEc8pU+6ISNbFBgdHMKl/GqJtURQbWTiRXqzP9uD2J8bwzOYYYv37YjQ1jiMOORh7TexFoG4jaAbR8FjIOBn4qPasef/bAN21ZFGteu752imB1CxGy73f+nsVQJPBUixHK6jLaFpOJeNMb1bZXYtM2mQysxSFdcNBvGbQ8xFhvxfRoA8xtpX5TQQ5YMSdbS+5tAvgRF81iIWOEgZ8/ojr466UxqJ1cQcWUdDIKaO8aiUbKNZrKNVrYrdcadRktKpV43qhDWpcFs592GUmuojvbJz2iZMwsasL9911p0wGDLN0ZTearW+7BesE9NoYVj14B/yowq5kkQgZsGolGbNMVT1LZIY3oMbDMlek8bsY5KjyhS/EuRaKstYgwEVb07Y6O+Z9TDBhnZXPsDwndGSjoUlN+X63Uum67qp7tLnga4HYDpvpiNjAattUfpemirUpDAMH7gv3iaCiwZqZIn9OrwwGGvycNi5hEsT/1iDJ/SboEwi1ypv7pwR3pabrmQZq1vSrZOdML8bGU2ooHRkft/bM4IDiOQI4a9hcJxhQCgAbqsRGASC3TbCn7z1fZGL5c1GpB4ISILBMSmBvFYpxO/qPVvPz3PHcc83l36IVyOfFTyQSUqYvZE0IsFpdz+Phus/j5vHznFH3xeNWLWcUP/qktY2v1vOmSyh6EI6m4lv3jZkRPzMwOCjfqxXr1BRwOSBmiblQICAZOsWD7HjQQdXeC/bGps0bUSxzlkZNrbtvD9DZg82aOcGVLnBUW5J+I6CrUZiGh9NysohEbaQya/HYU39A1doEfziNufM7YWFUavS1fAzb19YwsBb4RkwphwAAIABJREFUymevR9QzFQMbCkiEJ7hiu51BXS9grOmypU1PsLn66quxYMECHH744QLUnF/LC7LffvuJ4p3tXRdeeKFSUIZMfP/6n+C+++6T7J6q9+/f8H0cd/zxmDt3Lr78la8IdXTJJZfI5z7zmc/giq99DZ/4xNEYHa0iFAtgOFOSh+ruO+/CvffcjS9feikOeseB0hs+OjQsN8yKFSvw+9//ASefehpmzZ2LcrWG++6/H8cedxza2xJyc/kDBqi74cN6080349nly/CRE0/EYQsPl/1nCxu/54AD98btdywWlftZp5+BOVP3gFUt45vfugKVSg433vhDbN60AV/4/BfwzncdhAsvuBgrnl+F5c+txGmnnQp/yIdEewy//u3N+N6138dV3/weZk7fC73dbaiV2AII+L1AwMcsaRi/+913sH7d07CtMcSjXkyZNAUfOurDCAeTuPeen+OTJ01Csq3giuKUqEVTcf8IQBfRCKk6t4bIbevaUrFQRDwSg8d0UPOU4En0Yxyz8dR6P257KocJs9+DWLINfZ0dmOD3q0zU9qLm1FHxV+CPhGCXqBH576qht2boO3Ly5r+kFP46P28CPDNuthmq3gRFmLVsU+Z2s5WnoRz7HDJaquUqyPvf9CPhCSIEAwGTNXIHQQrdHGafpN9ZTlN2xW4ELf5uFKRSB8J5Z5bHL3MVqGfT1m7MyPkpksIDYxmw07cCC1XHRtmqo8byCQMLCwh7wztEiaKmVF8n95BjI+Q1UcnncdGnzsaUCd245Ve/QphsgRwz+13UENXdeokoLo1ld/0O9WJKAL0zzgCZDmU+AYpAJKbGu3qUaY4yX+IAh4aUA6osV7CS4aryef/rOrfuTVcCpqKACQNzLuLagIX1Ug3IGkBFGOZmnNrqVVP5PE5NK/M6Fsuqbs/XrmprXWLk360jSPk+LXrTg0DEfKXEMcXKYKWV3hf3NHeMp94PLYzL5bKYNWuWvJ/rFOl1nrdiqSg0Oy2BaT5Dvw0G5TrgYMsuAZ0iV4K5DOtxrbF5fKTamaUnZEa7AnlVHqhJR0Cz39uhtke1hOm1RyvyNVPBc8PjJEvLYEL8Aah4z2RkMA6zXm2uQ2BtUuKuUJHnigEBa9RsPWYpgvfC4MCAAL7MT/cqcyF9fXRrmy5TcN/50oJG7itLOuyCevqZZySw6uvtld9z0ieFelTT6+lqPE88B2xv5j7yHPVP6ke9UUOxpESMPK63B+hUtFMMJ7W5ImBQzMEdJxXHmnoQQV8bctk8AgG+J41KYz0GRp7DPff/DEcetRc83mEYHgv1fAiFsQAev/81LPrEF7Fg5vuQH/Eg4uuCYdMClvV5LmA7XpKtmxYyWTXEfubMEP70p6fxzDPPSMTFaIoUNk8+W8ieeOIJUaKecMIJzZrQ8mXL8Oijj0oQwIv11NKl2HPePBx00EF48cUX5eEj0N+7ZAkeeOABHH/88Xj3QQfJ9jmiyRMNy3jTB+69Fy+sWIFDDz4Y++29QHyfaUSTTHgxsD2Lm266WWxcCeh+Gk2EwzjhhIXYvl3dLIxeU+kU+ie1o1ACbrv9dqzbsF7omImT+jGhtxfJjnZpo7njzjtFxPfBI96P/efthfHhIfzxj79HKjWCE088DrlsGg899BD22GMmDjv8SDz77AqMjKTwwaM/JLQYRRSPP/EEfvjDH+GUT56Bvebtj+mTO8Q0hop3mRhZzyGXW42LP/thnHLye3DGGe9HMmFi66ZN8BlBJKLdKOWHYGIzwmFVE9IZBh8kGRf9/4MoTmdCAvQEDtJwdhX+hBcFJ4YhawbWFybhd4+M4aCjz0A02QarUkacVpoNB/VyQ9zhrKiDumMj4ITEFGn3Xm9fFNdyN+/oBmgRhTcBvYla6gkQEaMB0Q+IuIxA4w6u4fAaTqTj36Zlg1YsAXpI0K6YQM77j2IliqlYCKczMoMB0suNMjz0+LVqCtD9Sp3MVNuhZbMZhCV/q3ZC/or5KUu65YotIq0is6taFTVSp5wQZnqaf2y2MnIBF82GKQOBduoycMszMnCEXRPlIoKGB1/+wufQEQvjll/9El46z9GUhftPoN1dSCeg22ksu/O3KKQGBdS7EkH4vY6MOeUz6Q2GUeOgD4lrVFmC+8UaOunfQomq8x29xzqz1teV9ykBUZfUdP2Z4EAw0PVQPYVM1pWWgRsUrvE9WmnObelBKkKxc8xsi0+7BnddAiBQEVwIDAQX8Yd37WP5Xfq5VUI1RSHz51oZr2v1O2WWbk2e78tk0nIczPK5fY6g5r1JZqhSrUmvPMGcegguChr4SLnzunV1dArdziE1QkXL2sE2uCJy2QxiUldW89pZnmALX7P3Wnr5lU0t/2i6nd/BbfBFnYAOIiiG4/FqQGenARmCtnhC2BO+j+dJu7JpRzZeGx4fuwOIJ2RTGSAQ0Hk+Sdnr4E2XWtQaqOr9DJT4nVonwZ+LLzvZh1gMa9aule+d2Ncn+8GaPtkfbpv6BMnSfcr6mOI4XVqh8DAcpstcQ/aZ2Pa2AN3h/HMroh4nMyeg7jHKbm2NivcInEYUxXwVfX1REVPVnc3IFl/DjTf9B474wJ4wA0OwGyV47QSCnm786Lu3YN85R+BjHz4PU3r2Qr3gh+G2xIFZfzNbcGei+8hsK8qLJ07dwAbS6R30EGvnDWZnpoEtW7ZiypRJwiBmMsowQNMwPLk8MfwOqVkF2ePKBNFAajyFzo52VCuK/uZ7LdNAul5FLBnAlk3DUu+jajISDKJaoh80qwJKddnZGcLQUEHZzOYLmDVrAsZTDcTiXoyO5aQ3mheZAglm4qyvkFKiNaEYH9gWJvYnUCgCq15cLRlxd7IDMdMvi7YQoB4H7e0JOQZGbMlku1i7plP01m9HvcYWGAOjo6znsb0FojVIJuKyKufTVDMDyQRQrWzF4NCTgOdl7LUgglg0g3x2q6ibQ/4orCqpamaFWZimcrXSN6yI2Ejx/gNq6LoGKIsWd5jf47bacNEg8FilDMzuKMqVAIbtGdjemIXv/H41DjnmbEycNhWlXBbtHgNhx5CJcb7/j7o3AbP0Lqt9157nvWuu6uohPSSdQBIGiQwKEVBRFBw41+MRBUHAgwPO4pXrc69er8d79ZyjHo+KigMaxHgiIJOiIoMDgZCQhCSEpOeu7q552vN8n9/7/95duzuAmIiJlafSVbv2/va3v+G/3mGt9ebT6pekjZ0tFZMVy9of3ddjA/QRw90Wn8+1rfDYHsn98ufAJeklsEUemB0u5jwp/+4Ple4PNZHJqpRKaSKbVzmTNWax6dJaeF331U1n1KO0PugpoZ6S6pk9a/BfDc9F9dJPZtVPZNSlFUMPG3tgMvBlFvDgJ4HZEdeAkTgjMR3WqJgHEXx0Y8EkKGTwgemaGmYfCeiMT0WzTUXBxvr29APf8yrlYkPd/ncftMmHDFIp2YCWyNfg0ZxAAL29otvf/XbFujUl+g1Nl9LqdxvKpBOhLZFn3kHPZJxc7vAJ2K9+p2X65HgibcQvL7f7gs6iDUCxGAPAsJlJOlif+IL1Dljz5YDtBDZjQEeqEV+bCABYyAEWAJT3sUxNez1aO/YRuS7MKw/lWQDcpWjsi4M87wPQeO+Yx3k/PosbufA+gKkz9P1z8T78vLa2akBK0sO2H374hK1bELYot1vv3DgVSVvbnOgHoJv8DCtXwK3ZsGPBuspz6J9vbzHkpqqNtTU7RrQqZmem7X3Zb45HZQKHzOB77iDqigD+zrb4ZruYf/EcB/TNjQ0tzM7ZFDZfZ1g7OVbOJWCfvF1i0zcPHrTgjECBDJ/9Aic4Ps59cMMcXuckOp7n1UU/t6zpPIeKBueS7fHa+dk5u7bI2gF4kx9Gkj8UEQQebMvaJngl5IOU0LgBj6XkDqDH+sWQoRug1yQH9CFDGYrKJifVakjra9ta2zijZz/3qM5fulO//Xs/r6c+Y17X31BRu7WlTiOuUmZemxe7+tv3fkKF+KJe+10/phuuebYund1WLlWx8ayHDlW0uR4usqmZlGqtoE3/1/zyoMH4XNGGncU7/j5kR71MQg3kI42GNtfWdd01R1XbaZq8IM9i1tsz4rDXev8/WsLxIcbLGe337HxRly7tmAMSGs5A+gjyDJZ1ZiXbMAHkFrMzmp+a0KDWNte0UGy93FAkGHIwczdlPfFWU2JseSYd5j8329KBg9jFntNkaVGtWkedRkOVEn7IpzUzyzl9QPHEGSXiF5WI1YKr3AAwL7Aca2CmIiFr9Kg4/BwiL0ppj4UU94XOKyVZG3lpSou6WukZ7aRu0N3LU/r9v1rSC172fSpOTaldrxmglwGkRk8d9dQvDtSjZNvLfEkBnZs8tCCCIYZVFqKvQB0Nc8T3jl0wIbFFKnIYMxMTy8IiJYKN2qXkC/GmpdgQfbiUjiVUQAqVydp3IZFSJZ1RkuuIOb/0dEwXHp0yLCRxJhz2jVwJs5tj2um07LrLFIqqd/qKkWVIWt4ZaqtFEJFQ20qd6MuqSifD/UfJ1Ex/YLNHRC0bcWkEvchLIpKoGanV2nIEf3t+7M4rYD/MuAYlwqCvN7z21ZopFfSX73iHsnHK3lxXgYD3qKnuAHp3VZ98763KxDoqpAaK9+rKZeLa3oJwWVS7NzRHTDT6xkKHYdzgOXi9VxSLp83Yxd3O/D5wGZn3NjmfzqT2gSOUblHluLSKRRmgcEMR/g7g8Xy2731wk6tF7HVmVjigjZfc/Trz3jIgxesBDAICQMG36aV5d1BzUHMPecAOYAHw/W9eFaDPzWPPfOYzraSNTz0BXTKVNHLjzm419MvTGat4OHEMOeL21nZkdRu0+86up4ccnPXalrlT1ufzsN8Y7uxs71jZm2PLtjl+3D/wAwBuvlyKx2fzCW1OTvS2gWX6XQLYIPtim94v923RVzd/94jUxjniWBoxLp8XhEFIce6bTxDl7Qlvpfi97UGD/849wM9bEOPSaRvTbfsOdyMiMhKEsD165xCsAXbey0v4mxtrVrXwz/gYAT2lmGfo8aqUqEuxIJNAxqZ+XtWduFaXd/X2t/2pNrYu6Md+8lU6du2k3v2+P9Cl1Xu0sXm/rrv2kHLpkgqZSV1z6AZV1wf6yAfu1In7V/SG1/20vu4FL9LFs01N4Mle5QP3rBfY7XeUZp74v/JwjUcAesRZupK3hMd4MzHUMBm3i/rCuSVdffRqG1ADI5j2oy03432CMcY3DyOdIgMnG+AiJHLnxDuQwxglE3XJB0gJg5QLt0Rk2HFAh2NA1BsAwwMRfqNqWtttKxlPaXY6rmZd9j2/T/rDt/2ibr/9L3X0qifrFd/x3ZqqVPSRD71H1epDesk33qipGWYzc1GtImILngSDlBJDsiMm2QWzoccN0CkNA+iJljrpGS33jun2M3m94/a6XvrKn1QKqV+tpmKnq7wSivUSZifbznbUHfSUGmS/pIDuvUgvaV4WoERjgKlGOikKzKZniO0nvUVKz+5pziJnGEbZFzmZesr068onGTiXtVI68jKGB2HuQt2hgx0z11Mfn/4ICKOUHylZC290yIFI26KsCxVBvd3RVr2pzXpHO+2+Ti9v6v5TS1ra3FUiV9b8gcOam6vo4HxWlXywLSZLR1dMHY3SKTCNZeleABNA3UI9m+DCNQug7wU544CeBNCj7x98zas1C6C/8x3K2HzfCNCt9fIou+gRoN/+rluU6DeVS/SUHDZVKWZM0VGZnND6FlbVKbNoxXERQGdkKV6ZlEEtTuqGyoRns9y/DuieOfK7l16dsEZWBoiSIQMSzkLnud5H94zWZVC+cHs2SGWPLxZ9L2c7u5r9sEBrMLDtO7vbDWTMFCWaXsb6xXsCXuwTgMHn8Z9tvGsuZ/vK5/BeMGDCtmlXhsy+bT3tbq+r7Z1dIxbSS0eHTvvQtfWMXQXUjUtQLKhUKlrf2O1jCVgZBmaytZhM0hWANTjLWdaaYBDYioGityLYBwdzQNI/o5P8/HXWZ6cVgeSs3hhp0HncQdkDJ9efc445xl7i55o3voENF2LK5J5j3XjLg1I4x8yrNcYRaLWsh87zbOZIpEO389xsjQJi17LTOze3OwThkWzN2ivDvvmF+DX1GAE9Gcxk7IoCzFtSPFjx0fPWIKdErKxTJy7o1371fygW7+knf+r1uu76RS1dekBrGydUb5xTdWdFDz7woFr1jq45cp3SKurUA5e0damt+cljet0rf0jTpUXlUjGtrzRVLuZMOsWwhiTzxD+nackXyu3G/uZrwRjojrLysZVoPFv3hwH0+qCtFEMddnZ1+uRp7V/Yr6mJKeWycTVqPTPiuHx77pwGmU9qsohC+orJejN+o05OUS5nAhXzxYM3KxdNMFaIZpjQ8+wGkB1aphM0++Pvx0jIjbVLWlyYMUe9C+dWbU4z5jNnz39cP/PzX6+jxwq66elfoZe8+JsMGP7+I3+tVLKq5z33WhUKSDw2Fdeu4uoaq5oBLnAnIArRRvFpZf/2GTp6J9xuelKqq3ZyShc6R/T3DyX1wc8k9HXf/gYlMIPA+AJbxd5QKapK6YTqaabIdZUefmkB3bLV6EZ3UN/L2OPqdtAfJ0fjLMnXIbD1YYFbqS30x23EbeTQhrUwC08xNtTV5dyIcQ3LjHYEWROLhOmoI0ITASLXD1mS90NxfGwZDwXpz1CNdsdmGjQ6fdU62P5Kmcq0aj2pG88qlpeqHen+h9f1sTvu1MmHPq2rDxR0/PCCnnT8WptxQEsmNaZjJwNyF8C92ylcpKEGAalvDNAjYh8ZOoCeBtAHff3gayNAf8c7lKQcYSORo7bAowb0hg1n+fhfvE3xbl2ZWFeJQV2lfNqmr5UnKtrcrSlfrCiXDy5qtNXon/fazWC6k8hYj9izLyfFOSGLhZufWcy5tz2T814ugbybu9AzdSMgzhGLvMuR3JmNx7zkzHuWGIYVkdicKMbfvfzuYM9+ALy8xl3V2DbXJK8D0HkPytpO3vO+vZW2KxX7dg28G9hkIukVr4fEZW0JCKjZjOqNplVQzE+AEx61IUKGGUavElzMzc5YlkkpG2maWcfGpDOnT1l2Xi4Wg01s1Fs3N7bomO5sh5YC307+86DAlU3j7nnOG7BjlUgYoGOv69p8nxTH5+QxD5L4nS/3FTDdeaRJJ3t2iaG3PNgX73U7iZFtWe+cSXnptAWMgD3QY+c+k7FrgQCDChev5/gY4a/THTk9+rm19kcbl1Em/WUeO8vdHHNZ3C09g+VO+TPy7qaMNkypkJ+ycvutt/4vPfzwg3rR19+s53zF05UrxJQvoqteUrEIMaanS0tL+tg//KM+9Yl79bQnfble+4of1K/90luUGpb1fa/5EfWasFoTKuTiZiyRzqZstOe/bsH9kQW8KzNzX5iYo10ftpTOZSzavHRp2cBysjKlIvNvARBsNUcZfliYfSmjn9jD/KEbzCTIzg9fdZVdNJVKwqoRlMpZu4KzUvjmd26IbqehUj4iBdnYU0B9NNdEsRjknpi2ty7ZQJV+t676zrYOLe7XysUV/dEf/6I2a3+jn/rpV2r/vkNq1JoWAQ5Nh5tSr7tlQB5TQ8yONkniIBnMg2ip2PS7jqkMHp8M3dKPMOEn0dLuoKhq5in6+Jm8/ub+mA495WtUmZ1RBVtLhlM0O0rHs+YQV0s1TI+d7sNq/sIjOD9/aPjP99Cd5OTBjkfuttCKfmwwcgn/BV030ijGjtK/zmfSRv7KMSucSNwWoiDLydMLX1lWBvIh20gmwnc6pRhVn2RC1WbTrF3psQyZm50IVyBAwnej2TIzF7rWkN22ai2t79SlbFGV2UXttLrqxlLqxOJa32nqvgcf0t33PWD90XSipy+/4ZCOHZrX8WNXa7pSUYx2ANtjwl+3a1UDt4224tRlzH3rlJunf0jb3ck1IvhZdj5Qmh76a78nZOgAupXrw2e2iOexAPpgQ3e99+1Kq2Nl90FrW8lY3zzYMf7AYrFQmlA6mxPjS2PsE/dtu6lGtW7clFYzOLh5Zuz9ZbcI9czOy7UO8HBlKhMTIzD1MrkztvndJWVe0gdwAAgWfpNPocWPgn1AgoV9vCpkcqjIsAYQ8hI0awz7x2MeRLAdgIUv3z6ZpbU3p6as5+/BAvsWmO7YtrbNZAvGNv1yiLuFYsEqF1vbO1Z6x8ud4JLXBCc8CF0F259yuWSncHVlxf4G25tA4cKFJW1urNuUTybY8XmZeGcuadZ2wjI3N5otDgBShTDvilxupD33Y+KZtQfU3Hd1zKYgPUaqAgItz8JdoudmMeNBljHKIwktjn8eyHFcOYbuCc82CJI4b+wXQQKfmZL+xNSkMefdKY7t8XcCRRZ8tgGgG4DT54+GznjLgGSvXtu19cArBI8tQ7dysnNMuVvH+6Uhp00kYACm9MlPflK/8Zv/U9dcc0w//uM/Yp7h9XrVxljmspQY+zaLuLa9od2tHRVSZR2cP6bP3H1Gb3/rO/UfXvKfdNNTbzJCTG23ZgYYHHglyND/9b+uLOKNV8393bC/bcc6iqXoVeN13tHWxnbIgIsVlYqZsO5EJXDPtKIlNXjiZ9JmXsGJhNF47fHjdvFm0jE1qu2Rc5dlVV7aHqU6XcWTnHwWuGC7OwJ0A/+G+r1VTU0M9YG/fLvOn7lPL/+P36LpiaLefsstuuMT79MbfuRFes7XPEWNtXUzcYB0ErdG+VC7Gys2tIJFDOAMlqJBjoiTHL8iSHr8AJ0PyRBt2J87Wu/klFy4WZ+6WNFf3NHUcrOk4zdcr2uYckcLpNpQUmkbOlON15TIppQwHfqXDtDHjS5GvbMoY2dOeBnyFSU080oPGTkgDrEyn06pzMKLVA9MBrSj/nmP5/Z6KiVghWK83jc5GL5sXQsUY+rGY8pNVNSJySRjLWw0e101kPl0O7ZIMJyGmKjPEKRUTsNUXv1UTt1YUng6cWwf+Oyq7rr7bj184qRdpyxQN930DD3jadernB2qkA5lR5wBMf8JDnMM/Rmas1pgdzg7f1xzb3WHR9y83C+BsW9zFUOG/poI0N/5juDxMMrQHzugf+p9f2o6dExlkK4B6Gtrl5TJ5pTM5pTK5G0/W82WErGhCpBQ+l21Gy0VCwz/2JN7AQiWyUflbo4VmbGzz8eHpNBrBpBpdVgJ1h3EMpmRqxhZsQMv23CAZztG/rLpbWEFZFEfl2yxH25w4sYxAA8AB1B4ud8BzisE9JJdqsU2yb4BSECILy9ps00yaLZFr/f666+3Fhwl92araRl6vlA08qWV3bOMWA7lZjChWCzZvPdO5ApHpgwAsh+FPO6UgelOZYpTboES10Y0z9ymudFeSgWnPvaHb86BO96Zf3skJxsn+ln8SGC0sWkJF8eWNdYrD+zHeNbO416O55hyTtkPXkcPnmNiBDlLxkIlA7Dm2LAvHGMfL8vf7fcaw2YSgXMQOddZaZ7PEw9tXFdFsPYzox13QW/pIN9jWltErQks/8dEirNimetUzeV4rHsLuIexp7DOmZP9zne+S7lcUd/yLS/TzjYD25mY1FaxkFU2O1Cvu6tGbd1umon8pErZSamd1W1ve48evu+0fu5n3mQFgJWLqzp8aE7b21Ul08XLvLD/pdD+xQC3s4yvBHUAvZ+EWsUxwBQhpdOnzimdzKhSnlClnLXpUEYUimhrHK9YNHmJkaDVbl/ZUt7mO6+trll0aoM0GIySTZnxRtIMF0K85BwzYhkGGNVam2GpNGkfoB757lM+jO+oUm5pZqqrO+94r7Y3TuiFNz9D8WFL999zl4r5gQ7sz6hcolKyonh8oMpkSe1mKM1lUvRWzUBfQxzJ+Dk6CDadjT8NKLmHBeXfuuRuxirxDDoi9fq7WmunlVr4Kv3TyYze/cmm7jpZ1bOe91w9++lP0yKL5Na2Zei9WE/bwx1lCznFOhzrLy2g+7EZ721yfJP9rsrxvrKxgWXeOTIs5mnTQ6dsjVu96cJ6GuCmxXQsANKz+lhcrc5AiVRWKewls1nFMgQscav8AOwXNzbUZWFnwheLLdpprDLp+eIWZ37vObUHcdU7Q2UqM0oX4zp5oaV77n9QZ89fFHIfXAMPLM7r6Tder2uOHlYxnyFNNUMaM5Cif97pKoWUBucr6wtxT0ctOAiSRgj1cvv4nXr5XRjul6ESBuhDpQ3QX2MZ+vuth24lhuimeixe7g2pv6473v02JQdNA3SY7sUcE6+2VSLT6vbNmrbVRhveN5Y7M96x6+l3cDcDeAIYu/Z4HNABEwDS7qdM5rL+LhUSxjPTW/bXsNhDjON3sk0viwMOrq7xHq9ljtFAJH8eAOEsebbBz4COS9G8xO6jUCGyAXTsH+/N/lL6ZnuU0Hkdv/Ovy+X8PXgMoxdex76GOehpA3SstGlFzM0vWHWRxcI4Q91uFGQAnkGSu7GxrnYrABWAxkpj7nBGeqX/H9oBlLgpzbOheiQvm5qcst/ZXz7HeAXCvdwt8YvY6l5JsSWz39cWg1haYfwsQQsBmJ8zWqC8lkCG42V97nLZnutqKM4Ldqzer+dvHlR5kOVzOiivm5Ip8uyH+BwVpuxfuAH8HbIl/XKOqcserXeOkY8RBoN5FwEFGaMNTYtkh48R0OHohtm91sMlnHeTDpA31lWnX1OzVdW+fXM2u7degySTUbPR18zUARXyMW2sw+qtqjIBuaarQa+ldq2pxnZb8xNXafnshn7rV35X3/Xt36WnXn9c1e1dHdxf1tpqVYnkowf00TLiSL1X+QsHeuz3K4ddWc6BDCdBDxdCGxlsQidOnNb83D6VixUrlxsAu7iG0aLGaw6jFJHzbLbaypUrWllesTLL3Mys8pmEubbNz0ACDKMAKcVCOmLhJLK08ly8q2G6GfYTQIfPMAwLbCzG3OZN3XvP+3T0SFLHr4Ysta367jnFBzXNTpYUm5hU69RF6/OrFNewvq7eoKZeHe5qAAAgAElEQVRUFkJfX7FcScMGfTZsLz1go+TQMz6ELUL0DaIs698c0I1+ldEAk5JkSxvdrHZTN+q2j67pH0/ndXozqee94Pl67rO+XPOJhBqr6ypkihokBtrsbSpdyCre/dICut9onkV5v9MIULG+Sr26yhz+Qt5sMMnCAe9es6U+E6gYSmGktr7JpdJkESxQZB3prHoTM6rHEubVDgEJMhuzAhha0aaUyNVGH9Nc3BJmCIMczSabwRa3CYYx9WJptQZJI8GdWlrR/Q+f0dmlC2blefzqo/qypzxZVx/cp6li2gKQeL9tNqjc84z/5Bq1DMqyRaZC0StsqlDMhZl7gPnoe8/B3toMe7q8EBhGGbrJ8OiyWw/9NZplsNI736FsxCuwZ34ucssXG9UPQw/9E+9+m2XosNwB9nIho3p9xwAdTgHHs9NF9hqCLSorZOjEsZ02a1cwOxp5jEfOcZ4xAwxcBy4JcwIdDnNJ0/mHhcazxJGsKQIH/gZwkOE563200CcTo365v94VFfzuWaGDO/vppXknijn72/eXcjKvBdwALgDdAd+GmkRl6cD3CWYxfCZ02nNz8xagkKHjt0HJPRDiwnAWZ9ID5pw8eB5MpMOzgqzUXPAsEMHXvmtz6AF8XN3s3qHyRCbOQBt05tMzdjERULlDH+/hgQz/ukbcyWQG5lHJvrq9Y8Ehx8cnznEcAF8Y7j4Hns9M2ZxgyyViSMsAXWRrPM962t3g+sfz+bbRrbncqK3B8bRpelSxMkH3DufAzH4iJ76ZqWmVisWRo53tP/pziIqQW6MZ6Pw+OzNlgfmIQf/y//yGaNraa8K0NWQHTHSxaWvxMG3NSuuBy2yF9UhLSmYWVycCdKKgRwJ6rpBUvbGjRrOmgpVf8AWHhj+tWrWndiNoDwtF9Nmr2t65pIlyQVOVSfWafSV6WeUTJf3pH9yqnbUt/fD3fV+YYa2e6rWGsvmJy0g1X+y97AvHZSHSFwL0y14QVblNV9tVIhW3ISrdbl8nT57Rk598g0oFzBzCDGdfc8jMbRStffPamDqJlC2o99/3aWOYH9i/qMlyUmdOrVsvnownHPRoZjilNXTDQyoDLXVj6IAhCRWiDB0DAgCXcs6a3viT36ZXvuJ5etYz55RPb2mi2FWsX1WztqV8sqB0br9qy2sqTmXVbW1J8ZZSMxPqWlYRVyZb1mDA9RAcyYKPfl9KcA5iivWCl7jxAqwXHKKjUAaKZGsjpl5ooo5XOkZruWf+ockamYWMZ257P4/iL1jS/bQ6g57iRWljkNWp3Rn95v+6Rye2D6ifPazn3vxCPfemm1TRQDuXLmmiVFE8ldB6a1upHOZHY1K/0Y6F9/KpZeOsinETE8s3rToR7o0AToEnwc8QuzKppAEfrF043YwdpZyYz+VVTMY1FR9qGPlWE6F32txPjOlMWGWGLAIAz2Zwd8soAQAYiZL+cVoPblVVHcbMxMMWE3aH6B39r0nGkpZhmmOXmcnh+x6BegwCU1wbW9vKFidUmsrrrvuX9Gfveq+Wltd04KrDevGLX2yEyrnJYP02gIg66Co5ZEgJ1QL2MxA/bYFnmykWUQLAoUkygw1tGCQyAvXoRjVDm+hnV0uQy7lRTioqvf/ga79HM6WisdwBdMDejsGVJbZ/yQIAoPfX9an332pgXkxjrFMXM182NlZNXz6IJ20AS3/ARKyiBb+dZkO9VtPeemMd7XAoq7Jwe6bIveAATzmaLwDSiVEAkBmWRDpjHuf13mc3qVKxaIABiANG3hsGQEOmnVGtEcDXs0GXk1HG5XGf+ObVA28JeGBpAecgaJjZPu/lZXEndBJM8DrkdPydL851FfVIqWB/I1j59Kfv0+HDh02iBhiaF36na8eNwIVyPGBfKpUVjyXU6XYMrHF/45qhJ8wQFtjjsNlr1V1jv9NHr1eDCoB9JQCBQEbmDCmO48Dn8OzbSX8cSyaY8TmckOiscet5E/xiB1sqjfwBvM/u4O+BEMeEDJ1jwHtZZSMayMK22TfOl/MRnAfB7+jJeQ1GZ35OXdXAfnirA6MbJHnTU1P22dy5zwhy4HLULmHKG+9pQQ6S0P6es2Ds5a//vuEHP/L3+s7veZ1e9p2v1BZzsHGCsvsFMO+PWLbuuWywRLRvywNRuq0iV5Tco76ZEaa8h2bLXHhuNMgFcpsNLWjXdf7CWb35t39TL33pS/XMm77cpjmklVa8G9PG+RXd9rZb9bpXvEoz5QnTFk9UptQ2Upz34fzu3rvLXbv7iPs8Iuh8MSX3CGMeuQmzIsdWY2is4jNnz2l2dk77Fqe0tlZTZaJog1ESNm86YqabCUIgRBEYPXjqjN3khQwe6lmVmL8eT6rboRclTU2ntbxMJCqtXGprbiqjBFWRARl4UwPVTGseV1n5zLSadXTGHeXybW1s3qfXvOaFeutbf0ZHrhqq2zqrUrajYaeq/ERFvW1uEpz+OH6cJ6oq4+M441K2oGGXhTit7jCuJgY9maw5fe1ubasMCccCFUDc4CK0FBhYQdnUegXhyxdsZ7wOYozC7ZkFiZHChlhrhrGdPuhnlIKZaNMDqbC9MN2voPagp1q2q4u9oTqT1+ott92pf7q7p2c95z/pq7/qW5Tqx5UZ0D/v2L4xNKQbSwens9RAfYIj/MkZiuC+07GkElzjRO/Cwji0HPjXonueP+wpmWOwRZgVjsNeNkm/G9ZiU4N2XaVMQoVUQhOFjPmkY9wzZPQmJcZWT/2drpIU1w2gExqScWGrmkxa2Xz+4AG1h0PVyb47bcvAa62W9cC7/Zg5t5k16QgY90raBIoAOf8C4tiUprMFe59mu61yqaLWbt20vIl0TGubdd332Yd0ZumiOiy+9O/xMEgmNYmF7r4FzU5NKpeOpJidvuqry5qdrNgoycDEbtvizH3HQm2LcCTVdDWEBXrRNTHOwPHrZJShDwcyQB/2jRRnOnQH9AjEHjUhzi7IhjTY0Cff/Tb1m9tSt6aFqYKScTKscIww1WmwJhLcpjHmUTh3aPUxyBngD1EfscMhk7F4s3DboksGFmW0DryeybVbbR1cPGitCoDEQcTB3BnO/rdxOVyQjSWsDxts9kNAbeX2SMlgREn6zxGBDa8Lsl/rE0fgCG9jYz2MU/VAwVUQztDnXx7z0rMzwJk4OT07HZXRGefJ5LeU9ctNucMaF1WOAlmOvn3WvO+5f9iX7a0NpdNJI3ZxUQDmXEsWDLZb6nCtNxvGRCfIBeDx/ED7zZKQL5Yt+wcM2S/aBMGYBj90KoiBhAdzHoAnCya75zwhAwXwIeBxPNlXr554ZY3LBEMZzg3X8pEjR0aT1YyUGEnXeJ0z4V1twGsBa78mCOgI8gie3E9+ohRY7Ea4y+eDjC0iLxIMEDgQSFgVpBv69J6Ns/+0tCjFuy499vLXvz4C9O/Vy77zu7XFIkPWaAtb6JHHrU4fFl0egWseAJ1TFv72aL64cWHBmtWepNvv+IT+9NY/07XXXqdXvOKVOrCwX51aS6lhXN3dhn79l39Fz33Gs/Ty/+0l2rhEdJJUPxa8paMlfq9OHuVYnxPQryixP5p9t/UA8hHghTay1dK58+c1Oz+nAwcq2tjqKp2h7CLtVAML1ixeE3E16k274MimWj1m7zIYI658Om4Lvl2IAy6wtHbrAy3sY9Z4IPTurO9q0NnQsaumdOcdH1S1uqSXfeu36u8/fI86raSuPnK9uVyVK0O97/1v0W3v+GX98i99v/bvI71aUTk/VKe+ozSWlrtVpbOhZRHy5ohOP9Yot97hMK5saVLJXEk7jY7qbXqwUqtR10yeedj0dGJhqJeRtzwPj5r+0bmIctg9t/E4LmT04OEVUPoOYM6/fJs+2foJe3XVMJwnAHuCNkCypD7WkJMpbaUyOl1Paq2zoE/eL11cKerFX/dqaUhJmJnd4TsUD9J2RVfbO4pz3LFCjcgoHAYyhWEfgx2u7zA600CTRTNOnzKlVDKunc0VlQs5Gy3K0I5es6qk+pqtFDQ3UVR62FO829Kw01C/VdOg3TTv/QETu/qUzycVi2WVYGFAekIfnMFB2ax6yaTOrKzacJOWYmoNhwbuVko3ljrjJ2Hph9qZVwicSc7DELsI0drdvlrdnrKFkuLJlLZ2d83PIRdLKwWxkIU/mdTF1RUD8jwLXT6ph06eN2dDDI2YDoiao1yuaHpy2jL1hWJaC5MVq7IFpnDPsnM4M5657AX0e+S4vXsuqm2MRdbGEYi+IcUFQI+MZUaAzgl5DIQ4B/TOiu54359Knap6zW1NMJ+9R7k4aSNdS5Mz2m20TG8O14AScCD7hZbD8uqyGT4BdjDB3R2O3wEFsjMf5cnvIRgMkiSyrulysPrk9xF7OSrXAs5ObGPBdkmUBwiAZCuSU42CIZIw5IlYj6KG4F8Ancx2bJ66Z6j4FtC/HmfYOxHLSV7ucuYZqJe36ZXn4KHwHqxZVgkaBOyAFGml4TDMJ5FMKZcvWNsiVJN6FhC1W3W7j/g5+Loz8zxlkk0AHaBvN5uWjUI+g/EO4OGqxhWfYYCJTWwLFarRlLlofjiAzv6TWXNP2+uGwxFRkfXYqgMRmdEShcgAyo8JZGXWd44/WTYBgsvUXNbmVQCXqDnrnOdR4eB4k7i6SRD7CqkNAqy75AH27JubBvE75XnX7vM3rwBZ6b5WVYnxr+3gY2+tlscT0Dl4RIjszP6Di7rtz9+pD330o7awfv/rv9/K7hmqBc2upgtl3XbLn2p9aVk/9aM/ouXzy5qbmVe9Bd3HSU3jNfOwUPxzGfqjBXMH9DZj/zJJNVsdnVs6b6WnA4dmVG+EmzeVYfEPpNztrbo21tdNa0mmhxSmMjVr5dR8BhIUrGMWei4qrF8zJu1bXUPOsKlrr5lSYthSbfuMzpy4U7/z5l/Ql3/5YX3va1+t97/nH1SvxvSt3/xy0yXec+8/6Xd/97/oK593WK9+1dcqk96Q+hsq5mPq1HaVxsqzTbsgGwF6hFiW+Xj9mww9r3ajLfLIWqur88sb2qm3lMyQyQx13VX7lI5xMe0BOqHeXoDgwd6oKL0H6JSL4liXktUD5J6lB6nflWAejnnQ7wdAt0Ha5hY3TA7UzhS00skrM/cMvfsf1vX399T1za94k1qxoo3uJAlODTtK4f3ODG9IZ4WizVTmZqd0xU1r08jMfhTZYFhgOKa8nrIXmSfXbLbX1yI2jA0yvaEqpYKmJyeUy6TUrldV391Rs0qPLpzXGDamgGwqqQwLSCqr/BwZeEJdCEZdGOhdtXp98yfAXrWORCeeUC+esH8HLJIRI9EL/VEH9jI2uWXBUQa5yRjhyqQWD87o9LlN/d2HP2JZOqN7bzi2X+srda1vbWqCnmmjrquOzqrWki4tb2hmblqNJjKhoTY3t3ThwkX1ewMrDX720/fqP7706y1DB9ADYKGrJyoNJdBASPJr6gkI6P113fuB24wMB6Dnk311WlVlsimr5GSLFe3AYm/3DdDRRCMjBNCRFjJHggXY5UocAy9vA3z0zwFCn6ftgMHaQLCI/Q5GItY7RoqYx5J5bySqZ/oO6LzeM2gA3dorkQvhKMOMrKutusJ1FgE6GTXb4bxYNaDVVimXszaQk7rIHt0Ahefw/h5seG+a9wntndBKgb3OseF2bLVbYUodxkaU0AHpRNKyaL65jnDW61gPfKhWs2YuhSbFNFUUiifaVKie8DQfWJbOZDPIwpVyGGzD7za5F0OdVMjqx9sV+GkA5lQB2H96381GU1ubGGXFRyRG1q0A6qES5cfWPBsi5jwtE6+SIN3z8+0KFgCX1/tx9XPs/5JluwSNbNvPIcQ3OBlwTYwka8cLKeAek5398f1yrGJf6PFjjTszPa1e5GNvQcnjDeguM+Bi+bVf/3V96p57dPXV1+iH3vBDSjDvmTKMkqpkC3r4vgf1ntveqTf9xBvV2KlqsjypZgOhzpX2j1EaF138jwW0v9BrzRim11G+mFazPTAdOaHm/MKClb16mOYzLpE+WbenC0tLJjuYm521E0E5rNWVTarKcG8yDANnLfq6cZivCXUjPFxclP7w9/9Yf/tXt6jXWlI2uatjR/J640++XIevWtSFc1VdOL+j65/0TG1ubuutf/Q7OnnyTv0fP/M6Pempi2rtnFSnta5iNmn2rtk0pde0hmZraYyckUY+Kr2EDCiRVqc3UKM71Np2TRs7deUr05pZWFQmIaX6NSXRqFsbYWB9Y4ArlNyDf/6oenLZLLAwanNkShPJHwOwG3RHccVeh9Uyz4gpzWsp9UNOUmVKg922lusJzR3/Sp1cT+svPnpG8cp1OvqUr1Y7VrSKEgc2qbZNE0uaXWpMfczJCQgjMlciiaaTBSZ4+Pe6bRvT2e3Rw+RGw5kpbdrZuWxOC92BKixF0cAFImcfQ2mcAiRnNokpEILcFIb52oNUWqd2qmpRYmcEJJn3YKhuf6CulfSRQeOEaEc2zIQ3m9hgF8sx6Pa5/j2A8n/D8bO+NX7ZBcZs9lVrtrS6vmXZeb3Z1IVz5/WC5zxH++bmhXyq1mzqrz/4t1o8eEAHDh7SxNSUZedcB9PTZbMMxj4YPubZ08v68Af/Vt/4tS9UpVgY9Q7J0EMpY8/b/wkN6IMN3feBP1dKLbN9LWVjajV2rGpG5jmIp1RvddWKSHE5CFe0MBjO0g3tBa9E+DAPz6K8B+p2p04a9T43sfOgO7AS8Lgzm5PMHFDt2oh00g4SYVsxMTdh1DePyr4ArQWh2Yz1rLmd6FcD6J7J2T3J0BSy7GzWAB0CHdcvSQkBmjHLI5ABcMbBxRQb9NL7PcuQuba51hibSkndGlVc4xAbkZbB5Ccw7SG161oAbQQ3a11QfpdVvpy9HcyVuhZkA+hk1hDDJipBAkaFk/fokrX2B2aLyhcVEWsPMBSGjD1yveMzMY8D9zk+K9sIU+RCdctJbDzuZXe2wzEgw+Znz/TJ1l2v79wHlxb6EBbP8vkXlQOPj7vZmfEQ6wH24F3mBISZH5wfnjvOB3AFhGf/XrXB7561JShJwiS3xx/QyXRyWTMh+ODf/Z0ZFDz1aU/XV938VWoyWrDV0cH5fapv7qqxXdWv/dJ/08u/7dt19OBVmmYhR2Q7so68ooduvtKPVpL0z4cBLJj1bluFMi5Q0ur6urZ3d1WulDU7N2O9LTgkmxsNbayt2+oKmM/P0LeWDVoZRLMyYsZi7ivNXGA60QOGQ3DDDBRP9JTLdvXf/uv/riMHE3rWMw5outLWdceL6rY/q25nR1OVwxr2+Z0xiF3t7G7p8JE5LCKULEvNjVPqtndVZDpPG/lNVsoUTDdsi0RE6Ap8iL0MfadaV65Y0SCR0fLGjqqtvhYOXKXy5Izq1U2lettK2biO0IwBzB3QKTUEclR4hytL7kQBFoxFJDgrtRqQe09kLLOz5naQPXnZ3dgTyHaSk7rYmtN7/nFJ+5/6zXpgqa1helLPuOnZ6tZrStHrhjjHlCxY5PTQyWoGaQ0bCaVjjHIkIjeutvoMfOm3Negzs5sFj1nU3Hz0+qzDYp+LZkXv/AXlegMzz2jT40Ifns6YGUkOOQvEKht7ElO3P7S/k6Ew7KOmoTbiMXXMTZBqEgta9G1BAqS4vcDGy/52OK03zsQ1sqQ9s6JxpoJn6OXJSdUbLW1Xazp9dknNTkcTU9O6eP68nnTsiA4uLhoP5OTp0/rHj31Mhw4f1rVPelJEAIIA1VPCeB0dtRot6ztS/lxfWxU9QDI8X4yoXrikce8OegJn6Hi5v+ftSg1bysS7miql1KyjfQ6skgQadFp7UBpt2BLX+EAxAqkemucgC3O9t1uzsvhbFSebjaoUYQiLL9QGyJSo4b+Ym1ooDfMF4Jg+2apFl7czvVceACOQGz8foMOiJrFgO4xZpTXA61yCxTmsbe8E+RPrUa1mn4N+M4BFQDIyceEzR/13N2rhrALOVABCeZqye+AUkaGzfxwzax0gpYymrnFdWq/dnDDjwRWR2QT2974BMQNbeIzqJT9T2YTEBqBbuZsWBW4Y2axq9YZl6BwrGPnsZ6VUtmoa1yoAzHlZvrSs9bW1kQafxzgJoaoUNPwunXMJnLcXfEIdx4bHCNKcK8Hx4D0JhvgeycqiuQ3jhEOXHHK8zb45lbB01CsCbrzjpDpn6XugYQmCj2nF794Y/8Gm147z45mhh65tyC/YSYYhkOXSf4IF2cIzOJ5QOVdQc6emiXxJP/FDP6bNlVW98Obn63Xf/Rr1m/TbxjP0y5nRbOdL9eWAni1g/8jF3dEK04ckHT5yICwATFY6e8HKW1cdOKiJUkq72x2LOrO5ohJZGJiEuj2lYkNlsAFlJGafhwIruFTGPnRD1Z3P6obr8tpev1vqLamU31RxYltqMQlNKk0f0fYlphQ1dPj4ce1uLiuXGyqeoKS3rUR8aNE09WfGpCaSbsoz1n+9jA8RU2/ITZNXZxDX2YtrWt9taHp+UaXJadV3NjRdGJrkhzWBHjrldsvSRz35z19yD2wBtH2Rdt7APEj6QlDhRkU+iCMsFg7oppjLZPTwxa5qyafpF37j79Qtf5mSlSN6ybe+TNOTBQs4MoOWMpTfyIgA13hCHYiKg6SmMngdUP7sms6bQSepuGw+eCC5wW2A45BSJhm3zKxZrxq5plWvqphJqEPmAxGqPKHp+X3KlCrq9IbabbRVa/fYvFr9oWV5cCYYx2n8iXhMqflZtSPGpGUG2GQC4hD0BpTn6f9HXgYW00THis9isskwnCjMQ9/L0E2bGgs+4yyk8VRacwuz+tgn7tFdn7pbz/qKr9DRw4d19sTDtqhsbm1ZQMqY3sNHj1q/9dSpU8ZItnnRhaKB+aULF7WztWVyoWuuPhYCweiWC/3hQIJNpqJhJibheiID+pru+ItblBy2rNw+UUyqur2OBsUIb6l8SbFUxkbHdjuB2W88Ea7NSGrFACKyODdFcb22G5Gw/jir3fvgFpMNKDmHiWBOhnLjF++nOhvaQduz/FAaDq0a65dHZjZm+uLkOBuQEhZ92PDwIHid27hiYNKqN41U5aQul6t5hu5BhgcSAJv7v7PdBqM+owsAMLfQnX2z8nXYLwJTM88xf3jUlpngaBepYjrtZsgycUmErU4JOTIkIosng2UyGq0JAJ0gCckW5we+B26HbJj9gYBmvXSGEiUSqpTLI0BHGgx5jl4278/5odIGkZP9HOnDI/mYB2qcOz6zBzv+O+8DsDvAklk7oW2cWOg6f5+25+AcWgIoWoKhjffd2b4DOj+P/83Pg7Vsel1rQ7Tb4fw97j10Tn+uWNT27o6dbMg29AbsIKEfJFtRTM1qTYVUVtPlsv7sbX+mD7zv/Srm8nr1y1+lp1x9YyBHjbJAzwbDv19qQGckJMQ4LthCKa0Lyxva3N7S/gMHLOI+feqUOf8wpm/f3Ky1EBpVSt4ZTc8ktLYdElJzLx2Y8G80zIXHc0VsGNfUH1zSwf0Dba3ertmpXSWHFzQz01a//rCG/YYajbjKU4ekXk5K5KWpKW08cJ/Klaz6A8glaI5jiqeJSlPqN9CRp6xF4CVb08ePsmNjh5jsqUtpOp42QtzqVtXIcQBXPhNXv7pi2Y31omKwGb54QA/MdhO/uQQgYttHoB5lnoF67lrmCOoBK6RZkzO6sJ3XZvVq/eqbP6r0xE06/OSv1E3Pe7Zq7YbiSfznaWekFR/gXsZVgayvFQhyNtwGR3Epi1TIRo1mw9hRpGPIizY2tbO8rPb2jk0uy6dSKqQz6uYSau8rKjU/qWJxQh0NtLqxpXXK6OBaKqt6Z6AeOvF4UoNESvFURgm+kdokk7q0sSGGpJAl2ZAHO45xJWNhX809juvYSGKcrj0rYc5PO/LSD0NNAnAGXXdYXJMY1uQLWtvcsvet1pvK5PKanC7pve/9a509fVpPecpTNDk9pTNnz9rUrHyxYP1RDGVu+aNbdOMNN+jJ1z5J+6iU7VZ15yfusED1+Tc/z3rN9p5RewFw4xtSnGeZT2hA72/o3vffatk5gI50bXP9kgWTkATJ0CHetruQlVqWnWMABHkVQMcQiAWdXrk7gzlb3PvhDpZemve/00emskM27CVbI0tFzGm3E3XtOMfTVrXoWAOYZMjjX5a5j5HidhmxiTtbp21KHGfQs2+pRMp8LRp4h0dOaW4g4xI8frerKfq7j2W1rL/BzAAkZwGMWAMp7QPsaKvTmTC8hCWF9Z33N7Z7MUjdaHORhTMIB0BnvbdS/mBgYE/lZ2d7y6Sgxk4fy9DhIUGuo4eORJOA3CVnxiAfysrwLvFiv9fX1m07bvTCZ5qfnzNHOo4RgYIT5tiW99BdLgjI+iQ8wJnfjeke2e16RcUDLLbl5XOOIa/x4I3XEbgA6EHmGapcHrCxLe+n81quBW+X+H0FkNMuoQfvFaLHPUPv0puJTBkwGeCDItRnp7c3t1RAc9dqq5IvandzSwcWFtVvd3TLH/2xTt7/sH7+jT+nZN9NT/zS3mNG2/znxyRW/fz5PRkQRmXVRsfckWYXilq6tKOzS+c1zbzc3WA6cOjAQZXyMVW3Ohp2e6oU8nbBrW/sqmA3c5hDjmJsgJNrZB5ARQ3TlF5/QwcOJHTXJ/9cb3nzj+ktb/4p9ZoPq5DZUi7FhV5X+qonqX9uTbs7HU3OLqq6ta3S3GwgjHWaiiVjdvPGzOIzr2FroFgiZU5TIfQJWR43z6jkjvEDmWVvqMLkjOKZgk6cvaCzF1Ysa5ks5XX8wLT5YAcgCeV2vtGL/nMldztLV1oHW3bu0rk9Y3rrB9t3lPszWCSR1lJnqMLs03Xy4bI+8DcX9ZybX6WFq45ptd4BodUetI00GR9kFe9LTPoku0rEqiZlyw9amspnNT0xoSIluF5ftc0tba2sqoE0BmcnxVTKEFBOKDs1JfE8I1l3tZbqaLnX0G6tbrIwETHSMjAAACAASURBVGSkMiZ3QuaHBNTmidMnJ1OxNsrQnNrI0BjsMDoGVDaCBim4wUV+72YZHLmnWR8muqKthjEqSEVVlgjIXe1v7mYYfOxWNTu3oHZ3YHIsbDn/52/9lr7hG1+qa667zhbeD3/kI/raF32tLchkWfQbP3H7x3X0qsNaXNinwwfnrGrw13/5YStdfsPXv0j5HIAeyrHcs2ToZA7UUpwl/IQG9N667vur21TOxZRL9s3PfW1lyXgU2Xxe2dKEWt2+tncbqtXqBjTY8XK/QkYCMMhmAXNPRjg/ZOuhRxumf9kCHumVWbxZgFnsS+XKIwDd2xc+7tSNYBzQHdQBdFjuLmPyHvdIthaPWeWFczkY0hYKTGhn3XshrFELI5l9sppnq+Mrn/dvzTOkULD9ZyBVtzcwT3YbPtPrqVav2Shon6xm18RwYGBODx+SXs7UPgk7fmbxWq8Gpn3kPmFVDDLmdMraOrgOAuDItsjQeS3ATKkdu+NyZcIIcBxn9t0kad2e9i8uhh5zpPWmhw6ZjgDKwbhYLKjKqOrIKY7j4+V2B2oHbbLvffv22WHhOPD4mTNnrJzvhEFnvbMfft5dzsZxd50/5xYdeyYDGS9wB/weCpLEwD3itQQofCYCC6/6WB+93bLPh5++v8fjDuihpxnxdKPFyceN2pREJk5JtvB1GbfXapub2tLZc7rtlj/TXHpKP/y9r9P2diibcNDNACKbUKMRFs09mA/lHyv1XilA//y4/Xn/YmohiGEZabvaUR+HrOFAn37gftWaDd10001aXMxrY5UJTT0VMoBKKKdi8Wk9tKgsT/ZF9u5GG77X7R6l+bbqtYc0Pbmjh+9/l44c7Oq6GydUvXCPSoW4bPLKTkvVbRaIGakyySg6dXa3lcaic1S6jnbY+oGWS0eM8T0wsBnj0Rfa6N1aU5XpWdM7n7u0qkPHrtX6dlUXVze0vHROz77xWiUH9P4iQSNkNSAUsomdwMga+HP00A106G3zrz3fLML2PG55PJ3SsMOxDf0yvNub7Y4NFGknc+pMzKvWX9RHPrSl9bUZPfs536FsaUHL26taODCnndqG+c/He8EVLjUEnGOaKMU0l+prAqbXxrqaK5e0vLamGmzjTEpZenXFghYOHTIvdDp2eKE3el01yXYoi/UH6jCYgSwk8hWwoxD16QFwd2kL3g3hWg/nNtj7pmEBjy7RPaW+g+DlDPbRmYl+CN76oXWxV3Lfe02QD/F3SHEEExl8BRTTuQsX9NCpM0rkSvrqFz1TH/zQp0x2deDgQaXTlPH6Buj3fOpufdvLXqz6bi9cs/2hzp0+Y4M0nv+8Z6vXRu/r59hyuREpbu/GeQKX3Psb+titv6eDC5M2OhWPBnTorKcNrDa7A2ULZeuh7+5UzcdgslxWKZexUjBkV+89u9+3y9NYlAF574MbgzuSRwHuLPgMZ3E5kpfjXa5mGu7IH5xtuROas6phkHd6PdM181wyT2Old7u2DhKskynTxoT0CJASRKCH5lyTsdLSAYwAJ38vJ8Lxr2uqrRTe7Y584C1oqTfNfpu2jJniRHK8HlP/Inme67tDXx1NfKj8WTbb596X9YC5fhlyQgWK9+Fx+ud4udNrh52+vrpmsjVGtRL0Ll24qCZl71LZyusOiBwnC1ISCdN2E4CEUj7nqzvqc9N6wEqWkjufH1D0wMWZ5cjUPFN2vTjnkZ8hEXrv3bNm73F7Wd3Ps1c4/J7g+bwHDqoMoWFbBAkcR98PwN978v4652GYZ3wZg56YGvWavZ59ekIAOsCxB7thUQjZWyAOAOKUX2xAyGCoqclJ60mf+PRn9ev/13/X//2mn9Oxo8eMQRmAvKu1tXUtLu5TCxp5VKYKC180L/xfA9EphUSytSqDGzJpZYpxnT6/qs2dbR05djSUnPoD4wLkGCgDhtF2iowVTLMZ4ZiVVKM10VVbmTyuVUvavwgAnNGwfb9yyfOam6qrVT2vbqumYh4taDrQ5enN7kJ0kdKz01Idv+CoBx0BSXDKDt+e4YWSbcgQ/WwYozqZVqxQ1urKhnLlYOTTiyX10IkzNjzk6n0zSg2ZNPVIljsZOuWk8PVIUlwYCUqZH+lZ1D9Hsxc93di5OKVlC/a+O9WGhom0yjjoZXOq9uK61JKaw/168MGkeoOjesrTvsmIQmfPX1Ai1tLsRFq5mFROlTRdmFA5xwISnMBqaxfVX7mkUiphlZJcpawM06YYxYj3ezKhM8xkhu0ak40aJXShHmF2SkNmjmO3G3yq96yCIwZ/xES3EOkKUxxjKNMDNEDfM1oZJ/4FpnoAw3EP9PA+HC90+0y/sxl5o+9AMgx3FIs+JVE061QGUpmc6dBhr1/a2NIn739Iz/zKm/WhD31IxXJJX/ZlX6ajR/Pa3pbuuvM+YxY/55lP1dZ6zSoY8zMJffBv7tLs9LQOLc4rn3JzqfFgI6qs7IWGV/TRx2Pk6LoYC7D/TXXo/Q199JY368BcxWxf44OG0knKoAkL2lLZoilNUEdyLGFe00ePD0KiYU4cJs1KjMqpPvecxRw+kJdPWQvG+6EmM4vUFX5EvJweeqShzAoohupHcH9jO2zTtNzJ5KhvTOYJKNgURCqfTNur1cychFGwE5OTBtqeZa+urGp2Zs6Aj+zZ9dXooz3b53EjzUXabCoS2RzjqwHevra3qpahGzM/2mcqPO4xv76+Zn/L5nOWtdOK8YCDDBMZIDpsjitSM55rawH7H02X5Gd66CuXlq3fTNmbfWTe+sbOjiYmp4wx7tmxueo1g5scZW0+L+CYgDvTbtsgGQItApmJCRj9oQ8OKHKsOLaQ35CocdzdCMbNZsY9A1yRAJgSLPnIWd8XgqelpSV7/2uvvdaO64kTJyxoOXTokKlnqBCwbQIygg/+5tI1GPIueeRaYH8c9BmmBZuf48e5s7L740uKizKWkY2ar+VeVhzaSaY0wQmHiczJtn4j0Zeyuu23/kSZfkovfOFXm8h+errC1EmdP39BCwv7DOS95B6yczcIeeSUp/Fl5ov52dYgiDPpmGmzBXlqKqmVzZbOX7qodC6rhYUFlUtxoUjr1AfWJ48Z4WmoLNlnNI3NM3OvThgtjPsoSdllW5n0lmo792lxZldXLXS0fPZjWlzIW1QGkQymKIYySQa6NKrqtGGn54Ksy4lutsMOrF6+Dlk6mcdloBCFVXF6iIOYVrd2Nbt4yEZrbtdauri6rqv2L2o2lzLzlDDJMuqfRyV35F5fSLYWi/UVtwgHqV4gGXFhWxhv30nF0lkpgVaeQRQpDW26XtK00dv1rgbpspLFY9psHtRadUrd2H7F43lNF+O6Zl9WqZ0LKuIIVqupRVVheUv1Tl/p8oQys1MqHdmnDmQ3QNpmgvdUa7ZNc89gjnS+aH7o8Ai6g5iRo6gSYNqBV8Cwj1tdsDkd//YseS/THstcI8A1Jz0rs7tZzp7G3i1SRx7o0fVAAGZ3h73IxxcD7HuAPj5/nD4tGuFYPGmzFOBEpDGviSdU7w718MV1pQtl3XrrrZbJlSolHTx40HzMWSS+5oUv0PGrS+q2bBaLucT90R++S9/0kpdqspjQsN1UgoDsSvD2C9lvuMuOzxML0D/81t8wh7jEoDmyfoUbgMIklStqp44jY9IqfywuNTLibsv6551Oz3q47rHuxiA+dtQNd3wx5nl7I06DwYm3uEK/OWTCXqInQ+PLQDEq4bsNLNXHyuTkyCTFAZ0Su5GnEnHt7O4aIDE3nWoA++GDWTbWN1QuhQlq3n9mH0Ys6ohh7+5k4xUIu08VVzLOtLPQWjBSZJSJ95B6IpUzZj23TLArDrd2YOZTxUNvToZJlg6vqFgohIDFpG3ozXfs2kamtru9Y6089h+HNsie28iCZ2btdZ718llw3yM7p1TvZDMAnQwdvgPAy/GC7+FJh2e/nB9061Qx+JnnA/YuF+OccIz4uwMwx5XXUxrnuYFwVzbJGtm0BRRRFcG3Y9VkZh0Mgwbd57pzHLku+Oa1drtHCgNXUbAP8As4ZvTSnUT3hAD0SAg91ul2T+yAvmTp6FuDO2ZUeur3NZOdVLGR1ht/8Cf06le/Wtdff4ONOKxU9qLiPZexy9nvnql/McD9+Z4DCJN/ElTuNntqDfvKlDPabXW1tHLJyu6Qjebn5iya7zQYAIGOVeq3ifCTkaual9pDZYL/w+Bm8aZUOj+f0MrySZ1+6KN67zt+Rb/4s69VZriskyfu0g1Pe4rKlaIadZjua5ooZ5UvZTRs7qpW3VIpH6QZoy8HBOu/RuMrrwB0f77lXgOp2uyoPDWnJol0Mqt7Hvis8uVJ7Z+bUWHYMUC38zROigvRzhcuuQPoDPEZlWzd+StowxnNEUvmdOHSprqDjKbnDqk3TOv02Uva2m4om6vo2LEbtVNPqpOYV6ZyVNnKYctCu7WGGusXNNy8oOHumhKtms3rnjlwVJpZsGChNejp3vqmdhLB9pUhG5zRZDKjZIphEhnV6i3LxPvYrFomHvE1kOUopXifDHkP0MerHCFM8KqHM//dDsYz71A9GYUDkdY+BHQY77gH+p5DnhvrmIGwZejRVRPJ/sYBnc9lXteKq93pWXCG1zbOdFRaqDxcWmvpvvvvV6NZ18bmps6cO2M9TxZJFtVjR47o+ic/SROlkkr5gu6+8y59/de9UP1mR4Ukcst/p4A+wMt9Q3/zll/VdDltOnS83FMJJqPhfyglswVTJiRTsLvhOwzVZhb2AClpCIzM4CQqMbOwu+GIAzSPuazIB3VYWV1SvV4zzoG/huey0LvnOGDMa32+Nwu7+xxQeUEZ5Fk8JWQvfZsRDcFiPG6ADrjTv+Z9nNgGya+PXTJGMBFoeAmZoILXsU3Aj9f5DHU3uUnGUyrmK4rHke4FyZll8gxWQT/epeebCi2FAWoL/k4ClAoDSxjiUq9bLxhAhxQ3slKNAB2yHMccohzVIq5HU4NQrRCJVN0AncqBZ9DWbuj27Polk+f4WLuiH2aoA7KAPoAMGBJ4eJmb88Ln9PI3+wlA+9hbk4lFrp9k32zLzw8gzjFDC88X1Rmy82uuucaegySb83f8+HH7l0z96LHDRih24qRXRgBotmVyu+Vlez62tvxOdYHfp6cZzMI42nC9mCTy8c7QL3e7CgA+YusqDBeAuMDjgHo2FxklQBDoJHTujhO65bffqp/92Z/TwYNzOn9+TZUyM4RTkUGAZ6WX/2sRZuTb/WhB3Xqf2GdmkmrDXicjLSTVT0rbjY65bt396XuNSDE9OaVyvqDJYk6FNOAutetdZekbRaQ0z6TNcNcmZAXC3cQETnIdLZ+/S9/20ufo1//rD+nl//k/6GPv/WMNM0MdPnZA+Rzz09eUjDVVyMaUivdM1878Viefhc/pmaJBTWSbG3qwnqXvATpZqYzcVZqe1/L6trG2zy+vafHgVZosFZTpVJXoMbYQ8A5abwIWY2t7/yAsF4/QocdgWA3RLQcSlpAY0tsfYFXJopBStjClagOewrRS2SmdPreu2z9+j9Y2qpoozenl3/pKZWDuTxbxotWpk6e1sdNULD2p7jCv2X3HVJme18RE3sqm66vL2t5ct6rGoJDTRi6pBno7jgBsfkxdOn0j+6ARzhcoYZKNE7pBLgpmLeZF3Y8pr7QSXmu3xDkazGI/R4AeDRsZ7217Gb0fudteBujR4fIqjQO4l/X3aHGhphKevic99GFK4XwH3oiV3HvYckaDWyg/DhMapDL67IkllSfKWtxftp7PiVOrOnnqlJFtHvrsg+b1TWmUythUuaybn/tcXf/k62yeQimF+dO/0x46gN5b1/t+85c0UUhaDx3HOHroADoBL25+qWxByUzeFJUDpEKoJTEfwuN+ZiZMuavXLaNym1R3HvNhHaw3DpbBPS8EARi7sCA7oYuFfZRtRb1mnuvZm/dz2QbzxDEI8mDBNe+Q0wCoYPqSDUxrm+OMdj240bE904gnMjZRj+163xgw43kMWCEDdStSMk4fAcu+MyaaaXN4FECG5H2NZR8Behd9Oe6IjAOG8R45CGJDa+0Dxvcm4BKFVoZNk4yqAmTu9Ninp2ivtkxaR9YNec6ODw6KQynFnPbJKSOHeb/aAhBse5lFXiqNTJ+CG2QAdEDajJ5MQhfY+HxOn4TGZ+Xbs3HviXMu3CAGAPfBKx6o8XwA2CVtbgrkQZ33+Xkt10gmx7+BuMf1w7k0gmHU6w/kw+De54NhPNA6dvSIXW8YzLDfdu09noDuy5AtOlES6WDuwE70msnSAwyRSCwRs+jJZBOru3r7r/yhnvnkm/Syl71Em5v1YCpQyWttlSlFuTFjmTCM3svv/vNjydQB9GSnr0wqoV4CQB+qEx8qlovb77V2X/c+cJ/tK0YHSO3SimtmYlJTpYyBOhXn4IzGzWAFq0CkwhHcvOIDeGRTbZVzLf3J7/0X3X/nX+m1r/wGPffmG/VP935UmcLQxtDOTmU1M5XWsIPfO7r9nLr0wCJL1b3AJcoOLUMPRq0OCIEUF04G3Aazhk2ktV1vGwA88PAZzS4eVL48YQNHst1dJQfMU4ai3zOGO9sI/a89jfLnNpYB/IJuObRDgqGOTeQbJNUfMHikoFxhXu1eXmeXtnXhUlX50pyuv+EmTS4eV/3kttZWLqnRXlKuMlRlpqTJ+YNSZlHr9bQ6iUld2mxoeXtd3SF60rS5M+FjDgGuzWjCSDKCs1UwyYBgE1oysMFNU5pAVsLEuXB0LKPqD5UxSZxDpwekLj30cHVvWuGo0e7WrO5NHxWQHKD3IHqv/753/kJwFFj/GMt4RSt4oAdOhldluO4JQqh+UPZMWoDCYohHf08ZPXzqjJ705CNh1zDNyWCCgtRooFw2rs985oQuXljSiYce0tK5s/qB179e+/Yt2FzwQbMRHPtGX2OthSsfGx298RD6ceyhRxn6X/7WL2u6lDaWezrWNhsgk+PF4lrZ2lE6VxwBOmCOb38+E/rMCRzSopK1u715z5s1hp+9F86ndqa6PdbtmQ1wo1azBXycMMdzXYtuYVkkVXPHOJ7LUB106A4a3mO30rbVuUO/OrRooNgkRmzssM2EpqdmdfFiACBe71pr+rlkgoAXf3OgGR9iwgU46MeVgr+D1a9XJxIMBUKdE6x/Cfb5z4wnCZ65bq0th61rO5TeB1juBr/6kICEKWJYveJHAqudkjuZPMeQ7J5KU3lqykhxvMZbA8ZS7w8MzCnVs8+AZb1Wt4ydY8NnCmoDtrdnr2oByZhZD0BJRYPnemXCWxIcK+9nj59rn3DH+SN4QAERMurpUU+e7U3PTJt1cC4fzIdcIugqCLbDdn0aGwGHzT0ZDi3QokJkn7HZsMefEIAe6o17QynHAZ2lk0i52WpYlIfNJeYIZOxEgVvn1nTrr/2xfuZH3mQfmmhpilmypZRWVnaVYoBGKh1lXwHMHcj/NQAdCVSOzYJlKakdk3a7bQ0ySQ3TCWNEd4d9nT13ToVcXrlUWmuXljVdmdTxowc1aEX6c+sbh9KzlVnRLdMzxic5FwBkfWVbU8W+Cokt/cyPv0oXT9+lH33jq3X8pgPaalxQs7aq6cmUjl01rVyqpx4DWChvYZ878OllYfH0LB3ADkN2+HvI8EaAbuMu4zY/e3Onro2dhg1oubi2pf2Hr1ac3na3oVx/R9k4mk1u7Jhl52zDZWt73MNHZugsAoE+gSEJu4XiGg97SpkFxeIlra63Nb94nTR5WGowp7inejOuenOo+m5SB+efoUwhrcRkS43kjra6O9qoo3nNazAsql7t2wCJTHGoXryjaqepJkiYmlAuVVKJ9+wwSzy4eFGmNL2+WcDSciCzCS398G/Q7dvVFCOLh6E7DmjRMTZ09DZP8Kgf/91DgD3W+yifHnnYh9K5b89/djDk3A3VS/Si4TZ+/j43oAPmLOChbRDCt3girXMXVnX/Zx7U177ohdbeAQAK5ezIL58FjQwm9DHruuP2j+s5z36WMZDJLvNUmMa9C/49sdwjQP/r3/nvmpvIqZyNKZPo0g9TMhWO08X1TTWZRJRIq1Qsq4Dzmw0gYnwpM+T7Rkb1cq9LzPjdTVm8Pz1u3cnfyRZzqZTq1aqBvo9bdTc5wNRL+JZxR7I3dyajmoQ9rxPoHJQJSi04YASpnb+MgTuADgA5cHM9lIoVra9vGqDwepzWAB7Y3T4YhCvOgwbXSVtmWMfoZVbZNDLjuFUBKF8bfHNPD/tWskfn3WgxjKpvyVnQpwe9+dbGpgX/NgK00zWCnhHjYPi3msrnsvYzw1lgufMYa/3szIwKxZJZv2KWRcZuLG+vagyGlqEvnT9vQYnNN19dszI8n4/jwzlYXsZzIGTF7Cvb5m9sC0B1fbhLybwl4lUUng/Q+nu7JNDbLcyId6tZP69+/ro9XPZkQ7zce4B98mPtz/c5CQQGBCZeSYHwd/DAAUt0nxA99LA0jY9+3GPnOuhQjtjYXDc71Xw+Z6Yt5ovN4Puldf3e//tm/Z8/+iZlEilNV8qq7dTtQsFOlsWyZwAZystRqmIyIbIrsnMAazwruoJuf7mCfS/Bt90ju84OIAt1mPtnoF4F3CGc5/B5l+qtns6cPa0jh6/SzHRan3ngnJWZjhxeVG2rpVI6G/YnYpkHlnPInIGJrZ26KpWCspA/O1VlY/hNd/W2P/gNPXT6k3rj//MDyuSb2lk5peVLn1F2oquDi0XNp5BhD9Qx2RjkqaQ56hGEWAatngECjmkYZ9CLlfVj93qyBBfV+q4e+OxnbIgJBLnZxcPqKKV8eVoXz51Wqr2qUnpofgHFbEa5ZEJJerl95q53pVTUX478QKk+4NTGewLgKQ5WDycpDmlS8VRRmdyElJ820FV2RmtnN3Rxta50blYzC8dUKM0aQa7dzqm+IxtistFb1+5wW8NC3HrDnU5GqXhBqRjEw5aNme0nuuqnk+rGM2oM8op1EsrVOsoproRNCAvZAxpqFh/TUic4MxgHhTGvLFRO7LHUHHG7GeBEaVD072i+gKdHl80b2Js1YGNT/WsU2HoA4Dp9r2BFgW+0TbLzAOh7HgJhfO1e7cuCZdthwJyMjc8yMA/wdCanuz71af3RLX+im5//VZqZn9MCRMf5WRvtx8IL6BQLCW1toKbI6uRnP6v9CwvGct9cW1M+mxlV10ZcjYiZP56H77EEQhXjEcfr8WC5D5rWQ3/vb/x/mp/Mq5JLKBXDox0iF9PscEcu6/ylFbU6fS0sLKqE9GtnW+1GzcCpODVpw33M2ISsLwIkfmbxRZGDqQrsatjfZIguBeMj9ynXV+mjB5tYvtxZzEvo3gNmgSczc+Y8OvDZhX2jBd77+J6hE0PyWs6jgb2G9h5O4MJYhkCaXjogx+MnT560kvyBAwcMqFxq5xI6Z+oD6Ls7NZVLU8rlYLkznAQ/jrbdK1zWod7IhLAow89lbA0HwQF5+AMWHnP8sKAm86R/DXeDCmytqi5cjnzBjt+lixfN0x2ghpdUKBYDzyGVHvEOTA1Ar34YM/AGUAF/wNkm32VyJvfi983N4LFOKRuDGZfveYbt1RX67PToIcqZP0qkCTfwjiR/nGuOkbvBcbx5jGPqGbc/x8mNPGd2HovwYMzEvwRuXmngWBOAEcxwLrxysNdiCdPYOO5sy1agx7fkvpdt7P00RuCyB6Py79jPvnYm+gn97q/8rvZX5vXdL/t2ZXtSBmkO4y3zaW216rpY29Jb3vZW4eP5/K+6WS9+wVfo5KfP6Nr9V1mEiV+YgYtL2qw8HS03V/x75d4C6Emov2gpY2l1GDYQ52c8tkOiRYvo/s+c1NzCtPYfnNDSyrbOXVjSc553g86drmp+oqREX9ra6OjAAhl8R+VCWtOT0tK5Hc3PVyx6bTaqVipmQblwfskis7WtC2on15WObev9f/ib2n8kq8L1SeWzO/rqg/Nq766qM5lRN5XS7PSiPvLXH9JX3Pg05Y1d3VK9va1+JaWNZkfZzIKS8WldutjQ7lZTE5WSpqfyuvuev9e+A5Pad3BOO42GNqpdTe07pm6sqM/cd69y/S1V0tJkoaTJfEETqbQKNpaMTKcTyAJo4XNZ1ZeXlZyaVqw8odNrm7r6qhvVXRooq7KULUv5ipSdkHpJbe52tbbbVTw3qdLMfqWKE9qqtbVVaxrbnIExlIRTiXIgEcaZStbTwObTB3KbscBHFYkAfACo6cMV5F4hwBkHGS9x+3V4+UWwd3V6W+LzjQ6+nIS5B27jj48HAdEzLrv89ypXjoHeMbc9tpK7NwG83L4H6BYuYw/ahQwH0xhv7zBEo2eSKenPbnuXafxPnD6trequzV8vlEuanJnWjU+9URPlsq4+PKVmVbp45qxKmbRmKhUlbNQlizbH9cp79orjeRmyX/nciFnweAD6sCl1N3TXe281yRqOh+VsXPXqlrWLbFiO4sZyx4YZljsa9DRmMe1mGCyC9W9EavPsyvvR5jk+VsrmZ2c/s1Bzdne3dk0LzpfLobz07tk5JV9c+5yBzt9Rz2wB6PsW1WyHOeeB9Ma0roYFp4AnvWL2x6osZpqCuUtwJqPE3ev0DSwBNfaP2d8AF0oHeuh8JjJXByhn21t5XzEzdWnbOFTIaswpaJqDHF/0p8cd0EyPbzOGgtkOw47q7brxomzCGlI15JzMWsChkeEj8YQxufFlXzp33gyNFubmbf0jQOLaK5awb8WAJVQjqMpyzVN253Mx/hSiNFwBjuPJk6d07NgxC2IARAKYyckJey2ZPMBPoIHTHPuFwQ3Hgc/IceR8cEwpcxMs02rgyw2BTHkUtUxcS+7BAe/B+xEU8AVpmgDCuRfcBt6igcRH8GKSNGxzI2tcjh/BSqlc0umzZ0bhsZnTPDEA/bI7/ov+BSvP7ZVd/cKbfk4/+8M/qacfPa7hbl3JWFwX1pZ1+Pqjeut73qU7HrxX8xgW9AAAIABJREFU04tz+qd//Addd/CIvuMl36LrDxzW7lZVhZl9ltGFPn6kUf88gH7lEk1mneihSo6pG0sZmHcY6sBCN6puD3X6zMNaPDCvydmKllY2dP+JEzp+w41Kx1OKN7qayOetjAcLfrqSMQOdVmMTXrLe/rbf1wOf+bQW5vfpK7/y+XrRi75ZtVpf7VZCmUJSmUpb1bVTWrrzdi0czirz1IROnfywrk9Udfz4Pm2ortOrG8qlZlVbr2mwU9W1h+Y1Weqp2tpWem5WW03KPvOW8Z4+uabaDh76PTXqy9q/mNXMbEaliYw2dnZ16sKWGtjLpmdt2tSXHZ9VNtZWCnb4MK50X0p1e2aZapPjYtJDn7pba9tVXfPUZ2jm6JO0O0yrlcwrPixoLrco5ecwO9fG8raULmty3xGtVXv69MPn1BqmVJyeV7pUVoPhJ+ZLntSQ/mCnq0QitScA/6KvnL0njvHZHsWrH/+XfC5SnDc32LtkImXg7T10ZGv8juVorz/UqTNLWjhwUI1uR6fOndO55Us6de6s1jY3lCObGgz0lCc/WfOTk6pks7rm4AFNQ5Azz4e02oPW5wH0f9mxGT8P/3Y69KY02NLH33GL+q0dJfpN66W367sG6Ji2JNJ5DeNJ45JkM1kjxJnnf79rAc0wsdeusTAmmllNxgWY8U0f1X3eya5Z3I2pTUIQTwcL1qhE78EA23KpGwDANrzUCjACuvVW2+YsIKMMkrLAYm/hjU45Fy8K2gL0lHGK6wYCnoOKEcu6mOgERb3JvSLHtECaC20DAIwM0Ylkbl9qJL9c1hQRvM7LzOOMcQ9CHMS9T8zzO0ww7DeVzQf9Ocx0gJt/kSq36g2VCkV1mi0DtGa9YYqnffMLBnQ4caazYQAN2S+VBvY7EKKRgqWsIgHwQtw7f37JngOIY04TBq6EkclUfX0AC/162PVWTUklNTlRsf0LmXJjr2ph8+5XLZDyEbkcs3GA5hgRCFCa5328wsGx5HziD+Ale8vUI8WEGdRE5Eksb6k6eBZvwVKa0doF8zsZD5H/3QN6OVvR//jFX9Wzrr1e33jzC5Rq99Ws1VSemVRt2NGf/+37dXr1gn70p9+g++59SB9+3wdUu7Sm/5+99wCzrCqzhtc5N+d7K+fqrs65G5ocFYxE0TEgM2ZHBnPC8RsxjCjmGQYFRwVxRJFRARFRUJo0NN1A5266u7or51v31s05fM9699nVpb/ONwPyYPN7++mnqm4495x9ztlrv++73rWMTB5f+eJXEE3piO6PT0DHqqA6Ejr2Ptam7cx01A1mjUEnTv6vmqy7lgCjCLutgonxERl0XyCCtq7F2H3gCOYyJZy6aQ0aqLg0G0U45EOpkMLDD/0Kp5++AU5nGQcP7cSv7rtb7FgnJmPYsuVJfPADn8FFF1+B2GwZoUgA6dwImht8aHD4MR4fQNvaCJ4++FM4o0+is8lE3eeEw92MgHMpRvqnkZydhmHMob27ImYdA4NlxGI1uDzsyTTkpu1sb0Bnmxdzs0cQ8BbhE4OXOgqlOmaTNUxESygbYbS1NKAjUoStnkW1bpP/Blu5DKe05DlAOr+BA3uPIps1cMbLXwe425FP1ODpWqGieEcB0ego3L4I/N4W9I9N4K57H0Sh6sCJp5yNqumGyx+G4VA2rkxv2p2KnMaJQ3Sxf78w8r9Ckhc7oJPMp0lxjH+qFlOfxhYE9GQmjwbap3qBdIH/i0hk0piYmsTU9DQOH3wGdbbqZLNY3tuLV557LnpaW1HMsD+6BoeXvuF/LEL/X52GY1xBixCltOvZuFiDvV7FVe98G5oCPtx358/h1ta5Qmr4w4zH/+J7GaHX5rD1Zz9AKRMXcidT70y506Obix62rVXJQ7HTzMMtWu6VQh7VUkEJMTmYIlctQ9JbTa908YVX0rf8T7ES/s1okRO/7jFnO6HLwUhd9XBr8pnuV14Y6Wv5UQKhSMZSQIYtcwRzt1cASVjz1YqUhQjoyvmOC1+losnX+JzuV2cUXMxRi1wx4fketnLplim9r5rpri1Atea5HK/TISUFva+a3KUzE3q/NbBx//ngd9VQlayacFwofkTHOQYzBPOcMo2hcAqBlNE2I3e2tbGMQVW5VCoppSEq0xGoOdbBQEjGgVkDjq/qCVepaUbmjNTDobAIx6h26JoAPseLCxUudrh4YG+8uL6VigLoPGbuD8dyXhPAZsPAwKCk3ZnF4HhptrwmSJKRzmPn9/HYNRlPy/qy/KAXOfysuCha3ugk/nHfyNiXRbolGCSvm6pzoCTnW5UtZFyP6wi9bkNqNoPdW3fAlivigrNfiojTI8IPXYvbcHhsAr978nHMZBN4499eLkIQEZcdA3uO4Ouf+Tze8uZ3Yv2mMxWl6RhyqxlB6qLaC24hmB+bQGgKYyOCM4VJbWebqmnWzBIMk5KYBVRLafzXYw9h9apVWLJsFTL5GqZiGVQND9Yv68H9t92CoK2CRYs6sXv3Nlz/b9fhJeedgk9/9mM4fGQPdu15Gu/9xD+Kq9xb3vJ+tHesx9ve+iGUyz5s3boV25/8rbSmdTb04pLLXo3N563E/Q9/B5XSLrz03LVIJVIIuTsQPWLiu9+8DR/66PswMrsHlcAw/EE3HMVWjByNwrDb4PY4USqmsbinGR0dQWSjg3CZeWnjqZKN6vQDoQ7k58qYTdXQGPHDbUwDtTwKNbbuuVCCG1WwFuiBUXejvbkHMOi9HgI8rUDFh3rGgOFvwWR0ApOlcTjDbhTLwIGDA3h6xwEUyybWbzoNJ51yFhKpPEybS9LDkkaT9h+lS8Cbixf1c4GTFzugi/Kx1bbGKJ3RJpXimH4tV4FAyIlEGihJD5AhSrI2l5IkTiZpmGHi0P79OLh7NzqbmwTQCXqZOTp31VGyzGH+FzD6R9/6wkXocTxx122oF9PiGshjo4IO/dCF32BzIpZII53Jw+V0I0gBE7AXndFaBk63Q6I2TspaNEaLrOgIV6vIiUtYSYmt8DlKphbzZJerSZzv1xGtZsPr54TZ7XZLNMd0LaN8t8cHm8sDp1sR3ViTFuKZ1YZF8OZz0mJmpY2ZkicficBFeVRG6BTf4vZ1HzvJV/wOgrOuCxOINKub751vz3Pz3lT7riNIvlel4FVaWouq6OcIiCKQ4jBRKOeEiyCMfgJxXrWo6aiUwM2onYBPUGf0TCAOUu7VYUcqk5qXmQ2HI6K2ls+pHm5G6LOzMalrUzmUqfSenl5pIxZxH9MuwjPSt16tyD5xXPn9mXRKfoqtsnims/RvwONxC3DzwYUMFw66HXBhBK0Xd7pPnZmZhcI1HAsuymbjMXUuLU96HiNf43XAxYu0DDLVbqnw8TVpcWR3jd1mZYJV/V06b45nQGeK3OcM4GvXfhmbV6zFmy+9CPUc6WRAtlhA0ajiA5/6BK5451uxZuN6zMVm0RFqxK7Ht+Hhe36Nj33gk7DZAvMc5XkisrCKLMETqy1I1fK197pKzYt7F5Fc3Mjq4k1dYXROQDdysBl57Hr6Udz509vw9rf+LVavWYNrv/RVTEUT6FmyEuV0HBO7HsGmFb3w+niz5xBu8OJg/x58/JMfxI49T4ra27JVq5EvmXhq52F0dK7H5s3nI50x8dGPfALJRBTrV67F/m3P4Ps3fQvlwjgcjSlsn3kAgRYTrqKBXu9ihDOdeNub3o0vfONajJePInKCDR19PrizJYwc6hdgbGttQa1CyluNcIx0dAbN/gBsTOtlC6LQajS0iO5pMpODy2nCjbTSYXeEUXc2oO5oAhwNgBmEYXhgsC4OGngAqZk4nN4Akrkitjz6OAZjceyZmkHvmnUwTRdGRifR0NCOM896KRob2jE2NoMgo3P2ppPEWFMa8VoGuFojsU9Rb57t43gHdL0S/UMtdy39KtkLtkFSvpTlCrsLDhcn4TpyhbL0WMeSaUmdBiJOpPPq3Hp8XoRCZHMDqXgZ01SRczrQ19mJWjGPQiqNhoYwcuX88R2hl2ew/Vc/hcsoC6CHvTaRU2Y5gdkN2ByIxpOYS6bFuZHyt26KwlTLqPE/GA0ypa0IZ5rYpglqBDVO5hqMNblJtXPR4KUqpSOdstb96zq9rqM3Lf/JxYCui7NdizV+Ruicn3J5tjkpARjV26xAlWAlAERXrrJKoXP7ybkEvC4vJienJHtAoCMAMarmNnQtmO/lfi/UlddkL9YdGKFqlvxCTXR+p1pMOOdV1rRADcGMrYHxZExakQnSrBEzayBe57xWWU+3olamv7kAmZqcFHBjyUG06XNZcB5gpM3MQzgUkQVTIsHIWLWCsc7N3nDeKx3tnbJw4fEQwNMp1sGVYBkBWTTaaZ9qRegkM5PDJNkTusBZLW7crhhyNbcolznL8lQfrwZovk+z5cUFzjDmvdQ5BrG5+PwijiBOXgP3QSRe2VHB64Sa/cwa0N2OVs0WoHPeJd+Fi3O9mDjuAb2zLYxrr/kXRJxefPjKd2P08Ag8Lid6+trwwCPb8MsHf4N3XnUlqoYyROmINOJbX/kXGNkiPvvJqzE9acmI65q3/GTPJMk+otgtE5bVDGSZYVgkOqKBZS+oTDgskpJRETC3IYdcchzRySPoaA+isSmABx99EPsPP4Oh8XEwnn3Ha86H31bDnXf9Atd+4YvSs/jwY49g0ZIe7D+4H0dHBtHZ24sHH34cmXwd7/z7j6AOP7Zv24cf334nli1bjU9/9JP47e134wufvxZ3X/tPuOTT78b3H/82vvqDG7A42IZONOFTb7oa77niXVhzyhocyh3G6tevxUnnLseKkBOzI/2ooYzOjhaEAjSQqcJRBlw1O0pzJQRCbUDVgWqqAMpqmJQSFfIJiWdlmfTgCgKuEODgfwoBMUq3o5xMIMG0kc2OWCYHZzCC/tEJ/PKBB+Fv68PSk1+GJ/cexeTkDNo7urF82Wo0Rlrg84YR8IWQnEuJC51JMGe6nbVJ8XFhmqkmEeWfoqX9T0D+RQPo8xr8x5TouNAhQYjPEMzZliba/KZNtNyj8QR+u+UxFMoVdPX24tQzzkBblx+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+Zsnzp5bJZWtgoaQWGXrhwmicoMb0O1PsTK+znY1/s4ZOtzSOqZbUJYOfWQkloWvA5/VJxqFQKMp+Mt3OsYrF4tLSzO922J1CfpNuAzFJUZ04OvvB71CGMUBHe5uQ4iQrIXrtirku7Ym0WQ5HBFAF4K3SgxaNkRQ6O5Xm5uQc6pYzLvA4DlxY0Rte+ATWgoCLFgI6952Mf2mvq9akDMGFnO5N52KHoQy7Usgh0GJFxzWgS+2arlATM/jRzbfizM0nIzE9K9Z7p599Fu6486dw+L14yzvfDpuDVV0DfrsT37v+W9i4YjVO23QWbHWvBN/HonNeF+wHV6xolXYX1W0lR8r2LrnLVMBeQ166kmtwCnNanrZa2hzIwW2m0NwA/O7B29HYbOLUc9YjW47joccfRMBnx8al3cjEE/jE1Z/HV758Pb78pX/D8PA0lixdgVVr1mH33j1434c+gInpKfzsrrtxzkvPh8vtxxNPPI09+wcwMDqHszdsxuJKGZ++6ips/eKXcNoVF+FntjFcc9t38JqXXoLffO8nuONz38DnP/pRvOtD78SPHr0L9Q0tOOGctTi5OwIjN4Po3DBMew5trT4hxJmlGpq8jagkDXjMBjicbUDdh0qJHQRBIBiC6JJ6I2I5yt5dlJi7TSJfSKBYTqJSLcB0mEjmC3CEWlHzNuPAeBqP7x1G0R7GxlNfiUjTGqRzBqoV3ug+OOxuFIsVZNM5lIsVhAMhqVvSyMRkao9kH7bFSPuYgTrTTv8/rqHPR+h/AOi6O4TgTQMPGrOUOYYOF4rlCsbGxnF0cATP9A8inSuIgNHK1auxYvUqiRoGh4YkE3LSCZvQ29UurPZSJo3mUAAeu4liOgOb3UC+XPy9+vf/ZBH1x97zgqXc6zE8fZ+K0KkS53PUkEnFFIPfaluzO2ks4pXUOPk55XwOfrdTiZ5wEqdCotX7rVuPVGRomaRYEz4ncQKfpLsZRc4l0RhpQjqtFOY4KetFgVaV0zVn1rY5oeu0N393e7xI5/KSgdHtcFI/F/8GKFtORp3U+s4zak1IS5mq5fuQTCSlhs9oVoMQQYe/s+arCXX8TgYaOqrV5DchzpmGRMrcdwKR7r3Xx64zCws5AnyvvF5n/ZxlBLZeKQ6CCMQw7U5WN/vsQyEFuiZNt3LyGrfJMeTxUKOe22Nqn6+TD8DIXAiFLC+ZprDfczllfcqfTMGz5Y/kO55Dlu5okMJtSD85F8KSalemR7wPBFgtmVUeC4/d6/NJWp+OdnxwnHjeF3IguD1uV4+PEOGCQTlebqOhqXF+4cRjJqBznHkdMeXObXEvmLXQ4jGyWGJnT72GUENEvl9rGBzfgC4tDnZ0tQVw3Wf/FXuf3om2xhYZiNm5OJYsX4bL/+5vhXQhPX+RMCqZAv7luq/gwvNejiVdy+FxRObNMeSsMBpnSCipXGWFVhf2u2U3uqCcLgG6WUTNqEqSmqQyptHYnuygNSbKaI3UMDn2NO6//xZ0L3ajo8+Lles7UTQyOHhQ1SXrJeC6L3wLp59yPvp6N+Leex5CuWRi5Yq12LNvD3w+LxYv6cX9v/0NVq9ejS99+csyuVz14U/C09qHejyJq1/1EoQOHUbszvvRe/Im5N5+Ia64/qu44k3vwMfecSV+9o2v4corPoKnDt6J91x9FYxlnbjyg+9CafwQuhqdiKXGUCjF0dPTBLtZRzaWRtARQtDZgsxsCX5fG9DcSU1XNn6KCA7tWZG2iQRqpU4DiyxqSAJGRv7XjTJMhw2pElC0R2BvWIa7HzmErfuncfJ5r8OipSejknXBrLM3liks1hN5M6nWE5thQ5l2piRHmVZkXqsIqHPRJjcJ64+Wg96zAZMXQ4SuOGkLJZPV30IcZB8so3TqLQi4u5AtFHDocD/2P9OPiy97PVKZgkgUj46Py2eo5T45MYnmpkZ0dbThwle9EssXtaOYzsMoF2HS875C0xcXqnK/PJuR//3PvJCAvuv+n8Os5KRtjSn3QpYtRSQNVmFSVtjkpM0o2C0ZuRLTvEW2JtVBW1IFntakbzHDFdfDJq1ffI2TNwFSC5OIyIxph91GMFKAzklZsbTVtjTwc/tMMXNbBAxG6wQzRp8er1/axHTKnml21T9uqlqvoSSzuX2J0EuUkqY0th0zM1F0dXTD7fbKZ/RiQddpNfDo6FIDGV/XPAAvncpITKXwkJUO1hwCbo/pbQ3g88QtS6mNpYpIQxCZnIp6acSlI2FG49J/zz7x5mZEwhEhx/G42ZcuYjHJhIwRjYRU21pGzpFqF1Sa+pwnC/mi/N7e3iEERZp2CWs/mRShIPajU2CGgMnPRsJh+H1eqwzAtj7lZU/WObkI8/wGac3zyPFz+1pPfaEaoBYV4rnQixZdzuC5FtMaaS9VBEouWLgfAurWwoE8Av7OMdekOmYvSAZkhoSZAm3acpwDOkmOdvEarxZLYngiHtMOpwyyzUGHKbXyCwUCmB6fwONbHsaW++7HNZ/4JEKeCDyOMLweMiaL0g+ZyaTQ1hZEKqPqJnSoamr0I5sBcjn2ZHLVDZDk6wlAWtWYdlRyhqpTi4DusQEBVw27tv0St3z3n1EoHsG1X3o/EoUBeCJVbDp1NQ48sxvDRwZFACXobcPDD+7Aw787gssuvgivPP9iPP7YE+I9TbVEyptWyyW87PzzcMlFF2Nmaga3/eKXuOmeX+HUNStx2yc/hKFvfw/+h/ag4vWh7fv/hu/8+h6c9IoLcO1Xv4i/ufg83PeL2/F/Pv4B3PHTn6CxsxcvPfcMhIwsUM6gbqvLxM82MKPmgNdGxST2hTcCVIWr5IDcJEqVccyVRlGwz8Hn8cFIeGCU6D5Wh81RF2AvltIwbTU4XRT3cSNf8yJbjcDbsg4PPj2N+58YxBvecTWGhqLo9EekF5wXZYG1MwChcEQmKZJeZHIpF9HYEEYyPisKdA2hoPgkczKjWUwilZ3XuqYBAi98bYjAyYQ3vyancHUu6zbDkElO31DPHZJemC0oBbo/AehccNbqyOTz6OrplfQs269mYjE8+th/4bQzz0F7dzPGp4poaXXhC9fdKFHHKacoJbjBgaPYt3sXzjnjdJx3zukoZjKSdm8KBRCPzgigM0I7fgE9B5SmMPDUQ6jmkzDKGdjrBbQ2hURuNM4IMNKIctVAscRatCrbOUnKLBakzsoFLnux+dD+2DqlyqiW1yIBmACtNdF5DRKYKZLCtkKm3Hkt8j2ShrX61/l+WnhqYORntGIcgY2pdt6vx9Lz2qlNbY/gLqqa7D9nz3c2K4sQAorUa0tl8UGgMIwmwPF5/s7Pa2AhaOrMgU7tSjRJwxO5xlTdnuDN+4qfUz3brnmZUh6bBjeOFQGQkXEgSKGckIydeIIT+IoluV+5LYJ4V2eXPM/nOGbaqIblBH63Tvezz5z7z9Q69zObzWFqaloici5+OLkwUOCxKGGcJJx2OyYnxhGNzswTA5nqZlTOzADnmYZIWPr+n9y+Hc3NTRLF8++xceXoqbXzdYlFWvCsFLxuY+Qxc7/1+Z1Ps3MMrBIM30tFUaboeaw8ZivGVMJFtEdlOxvtbaHY/eS+kOWuORvHPaBTeICEKXHfoS0pm0AYiXDFIzUYP472D2N0cAh3//Tn8NlduOINb0LY68fi7sXIZUqolmsIhfxIp3MIBLyIx1Pw+7nqq8LntSE6k0dDgwdsy52cYm8vEIkAc2nFbre5ARoWUXwiEjbEYvLg7j3Y+vBduO/uf8ffXHYGVqwM4qLXnI7p5BE8tfdR+Bs9WLVqBULeEMaHp2DWPQh4m5FLVmFUHWgINMJBtbhCARGmt2ndyB4ZpvwNp/pSiqdQeLtSAHY8gh3//HmsjpZQ5036oSuB008HmjqATAJo8QJzY0BjQFjpqakoAl430tER2M2auG+5PH4l8GLzAWW70rJNZoX1W62lUHUkUfPNoeyaQ8EeQ71agjPHWmIrqjUTM4k0KoYDwUgrYLowlyzhUP8EZudqmIzV4Yksw96BDAanKnjVZW9DMVfB1MFnsH7FMiHlOdwuiSjZMtXU0ozJ6Sl0dXcJk3jgaL/UbOmHnEzERalsejYOw+5DpLFFbiCm1Mhk5UqdgL5njzLG0Wmu+bSUJQ8pEYPFYH1h4Pi5f+ufAnSdXWKdlQBupw1xqQKH24upaBQTk1M4/5WnYXTC8guoA7f/5Cc455xzsHp1m6QdC1ng9h/9BGtWLMPmjeuBUkEIk16nHcl4TCbioijoPffHCxOh54B6DAOP/wYoZeC111ArJOGys3GE7GUTJeqVM1NEV7IivQpqcJFARXvQShnBSEQRDC0/cc47BDemwDnJUnpVXMps9ChQqXmdfiUTO5fJzT+3UDZU1+HpsEUA4WvaZU0rmjE6pCcBSV8ioWypsqkIWwm9MCKl7j63NzExDofTjsWLFwvQjgyPwuMNwOv1z3tucxGhyVvahERH3Nx/zWbndwjoCylNKaSxLECwESGUUkmOU7dyaQAjIGmZUxqyFAo5NLc0y/sTc1zg2Obr6VwgxKKzsm3JEqTT8hr/5naoNsdMBAO3ckm51DEFToDkTzLQOXbsJlCa62Vk0iq9L5rtBhCbmZGFGTkG8xkEisLQEc7tFunZfXv3CLGRYi7Lli3Fjh07VIsbtdSDITl+YaWTOW/1nXPxxP3Rz6n2QSXAo+cj7mcmp1oQdZsfo3FeF/w8Fe14LqgsKqUIWaQpAxzWgwjozJBI0thqXTuuAZ0HqTXelFuXZTEijbdK4D+fzmHfrt247xe/xMvPPQ+bVq+Fy3Rg09pFGBulPWAQg4NDkjrxeQNobfHh6JG41HI9Li/yOZUKY/TNOq/k1K0Iz+mmzCgwNDaEVCaB9o4GtLYGMD66H1vu/zGe2noPrnrXpXjtpWdibHQvPP4aAo0+HBk9ionZGbQ0t8BVNbFs8RKpnczNxtHW3Ayvy4lMfFbSmw6yRLkM9jcB9jAwMIvdj+7G4KEJ+JMVtIwl0UyGvbuAkMdEgOSKXA5TNgOhtl6MHJxGY+diRM0anEva0HHaakTO2QQgg0RiBm6bATelPkMBcStDOqHSDGLxVQeKJVRyaRi2CkxXDQUbld/qqLqqKORjaPLZEZ2OIV3xwde8Eoa/DwMTZew+MI3h0QxyWUqqUlTBiYbGLgyNRpEt1rFo6SoxqRk9cAAbVq8S9TyP34eW9jbs2b8XG07YhAce/C0uuexShBvCuO1Ht2H9hnVwOe146qknJYrc/uQOwObB6WeeKzcPJ4+BgQG5CQhMBHTeBPzP93PC0TcZJx0RkrAYwM8dkl6YLfwxQNfLeiHFsV5bKEpbmjcQRDpfxONbnxBQX7v+RCxatgq+ILB//7S0Qb7xDZfC6QDyOZqQAI9seQydrc1Y0tMFp1kXlzEyvHOZlJCocmR4PwcOgx61FwzQazH0P3Kv1M8jPgcKqVmUcvS+rotO+mw8hbrNIYDO+muNkafNhNtuChnK5fcrsuFCoKJTGFuIDGOe9a6BXE/sWkykXFCEOgKVbuvSkbp2WNMkLE703A4jfl7Tyt/7mNOd8kRQGupsT1NpYLVgINwzIibAEeiVEI0bDpovQS1CdL/4iDKaAAAgAElEQVS5zmYRaLQIDr9Ps961rrksOuoU1lHgrdveNLjwOc6dOlrVzHjRjhC5XArZlAUouSAiYPMzmksgfuLRWRlDndIm4GuAZ92bnAFuX4235bNuY+1cpbIbG5XsK8GdXQoqM6daB0l8Iycin8tIB8B8i6C0jFFUxoHEXFw82RkYcD6kRGx/f79aqIjmAAM5NZ5aB57nVtfBeSw6Ba/POZ/jOeR4Tc1Mz+vrSxnGUK5vUlqxWt0I6CQFcp/1OZDqPkmQDrvsh+6OOM4BvS41LRI/KLLA9JfotpPNIm1OQDVfxOc/9Vm88bLX4dzTzhS1q9HBMbQ0NWN6agLeoBudXaypVJDPljA+Mo2ersWolmmeALhdBhJzGTgd7ANlLaOEYMgLErwZSdpsBrY/tRVDo/1obPairc0Nm5GAx5FEa0MNS3v9aGl0IJmYFKIddeUqph2ZUg0Hn+nH6kVL0RQKY3JyBMm5GfR0NcPjrKGYjaE5yJSaAeQZ/jsBZwtgtgCjOQw8tg/jj+zB5owNzvgcSv4q4CxjZrKARpUBFHtDZ1MfpqIpBE/YAO8FLwWWtWLHE/djYPoI/I1eTE2PYv3GdVi2coXomecLWVGRd5nUYy/C5bYD5Twg7lM1KUnUnHY4A35UayXY60XkSjXA142iqwvbnkniwW2DyFUj6O07AV0dy9He0gufy49apY6t/7UVU1MzSKXSWLGkD4mJUSzq6ZSxZD1o8bKl2HtgPzacuAn3PfBrvPUdb5e+2Vu+fws2bz5RbvZHHnkYp556KrZtfwoeXwQnnnTqfFsMPYY5+WzatEmidabxKPf46le/Wog+/FvbInLCKlgM5RcGjp/7t2pA/31TI4sLwvbNQkGiyGyxhAAXUBPTuPPuuzE6PoGa6URjWy+WLl+tapM+H97wN6cgMcd2KqqYAVsf3Yq+ni50tTaJTaqDuvH0ti4VZGItMmo7ngG9GkX/Q/cKoZPmLPnULGrlvHCIA8EQZhMpUF2PWu6FfEHmG4/TAR97vWkYRZ18m6p5a2IZJ3AdYRPQdGSugYnRF18nYEi7FgmHJfaMq6iODwLsQkU2/s5ULLfNerq2alX0qGNubNrsiMxvAreqw1M0Rr2HqWW2cDGQ6VuyDKbpRKGotNY1I52gwe0rhTmVztUqcpphLtK1TP+6XUhnMvK6VqDT46DLDBrgdQSst8faNFtledw8No6TSo8rydxySdWtGR1rPoFmgEs7l6jyKc6AkMiE6W8KYIv4it0hwBmPzwnr3cN6t6X7Tt4CFxThgB/RmSnMzkZl3EUghmU5LlQKBcRjs2hpbpIU+8T4uPCZuG8E9FnxQodkYfjgvusIXWsP6Mib+6NV4rjvmgFPAx1NIJSsAclulqIcU/8cG14fdI3TpQxZHDIzbQBlultagC7dB8d1HzrXlmwbk3YxWG1jKkrnRGenGUUqh+/f9B1c+dZ3IkAZx2IFXpcbnW0hTEYTqNsrePChB3Ho4FG8/PxXY8miFQj43IhOZRAK+GUVF/STUTkN06T9JrBjx+MYGj6M9WuXoZhLIBR0wx9ywe2pwh+oIeivwGkmUC9Ow6zOoZiLIxwOwOn1ITqXQ83ug93XgG3bdmHTmo1C+orFJpFMTiESdqCzIyh2qdViAmYlDydT6wXqyvoAdw/g6QJSNmA0jSM3/RiuWAJhs4hSIoHGCK2gbKhFKzCbgthbr6P3wlch+JY3Yt+uJ5E2qwiE/EhNTmDf/m2YSh3Fus1rsG7dZoQCjahXTTGdsbGVJJeA116BWc3DKeq4Bop1E1WbG6YrgErdj3zBh2zFi4HZLHYencLR2SKcDd1Ytv4U9C1bh3Qyi8ZQM03VkZxNYvdTu5FO5BCdjmP9mlWYGjmIxYs60dXTheGxUemrPHz0CNq7uzA8OoIzzz5TLtht27ZLqpBEuQMHDqC3pwdj4xOSbjdtjnnDCs2y5YTEFS0lHrmiPuOMMwTIGeXwJudP3pTFMpdYx++D17mlhj5PjJMcEs1FqEJYpFtdB6ZmYwI8U9EY9u4/gLppIp7KYd/BYbi9yve5s6MDa1evpmURTtiwXmrFj275HU45cRPamiOoFHIwayU4qcfNyYRKZCTsHM+AXprGwKP3oZydEz33ajEJn4v9y+wx5/hVpG2tUGRrURlOmw1Br0dZx7IWTN6Ji50ZRUuVzCmTvyx2ikUBKtU+psRDNKGMfzMC40QtLVAul0zy+nWdttYscc0D4allponXN2vNPPcEAU2koz2pYpSXrFaovGi6E/AY0XL7/Fvavap12O0euKSPXZnCaHY9t08SHgFOZxC4DQK5jsSFxFUpC9+FgM7P8jg0CY4ApRczmhmvBWokGjaAlqYm1fedoyGOMR/N6kVFQ2OjaJZrBzTtaqZBUKf4uT1ZAMGUbZFky9dYQydRTqX+6dY4h9hsXL6ngZKuNhOp5JwQBqWGbdmSct4nIa+1pRnRmWlVPvD5JELn4lf4DCIAY5Pj14Q3bkOLDGkinF7I6MwDv5vniO8jKOsFiTxfUXa48rCsU/kc+9C1+hzHkgz9fLEAt4+uki8apbg6nCTl1GugaR/T31W1FIXdsIl1KKPbb3/jBpy2cTPO3Hwqwt4AZian8Jvf/AZnnHMa2he34J8+/SkMDY7hNRe/Hle88a14Zv9hxGdi4i6Vz6XQ3dWIRbQldZexbfsDuPsXP0JHRxjvf+/fIeQqwqhnUa4WUKnmUKtmYEMWTjMLt60AV5MXiM+gXq0gW6jCFWhGtmJH2XBjYiaNick5tLV1oqExgHh8AvH4GJqb3WhppqZ7DM1hL0xqo1dMmEUXkHGhnnPBcDYB7i4g40f/F7+O3uws7MmYlNXLBcAsAmM2YPEPbwRcFZRaPNg1NYLxmRls2rAZuTgV2EzsPLoLy9asQmfrYrFRHDh8BNVcGovbg+jrCKCcHofPUUYpmxb2ny/YgVzBienZCgr1CLJoxs7+KRwcmYYRaETPqhPQsWQVHP6QclBj+wjTQ+UKjKohmQ+7neTDEtqamzAx+AxsRhVLly/F4SP9ImgiaVyxKTUQYp22QLGJMjxur/Ai8llGUCri8PrUSpnRN28MtTIng3dG2nM4+Y2MjIjZBG8Ernh50/Inb/jnJkvzwi8EFgK6jtIXAnqhXEZjSwuicwlJu+dLBKgamlpaEUtmkSvbMDg8jsMHDyExN4fx0VEhX27etBGFTBpLF/fi7NNPRYjCR/k0DKqo2QwpfXAR4HB7jm9Ar8xg4KF7kZubga2Wg62WRzjgFiJmniIfFdYqDRTLNdAsg6Q4v8ctpYcKJ2+HC75QSICLYKGNU/iTi8aFaWrNcteSxayR8joVAxCLeCaTtUWo0r3pOlXN9/I5LkxlG7SutaI6nd5mjZzzoWohU3Ko7J3m76rOHREwp2xqLJaQzGRP72Kp4zLVTiDX0Td/Z3TMB/dBL0y4HR4fH6lsxrISVosKDVZaFY2LZ03Y4k9uR/eik0lOQjMjde1AFp+bOybpXK9LWyDnKQ32oubGboFyed7eVS/iFdPbLvOFpK9tdql30zfe61V1d0bmzNIR+D1uFzKJOPw+EgNVtwLBl2l9CljJYskA5uIxRbaLRBAI+OXzkgEVv/O4lF50xM3n9bnQ2RlpPbMWa7p+r8spnO/0XMT3ZVKqdY5jzd5zIReSyGf1/uvFFUu06WwGrR3t84Au/IbjOUJnZEvPb/6jw5lyOVOAzu49e9WAkS9jon8I//6NG/DP//RpeB1u/OPVn8CqlSsxm5hBDhmsXLcabc1deOLxpwUMPQ4vmsINmBwbRk93M3bvegyvfOUpaG114Oabv4IlS5vwj598H8L+PGylo6gWoqLW1NzULHX7xOwMKvk0fE4DczMTiIR88HR3A8k06k4vppM5GO4A6u4I+sfTiKUKCIWDWLJkEbK5JPbtexIOexEnbFyBoNdEOZeSNriQKyCM8kKiDFuN9qC9gP80bH/9O7AhNQCXg5aDgDtEXlsjputetH7pM0CrGzPJI5gpxnF0fALLTjgD+ycK2PLUEGyePjS1LhVG5ezMOEYH9sFlxHHC6jBOWteEaqYfK3sbRcubhD23oxcDAwUcPpyBLdSNsVoFeacXbd3L0Ld8AxyeRkRnM6CbX4hKVgXWqtgrS1ETE+6gD4lcFhUyb9NZrOrpRXR8QoxAaI0bCAWEaU2GqsOp5CALuQJCgTBK+ZIY6Pg89DnPwOf1oFKlLWVNJhjeGAvFHfr6WhCNHhPtOFZrU/3B8ngRkOJ0hP7HAL1UrcLOtC+nJ7sDFUb0Dgc8Pqp0VeAO2pHNs/cXUnI62t+P6NQUEvEY9u7cgX/4+3di3aqlADMZlSJsqIqOud+nSFrsaz9uI3TxQ49i/713IJeYQcAFidJdDtJICCR2JLMFafWjAQrr1Zxz3HYbnHZRckfRtMEbUilhTqg6EifgEtAJ4nKZaY/yBXrcQjy0yFi8HnWrm07fExh0ap3b4YKB17hO6wb9AQEfEqT09umtzZiG9XLVosZy3oQAektLs0S7mYzq2SYDaWxsGl3dvfP8En6fjrQl0WPtL7cldXtLglaz4hmhM4O2MI2smd0EIy15Ok/mskBT0vMeDypW77VOV8/GZgWguBDndw2PjMxnDVxuZkFV+59m/BN4dUQrbH9TKfCxI4H7QR6NyFBRa4T6IFx0mJbYTi6LUi6DSDgoQK0XHtRQ59xCEB0eGpSyAPc3y6yIpYXP72Ldn+YsFNbRGYT5KN/jmV/t62hckwq5DwR0bpNzHp/n8fK4piZU+xzHndkb/qSefTAQkHMs4kb8XyoL/8cfCsqCQnc6HOeAXhOCjqgisX6ua+hsHxer6joCDg9QKOOe//w5nnp8GxymHZFQGF/58hfxHz/+Ebbt3oo3Xv56rFi8BKn4LA7t34NVy1ci6GsSNnmMzEtXHf96/efw4O9+ive95w14+1teDbsRhc8xCVtxP5qbaFbuxNxMCpWSicZwE0yHE5VsGvbmCHKjQ/B2tqI4E0W+XIXN5UWgtQNjU3MwI91IFOroPzokLSjrN6xnQwL6D+9CLhvFaSetkZR3vVRAtVCBWXHAafrgNINwFVqAfS4cveXn8A9ug7tagKMLqLucOLS3hOa1q9D12gtgbF4OOFOAp44nDvVj90QS0/Y2/OyhAXibz0Sm4BcSUGPEg8awCa89BVttBM7qBBa32/Cql5wMn92G2GQaxWwAT28bRv/hFLpXbkTCCyxevw49i1agXLYhm63CbrrFmoUrb7/HhUqZAjN1FGsl2LwuTMSm0dbTjVQ8CXuhCrOiVJPIGqVqFFNZXKX6/QFViyxV4Pf6kU6kpdc/FAghm85KlMjFQjAYkDSYXvVqIQde+JxUGCVIi40VvetIQwSBLJLjCx9rP7s9+P/W0CXOsNQNFSkuyUmaqlhOt7jViYVsrY4sryenT97DernoQ1MG0wAG+kdwYP8+nP+Sc9De4kM8mhQiGO3t04k5sdclu5ea738WQBf00HpNyphFlAG5WPtj5ixckFnZuGc3csyXE9Bn8dRPbkYuGUV7UwBGJYtSIY1arYJwYyOmZufg8VE3nFF7GSSxUT7KbTNVy6PHSyVkmWy1P7bqsFGBBYle+hrTKVe+RuCUNi1hZB8jTs0zyZlGt5jxfI5pbi37ynuDv1N0RVK8lscBhWQIRqaAnNV2W6IyXCMJ+1I/J4GNUboorVWBgaMj8yx3FSVzv5UuO3/XIKfJpao2rCJ0HpdEnJYimhbBcTgd8wDPhQCBj9vR6Xjd585x4Fw8MTYup1CY/PmcgDYBjtuLzs7OG59I1wBB2ErvK3KdkpXS+6lssHn8NTlf+/fvF0MWZjNo4ML+dC3uw44F6ltIvbxYmPd/53zCfeECmWPAMdUMdbZqapEfcnM4Z2nVOmZQmCXk39q5jWUA3f4nPe6RiJQGtOrf+OSEjGVPT498ZmRo2NIYcKpMBUszkQi4eNMaBhwrLoaYIcgVlE+6voaOa0DnGtms04mmJjV0TlS6hUZSstRYL5UlUsxnsjh65AgyqQw6OzvR090tfeepXAoeew0Hn3wM08M7YK+NCUisXvcyrNr4cownnai7/MgU5nDrd/8VTc4yLr9oM05Za0dq+hE0eMbgstF9yYVi3kGHYLjdERgOF0q1Mkp12kuyf7AkXle2GkCXNlvNFHLcHCVjnT7MJYvY/8wAzj33ZYjNzsA0Chg4vAsnbVgCl0nyWR31qg12I4xs2oTT2QKvewkKNz+Onb98CA5fHSeecyKM118IPPYI7v/B7ejt7kbNY8OqL34KGNwPhh5RZwCjZQfS7hb8bu8s7t2RhC28GNPTk3A6TbQ2BfHy887AwOGd2LHtYaxb0YtKLom+7g4MHxmCrepAd/tinLL5TPhCERSdNKVh3Y5RDdt0CqID0NHegolx9nbSSMEvEpn+oF/MCOwuB3z+AArZvEjMehxqEmKNj8pPsXhc+mdZI+JF+0dLtFI75sT/rKfzF9UHj2m7qAFZOCz6vtDAK6YjVsXdMKnVUJFMiDCfae1ZqQrYkN1L6cvf14lXykrHut8tJH6Wo8nzJ1u0wFyx3S1tRka8deW29t53vg3Nfh9+Tbc1AmidGRbLbe3ZCtsQ0PPTeIZKcSZFjYvwuupIJKLMQ0hpIsUuF49fjFBIQKsySq3W4HOxJu5CxTQQCIcFANl3rsVZeBQEbZaCONHzdQIBAZiTuZYOBUlxlmWm1FprqgZLVjNBipO8RPp2hyxyWUvl53l+uAimWqJE92S3S41LlZxor8lzKeAptVoF0uSMUNaX40wBp2yuguGhUaxevUrY8U1N9H+khgQVzfySFRC9AanBK14K68Ykl3EByOeY3eM+T8/MCHgR0Ng/T8EXaq1L91GdLHvVRsaFADUmhDxHN0ArOyE8AD5npfN1xoILEi3Sw4U7f+d72bZFC1UCJEFXSHy1mojQUEKWkrZT4xPyXvZ3ExjHx8Ykk8qWNA48QV0IeOXysXaxcFhIg5TJbWpulqwIx5KLIfIPmHXQevoce4rN6O4FnWnRHACOCzkVfJ4lDYKvBnwdoS8EZE0Y1Jr43K+GcESOQQnnuOSa4mdYIuP5WMjBOO4B3QAJBH96VufA84LgQAiRpEyFK1UvKeSzCPi9GNi/AzsevBvnntSNxV1ZjI0N4sgIsPLEy4DwRoS7liJZyGNmfAgT+3YgMfRfeM15TThptYnE1BPwO0vw2IOwmRQC8JEpI9aLuUoJNg8dcehqUhZAZxuanbrkvPdME2mbgTzsCIQ6ceDgEFLpMtpaW9HX2wpbPYPs3LAwb/1uF7yuEGzudmTmaMXaC8PVg5+/8aM4Y9MZaL30VUBfFyqjR2FnI63HiV997hrUMnO48EPvA8J+kWuNOgKYqLrw3f+8Dx3rX4rDiRBiRZfctHQYom1kW0sTxkeHhJ/AGtNLzjwDc9FpdDQ3iW1mJBBAZ1ubuklrTOkqoQZeqLq9hSk0VcdSfsBaaEKzPfk+r9OFar4sEwPbRljnFoJJtYJcISdpeN60xyZ7pX42L2vKShizMX8OZZNnCUjH+8d4fnR9lL+LxKWldqayJErc4vl4qEW32jJPISFanesFgE6L1pqyT21ZCOgLI/RnDeh5oBzDyG9/ARtoPsSe3wrS6bi6hxx2pAsl2J1e2B3Kgo6ADkZOIg9qIlcuyvXPSVWLFXE8OY4EY94HWrJVt4bpzJHN7kCMzHW7imi10xbBnNEr29L4EAEU1o1Lqn+akTsncpam6AcuSyolaqlULy1NDgF5MtSp7FbISz2a40v/bircMeuAugOZTA4dHez0ycLnp6omQZecAAIQHcY8SpyG7Y/SoqY00lmHZmmT1wsjU4I5szbhSFj4K8wqpGhNWlM654zUdR+2L+BXEqxzCXVMljreH3IIBKyt+Vor0elIX8BTJHqrctzcNx4zwZvjMzw4hLzFEudCKBQMSdqc86volUhqV9X1WTbg9mRe8nkljc52NJYoWNfnGMg4Uw7WNATk/T4/2Euv3B9p4aqMU/jgT10Ll5Y3QCJv3d6oywRur2deYU6L8whYJxKymOrq6poH84VKgdwfLlqEEGnprnDbxzWgq5U8I/Q/DegcOF3fUWkkRWAQ1aJCDpGAG8PP7MTuh3+Ft77+bKxZDgwMHMaPfrodG898MwK95yJthJCtldDa7MfEwcPY8fAdaHT1482XrkezPwejOCtFSDvT/5WilAHYT2iQCcvImjkE5rzkwRSR+l/lc14/jo7NYPmqE1GuOLHl4a1Y1NsLn8fAXHQYPe1+hLx2mF4PZgcnYJoN8Pu74Qz2IN4fw4EHd+HMS16P8VQMu8aHUHIYcJkGzl61Cv7GRuy9++cINITQe9IJGMgXsX0ihv65Iu596Ck0tq9D3ehEa/syXHjhOaCaZTKZFhGXJ7dvRdjvw6mbT8SaFctRzGbQ2dqIQiaHkM+LapE+6jHRAKcinPZKJijwQtZpJR6xbmnR9Ti+pqOKhmAA0RmyTk14/T4cOXoUYaal/D4hfdgoWyrZFx3JHYN0Ia0wUv9rlP6s8XYh45Yb4b2h+2Z1y9Kz3vj/44N/KYA+8MBdMKpZVIpJAfRcNglf0Aen14MCawomDW6UG1iNzHKqT9JPwGDZQgGlZn8TSDjxEnSYCeSD48kJmuPJyHV+crfZkEylBFwZUWtQIKAzy8UoktE5IzHOYcycUNaaz0vU6HKLjrrMZYzcqRlBwRfLU5xtVwRVpoUJ4hRg8QcCCEXCAmBk7idTeZF+peVqsZgXBzTKOnu8Lhw+fFCiTyVHq6J9pqzZGkaDE5LOQv6AADmDJVms22xCutPlL96aGtCZGeAxcmz8wYAAOklgApQ6a2RlMDiH8Pu4/7o/X9fvtTCNBBTVMtKZlJwbkgvZBshsBs8D69EEdI4LW84IwIzk29vakMvmZByLOQXCBHCt4EcSHsdMFNjqNQF0EhGlp56gX1KM87bWNhQLbDNU2Qct/SrAanEPuM8MKDk2XNjpaFyLxHCe47nlfz40N0CTBxcK8/CcazY9x4ALO8rgamb8cU+KU1P8f2/NoW0LOYB6JaiB3WGro5ZLwMjFcXDbFixpN3HyJj/IM7n5hw+hffnLsPKMN2PXYBzBjjYlIMCTb8Rx14+vwWtesQ7LO0NAfgb2yhx8ZgbuWhzOagZu9vawxy1LowTeJE7lS01tZZMryyoqsCNbsiGdN7Dtqf1ikdrds1QuzHIphdNOXgdbPY2p0QFEAn6E2f5li2A2WkYg1AOXqxHI1vDM8Ch+s38X7n7sYSxdvw4nrtuA0sQ02j0+vO6Vr5QcRsbtxLX/fjNGCnXsHY5i+bpT4XA0YW6qjDNOPRennbZZjONU20xW0v7NjRERuamVSlJr2vroozj5hE0irrFv926sXbseTY2tIo/LC5KTFj/PC6+vrw8TE2Ttx6XdjBcmL2iyTrliXbFiBZ7Y+riQTE4++WSJQHbs2olly1eAq9ZMLodAKCQTploQKSEFLaXP36Xma0UmzxfovNi3q9uJZKlpEQU1qOuF7/M1Bn8RgF6JYf89t0t0Xium4HFxAZqFL+CFgxM+S0k1UxnbSCss72aWAuSqhGG3CZhxrHiN89pnnzf/ZpTKiZ6pdiq28X3MQvFeEbcv1mYrZQFbTs46Jc1UsNtFlTKPCE7xHhKWNDMDFqDzOTGPcXuUeFJemYq4HU4BLeFoM7Vtt0skT5Bi6p1SofybtejpmRgamtoF0KkvwTR7XURpKmjvaMX4+KjSq5dWNMe8ixnr0xRpIVj53J75/mipwctCQYExo1lm7ZRGldLG12l0uozxWLxuKrgpMORx8BrU87MGcN298of2tLwus4UcEsk56X5h6l8MVSj2wrJEIol0MimZDZZbvUy7h8NoamzEXJw8kBAyyZQEIMFQSFLykj2xzolwIKgiR7VOS75XGO02FRA2RBqQTNBJTUX5uudcE9R4zniMuquGizNNeNTvpcEKrxsugLgNzpEcB02c0/cex0SXLbTQEDMRPNdcsGgy8HEfof9PrBu56tH9lRwgfeG4bXV4UISrnMHw3u04vPN+vOq8xejr68ZP7noKZnANVp5xOSaLLgS6IpiaZarNia4W4NbvfApr+8LITk+hPWhiaZcdSzsMtPsScJWngWKSeRdlI1p3UclXSbfagLKthoqtggrcsJmt+MAHv4StTwJr1wPBcCNWrV6Nd7z9zUjExiXt3tIYEGuYZCKPfNGBppalKJRcGBufQWM4hEPjI8gEffj19m1IFEoYOzqC6f1H4C5UEXF5cPOtP0RH3xq8/wufQ6h3BYamU6jWvNh8whkI+8Lo61sqYMyblytyqkwJ8zISFmGF9pYW9B88iNt/+EOcdvJJmJ6YxOTEBD74/g+hXrMhMZcWgOZFSmGXffv24dxzz5VJ6Otf/zquuOIKuWCHhobwuc99DqtWrcIFF1yAb/zL18RT+8Zv3yjuXof6+3HOuS9BIp3CDd/8Fv7ubW9De1eXcCMkp/F7oK7aSthV8Gwzrs8XUB1P25V+YCtrpXtoFz433w3wPBzUXwSgV2PYS0Cn/0A9j5CfZM4sXB4a2pgC6KUqpZ2Z1jXgIimMeu6WWRCzTbpFS0+4uq+YkzeBm/Kt/Mn/rKdykhdlQ3Fro9IeVdPYvqVS2py8GT0yauc2mHLn/MXX+BwBlnV5mhm1tLWJ+QhbnIxaXaJT1nvFXtMionF72XxO0t8E0kA4JMFJPJFCuKEF5UoNyeQcuns6kc2mJdXe1t4i8wDZ8twHseGVtDZlZauwmUpIh+RFAiKvIb1wEKMXS+KUi3PJ9FgCNVyQExC1shlBieO3ENB1uYLHOU+gs6RVdfuX7m+v1KvIZNOS0WCfuBAXLWEZ2rBm2KJWB4aHhgTQuUji+wjojQ0NQnIU1UivVxYf0u5XKsoiSwM67VdPzZUAACAASURBVElZN+c+csHCVlp+hlkBar1znKTdzSob6IywXhjzOJjF0Ep/fK+W8SWY63tMd0joDgLiFjM6fK9WidMqctxXLjK4gOHx8tqQxdDx3LbGOeb/BegcFB2Z86bQKQ0+57YbCDjrcJazcBdSePCeW7CyzxBf8Me2j2LZxgtQb1gHo6EHY9k8bF6P6DzHoxns33M30jNHYaTL6GsLYlWfC0vaSugIzCJszsJdjAG5lEiTsk6FutsCdANlWx1lexXVug+2ei+uuupTuOjSN+LVF1+GL3zpa0hn0rj8Ta/D975zA7yuGt73D+/C9MQE7n9gCxKpGt76jvdh+45DuPWWW/Hql52GruW9OP+KN2O2UsHTew/izjvuwrtf+3fwVOyYGBjFhhNPwa7BEVx/8w/RsngV3n3lR/DFz38d+WwRa9atRLFckFTS6jWrcelrLpWLkxEAL2IB9LZWHDrwjNwc//H9W2XieOtb3oL21g7cevMPpZa2dOlSbNy4ETt37sSWLVtw4okn4sILL8R1112Hr371qwLoBPvLL79cIvKzzjoL3/ved9DR1Ya3vv0t2LN3H17xqlfhP277EZYuX44vXXMN3v3xq3HZ3/yNlCsI5nRVU1E6o3XCQf2vgP4cgXYheOsoXQQvLPa/Tr8/x6/5ox9/wQG9ngeqMey+53bpP7fV8wh4baI9YadAC1OnTjfKNXYFSDIQDkq8yn9FzGNkzbqtZoHzQHVKmKBDtUItOcwInRO4nrAJIjWxaIaQ4H4PvBxOSa/zwSidoMBJWwDJ75f7s1Aswesjb6UkETqdCQlihVxeRFEITsyGSV2a9XQas/h98Pr9kgZPZXLYs/8QUukMvD43zj77TBHUSaWTcLud4psei81aNXOn/GR0TgVN1tCF7U4OBiVc6cBnRZGMxGXOdToEADkOmiXONgqJUmkjS5cyEvmsB685HcFrwNcdK7wO9fY18UxH6OUK3SD94h/ORRFZ/3xwLFIsdVRriM3OIuAPiPobFzyZNNvVwpLRIEhqT3FRZmMGhvvG9D9dBT0eSblLDdviCIgOf5ZeAIohzwcjcX1+9TFxvzn38frg+efx8SfPH59jJlOn6HmedHZCLwo4DrpVjdeHTtUL8dHSLmCqRt+vxz+gqwLMfzvf6HqGTnPomoXNqItVos+oYUlTGE/87g6ko0+it6sVu/fN4pLLP4houQFFbzOGUynYfBGEgiampoool47i8J4nsaJjGVqDLgRcc0DhKIK2MfREimj15OEqJUVxTSjgdRtg8D+V1gyUqb9eD8NWW4qrP/41PL17FE3tIZxw8qm45NJLMT4+hFwmjl/8/HZsXL8ahw8dwqmnnQWHJ4JlKzfhttvvQrWQwfIWB3bsfgJfvvUWpA0bbrvjThw9OIKbrrsBH37Ph2HUXGjp6oO/sxeJiokf/exX+MD7r8YTW7bDsBkIdwRx/8P3Y/GSPszMzuIrX/uqLHqe2LZdJoKTTjpJVoG8SXgBven1b0BXRyduuvFGMe4YODyA1avWSCr9kksuEREXphzHxsbw8Y9/HO9+97tx0003yYU+Pj6O97znPTj99NMltURjhlDEh86uDrHzvOGb38TpZ52FD3/kY/juLbfg/R/6ME45/XQBcvINdKRe5+/WGT8mefp8QM6Lf5t6klS30bH7SLcBvegBvTCF3Q/cKSz3ejktUsapuSjYz21nnZKOgjaXKOKJzCoXO4yi6XdQrcDOxaYlBKOVvDTrmGOno7JjbVXqmpIaKZn6tjrcFKqRNLl6npMzrUSlXJjLgVaiWhGNkbtmWVeqdQwNjylymiUHyv0h2UuWu4zYBZiUfBLTxewGotwxa/epbA5P796H6ZksFi1uwkUXXSDdJXaHKcppNHXh/vNBMGfNnDV09uO7XIrwR7MkRqhkgOvsghAr2QtvOa4R7HVNmPugI1khzBZ0BsAh840GdQ1umsWtiZrcF2kps8xO0jkK29QE0Dk2JIqJtWilIoS7WqUimhVc4IRDYcxMT1slTQpVuaVkIFKr1sJDvB6sfnceEwGd9XStLkliH9vyxMBG/ikFPn4f5zieGx4/t6mJb4ymef6JPzwu3X7IY6KML4+Hn+H4cQHDbTHzw+0xq7NQdIjb0YQ7Ll64DXYKSE2dPvPHfYSuEq9/cubVhCxN/tHRutR687TddKNeyKHD58WR3Q9j7MgDOOu0zXjk0YO46HV/j4mME4m6C419zTgwwBaOCMnicLlqSMen4Kv7EPG5UMpPYmZsN2yVUSxuM9AdKsFdnoG7HIdLFKi4apSEE+qGDRWDrMoGlPKd+PKXb4bdE0AyV8D49Ayu+exnsGvnU2hqCOLXv7pbtLN37hjGV79+DZrbe8Xc5LqvXo/TT1iL05Y34Prrb8DXbv03pGsGxmcSuP7rN+GKS/8OEV8rPv2Zr2DNSWch5fBi05nn4e57t6C1oQvOsl00irtWtuO2n96Gy177Wtz0nX/Hj27/MdK5HP7thm+KZOqnP/NZYYXyQvz1r36N++/7tbSFXHrJpfjPO+7AKSdsxsUXXYx3vetdOP/88+WiZbT+jW98Ax/84Adx4403yu+8OLnCZcqd0fvtt9+Oiy++EJOTw3jFK16G3z24Bf/4yf+D933gA/jghz+Cz37+Wnz9X69Hc1u7lW43rQidYK4idM2G/u+6HF78kPzcjlBnrXTaj38vnFj1yv+5fcsf//RfRIRemsaBh++Fz1FDMRMTCdj4zKRErF7qIFBx0u2DixajNMlgSjeXQ5XcjnIJjeGIRMcEc10D50SuGcscP0Z9up4qBDZLpCWdTSMam0akMSJRPCdkviafd6vUsBDlsjmZ4XTLFkFDIsm6gaNHh2GaigzGiZ0peX5Oe4bzM3wvWe6KcaRcuhhpcpEyODaBweFh9PZ247zzXiosd7Zs9fcfRlNToxyHEmlRHhm5bF5Maux2p9zT6TTrworQxWNlNOsP+BWgplKi/DifIbX67aWjwWLiM1BglkOTwhZeh7oDg69paV2OI4ly/CnEQI9LWO5UU5NMhMX8JuCyv72jrQ3R6RmJ3FnzHhkelswAFztc+DjFyMWUCF1nWegdIeJWTHXnc/IaMx08Juq2Vyx/+caGRqmhM4tBkNZpcGmpswRg+Ly0F1rZC63CJ2NFjkahYKn6FWU/CN6604TnnpkBfY8uNHzRBEpmgHitaA38v3hA1+1Quh6law6sIVGnO5tjK4SyJZRGfKe60BZa+GkVMV6cWoCkvb0RR4cnYZKUkS1gRUcbDu94FNse/gFaGnxY3LMRze2r4GlahILNhYK9jrJJ1zWle2zY5mBHERE3FcyKyBdzYq9aq8QxObwTfnMap6xpgKs4iLAtiVx0EAGHAYfLh1KqCJsjAMNoQCHXgM9f902cdPqZOOul5+N7P7gVkzPTWLJkMR59eAuCXhe6uzokKr7r7kdQNYEr33clHn9qFxa1N2BJg4nf/OYevPry12Hx6rWoGk78+t4t+O0vH4XP145A0yJ42vpwz7ZdMALNsDlC2LTmJOQnU1ixZAma2oK442e34/yXvRyPb3sCH/vE1Whoogd0Ddl8Xpi0TN1NT07jxm/diPf+w3ulfnfnnXfi4gsuwH/e/mPR/t68ebOQ3374wx/KqpN19GuuuQY33HADPvvZz0rv5OjoKK6//nqJ5L/97W/j7W97Cx787X1471VX4tv//h1s2LgJv7z3V/jY1Vfjpu98F33LVuA9V73Xisz/ANClB3meIvd84M1ft/lnGAFObFrWU9qKLDU1TnCsd0q7FSNKRnoW4NBYhL73jIY9FLN5vtrWmHIvTmLnb+9GvZgSpbh8MopSLo1SqQA3DVL8IYQbW1CqMLVaQoB64dWKyOJSYIYsb0aCjKx0WlVIVsGg1MsX6m/zODkRE4hEbKSYR66QQUNTg0R2eiHFn9KPbtmtktxFpjvBjqDB9wrrvVrHyMgEotGYZAn4Gaaw6XOwqKdXQEU6UUjmdbuE4c5xZoTOGrEvGBIWP7tJvF7qzJfQ3dM1b0uaSMxZXQ9UNvNKhD4XTyIanYVh2Cz/c7amsqWtIH3n3T3dcswz0agqLVj+65LC1oQ3uyp9imRrtSZ1f7VAqcvx6XqxXuRITd5ydNM96vxbItmAD5VqWRZbjLhJHOT54LbFpYwZD0r2CivcLn7qU5OT0jFA6V2m3IUDUanMS7YyApeSgNuNOSq5WQs0nlMuhNj7zv2n2QtlYWkQIylwZggo2VooCDDzPKk+fqX1z2yHZr0Tp5g10OOg5V+11C7HinjF4+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+pOJ5paOjA1MYc9T/VjNgk0921E1tOEassilFxhJJIVdDUvQj1WRMjJ1bgbBw7sxboNG7Bn336sWrtGHJRo6sEJjcQbjj3bVJ7Y+gTOe8l5Ms6sla9fuxrTE6NCDFmyZImcAxLfONaDg4NiiLJ3716sW7cOzc0N2Lv3gJwP9lbu2rULJ2xch8H+gzhp84nYf+AZSXtx9b90xUr5O9zYhObWNjDFrurnlj2uLCF0YkaD+p8Bff66iT/7CAg4We04Op2s66EM+5halnQ0WIJS0SMjIKZy3XSlqpafX0CvRrHz/p+jkonD76yjnImjWsyJ9CsXs63tXShW6iLtzCg1yzYzuw0uuyme8KKpbTGTNWGL9wvnJy5idW8/x4DP86FcwQxJ5zLlTgCR1y2/ayGRVRTgMeVOlrbcgw6HELk4r3EsE8k0RkYnhBTHchgBndbJTQ2N6GhvF9AiGFAghfcWW7PIyhdDIsOAi0Bhc8jfbMEjoHu8BB+6rCk9eLXIUCl3u80pksyJBLXQbfAHfOjobEOhmJ/XI+d3cN90VkIAndrv7KOvKtlSKXlSmxxUHUwq5zCSWy1zFt2RxOPUREOdrtbXji5h+IJ+FEvkDyhSmO7B57a4UPC4XEjQjbJYFOIcXxczGCvrQeExWXQBsgjjf4reEMQJ8iyHaE6ALCaY6i9brHIawNjJEVCArtPmXJDwd25LQJYyrnk1RhxPbUvLfeL1z/fwdX5Ga3lorOL540PjFo9Rt/QtzGbosvJfPKBrkgBTKNpliBd3d3cnjh4dRDgcknSTvuC5GtJpLd44/FvZBYYUqURSSFUhJURa2zGRovpOAC0+JyqZIir5o3CbNBLxw+UIoUhCjFlHxZ5HjVzzWkgl+c0kTBThdriQzlbgCnaB3kfxVAlNDU4YhUHsfvw/4C3uxsVndaHDm0Q9NQ17xYDTERQr1EoiK8IIDr9PrEOTuQxcAS+C4RDm4gmMDA5hcnQc5559rqwyPQ0NyJItmcvC6fehXq4hYLhQr1RRsdekxauhoRGZZAn5lIFU0YMnB+PYHythw0VvhLN5MTJZA34zjFZbCCWxhTWF2EFNYKaTKBNKoYxMPi/9qiTeENS5miXZhit1p53mDil4PS44bDVhxXLyYkpdSzbq3lFmS3RWhHV1Ar8+P163U7Te7RS7cDoRn0ugrb1D7A5N9s1SHatYUj3AAubHSHGqzPJXMP+zI/CfeYOaOc/NLkznSxrW0iHntSLezow6CSTFggB6wOMRyePnNUKvRrHnd3dL+2rEa0M9nxJ3o3w2IzXn5rZODI1OiCMZU88DR46I5SbFl6YmxgRwOMFyQtf1Uy2ewslZmOmWMIoGKs5BfD8Bw7ArRzKy1JVLmAIAAjqjTRF1gaHawCiVGg5LBpL31OjYODLZvLiJUU3MRjZ7mi2zLnmfHnMJhgjoAb8Q1UqMWnnPSdtcTaJ2gjlr5xR4Up0uVJxjJE0AYTsZ3alVVqBYLFMVS2rNnV1tSKaUoxzHS+57yrFywWK1rpH8x0WLrrNL1On3CZjFZ6JqbpNed/u885iOTjVw65r0H5aAmHInKS6fy0v6mtcUtysl1koVTrbTxudEUIatbUyzy1hnc5IBoYKo6NpzbCMR6RlnHz3PDTkAZLTzp15QKPa7ckjjNphJUt1BKqjUBMCFNrPaH52v6ZY24avQ3c3jlUWGBnReQ/wuzV3gtcOFAN/P64kPXUbheOsUvibW/cUDuq4r8SB5QPxJ4JD0DeoIB4OyGmbPMweFA8LB1N6+PFCSsZgG5me0WhxbSQpcMbpcmEvk4IYfI0eeQXeHHZs3rsXoYEz02Vnvrpll1OwkX5hANSTtK4aZFkB3Olyo1J3I1vxI5riUdaExYiI3+wwOP/VTNBoHcMHpHej0JlDPTNPAFg6bF4anFeV0Fg57GfA7kU3GxTEu0tWOarGA6HQUXrcPs5NR9C1bhWwsDl84LApq0UQM7b1dKOQqSE4X0NnejUx+TsCZKaTpkWkEPG1wBLsxVgngnp0DiAU60LP+LAQCXailTfS4m5GZnkOlVoHD5RAwJ6jn2abCG71K0k5dJlleOKzjEdRj0Zgsinhj1GssdVBTuy6TDBdOHGdmP9iDy4uS79UkDm3UoC8+0mUdvDm4QLG8jPl9nCAZHfHOqbB+N18zX8iV+H3x0T8zDv11c3+mEdBRuW7J0REGJ2bNchYylc2Ek8BnGsiz3lurSoROP7znFdArM9j/0C9hlrNo8jthr+RQL+aRnovLQjadK2B4dBLFClOpRcSiUdFnWNTdJUIsvDqVJKj392xTCUB6khfBlQXmLLrWzh509jmTtMZoWtLmOhpjGaIOpcMOBSD8XMDnn2e5Dw2PoFxl6jgskbvDtEmkygCHoM4H70Xeb8z6MVImoFc5k1EAhtrpRQK5A+kM7YR9QoaLRMLSrqb82E2Rdy3kmSGl5jyzlCLpJO1nTpeJTC4tczABLZlOzauh0SddpFwpjWplV6W9i4Du8wrwVoslZbRk+aBzzuCcz7+1U52ur+tAQKfuBdxtBkw635Urqk+fCn0uFdSlkynBB2GBUzGv+H/Ze9MgS+/qzPO5+35v7pm1l1QqqZCEQKzaAGH2xQa3N7yA7aZtj7vtdk/MfJn+0BET0TETPdHubrcnBtthGxsw2ICFbECAACEQaEG7hKSSVKp9zT3vvt+J3/m/5yolg+SoQmFj8ioqUnnzvsv9v+97nrM85zldS3OT9WByHnoftOCaIAxlCXr8czmLynFCgrjM0BTuWEObMpdOW1tbkJkdaWV5yUoOpuMfDY3hnud+5/PYPL4TzpzXx53xzyoyeAXHgoicl5deOCeOyfl4Oce7J3BAAHmOw3hZv2d+JEhxLAwg7P2epDEga33nO9/RW37izTp1/JiuuvLlluo9/Mwz49F8ey+6yAQEiArxvqjx3n3XXWM1Iy7sxZftU24ir3Z7qAe/+5R2blvQjh05NepV7dx+QN1uLIzxjLelRNW80thgwiZ+AegMUem0epqa3anFakeN7kDzCxOqrZ7TMw99Ran6E3rN3oFetTehwvCMEoPAGG11B0oVpiN1o77Uras37CqZzyiWTQXWZHegyfJUGCGXzImRWNxIw6Q0SjJRLaelpZpG/Qkt7LxYZ48dVCWXVA7veq2heHZWGlVULezSp+96Uv/X33xZ1737l3Xjm39GyXZW22IT6tXaqixMqzvqa726YUDOPHI01DEAq+vr9tBOTk2ZjOL83JxNhzIVuE7X1KXanaAlvLnlxAHdWzSI2rkBt2+f0aFDx80gBUU50kyBQMJ1DkSXZnDGbHpaMyLLhFS7vTZj+paozA8Jdl/63XiqFIfc2dDWdhMpkBHVoWsOoHsNneEsGTJYL2UNnWlrt31eg+aaismhYu2aUsO+Ghvr1nP92JNPqzeIGSMcUliFGnalZPoPM7NT6gz6VoPG+GKMvV7qPeBkAqmj8iKLxd8x8DZRizYlerIJQDKZMfkJAw9/2lriBpuiXckyjUzeYh9E6HCICHQAcFNJg+RFrb4PD4H+8g0DpkKxYD/DWGKG9qRNlAYVLc59dW3Fynxra6s27IiRqzzXDDZpQIRr0JoFQ50SJQI07AfNd2ryLUvnk6p24h6ACKAT7fpwGmtFS9PTHqRuYaNPlsoWQXN/eITuf8eOuMCKc6T83hmXXxMxMTLWxWQAaWrngB77LReLtjYhMm9bpE6qG0AnQoZlb63MvV6IuplwFo8ZUKLj7sIy2DyCFL7L0vKS2Sza4Jh3gA3jnFlHL/s6CRJbxzVwgpsNoIkAGQdujgmdke4/z4bXy51TgO109jvbea2ez4KLlWiOAO+b/PA/d5Y7J8qXIx1CZA7b8ODBg/r0pz+tX/3gB3XbrV/WG66/ztqleHjwimxOc9QGwEVgMWFgQ9C65pprbF9/8id/op9637u1Vj2jUnlSSc0qhV5zsqFsLq9tCweUTBet02wUb0mJjRCZ9ycVHyUUi9O2gPBCXFMz8zp65pwGo57279upc0cf1bkn79Cr92a0N7eihXxVo40jimX6wkJV6zUN89FDWKsqPmAKWUqD2EAbzZqSiCTkihp0hkopo26jq3Sxos7GupL5lBL5pJrdug4ePqmljbhef80NGnRWVU6NlKhvKJ4qSPGKeqtDVYt79fWnV/Xv/ttf6MB1P6nf+I3/Q9uKu1VpppQaJtSMd9Ue9c2Q1psMUClpZW1Vk9NTJkZBtIQhQkhmCjIOXjmjHFdWzXuEyESEYtOfopvLU5A8pDwk3MRWF8RLjsgt3OgcJ5uH1MI0qdDn6VOKMFzLS8vWjvLc13OFZLZ03F96ML6QI3ht1FPvLvBkBjlicFvaMBFXs922GrpN60rETZjpJY/QRyv63ldvVnXpJIw4DWprKqTixmCnTe0UmbLihNqwsZMpG0GKyFOMQSaz00oVclqilh7VTVkrT61jiwg+ACbufWwRAYmVGGA5o1PO1KxsxlKv/rwwoQ1ABtCtThrVlzPpjGXJAC1KXssrqxasmIMNSazbs15swI2Ahe143gBy/iH9CiDhPBGhkw0DeDmXVrtpkWarFeq/ROgAFCW8bpfoFwU59M9hhSctcid6LVeYtxBKJjz3Pt6V4zGTwdPwrItFv/mgC29RpWKaxmGohRkbfq9wfNZwM6A7WLIeNhM9mjmQSCctQ4jjY2n/SM+e7SkRJmGw08ZGD3e7Y2uC40OKHu7DVCWUJojQWVNsECUflOMAdHMuI0fK9AQgCC+es2PRBhdmuYfSrrfSedkkEBcHY1lcbJoHpoA8qX9IlU705rOuN8C5sB8yNLwAb3DNJ7bxns0IiAR8vLXtnz2gu0KSM9RZVFLo3/zmN/XG66/TYw8/qMsPXGYgz9/279+vw4cPW/oXNjYiJlD7b7jhBt1yyy3WyM9C3Xfffbrs0t3qNE+bUPil+6/XPfc9ouXqGf3E29+pial9mpieVasL2H0fQI81rHbS7yMYk9CZpRNKJJraMZdV4+zjytWP6k0HZpVdf0a5bFtaPyblR1IxpXq7pnYhq4SSmmglFKNHPcOggI7a/bY9fLF0Xmr2pUFKw1pb8YlpWDNC0QKJynguoceOH9e9R89o/5VXaNtkWnumCmocO6xytigNcuq2supMXaYHVmL6q7sP6dGTHf30+39Tly5coeRiT+lhQirG1Rl1bRIakQYetLFgMyFi7qFPzy2NzCT1N27gdNo8XSZ1FcoTVsfzfmUD+ahX0tJrUSsOP7kpMXLeY0paf2QzuofK57Lm3WPwSIkRLXRIO23ivrlm/+aZekHHfUsr7kJA96Xc1klQ3BMYLK4/9wjGmhYi9LZRDty+c4daDPBotyzlaWSjdltZIrCXMkIfreiJr/+9akunNGysqV9dUTmTslJQMpGy5x8TkMrmlMsXjG8yZAY4rmx8pFGGmel1+27OcvZeYu8vdiEUDD7vsQb8hCPCd8ZFNVKV9Xn3AvuZems8YZ81YhyM7myYoc3fjBgFwSwd0tOAIp8jJU9kjkY6wG8OQdRFYLKlSdwRGREOR9xkZ5OMRGUoC4NXaN8KLG0jlqWRfU0bCQ5AJ90Owx3Ge3g4e6aqh83g+ban0cbzDu1YRi6L6v+2HpkwxMZatFJpJdlzLPRmO5mQv/nIUfa3uUfbMyEeyQ6YiUFLMNl3CHyI/NiY1NBBkUmlLELHeURMhrUjG0KKnnVOMNO+0wktap7KHkCGy1nWAaeFKBi7hD0j/U6m1JwPMR63qkIh9Iwbqz9i8nutnO/EfjkfH9bDd7IsDeNz8wVNT4bZ73zGf7oIzWZ7ynY2oY7RtTZ0p2vaIayrcw7+2QO6t3LwZczbjKamAepMSsunU5qfndF3v/td84AB7CeeeMJuLC4C2xC5w7jmIfja175mDOvf/u3f1tLiCRXSCL9QZplQZWpOJ88dV28U14ErXq+l1ZpSTDOKdSWLyGOKDUoh5R5rW8Sey0yo1uyoo7ZKhZ4yg9PqnHlIk+2juqQyUK61rMpkRmqsSJS1iml1B201M0kNuiNNDwpSF9GBuuLpmEXqPFD97lCF/ERQmGt0pERaot1z1NKpM0e048p9Wlxa1nB6uw4eP2sRxFUHDqi3vKQ50m819KXz6hQWdLidV23+FfrPf/Q5vfa6n9Zrr3ij0msD5WJJdWIdNdoNZfOh5QJPm/rWyvqapZKoqzH3F7W44aCv5aUl00Dmoehg7CDJdPsmQnHy5ClL/7mggtcO3aBx7Uzysli0fc5v365qq2VOBA/wRKUc2k2o6dWof1FfwqHwqVzjAaARBvlgli1AfylB+YX3/eKTcby26EbNHeo7vvUtm2v/JMQ6iAAAIABJREFUzne+U9dcey0hW5TqTdlM9kZ1QxXA3eah/2vNlor60k03KWv15R/C+FTa1rrn9PSdtxrLPdFraFBfUymTtCgc0FpcXtPxU2c1MTWjyckpLZ47q0wqqfmZKa2urZpIFCVlbA38EQw9UZ7XkjG2ZLgAIpwY1oDAg2eh2QqtcRA/eVmNlVarSKnP2ODxhG0H+Ngc71Ro/wp15rxW1lYsDQ+A8xmL9miNq9XHAGJljkHf+qmZYEh0jvO+jmgMZY1MxiRGeeZwpGl1I4tpfd0D2qcKyqRx1MOIZADdUubJhBaXzmhmbsa+l7Wu8fzDJKetD+eg27MoF2fCJ9KRJWBd6Jena6BiKf6G2QYmovE0E32yZl7K43fsOC+iVsoO7Kdar5qwDfbICM+9ngUGEOTMQep2NTc7b3wNArzV5VWzL2T++Dv2hWwj2UInM7IerAO8HlrU0N/HaaJ0QvTOd+TcfHAONtJ4RbZegQcxdloim2dqdAxTiYAfe8f+du/YaTPh2Y79eUkKO+hlCNaV/zcGfhQYWRYoEbdryLlZfZ+0/z/3lPuLGROrrr6ATfHI0VO+foPYTyFIEGY2jmyACixqWmj4HfQkrUShlosUXSgK2HbLDWxYQy6Rs9r5sMLUm3Ul1h/WxlNf0fteNaFM+5TiMXSPwwiZdIpxiEPV1zdU742UiCVVSWaVrhTVWDmpREbKLkxpUN1Qo9lRqThlE9CGg6D8lM3F1R9W1WgvqzyVFGTTVq+iRnKH/vqOZzS9+ypNlGd00URW+5LrGqwet3aUQWWXnont1n/95Dd11Zs+oL0XvUKFfkzttaqKpOhMomWMkc8ZUfrc9X++bvqm2vZ5IEqYg/2DwDic0fiv0Qn+w8l6W2B+Hkv/j97E06AYY6/ludaDaf4jrjI9ZVwVjJinD2005sbG+D0MNoYJpxtAv/3223Xbbd/QJRfv1xvf+EbNz89p0O+qXMpr0O2o22pojqlgEFdbTf3eb/8vmi6V9OlPfEJpwCGamf1iKpEv+EUB9PYZ3X/rTSpnYxq01o3lTtva/Oy04omkziytqN4MnRbFYknZTFqJ0VBppgPmwhhmWObOTCbqtb77ZGK8XtRj+c7UlBnHOZ6L3u9rbWPdInS2x0jDKWANia6dTAqou4oc14BItJAv2PGJqr21F1ABKAh22BflM8+SAeKU1fjdh6TwdBGBwwZnv5S+vO/Zo03ADQ10+9yQjCQCWWGamJUNGCCD0A5qa/HwnTk28rKkrE+fPhPGtiKNWiya88B+cEoSCfYzVCIZGzP8ja2fSBjYEaUCzLVqzVj7ACnAjsPibcpwergPYeYHEp+sj57tAvEyY10zM9Ozmp9b0NraupaXV9Vqtq0nfaJcsqi92WrYuSPIMzU1aXwAOD6UHnCW0BTAYVtdXQnkxGgG/PLKinUDsV6cm5deOD9b62hoi7PUcZT4LNcJfQGeJRwUnDKeD5w3npuwPkE21kV0cAr8unifumeFuH8sK/GjDegvbpe8XrMZyNnK2x8c8H/Qnp7fJrH5c0z6yowSlhlv5EpKp5uKLd6l1OJ39JZLBkq0TqiL9z49q3MrGxr2BioMhypPz+sbX7pNU1OzesVVV8oULQZN1VdOKZYYqlBBKpD+Rh7knFK5MkUeKY5TUVO3t6bF5cMWKY+6OXWLl+orx7J6ulrQfY8c0XxOet8VE7rxigUNmyvKTO/Sk71t+r//4qvaf+37dODy12mhkFe/3lC72dmaJ/7it9GP7Sf8uTEGraVgAxOYDMuDDz6g++69Rz/3cz9r3BZePE8YpEceeUR/93d/p5/5mZ/RFVdcYSAGqHtKMjB9+6qUp6wuDAmrWd9QpZhXKj5SdWVZvVZTf/OJj+nKyy7TR//kj/Wyfft082c/a2xuIktGY+YuZF47gD5c0QNf/BtTiksMmkrTa9Jrq1wqWHvX2aVV60MfjHDI00pRk6VNKR5ThtazTs+iP4wpgA3yIrDitWlStvw/hh7lNEhigKuz1iemp8a91gAh5C0mrbHW1H3hpVh9OFIeAyAs4wVZjtpuGX2Nqh3f2uNiMStbUFt1ILD23XzOIvSQ7gp66qlEysYl04bqpEVn5tvxI1Egrr1Hnw5SPjCEQS3ZLFrnlTEhEG14QBuyX73RVCISRwH8iY9CahmxGiR1w3Q3gIwUNM4MoMrxOa6VD2p1u95WAoyU9PAQbJhNh+gVZ6tgZD4IcsHJCS1iAHh1Aw39kvL5olaW1+w7c+8B1PNzsxoygrVWtfsW3gIASzs0PA7uy9MnT+plBw6YQ/HIIw+bU3rgssuMH7G2QVYjKLWxpnw3H6Diz4JlPiNBJdbXFfC8AwRHxGR0uZ8ix45nybkEXFecBTIPfNbr8NYNFO3PW0L/xQP6S2mJAfTUIKZ+PK3FYVzl0lDNI1/VxZnjunpqSYn2CSV5kHIFPfr4U8qls4o1G9r3spfrbz76Kb3tHe/RqdMn1Rt0tGfPglqtqjpdSClpLS1uKJueULMubZvbo411HpKeiqW0iqWk7r3/Dr3+dVdoupLUuUFRD/cu0Tee7ujrdz+lHdOTuvGiot569T5NFRJ66KkTeqJa1KNnhrr2bb+gVCyrfKepApKNqayJtmy9tlbg+62AO8SACIDjxh1hoVtu+aLisZF+5Vd+WZdeeum4hxpjf//99+vzn/+8SQIjJITR8zYkTyUWCkWtrqybghcGeNDrqFzIabJc1Mmjh3Xvnd/RdKWktcWz+s//8T/qTW94g277yq3qNJtKJxJKMLzkReY4vGiEPlzRPZ/7uNIxJil2oLgYlyWdTmqdeQOkmJMZ9S3dDKdlYGBOjT1ma9I1ACb69V5lIlF4AMaIRjEtqnkC5nSMsKYG3jg/taqdonMMjKmeCnVmQNw7SgB3QMGBFcIXUeiunTuEohsRH+uKM0Gdmlov7znbHuIda4WDwXmFmn3KVOZKhUDM8rYqbxNzQAeQ+G4OQPw/ETQpcFjwXMdQVgk8CTIb1mIFc90GzNBaRooedvzIPkc0n0ol1B00lcmk7LsAhJaWt6luIRNBdsLT0XzG+tWjVLplCDJ02AS1OkqEMTqLbVY9YjhJraysqtuhJY16Z9yU7tptAH9oZYmZ6SlNTpQDZwciXasVcYB65iyQOVpfXdWO7dvt3A4detrAFzlseFrtbs8+z3tE35yTpfyjNjUHc4/U+ektjN4d5Mx91p8XzwnbBT5Dx74za80/yjc4z2xjI3gjQP8Xo+X+YmbYI4JxRjkaPu+/v1AE/mL7dkBPFso63iBd09OJ+/5ab9o/0mXZYyqMFjVIxHVudV3fO3hIr7jyKq2ePK5sIqPv3P2Qfu4Xfln3P/KwDh95Rvv27bIpb1MTJR0+dFgPP/C43vYT79WddzykPTv368Txs2q12prfNqv9l+7Vbbffql/+pXcpNTdQvdrV8fK1uun+Vd37dFV7d12kJBF8rKnpQlqPPHlMzcJebb/sGr31XT+pxnJHqY1FlbIZ1UYx05Xfem2twPdbAY8CiBIw5N5fTZ314MEnND01od27dwey1mAwHkzBdhhoUpW8XIeaKAejNm7lKQY1MCKsQa+rRnVd6WRcTz72qG769N/ofe9+l04fO6L/9p/+k97xnvfolptvDnrqGHei8x8CoN/12b+06Jx/hRSMaXgcCQP0RDqndA5yVMzaKDl2LpVUknRqt2N1cCO55RiPHK1gJPFKqpn2TxdF4XOkZ10ilgiWNXVAN1sUka0sMxJJvdr0MNjZ9I4DeJHwDCAP6KBU5utLrznRONkCol6ui5FQqfuxVjatMLzgADWbbZWL5bF6mSvbOXfJScleMvHSpcvXbt++I4okuxZFEnmTarc56IoZR4B1g3QWi0O+I30fQJ7IvNmqqlgKeu8Auaej4eoAWtS5rXyzvm7fcXZm1ibOsW4mr4ogVr2manXD0uO00sWR/uTodh2GNuqVDgVa7WDr9/vokTSsrQ2HAIEsnAKTVo2iXpjr7Aagp7sHwiFrgb49JOtzZ88a7wCJbHfkPD2+WXvB+UPOMdgM3pw/mSuXdHVCnDPcHaR5n+eNEgSAzj93sN0J+JERlrlQM2ssz02TpMZfPDIE/vfzOQ6AHu8NlJ+Y0ZFaW8P+sg5+48/0s9dO67LsEU1katAsdfT4SZ1aXNX1b7xRtRPH9ORjB9VojZQuVDS1bYcOPnVQiVhfO7bN6uqXX6HvPfSo7rvrfv3a7/zv+sJfflY7tl2sZw6fVK3e0vy2OV16YL+++e3b9aFfea9ivcOqp8uq7nqX/ugrh3S4MaFXXn29OmePalRbVmN1Udt3X6LyzpernyhrfmabUu2uFmItNWsbaqSz6sbDcIWt19YKPH8FPD3oeuw2EzpSqKJ2CVFyLJSBgEmklsVztm3bjI4dO22pWHesvRbPNmhvx2MJkwcu5HO6aO8eA8l2s66VxbN69MH7VcnntH/Pbv3B//NftGthXp/5q09aqjv0ELdNbvm8X1HK/buf+4SBOXruqERqSI00r1a7o84A2deijfBtN9sWoaP1QB0dMAXQAW2rmUbT0sx4wwPodrVtx/ZxXZnuFYDf+9DZhsgPwHeFMRvWEbG0HdBp7yIV73bMeo6juefnzp4xPQiAFicK8pk5EZGIlgMK6MTxIbziSASnYGhEt3w2aIb7/rlGLmKC88G5ASabgcY/zzaoR3Ic140oVyZCpLpRtQjdJr3F0O6AGJcZTwYDdAdDQDjo21PLt7atSPfcauCptNXPbV56u2P/7xK71LH57g7oRo7LsX9S390wg+LcohH6cDQQxUmnmE3R1dmz57S8uKRcNmPcJpsYRwaKeefWXsbY66ENXtm1Y4dp6XNdL710v13PkydOhPnp3SD7GjIPQUzIiW9OsvPr69G6Y5BH6pxn4CaElsfNojLeb+8yvDg37MczAH7NnIT3Lz7l/oMA3Y3AiwE6C/WDXgD6AA99clanOwMtnn1SB7/xp/r1t+3V5fnjmsxUtVav6uTikgH6/osvUbzT0omjx7WwY59u+9aduuEtbxWKUc0akYn06quu0OkTJ/TI/Y/o3e/4Sd3xzXs0M7NDi8sbZlwqU1OaXZjX9558TDe+4TXKDpfVzc3pUPoV+h+fe0TpXdfqxre9X8l2XYlOQ8lhV+WJGTWVU5NZCI2+husr2p3pq92oaTgxpQ4tKFuvrRX4PiuAcSPVh8HCWGFsXAgIg0x7GS+vH2JweGaIYlxsg/d4ztzAeVaMWulXvnKrvvD5z1t/96//+q/p4ov2qlmrKhEbKpOIKzEcqJhO6t//1m8qMRjokx/9qKbKpXGbZIjQz5MYCaD3l3TXTR9XatQ2QKeGnlBfk5MV9foD1dtdjZjhAGGWEhsqbMmE4jYStKc+ETV91TEZ2cxr3KS1ESjh/AA0QICUO4COcTbSGuzkfMFS6270LfXcDGsMuJhuQ8QZsJRwO8zepoWNSBWWNqDG+pp0LA5HIfS3ex3ciI2m6pYZC8xYKcViHdLaAZA8W+Cpd7b39ikf+WmOWI4ZEKGnmvf5nbUhxU9EjMPAzxrtd9Z/P2+lBlQfQzQa2uPIgsQTI9PN95Y31oTz4Hfa2aw2TT83c9OjeemAP7V0Y8oXC3YdSLOTci8U6eePW8TOfUvKHQ16RIJg5+eyBdOiP3XqtOnw79i+zSJ0nAC+L3yIkI3qqlFHAS9vkro4VKTSAX6mSULKfPzxx9UfhoEy3OtcsyDGw7wPOjYaY2eW9fVSE3/zFLz37XNsr597up198ndz4NJp41Ow1qTaed8lgPn7j0wf+oVa2c0p9e8Hzi+Wcn9hQB9p2O4qW5rQilJ66om7dfqBT+s3332JLs+fUG64KJUL6ne7WlxDKjam6XxW3XZXhR0X6/iThzSKM+SgaBF6XH0j4/SbDa0sLSuXK6jeIG1XUrM3tMlwcXrUMynVWk0tzM6rFC+oHZvXt88U9WdfflyXXf9zOvDyy9VZ7yo16GiylNXy6prOrLW1a/du5eJSd3lVewsUm3paHY62IvQLvcn+hW/v7FpP7/ETI4IISS/qycXwYtx9lsK9995rBvDGG28MA0Ii9jMGCcNmwDQc6Y477tAjDz8spJjf+973aGFhXtX1NSOe5TMpZeIxLZ8+pd/9jX+jy/bu0S03/a3iUWp6BKv3QuroNm3tnO783MeVHNLCVlMmxpzzrkqlgtoMU0mm1Wwjg0wPeU4FVAxJ5yKNTDsW9XG6RCKwsVo4DOVkwmrG1uedSlpN2yNogNl68tF0jyeeI/kKuCNRalmQaEoXdgNmt/dJW897GvZ5zjpUADOvcdu8cYR5IuUyQMF6ouHLkNaOU88ObWfU0Hu9gRKxUKfeLIjiAO81X64fIMvPAKSh5m517CgDYwQ02s2wafw9l7Msx/TMjJHm6ACoVsNUuuCEIXAzUjIRGPOAKft0BjjnCPF3bXXNnBvryW+1LP1uIjKmzlexPnpPsyeSYT47gA7wUeNHbh2mO5E56feVFYhxVZWLJWvHRcKaKJ/vh/MQgDNrEfqePbu1trJi73PesNxJk9M2x/RI616KesM3Y4VrcRhX4nkz4N25dQc3sPMp6TTsGE7UZq3559r/3m/OfcQ/13n3/Rux8V86y/3FbO2FAnq8P1AiX1QtldejD96u2lO36Lfec6kuyxyVWsfV6raULpakdNbkUrPJuJrrVfVGKVXmFjRoIxrRUSadkFJJ1ZYWzdvLLiyohyRiJm8jDtu01mWyavSHqna6KkxOqN9O6fG7j2ti/tU61JrR7Y+t6tp3flDFSlG9alszlaw2Vs9aVF/tDm3Gc3OjrXS/rT2ljJbOnVKiVNmqob/YTfJj/HdXr3INAYyOGxhkQmdnZkwu1Ice8TwdOnRIN998sxHCPvzhD9uYYx9UgvHB8FgvdTxhAkXc764ySG83hpS2MFjuOURPkgn9b//ut1VMJfW5v/6UyvksLDINMH7Il55vHR1AH6zovijljmATKfdhD3JWUtVGQ6WJKa1Xm+qRHatMqFIoSIO+ZBPKJBrakKy1vuzoe9H+FSL0oHdOtGxqiszWjkZdWl9xsWTqbtTCLVZmBKbVxbv2OQDbUq0RoHuEbqndKOWeTkWOVa8XmOtEx5H+uJMYXaGNc0KMhIyBMatztBbWDNDdIfF0MNu6g+ZlF5/yFaLrENG6iif7AxAZrQrDfnJqUlPTM6rVGSwSNyeHhICBkqXoRyYjnWSkNCnvCKDZJxrs1tNeLFqPNpMb2Q6njwwGrHcjB6IqmCJ65VxIVyO2E64LEXYoDyXUafcsIue7Au4AOj7hJRfvM4eU8gpZDl6mBW9lnJGVVIKDuW41dNjvAP0zzzxjvx84cEC1RjPoukdEQ9bNWuui8aeAtncOeJkCJ2ncrTDivqrYWrId19afJUozPDecD2vL714O8X53n7zHca0+/+MO6Bdiq4kU8NRhijcyBd397S9qovU9/cJ1s7podFDp2JL1q/dpt4injPSRGiKUgmgsrNORYkNqR12lkTgdxTXoDdUfxdQZyCL/em+oam+oNrpypUklixOqdvo6fOK0Th1v6NF7llWsXKEnzg5VHZZ1/Vver1e+4jKlh4jKdTUc1DWMjdRJIC1ropVKUmsadi2dyfCZ53eXX8iabG37o7UCXtt2Q87Zu3F3VvULfSNqkNWNYMAQviAqv/POO222Aqzf9773vWaUbABG1IaFMbYUqxHAhjYj4Nziks4tLlr0Q8oUNbbtc7NqIHBkwjIf1mypoFs+97fKWnA3iEheiQsG9Ls+/VFVcnHF+w31Gmsq5dOamZnS8ZOnlMoVlMoWFGcoSZRyh+HebzaDqAnRLql0IvcoikNJjOjc1MwQgDRVr56NS/X0qaVdSQObAmNQ/+IV1M5CPRxnx9LP1ZpFhJCheN8mcQ1HlgamFx0AY91NTa5QUL3ZMBKaz023dHzUykY20PW/EfVptTrKpIIoC2Dhve8eAXtJ0rsdnC/hPdLUrAETGN+cNyQ5TojvCqBzXYnGaV0z+dlEyAYMmPIWG6lQyFodG9a+TxUzVn1UarByQXRP2jEzYQgK52Gp9wHtebS4sd++qrUNi7YBee5HxjHXa00dOXJUp06d0Y7tu1QqVaydbef2HUrQndCl/Ss4lZ7yJ/tEOaNUKtpAHrIpsMtJ75PKt7VHFKgbJqMFwtyMXUNaOjk3z2hxbcku8HlerJf3mTvnxLkKTnz0bobN0bpP43OncLMK47jffQvQz98AA+ik33rxhOrJnB6+/+vKrNyrX33zTu0ZPq5E77Spuw3wvGOhTp0aMXoQZnnGhrukJpLqnj2ldnukVHZC6QLDUrJq9OKK5coapAtKlqbUimf0zKkl3ffoU3rimROqNWl/mNFb3/QhlcqX6OjZplaqfe3bd7nmptIaNJrKJPD0uxrEh+ogLUgLiInTS0laPYYjxjGjYLn1+jFdgefrNLAMm8H9xTgmEJlcytcnTmHgMLg+XQ9D5HKnoc4aohCM6cryohHDvvq1r+vTn/mMrrjy5fqVX/4lTU1O6uypk5ouF80B/R1TiivoS5/77A8d0L/1iT/W3EROZYSbmusadluamCybVjqArjhRLz7ESElmdkOIazYsrcsY40Q6NWaTG7ufqDrBeNGsaYIj20SEbuQnE2AhLTy0aByAsoEi0cASk6xiHDIjToeMJl4TLHeiVe8/tuiuPzDAn2S8Z7cz7vE35jwtgFErlbOqcSxcKY7zMuBu0gZGd0FoS9vsyBmQRmx97wn3SN1TxTDBM9lAyOM8icQX5hcsY4HDRs2ePjIkagfYGkoQJo/KCNZuFB3nzKFB5Y5tbKRutAZEy6yREfiYuhhNreMznANljG6fenzC9NQBdgRiAHScnKCvHtf6GhrtyyYoMzkxrUIBZbqmti9ss3PIZphDXrRImONxv8J695a4erU67k9nv2Se+BzRMffFZhU41tWdK+caOID78+HpeNbNGfGeKeY+8JIW6+CfdUfKI3t/Rj1S989uRegXYMipX1Hj64ykaiKjpx+/S53DX9O/fe9l2tV7VGofl9JxDYnQY6mgPzdianpMvQjQ29UTKlVIyc9o2M+rF5+WMnOqD/NarA3VUEYPHTymex99WsvVvqYXLtZF+6/SwraLlc5Nq1DapvJEXjjtjepIk4UY8somZVkukJZqqJ8A0GPqMl4xTs0PwRoIRyOlB4D6FqJfwG3wI70pRtpbkdyojBmzkUF/oS8IU5pICKMFWHsE6hEIBor2KR9rTPSCYSN9uc5wnkyQOr3tG7frvvsf0CteebXe/o63qwD5Z3lZpVzGpp85oH/ZAN3Q9YcToXcX9ZU//0PNVrJamCqo21jTyrnTqpSLBky5YkXdAdrnMPqHRopLkt5t1A04JmZnTO2QOrlppEfENWObM3SlWLTUO4YX2VAA3Wra1DuJPFFNi9r9bEgNfcitdugfT6etXYnSBOl3Z3cbAavb0+K5cyoWIKY1gjY6HQZIj8ZjBp7OqrZMSzJhAjcMviH1bpmZEcp+ZQN21xvfDBTOvN7cN+398uF4kPwCkFpL33Bow1yo39NiG8oOCXWiHnaGTpmGfSLUo0m5p5MJI1Zy7yAsYwJGWMrhMPRYU7ZgEEzE7LY6fwT4ZAEAdBvjCm/AtONR3IM4OIpU7wpaWlwJQjJ1om56+ZNGkpuZYuLlQLkszPQw/pXMQGgBHIpyBvuKUaqI+sEhySEhy7kiMBNPhtID6+FRtUfOfFf+EdHjrLB/nhUnkLqzxfZ+T/hP5z6wL782VpJhhnurZY8k+8N52Mya3wL0CzDHpAvTkMxGMdVTOR1+8rvaeOzv9bvvu1y7Bo9L3ZNhgEMCAE9Zij01DLrNALpiQ6WTHSmWUqudldLbVe1N6KmTbR08UdX3jixppTVSbmKb5nddqr0Xv1zbd1yqXH5SlN1qbWm11VKhlBPdNsm+VExKfUYddmuamsip1a1qEB+om5B6lvpPasD4QyXFKPMMfZpbgH4Bd8GP9qYXwiHhm7caLdM499YmZ9sSQVmdPGrpcRYv25BWNyb82dOam5m0Gdyra+vK5YuamUdgiR72po0o7TUaSo36+p0P/7rmSnmL0HM/TEAfrOiLH/mvphQ3P5lXt76qI4eeDCNSZ2c1MT1n447b6Cyj20hLFyNeO+EcC5WKDRey6DZiLxtLOZ0KZDHThA9pZiJKq39HuuMBvAIbGmNNxEf0idQpxh5A529E6BDkXBPfIudeX2urqwaGnAfbUtqw2d0JavcJM/a8B3gSodvQp3hsPKGrmC+q0+mNa+icG9eMf068cqDy2q2VCqIWK1TZqH+7whnz4k0HPR9Uz4jOaetjZYYoaNtM+KCUxvdDxAWuBEAMQJpDGI1/5Rh8Do12etFZX+rW9l1wFOgwIlPShxNANgGVQlrjgp/H/wdeQ1LLS3A8CjY1DtU460cn61EomhocpDicEhwq1jl0DCAfi8jMwOSxmYDHWiBzjJNFGxspePrQAV/v2+faeP+4R+BkrABh9u9lEGe0e1fI5jS6ExHZL9vYVDW6JKKSCL/zYlucBb9mll3bSrmfv0EG0GODnkaptJrpvJ54+FvqHfm6fuPtF2lv7KA0OMvtH1Sk6PWOEaEHAkwvFhTaksm4+qOsap2SEvmLdM9jK/rCNx5VavIiLey7SpW53SpNb1Nlcl7xeE6t+lC9TkzpREapvLTaZ3BMT6n+UPlYUlnS+c2mNERlKqM+UpbxgQaxoQZ0quDtMjlJZAyopw8Da3jr9WO5Al5Dd8PtqTvvX/aU/A9aHNK1aJl76s/SljC1IwNEZAKAe/sTtem1tdBStG1hzjTb00z2YyiJkadImwalLPq9k6OBTVv73Q//umZLOX35c59RLsY0pc0R+nkqHcJsH6zo63/+h8rGe5oupdVrruvQk48pn89qYft2VaZm1WgVdCV4AAAgAElEQVT3bACRyZVGgD5CgpTBQYz67HUtrUykaNEaQBT1nDOCmJdnMEiHmz66RcuhZ9kHkZC1IBJv1Buhnoyd6PW0sbZu4A4YeI0bhCSKJS0MoBP5sU9q5yjFEaGzxlwPY5WjbpdmNvkwlATQg88VbNZ5pRRa0Fz8xIVw/Cfn70Q4/p9rG9qwSKcHEOf7cm6k0nFYSqWynQPROb3nWBgY72xLyt0Y3ES9lCvSoT2LzAQAzhoaOzxyXIIQjYwQB2GQdbH7ksxAq2HrjlPA+cBy5ycRemDq962GPjFBEMTENWaKhzY2etyJwjVCUjtE9KwzL5Mitil6fU0gTVzHERhpdnYm9ORvbJiwzOp6qJ9zzvzdHR/vCnBBJv5u5MTIYXCRJq4bz5qXrZyMyDlwPhwDh8AJjqwxjg8vd9bMOWL63o+DlvtLaaUB9FGvrVgmazX0O2//O+2OH9XPv25Ce0aPS6NzYahLHHnYhHnJpNzx9InQAfXltbbmd1yhw6d7eub0UA8/09Bav6I3vPsD2r7vgJbrPdVabXVaDG7IqJwtKTWS2lVpo1VTdlta3V5NyW5fOSWVArXRxhjFNTRXNaYRw2VswAw8Ux4tQD0MmeE7bL1+fFfA03U/iBT3YhF8LpMz40ha0Pp4mSIWjYv0VDzkOIwSxoy/f/3rXzfi0Pt+6r3K0d2hoXpDIi6pz+iyGOnLhOLUMQEiUu4WoQPon/7hAnp3Uffd/FcWoUOMSw7bOnr4KZO0LU9MKp0vqtnpq0t7V5zpZzHrQY8B4JxqMmnDRwBqDLvVwo0AljFgswhqRM24oxYR32gUIkFS6FE7mZPBiLIhX/W6QfmNNDOGHgEUgIZ1xHDbXOxkysAPQhmMbgcUaucoxXEOrtbH3wB5B3RAHxDg0Qfc5mbmLNpz8RieBq/3ugypp4W5HwIo03JGqr1mTHPSz0TBZAW6vSBZy3jYfjS/HGob6nVE8cFJpC7eVx81PUY2t9pWl3ZNc8Ae6wRw8t3ZhuOSmfAUN2tZb9aVK+RMCIbz4JxIl7MmAQSpw0PAi1sNnZQ7NfQaTHnFjIMAy50avDlLEXmTyJxuC4C9VCiYMxGIn2GaJL8DqGi5+8sJbawR9zu8Aq4Z73vmykovkbQr7+PsGhBH+vocY3NK3Sbp1evhfoi0HLy1LbDxQw3fW962IvQLsOUhQu9qkEhqdZjQLTf/pd7zipLecVlM29oPSJDioMQaoCc1sgg9AHo3joRFWanixVqpF/Tpv79TZ6pZzV9yvfZc+QbN7XuZ7nn0Sc3ugGQyUEJdxXpdJXp9ZUZxFRI5JbJJrTOspd9SdhhXepBUrE8arKRhvKgGVHlSXwbfXSVGPSVGTInjSwPqsShqv4BF2Nr0R3oFvNVqc9rOo3WvCf7gL4hcJwY06E+zL5P8jHqybbznyuoY5D1leNddd5nhv+H6a7VzYVbV2rqUSKlQrqg3kDGHqZumAM9+3wD9dz/8ay8NoDdP68lv3mIROmpx5Wxcq0tnTJaUmi996O0uveWkcWG4DjSExT4i1Zo0wILwxncGMKlRB4nVUFe12dm49fR5m855IMv5unf6z5LRDKjY1hRgQwSOg4AACsQ5tgHMAQCEZXgPXg5g5KQpWuRI9/tENYy9kayi87IZkxFoUC6pVCY1PztvDgbXJJDbwtQ8T/F7+cTTyuPfDTyp8TY0P880slnbHuCmZ5/6+SAaSmI96Da0ZWjRuw2SYb54raZUImGkOL6DHTcacgKgk9rmdy8zOPuetSErQsCSjwDZlAuxbzZVLggZoWJH7zmkuIMHn1IhX9JcNHXNAR2+hAO6T2ljewAdVnsymrPOsdm38x94Lmhb85Y105nHwYs6EZwMurnNz9vLeM9nmJs+QSw2HvDiegCbnSpAfTPPwUmUXBO2H/9tK+V+IfaY8X8JdQZ9rbSr+tyn/qf+7fuv1HW7e5rceEiJ1mkKV0auQUBmGCPJ3tEw3readis2q9Xefn3vSF/3PHhUV732Hdp+yet0crWv8sIerbc66quneGKgdGKglPpK9AH1gRKDkY167aaH6g/7KiTSivXj6rWldKYipcparbaVzjEelTp5T8lR3wDdauYj5jgD6COb57z1+tFcAQg7kXJ1+AKGB2NR8ed9qWdLK0G/bGRMc4wWUTatVeyA6I40KUYHdvLm1/PH1wLoGB43VEE1bGQGhtSq96x7Ct/bcAK5aaRmnQlSOWVyBTXbbVXrTeULJUs9Y+zzqUQE6F5D/34p9/O8gYdNqXVGh79zq2K9uprri5osJNVvNyxC57llpnHXnjVqxSlrp0NyNhkbWXSMYAlpXctOZLOB8ETJoReiWFKmDui87+pxFrEb/6U4Ht5CWtcyHQrT0CCEmettQB+Y40T8RKxEsqZU1++Ntb0BnImpSTvuagTMFhmiJBdF1jga3iqFnnkhV9TCwja7Th5VmnMS1YW9RWwMpJuY2aS2y5WiTp06acIx6PZTPgC4TUCIXnlS8dGs75XVVYuUiUo53pBpbhwH4I56vQ3kkmFqGd8bB8GY79TMo0lzrEmoQbc1MTMZvt8wyMdCigOcA/kuED4B9SOHj+nBBx/Szp27tP+Sy0xYBkcBbX72D1ADjhw/m8aJg+RZVYkZAwA55SAi+E7LhucEYaWW1qsbdo3YjowU+/DZ7hwbx8uzX57d4CfXj89DsOPzvFx9zwmlnqLnu+LIsUb8/1gVLqrX+7Nn3IItQD9/Q04veXOQU6O1ofnptm7/wh9qV/6E3nfNTu1O15Vqbahf6ypZnLT0Vq/XUKoyksoDNbuLOlEvq3DRb+q//H9fUzJd1rvf+wsaqqj1ak/50oy6Ju/r5tri6RBXj3AMTJ9Ko3j4iWG1/0b0lVMj519giNgNYlOcYBT3g2IVRgOdZepHLzRQ/oWWB6LL+S/f1pYXuAKAOc6Z3yH838g4Ej6nHrAO+tJYRIwBAE6Kk+ij22lq1G9rYqKk5ZU1feSP/0TLq6v60K/9a11+xcsNqAA1j8gwkEQrZqAiIlK30xqPeQzGMwA625oeeIwxwGFyFGQ3l6nkHoShjdHEQAFWM7NzWlxaNDlUord+p23CMhah/8aHNVPK68s3/61QB49bGBtGgZ6/sExTGizrwc99QvWVMxp1ato5W9aox9zpuEXo/VHcJJeRgA3tTCNl0ylRKWCEaQJ9x/7AjC1GlwwF/eI4LBjriy++2N7nWcPwnj592taAnmWeS6agOXOcdWVyG4DN+nhtnWOyD+s/j2qnPM+k8Ac4FqTYk4wjzRmr3mrfkLmKRQMdr7Wyf2azs78gEFTQxlpNs7PPpty9PstxTJEumx3LwnL+3AuAPfuk552WOQCVz3INKRfwnSwCj8XVRyI3UrmrR+Q/gIx/OVj5rY6qa+vjKX7ev829g/PCPUfUzLE5f74na8ta0DbIXItcPmtrwfusgTHma9VIsCVu3ANU3Y4dPW7vhQlxBW1f2K76etV64MkOAMZG5sOJSgQuBPcm2YV6o27vw6b3c8ExQeKYtD3boWjHsc0BizobAHpaEzl30vmc4+Za/dLy8lifgf15dss7GlyNj3vPeSiueRAyBvHnyDFvAfoFGFVq4PECKkPSoHZKN3/s/9Rr9o30nmv2aGq0pmLWChxStycrEqYT6iV6WqwvapgdqLD7Wn318W2646G6ti3s0mtefa26HdpWhirkJ9Vp0+KC8Q0kjwC8w6geHv4/AGpg2G4a9xR+t+FK3FwJY5nS5uGjE3kPo05q6flR1z96SbYA/R+9VC/FByEzkvrltgDIgTmuJuQy/p+rj/EItTdEhvoG6KQ4ydoM+22VCml12k09+fQz+vwXb1F5akq/+EsfVGVyWotLK8pFOuxWQ40Hp5H7JvyDEJfSYBCInhgfPodoB+QoojY0vQGByQnIcOsWnWGcEJ9hTjq1Vyf0ABIYKI5T3VhXDrGVXtdY7gHQC/rSzTcJ98QA3e7xC3ApR02pdkxf+Oj/q0SvqdlyRtPFtKpriyoWcqpMTOrJZ46adkOX8ak29pO56MD4QMNeX42NhtW9MbaIq7AGsJ8x+ojrMInOjHxUAwakANodO8KUMn4HcCDEWXo9MtzOJAfUPTXra+wZkfWNDcuwMYyF7VhHAAuw9PYnjs17DgIcwyVFU8m0qtWGAbor+RmBLhJyceKWcx8AEJ/17UQ4KzNE9xhgzD+4QrZNNmtzKgBEzgcHAOBzUh2RMIDeawewBsy8vsxnOPfLLrtsTNazGnokUcv6kJ2AHzQ5NRGAtxM04dmO38kYeIaI70L7JAx1nIWQIRiq1+yo3wkdGR4Rm2XFNjJ4Br36VlNr6+sG8Ny/nAMOHBE7zjE97Hw/06lvhRnl1gMfEQiJ0nHAuEY+3AgOBPdEtR4IbtwD1uUQ6bZzPhyDfXHu47WNpHa9hc3nAlibI8/fVoR+/qa2H0vp0Nk17dm9Q721o/rW5/9c73vjJXrd/rw2TtypyfSaihnG9J3S1MyMktkJnVrpKT+xR8XJPfreqaH+/CvPKDd7uV72spdrfm6ngXk8BtmlrF4XpmY079DsFgQ2AN3JbSFt+tzXcw0chtzH+rkXGlJuIUXlDNLzX4WtLf+pVgBHDC2BCNkCoNswkLj1RptCFyIcEKCo+SapS5uQqP2egEwxCiM4yea0Ol3lGDSRzmllbUOZbN7uuNBSY1Bukqv07gZnkDan0PJjQOzSp310tuNWR+UcMGRTk9M6evSYRaZEqZ/4xCdM5/21r32tGSIirttuu81kYq95/eusR7lDFJlKvrSA3l/UrX/6B8qMuiokB4r3Gup36pqfm7EI8+ips8oUSsoWSkpmMspQz9VQ3XZDrXpDC7MLRlrD6AKKrMHmedg+1pSIkDVycOeZNHJVNM2M7fiMRaSRkpj1m0cDP7zbwPW8MeD1VlPdQU+lStmeZY7rimSbI3ocCBwntrUomjQz7YSYklhSxWJpnEI2slwkaOLA6/u01jHEXBhrGgmgwGTf3HLF/mH9A5jMZqeFjvQ/3wORHY47JgGiIFitW5+9cwA4tjs17sBsJoP5uXNOROaNRtXkXrmH3FnBOXAgx7lh39x3/HzqqafG+vOnT55WIZ3TwDoYEuYIsV8bptPrWgnKpHSHAwN0uAdkX9i3OTaUDDKUP/Lja4uqH8fhGpJZMLnYTNbS+q5RwPcC0DlmC7naSB7WJ9w52c0zFPzdHSmuoU9zY12cU+Flki1AvwBrjPrbKI9QgLRx8oTu+epNuuGKeV2+c6SCntaehZZ6nac06K9BPNcoMa3ucI9W1id18KmuHjpc03p2WvuvvkYX7b1EGiXV61IvyygRR7ABhibsdBteHIG3A/qLsdMtARvqP5ExRsSCvssxIafbUyJFAvMCopwLWL+tTS9sBSztHWVJwtUOKffw/+EFU9rAPMGwj7TpkNNfa3rppqHdtfYipE0VZ86YtL4B0XKkHbt2Ww3T/o662aCvEf3B3E+W/UH9K7QJbTYupDQBc2Q3oWtgyMqlitbXNyzCIap48MEHdeWVV9o5ug74Rz7yEb3yla/UO9/xdjtHhq8g3PSSRuiDZd372b9QrFPX0qnDGjTXtHv7vPbu2aUjR48pXSipzfzsdteGtWDApyYqqpQKNsZ1bWVdJ0+etO+xa9cuW6dTp07Zc0ekzk/ABrDHYJuhj3S3+YlxJmpkTQATPsP/Wzo+kjgFoPidlxt0i/gRbKE9tViwfQKETjz0iVzU8HkBaJwHx2JbosFet6/RKHQUmPIa09qY8hZdb87dnQwjpZHKjzTX2ZcL2YQWNpy+kP5Fepb/h6BXnkBmNRDljNUf1bU5BuJBI7pzIkdj88ARQJ9ztLGqqOpFrZBW8shmg0xrsaBDh57U6tqK3UN83iNtHxbk6+Zsc87FSxyLZxc1U5kyQOd8uUY2npQ+9FbTuheOnzih6Zlp66En02A19qgMQWqdZwJy5Di7EPEpWHOfokcfPRE6a8jLsieMk6V0hcOzujped19/dwC9Xx0nwR0V7wTgmHSLOD/FYGIrQj9/owqg95Kk25pKtBp65Du3qrv8pDL9w3rV5XFddXlS09MbKpVHOrO0rlR2r/Kla/WZzz6p7363ode+6X2avGS7ZnfvUCaTU6vZ03BAzZKRglI2E+YMPxfQqXlHkbpBfDQ+0vKunnT3GuPIDFCbWhtsTeuXJFMa1KpSmYxavVGotW+9fiRXIEB3BObj2rk92tHdgeb3yBjjRJbUpXudlmjVxfhDJkIIpN5oqdnpKo9RK5bVH8p6bOkxD+IwQ5PJpG5PmpFaOoxiCG0MVPHWHIyyEeuSQS2Mn6HmHkRFPOKsVAqq1UJN0Y33Qw89pJe97GU2G/3M6VPau3On6murLy2g147rq5/6U8V7ddWWTtn41AP79mrnjm06+ORTSmTzxnQfWpcKhLK08tmMknGZc0PWwclQACLAAEjz05nHDmIOfFwdZ0aTmXBDDUCStqUuy3PvgOYpXBuoEoG+R/dEkL6G3gcdrkEQ8CFq5RiuFc//s5/QLtXX6uq6sfeduMW19vS8kbry+bETwj6dkOXkRsDP5Us9DQyg23fv9zU9OxOEZJgRH00S8wi002qpmMlZycLXymrROAC1moG2ZwTGfdYRESxMOEtqeXnR7mEyEOyXtDovImkXvOH7BJLm0CJm5zcgsQugk/J3/oeluFFja7cMwI8dP66du3YaN4EnbbO4C611M9NTpgPAupKdwAxzjXzsq11L5JEjMuKYrDcYmnM0tzBvpRrvLOBZ4Fw5T0oG3nro5z9uT4ycK6/nc/7mbG0B+vnb8YHSag4ZfRfXfFk69Mh9evqhW7V+9l7deN2sXvUKWI9n1OnXND23V432tG775rKOHivqsgPv14GXv16NeFWjJKm3ng1xSqWy6ve4OAHQQy3t+fVzB/TN6dUoRjNQj2hRo6F5kBhgCChBFYlj0fPZtZ7fYSIb9N23Xj+SK+DcCSozDuz+RaK7Q6mEeXEadDtKom6IuheAxCyCdFYNIulYXJNTM1paXdXZxWVVJqYCgKUDoCOwQWqe6Jx7iX1zHz3w0IM6cvSILrroIr3hDW8ww0SLEEAO6YoaOtt32kQ3BYso+MzFF1+khx9+JMhnmgLXtEUq/OSeBdDnqFe2Wy8toLfP6ot/+j+sZW0im9BUIaVUbKBCLqOllVUdOnpCuVLF/mVhYKeSRkptNao2LztfCBrrRnqKpm55GWvz7xheE8uJhHf43dvCPPqyumssFqZmRcC1OTp34hvbmWGnrS35bE3cwYIonGMRnfMTJ8EB0YlunAddCIit2FhYUthR25Uf0yNZ39Zrz14WAGRMmS6qf/MTx4F7kb9VazXNzgfCHYBudeh43LIFxgNotZQYxayM4S1xADgAxznjPLCtZzR8Tdw5Acg7HZxC2tPoQw+ENY/Svc+b8yZrwrrCaeDcmOCGm7kwPacBHKcIrD3zQbshZD4ff4szQjTkXAfAm75566Fvh9G41k+OKjHDeLpo1QfuAFM2SVVxjk5y4z2uxSWX7jcHxjMvXDucEr43Tom1PkZkRD7v4j+uBYDzyPf2DMoWoF+AGR8or55ggUpnTxzR9+7/osqZJZWzy7rhml26/MCs+r2alpbXlSvs0COPreiLtx7UK171U/qJt/4rHT5WUzKDHjGpSeqdKaWSpNqTitswF1jKDuib6+dB2SiU1wHjkMrB0Dwbq6EAN7Ra5MwkM4H7OnvmlLrtdmgbgUjT6SmeLWtgIjPn8YrK++ex5dYmP4QVsCKM1czDa5yt2RSz02aVTSelYU/DXkf5dFK5TEqry0s6ceKk5nfsth5rgIn+78/87U06deasfv4Dv6RXvvJqA1kHdCJ0pDpp1yIljoH+04/+uamTXXfddXr7299uhoV2qFCXTZmAh6VjYwlrH8I4YaSIatk3EYkroHl9d35u1rIBjEc1lvtLSYobrOievw0p91ImpllIcauLNoELZbPJ+W1qdvtaqzbUbHesU8RS7uWCGXOMvutp8z0wukRlfE+MspPaABH+5jVdByyiMAy4tWclk2bE2Q/OlguIGHBGESbGO0SnoQYb2haDnXAiHKDA/vgc+3JCnkfcXKNQi4bQVbHMifWqR/rvTj7jnvL6NefudXP2w7Xi2sFc984Gd1Ko6bPdRrVqbXQW1Q4GlnbnfUDIIljS7/2Buu3OOCvAufNvcwaDY/vvAJ8DOk7m5ETZImSfI0Bq3Znw3uvtwiv87sx/AH59bd0AHYromMiGQ9XrWd0cAKfchAY/9zppdwCdz9pa5nI6eeK4PXleVqFeztpa10O1GtLzOLURY541tZJKNNRoamZ67ICwT+4F/u5OW8iOhZKGa8DzfTw1z7HckbNW0K0I/fwt62BUUKdPLUm6+65v6fBT39DPvf9q7VyIK5OsS0PSmwwoKOsLX7xb3zu4qDe97ef1squu13qNtHdGqfjAQDidgiEMOSQ8aKQoeWDs5nV2+5gQF+roISZHl512Na+iGs/Z/sGCzqQSKmQzOvjEY/ryLbeo1Wzoxje9Ua961dVKpHKqmmDU+QF6AJTzX7+tLS9sBZ4FdGrnz8blofQS7ofhoKd8JmWA3m83lUnGLeX+0P336dvfuVOlyVn95E+9X5dfeaW+/Z279N//4H9qftt2/fvf+1+tlmjDJGxC1kB9JlOh323a2xs6e+6cvvClL2tmbk433HCD1ZAxZAA34iFnzpw1nXcMfTJB9BRqkBhoDBc1ZgwXBgoAghDH+2QB+Jcn/dkMWu4vGct9sKynv/EFdWuraq6d1Wwpo1EXzXB64uvKlSekZEYjS7mH1s9MKqlEjOi2Y3ri3rPttV5nWwN6AADGmAldGGonpwGqRKoAi0dXrhjG513i1evCxhLP01GTsQttrYT9MIEM88C6czyP8t0BYD8ch+1ZayeH4VAQmWNrXPk5SLd2xmDBsQBAjrU5re7pfkv3Rs4Zn+E7Aj6AOE4ELHwU6qilG4cgYqI7kYu68mS5otWVlXGEjTPEvlg3ju/EPOuxjtrBPCMAQZP7EFKaj+flfHmxLdE4s8tpH8Sx4bs7T4C1OvTU05osVZRJpux7eqmElDt9Q9T8+X9rC4zGv7JvHFGu5QQ6/r2uDenxcgv1ctbKug5araDdHk+MtfhZM9PuV9BvoDzh15V14XsQcLkzyGe5dh7de3nFORach6nyRfr4W4B+ATZ1OMpby8g3bn9MDzzweU1W6rru2t06sH9Wg05DK0sbOnOyoaefXpYSM3rttW/RJVe8XG3m9rZryqYzinWkxNBr2FE9/Dkkte9Hhgsp+H8MoPeZ9ZuI60/++CN6w/XXWy39W9+8Xf/hP/yeAXpnlLZhLdw4PHT85GZyL5EHk5s/pOhCawQ3FYbXajyREtYFLOPWpue5AtwZELWIrgF0rh2tYhZ5zM9p8dxZq59PT5RVXV9RKjZSMZfRnd/+lk4eO6rrrr9Bn/z0TXr/v/pZXbRvnw49c8SGpADo8wvbwjAPya717MyUCrmsTp88YWz5makpra6vq90fmEQqBoX7hHuE1DouBRO4AHGMMyfI70QcXtt0IhFRqddQATCmsGGo9+zYYYCe1sAAfbZc1JesDx1/1ijaF9i2FrTcv/Gxj2gin1QxNVR7fVHDblPbFubVaLdUa3VDy5ppOoT2UcoV+QxRbcruf2/d8sjX+/bHwLOpZm59yRHD3RnwrvSFsXe2MuDrkaYP9jh8+LAuvfRSA0tAhX59wIhpaf5s8jf258Q6J3p5+p9nm/1xLK4LPAeui2dH2I8R1qI6MN+BqJfz8TqxdzRY5BzpvLv4CQCM9KwRt0il2wS0MPTFIt5oPKoRuZjOVpkwsOP7cK44GpAMt2/fPo48N6eZ3TEJDk9LjVrNCGeenvfWSSeKkVrne/I9+F58F5wfjkHkXMzmlM9k7ZrwGWuHixT9iM69hQ1gJxvhg4VwXmamp+0Zw9llTdg/kbeXV4jKWQfeM3JqpEFvGavIxtMRgCPB+fLd3elibTkGL+/75/wAfT7rn+d8cRqMzLdVQz9PSxptNhxlFEsU9PShIzr0zF1q1I8qldxQbNSy3sZeJ6mLdr9SlYnd2rn7Ck3Nb1d72NVKbUmxdE9TzEquA+ibI+TNIe+Yq7wpSo8AfgzoL5xyJ5o6cuhpfeHzf2/pKXo/X//615vBKk9Ma3mjpVS2YDeNM2zdIHn0hGeLMIMTfjA65u22WmrCRr6wZdza+jxXwPpkC4UwkIM6GqMqGV5hIha0ik2oWa8ZI7vdrJnUkPpd3X7b1/Tg/fdp27btmt22U6941Wu0a/ce9foIkoys84H/BwSsNplM6MQx7u24XnbZfq2vrur0qZO2Ta4yoSeefMoMJdE84I9TcfbsOf3FX/yl3vKWt1qkVCqShn1WgYx7zMoEUTrRVNNIw6ZSuvuuO3X/ffeqlMvpQ7/4gZcW0HtL+trH/kjF1EjlbExZdTXqtzQ9NaFOt6c6Ou5DmbgMa0IpgKwHSnGsS7FcGqtA8Hw4iPO9vJbqLVV8XwcWJzHxGWe+e1rZOgoispmXJHjPQGg0MuDD2E9NTqmQydv89HH9OlKE83152nkc1UfHc8WxQiGACcDANQBU+Bsg4yUEzgGg5l7wlqlxa1b0vjsfHCdXyEda7gxnibooEFqJtMg5ngFgIqHVpeUxu9ynirnDE3rNYeKHteSn97/z/5DSqvRqp1J27+AMej86++K8yfrgrBD5c29ht0jpHz9+3FrHFqjnR8pvfr04TyR8cUjIQNCTThoeToBnAML6T2ptdcV4FZ5VaZkTGxwziHA7d+60Ubcw3p04aqWNXj90FrRboX2t1Qoa/em0OSB8xrsWWFOiec7PovvIefC+dlPli9ritiL08zSmZowUU748YROHer2qup2auu2qLCpOZpXLVlTd6GtyakGZfPAZ+koAACAASURBVFlN0i3dhmKpkRKZkWmqJ7sJJYbfj5S2CSbHLWserT+39zj0HH9/Uhwsd7xIPFnvH56amtThZw6p2xsqU5hUvli2h8pn9XJDQkwhVeU1I97jYfEUIjcXNzsa0VuAfgE30QVuSloQwRbUuWw4xkbVUtmHDh3S9m0LGg2ILYca9LsWVVJDXzx3RqvLi8qSGq9MKZGmhzdtDgFt7QzXYEoWRqlZr+vii/aq2ahp0OsYIe6+e++xCP/Vr3u9ZnfsVCwZlMIw8qGdKWv1eaQ2L7ro4jGgo33ACyPtimMW1USAgtHivvviFz5v9+eBSy7Rr/7SL760gN46o9s/85fWfw6oz1VyGvWayjHnO5HURqNtpFH+EaUZpwX5ZFQbbSRpGI7iql2use3fiWiQ54rv5mn0zcANELth5v8d/L1Ny8ltrC3GHCCB7EaqfqI8oXKxYrKkbOug7WvLMXHK/Jy8luygyDONI+ZCM/x0gRoHH78m7IdMiivcOScAG+CEOoCGf6TZua5E5AinADik21k/dw4ALiLz40eO2nnj9DmPgO/nrYDODfB9s92YTGiAHoa3cA6bWwPZFxmFvXv3BoJeNSjH8Y80PP/y2ax2b99h2gzs30Vr+E7ZXNZKBUTr/UHfBLmshBAR+CyjwKS8DUbUPissU9uo2v3spEUbsdpB1ClwEFhPI7rZiOCWlWw2ZyD4jBPduE+4d7wU4+l6r/e7rojzLdjfFqBfgEFFS73db1r7TiKeUCpBO0/KCECou42GtLCU1B0MzburtxrK5NMqT5Y1GPVVW99QIZFV/B8Uop+lOT339J7//rMSn0Eu7B+2rVk9kt5zq0ty0/b10T/7M735zW+2czt89JRS6ax5sDyw3PCk9R544AHde++9estb3mKqXrQTcaNSA8QI3H///XrjjW8yD3wL0C/gJrrATQEVrjqRdTqDbvZQk5NFra4iVQlxJ2tgTLsa6fdkTMpn08pSV2fLRMo01GGjs22bCD+eULEUhnOw+5WlRZsPTunm4Yce0LGjR9Sq13T63KLe+b6f1v4Dl1tUggOIUaU2y/64vxjOwv2CiAlkOU8XetThkSq/czwA66EHH7A++de88pWa4jxeypR7d1H3/P1fq1dfU3LQ1Lapgtp1QCKpYqmsjUZLsVTGWtdYY9Kr9ixFI1wRNcFRdiNuRLWob9yIYRsb40EnrJFP0nJg4rNGLqszqvNZow8gbq4Zs62Xvfhp/eSxhCqlCSPFOQPa072emvaok/15CxTpbIDZ2dVkVXA8vE7PtXAnwwHF67j8dEa39bNPTIxHhrKdgWK0HkS6mDYHdB8KA0gbuGUyNpZ0ZYmsThj/6t+R+4DfeTkBkHvFszqWIYBZ3kEbIPTE8x29RdAzCC74404UP3F2cRynJiZVZMxtlJ307AqReaFYMEAn+wWg8x7EOLbn2lkZMps1ThKAzjoboa0ZhuEYuz0S6cFLJlr3cpNdk2iULBoCnhF1x8tNAuvrLH/WlXV3aVxXC8Re+/tbgH6BxnQU6yuVlXqDngY9mLxZZVJF9LnM620x5CEBaSamZDoILxD99PsjG29KHYW65nNHmL4QPD6fgfZCjLQQsXMeCDDAuJyoTFht8vd///f1W7/1W9q1a7ceuO9Bi6juuOOOMSnkAx/4gAl/AOrveMc7dOutt1q9nIce0Ee2Eg/3Xe95t2xa1AWu49bm57cCXF/qgEQKROZE3DDVH3n0e3r5VVcFQiX9qcZ05/8HBsSkimlhRO/aRDEwunlUypKWZkaikyjl3LmzOnbsqA2weO2rr7b0/d986q8s2r903z4dOX5CP/NLH1Kr17faIkaMyIWUO2B++vQZyxpg4FpN6rqhVcvrqB5BequRK3VhJGHRY2xf8hr6cFUPf+lvNWiua9TaUCUbU2Nj1aRfJ6emVWt3lUAPIg7buWskKJyoEV0D/a51ljCL29nInn2wmnHEEnfGsrcfbe71dsLZZuKZ/92VzwA31srXB6U9a40bSdm0t58xrCS0xjnwcXyX2vUecc6LNDCOF048x8I58HQvx+C9zYBI6t2kUjelzD2qnF9YGB/PnQecfEuVS1aSMKCK0td+buasmD5BGP8JGOJk8L24h/jJOXAuDpAubOPHAcyTsbiKm3rzPZp154LjEfGyhmQ1fFsrG05NBzVCn08fRd/UzonQ4ZDQrgagIwELoOPoeG8+JQM6Prj+vM86Ui93URhIcSZDm8KBpnsplFIsm2OS3HEbzuPqfHxPv06cv7V7RiJE/r5zm1gfjsl9wfq5ktxWhH5+tjR4irGBmu2qCbQk4jkN+kTlKWP0JgiFYn0NhrSkMdAgFjF9+2rWO0olwnSeTqcaCcXYHqOz2QyRmyZnWSTv/zaf+Pf7fPg7giDcKNxYpH+4qakf0TtfzBdsMMKO7dv12GOP2c3Bw/Tud7/bvNhjx47ZcAkeEmef+sMdpBfzKk1UtpjuF3APXcimBujd0LayuLikiclpnTp7Vh//xCf1c7/wC9q//1KLEMnMMDWKGni31QoSsKmkGKySSMRsghROHRE6rVpc15XVFd199926+XM36QM///N677vfqeVzZ/X1r31FzVpVLztwmbbv2q2pbbulSDzGgRqiFbV8FMiY2mbA1CGFH6I1TxH65z3q8nq6D4+hbS0+6L+0EfpwTQ/d8hkTlEHPPTVsqVVdNb5JCQZ2ralUrmCA3moDVAg00VXSt9LaoNe19jW+I8baCWkYbV58Ry8reO8wxtjJW14n9VYsgNDV2LzdjGcXYGYb/vbwww9HqnQJDXrUo8NUsdDiGo7J7zy3pK/5ye/8A0i90wCQ8/5vJ7r55ziWZwK8ZMC+Pd3rADYTDaLxDIWVGmj5sgEniai1lhk/cSMPsr0DG2loastkcNC99/PjfJ23wzl4j/kYDKMpdES+/U5Xlaik4RkQ5wNwjqwr/yDHYfvYL2vJC1Jyu15XkaE2EX/Dvj9gmkqOme3IwCJby7Q41+K3TBPCMLMzlvUcz5Ifhjo/+wHQAVq03Inmefm14Ng8t3iHm9sE3R5wz3DergTnYj98N3eKfZAO9xzvG4djq23tQkyq5SyVyeasgo0hY3GZ1IOSpjTQ1FRJjXqY6BMbxZWMp9HMUjKesck9rV7NHIMf/Ho+oIehG5uVwF5oOAuj/miF26jWVK6ULfW/b98unTixaJ5pbW1NM5Nh5KKTMwBtbhZuUm4sonPSqdxI7p3yk5pSPIrwLnAVtzY/jxWwtsREcMwWl1cCoJ85q3vuu1+vfs3rbCyms5ttVjS1wEHfWhwBpVQS4ZiEGs2agRcROpE+9c5Gs2FllaOHD+snbnyTts3PaTToaaJUsLa36saaCqUJrXf62rn3YotOSAdinB977HGLzl//+musNm+EHkaQjkL61A2vGyZPlXK/2UCKVFITlbLSjB2m9/2lTLkP13TnZz+mqWJKJZIY7Q11GlVNT1bMwQHQs8WyRgkY7cw9HxrbP5WQlTGa9WpoGY2kUT1C56cDkEdeHoU7yDur2gmpvO9RsG/vZDcHWBxrnkWyZChUtttdFfLM884a2DvhzKxPJGTjzHeOb6ngSBvcjj8I4zh5nv1zzpfxljWuj5cI/Lv4NSTydpDy1Dh1YQdwGz4StZttBnSLtiPnBaU4k4xFrCVKx3NMbJAPTHHSnfdf27FicbUYtxuNKOVed014ygk4LJwna4Njy9pQq+e7miPFvdioq5DNjlu/7LywhcmE9aBTUgDQmVKHJj1rT5rbU+qUtHDy/Noaoz2KwmHxW5o9TvY2MOidMAegs5Y9OC6bSJB+/Tz9z3PFi3N27oD3wXuZxB1FK9NsAfp5WNLxJmgso0+cNE1lyDFE5hBqAOluF4BvmHfGWERGnI5woodxDfuwZnuKkzn7gYC+CcxtytXmCP1ZItwLATqRETf/IKr9WKtTlPrk5puplLW6vGw3vRtkblq8WE978WC5weAm5KbDU13Yvm2L5X4ht88FbguQEGFsW1iwWjXta412R3PzdCD0tbi0bCnvADZ96yeHJIniGy0/2VRCf3fTX1sf76te/Vrt2r1XG1GLIulG1NqmKmVTTWtUIX22DGgBNQwiKnPDVFob9YYZLowvZCa4F7DcOfb73/9+5ZBPpQCEI7Fp2lYQWUFDnHGlQXIUY0o5wGalY9DJJoxC29rc89vWbJygicqf32tE29qqvvbxP9KOmZJmKzmrpXcbG6qUS9aWB7s9WyhbhN5sta22X8hnlU7ErC+fSXMohrlRdUOMgXcjDzBiwD1N7ZkIJ8HhbHl0inF3MHZQt1a+9XXjr9BtgtNERHn48FH1+0NNTc9YCt3rrBYd4wxF7HCef7a3axbN8eYZ3r5tm4ERISmsbgcK0szehcCxLJoF9HI5AyTAESIeAQJpaO8V99Q4RDLmvgPgvNAr94jTv9+YSxGLWR+6R/q2r+HQHERq/Xwnz2YQFHF89mE1c/r10WFXzOrpfD9/kcInug0lx1Djxg5j11rNln0/WjuXlxYtbe79+3QMEKMbEKdSBt5IwC5sW7DvjUNlPfJppru1rZRprYxROyZOiqe/eY/1g9HOeXN+Xl7i3MEN7t/NYO2ZHf88WQCuo2cpnCTIz8CByFhZwJ+tLUA/P1OwaasAshFdI3rfpVqdlR7ZnAiQwwjKAMijMYP9hU5ks8X6ftbrB6fcfa8/aACLD/g4r2XYUoo7r2X7YW3EnTDo9YIWdjRr3FoPo9Y1yipELQsLc1pfrxqoe8RHLfhrX75FzzzxiAbdrt72rvfqwBVXKcYUqGTKskqIyJTzGau7Uy+mzYe/txg3GUsokU7rxOkTuunmm/TBD37QDN2nPvUpS2tWyhWL1H/2Z3/2WQMczbJ2di5A324hj5lSIkX9vmsRS57pVTFpfWVFlXw2zEP/Nx/WbKmgL998k5BWwZkJaHGBgD5c1R1//WeaKWeUGrXV2lhSfNjT3Oy0VhjkEUsaKS6eSFsfehJCHE97H7GVrgbxmIEaAGEs6jIOz8hITxhd6xcvFFRmEhvDb6LoOES1AWRwrtxQe7rcQXlzut779V0z4smnnlaL7pNszo6N0ffom+08jcy+2MZ70wEcjjM3MysyeIihtEjbIhNNj/xoaNeCOefW30xbHOS0BNEmQ3pCupkrAKMdkOP4TrQj0sYhNDM3Go372AE061OP1N5MM51yDxmPKHND8NDv9c154NisV71Wt989svZ2SlTZaht8PjhVDJ/y9q2zZ84YoAOwpWKYUd9sNOyWIQPpLXITUxUDZi9FcB44FLDa2Rf8lFDvD212nomxNHmUYcApMmZ8lFZ3B4d7mu9vvejROFTW1bMOQXqXKX2o3YUpdvABvH0wl83ZOrMt58SCe0nEyhWQsVNxu27uPG4B+g/Lum7tZ2sF/glWgOjEjZgToohgPD3nNTcMGDwJDNbVV19t0cad37xNyX5bs9NTuuaGN5si2spGLQhxoDQ47Ku2tqSJUt6iZYzi4uqG5rbv0lqtZdrmn/zUx9Rs1vWhD33IQOPjH/+4RVW0C5HevPzyy21V3BDx0+u1RCipREaNRsuAiRZIAILMFWBnRD5S7gA6wjLFAOhZw/IfFqCv6K7P/qWK6ZHi/YZGHZyXtsqlgqq1ulq9geLJrJIpyE8pJWEr44gD6IOeRqmkgDaP0AByDDKtVOVSWeuRBKvVjmGjR61vY9IcE+xoAYiiaid+eYsTIOhpboDIJVf5+xMHn1Q8IpsBdkSim+8FZ61vfo/jeMsZTlcyljBHzaLqRNxGseIktbodq4Hz4pzRByZtbLkTB3QyADFZapxIlPvG9715PKw7JS4e5HV4jtdHGyGaKwBQE5nC+UA0B3Aj8m7UggKeg91Y9CqWsA4hwA0ngJoO9xbgtry0pKXFJZ06edLOaxeDfup1NRtNcw4MaEsFDWPU/MOEOZs7n0ja9kaui55nHAe2AcydLEjUzYt9G0sdZbmo9Y3zI9OEqA7XDglc6wioVMxZ4tnjfUpi586FUmaoyQeJWI7BPlgH3gPMTREwItIZT8HU+3pC5JOg0LMxW4D+T2CEtw65tQI/rBWgnxWDTRSAwcG4uOoVII6hpZaIMf32t79thutd73qXbdOsrqu5dk7lQkHb9+zTWq2ppbUNVSYmbaBLbNjXVCmnW/7+/2/v3H/trK8zv/b9cs7Z5+obNrGxQ2OCQZNAaCZcUqQhopkobaCjKTFJJ4FOp0lm2pEyP85PI43yL4wUCVXTJqFTQksmQRnVBBJVwilgsEkCGAy28eX43Pb97PsefZ7vd70+oTOSk+L6h+4dOZyz93vey/d993rW5VnPetJ+8bNX7c677rIbDx6yNPPSa02rzM9bsRAmXqnfth+Y1jJitVpi4J2hi6Hydir1VdPGNjDbsWOnpajt0h6Uz1mjiQRm2+YBl6sN6MNVe/F734lgXrep3Ni6mw1xDMh0kHIH0GnthA8gGSe4CP2e2lUtT9Yio0gXwMOpkdpiuSwWNWAnZjfgh2h+zCyIwKQBKwzcCGJAnrL2vnBnZFOaYN10z6ImPPfxndNnNB2PaNL7lwEHr9VyP5xx7SUBZ86zzfTUtAY3AliqG+eyGsXKz6jkSWcCnQCixD78i6FJqGA0FsCoVS6WCzhHHzzDMbgWJ3t5XdsdO/6runyxYOl8KFf6NipHkFKPYi+Ix9DbreuLg1qcyT4cjGwWfkNk3+v9OByFdScdXqvWJECDs8N2nBfXvamSUdYy+YyO704wdXkXtNE9Q/54ekaROufm3CLKldwPshLaPhIBnQPhgK5af9RjVxcCjmoxKNPhIFL+dN4AWQCIdO6Y87NndVh7Pk/a8uIY3qnKlO6bvz8B9PfLsk72M1mBa7ACREwYw639qBhxjBsRCVE14Oqymq48xqlOFXO2NFO0jfV1yf+mUR0bB2AdkBrNpuylo39n6ysXpV+OWMy/uv/TNre0w67f/wE7fWbFKjO084TxqV6vxGjiRHgPswZURAUz77UlFX3u7Lv2vb/+nv3+7z8k6dlao670Kwxj0qClQt5S/d7VjdCHq3bih9+1QXvDhptV1dE3WzUboNMOeGXzlmLmQr4oxj5jEIfdjibXgR7DTDqA3zgQl8RXkfgMWJ+TseZ3RXEe5UYwJwIEzNECZ32o7wIQ/Mz6UCNln9w73uN+AgqAE4BABqHJyNY4uAOQZDuP8vnZa8PcdyfJeZ88UXC33VWZQNE4dW9lSAbWI/0e1cnU+tgLaW3AHNBzECVCdzEcT/s6I5so07k5HNOFq7zGDKDny0XrDXpaH2f363j9wPbHMaqub+ibRXnClePYHxP8KigQDoPcKtG8yL2pIBLD88g5L1+4qL/nGUV/ne8H8siQl+cW50Lbsbf74ay40xXJfM5SZxvPkPhwlURzAFo0bXjxH+upDMRgoNGrXn6h0goXIhAOifKDEyg99nRGGR0nKPNzuVRWPzv/iNC9S8CfKVT5IPD5vZ8A+jUwwpNDTlbg/VoBIhmiBgwExgZj5FEDRgKCo9f9tqp88VltfcUqpYwAp9kZWL48Y7nSdCD1QNgcD+zPvvk/bLqUt4NxzOOdn7xXfdnbdu62U++ctbm5GcnMKp3IRC20tdGqjml/Txl79sAZ3Q7of//8T+13f+d3bceuXbaytiodcAC91WpaLpO2QsquLqCP1uxn/+dJgfm4W7ftc2XrtOvqtQfQ+xBZUznLF0oSzAHQe+0WeWjL5jJWa7c1YIN1V584w2cGpID7WnelTYlmUcnTAKVQLfASRLW2Ye3496TUfYa5p3adgc4+cJIUMSYRe9ZOnT4t3QCPiAEHL7M4sDoRDtD0Oi8/F3KQHZt6XmhVBGxIE0v6tFiw+YUF1aG5BqaiCVRwVBjoEiVkx+lUQjrj+ePlx3AHgkwRa+FEWz9HnLfSdNk6/a5SzJy3AJGdSMRnZIsLCwJ0RbFRVdC7IjqbXY2Pdf10InHPdJA6Z41PvvGGdTYpocwkdWYcLX1Pti1ZebpkKcYLR80AdyTUMUBUDElxdJmBlDDYKTuMRvquCNQpw8RuB87PHSTuI51FfCfIlhFNu6OzuLhktVpdWRepw2VzVqtWE+eDnwF5B3R+TqL7WA7h7/37ptbBCcv9/TKtk/1MVuCffgWoZ7qEpxsKjB/CP7Qb4tFjLBAjAcRdghSj+vT3n7I7PnLIDh262QaWkczpCKXDTNaKGJ52w86eesPePc3s6JHdc88nbXZhyWrNjl3aaIhdXSrmbR0gppOjWExITxg1FwjB4EhBzBXCYqRFbXT7wpLU7GrUq4nKp8oaVwmgTwPuo+FVB/TjT/+VCHHU0CtFptG1kpR7tdnWNEIAnSlyAHp/sy1iXLFUsEvr66ojqy5MG1Kvr7Qp10yKGEAgVeoiKk4oc5Y30TnkJo+snV0uIl2lkuh5s55E7CJoMcmsWpV4D7oB01LnCzKv3Ff2BcB7Rwr33dPw3v4lYlw6o8EuZHFQRSMzQ0oY3XIAfXFpKdxD6vQ4N72eaug4kYCdxniOUSac1/3ld3ci+N07H8gQeSnIuxy4Dpy3XDGfALozwDkehDB4CBzT5VTdOWKtcQwRKwqOkul8OCbvU+9mzXnv2EsvCXhxOOE38JIeOw4YrZHFnJWmcNZinzhlljgRTWn5bFZqdDho3FMn9OFEKOsSdelJuW/9nTII76mssqV/nyzI5WxEaEEWAx953Fw+kPuiZgAZh9WV1UiIoxQRpq5xP7lGHIC11fVEOlkZjgmg/9Mb4ckRJyvwfq0A0ZLXSp1sc/LkSfvhD39oN954o919991JHRVD4e0uzz77rH3rz//M/vt/+68a1sMQEoBao0LHptasXrtpg27DDuy9Xi1rCJi8dvKU7dyz17pR1vj82bNK2bqwio+xBJDEuO90kkt1IpjXg2FMp4aMwKxbg1HBhbwAnZYn5IrL6KS3mlcd0F/4m2/ZXJm56x2zXlOkuJlpdBbqIsX1h8zFpp++pI4AepfRjZqaLludVql0kPUktoRJLTGRUkkRaa/bEyBCdoKFLWMeB46EPvS+arge+bmsqms+uFQshtxlP3kPIZZt27arVdFBVPXnKGTDzwCTA5iDlEdzIZItWrPeDDPTKZnoXIaSO6U2TuTPfSXVzcxwImAHdK5BjPTxKEzTixEuYElU6hMauQ5XsFPkGjMW6lMv5G2z17EU4+vMEsIZ8fJUKQx4Wb54UbrnanuL89rZJ7+3W5siw4mPAGEslQoysXHiHOt14dx5gSoROu1qOF1kJEL7GyUGeANhLK3S9J3Qsif1tUhI5D0frpIIvPQu80X07Fu4t54uJ8uhwTSZjERpvNWX7bwVcH19Q7wM7q2IoumMnBjWLzhcabtwPmRIeH7kGEZeA9vls7QFpnWe3AuuaQLo75dlnexnsgLXYAUgNHnajy81M8nRqUZ//7777pOx53eMiIMDkR8RfHV9xfZ9YJf6fc9dWrPCVMVm5hdtbW1D6e5samhZBoeOBjbmn0rKJUvlS9bqj6zVbEv8Zfu2bYmSIPVBQIk0ojOdZbwxtFsYvLxXgsDV7SpNDWO+tdlWHZ2UO0p2rUbdZkvFqw7osNx3zJetkOpZu3rJxsOupq2trK5JVKbDuLUUdcqclPZataoi9JnKtKWyWWsRqcYUe0ivDwQQsNybSH8CQKSAo5KcVL3iKNFmi8xESNsCrNwbXoCRS3t6qxcGG0eJz7h/e/ZcrwjdX9xr7jPrDqDSi+31dp4NInzuA8fgWMyqf/fMu6rRw2z3lDtTFJtkIaKgDPcHQPeUOxG6Jp3V68pOAJC8uKecH8fh2JwHLydCblWJUxSaMru0tmJTlTCLnLXjPMlwANFsD1iRhWJfrKNH/hyr2YAXEJjh7iRSP2e96GPnH+t/3c5d9oHrr1fJQsNyZira1+xsxfqjvhWKgWWutrpOSNsrYzII7HempRHtq4QSVfi8J57In3WnVOHRuljrOFQR0Fej6JL4I0xxQ7BmdtZIuZ869bZ+do4FWR3Og/PE+eiiGYLaHfyIUZDy9ucnm87a9NSMVTdqWm/u+QTQr4ERnhxysgJXugKeosRIYFDo+SXy27lzwV599Q3buX1HQqphWwyitzBhcDFAImZtkSLlPb3GA0uNwnAdUu59zHa2oD50dN9HvU0bdVs2VSD6ZKuUrVNz3bHb1uoty+WQzmzY0vyCjAkGC8NExAboOOPaU7EuYcpnGGhq7+jE79m9y069c8Z27NppaxvrtrC4YG+99abtuW5XJMUN7WuPfklta08/+V0TTNDq5fPQ/zHCMqM1O/a/H7dium+1lXdtOk+NmBQuvcUZ9aDni9PW7Q0k3kOEvjQ3a/OVGY1HR4iH3mLWN6TXw6AUCZSMEKEpK32sVqTNzVB3jQIjEm7q9xJAB4wBWu6zWqzabemuu1Y391GXHgmGyOtyEgA0xyZD42vtnQ6cC/fbsyOAtxMoiRBbjZY6FD508KC4ACi7EVE22i0powmsALjBUCBOqpk6OmDHNW3ftVPnubXW79kGroHz8u4Gju1OntLDOI2k3Hudy+xx6vdMalOrf19lC5QQcWYAZ9aGV+jbzwrUHYC9zEHqWg7M+rqADsDne+IcEjxT1aYHrN9YpE5fNwhw3lapKDift1/87Oe2prHAlaTfn7o6z3GYKU/bZchEsQ4S6OEcR6HsoIlt8TuIE3O5hdNs9+49Am99f7I5sekvt7EN1QnCABscCkiMnJtKHf2+InQAnUwF92BSQ79SqzrZbrIC12gF+PIT8RL5OIscZbdqtWYLC7NW22gkkRwGDRB34hlGzSNjT3cmLFyl+My67VoE9KwAfZxGvQoi0NBs2LPpQsaG3ba1W01F/9TZuwOzVm9os7NzVpDQium4OBIcE8Pn08O8fotBczIX25w6dcrWVlZs/759Ahyi3NX1Nbv7k/fY59uCYAAAG8BJREFUpoRWaEEaWQYt99HVBfSXv/+X6kNvrl8QoGfTI+v3OpJzZmwqco6jMbXPgQCdtrUcafZM2kqVGaWouX5Flum0mMmhxpkVIUtEucjEBo6IuvgdAZ2N6oYAjRf32CeMecuXRFpiPTyk6IPqWGB7w6yfkiKb2PWRlMj6OpCTfZFYSmS/O/Dy9416QxPbeL6279ih0gF1dAhy7S5CM8PAuej3rdNqC9CJgLeS4uaXFnU+SolHVr+EUOJz690VbAOY8wxI5Y30ezZjtWZddXS2Zw0VZcaUu4h+3a6kXTlHAN0V8IKTkLUWktpb0u0cj7Vne1rWUKEjZU2rGv9NZG3VCdKz6Qrfq6Dixpqg6Mc90FrHfnSmwXFOLtyjWj0qbzGTonsRp8qRaeC8WTsidK6J9LtnMCDFedkBYRnun8sz89wA6N63rxs85nnpBGGfbJBNxgFgXZjuWWF8N2WgqBY3idCvkaGeHHayAleyAh6hY+yJNiAwMTTniSeesI997GP2sdtuT+aQY1A1SyDW2fiZ97zn2ZnT3sdLr/l0ORdY8OmCDcYZG8RYPI1Yio2s06za/r17bPXSsshX55fXRJwrVeYFTOPupurJGDEiTKRJPcr04zkDn89hTWO0qfOTSrzl5lvUd3767Fk79srL9gdf+ndSGNNIykHfcuPRVQd0IvTZUtra1WWbKSCeMrDOZiuMS01nkxo6NWcyCs3qhvU71DhTliuVxFzG+HK91DlJlfI7YK42s6mpEFVT0451dNZ8plKxjVoAdEDQW/o8gmMb7rlEVWKrGu9xnKC61rf5uQXt27MyvE+JxaNmTwn73zlhLnQdDJT2ZXAJ5zI7P6drof8cQIcoJ2CmzFBvCDgEeLD9I2DnS8WkVcsjcwcvjuEDXlx3nGeDf1KxKwRCHDV0nklS9eqSYJhQ5AbASdAQlU5H58Ea8dJaZ7KSDQ5pC0vmorsTgogM0S2A6KQ9UuWAvkb6otRXZtRpUFRUlJzJJjK6cDtE9IR4yDCqUknnJwldsjcxBc+5O6Czb6neUQfvdpT2B9xZR/Xnl8I8dJwA1h9A5zO+58iDc+0JaQ4N91JZmR7ex3HBQeCZEKBn4TeUf0m0aQLoV2JVJ9tMVuAarcDWuhyGhLQhYPiDH/zADh06JEBXTc1FQGJ05Gl1/2xrZI7xkLBHNm3VVXp0UzbKMPO7QMU86KmnU1bIpqzbrNmubYv26olXbNd1u4PQSr5ks4sLdv7cii3OlGzcDxECBvno0aN24MABO3jwoECGtCSgIqJYuSzWNPXfF154Qef9od84KDb1i8eO2Uatah//xL+0gzcdVCvXwtxsZLlfxQi9f8le/P5fWqWYSgA9kxoK0KWhks6qN39MVRdSErXffk+Ajnxuq9PRAA+f400khfElVUofMesMGEvju72p1CkGm21IbQ9tZO1OW+/5fXHyopPcPNXOMQBCXoAPsqcw75UVKJeTz1hr/pbULUDKZ+zbh5d4Tdun4Z2/cEFa6gtLi0qDU/+lt55IXcxzUsbdIHVKdA7AetsaKnk+WhWQdZATma7EaNegjMY/roNtAXSAD3BL5TLWbDf17HBNEkmKim0SrkGCVgIsnZB2jp0DSrkrYg3lDqXwGUcdiXesp9rYxqb5AjyHpN45H86fZ5LhWDMV1jO0yHkPO9eg4TORB9JutuQseISu+zEKpEN3uMlssN5OBqVToIMoEqTAXk8OCPulhh6cKfT/mYa3M4necQa5Xo/YuRa4F0FUJuhsYwMAdXUcSG62lPAH2NEE0K+RoZ4cdrICV7ICDsQYJBm7qJYl0Q3U4ag1RuES39bZtk5KwrjzcuIQ20ukZLNl2+YrIhZJWCZfUpQO2xnecSmXtlLW7MTLL9qzzxyxBx/8Pbv+hgO2Wm1YujClyW2VQlYEMU/3vvzyy2LXMw3MRVAgIxG5c15kFTDuOCX0yB89+vd21z33WLVeVw0dUPnwzR+2d989azu2LUWluKsI6KM1e/GpbyvlXl89pwg9lxlLWIbSA4CeyZWs2dq0jY2q5TMZ2zY/Z6nR0Gqky2nxiulutYyhRpaPc63jZ0R3EKsAWkDDRUKYFV6embJGKzCUvceYbVx7HUBwwRbuoae2VUseEan2lengbwANPnfVNrb33nMHdAd7ZQNyefECiCD3XH+9wJw6uiaojYZK5YvcWCxaQbyKoBJHrOiOCSx3OB0cx3kT/pyF8dChPMB/Hag06KVcFqA3N1vWGwbGOM+p1gAhIkb5Sg+B6YAMlApSqAAxQCYHCOW+TFZtdmwnUOZZjvV9pcazWTvxynGd257du4M+fJJaL1k6wzz2MGYVR4OSAs6Fvm+k6qenJT2riR2pVDIABmKgl1FUu6b8Eh0ukT8joOvv2239nVoS06HtMGQzRupUcH4LDok022ObG45NvcZQpMCyd/0C75RgH0j1BhJpyFxMAP1KrOpkm8kKXKMVwBDzwsAolUcdM0pOks7DsHgKkvdFNospRmfPSiQjRu4YfQCWtP3K8gX7g8//W/XzdkcpyxaZ+x2iHkhhhUzKStmxnX7rpL3y8kt211132/TcgrW7Q8uWqFUWrdfcsM1GIGNhLAFp1/QmNehlAMh8OBEPPPCA0vOkLmkLe/7oC3bo1lttYWkpGMWofEVd87JS3NUFdGrokOKql84K0LeS4rLFsmXzZVvfqGkkLMz8fXt2y4m5tHxRGvRSVotRGMIkAIH3SovBj7Rq3IbPVHOlfjpVtkK5aPVWQ3/P+imaj7Vwl5Hdqrzmjp1U5RaWlAkAaFhPngd+Zv2du8A8dJ4LjwpFqErmpjMQB2DMqYZerddESiT9jpwtrWxiyk9N2VRMs+OYuJa7gCiTlt4BgIWj5vVnQAdA9+cWsObYoV0sTktD5rfdtJm5iq7bywKqCdM+Roqf6Y6DYdhPnF7G867oOJe3fCGoxymThcAL7WKdkFWQQ9Pr2fFXjgsUcTRJtbtDxZS1Zqtu9XpNjgTXgbPCsyr1tgjQfk95j8+4loW5+USq11Pp7IO1lnPTbivlznUxDc0nramTIGbTyJAwmMVbFQF0ng/PoHDt8Bw4d85ZSoNxGp+yJqjQbZF+lUM/6UO/RpZ6ctjJClzBCmDoMSBu8DxKw7goIktnEqB3ERkMK59j9L0XGSOB4fEoQynOetU+cvNNmmbVGZra1lCB66HbjeRqxmzUaVkuPbaV5Yua6tUbjm3Hnr02oMI+HNhsMW3Hj71gx48fT1LqGBrODQN55swZu+WWW5Ko5Pbbb9d5kHZvNFv2kdvuMMKkmdlZgYmixFbTKpUZ61PHTaeueg39pe99JwF0tNwBdJTinOWOsEy90bJms2Uz5bLt2rak4Swrl5ZF5iMaw/GSkAvgExX7iDQBaSL2YJCH+lkiO0TvSNtmkY4NDGUJhkQCnYMfThBA4X3S6jVOpbTfmakwwc3rv96+6OInDu6eoeHZ4TgJ43psVipP6fwpGzRaTbUOhlIAQ0QD2ZEMAG1rioLRME8Be2HeOhKxkCV9lj1RLsfjd9Lq3irngA7Ycf/1LGbSNkyNbWZ2Jnm++Zy1om7NtUIS42eeZwAOZ8V77AF09PbDyN2MnCjOS9+Z0VjnfeH8eWWHAMMd27frnHAMgtjRwPI51i/U5tUtEOvU7IPtlP1ieqERyW+qZMTfzs6EzgJfa1LpnhHhvJU1cNGduOYiOsZZ8ZwrUsLU0FmrkIFgJkDItqguLyclrLW08+mc8CmDIjkOLFuExEoyKbD/U4f/6I/HR577iR3+8h/aAw9/0TY6fRtmmJ8dUgxpG6puhFKUUgJhDpPYn9xwPvfhoVdgnyabTFZgsgL/YAW2jr/95Q+9DooEJpG1q70xOe2GvfsUoWMEvMec7VGFI1ImQr/hhhtkBLxtydPy+q+NbdAJkRXM9cr8opVnKjZgwhM9uOmxnX37LTt18g1bvnheNfQd1+22D9xwwN4+c9661FkzI3v7zTdkuJni5oQ3Uref+MQn7Pnnn7ebbrrJTr75pgzgbbfdpveVXaBFKFewtWpN6V2Uw+iBLhRgbWetvrFhcxqf+p4IHdtFavL9aFsbrtpP//ovrJQZKkIvZ0eWT5O+7hBKWaPVtU5/aL0BNemCLc7O2nSpaP3NllLuKZjWURkO8MHo1ms12c75uTndTGcnA+hq24ozs9PMfc+kZfy5FMBBU/IAAE1hC3KiPvZWanxx6lcQPtm0xfnFUFONg1i8VdDBxglYnE8AkdBzDVANkKgdjmxtfd1m52YVkXM+CMoA7GQeADnOF3EXF5YBWAGaIWWHet327t0rwOU5QoeAl0frPBeeIneRIZ//jcgKKnlcK+fEuXl9nbUi++C9+9SzIYhBCvUad65QsHPnz6sSQI3bswMizKFol8/ba6+9ZputttZRkW8upygdB6nZqNtUuRRQbYsOu5P7VFNHlW99I9TjIcGlAl+B9+vVmr5jpNHlZOCIUK4C6KfKUW+/kYAt66m0e9LeVtA1cZ2uNeDPRyO2LZLhwQnEYWQtPBvBuUDqS+egr4auggDoj351fOS55+zwo4/ag4cftlp/YIMMRBCE5tOaxqP6QdQhRkiAf8PY+xk+m9joyQpMVuBXXwG8Zr48l79A7/0uYZQwikzuwkhiLFB5u2HfPivm8nb+9Bm74/bbFY0TtaEgRjr91VdfFXjyj3Sss40leFKp2I9//GMR0z79rz+tyOzCxWX77d/+tOrG3uvOJLDT77ytGdhPPvmk0uWwoL/9ncftwzffYsdeetHuu/e37O9+8hPb/8EDAunPfOYz9jdPPWU7r9slY49DcfHSsshZRIGQ5fbesE+GtbXZEaATKmh2dlxAGVgMMOxfpF9tZP/x0S9rHvrTTz4R5qGTUiX9+I+dhz5ct59+939KIS5vPStlBra+ekGStqiwnVtetc3uwCpzC4qgSD0XsxlbuXhORn4wGtn0TEX3BmPNfaC9iiiNa+c9IkTWn/Q3ynEYZh+44u1aa2urmj7GyFm1jW22BHQY+nK5ZN1eV6lbWhZJkXsUih47bG5vVeM4ZHMcyJ0c6alazsvLNjhU0qdPpZLuCNLtxOYuISsHI5LOiHo9uvXOCZwJQCZMD2OoTiCKucSwT4dzIPP6ObdaIilD1NVCSWgroU5qcEgQF4tyZFlrb99zEh6OiOa302ufCuJFnJcr8QHqZELIEhFZg1WUPxBCCuUotOnHaj/0CJu58IqWc1mR85Be5ZpxCiAG8n0kW8GL/njPRuCcAOI8w4jyUIqAI0HHARkP7jfXl5S/Yg2djIdfG44Ga8eacj8hJ7I9+1GXBFmDeI3OlXDHz0l9qS88+p8E6J9/5Ev24Be+YNVe1wbpjA0V6mcDoAPu8cvG7NURU4aYwUo9gM/4YfKarMBkBX6lFeC7JGZThDL/FvkAD3amCVfjsS0uhFnTJ44ft2eeecYefeQRmyqU7M8fe8x2bttmH/3oRwWoRDC0htHnjVIckToGCgMAuGOoaVPCaPzVE0/YH3/tq/bOmdP6HHY6BsilOp2pDig89thjduedd9oHP/hBgTupT6LRM++8IzDbf+CAjA0pdQAc1jR9uNu2b5dASa1eUwSI0YLIoyir17dMoais39YXgE5WEEAnOs+PR/a1P7xKgN5Zthe+/7+skOpb3roC9OrasuWyacvk8tbu9hWdT1fmFdGmSe+mzOrr9DenpBRHdoF19SiTLAUARsmB931qGg4XaxVAuqz7OleZ0+8NFPKyWdu2Y7v2RysbvgqELTIWsKgx8NMzU3palF63lBVzRdWMOaYi01i/d+4F/3VA9sgzSdmjmFYMTHT+XiSrCDxe62afvFxsxR0DT9s7YPukOf87FxnyMoADtoOyt5HlstT3LxM2OV8n1XEs9u9r65kmP5YEisrlpH7OeSplTxdBbB+k1Y1nXSRDHMjIMcCplf675p6P9WwCY/wtkTaZCpwJ+ALcpyZte52ulQtFzYbnOgF6GPik0Wn1A8SZI0+HQCafExATaU/NhOl4Yu33IZymLssBD0ciTHqngoRjuqHdkfvtUrHsH9Z8so9IEHQyXBKhPwyg//g5e/iRL9sDDz8sQO8D6Dwu6ZylcIQngP4rGerJxpMVuJIV+P8BulJn/B9Sq1FqksgA3eojR47YT48etW984xuKFP7Ln/yp0s/MOCcq/9SnPmVvvPGGAP3+++9XJI4xJUL5+te/LkDBIUC//duPf8ce+De/p/5vovrPfvaz9tRTT9lDDz1kjz/+uD344IOh5pjL2Te/+U2plt17772SlcVJOPThm+3V4ydUm5xfXFCqFiNYielbjA9Rp0hj1BTjsAqMpwRCEO/AXl5jQD/xt09ZMT3QtDXIcZvNqmqrlB37I1wuavwL6nnub4a+eyauTU+VLZ3LqUwgAxxrn54+JX3sE9LcoEMyAwxVbx8ObfvSdq0vJECAFhDAeDNSNJvNaLQqfdIAOlKs6McTqavFi+lbuWLCfvYoLTHucT47AOl1eD5LdAhyeWUXOK6z33E62AYgFZM+dkds7ZH3ITDOWmcbnhOO4fv2aJ39uqiRk8FcApjPIKZxfd6yl5C+YhuZq805S5/fyUCwtop2Y1mCM2VdOW/pL2RChK1+7ajPQLTN70Tnuk6yApJ47Ws/CN3IiVb2J+jzi80+GCi9jlreHLXz2D6meemDYRgygxOGkEyrGUbPlksCcu6V5r5HfXnWh31CNFS0TyfF4DJpleP75DYHdLI+ZGVwkHm2cE54sQbuKHnGJPWFf/8n47999lk7/MiX7cGHH7YNFIIyKDiTcs9aepT6fwN6OpAmJhH6lZjuyTaTFfiHKwCg44OTdt+aak8i9TEpwkKi1c6XH6A+duyY3XXnnXbp4rKd/MUvrLfZUeT8yiuvCNj5nLQ5tWrSjYDJ66+/bl/5yleUykOUhs+O/OgZ+xe3fdRefOklRe2fP3zYnjlyxL7y1a/at7/1Lfvc5z6n9Dzpzx/96EcySr/58Y8r6ieFfsuhQ7Z6acV2wqTOZWUPiEaZ/4zxEcBRi89lZZASY5kK7VcAVKfbv7aAPly3N5/9gaUHbSnFEaUPe7Rq5W0wGluj3bFxKmuz8wz06NkI5nUuq5noFQx2v68aNIaW6wVQvAsB4MBRcg1zn6XtrWcARTEfWriok/MCBAB09N0ZHsL7/CNqYw3LU4FnwL6QOLVhqNE7oc5Z1n4+3srGMwDgco4AaQDetHq5cS5c+MQVCbm/ACb331PhHgFzbCdeOrMb0HGGvkfz3qrmaWI5qnFanCJh6fgjtRpauUJdOAwQ8gyAiyNxjqytKxF6LZ0UOecp0thwGARoUFaL8+gp7eBscL5nz5xVxsudVNa/jHAM8+0R9inktRakDABVzgcRHbarbVQ1E352ekaONGtItI9QDU4YgE50zj86BEi/sz+iffbFfUg4BJQ6CgXV4emJl5RujN7VOeCtbVHvXlkTSgnjUCv39kfvYvH7o26GL/7RnwrQSbkToQvQU0ExCkDPkCBQWj0YpCTljpsyAfQJTk1W4NdegQDosY7Of+KekgR01MzGCGFoGc2JZ3/ixAkJuFx495zdf999St8hngGI33rrrfbzn/9cUQltOgD5vn37RJQDxDHsROiAzLkL5+2237zDXnv9dfWN4/Fj0DAQGOr9+/cnwzAwpPwj1c5nmuEMeUpSnUytyod2qCiaQU3SoxKAO5MNJFoMpwwwnBxS1kirXssIfbhubz33tI27DWusndfEtd5mQ+NTNxmbOSaLkBKgI9WZQ/0sn9PEtWIhL2GZaq2WkK5YF4+evI0PAPe2LheaUT11MND40q2ALrU2NPnVyta16ekgUYrGOmvLQBgiNwACstSgG1rguG8YeK8vB2nYcaLbLoZ1bF/k/IIE7JTV6o1kdKifG9uSpubvXRwmkPOGiUqdM7O9pY7nAuBJeqpj1M8z4GlhJ3R5XR/ngiwH5C5Pp3uWwdssXZLViXX8zjXiQCjLE1vYxAiPLV0AJyQ+MiBzcU0oJQHotKKJ6Bc7DUqSl+1oTcvToW2QDJKD51xlVvdpfXXN2o2m5RmyQ907suBxsiUWQ1YFIiNdGajB4eBSks5klCr3dkHWnYFKRPco2FGHV9dAlPVVyWAY58IjGDQ9Fdr5cMAyod0PR8hJkKy/O0lyigTosYb+wOHDAnSl3EWKy1qa/20BdOrno3SooycR+nu+kL+2hZv84WQF/lmtQPgOyVuODvPWajJvazAGghuFgq2trgl4USBjPCpA/vE77rA9e3YrwgZAMKznzp2TIcaQEqHzNz58YvfuXbYRpzNJlKKQt+VLlxKddUAB8BeBK45xdGDAmGLIfSIYbG6cAKJyDAvRCMcnvU/U4kZYtzSS18QaiKAeas7IpF7DGvpw3U48/YRlRx0bdWqhfW1t2TbbTc1o375rt3V6Q5uaIb05tkImY4Vsxhob6wRS1o1OjJT3KIv4WFGi7zgjnssnqwFIsr4eyYbabFP3CvBmnSldEO1V6wzsaAjQATx6xDHqC4vzkuBlW0hjJSbfNVuJChtg56ltn4fuALC1fY1nA0Ic09o8nQ3IuZY8gKEhIxHIJWYSyXECwzhsREzwyI3gb51/wTbeOun1fBeZ2dpCyRpyfQ7kHsVvZZ3zPLE/P0/nAKj9LY7oBdD5nX1zHNTdaH/z0b5kSki5X7drVzJrgL8ZS42uK0Dm+6DWNQYaRaIeYMt2ROjd9mYQ2BmGtjJN0UsHISYyUUTmfJ8AcxHHxxAmZ/S5t4+qSyUfNOohTwLoiPV4Kx/OCCRVfecZwbu0GNLs7bZKAjxTPqyH52YruVJO8hf/w39WhP4QEfoWQB8oYshaNpX5ZUCPYA4pziP093rY/6xs8uRiJyvwa69AIJY6pvtutqbcMRpi7iI2UgsDUCTMUq9L7/y111+zXdft1HvBSIfomRcRNcDsxth1wTEEpCCJcnLFgoAYwIFhTSTD9C1qvxgOANprwh5pegsQRgqSG8dRFBHFUQB9ohav7yXLs6U16PK1YtGvIaD3Vuz5J/9CgF7ODiUBe+nCWavXNqzebNn+Gz9k7U7fiuUZqbJBimMwS21tVYBuqPdNT+tyHKhYS5wcwJv1Zx0gKrKeSPcClBhu7i2AHtLcIeoKyl85abwD6MUi07v4vWr1RsOWti1KBCZE+ENbmF1IAJ39cg4cj+cAY88959l5b6TMe6Tc6eXmMykHRrU6rsX34Up1HuHL5sf0OD97jZtr5blyRTQAH0Dn+n1SoAuoXJaeTav10SP05JnY8pywX/WRj0YCW3cy+R54Kjow/kcCfF7qA4/iMji9rBUOL90AB/bv13eFdSHl3et0jG4O1hzuB84WyEaUzBrhGLBv/psajW2+MquUu2YmSK1vLAAG0EmzE53Tw88/ylBkW4is3UHRNLZsLgy8gUNQCFrxvM/18Iwsr1zS9guLi0nmi1o8gM5aernD9fs9Xc+a/18o6ywOyrIVR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7" y="1335110"/>
            <a:ext cx="8607425" cy="518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2249489" y="76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1771,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(nay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Khê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Lai).</a:t>
            </a:r>
          </a:p>
        </p:txBody>
      </p:sp>
    </p:spTree>
    <p:extLst>
      <p:ext uri="{BB962C8B-B14F-4D97-AF65-F5344CB8AC3E}">
        <p14:creationId xmlns:p14="http://schemas.microsoft.com/office/powerpoint/2010/main" val="9390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fQAAAF3CAYAAABT8rn8AAAgAElEQVR4Xuy9B7hkVZU2/J5YuerWjZ0zOSfDgJjGPGYxEE2Ao585C346/o4jOOqozCiICJhQRERAZ9RRwUFlQHJums63+6a6latO/p937bNvX5BusHvmafGjeIq6XXXC3vvsvd8V3rWWcfKZr0umpibx1re+BWv2WYk4DhHFPmzbRBh5MAwASPi/9MUv1DsybPTg4IGH1uOQgw+C3+sgY1tIIh82EsSRD8QRXMdBkiQIwxCW48A0LczUZrFpYgJLDjgQsB2YYYTE81EwbZQzWdhRDK/dQcax5b6xkcg74qep/k4MIInmt21eMx/Hn0YCOIYBgxeCgdgwEcOUzwQGEpjYtHkr+r6PI444Avfdfz/Gxsbgui62bt2KpQtG4UQe6rUJ5ItZ5Ip5PLR5A5auWIntU7PIF6r44x/vxpLFK7F44RI06rNYMDaEXqcB32sjCn1ESYxisYh6fRYDAxVks1nMzMwgn8/BsixYlo1ms4VyuYJ+vw/XyWBqahrDwyMwTRNGHKNWq6FcLss5MzPTsG0b+Xxevi+WCunz4zjNH6tHjps86D95xpZpo9PpyPMbHR2VexcKRTQaDeRyubTtdcRxjEKhIPfkGHmeJ9/xPL4Nw0CpVJLz+P3w8DCuu+7XqAyUsGHDeiQJcNxxx0m76/UGBqtD6Ha70q/Z2Vm5J8fC9wN5Vry+bQGOq+ZnbFjy7NTcBMwkhpXEsPmtaSIIY4SGg8QpoRUYQLaE6oLliIwCYjg7nS1s985eMmsSfcdHP4p939lLfjE5z/7ffenxkSWoZ1+SwEzfdhIh75g4/8v/gk1r78elF5yPnGkAYQDLMGG5MgF289UFvG247TdXo5Qx0G/NIPGaMGMfg9UK+p6PUnUYfpSg7wUIghC2YcC1LCD0EXg97kzI5nLw/RCeH8B1M4iiGJ1uH3ECBEEAJ+PAMLj/qb+5TsPIR7fVwmC+iIxlyZqIokjWfCaTkTXD9c710Gq11Np3XfmN12w2m+j0uiiUSzBMU9Y83zxf9ss4lje/41rhm9fUx/Bv3m9oaAi+78vfhmHKWx/nOK7s2bbtIImBft9Du92WY7PZHPL5AjzPR6VSQa/HsVCvOEmkHdsnJ5DJZqW9lmMjXyjI9+wP9wG/15exzGZc2Q/YP/aL13ccRz65F/JvrkO2i+dzTHgsv4vDSPrJv/nmvdgf/s1jeC7PYb95HPcyjgXHscD9qNWBm83Kvsv9pt1syZ7GfSfwfdl7ivkCbMuSc9lPAwYcW+HSwFAVQeCjVCzK/SYmJjA1NSXt4pS2THPumdqWjV63K31n33g891A+W7aNbWX7+W+2Z2BgQL7nGPCT/ebxbDuPmZqcBK/pe570WcaBgD45OYHTT38rVq9ZIYAeJ8HjBvR2ZGLDlq1YMDaKYi4D2wDi0IPDTwK7qTrPm7Gxpm3LpG93upio1zHZ6WHRsmUYqQ4i6vYQdLooWA5ylg0jikBoVVu2AnEN5gLo6ofdfnEz5mMhoAuAp4CecKLInU04bgbX/fa3OOaYp2BwaGhuwlWrVcxOTgD9DkaHquj0WihVS2j1Ouj5PmBzUTowrTzWPbhRAL1UzCOfczAzsw2FvIN8LgtKJb1eH+VKSa6tQKyEfr8nk4eLKZPJYrY2i4ULF8mxFIi63R4GqwMI08nLiWdZJkZGhucm3qJFizBTm94jQGf7OPE0QBO+uJD1xrN9+3ZZPFwwXAicqHzWXLT8N4/jZOOL/aNQwMl43XXX4eqrf4IVK5bhGccfh3322RejI6MiEHDhLlu2HOvWrZMJnMvl5RxuKBwLCga8X7fTQhh11SayE0A341AA3fNDBLARGDnM9iKEdg6V0aXoh+4uAX1Xk+vxAPquzhcRi0Lpbs/gv54THw3QLQIQYhRcG18/70sYX78O373oGyg6tghrlmkBJoW43XwlXSCZwW0/vwIZIwD8Nuy4h8jvIJfLoNPtoTgwBMN2EXOPiCGATqXFiAIEXh+WbcB2HHQ6XK99ZHN5WZ+cb+rTR8hjA0/2sFw+i0w2gyD04HU6cGIgayvAInjyUwMY/63BlutIgxj3CIKLHwYYHhsFtS4l/Fty/nxA57FaaNLrVIM614VpGvPuQYFA7dV8sf08Jo6pnFEg2QGePI5vyqsEHgG69N4h923TxMTUpAgb/Dubzwm4c3/Q+xwlHu7xtmXKNdg/9ov359/EC+47HAP2jXuBCOcUECgIZLMi1PGaHCt+cp/g8TyO1+B+w2vosdU4JOBnWSiUKoJJHBPuWfXarAAmr91P+5TP5gScOZYynnEiQM1xHR4bge97yGWzck/uwzyG7Yqlb+qZ8Po8r9vpiFDEY9kfvS+yzbyvfva8P/fP6elpaTv/zXP08xTw9334ni/3YVtkfmhAf6SG7jjW49LQW6GBqdk6vH4Pa1YuRxIGAuhZ20IUegLo7BRvKJKTSKBZRHGClufh3g2bUK4OYmx4GJVCEXE/negwUMhmEQeBDGZC9E1BnX/LJig76s41qMda5qJdcVKJNq60dH7GlAZTQGfbbvjd70WSHVuwUCYMJ86CBQswNT6OlQsWoVGbgR/2UWvWsHj5EsSmgZ4fIZsrodeP8Mc/3o7Vq1Yjl3VgIEAU9ZDJGmg3moh87ugm1qxZjY0bN8hDXrNmDdatexAUGjjJRkZGMDExKePGh7tgwUJsG9+Gbdu2IZfNYMmSxTK+rVZTQF1LqQKoNjc8rZ3/+Rq6banNhv3WFgNq0FzAbNuBBx4kv3Mh8t+yyCy1EWgtg21evHixSK5Ky5/CvffeK/1qNhsYHBzEvvvuI2DOyb5kyRJZ1FyInNCrV6/GzExNJjsn/SQlU9tG4FMQUotiVxq6CBVBJIDuJRnMdAJ4hovS8GIESW6XgK43t0ebS48H0DkOO3vxadBC8/8yoOvx2ZmGjsATQL/wX7+MiU0b8P1LLkYlmxFApza5J+sfKaBf9/0L4cJHJWuhnDcR9Frg/tcjEMCCmy3Adiigc7+g1QegoEgLm+2qvW22TmG8h2KxhEw2hyQmyNqimTaaDfT6HdiipRKUDPihp/Y2L0SGyothyL6itVDRPlONUoO81lq5FgWgLBOVwSoIoDyXbwXESivkW5QoWvLmAT2PUaCuQI/KA69HjZzKFu/Lf7O/PJdWscAPpT9c3zyXVghaLPgdNXS9P/Dafc+T86ZmpmVuU7MslIoi+BCQuE/w+i6FhyBAHIWy74mQ3lUCurYssA/cW9h37sH8t7by0SJYyOXlWuwn39yXiDM8n21l27SFg9fgd+wf2+sFAcoDgyIU6vt12x05RjR2LVzQgmwoqyCvTWAWTEoSZAs50dAJ8GwHr8s9KuO4IhBooOf4E3w77fachYD7M/c8LQRwnGgZkPNToYK/KYtIVsaFfeG1+DuBPAxC+dTWGOOkM177qCZ3Tugg7D8uk3vH87Fh/UM44tCDEQc0swcC6NTQkyicM09wwKn9ctIYpgU/TtBPgPWbNiOJYuy7ejUGBwZQm56G1+2iWMgDNAWJWfMRoKRxnOArYP/nvx4O6IS9FNRTQKeW3my3ZTHffc+9uPHGG7F02XIBnTvvvBOH7H8Qkm6IyfFxvP3/nInvXf5d9II+Fi9fio1btmHFqjU49rhno9lUD/Gqq67AwEAef/d3z8OSpaOY2j6Jn1/zaxRyJRx77N/g97//PdauXYsTTngNVq5cKQ/yv/7rv+T75z//+fjbv/1bMelcfPHFIi0PDlYF0Kenp3D00UfjyCOPEFDnxKUwwGOzucweAbppWNJ2vRhuvPG/UavNyr85gVutDg468CAcdthhAtKXX365TLgTTzwRCxculAVw0UUXyfHPetazcPjhh+PWW2+V8atUBmQyc2GceNIbZGFwg+HEPu+887Bp0yYMDw/Joty4cSOe+9zn4vjjnyECAftXLhWwfWLLLgGdG69shDEQma5o6AT0PhwB9Mcyue9qVmlA//Nn3o4zntTQ1VjsDNCN0EfesXDBV/5lB6BnXHGpiES/BwK9AHowgZ9efJ5o6AuHihgquei0ZpFxbYRxgiAG3DwF4wx8L4BP03IYwIwjIAnFhE6hbGZ6Fl2xtFWQzxUAg2ZeB5lcVoRWL+gjl8vCcWz4oY8w9OHaFrKGDaSaLzdlDb5a6xQgSM2p2nyszel017i5LPzUTKutaHoNcdPXQsJ8LX3+fC0WC2i3WwLayqSvgENpvDTZO/JbFNIMrkzEIkwHtB4Esg9xfbKNbB/b1u31pB8zszUBcZraS6lrgIBL0BYTs2mBDgIqg1qwIyDyReDmsfzksRqceW9+rwWVrKvcEyLUp0oAf9NuR23C5m/K2qcUAPYvjGP0vACcSRwrvqIgFNeh1tBpTaC2TUDni8/DpGsiBfR2ryP7FqUfwbckEWsDAb3ZaIgyy7bwRUCnkMBnot2V3MuIJ3x2vCfvzbZoFwrP06Cuv+e5vE+jXkeGLp5UoBGrAwGdJvf5GvqfY3L3zAyCBLj3nrtxwL5rxORumwlc+rmSEKHvCaDzwYgUKf5UStbKV10eHMb9ax+UTZqa2sJFC2XSe/QrRCHnLMwU0JVfbb7fMqGTYo8APeEgpLuJmhbK9K596JTeFi5egnXr1uN7l30fBx96CKamZ3D++RfgEx/9BFaOLsPPrvkpXvCiv8XH/+EsrN5vNd73wffjhhv/G9+8+FK8/sRTceRRR6M2W8OHP/x+HH7EgfjQh96N6mAes9Oz+Pcf/ycGikN4znOejat+8mOc86kv42UnPA8f//jHZdJxQl1yySV4wxteLwvme9/7rmjmr33tawXcfv+7G3DllT/Cvvvuize+8TQZu3q9LpODku2eauhhoMxnBFkKG//2b1/Fscceh6OOOgoDA1Vc9I2LZWGzPfSdf+hDH5KJ/ZnPfGZuoV977bVYunQpXvKSl+Cyyy7Dz3/+c7zwhS/E8cc/U8799Kc/Ddu2pM9cNx//+NnS77M/fhZKpSLWr1+PK674IY444nC5RrfbkeNpxiwUuBBpVXl0H3rk9dRGkxiIrQxCMz+noReHFsGPs7vtQ5fZ8j/gQ98TgeCJfu5j+dAzJpC1DJz/5S9i+8b1uPxbl6Lk2P9zgB5P49ff+ioyZoiRSg5FN0GjNoEs/d6WDSebh50twDAddDs99DstUVrEQsCZk3VFSWk0WmJyL5XJgyFomLBsBfY0yVqWgUyOABui26cZPBILZCmTg9ftiWbHdca5ypdokJ4nZldqZQRMrkG6mzhmYnbvdZErFuZ4KtwvtFCg/cfaBK00cEcAg7/xGlynXG8aUAjY2rRLMCdOsi9x+jf3cB6jrQk8hlYJtonX0gJEu8P1aaPRaoqZndekYMObCZCmAEQpO5/JoNtpz4El+6x93tq3rEFOm6412FNTd23lI9fuCI6TvgaBj+PEcdUar3IhxHKOk8lgYmpGgF33O/CUUiFuxn5fhAftD9ccBgI6cYPXmW3WBdAJ8HrsCei2aWG2VhPQ5biLq0AsHcr9yPvxevqZ6b5py6YWavhJHzr7JeOYyYgwwPN4/WKhONcW4So9GqCTFPd4NXQCemSY2LhhPQpZF9VyCYWcC0PAOBZSHKUbLYER0DlRSBjhG4YtPoyZ2VlFosjnsHTFcpFmmy0l4dBoSTC3YsAihscK5KmZK3Lc7mroNLbP88OnWj/N7dr8Tim91emiMlDFvfc9gFKlgrUPrsOXv3IeLjr/IqxesBKNmTrcnIl3vOvtWLR0IT7+yU+g0e7g9SeejOOOfw5e/JK/k4f6mc9+Gs969t/gzW89Ga3WFGI/wh9+fTMOO+gILFu2FLfddhuuuOJHuOuuu/C0pz0NH/3oR0WTpfn91a9+Fa666sf4whc/jy996Us4+OCDsH3buJxHUz0X1NjY6Byg84HzwTsupcPdN7lr1YnXu+CCC3DLLbfiC1/4IlasWIFWq43pqVmcddbZOOCAA/DBD35QwJkT66yzzpJJyDYQ0CnMPf3pT5c+UXDj70NDw5iZrosm/qlPfQpnnnkGHNfCF7/4BXzwgx/A4YcfhoFqBXEc4cYb/yAgTteEm6HpLINWswGDc2wXgJ4EyrpADZ2kOGro021/TkN/LEDflclciX+75nHsymQvCuae+ICf6GieboIyhDshxTkknaWAPrl5I3747W+h7DqKW8MNZE/Gjxp6PIXrv3MBclaIasFB3o7Qmp1CsZgXAm/PJ2jnAcNBv+fB73dFO6dvn4Q4m7whx0GbYN/3hO9B3g3d0LbjKn+qQzejI8K1H/jwA5qkgSxJW4aJbksRtQiC3OS5VvhvrmmuH4IK1xTNsQR4ritu8rP1OkqVspyjAUkDpp53BAAK9tokzvM18HpeX/YLpfGGYjnlb4qApmY3SbHaXC+KmFZ6UrJrp9OdaxPbwLYT0Hmdbr8Hy7YVMc0hTXrHS/rX91DK59HvKdDV/vH55D/dbw3ibAvvQyGEFshKqTzniuP57Avf4rfPZkW54f0pDOl+ax88yXCzjZYomfyd4+/3lbuAx4Ypwc7r9QU0tSmeHSEwy1gn9Nv35jRxrfxQhyeYT2zfPiek0TzOgZ2vfWsuwJxAkfIGNNGP80eIlSmxnM+SL+1DdylgpdYCIQaeePoJe0SKC+ycaOiddgvbtmzCssWLUK0UEfZ7cGwDlpDjlG9HJor4hhIF5jDQ7/kYqA7Cj0Ns3LoFzV4H5cEqygMVxAnJEVy8CsRtAjo/U1AnUIVGtNuAzl2EwsafeOFFWFCgPlCtYuv2CQxUh9D3A3R6Hn57w+9w/gVfx7mfOQcHLN8Xrmmi3qzhn79wLpatXI4XveTFWLt+Az57zudx1tmfwoKFS8TPdc65n8Uhh++PU097A2wnxnBlAJeefwmOe+qxqFYHsfaBtSiVyrj22p/iiiuuwNlnn40XvehFAuQkjn3jGxfi+ut/gx//+EolDVo0x9TmzOw0n1Hi5mTkBBUftjBxdx/QM67S9Pk+/fTT8cxnPguf/ew5GB8fR7vdwUBlCO9857tk4zn33HPxnve8RxbEJz7xCdHYORnpNuDk32+//eT3U045Rfq1Zcs4Vq7YRzSb5z//eXj5y1+GwcEBfP8Hl+Eb3/i6sP5brQZGx8jop/+oKb5I+iAFpMMA2SxZzjvX0LnxcgGFUSI+dB/Zh/nQ98Tk/leAp38xXdgZKY7ks4yZCMudgH7Fd76tAJ0md24iKat7tzpCQO+P41ffOV9M7qUMhO0e9FvizqGVbrreEh+6adNnGSMJwzSCIkIUBzAcW5SQft8XEh1N1EIWAwElh1a7LW4v27EQkXAcR7BsC7Zjyr7Wa3VArVCznDVTW/vStcbGOazZ71yLeqPPFfKyFoR0lWrdXGtaw6NrSh+vyWbaNC5+bFexydlmbU7n/kztm/uj+lv59vkiUY7Ars3+BE/uNQRons9jO92u+i7wZechQJs2OVk7cEBM4d0eyvk8fBEsFFdH+7/1tXgdDWaava45OzRFjwwNy+/assFxUWRiFekjjPNUI9egzTby/hTJaHLn5qJ912wTry+m+XQ8O622gDvP55vuB/rHxc2QddX+a9ti/eC5wiFiJE6/j1azuYN97/kC/ARv/Zw5bsIxSCMAtPWCbRazeqMh19OEY/aHbRcBgJu9bO0qkkg0dA3ou2tyT7Il8YVbpoFbbroR+++zBsODFXidNlzHFFKclmbEPyQLUJHPaOp2LMVmTGwTgZFgqjGLiZlpOPksRkZHZRJTGteATlDXwM7eRHsC6DCglpVSs3QAERV+Ch58ka1aqgyg3moDloNypYrf/eG/cem3v42PffijWDw0gtj34GYsvOe97xYiyIrVqxEnJl77ulNw4EFHoO/RSuHg3H8+F9WhEk46+bXI5i2R9P/wq+uxaHQMT3nKU3H5D36IcnkAz3nOc/HpT/8jfvnLX+Kzn/0sbrnlj3jHO96Ov//7twmgXXDB+QLkQ0NVrF23Fp/73LlYvnw53v1uAqsKv6AZjOQxsuf3BNBJiqM0zEn1rGe9BGef/T684hWvFH8527xl8zace+7nxCxIQP/kJz8pQP7mN795zqR0++23ywTmxH3zm/8en//8Z9IQtSLarT6iMMG73v1OrFy5AqVSAXfeeQfO/vjHsGzZEhFaZmamkM9nxdrAKAzNzCU7VvVt54BOQGDbCehaQyfL3TczKI8seUyT+y417MeBIo+l4e/p9R9HE/6iD3ksUhxN7q6R4Kv/8nnxoVNDp8ndiCPh3ZipiXq3OklADydx/be/BiNoCzGOJvfIIyBlJVw1goVMvgTH5SaswkRpbk8CX1w+kQXkikUBdFqsyA3icaZBQCmg2W7Bzbhk08Gj6d02QcHbckyEfoDGzKy4bQhAonWlWiH/rQFCs9LnwtU6HVlbom1TK44jAReuewIEx5Tnan/xI8PWtC+WxxGM+EnLggYVaus0D8u6iklmVoQz5RJwU/epIs7R/cX7aGDSgM62hXEkIM6wPhIC6evXbHPhCHg+irkcArplUw1Um8i1tq9Z6vMFHt5L+9ElpCxlqRPQ+L32R6tw4LoINLwfQZv+fr64p3Vo+TBUpAR/YxtaJCqnJDQCprDfG00BdI6PAGsYSfiZCBg2me01Cc3W12Y7aHKnVk//NvvMdvUZppdaCwRbPE8sLULuK6h+zCcvsh0EdF6Peydf88P62CYS9NjOOUDXJvfdDVvTPvQw8HH3HbfhacccjVzGxszEdixaOIpuuyUShH4poNwB6K5BgkWAkKZzx5J3y+thcnYGtXpDTLschKzliLkdZFtGCVzDgmNbyORcdHrtOV+JlsI4WDqeb+eLnRKO1tA1oCtqnKK0GjBMWx66z7j4MIadyePB9Rvx9nf8H3zqHz6B4445EkZMv0iMs876KIrlEvY/4GD87Ke/xIc//H+xYsUBGBpaiI0bt+J9738/Vqxahle9+mXIFmyUcg7uv/0WOKaB173u9bj88isQ+DFe/OKXoDZTxxlnnCkP9BWveAVOPe1k/OhHV+Ciiy7ET66+SshiDz30ICoDZbzr3e/CM57xDJx00oli/tG+GfGb7aHJnYoQfULUyGkuX7p0GT74wQ8JUWPRosXotPv4yEc+KpP5nHPOwfvf/36ZnLQuaDPi9ddfL78vW7YMJ5xwAs4880wB/FqtzohO0fTPOON0nHjiG6T93/zmRfj2dy7FokULMDm1TcyVNLEbporlpZYjWjo175BjTz7Go/vQddgaAZ2kuMgqSNhaL7FBH/pjsdx3CyiePOnPHoGdmdwJ6NTQv/alLz4M0P9nNPSOAPrvL7sQTuzBirowwy46LfomcxLtYmXy8ENG1Sgwy5APRC5PTBZ4BD+J1HEmNUzm7mA8OWOKM8jlCyrGGDHyRfrVE9RqM6Kpc93mcznce+c9GB4aFpKnBhrtOyaAcu3x3wQmsry5prmW+Ml11uv3Ze/j79rnTpcWhViep1nRmvXOe2hfr+M6oqFr9rwiqyXI5xjvnBdwaQjAKW2R/VfafYJOW1kJKKzQdM84cgoK3CfIcqdCQUCnyV1iwJFICB9fmimfEBjbbQwNVqWt2rxORYT7HiNjOC6a2KZJfxwXXlOsF5ESLLRFQmvf3AM5Puw/Pwm+vA6Bm/eXf5MdDlN9phoxTe78jecztpwAWi6WMDM9LedzD6PpvDYzI330I4bWKZP8/DGmhk5tnDHifInw0+mKYKBBW1s+tE+cx7F92gLBczT7XltXdBgwBQReq1KuiCVAC3NzPvTdBXTGobv5AjZt3ADbSMTk7toGOo36nIa+S0AH4whjiAGESWRcWxYJTe+UoLZvn5D45LGRUeTdDPxOD2Hfg2vayGczmJmZRC6viAKaeKcf8HyCwaPvMKlgIeQmBegkuoi2LkKIgcS0JKlEbNoYGBpBpx/i+ht+h7M+/kl8+EPvw1OPOggjQ2XEUYCPffQjQk57z7vfjy9/6Wv45S9+i3897yK4TgGF4gA+97l/RmJE+NBHPoD1Gx6A169j80P34tAD98fRRz8F3/3OZSgWKzj+Gc9Gkhi45Y+34X3v+wD2338/nHfeV3DrbX/EJz/5f3HqqafgjW86TeJauTkQ0A888EAhztHPrCTnrkzkOKGZa/dN7o7tyiIl6/7CCy/Eddddj3/8x8/gGX/zDNx93z244/a78JWvnIdXvvKVeNWrXoWvfOUr+O1vfytEPgpXnJxkvh9yyCHiO//hD3+I+++/H29729vw1Kc+Hb2uj+9857tCejvnnM9KzO573/sevPzlLxWAX7R4DLXatMTTE7xpgVChJ5FI9tyQngT0Pxs//+JO2GuAHk3hxu9fKECesyLxofu9Fgr5LPwowtRsUwCdFmhhrdP0TUKVQc0IiCwDAZNiUTGgVkbrHhjJw3mqTO5eQHJbHoViXrR0EuOoGNJyacamLE+CmSbF6X1Mh2FxHfFvAjlBgOGe1DCp8WrtU4fTavY01x0BkMdpDZ8PfX4IHIXiIKQpWcV30/Xl9XeEfLG/CnQYbETgVPHe8g4UCGayCtCpufI+FPTJC2Gbe15fBA4xh5uGJJzR4WRCTgtCZBmK6jKOvyPX5XnaxUfAFKtuai3VWqgi56WCCK0JAUOBFXlXh9zp+4iF1zQl/JVt06FhAr7kSDByIY1hl1DBtI88nyFnYnFotVEl0c22xW9Pv/Xw0JBo3dsmt4uSQSWQ+5J2HWhA1+ZwCgnU0PlvnS9ACx+yT6eJhXRY3XzehBZk9Hk6RI9CBIUEWgG0W2GPAb2b2DDdDO6843YccuD+yr9kMFYzgdfvIEdz0041dGZqY2a5GBFjzOlwZ7ibZSBkZrk4xpatW0WLpnRYKZbkzZCAmExJr496bUqk6flJTDTpQYdW7Wz3mmOyK0iAkUieOAXsaZuDmKQ7C14EVAaHsWXbFH5340345iXfxotf8gK85pUvQC5jYGL7VpaRZnUAACAASURBVJx91scwWKni/K9+HeObp/Bv/3ohJica+MdPn4vFi5bjqp/8BN/57qV48d+9AEccfQgefPAurH/wDuy7ZgVWrVyD3//+JmTcIo479plYtGgpqgPDorVf95vrxZy/dOliYbRf9ZMrcdxxx2K//ffD1PQkfnPddTj++OPx3Oc+RzRXvegYNlZvzO4RoDOhBCcSr0Vf+JVX/lhibSlAMBb/3//959h/v/3xspe9TISqe+65R9jqxx57rISy0efDzealL33pnKT6ta99TWLNqeH3+4GQAVesWC4+esbGnn/+13DHnbdj5crlWL16lbCE6XMcHR0WCbnKhDoi8XKzogtn72noc/kQdgciH4MhvzuXfKKes/cAfRLXf+urklSG5vZqwUbotYUUTJ94ux8gjA2ESs6X2Okc/eYWM5MBkQF0+ySwRRK5Qx8zFQHTIuC4QpgLQl/AvFDIy98hAd1UeTkCL0Qcag1YgZRmsWumOwGc853gxHOouVJzpFY+57JI9yttuufxOl5d54bQZvMdvnLGYyuWuso+5oEkN96f/xbfd+pCIKD3uinrm0CeUYxrJtYhoPHF+1GAcFMQrdVnxSUgPmXhDTiyR2hBn4AuuUbI/E/dBbr9Guy0T5rXYLu0i0prwwRgHR8+ZwVOM1PyGB2qpsPltAVX2P9M2JIvSr4BiS9P2docO+EwpLk0aD5nCBrbRCsJ5wHjyTk+U7VpUap4DO+lyW38NzV0DeBsG0315JPxOdBywDfHnlYYLYDxk/fXYYCaBMl7K7KiGgMRzEjiS2PbORfYpz0GdJLiJmZqmJmewoH77QOv26HOjYFiAWHQF5DcFaBbnPyUjNhQapySPEbov0hMLgwb07x+rSYmrepAVQaADz4KPGTIdGcK1ZRwoR+07viufJjzAV1ywwmgMzsdwZ36ryHJB6pDo2h0+vBjYHxyBvVWD7fecRfK5SKeefwxMOELo/+OW29BfaYm2uvisaWY2j6LW26+EytXrEE+X8TRRx+FW2+/Gb++7udwMswwFWLpkiGs3/AgRoYXwLayiEILTznmWORzZUxsn0EuR7NPS0xPNPEtXLgAv/r1L2XhML61PFBGLp8X8KS2Sp+WMEy7XSUtCkVg9zV0LmL6xAnMnLCDg0P40Y+uFA2ck4imc4asUQLmJCPIP/DAAwLSnNxcAPTv85Nt5oJi2lz6jriBcA3RzHTQQQcqE57riI/xpptuwvj4ViRJLEz3BQvGJAsetQm+xE0j8aYSA7HXTO57Ekf+PxHH/kQF8Ee2e68BejiBX196nmjoBPRihkS1OnNKo9FqoVwdRmLaiBKGKiVzmeKYCZOp4+jDJ/DrzHCi1cYJwiAWHg61VWrkWUb+mIZE7tC6VKoUwRhqYcPTnZiG9WpSF8dHzL6l0lz6V22K5XrUCVRottdJZTT4zYW1dTpzoW7cL3WMt05SogFfZyhTQgBTNtO8roQLAjfXKBPLiB9YTOOKeCuAbhkSdcJzaSbn7wR0tolx6GMLFsjezr47aY4JTQqjyZ15RkhuZZt1vD37zHtrQpgm5AmLO33LrpYkklhGcwT4ndbotTavw6F1LDivzRe19Tb3m2xeuBKacEcg5j3YfoIv97yh6iDGt26V+9ACS017y+bNsidPzpCkpsLWdoyJBceyxVVMX7u+Hk314len1p9mjKN2ToFNPx+df4CgrS0zOlvgfIFG0sYyra4fCEFPOAGdzp4Det9wcfvd92DF8mWS+pX+YGaKoxRLUhzj0HcG6GICou+BIQtpDmFKgpxQgkS0aQmhKUaHfqRWS0Ii+B3DNSrFAqq5DBiaNN+Pok0v2gyxKw2dsfAyEVLt3EzCOUAXUggzHZUqaPfo57fR8SPkSgOYnJ4VCWvxojEkkcorvnB0UFJCbtu0GYiAocowhqsjuOeue7Bq1Sps3rIey1YsRM9r4Oe/vAaHH3kQYii/EtneNM1v3TINJLRqOIgj+mAiLF68VACVD4xEMW4QFH/anbZkYOJC4UPfvn2bACL9WWwbN4c9TSyj44k4mSlI0YxIAYNJdujrJsi++tWvlmxu1BwI5Mx0p1n2nHicbAR/ns/rcOIrJqrKKEdfHic9Tfu0MOhMcWKm6vfmxWzuyATFDZCmOo7Frkhx/5s+9D1N3fp4Ms39tQD2Y/VjrwF6PIkbvncBnKSPogtkzQCN2Slx7zSY13tgUMLWmFiG1iqmfmXSLBLjCESMZWbOd5rcaWYnmFFbJ0mO5LKRsVFZp1TcaX3qMcTJIWs5D9Oy0O0w86TyA2vyFD+pmREwNOuZAjDXDTVzrbVxjdEdyQ1dk+E0g10z2+nmmh+qptnzBA4Vo65yvIurIGVKi4VBss2R+U4W+o4UrDr9K/doCtsUVGgx08KGCCJpvnnGyVcHB1UWN7FKqAx22hXK0GNmiiOhWhMCeSxBTghqrZZooxrQdPgZ9xTReKnEpSz8Oa06zZCnTe/cdzhOOh6fygOvL4ANYGpmVizBPF6IiDkV3ibnB4EQi5lYZmx0VNq+efNm8aFXmOudbpBBchyUP1vHz7N/jI8noFOz14RFCgLU2nVcPcebggX3a/ZNWwm0Ns7jNDdCuxWk3WlqXAL65MSk+Po1N2CPNfS6F+O2u+7G0UcdyTQ7ArKB1xXmN8PWJF50JyZ3PhSaWyyyCYXqb8JkzmRJHqM45zS9E8BjLgYWJej30Op14ZEIEQUYzmVRyau8txxITmw+XO2P0pr7o20oKs3rrgAdsF0HzXYPkeEgWxqQ5CR+bGB8+xQ8P8Lq1fsg5zrYPr4RiPoYrZYQ9DowwhgDxRIiL0C9NoN991uNB9beha3j63DhN/8V9WYDn/z/PoRao46DDzkMvpegPtvF/vsdhnqth9laB6tX7Y9GvYPZ2aaAFmPOH3jgfllIwyNDwhztMrNSmpqVkj/NeuILilXRl26PcYu7r6Ez6xUnFScXX2vXPiiFYSiprl//EK67/tciRNAkTz87JxalWi4gLgaeJ+ElIyPym95oeAwzVHGTk+xZvi/aCJ+XXoS0yEjIWZqIQm9GmhBDy04UpWzcvUCKexLQHwumH//vew/QJ/Db76mwtaKTCKi36gx1CtFot2E4WeSLFbgZhoGqXO551wGLxgSep8ztIXN2k3VegivpmRWg+0EooD09M4UoCaVGQybjquxykSqw0vfoA1ZJXzj/NaGV60D7vrk2qK1y/UgylVSAJ6iQFEUtUBNQNaBrENTmdMlJkYaGaVDgHkHtUu2ZygetlCEF8DS3UzPXhDIRojM0oSsiM33nFFSYsZJrUwvr3I8kIQsSCfslGY5M/ChNKcvjpH+GiRxj6DM7ktWIkpfuX3rv1vdn2zRDXwM2IwS0b1mbonkcz9UAqZUKHf3DfVFpcQw3bquMAqkZm+5c7aol2YzXIZM+47pzwgWBmX5rCY0rFdDrdYX8Nt96QE2fgE7TvGav0+SuTfC6/dwPtcmdY6otCcJPmJdDQFsvtAbPe/H63NqzabIZGYc9Zbk3A2DL9gkpNDJQKqBcyIsPnWEdNLlLtbSdArqS8iRzemKAkG6D6QBJKUir6ziuALlH033WhZXLohdHmK7PojVbQ8lIUM4oRqOezJrFqc1YO9fQVba6HRp6hB0aOtvFSDUHtXoTmeIA+hFgZorohwnWrt+IJHFRHViARWMLYJuhVGvKOQkGChlYnMD9LjY+tA7VSgE/vuoHuO++W+GHdZSrDt7xzrfgsKOPwF33rkOnF+Laa/4D99y9Dh94/1lYOLYSNGwYyMDrx8i4eYlTJ7ARRPfZd43479Y++CAYh1osldOwFwKjJ/mBOamFaSqAt/uAnsvmBZh5PZrNuaDpZ+NEJPN8cIhEHeUDoxWBWjoz2bGtNLVTyuYknA/mnKi8VqNRlw2BLHYepxM/kJwjBCBxXKbmr5RFKpWf0kpUXEQsovGkhv74gfMv9ci9BujRdvzi4i8DfgvlnCWpX+lD55qpN5vIFsrIlwdgOznRVBlLkScoJ7GQ2uqzNKEziQxzPzD0iD5zggmrViairbbaTXEN5YsMPWIODoZzKT/q5OSMWCO5VqmRq1AylRmOmzszLHIfI5Bzf6MQQADg+uJG3m6xauPDWd7afKyzxXH9adY3n782vatwM5UXXulNKpsnze60Gghws6hRmtJU5bfgPqsynFEY6Pe7UnBGp3OVNLBpNTgn40raV+4+tMJRuCGYayIftdgCTffiKlSmaY6B9sVzT+e9tXldg6DWVvlvmsM1J0C7Hni8EjhUeBsBXP9bk/fEZy+V8HISSq2Em0CQh89ACImp23J4cAgbN2yQax100EEy5g+tWyd71ODIkIwhzfPzyW4iaEh2OKWo0ErAPAa0pkiWv7RyG3/TLHc+t/nuEG1p5nhoXhjvwbYKxhmGWGgoNFAJoiXUOPmM16jEMme8BatXrxRJktKp7dA578/5YNNgLl0RRYhqEbUiJ4euH+DO22/HvmtWw7FNlAp5ZF0bXQm4p5dcAcr8hG6ygBNqYBnJnxsxbzyrvJkqpt1IWK2GvnSmVnQQGhZCAwiMCDHNVxlTTPqd2ZqkTuQCcp0cyqUB5LJMjccH2oPrWBIDSuO5ur+6Nv2uUsNNMo3Rf87v+a1iuqs2x4rAYtsYGB7Buo1bkC1WMTy2BOvWb0YvSLB1e02uuXr5EgwWMwg7DeTtGEbQQrc5iQP2WYzf/Oe1+MUvrsKqVYuwavViHP/Mp0u51fGpCSR2Bq1eiJv++3b827/+O0aGMli8eB+cfPLpWLyI5WwdpnqWV6/vCTBy7OizXrJkaarNFoRNy4fOMBIuMNMyMVufQV4AL2Xuy8qgqKT+U8GEaaGbh6XXmUuULxsUTUza/DM/d7Mw6iNfNG0dKsMNR5vb+bcOseEmRf86v+OkVcflpOoUhTpOUG0FUBXlZGnNbTR6ImuTnzBdpUjE3tfQ9wQkHyt17J5c+4l07t4B9C4QTeE/vv4F9FqTKOcNLBwpwowZc22h3mihUh1BvlCU1JSddlMKsuSdHGxkxH9pkhRGwhI1MtaoMFQxE2rnImiSvW6xdHBRfOfbJralsduKVEYzvSS4SkGEpnVuzBR4JUQqDU/jeicQENj5vWiD6QMWE29qhua5fGuNn7/JRm8YAmxcZ1yL/L4yMIBmu6mSvzC+nEz3bk8RwJh0xsmkZv9ITOYEA5U0B/JvApDPlLUGZB9iGyjQi5Wt0UC+kJd9if2ki5T7AvvD9lAoJ4dAit1Y1lyZVIYps59USjgGUoAqJZvpOHMtkFDgYVIebYXQMfyaUMfjNAmPf/OtFT8Vx04GP0P3FMuflglmxqPFkenP+14XA5WqtFd8qGnoHdNfmGaCbq8refu5J4nGLCRCU8WeB6E8Hy14se1ineywwp9i+/NYTdLT8fM6dwDvKZbmNFqB588RCiU/gKqIx3twTtAKyv4bp5zxijlAX7UmrYeeENBZQzoQMoPW71T8uK45rf7uhxEy2bw8BGpyvNHI8LCawDIpbEQMwEcsIR8km9CvzvrAObcCv6+S4sNsAlYbidkGWMqQafvjLJK4BMR5IGHRAAK8Dxh9wOwitELYpSLGJ2cxPdWCbeYxPLgYA+WqhJH1ug3ksgksgwuUJnpmejJgJg4sZGGZZAs2gYSSWQ6WySpJzBFOfw/N7Qa6/SbcnI3YiCV8LUpIFmENYloKYkz26+iHAWrjU6jm89hv6RLMbluHa374DfzNMSvx3OMPgGs1YVt9mAiRRCzDaEvfYttCI2ggthzUaj5uv209ZmZi/PvPbsCqNYfiLae/EwODo9g8vh1Lly/H+PZJVAYGYWey6PV9hH4opRc7rY6kpiWJx81lpPJbdaiMqRmmHaSAEmGgUsL45q0oZIpw7RxGqguwbdt2ODkKTI9MnburCnbzf9Pn7V7qXfXgd3XurivpqV93nfr1f9OH/litfzyAuusePp4r/HUcs1cAPeoDQQM3fPur8LztMI02jKSFRWOjiAMbrp2XxEe2kyCbZ65ylhEN0W3FCLolxNxH8hHcvCVaM4GcAESg43rkBqzBlpYzgrLStG1UB6soFYqYnpwWYONx2rSsnyj3UgrEUpMh9Q1r07qO6qEWSQDTJDbuwxSWCRg8V/tmeZ6KJVcVCyU2nMVdykX4UYiQZndq5ixVCkNSstI36/E7EtaiEAG1WPq0+SaPh9kXe32pWKmz2Ak3JiXUsS2aLa/Z+8IVYIhZ6mblufRRsz/aD6+T5rC95NWQBKhNztqVyusyhIykQA3w2vetQ+B4Ty3MaP8276HDAb1uBL9roVwcxujIAlQqVUShgWZ7FpHRhpslMz8jLPaJqS2SPKzEOHEzRGz0sG18K5YtWoV2U7k8dApebVFgv/jMtbtDx9NrlzD7Qj+4JrtRg9eV0wSw00xxNPnrkEWObyFNY0vBjAKgwGfqLjFOPeNlqjgLNfQ1q6Tx1NI1oIv4NZdHTemvSrtVQE9zBf1GLHQ/OTmFVlsxKyWVHqv3sCoXUwCG1L7pg6IYkDLKjRzioKyuZTWQWE0kVguJSdYj4zOzQFyCERVgxBnxqytGuQeYHQH0ftZBP7bQ6wLtZgSvS8t8HsNDA6gO5NHtsAi8L+dRGkwCA0bE1JE5sQaYRguWJCxxxMwdJ7Y8RKYaDeIeYAaSp91y+BvTINI/wyxANvoG4OUtNGku8oDZ8Qk4fh/Pftqh+PXPLsXhBw5i4UgfGbsGx+xKv5PQQRLlpF+JZcNzevBoQu652LKljV4vhz/84V4Mj63Es57zInS9CJlCSTgDrMvc81jghoUfMrBNm6nsZFLTF8TcxCWmS+22MNuaweIlo2i2ZtCoz2BksCrOjJxTQG2yjmKuKhuQwX6JleKJ9/pLAPQn3qj9ZbZ47wC6D3hN/OJrzA8xjaFhG3HUQJ5+cM/BSHUhalN1WFaATK4Nx1WZzryug9gbg2nnka0CXqQiS7ip6vhhAgg3eZWchTUHDNE4NdmLIExA93t9sTRpJjSfDsGWmzyP4V7KWgd8kYeiGdK8n3BkSHxNS5pqYp2ONdcENK258veHhYFZJnJVZsFsotNswYxiCSNjwRTmmCeLn/chKdlnNjqGXBHMkxihpN4F8k5GLKTaZ01wZbu0uVyXPmW/2R7RKtP0qNTMm/XGXNpUrcXydx3apvz2igy4w0qnkutIpIuvTOu8v2a4a44AryMif2qi1n8rsm1fQgZd00EpX8Hg4AiymSI63QCNZh2x2UE276LeYIErG+1uA6VyUbLeRbGHTB7oddvIWAV02yrXvuZAsF28p+6zvp/ONcB2icWA45YmCtIFbhqzKvyMQkC5VFICCS3HhiGWFWriwq0wTEn6Mzo2JlZk7RaZA/TTz3grVq1eKf4dAjpTFIr/VSVTSwH8TwGdhHQCCQ9ixq/ZNFUdJVb6QyJJTxdJiBlB3WEqR5rBOTl8mjhKqva4SXKXh8T0JfmKkiIYx0fHvwOD8e5iLlYap4EQEf3WdgSL1Y3iHGZrXUxPtjgPMToyhAVjVfR607BMH5YRqtzPkYkktATQTdOG56nFCDCsg5q5LSZrFv3o+x0RLuLEQ2KoZBD0LTHJhGU5MDMFeHYWPS/GUHEQ9W0T2LL2PjzlkJXIWzPIGNuRscaRcWpwLIbzhUhCG3FI4aQoyWpCN0abyRysAfT6ZKvnsWFjDbn8EIbGluDeBx7C0U99OjZtHcfw6CLMNnuIYjLD8xITm7FUGT0WuWG51gfXb5CSikHkw3IMjIwMYnzbFjgkTAhPwUa72cNgZUT8Wl2vnbod/jI3+l216klAf+I9s521eK8But/CT8/7DJxMEyuWD8Dr19DvdOH3TKxath9mJmdhmj7cbAem5as4Ys+BYyyGmykhtumLValYudFKBq80jphATuDhBs5P7of8ffv27QJA/I4btPa9ajDXlcOEkFUsyvEEA3G3pUCvmeKaTMp7az80j+O/+RtBQIOoBlJd/ISKC2N6qIR1yChnQSchqWXEmkm3pWKEK42cvnECunJSKpCpFPJoN5XPX/u22S8ClE5tqhjzqj671pRF2BC3YF32X53qVeeo122kK08TZaUCmufN8QiEHNhXJGhNhiaI8lo6DE581ykZTwO9fj5x0ka57KNQsFDIl2GaGbRaPlrtLgwzQi7LTHOM/2dBHBKOy+j3I0lyVSqxjCwLlajKd5oXxHHnmPP+mqitY+A1qVdbCST1b70uz0qHDpJMpwUTji+/p1uBLHrOJ02KJHmPXCZyFOii1PPOOE009EkwUxxN7mQjxgT0OZP7DqOoAO8jNHSmzaN9mkQJ4iUlqZYQprIYrA6KlEezu2kkCMmKRCSm9yQO4fUDWDaJIryuMuwr86/yXyunt07JqnK/i/87Uf7V2IgQUBCQUq0qhtvvsyxghCSmMEL/ig2bpnlL+fCTiOdTQ8/CMJk21peqSLKITEpzSqDh/RkVzwQTrGUMI4KbscUfRm6BxEbaWbR85hd3kTMzKDkOfvuLn2LTA7fgI+85CY2ZO1HKTcO1Z+DYHRgJ68NTu3dhJAXE5AbYQKvnI58dRhBmUKuF6HkWcvlB+JGBL533VbzprWegUh2GkykgjEkuYaY0W5L2dJoTUlc5pvBjuZicrmNkwUIpLsPnwDSMNKhQ2mPYDRPHMX8+uQskpWXzzg4B6gmGD08C+hPsge2iuXsT0P/r0q/AzTYxNpZFs74dvXYX/baBZYtXodVowbZiuJk+nEysdILAgWuNSo6IIG6h77UEVLiRkxjKF0GNGzXBlaDEjZm/c38UXYVm7CDALDNqpiZwfq+Z3Fqb1YQ2goAmmFJT57+3bNkimpy2DmhTrs6ayX9TseJLh6npHOjqXjYyLol8rgCTEOQkZ7sCEu3n3UFGU+ZyYcAzUYyQvpijvCv3YNv50nHkOnRWP3a2WYOVaM8mVbNE8mhoQh4FA10tjWPHF/dmXovHUHvVoXv8jdYN5gfQSXiIO/O5AprR/sj4dfYpQRfZAlNlq1S9SUy3BwmNDKUmR4cFUDKwLRIiWU+9iJnpBjZu3CQWBGatpG+d9TU45nwufJFPoAl+HHdtUmcbabFgHyUEL5ubCznksxLWfFbVmxfSYZoqV5dv1edTyGI6Wgpa7U5XFGlq8hLudtrp2of+1jlSXJQwZII5blW9XAW0aQ52WXmpyV20d0My7pAMwvq/TLJAvwEZhCy+XsjnUCzkhZwlZDOWHmQ5dMl4w1hAXoRZgJjCkz52VQyejxrUqmnLpk+dZmHJ4kGNXcVpC+gaXSFmJZGDjJOH65B4EaHRrIm5eXAwLz4w9kdVp1H3MA1q4Sz96khVIMtK4GZtBCGD9FXBgmKRKV3pc1EWA7KxhSwYsVZxB+S9uLkh8b/77R7cJMb5X/4cOrWNOPtDb8KSMQZabkTGmYVtkZjCdu7woSeGy9kKFvzJZCro902sW7cN2XwVQyML4YXAQxs3YdWa/YRle/Mtd2H/A47EwMAC3HTTHbjnrjuwcDSLE17zCtx2x7342X/8Cq941etRHhzDtokaFi5ZAcfNqSITEoqSSAEJCl8m89MHfVg2RaknTe5/PdD4xOzJ3gF0DwhauPua78ByarCtDmZr2+GaLoKuhUqhKgxicm2y+QTZnC3kN7rcTIN7Df3RzOu9XUhcU9NTonETRFcsXyGfmj0tIWr9vgA8NXVuwFu2jUv5VWpZOuWn1uI0wYo+eW3K5bV5DQIHAYH+ZRYvETJUSsri06e2qoFQh0SxHfye2iSvISxpWHCQQT7LYjHc+8h2j+FmMyJkaADmtWiZoEYpBDACKWvF2yZqs1NCPtbHavKWdjXMB3MNbKIMCSfagJl1JVJHAx9BWzPmGZ9NZVOPl9bCeQwFJrLNabbnvbSFgONIwCMgcsy1YMLx0gKKjrdPEmrDrKpG8i3xhZjDxGIS3yQZTIl9JGn7/UAEBVYV3bplG/J5xU7v+130PJXESz9vzWGgIKdD6LRQxOdOgYXH0zcuOVhMc04gZCEY9mUucUzKvKf7WvdJ7lWm5cdCo8mEMt05Yc847fRXpeVT6UOnhh7OaeiSo1bh+DzqktbSlfGbkppogYYppncCBxMyUHJg+VOa3EkCkfSsBZqJqQZTAGBNV4IKE8+QAEczNIGab2YE4uCmBDgjEC1ShIqEYUs8hscnSOKOhMmZcFi9V960MoShhyjui7mcpmfei8zVJBUaDLii0TKta7ffQZz0kctbsOxYmNesjpbLkJCXRRyS/aky8iSJj1zeQSarpM1uL0QhV0LWcrH2rjvxlc9/Bm859ZXImDW8+HmHodN6AI5dl83CNALRkknTN5AV9j4jBQyLAEuiW4z77tuA6tAYRsYWCfktXyqhNtvE+o3j+Pznz0c2V8Hw8FKMb61hemocf3/GCXjBC56NBx7YgJ9c+wu86jUnozK4GPVWgGxhCPet3YiJqVlkcwUcfOghIrywJjOl8LEFo6jXydJ/EtCfmDD419PqvQno9//H9+Fkauj1JtGqT2NsaAHCng0zttFq1kULczMGcgVWDcuoKmIMFSMAxB4a9Zr8W5vOufHrAiAEFIK9Zlhrpjc1NS8M6IRDrrijMpr2s2ptVwMwr8dNXvvolZsQAjK8Nu+tM4vRLEuAJLDpSok6pn0+wJJTU3aLYvWUSmhMFEPhosDsaR7qjaZcgwZQWjeZqpWkOSaEoWbMfT2MWTZWRdjo0DBtPp5fu1vzAjhOoklyL7dMRCTm5VSJZvZdkwB5Lea2kJrnlYqMoSYHEjgp1BA4u+l5+pqahEcAlVSoTJGakvTmWz2UX53m+TGKJ4hj5oNn6Jwn/ukkVKZuJKx1DvS7rN3O6Kk+ZmsNFHJDwh/rhx0EkSfjr0l5WgPn2Ol8+jpZEIUALdjwPjR36DA9PltGfM3xHFKLB60nmjzHPvN3JsBhMiNGQHWZojhlcNHaCAAAIABJREFUxRunnZ6GrZ3+FjG5M2SNlH1qtNR8dcnVOVCXlZdq68wty+nOcoKsLsPQB8cVUGfYBkMbJMVdkxovMDo8KBo7We70qzOOmbmNKSGReW7ENgzxm6e+ctHQNZgrPZIALJniKV3xuNCX7HQMN6DpRWdRY1iBZQN9ry3uAxIb2Ig4VuZpXkN8GRGTI7DPHXmYhYIrcZHTU01s2TiFYnYMC0dXoVwYRqdNNmNHgD+XM0UIaDZn4FgGso6Ly751Caa3bcJnP/Vh/OaXl+Nvn3UIAn8rHLsN2+TkCoQZSia9WBgMW3xTQir0mU3HwcYNWzE4PIpsPi+Liz6m0YWL4fkxfnzVf+CGG26DbVVwzNHPwDFHHYpFY7aQdqLERqtDP38ZXc/C1u0drNswhYu//SM42TKOOPqpOPnU05At5kSinJmdkkiEPyG4P4Ew4kmT+xPoYT1GU/cKoMce4NVx18++CzfDsJ8Z9FotLBpdgqBrUu9AGDBpSF/2t2wuDzebgx/10fGmhezr9+jKUxojtW+d+IObMxnIJMLNJ6npzVssftkspuo1yfSoffBao9SmZ+1n12FoGhB5nCbeab8x76O1cLaDv2sA0VqpDukSbdcLsM/SVaIGcR/ymOwll4Wby0lmzuk0Ox21YCbUIe8p9lhQJhb+DtnsdpZW2e4cc5z7vfaJqzSxqvSn9mvrlLUCWi7DkROxDmi2NkNbdfpbZozUtc11BJVm6RPUGQKmM7HxPhxDvrWfXsLa0gxumnOgx0/Gg7UecwWpZ2/bMXyPYYkNmLTgBoPy/JG0kctY6Db7cCS0sI1eh2VfFyEIE/hoA7Yi5IllOXUraOFOhI5uV37XWft0vDwBnbk02HdaX3hMtTIgQhrbqWPWSZ7jM9DPm/fhuZ4XoDIwBN9TaXlV2NrpJygf+hlvwZrVK+YBOtGfgC4B40pDlz93ALp8ZUkuOAFxEibIHDNsxvFBTDjFUhFbtmwWP8vY6DAGymX0ex2plEWTvERE6/hvxmzyLdXPdsRCq8hw+syF0yaffBPQ7dCUWukqSyyLy0trEEbM4OQLkY1WBLoDmERGCi0whTB98ZIHvodqJYswbqHdnkI+p+Kbb7n5dvz8p9ehVYvwvOe8FM887nkoFcpot+roduuYmdmKyamNOP6ZR2Fqagsmxrfh0//wJZx4wjNxyhtegYce+CP2WzMCE2RxMjUsQ/eYH5iCPXvNGsn8xoeTzaDbpoWgiKmpmoS89Py+kNY42dn28W1TWH7A4Qia7F8ejl2RjFZZu44k6aHR7mFk1QFoTnbwq9/8Ed/67rWot4CT3vhOwC6jUB7CgYcehlavjUIlj3aPoS0UiuiCeGIGTz0J6E8COrNI7vYrBfRbr74EbrYG0+jA7/QxMjCGfkvlrcjlVRy37xuwSUQloMctNL2NolkNFFbBMooCWgRhapQES52vXIdgcROnH5ggo4le3MhpMeM+ICFMZDaXywJKOl2y1ui5D2vtnSZoAhu1Vl6Tpmlqg2wPN3Yeq03sBD4N5tp/rUlkAUuFtjsYrFaVVs6QMgG5nOzhzPAmudmp4dI8Tq2WIccMk2PxEceRsGVJ65qavXUMPPuvNeS5xCppDLwm74lAkFGx23Qt8BoaxHkdnVSH40k3LseCoCYFYFxXpXNN3Qja1E9hgtfRY6nHg7+rZDg7KrMZlo0WU1oPVlAokEQ4i353O4zIhRsvhZUw8mkbKqUMus0ekshH4NcQ+gkGiqtEyZrtTcBhFFSalIefOjmMTsfL+cnv2Ca2h+AtpLk8652o9uh2cc5xjohVQfJsRKhNz8ylltVsdro/ms02SuVBRCF5Y2mt+ZNPf10yW6/hLW95M5YuXQTTjOG6TMbCFJy11PEvCKvWTQroO6qIq+9ZUEUC0jiZSHKTf6vECtu2bxPwWDA2QiuLmGpIqJiZnEHOzUv2pYULypjY9hDGhku44bfXYeNDm/HiF74cuewwGk0fXTLJxxbAg4dmr47CQAadVheZMA/XYOeZvCGDa6+5ErP1KZx00uvQaDUk5MJ2XZSrg/j2dy/D0U/7G0nl6AUhBgeqiCj9mCQk0AzNWE2aPfoS480Qt0sv+i5u/sNtOO2kN+LlL3sZBipFrH/oflx99Q8xPFLAKW98Je6662Zce/XVKBfzeP1rXoWMHWPrpvuxfMkwHAFyLgoDJkt9hglCppyDDTtDS0MbAZPqwJac0TBtyW8skQaOKZ8UlujTsSwSCOlvYjIeJ2XNT4FBBqZLU46Ndg+ot4FWx0E/KGLpyiPxrcuuQYgcXvm612OqPg0ra8kkZOYrUwh6e7Ap7vZuuucnPgnoez6GfylX2GsaetDCTVdeiMTYAtvsopytwEEWBaeCVqOBkbEixse3od2hEuDAzRcRWQ0E1gYBdzveD0mofOVa89JhUtq0qjdonQJUM9XleKaHnafVaUb4/BCs+b7n+dfm99z4tWaoQV8fz2M1uBBotBWAx1P4CAMPzfo0BgbKaHY6MB0X0/UGFixZgiCMhS9AABodGcbM9CT8bhfVUpHeZSQER6a4TWvF72weUduc3575YzSf9a3jqDUTXvdfICetMPbI8aW5mqVNtbmf/Wd/tUVARx3srG0xHDS6CUzbxtBgDr3+BDKZNoIOUHYOwuRW7q3TKJeAjGWj255Cu7NRquNlzaVw3CKm2szlobRztoMCBQUu3lsLNDpMjX2iwEbBgsQ5gjJztpALQRcCCZUku+nwQ6b2pYZPUpwuw8rnQYFG3AHMA8MyoJIoLU1fe+rbT0lqtRm85a1vwrKli+D7lPBoDncQ0L89xzrXCUAU21wmkZR/JGFOcdGpAUtONn7SD5H62O+66y4sXLRQfOgkUNDszkQLg6UqmtNNHHrgPrjoG+diZMjGs48/HPfedTvuvuNevPD5r0IpvxRJUsbQ2Cr87qabkalkUF1QxqbtD2Lp4qWwvTwSn5VpLFx66QW49urLcdppb8Dznvcc3HzLzVixcg1GFyzGD6+8Ct/7wRV4/Umn4KDDDseSZcuQc/JoT3XpVYdhKkC3+DYYtx7ASiJUy2V86+Jv4mdX/wqrVw7hlJPfgP33W41et4VszkCjsx0jI2VxK9CNMDpUxdTEOKYmtmDp4jFkHBWmx0Q6Edn3EasruURgcSfE0ax8mvzOYIx6osgplJVpmWeleCGRcDxVQhrDyMGxWX+Y3IMGEKs0hqzbHCYuLLcKO7MAlrsAD65v46xPfhEnvfEdGFu2EqWhAVhZE83urKqk5KuQwCfi60lAfyI+tUdv894D9Cb+8KOvw3LGYRs9lDMDsCIXBVdZ4yan16cZ0oaRK45gdNFijBy1BCit4xYOYDE92Wmn0roVqtKJ+o5RQLQiiCXhEUmZpNC4Sowkvk393tVjTROOpNVUqM6po9OYa6V00eE9r8qlSsyetmHexSMPiDqALnHNpBTy0vuBFvTT2rHi9FRpZtPAtRRMdqEQcBN72CuNYkpLlc6Rs+b3f35f5p+rx3X++EqysrTPjxwHhXK7GE3WaS+qQmDwAH8acH2gxVSca3Dn9bdgpnY78tkIGZNKVAN+sBlGbMGKiEsZbK2tF+VSWwYoNOlMmbREaNcHBShN5mODxAwPQ3zjtOoQ0Km5E9AJ2nzTMiKEOZ84oYjZBHsJUfM591Q+kl5X1b0Xy8dJbz9ZTO5nnPFW7LPPSgHcfo9g5cC2dPELHT4mI5amT03zxqUTV2vmCsx3gDtzod9y66047IjDRNtvMkzDdaTc6qqlKxDUu7jy+xfjhhuuwIc/8EYcdcQydJpTQGiiWlqC227Zil/95+149evOwMjiFejBx0xnCk1vRoVitQwMliq44Yaf47LvXYSnHHMQ3vzmEzG+dTOuu+467LvfQTjiqKfinH/+MpqdHk467Y3imy5XB+B1DZSspTBCV8huBgjo1KY9ZN0+XJuD3gTiFr51yfkYKGXwdy9+PrKuI1mUOp0WYEYoDFbArDTtRkPC8xiSR+QuFIrwOkx9SCYlExH0kcQG8rkikz8DIYkx00K4MawskoAcALWwGQcvjEuLkrIEfSIKWAGI0hPTNOZgC8GwByQ+YiNEwrSDsBHEGfSDArxwAEE8ivd+8J/wgY/9E9zSIJxCDrGdoNGbldSOdpx7EtChN7K/HoB8ovVk7wC6DwRN3PjjC2G747DQQc4oIfEsFNwSOu1ZNDubUB0chudVECZ5mNkcDn35kUBwHcL4AcRWF4mhWOb6Nf9vXfRj/ncKc+l7p4iuONVaANAM8LlrpTW15y4+VxFNfSPXfSQApsfIPdLftLleCw0JrQPkShVJAOuj3aGiVUKv48FxyOkJpbIiq8lNT05gsFqByboO4+swunAUjdq0ZAi1beZq3zmgz+/PI8dIFMJ4R1Lx+cf+yTg8yvimAVhz2uv8vmpfOblIO30ZplTRpLBDxn7gd1Cs5oF4BdB6Fm688mYk8QQcZhT18wj6JHpPwqJS5ZFA7sC3ppGvKDO7TsdK4Ob9CbDU1LW2zt91alfR5h3ytVzRzGnJkAiJskqYIxkG6dKQBDjkmal0sRwX4Rh0yFuIUCpXJXJJysEyCc1rznhDsmnTRpx55uk4/IhDpa43tU8mbmEcNgU7VUQ0zQ2ntfNUQ2cZQeVlVyAu1cT5mQI75YoHH1qHxUsWq7J/HrPgZCWxfzmTwYY778TH3vcOvPG05+DUk54PxJNA1MaCBUswvaWB6QkD//z5S2A6Y3jZCafi4GOOxubp7Vi+zxJMbBvHgFvAxrX349P/+BHst+8ifPL/vhcDlSxmZ6ewccNmjI0twdR0C5/93Jfx7Oe9EC99xSsx22JGugS2NQg7XoHYV4nzEaksdGSku05Dws3qs/fi4GP2wcyGW+BYIcr5ArZt3Y6hyqgE9OfzTCzTFe2cRMJCPsvyN6yAgNr0LHK5gsR9G4Ytvg6OIjO8cfJFSQ+J0YLjKvY+C7EwpE7CypipLuyJFuC4lK7TDUOyOlgsNCf5ghk+YpI3kGGGH5IMYrTbISZmAszUHRxx1EvxpX/7AY5++otw0JFPx/0bNiBxDWRLTNLgwwUB/UmT+xMNAP/a2rvXAD1q4+arL4JpbULk12EHOYRdoOAW0evOojLETXMAzWYRXpRDN4jwlJOfjrD+A3jWnXBLdSQGKxpKlQj5T//9MOVSeEjqP/2inE5A1zFEc+Fc80BbM7Mf+3lrgWLH9RWgs9So1rAfmWaZPvM+IqhwNNtw4cCFabGyIvcEZtLqsUJV+llCq7cZpdwA+miKa4L7vTr20V8qDY0am0d+8hvVf5Fo0v8/fIzmX3X++GprB3OmyPei9ewYAwmJTgs67axtnHN+nCBLLR0WvKiBjHTlYABvwj0/vgON+oNwWVfCK0sVURgTcI0i3OhA5f50p+HkVYSDFiI0IU6bzukW0QVWdHQC93/60BkWSV87eQZS1TKXF2CW3AIpyVG08ZT0x9aReMgMe72eh4HqkBTTmSPFnfD3pyb33X8vTj75RBx55GEol/OSlIVmd1ZLE/JeWhFtvsFIiGx04PM3TsDU3C4FW1JAj5jijhWJWk1MTk2hVCmpKmDFAhYuXIDNa+/BFz/xYRx31D74wPtOhd/bAoSTsNGFy1y/Zh5JNICHNrbwjUuuwfqtLbztvR/FAYcdjcC0ML5lA0bzFq78wTex/qHb8J73vEnM4ls3r8WafVaiUaujUhnDpZdejmt+9ke8+fSTcOgRR4Lp6mbbdcTGABJjNaKwCsQOFWKYcQTLaMOypmFb2zA6Qh/NJvi9ceQcAxkrj5w7CGRHgbbHAsqI6tMwzBimbcLrtyVcj4UaKEHRNy5WN5MxqzmZc0wYQDY+Q+ScDBMPKM2biXFsi4keMjLmod+FH7TlOGYuomBFohzcjPLFdwPYmQERRJj1CFaAxIyYDgf9gGz2MqrDh+Ebl/wMK/d9Og5/yrNw/8ZNsHIucgNZVUucqXCfJMU99n755BH/qyOw9wC9gxuvuhAwH0LQm4FF4b5noJQtod+fxYIltljFe/1hJGYVgWHg8BMOQ9L7HozcFoRgWtb+w8ZmPmjbjMiRTA+MBHokoFOQ36Gh6os8Upt/JKjNHaccnnNAOP/7R/7N+0syldSiKv52M4Ef95AzszDhIqZCEzMXtAV4Mbr1piJnLdwPQe1+OAXmzRA/K7jL0OQbipNVg/KfTpEdJWQ0bD9cqEjtEw8D+8eaaPPHV1XmVKLCw+tCKEsyrRA7B3SOH2PxCeiJhKAlQR9ucAiswnvwmwuuR6e7DgPFHEruWJpyfDMcM4dMdBCQFDDVXAsrq5LCcEz5ns+VIEhL+tyQRc/oGs7PhdFVSmXcd++9ouiS2EigJq4yYZCQ/no98blTG9f11omfwhlg9jipo5KTBDO8vghwJ73vzOTuu+/Cq1/zSuy7zyoUCgzMd1EsMH0es9WQsKWzte2omCbpZSg1RI/Q0A1LtHOtoTMHOZmMDzz4oBQkoO+c9WMHKmX85zWX457fX4vzv/AJVMsJSlkfVjIrZrCw30SuUEG7HqBQXoJN2wL80+e/icgZw9vedTas3BDyLJ4yeTceuu93OOCARfIO+tvQ60wjCnpwLLLoc/8/e+8BJ1dZ9v1/z8yZXne2bzbZJKSQQAiEIkgH6SWAShMQkN5UpKhIBwULCog0wQdpSkdAUBCEhF5CCiF1k82WbJ3ez5lz3s91nx0SfZ/nfSzv88L//2H4LLuZ3dmZPXPO/buv6/oV3njzQzzeOLvvvR8pCTAJBUjmkuQMH2V3FzVa0O0oOgF0WwJcS7gYQnf309ScprfnTTrafAQ9OqUsRHwdWKWoSneDPLVqBrdUx5pFoZBSgC7pQviDGDnJ1JVQB+mMiYkAKjJUpfeItl4sbE2Jwgvg80admY641IpZj1jc6ia4RT9ToFKRlCTwiEORXJBleT+iqPaZJh74RVweeYwP2xXDopkaE7jltsfZfZ9jCCUmUtO9aH4v6WKKUDiILbrHfydb5b+7+v4Hv//5DP1/8OD+P/7Vnw6gG8pYZuETd4JrLZaRIWDH0ao6EX9Y2UY3tVmMJNNodFGphXAFAux45AxGkneSaB/FrWbKddCou1xunmFYn0c7VfKmbMP62Ts+Q/+7Cr9ebW5u+vT34Fh/izYH9U1V7Li0WNlkb3ouWZvq7ff6/S4FyEG1xqBHQPhW3oi0CFWnkUgciiNOlR4JUrOymC5htxuEFVH3/6SSkb9/8xCnzb+W3oFsdP62gt/0d/5t12HzDVH9bxZAd+p7Z9MkHiRyU+RCJcj7P702m4rYeotsr2wS8gdwazKT3xbs83jqhqfxeodpbAjSGOlEd5cw7VUYlRpmbipm1Y/tyeDyOFG3svmpm8RI1V0P0lH2reP+7vXAnnqFLjGs9bQ4pYJwOclzosGXwk8eJ9a6EsIjt7qmPuCTtD4/WRVP7QC68ur/6gXfsDduHOC4446mpVU0bRIJ56GpuUHFk34C6GonuemEVb7g44AuwF4nwkmFvjmgS/SoprvJF4tEohGEgDcyMqxA/a1XnuaovWfyha07SI/0M7mjgWKmH7+7gk83FCkl2txKcrREYvL2vPTCB9z4i8c4+5vXs/W2+2GWMzT6+mltFE3lEAN9y2hudBEIaeSTw4SbO8DQoeSCcAsEIgytW4fLpxOKhqgF43w8alDRmtHtZnQrhscO48FEd42huwcIhwexzF6aGtxUcmWSAzX6uyv0rCoRD0XJplew1VYTmL3VdLRERIW5UC1SKRbG51JRvL6AmnMMDm1U3JjOCa34Q16Kxbwyu5Hq3OeJ4vHGyCYr9KzrJ5sWWZnGVlttQTjmA6nkS6KVLeHxyokqFpQ6ZjmsfOV1XxE8Ms+Tk87GqAUw7Ub8wRk8+ex7hBtmMmXmDtjeoCLBDIz0E44ElMKgPlL5f7yG/9tP9zmg/9uH8DPzCz49QM+z4Ik70b3rVWcw7GpUgC5GUdncAMFojuGxFE1NOzCasmmaMIEZB06iWrkbr28jtlVxOlx1Etz4fPy/q7YdHbQjv5WH16vy/2zW/vdv0t/PpeuyNFWnjleJiiUuJYHlaKTlP3lG+Xd9ti4sdjGTKeaKNIQboOYBdxjWDYA/BuGoeNiSXvAq8d13UpnxyPiPkhieKgOyeof2vzyR6uYoCnU3qxxUV1cajZY6BvXX/l8dt/9svi4P87rEYMfZvDjbA6dSdWny97uV8c1/XaGbeEQCTZliuULYLza5JmZ6BrrvMu6/6hGmzfARCsg0U1xDU5h8jCn2sJnJVEs+mjt8GJYTB1t3oxNglWpb2uwiUay33OV+qbzrXvLKjz2fV/N3aZnLY6QNL19PmzZNVehSrUs1LiEum6slBNADgSAjo9IddiSNSod+8CnH2eJNfubZZxCJBhgc6se2DVpbEgT9HtyaVIGSjuYA+qa3RGJIbXRbpijOPnKTZE13zF+k5g1EGEumCAR9ykIxmRzArEnWa4HcWDcJbxqfnWXGFpNY8v5bNEYDbDmti4aoRJlWyRaShCJRyqaLQLiT3z/+JjvtfBSpZIi7br+V887Yl61nxcll+mlIeKiVhkkl+2maPIli3wDBSDO4ghRTBYKRBgiHqAqZzQ3JqsWQFqKsNaLVmtFqCdxWRE2EPO4MHvcIuruHWLhINtlL1B8lEZvBK899yC9v+gNLP4TDD4X5R+zOTjvvpCRmhXIR3etR5gxu3atAPZFoZHBokMUfLlKuQzvsuB0NjXFGhwZJNDZTrdRwu/wYFZulS1by6isLWb9uIx4djvry4XR1ddDe0aRi+ypGSc3MxelNWvQuO6ZMdTRXGYsSpiUmGJIOF8WtN1IohxkctXj0qVc4+1vfo2fjCF7hMlhiB2sol72/BfRNmzbnQnBabPWvP0vF/KYNpvA3ZGuyaY7msi2E3/E/HZ/6mUHE/4+/kE8H0IXlnePtP9yLx7MRn9sg6mnAKtu4LJuxsT4iDTZj6TRdk3dkzfoxOiZPZ8o+nVTKd6Ppq/BqkgipzC6cD6nwTGlZC1IIadVwSOPCcZGFRS4g4dIYwoQXu0x5nMwvxURLDDXkPBb2kqN0cWBJoFkeXGeZy3pbP9+VSSmaIsuqtinKW3s8c6NsV9A1zyezevmd0h1UmRhq7hyiUBgmFOpQjp2Z3gEevGUphUWgW/Dth/bnpiv/zIXXf8npFPrKEJIwrhKo+bzwfJw6W9XKjuRpHKHH/y3HxxBFjnwohu/4c4+36mXW6ZaOpRwbqZDleIgcyARPTZnPOFW8XOESdS03Oahi4VZGUNkS1zk1BpCOhAu9FnZcR8W4TAzK3BVw2xiaV6GYh4oiQVctKaps5VHvdzdgWllKI9OJNN3Am/e+QyCQxK5lqeQMqpUxdN8gfl8AtzWFmulTqWyFUlrJAKUSF7K0gPbm0kQBdGXHK5nmfnGbMxXYy0ZLKm8hd9db8tFIlOGhISV9k5Q9+Tmp2qWyl9jUegdAfpeyyS2V1Yag/pzaSReca/cN9HHqGacQjoVYs34V/oCbrWdPJxr0U8ll1S5sc0AXjbnAgASpiBe4WN/JQRP/30KhhMv20hifQC4tzC3/eESdl3Xdi3jmD79mly9uwXbbTyQe01UVPtC/nkRCiBiWirRb393HrOlz6Jo0gWJpCMtOUzWGladuLDwB3W5h/aoqHy9fxa57zUJz5XErD14BKJGbOUAlr3nT7m38RFP3Oe2ZqsuHGW5n7UCR0TEJqG9zTmx1SuTxe7LEwhkigRKl7CCJSJxSzo3bbmJ4Y40Lv/Mj7vj1hTRPauHay6/loEOOYn3PEO++v5R5O+xCIBRm8pQpvPzyX9huu7k88fhjysTh/HPP43cP/Y4VH3+kAH7utltz5JHzVdbyjTfcwPbzdmSfffdnaGiMq6++gTvuvItHn3iSmmWx6x678/Obb+I7F1/I7bffzvDgCAcfdCh77LYXP7zuRgKeMM1NHZx40jd44oln6ekbZONIknhzK3vtdwATp00jkkgouYuSRuhimVsHcVUzOAz7T+4Tv/zxOV398/9V8BA2/7/2C52Xo1axzwH9XzuEn5lHfSqAbhehspGFT/yGpoSbajGjcFU6j5pVxVYzZ00ZP+kBD5bbT64UYNsj50HtYTA+dMiqkvXg8oMviqnF0SUeecCGdBXi0pLOQoOBrRvK5lmBW28aAnFHThaWTcAwVLPQMZue5FLaEs2kGaaBAMOZATpjWzoVspUGf4TRQo5AqBE/suaOEA11ifkElNMgTG1Zl3Ep2AoTIWsNE3WFGMv1EfJIulknmKOSZ021WsZbbcBw+fAEm7FSaVz5rXjwoJ+zcgZc8+ghkBUYrUKDm9TYMhpiLaD71MbDTYjV1bVM9nbgUVI4ycl2USuIJC4kBrMw7Ia8dAAiUKxBSwdki45jZjUDTZZosqAqnQIpIlLQIICehHgUgyoGkhw3SpAmbJFoeWJQLIGQoO1BUrU0U/Up5IwxIu5tYUzmk8J8G4JYBvQqJXeCXC1Pi2xOaiPgloAVZ90zKSnOl8/cEU/gUpY9soJyrgfNzKKZZXKZUdo7mhWnYsXKDUycPFXtK3Sv22GgS7Ss0veLzEzWUUkgzSsgVrn0YuQjv9/rVXNzAenlHy1l8qQuZawj8/WOjg6lPa+b/0iVXs9ZVxn2kkk/brMrNuJCjBM1Qr3C175+7jn2xuFBDjj0ABKtCRItMYJhrzqhMStExARG2IKK/FZvEWkI4U0uQsnSltCCSlVmvCUS8UbKBYuPl6xnTIByY4GgHuSLO82lOaGRzSyjpc3AMHsIxTTcPj+Wq4bHXyOVHiMabWZkqMCGdSmam1qYOLEBv7+A2z2EWRmDqoZfS6Cb7dRMF5aeVwEuwgiUbYbarW72WfTfn4DTeIZvfQtpajoFgtieRrLFgGqpGVYIw7BZtXIRSxa9wmknH8zkzjC6VcSIMvBRAAAgAElEQVTvFccgG6/ezEB/mQu/cxP33Hcxhl3l0ktu5rDDDyYU7eB3v/8De+y1P4uXfsS2281lxYrlrFi5nOHBPBPaYxy0/0G8/NIrzJg+Tennlyx+l3t/cycjoxu55uormD9/PvsffzLd77zP979/LZddfi0PPPQojc1tHH/iCRx7/LFcf8N1dK9bzcDGDYyNJNl2zhd46L7HOeXEs3jgt4+w+2578/obr3Pq6aey8M2F/P6JJ9ltn125/ic/IVMoqTXII7nPMkMfB2/ns5NyV/9a7Y3VXmiTW6AD75uTUP6Nuv2TzcM/jy2fyFY+B/R//uB9xh7x6QB6Aawh3n3yPkIBjVI25ZBibRPLLFIzbOLRCcqi1PbmKdVskpkAu524N1iPgWsFmHlnfdH9GISo2CHyy4bZcM9bfPQITIxCIQDzXzgV7CRGOYWno4MbD3yYVk05zyJd47QPLv7jYdSyBdytk0myEpMCGkWamYaZFE6PG2JyiRbA1UQJ6YTaVApJErUIlAQAgURU7iVLVZG+JEBlaoN4lksFKwAmiW8eyKVUFWxXNbTYDurFrKulmRKYwpPbP0DUhn2fPAAmR2BUKlyDor6RQESKgAnUigNkjDKGB1qDkxk2umnxdGEMrMTT0QWGZF+40Twt3HTgEwR6YIZfFcok5elNiPgdbnElAM1+aBh0GhWDQchMhtN/fxB4vAznBvF5agT9edWbsEsB3EYAajo0xMjSq9asnNFPS6UFPbM1Nx3/mGA4Fzy8H7QmIaCRFvIfNRIUwNgIeljll+CuKra/OIgGrB3A/U3euuc97NIIAb2MWU5hGVVaW7vI5UusWreKcEOUlvZ2lRinJGsyeha0l8+mw7JvbW11ku5KJYr5gtKTS2WtKnjx/5f9RqWsQmiEACdWv3UrX6nQxQGwPjeXS1bAXDnkycbBrKnYV133KIa8Snk7/rRv2NlCjh1320kB+nY7bkMo4md0qN8BdK9HAbo+rptUjnDCclQm75qTT1AzFaiL/aqYpvz1pdd59smXmT1tB2LBNqZOnMoB++zG6wufIZdbwZFH7UywsczG3sWEEz4qYo4iwOySKj+EXQvywbvr8LgjeHQ3DQ1eGhtNvHqFWrWs5uJ+V5NqfVQLG3GxyaJWJaoJqNervk94FZv6QJ94PkhCXChCqeYlXw6SyeuMpSwKxQpeb41oqEZjrEpT3EW1MKY6DW5XDE+4k1WLezn7rLt44snvqFjVn910BxMmzKC5dQueevrPXHjR93ju+efp2dDDwYccyF133c7IsMXECQGO/soxvPPWe0yfNpWDDt6X47/2TZ566hcUC2l+9/sHVITenDlzWbWym9dee4ef/+JXPPr406xa060A/dzzL+O73z+DNetWUixnWLx4CQd86XBeeel1br/1Ho4/5iR23XUPRseSXH7VFfzoxzdw7wMvc9Sxu/G9y68iXaiowJbOri5KpcIm86Bxo6BNa/3f6BrGO2kO1DtmGOMbgM0GMf80TnwO6P/0Ifv/4wM+TUBf+Lu78HksyrkUQa+HoFRcLgF1sX+I4fF5FaDnqyYjSQ/7nLQPaE+Dvp5SLemEdOBGx0+YNnVtFJ96h5X3r8F8BVpDMBqHeY+cBrOESJumOLqOYLiTp7/6O+Zfeyx0Ct5mQSRjkjDZKEQ7C9tIo7mCkHKD3wNhH5n0SsKxTmpagILIWrEcaxvZpRsWBMPIAM6FjjSYEfASq+lkCuLC8/EzMrqG5iYxxTEgU4XoJBhKQls75x9yH7defSp/Pude9n/yRNDGoCEMAemiDpE1k/ikI1Gx8AUkMrQGpZzq0dvFMbRYIxQL4A05xjNJaXu3QKWZj756B4URWFWGE968GqqrIKFDIMxvZt7GjpKGrcPsF4+G1jQ0Fclh4c3W8Kk41TQVexSfNtn5mwhIr5UU/YrMHCcBVhOsa+WZk+5R9KmjHz4MOjNqPJCxpPAzCGtjuKQVjxDWytRcJTS3bH/86EgH5mxe+MUreOwszVE3hcwgkVCQttYu0rkC2UIGW9cIx2KUxdNfok6lDS555tLBNp0An0+y2SsVVaHLiioArWTLpgR7+SkVC+o+qdgF2KUiFwvc/v5+Va3XAb2e3OaAubDmhSsgOzhN2QArQD/2lK/b4hv+pUP2wx/x09iWUICuuywifi9WqYiudq1O5KkakYwDujjmBFxBCpmcItRJnJ0UwQM9o6xe3s9B+36ZRGQCqZE0E9oaeX3Bc5Qr6xkZW4ruTXLsCfsrXWPRGKBiDTF5WgcDyiY2hiUtoGqADesGcbstwhGTxoSPWESsSqGcN6kVCySCMrtx/JAdnKnPZcaJEvW4uDpXfzxQRpkNaTblmpDIvHgCHbh9LQyPGfT1y3MatDUHiQSKhPwG1UIK3eVRF7jf38bqVaP84qa7ufyy05RH/eOPP89Hy9fj8TaQL9b49ncu4dEnnuCdd9/mFzffxHN/fIb33nmHUCDMl4/8CgsWvKEY/3vsuQs333Irv7z1BsJhLyPD/Tz80AMseHUIw4DWFrj22itY/vFqnvnjH5mz7Ta89PIC9t73C7z1ztsEIm4KhRqHHXwIb7/xARd+61LVet9hh51Zu7abkeQoi5b1E4qDNxwlV7K4+rofM2e7L9Dd04PHJza9cjDqY6/x47a5Z7+yFqwTTzb/LOeD7Pr/nbS2eu79Pw9Tm9j5n7fc//mj99l6xKcG6LUhXn7gVwR9NsVsUilZYqL0CQioexkbrSqVjuYvUbVdpHNB9jhxb2zjUaq+dVJKKOgsISzkCq2E0WgB0wcrqgwd/TsCvTBkwboO2H/BaYz5NtLYEIfMGD/+4gtc8qeLoLgcGnwQblWt+PzSlwi3NyhwJl+Fxi4YGYDmGuQyEJoE5RqG2FX7bbwyI5bp8lgFfBEyRoVYQ4RSqpeA1w9SzWZFZhuApjB2oQ9N2OulGgxloLEVxEbUH4K0rcCXYpXHL7qdL1+5E+w0g2xmkKjfi1pM5JqXlrrEj+akmytueEVolRhWCaRqwszn0cMJh0GfLkKpnWen303chNA2sN19l8DkLIiOv7fMO8c9Sucq0Buh5anDYasaBT2DhwDeStTpQMSLGOleyraLSFBIzy0QjjOcXkBLPAzJClhd3DrvSc5/8ny1Mbr+xDu47K9fYsPAR0yauBPYG5xxg8Ry6xEsq4TlKqnKXTI2PLVtwTyTp3/+MlFvlQktQVLDG2iIRYhGW1SFHowFsTSbfLm8WfqedDYdXr1Er0plLgAtVbZKSxuv3ustdDGOWd+9VoWBiee+tNTFZKaelCesdwHuvwf0ugWuYFipKBJoSzHj5ee1E75xij2aHuPkM04hlAgr9rPkgndNbCfo1bHLpc0qdAcE64DutjyEtShmwSAQ8PLqX1+DmptDDzxKMcZdtRDVoo5tanhcNul0L10z49xy03d58OHb+cYZB9A1xc0Bh+/AxpEltHQESeVGKZYsEg0zoRanVNRJJbNkMoN4vAZNTQHiMdn52dilHBG5kCRkQbEppWocJ1w49mrjdjgCWpv85ZXyUwG9QaU6hi8QxiRKqRrA7WtCc/vo612r2u6zZ7TQnPDTIM+peUiNlKmZYXRPCwO9/XRNCBGSls9wjtGxAi4JQgknGBlL8dObbmXXPXbk4EMOUFnqsuPy6j5mztyKnnUbiMVlhibHZZTJs6aSGeghEvHSu2EdwxuHaG1pZ2P/MNNnzCYUijA8MqqId/lSjlhDWO0SvQEfVaOmEqL6NgwyY/ps+jYM4PH6eOjh3zE0OsLAcJHjv34c02dvyy2/+g+Gxkr84MofUTJq+MKe8Rm5EiKOa9Kdr9Xu2hZazvjXddJZHezH3ez+vTz1vyfh/eNA42zhPp+h/+NH7LP7k58aoFsjvPnYvQR8NpmxQaxKGb9HIxrS8XuDFPO6Ewql5zFdOqVqgj2/vh+Yj1F2rVGEW0NNkgvirI1eKmHJjDzUSqQyiXfn3k5iDTQ0w9sFOKj3OvCuo2Ktxxdt594DHuDUX10Ak0wMu0BJixCVijyZcWbMQrKTF7BxEL64HfQKW02AfyZsGIKprZBaDU0lZyaf0SEyATb0QmMQIgakU7A6A11zIF2GBi8Ex2C0H+ITYeMwdIkKqNkh61lhWNoD4pshRXmHZEwkHf+LnA69gxD0QCQCyRwEGmGgCDNiEO9mSfEjZga3Vn4Yw1aOSa4OcsUNxNbo9JzyErERWCPk4AfOhzmSlFWCJQU2fu8RvIvBnACtz54AM4qsZpBpdKEl22F5L0xyQ5sPRoehbUtYWoSgDS1rQNZo2bisMyGxA6ztAc8wzBQnz16QfUhBgLwMVt6R44nlq13F1sqYYrBja3iN7XC7zufPty0k7KnQ2RpSFbpPd1Otukims8Sb4lQtQ2WCqACtcUc/GWFK5a3SycY98wXAJWhFebeM69SV979p0rehB7/PYb5LBS4zdKnehd0uRDrJu5ffLd+Tx9Rz3x3dudiKC8mupuxjxS1OO/Ws0+2167s598LzmDiti7W9axWTuq21Ca1mEA/60S1bgXq92So7E2m9u2seXAUdT82jdOUfvPchuVSRPXbZDw9xBnpSZJMm0VAD07ZopVwp4Q+VKVUHePTxu7nl1pvZfTc3dz/wQ0rFbrLlPlqnNFLMSQi8l4C/FberQeWEp1JjpLNik1qjsTGqfOF1q4yvnEQTQK8DuAJ2EXsL914iTmVE4ATHKDMFReZzNOESmqKHTexigUxeTBIiBCLtSv9uGiWKhVHK+UECXsnpDYE7QDFjUTWChKOTVOhLNb0Wq1pE90TRI01gehQR5M/PPcdrCxdwyXcvUlGlU2ZtSXJggHK5qt4EyVdvaW2nILOVovy9KSIhDy0tUVzSWjMMCmMplbUuCWzNre0QDJDs7yHR0UJNYmF9wqp1Y1QMKiWDoD9MPlckmmhSQQpS0b/59lJ23m0ndt/nQKKNE3njnY8554KbeOoPv2c4lSUUD4/LRjYxYx2z//EPAfTxfzsGNE46nrN5EsKcTPH+nQr9X5+/b5KtfV6hf3ah+h97ZZ8aoNeGeePx/yAW1kmPDWIUZEYr15JGwBfCqzdSqlTJ10apWC4Ms5n9zjgE7KcxtW6q+CjaJTxahZhiXovts0lSi5FgEo903MzRT/6adUefRq0FFqbg5CePg+lSTWf41Vef5Zzff4+ytgZ/5zTImtA9whNX/AesB3cGOiZDoQHe6QetEy6+51z+Y9fbCJYhacLEPeGQX34FsknuOPplzDEITYNTbr8A6ObGY55lR6mpRyAlM9tm+Nr9R3HH1U+w7l04YD7sc/XZZFd0E43P5Ocn3IK/DM0RGByE8xZcrFrjF538NNO6oVP8ZSbB/jecxv2n/5oJIYjlYPuffw32zJGjRg5Ju3TRoLfRV1jH7NBkGCzy0a6P0zYE3V7Y8cNbILze8ZLvCbFq/8vx98NgAHbqvZhsbC0ePcRp8+9nl8WwRxe8W4RvPPFtaAhx05zr2DkIRjPs+eTh1Hx53KWJMBbmqVNuY2QEvFvAkj742aJTodwP1R5ISJvaRb5vFeGWFiyXiUsXOK+qiYXPnIfbeyGv3/MudnmEtoQPnwrZskiny2RzRRVwJZ1tsTavx9/KelQVwxdprUo73OVS5DexapXcdkGccCikWurSSk+OjVEzqgo7peqWn+vq6lJseSn+hOlez7qvx79uqs4dwrfPG1Std6nspe2ufePMU+wN/b2cdMapzJgzi1w1z+DwgPIkl/SwBsmKVaQ4iTYdN0dQZDhbAbq7JFFzXmVn6tF8SssX0BuU961X00kOwwfvL6e9rZVttm9kbXcfk6YmsLUs115zLmuWv8DZZx3KzrtPJ1/pJdElwFkln8nh9oQoFG1C4QblLTw4PKyCSxoSkqsexqrkCWkFdFta7lKZC8g4tDj5tyLtiVfwZj7ACrbG5+wurYxLS1MpCjg2oscmYFU9bByW+YpFc2MEXTeo5FMOy9/lwyV/m7uBbF4kBznaWuS5DCq5KoYp7W+TUCSu9JXxzg76ulewdt0aZm81W1m6ihWsrsuuSl6HF90TYvXa1XSv+QhdN5nS1UZzY4xYJEwpl8cvKWqW8BREWlElm08TbwiruVE2m1FOdOFQBKNaIxwMK5Kb3LzBILlshkizWNQaDKfKxBq7GEnaHPu1y7j6uivYbqfdGEyKY54TpOMEwPw9sDtOcgrKP2nLOzbAqrZWkpJ/HZT/seX+P/+pz2Vr/87R+2w99tMBdGG5D7Dwyd+SiPsp5pJoRlXSEPDq4kUhmQkNVGs1CrUkJVOjXGnkS6cdBNZTVF3rMZF5dRmh10ZlY6uUZS6qeghvroGXj7iDfc6+AOIxHjv3WmY0w8fDcMyyi2BsjAcO/w0n/OYC2MYnPqTQHeIv37hG5YMcces5imz3xME3EczCgR/eCrX3HTmXfzYLD/w+TWNQDMG8F7+u1qF3D3iIaBUGY7DnQ1dDYDm0N/CXve+gtg4aErDjM3dB/q+QcHH/OQ9w4hUnQ0MAgi28fcjVWDrscu9JkIix+IhbWTcIRyw/H4oVug+5i1g/9OahEoIvPHwhH5xzE00j0JuAXd89mPWhYSYzS8nKynYVj6YxUttAW2ULVsz+D6I9kJUxdxTWNTvryuw0dAmxfSSEPbeB+JNfxuhKqdhWumH1Ufej9VkMTYZdb7oY7CLvfes2phY9/HaVwbcqp4DXggUZ/nrJU6qj/qVHL4fwCPedeYeoEzn17u1hro9CbT1muUosNAPbHFABWALoCtIt+xNAf+2ut3CZKfyuEm1NIeXJIuNNt9dP0ShSNcWh0zGxUfp/2TTVLMV2l28I8U3AWSptkadJsp603mWuLsAs942NDKuwMqnEpcKWylta9PJZsuElNrae7765V4GTTucmnyvhduubSHEnn3KcnS7kOOLYrzB11gwC8RAr16wkX8gyZ/YsLNHB2ZYCdQXo4wu4LOQuSyfuTWCVbBa8spBqwWSPXfalNT6JSs6FZgTxugOSW8KKFWvZcectqFg2mfwg8SYf8VCVW2/4Jj1r3+KaH15IqNUmmVpOtEnD7TfIl9OKQRiKxCgUTXo2DGPjp6NjKqFgA4VsGp9eFJ8fVXGrCcb4DL0O2uKx7tTnql5XLHjR1kurVlpkWNJKEtmIn0JZw3KFCIaiyo61VMjg94wrPqUaL5hYrgguT4LBkTLp9BhvvPYk++27Ox0TphAIN6oUtdRYWslZvH6PdOlZtPgDQpEQM2ZuqTJ0Fy58m2VLV5LJlpkxc1vmzdtezezfeetVtpw+kUmdrYQDfhUCI4Es4Wic5OAwwZAff2sDYz1riMVDakPhdbvwSeu+WCI1MkpDVxdj3WuJxqN4ghIJWKGGF7c/QdkM0NNXJJV1oXsbiTd1UXMHqWniGVDvXmwC90/0ZOMeBONiRcWl2NStkZ//dG6bKvTPdeifzjvwf+9ZPzVAt0Z59+kHFKBXimmHL4SBXSsolrtVC+P2erE8JaqWh0wuzO4n7otdfYyi3o1w3AOuAEHZWkvruCD66TD4w5Dx8Zt9b+WUB3/qSNPSGZ7Z60rmzILJt50tPtP84cQ7Ofy5azFry9HjHfx1558RGoX0JNjv3ovUJvvdb/yY+FoYjsCuiy6GRABWV3nxoBvYKQfr0rDtqrNBr/HxvLsULW+ZB3Z/7nroXAt2FsYa+dOBd9KhwZxf/hB2NLjhhCtV9/nSBy9HKq/Hj72TnUuwohf2XXchFFOQ6eQPX72Wwz84W6nWVu14O95+0Fuh8+mbwVvhT/tcwg4W9MZh28VHQNxDLlsYn3Ebil2eZyPhsQYWb/M7OkY0RlttZj15NbTLzsCEoUb6Troe31qNNYEiu4xdQ0lbSkDmzpVpLO68kUQVeqbBbvdeo5iGL+76HSYPg3+uzsQ/HaPW8te+9jy+ZVArwxf/9APw9kDE5MFjHuZrTx0Inf2UtRJlo0BE9487w0mH12G5CxVRr8xF187j+dsW0pbwKLOz9pYIuWyaSkWjqbWdVC7lSJ+rxqb4VtnCuNy4pTs8PkMXQBeym6xVEvUqlbpU6FJ9i2Zd8khGhoeYMkWC0SpqFi42sAL48m/l6T6+Yahr2+uBPwLoY6NpVShKxa9a7medeaK9vq+XE047mZnbzqFkV1nfv0EZl0xoa8Vt1QjqOmaxiF0zVPiI2AcWy5JE5qYx2kR6OEutbHH9lTdy2olnceDe89m4LkUs2IpbczPQX6BULtPY0kCs0UXZNCgZWbXziZopqrkBYo0ecqUeIlM9mIXl6KExbE8SLQZD/euJxdsplTysXDFKsegnFulkUtdk8JRwey21i6nPGCqlEpWKgLWJrtnEI0ElRXFZBmFx37dMxZYXj3RsYYAKJAXUZqGm+cbTg6QjUVM6e9nU2FLpuwOgS+pQE/f99nGWr1iB32MyNAjHHrc3u35xT5LpvHIdmjJrBiOD/SoFrad3PaFoBLfHxxbTZnPBNy9i4cIqBx00lVdf7eacs49nvy/txlVXXkq5mOO7F51LLBwiHAhSyhfV/KUx0URfXw/xhhC2ZpJKDzNpUgtGfqNagKQdscmiVzZejqWipLqNZaQN30nZCDKWdTNl1i58vLQXww5ju+KEYy2MJpPoXh8lCQqIx8nk8sTiUcplxzhC2dBu9lk2R45AUDYD/7WX83+35MtJKvpLOXmlvVTPd5YdqpBEZGYkF4Cc2EL6kPdZCCQqcahYxC8kHRUM9J8by8jYSH6PWbOpubwYWoBk0aSieYk0TaBq+cUh/797mZ9//3/4CHxqgF4dYvUbf1ZyMjdVrEqJoM9FzcgqwyePW7qJbrwRIUDZePxTmf6lrcB4Ejy9MnVV558QtyiLBjuk5uoI6znQzO/mX8Ox134TZk2AviFeOOJnzI7AovUw/8WrefaIKzl0wdXgXgueBBsO+wXGSliqwxELrlOa7NePvJzIGqhMgR3X/Ai7tBGtW2PBCTczbQ2U4zDltbOVp/z6/X5DLAVL/bDHCzfC9G6H6LYqw0vH3UNHNxSqsOM7l/OTc67l4l9fAM3tUKrw9N5XMXO9ItLTIxy8oJCPYdQP5/3xdPA2smiLG+jU4G0fHPrCL5Q2feHXLmHCaihMgK3fP55SLEOAdshIf9+E5jAyDQ9Wuvh4mzvxrYPkDNjh99+HyWko5aE4lQX7X0VXHwwEYee152JF+lQhxkAD729xH1u2+ni9qcL+D1wOepGHDvoZOw46HYq575wA3jJv7fEYM3KwYRACs+AtWR46oZKDM365Hcxxk2UMf1Vc2yJqRGKJh7vuMNDFzUSrbI3OuTx/xxtqhu53l/C4RBotw0WfKgtF56+5naAtcXhTPu2BeqqmU43X8+eV7WtNziVd/Uw9yEWsXavlEjVTwnFMVeXXZ+XymDohTtbIuvFMnQ3vMN4tyiVDbSrqs3XtnDOOt3sHBzjh9FOZutWWZKolegZ60T0eJk5ox2XW8MtAvlzCNqv4JeBbszEtJ2FGIkEntE0kP1bgr39+nRUfrOGbZ17CpJbpZEbK+PQwI8NZDMuioSmuYsCTuRS226QtHsKTTRLxuyjlRvh49Vt8tOYv7HvwdJonZSmYKynbA+h+m3jDBCqVEOmUH8tMMDpco6d/kOYpCXIV0VVCS3Mzba1iog/9vT309ayja0Ibk9qb8bttKrkkum3gdQkMWbjFxlDm76pF71OkN6lm1bxd/i9Vei5DsK0NO5XF1ny4/Al6N6a57obfcPGlFzCho43enl6lt3zhhb+wZOnHzJm7DfsfuB9LPlrM3fe8xFZz/Rx19NGEowmamidw512/xcbLKaecwy9uuou99tyHeMzHE489yOqVq7nisvPoXdfNKy/9hUqpwhd2/ALHHnMMP/3pj5Xev1DMsfe+u3HQATsT8SXRtfw4ea2ew+xEr6peVjCEWTIVcLm8jWQKXkZTFvGGyVRrEQwzRo0Afkn+kag+y8IXCiljiJ7eXhKNDY77kiaALh+Ox7wcG6fn4Ryvf+2mqd2tnPj16EFpR8mtHiEoJ67c5LNcOHV/ZDn3An6RnDjv3+eA/q+9A5+VR306gF5SVd3a11+gUhxDF9azUSbkd1EppRQvxaM3qo24P+YiK9W3exIz95mNVXsKl2/AkWyp9KUAVsHG5W4SOQl2IYPmDnLjF6/j0r9cD7Ux0AMwrPP7na/mi7MkhRICnbDzgxfCliFY2c1Tez/IbA1KUZh712Xg8/PigZezVRMszMDRA9dAZRQyTbyw+xXMHYJyE0z58Erl3rZs9o9pLcJHMdjr3XsptyxmINvL1MgO3Bj9Pue2NRIUktUvT+DuH93E6c/cKIYU8OYiXj7/PvY2fAyNVGh76VLH7GbyXAi7KYy9Syg4gWXb/kjx6Sq7NDLraukgmCw8/XIaPoKGeUE6Hv4SzEhQS1eVaohqDXwVDM8Qnlwz7837NW15PyuCZb70/Pdgy7xTTq9w8fqJdxL9EPxbwvSFp0LjiMOmH46zct6DuNOwbBIcIWS6SQ38cf417NinU/GYdD4yH6Y0sPrg/8BcDFOmgv+Gs2A72awPokI4pjVhsYwsSSVvq40M4G5OqG6M7a4olrusbnp1W3Tvt1lwz7uYhSGC3iqhgKRzahimTtmoUTJLKtyqKdGkCovNAV005yJbE/CVtU3WLBWuornw+3yqwJCfl/uSoyMEA361vtX15fJ9qerrj93cTEbFqnolvVNTZLhCvqw+fxLOcvrJX7aHkqOcdOZpTJk9k3S1RP/wIP5AgM4JHaoyF1Kcu2YqQNfEC1hc2HQNl8eN5bKUFt3IWTSH2/jhZT9m13l7c+z8r5NPVvDrETb0bGQslcEblCxuKFRKeIJeJjQmaNbcJITSb5msWvMe7yx6mq+csD2hrhHKhffwx1PU7BypdAWXqwmPPgnNbsKtNZIqlunN9FGhogJO6mR/ZdgAACAASURBVAu/ALokxsnrrZULzJo2mcaIn2ouhWYU8QmgC0PbI5aE0mSRvZlj2yjAIJVn3RmvIlF2jU2QFV1lGMv20d03yrcufpjfPnANifgExkayNG61La88/Ajre3r5YNGHzN56Fi/+5UWuuvYK7rnvXgWS++53MDt8YU9+cPn1PPHku0ya2MDYcJ7LvncZBx24N2+/9Vce+O3d7LnbF4gFQzz/7HNc+K3vcMH53+ewQ/chk01z0knH89Of3cA2227FhZedTnV0IbqWcubcnzinKSNeBeijY6M0TeiiJpaK7igfftTHY0+8xPHHn0VL25b0bChSqui0d3bi8ngJxuMsW7GScDxOY0sLaZHIKF3/3wK6YxerYdkC6P9q/KrTNJedpmomjGcH172O6/7EihPgFf5BYPxEdqp3YYfm8/L6Pgf0zwow/6uv49MD9BTdb/yZSnEUj8tQXbxIUKdUGKOYL+NxN6J7/QTibtL5Gmatndn7zMaw/4AnMCxDU8fK1Ruimq/htaNCYGG4kqbFF+bew6/j1B98DXaZJRojGJSOVzMLD/g+WgmGYnDUM8JyFzZWK3xY5s/HXc82YWi7/hqJeSN5/Q95dwgOeP0OCK2BiBfW1nj9sBuZuAHGQrDdh9+DoJu3triO6QF41wsHvv5L6BwhxyiRdQb4t6dn6zOFO0dfKxz01tXgH/c61xO8uud3iCwHTxfMeeN70OaB9QVoayITTBEreHhrm+tp3whrNdjntV+DXeaV/c9jF2+YZUaeHQa+D76NQKOjia+Jk14OfDnY6OWFefcxVxQ/msEO79wCwRXgd8NanSXH/pzwR2B2woxXT4JJaUyzhJ5rZckuD6DL7L4VDnjiUvBYPHPkT2hdC1tuBdHnz4TBpdx62Bvs2gWp9bDvn74LejfESxA0oTJIwZcmFJUKu1EFazlJWEVsl8TImlTlrTTmoXsv5MNHPsYsDRPyVvF7xZ4b1XIvVAwK1QKGWSXsDynTGDUvF6AVQ9lyWQF6HZhV9VytfgLo9S6kVO2VkhO9LY5y0nWU+bnM0+Wxcl/dp18KHGUfO75OOlV7jWxGugPjxjayEp520nx7JJXkxDO+waRZM8jXDDaOjSqWuGglQyKCN0z8bpdy0SsX89SsKh6fB9tt4Yv46OnZQCLYQnusk3dfXkSqL8dx809Cq3oI+8P09Y6ycWgUW1oO8ZgC0my5iJEvsMMWM8kPj9He1kg+n8LtGyUQHcD0fIjeNEylsAxvoEYmI2YvTWA3Uip7CAUbKVsWJXcVPeRViWZDw8P09vWr3UpHeysTJ3Sw+IN3mNjWTHM0SMTnJiCpaNUiVqWIy+t1tJefkOiELe0sSQrQRRcQCGCOiIdvEIJx8ukSLl+En95yBw2Nkzj1pAu46oob2Gabeaxb18Mee+zNFVfezB57zaZYLnDN9Vfzs5t/gScY4gtf3BPd18Avb7uXUKSZSy+6jDtv+zWmUaUhJmlrYhRQZUP3arbZajbLl37EtVdfz+GHHsFBBx1MoZDnnHPP5IYfX8/ULbo477yjsIwPVJCMMNFdn/goyyjBabsTDiqi4EB3H83tU0lmLBa8sZjd9ziYYtHDRRf9ENNyco1nb7Mtp597Pm5/iOFkmkAkSqUmGziHBLd5y12qdNuWhpjn36rQhdAheb6y85QTvd5aqree5ASXHaqc3FK9y4kuJ7ac0KVinkjESXv6vEL/V6H0s/G4TwfQZSyXYs3rf6JcHMGvW3i1GrGwl1JxjHy2iCbyW92HN6opQEebxFb7bo1RexpPcNiRlvlC4BO9tZCh/ODykCtnifgi3PmFH3Dmw9+D8gh0NEIoDFYM3hlm0Q+u46M8nPDyVWSGFxGbujXkpsCijbx+9OW0iEW8G1an4MD374F4GWqL1ayc0Jb8cfuL+WLZTZIaU1++QgH6m7OuZGYLvO6Bw/74I8rRHvxSkFQ88FGZRQf9iCYPdLfDno9fBRMDMDQERT9PHPpDdrBhXRn2fONaaPGCFoKebpiSgIqXZV+4RO0pjFaY8dvbVet5yaHn0JqBoShs88ZZqkIvlTNYNTch8XsXLb2Y25QjLNrxClV4p0ow99HvwJZimCPe982s2edCJmd0Pi6azFl0DnQVoJqCSiuL97yb+DCkwzD3+ZtgeIi3T7uR6fJnDcPufzoUZksMdoR79voV09yw543fgIk21HqhxYaILO7iF1CklHG6K4GYxE+LC54zQxdM0Y3t8PkuYvFjK4n4hNQnDPUiknkigF6pCY1OCkFbkevEMEbWKBmNymi2WqmolrusYbJmqepZfq/L/UmFLuuXALpdM5Uxm5jCyBxcxoliKiMVuDDX6x1KmanLxkAepyRy44VQJp3/W0A/99SjVIV+zClfp3PGNIqazVAqSb5YUq3rCc3N1MolEuGI8nYv5OWNquLze6lYZQq1An5/kLb4RDYs72NG62xG1qdoCrTQEm2jmK3gcfsxajZVWyMY9wtxk/X9FVavXMEu28yhnMkR8kcUMSzaAutWPc97S+5n/lfmoukjeHwCUF4s20O5KgRCG9tVYSwzQqwpgSYBB5qbqmFRrBgYNUvZ4Xk8OhsH+rHMCjom7U0NdDTGMUp5yoUsYX/AkWTJauKSzaSjsZcL07G6tdUFaAwM4QnHVBiBZM17owmWrljLo48+x19fqjL/0Bl89avHcPVV1yoWuxj9f/krR/D+hx/w7AurmLdTnIu/dxkTp2/Nog9W8Ks77mPN2o1M6dqC/vU9fPmIQxka7OWD994gEHARCwfZd6+9WfTeBxw5/yu8+OeX2WOPvXjwwQeIxiOsWPkRX9p/HzW3DwXXo7ukQpegFpfwbBxOgFIkiGuUSOBMhodGaZk4jXJZcpDD+AMJ0mkDs+ojnanw7Asv8srCt/BFGjnr/AuZOWceY9kiVcuhFNYJcgrYRfEwPkOX6vx/T3T+R0HCYdaXSw75ow7WUonLXF38ieVDLgohi8iJXD+ZGxsbKZVkB+uw+j8H9H/0mH82f+7TA/Q0K159jnJplIBuERAn0aiPSjlFqSDuXpJaqOHy18iXXfgCM5m9/1wsmaH7BnDRgkWFPAbFYoE2mcvqYqSSASvEy0dfzz4//A5Mb4fqKLkIBLwB9EKIq3a5iJYWOOf3l0GrGNFsgOwMnt33Eg5deJcThiIS1rIJvSMwuxm6stSqfbizfn69/0/YYbVDet/6T5fAFhPp3+d8kklY1AInLfwZ+FIq4ISyC3JBXj38Mso5WBKFi/96PWXXiAIZ7CZYleKPR/2QmA2L++Gc128Eb5H7Lrmar99/EyxZx4L5tyon2NUu2Oe+H6v5/JJ9zmVW1JGbTXzlCiivpdbRjDvcAUMboLUTVq+EnI+FX72DYB/Mm6XDjVdAZxCKGehL8sHxtzFD3Nq9MPnFb8FsHYIGfDzCkhMfIrcIZkyD5l9cDKNFllx5Gz0lcM2GQ353FGhDDo1/wOD+r75AswUH/nI+j1zxNCOtcO4tW1GWVLREiDJ5Qgh/Jo3LFIMZJwynJGFjlbn4/Rfz9kNLiAdq6OTR7IICdFEyGZZGzVXD5dbwaTpm1VAktjrLXapxuW9z8BX9uczQxb5X7q97vqfGRmlpblLrmjDapVhRhLmIGN5Yn4S4yNfyPXmeTSBvKZZ7vUJXTPuzTjrMHs2kOPbUk+mcMR0r6CdbLpEbD1XXTJNSNkNHYyNtTY0UCxmlswwGAxSMPJlqltbWdnxWiKE1o8zq2JpUT4YPFiziiAOOJDOapbmpHd3nI50vU7XdeIIeMkXxSujHLKWZM2sW5bxBQ8xHNrOB0bHF3HzbeZx59mHM234qb775Gq0tnUzdcqbyE7atJBVrAH/ERSkjOxQXtktXcgLN47C2y4appG6+gJ/R4WGSo0NEgn5VrbvtGjWjQsQfwCXtMgUIFpar7nwmznjjrH5lei5zXR2rUMEVS1AoVPBFG1i1qoeAHmZixxQV4pAcS1GpGLS3t+FRiUQm+WKeqsTMhqIMj4k8LoFpBfh45QbWd69nh21moVPlqace4dSTv0aiIUypIBetSTgYIR5pYvnyVXg9fh56+GEGNvYRCPk5bP7B7LPfPIrFZbi1LJqt47KkSpcPwXQB9BqZ1DCxRBwCEpsapm9NL02tkyhXNbyeMJWihVsPEkm0sHj5Gq7/6S854NCvcuDhX2XthiFCcVmwJAFJNLb/u4Rt83Clfx4qNFzyXpUlYMCZncucXE5mOenXrl3L5MmTVQShVOhyostJLSYK4ntcyGfxqDjHzwH9nz/2n61HfGqAboyx/LXnKRVH8OmmGsc1xgJYZk5lZAuglw0L22tQqLgJhWcza7+52MZTmL5BakSpSCNP86hsdDc1NqxdylN3PMPAAphegHwaypPg0td/RYEkVao0VKWICPKDQy/lut9fSXF0LcFJ2/H6Lt8hlIL3xyA2FQbFjbUBugJBFvQWufDtc6GjFQZHlEvaXw+9HK0I+Wmweg3MrMJBT1wLnW7QcmJZBkJsjcWgFoRcmMePu4AvP3QVdHqwPGlcRDCHxtADrUoH/9hxV9AiPFs3fJiFb/7pKqi4uPfkK9iyCH4XvJ+CJpF8r4G5HVBaD+UQjMyErz33E9XOzhVziuluL1vKrZffpxj25TXQakHUcLrxPRYkJoFwlSsD0F6GlAFj0+GDElz36DEQaoHVGt3fvYX1q6Fmwowt4UMhFr7wfWjIQuMY6dElxJuaYbgMbAdDBk+f+2vm370XJEYgqoGvCTHEX9r/R2ZO6MQjtY9RweV1HC/FMlerbIPPdyGv/eZ9Qt4KPncJ77gO3bQ8Sl1oak4GRjQQxhIzGam2LUvJ1sQwRgC9bv0qV5ow32WGXg9wkfa6VPK5TJpYVOTRumq5C3CLdr0es1ovYurgrixmx28yqqyUHQvYOvNdO+34A+10Ps/xp5/KhOnTVItWIt8lU1vmAElxoBkaoqMxQWdbqwJ0t8smHA6RKUlikAvTqOGpBgjbMbzFAPmBAh+/+zFfOfgryvNX8wj7T6NQqpI3pF3hxrDdVGolNvQtY95226DVPEQCbpIj6/HoKS6/8mT22GNrdv3iPJ55+ml23mk32jsbyRS7aZ9kY7hXq4Qkal4nsUcclWoapZoLU9o8ngCax4/b66NSNRgeGqSQy9HYEKVBGOeaNIslvtxhbwug2y5pLzukL4cVb6NKcklIkr9BCB66j5Jh4Q6G8SYS5DasIyIyg2wRt5xMqazYATE82E9TazPlWlXlw+v+MGVTR/PEyRc1Vq7uV239HedOY/2aZdx//31899LzMatFmhJxJXHweUMYZWGBx6mUDf784kus6+lm2vQp7L7nbthaHrc3i9LTWwLobvUhNr2OILYG0YDDIpWrwO2hZntwRxsxCgaDG0eYOH0GvSvX0NzehTfcyMuvL8IbbmXKzHkMjBTQ/QnF7LQlitDWlWucdDWUyYzqaKhogn8RHTTl/V8qldV8vJ4jLCe0GCu88MILCrzrLM8jjzySOXPmqNZUc7PEzkqEo1yInwP6v/gGfGYe9qkBenWMjxY8r1ruypHdqtIYD+Cyhdgk6ZshVZHhM1V33R/YUgE65h/AOwYIWVdmsBkqWoaoLtavNhTTUBSntclOlzcoqSQyo83jFSMV0tREY9w0afw9MCBpw8o47517OamYwYZsRXk8ecvQaaiONQe/9VOoDsJoFVq2gLwNg0PQGodIyOH6+G2q2jDecDNUJNltBEJeh5Q3WOKO46/nrPfuhEIvBKSClxCOCVQLebyhBhgR1lun4/0+JwSD66B5ChRNGB2BoLQZYiDFXUcTFJLQPwrxBjAK1Pw1hkMWzf4WLMnAEH/6bNUZN1SkjS4mHAHVVVXxpg06hewKQlGxok04661LCHGjDl+gKjkfrfDxapjY4CSkiTe8PGdAFrtRKh0VRcBOlxcT98+CPsGcOLhFxdQPHvkbpjNUyRN0e4jokobXDZEwNbMEPgFKJ7DWbW6Lrn+bV+99h1iwplruuks2CWLn6sESs3mPTKU1VRBqlq0AXbXQBTMkeMUwFbFXOo+KvS7Vs5jwjcvRhADnzNWdcBYpVOTnpJiRtVC+L+uc/FvAXm7qMYrz5dwEyG3LYbvL88tNO+Ok+XauWOT4k79Oc2cHNY+bimZRc0trVqNqVOjr3UBLooHO1haKmQxeTSMeCpPOJ7GUWqNCa6SDWsZGy7npCE8gqkXxmn7skk0xL9Z6OsFYRMLS6B3N0Ts4TL6YZcd5sxR5LRKIks+kiIaFgJXi5lsuU/GqZ1/4bdYt/YhJnVO59Vc38u6Hz3LVj77O9O09mPl16MJOV+MMl3MiuH1YmkfZ/sp4vGxaNDa3ks3l6evvU3m07W1tuN0ujGKesEtECOa4pa3jeibJulKhK289f4Dshj6iHRPV17n+jUQmTiQ5NIzP7yEkPTpDjAOkPVwm0dWFlclg1Ex8EWGRm5SrFsWqvL6IMncpFF289fYyrHKRhKfIutWLGRkb4tvf/zaF7ACWbRCONFDMO7KscrGKW9rkEnpgVygK876phaGe1UTicqJI7rcPl2q7C846lbTcDGGQaiYev4uqYeJxh0kmszRN7KKSHkX32Lg8AvRexjJlWqdsycBghkLVg+5vJl/2U7OjWJZUzVJFS4tdnkROoHqzfXN/97ot/Lil699EsdZPxc0c50RmWi4TCkecsYlpEo5EWbJ0GXffcw8nn3wyr722gPffe4+TTjyR/fffj0w6pSp00eGLbaMj0duUD61ObKVSkCtICHQeNfIRlYKh+UkVDKqah2jTBMq28Adkgf389mkegU8N0I0xPl7wPKX/xd6bQElW12f/n7vWvvW+TM/SwwzDDDAsIyICigpqEjUCyqICYVNQjGKiEfMao8YY92CioEZRMS5RUXCLooiAiOw7w2zdMz3Te9e+3brLe76/W7en0eQ9b8z/PZPz15rTp3qqb92qunXv7/kuz/d5anPg1dG8FoVMDEt8VMW7OxAlRRM9rlGqi6LYCEecfjxB+3a0RA23ZWKq6pJQqvZToqz8vLIVCabXwUId+sRIxGdhcY6+3mHaxaeJifyq26FtZGm5ATmroMD4q3/0Ls778KchIVZk0sOWFV+Dks8XL3w9sxvg7df/OYyOw9QMZDOQlUkUg6Y4gwnR13Coah4Zyc4nPL7/hr/n6bmwGu0V4ZKbPwgpHTK+Gv8KqjNomWEgw87aDg5LH4Fa2MXGVPrP8RjihJ23ekO2vozn+baSfp1zivTYYhkrznViVyqcFgHHBLPeNIMC5g0Hkn1QnsPNCThJ8tXBlOqn24a0zwyiMWIwzDCN2izJhB96mItnuQi/OGJT2qsURRPJMWaLFQYLa5SfvVRtPUostPcyKMFSR4dyP++65EdyiPmH754OVoXphZ3k+45UczmG9PRLM8p6tePW1NRVOKxjYHnHoxlv5c4b7qc35xG4ZTwhwQn3CgcrniCe6CURT1IvFcP2oyTAoqYqS6OYs3R73hHQytyUunVH0KJRNiFVyvPkJ9qHyva7DmLyu2TrUmaX7Dwquauyu5j8GbYSE4v+pl100TlBcWGRN1x2GevH19F0GiLap4YRW3bA9gN7iGXTpDJp2tU6m8fWU59ZJNb2MY0AJ+WxWFlisDBIpyq6SWma8y1++LUf8/Yr30lQ0zGCOI4rfSiLstfh0d3bcW2Nk7ZtwZsFrSEuNTKD52PHWuhGlX+/9et84h8/xPXXfYZ1Rx/H0sR+4kmfv//In3PPg3dz479dysCoTtAsocmJqyw+Q6AQSFZSMsJY1y0C3VC65TPzizQdj+HRVaQyWaqL0/TZDrYmJ2B4gKR0HmafUrKSmfWuN7j6PhRaqp+QPCfBSkW1H3TTwJWTkyC8wDX5AnzqTZ9C7xjoOZaWXHoGNtCsG1z7yc9z05fv4KXHwMtPP4FSu8m2520lM27jekI8TFKpFUllGorspom+YSC663WVD/u+KMj5xOMdLMMKfdo1i3a7pABRLtDKfBHNMpROcTwuM/k65ek2BeEDpHSchQmMtI8eM5ieXmJgcFRVE6R64msxqnWLptOLpq+m2epXM+uFgQGWqgsU6/tIJuMUUsPs2zPN0OAqEsk0CwuLqjRerZZUMBFoDoZ4Blsi+qOp4yukdt/TVAUkn4hTLVcwYwm1sHV8nVSuh0eeeIqbbr6Ft//VNfz8ttv43i03c9Ub38iWIzYyPbVPSf922jXyGZNUOsbs3LyKhpWTkW6we89uNm85klqtjuN4+PKZkCAlw+x8iWKlwdpNR1P1E2FF5w+3Q3oEDg2gN6GzoHroMndeK82SSej0ZBLM7t/HqtEx2o5G03Fpeh06moEWS3PMac8BcxHXm0OzxaWrpap6KoNTg09qUjmsKas6YDfglXRseSJECG4uVdciE1tFc24Picwon3rJVVz5iY+CkLXmRXdch55elS1/6s1v48ofXwfVGRhdA+V5se5SfhASazeU5lm4+okHmSWVgd01fnrF+5Vsu2BwLQmX3fkpgsp+tCEpPy91bVXl+lC1SnT5F8SW5Z2FCR7KaHsYXjdDlORJkikVDIvYvVzU3UqdkK+M7u+yJqrAuqsmLY8vm0GJRKo4zLXwVaVPgNYI2wQSqAsOSWClFuZuG1G2Ew4VoUmXzII3lqZJ9shMuQf1IqRW4U1O8A/vf0xNFL7rPevRV49DawriWRXkO+UFbDHIQfCuorzyxC1PvVFnCzhv5uZP30Fvb4uE7WISI5X0SWaXaDRaNMv9pGK9dDpLJOOhUpy0C0UrQ8A5UneTeyG8SXadiMXVGiWVSPm/bKeY7cmkYrfL70KEEwCXNqM8V1qNkr0LYMv/I2KwALtk+DHDVglRBPzaBRe/JliYneXKSy5h4/haxWBvBw5eyqSiOdz1+ANsOn4rI6tXM7lzD3k9ScLRGIplVcQSZAJK9RKpWJJ6sU4iiLMwscgtN/6Qa676G3rsAcxAPMY1sHVqmsfTB/ZQ05psWX8EmYqJ2ZSRpfC80M0mdqLNY0/ew823fBvDiHHFFW/GMpMksjIhso+LLn8BZ7xsPX965rNJxDvoIrDfzcoiBbMQbnVqjTZWIoVux5kvVVks18j1DtDTN4juNrBac2KgF144kpSLdJ8nVQIj9M0x5dKMss3fuJe/p7P41QqNZhVNxuEsuZwCOq6H5xnkC8MsLTk06ha/vOtxHntsikJhjXIXnNnxJB9802t56uFfUXFdTjvzefjZeeFg4nhp1bo37LA0b3RG0HybwKgpOprnScYs5ZolYkI6bKTJ9Q2B0VStAbGB/e4PbuX5Z7yQ8c1r2P7EnfTne+gZ3grTC1Rmd5PdNAa1WVV2ItfP7rvuYnzzYZQW58ivWU272KFcyTAwehKXXPx+dk/WOfv8C3j2KdsYXpth/4FJaosOxxy5TfX5b7vtToaGRth6zFZVvOrty+J4dVpOjVZbuA4+uiHRpkXgy8igp8x/ent60K2EIuDZqTyuZnHXr+/n5h/8iA9/9GM8+OCDfPub38R1WrzlTVcqLsQ3vv5V/u1rX+aqKy/i2Sccqy6IVCrJnj27GR4ZVvLAE5N7kWnGbL4PLzCoNzrkC0PUmmHFqKMnaOhpOn8A9EMK5upa7SYw6jpWMtPhT0yHmB5w3T9+nNm9E3zzxi+TscxQtVLKm13G7+/0AYImtGZ46o4fYukOmhB8jbDdNrlrJ319/dixJAtLFeqil5BJkyhkOPIFp6okU/rEnieC682uy5aiRan1IvLHNoxItKg7eRIuVF1pUAGkAR546Jccd8ypISgeKPLZS95Ozg19RCQRS/SEsPuGz38cRvvUlNDDD/+SrVtPhMZiWC0TMzVlENq1RJcDWpWprDTXHX8Z473Q1OAVX3ofpHxYPcL+pZ2M9BQUjP/2LfpCwvHUyOiqm2Z2Gf2yHgoAd5Md9cfIPbFrreyHNrDLUzdh1tRNjiTtDrNw9Xd5fKUls/pdwD2sBqqpnUh+XG0r+hiG0gwQgy3Jdp2Feex+0ZONUd7+kDLFiq8dh9oi5eI8ubE1KghptefQbV+1K9viOy/tRJXMecTdZ4H1Tu76wj0k00uKW+G3Zfa7gpnYg9N0oHE4hcwY5fIk8YSmQDhiogtgCwjLj5TPI0CO+txhoh6eIwLUch+J0Mjj0b6EJCf+6NH20f1yNcAPiFs2rXpjGfC1Cy4/L5ifmeH1l1zMxg3rFWtY1I9cG6p+m0d2bUeL2/QNDZGwEmStJLW5ElkzTsK2CCyJCV3iVoxOzaEQK7DvySm+++Xv856r30fCyxPT0mrcWwLWtg0z1SUWWyWyyRRrU4NYThhohqdDGzsV0G7NMzG5m0bDZXz8cOKxNPNLkzy2/Sd88vq/5M1/+VJefO7JuPM7FaCHMXA3kuuKjofFcx3NECC0mFsqs296DiueYmztOvryORpzBxA5GTmp5bOr/rkeYJh6COaiWxuVS5bZ3lIOEOCW7Nei3mxgGEEYJUrQ2qhBR07WGK1yi/jaLYg48zeu+xo33/S06puc/Nzn8LqzzqS8+yG++LmvsHrTMOe+6bU0tEnsvKgRZbHjGi1nl+r3G51BdCkWGdXQ7c5LKtMZW5yGtBiVKZ90oifUJHY85hZc3v2+a7n0jedx1PEbaTj7lY3i/h01srEswxvH2P/Yo4ys3cSdv7yPY4/ZRnqgwN4dD5HMiMaAQ73lMDS8hVu+9yCXv/4bHHb4GOMbj+WYbdt40R+dCnqbZr3E7PQMO3dN8vl/+RLNZptXvfrVnP3qs0D3sGJS6pZyVhi1GiK3qMvFYWMEOrauMT87r3pX8XSO6z//JZK5Xs573Z/x7ve+n/WHbeAtb72aWrXMe/7XX3PMUZt59Vln8pUbv8QjD97H8ECOd77jbdSEIGdKqatDubSkOB6tdotEKktDyE2uRlK4A77Jbb+4m8MO30zfd2IeEwAAIABJREFUyFqa2h8y9N8JDP8/ftKhBPQnbv++WrSzSR0zaOM0quyd2E0+myeX72V2vkhVFudcllg2xebnngC+QyeoYWUFbCSblBUoEkEOy6fyo4uSVojg4U+3zyoe6sK1aeEQJ4bTrmLU2hhiRyq7k36h9JSlvFVcCjUzbKk6dvDTwg0S5fg6uiJJiaYGtGTkOyxok5DFVtC96kHDVzrsjI1AfREsFwbEWzyJ58tIVphhhg6UKyIrlRQLaHZdLJcFpLpgLdLZFH/j80d/637eCOSjz798v9JlUY5h+COS26H1RvT3aD/RvaRL3aqpeo5DxxPSmtjCmdBaDAODhGTsciS630+zqNYgYgKQDk2vhmVI2rGkRMbC7Fz03FuYnWPAeCs//vRtxOOL5LMx4kYPht5As3ZTKdZpLo2RtAexzCZOp6YyaZnIkWMlEzpSKYy4P9E4rmTw8piAvPTFlZ67UjWVkexQZ0Mel98lgxf+kDxXsnrJzJWHuvTqZUROHjctZWQmgC7bK5b7ay45K5ifn+Pyyy5lw8b1eFKO8B0026DlOtjpFI8+8QSlSo1cNk8ilqBZbTLYO8C61atYWNhPOhlT5Vzp9fQmetj18G5uvvH7XPPGd5PR+0hoKdXLEHagtGbqQcB0ZY5KcYmtaw/D9vWDs3V+GyvmKXU4Fa3F0lRniqTTORx3ic/e8B7i2RkuvvIUOq700KsY3Qz9YPQY/aahWTGVpelWnFqzzd4DszRaHTL5Qsgij2eUeCmBjBm0CJCLSmT75Dm6slMM44Ou65iwvYX+2R3XaghD0grnCzWlqNemVW+qoDJmxpT5ykO/epDhwdXUSi3u/dVDbBg/giOOOIqlmVluvembbH+qyUkvHOdlb7kEnN2QMkHPUinPkUgUFaDrrgghSO26HpLRgoRyvKvUFygURilOglPX6cmnsbJ9eFWD1158NZ/83HuxMi6+XeKee+7lXz51NxJ3vPdv3skNX7iRHbsWsKwcLzrtxRx19Gb+7gPvVOtIpe7zjmvOYfW6I/jOd+/khi/+HJ9BhkaP4AMf+hjbdz3BO9/1NmqNOY46egvnnPNavvSlf8Wyksqn/aitR/E3f/u/sOMy6mORSIqkrphbuDSbomwkH0Mnm0oTjydUe+RHt97GV77xbexklrUbpJc/z7YTns0b3vAGtm9/ku9865sszs9w+SUX8/nPfQbL0Jmd3sffve89BDJL6jmsXT3C4vy06q/LBSJtk2K1oYA8li7wyJO7uOHGb/DKV52nzGmavqWmIv5wO7RH4JABujPHIz+5SZHg+goJdK+J165TLRXJZXKUyjU6nkYgql/pFPFsijUnnxiCaKcUMsm1zgo/gxAQw7KwtBGNZeGkaNxomZFsapTbJQqxHO2gju1raEaYkbE4C5ZwgkwhmUDPQAi2QQ1XCockKbcXyMlCJQAWdgxDM+HQ31ppplCR5/bD3ikYGoRGBYS8S4vJqUmG+ofRCO05FSCsMLIKA5LQtjPq8UaPKaKXISNTM+iGmFxFAU34LqT5EMgImHpc1RRXgPSKwKf7uAC5PE/dq/VtRVbeBXD1mPpblOG76JqL67XQfJ+EmkbS8ZsV2o2G8hn3feFH+VhCGNTiBNQoN4VMbJIyLFrMq566iY2rBMpaxLytoL2B7177I+KJkrLOThj9xGyPWGKWRsWhPDuIQZZyeYJkSlcVwqgcLv1x0VWXUrsAdDS1I+V4OZ7SkhRAFoCXbeQmQYBSXm021XNkfwLe09PTCtAjcl2kqKk04u2YYti3G81lZU3t3D97WbC4tMRlV1zO+Ppx5SAjRK7wYPi0Gy3y+QKG1Oo7HkuVKqVGAyHSSQJ7+Jph0jFTbefUHDJWlqmn9vOzm27nytdexXB6LTERW/DCoFOR0hMwXaoxMbGDYw8/DFuCgcAKGdS6j+s1MS1flVCXFmXOPaMujHhGgo2nsQeLkN3D1GM/YLRfbBEOUvmXlyV1XYUAIoJFwqDU01malTrzSyXK1Tq1qsP4mi1YpmiFS9lfvnxR7qnjew20oK2yPlVw8g016y2lGTXCJT+ai2NWsWImnbZOo+JhBTlSsT6Clkl1qcGHP/BRRMysLw9HbV7N8089gWxvivvuuo3tT+yluhTaDmcHBzjr8tdCSnomNWK5IerlBRJxYbFLZC9z8FI1EECXkz+kdmhJi8psm1tveown7p/gRc87jRNP/xMlsHDhOefxxrdfwtEnbSDW43DfQ49QXkrw9a/cwmmnPY9HHn6cNas3k00P8sNbforTcjj3nJezecsI737PX/P2a87h2OOPJdBT3Hbbk0xNt/j1fTsYHFlLvV1jYKSf573oZD59/ac544w/4cs3fo2zzjqPf/nCDdz/wNOce/4f8da3vZl6s0atUVeTE4aRUFm6iE64bsCuHTuYmNjL81/4Iv791p/TO7SKk5//Qj74kY9jx5OcefbZHHnkkYoIJ2Y1H//oh1mYn1EX7JuvehNf/cpXGRnsZ6A3S2VxhqQdsHXLRo4+cpPq8c8vLJLKFcBKsVBp8+Pb7+GhJ3Zy0aVX0Dc8Rttb7ngeWkT7PX/1Qwnoj/7kJlynwlB/Bq9dIeiIe1qguCl79x0gk+tFEy8B6XtaGsf/0RnIKIlbmRFrBwXoYWIb6TVEJWr5v6wVjoI0XfWcJRlw8VRVUJ4RY640SSEvNtFNsvF+5qtT9GcGD1oY4zFXmWYgu4qas0DSTrJYXqQ/N0qHqnpVNdmiklgB/RUlcgFBqQaYWZx2CTtWoFadIy1e5lKnVxR8efIzia3PPB2jUKF7360+aJqYmohSY8gdekYlQu3AwwvEOCt8XjfUWb5Xf0cSsq64VxgKhfrqeOonJJNJcBQC/MHsPOSkC2pIxl1uL6nqRy4pBEGx2WyEqjxSMhVzGrVmajS8FqZhYUtVhAa2ep22quSLm5qp2qbHgXYRd99wp2LQm7pGuxZX3h69/R1iRhavvg5TS7JQfBT0mgJUKZ9LoCPALlm23KRsHgG6ZPEC5NIfF2yVv0lmHQG6gL1sI8AuoC/7kJ76SrJcBOjyOmoUTqBBsiNptQh/6JIrzglm5uf4s8svYe1h63GFdecFJE0breOTs5MU54vc9rPb2TExScXtoGfT2Pkcxx1/FMdvWq3EGJr1Bl7LI2tl8aoBT9+7g1edcR6dRQ29HVNlZiEotCW6TMNCrcP2HY9x9BHjpGJxvI6pCFO23dW07dRU1OJ2xCbOVCIxswvbGV7TZufeH3DEsRptZxcxdTJFVP5nlouUhSo6lVpDyTcm01l1igjjWUxIRE62WJYR7SyFfJJ0RrxtXbSgqUA98NtoQUf16yTqDYVbQmBXJXe9jWsvoZkanVYMv50hldmgRipmHtrHPXc8wC9++nPy6Tivv/Q8BrZtgOJOyErJoAF799Gq28wXW9z7yKO8/Nw/xRyKsTi7n56+EbSEBY393T6SKL7JlSsnqvSVhMRiUG+1yaTWsfOeCh9775fRO7Dl8E0cvnEb3//Jj3jlBS/l8G1jzDR38p0f/og1a07m+9+/k6O3bmVubpaTTjyBwd5RrvvkVxgojHLCccexdes6rv6Lt/OZz72ZteuH2b5zF9+5+eec8ZJX8eiTe/nZ7XdR6C+g2TFO/5NX8vFrP81br34HH/rQJ9CNODt3TbB5yxYuuvhCxtaN8dgTj3Hv/fczPTuHpscxzAT1WodSqUJvoYBp2YytHVffzeDoGp514klYiTSaYamFR3x+hQCyds0Y2598nEcefpDDxtexccNGHn9sO7+++27V+4wbUgaqsjA9weYNaznzzFfQlJEQCexjGTwrxXd+dDvlps9LXn42yUyetkR7v1Fm/D3H1kPy8Q8ZoDeneer2H9Bxygz0iWXxgmJeSzuxWpYmtEEqU8DXDebLJZqew3ME0JM2tMoouzIFNmECEalOqua3BOCxBF7LUcGsJRmVwF9bbDcDYpasJy1MIQoosIfp8n76c4Nqj1PlKXRDZyQ9pJjUC5VZhrOj3Z50U00XIaVY8cWWJ8u6Lpm5TPwIMU3ahnqcOa+i2o5COJNAJYHB4t4DDEk/WaRrJeONftTH6K6jwtbudEIhE9UikMRLmO+eAhHPE+Mk6WtLhSIqg4fZt9qFiHXJWFq3dhBW9CM7a6nAyqx2DV31wqU6EOb2kqX7IjEu6658jm5f/WAWH76GjMw6QZ1kIobrtOko4lkMQwhZAnLRczttZffd8SW5c4kl44o4K226lBEjcMRPwkINpUsg0BwG60x+8lnJ0Kuq2+HULXU/PGKQihdol0cUNj386K2ks+G4WcRGF3CXbFx+ZLxWKoWSbQtYy7GU7FuAXABdMm0hw8lz5fGoAhJpu6uv1Q1H4CKhmpBcHCrNScldeF8SBCiN9zdeeUGwZ+9ezrnwtazbuBEzZmNpBnHfxK+2iDs6fqPD3Xf/msC2sft6mW5VmSwvccoLns1g1idphYQGMzCwiZM1c0w9cYDjD3s2WkVAycKW0pEPNemXZ1Dz6Nt3PM76tcMUcnncjiGTDIgviJynzVZV+cQaukmxWKV/JEOtup+Hn/o29z7yZS5/83PxvSnSohKnyjXRLeoFdSPmhGgs1xWIKxantFdSGexEkkbL58mds2quUQRKbEsCCkjEDZJxg7it0WnXQ9c19SPA3rUiUWWuJiSqihnqttOYwSB6MML8pMO/33IPt/7gDtaNrVMZ49aj15CINcjl2yTidZzOPPbYKkgNM/fIdp7avYdT/+TFkNVpFOfVfGEqHQdXelRy0UlFQAIBGUMTloOGF+jEUgXaCzEOPGHw2Y99jVU9o+hujKm9JX756DTD6yA7Boc9K8PUUpVKPYMVH+RFZ7yUhx6+k2OO6Sdumjz98BInbH0Rn7/uy4wM9nDXLx/kCze8hXyfxM8On/vCV3j8KfGEhvMveDmnnfE8/vJdH+CpSYdTTjuT88+/kI9//FPMLZTZtXuvaj+87qILeN4Ln8fcwjyz8/N4vk42308+P4htp9Rasrgwp7SLL770cgZHRnn3374fK5Yg3zdAsVTBMENyhcjjSj9PLl7f7dDf18vExD5WrVrL3PQc2bjG6qEC5dkJPvGh99KXS3DhBecTS8SYmplDj2eJ5Qe57otfJ1kY5phnn0r/0IjSWviNMPCQANrv+4seEkD3m9A4wK5f3aqkXntyMcpL09h6oLQqpvZNkUpKr9pEt2NoUrXU4bBTT4J4l8WrqnUCyF0wV4lqd0pmmUwWZe7de6VMJhAswUAJajNK/6NTK2OlsyxW5ujNyhjZwT7yvAL6PjqNCpbMgVerkOmlRVOtazKOrUktXjHrBYA1PFNjzmkSxGKkKVAMFhnV+kI+n2xTa4HMqncfWQb15X76b5yVioi24mpRKpsRi39lTzwqqXeJbMsNiSjD74K/WkMjH4iuuqV6DXl7zyzhHzwWK19HZl7L0ts8+BnktZSAgCjjqJnYUANArSMrKw0SMsljUj0WjQ75v8ysl6DoQ+IUnvzuz9i15xfksjom0sv2GRiSuqhFcTZOvRrQ05uh1aovG0cJQAswLzuqdWfRBZQF4AWY5W+SzUvJXcZvpewuj0lQoEbefF9tJwFANIMuAB95Xci3Es29uxIcCtm4K52tvf51rwme2PE0f3rOq1l/xCZS2SxJK4HVCugsVPnFzT/hstdeTCqRxspkCQppJmtlfvzgr1i9YZBMokJSRqdEx9YNqC3VsdwYT967nR5jgNNPeAleVSdtpxSgl5sedsqg5XvsmthBIZtisH9IAXpbMvyMlPoF1GuK2BSWj3xa7QrZIZ+77rqepcZdvOz8jbiN3ZhuV7p1eVmOouTwxG53XAzLxkyGry+VBMkIhZSyVG1iZ/op1VssLi5RLousrSi0JRVg5LMpZeIi9qQ6DkbgdH+X/0va5+Dr4rojJ2MOyxwkcArsn6zzyP2T7HhqH3f8/HESMRAJ+6pMaGgwMhoSywt9UKzBxAHYciy86vxXk8glyPQVaFVKGJqHKSUrCb1Vb8kj0B2lUiRFKT/QcJ2AmDdIvLmRD73rUzjFFqXZOgN945xwyok8/8yTePrA/Wx49hBaIc+NX7kdx0/z/Bedgc88ieSe0Imu2MOj905xx08eoFGpkE47vPFNr6FvUIh4HSoNGWY0yPTI8arR6NRI9a5nobmKpttDqxVw1133snvPfp5z0qnopsUTTz3BiSc/h0w+S1bGcHSbet2l1ZYxRSlLSR/IUIS3pZLM7geK22DFkkrpT6LoRqOpmJ5ihyvuas1GnUwqSb1WI5XO0WhIkCX6OTql2Um+/60b2f3kA7znXX9Jr6jutVrYyRR2podd+xf5mw9+ghf88Zkcc8LJ6nUiJ/jfd0A91J//kAF6a4bJe35KuThNMgHFhf1kU3FGhweVkqMA+vxCCV/TSWazVJo1BoYHmBcNB8MkHcsReFL1k16utAulUKz8CdUAmDxPeBxGTDTeZeqmpSZgBgYHGV87zHC/rWahJculXgEZKZVis1tTxWDJVGXNsETYStY4EXORrEdWpOIiFMQtUSMm2Chg7nWDBnEGMzTammoeUHTL9JkF1U5IWVklgCWjwLv2HMAVc62uXWcEDgIwAhIi8iR9XQEfySrlcQEsuSaTiSyturzXMIsU9zHJpg+ObIlDosgzhz14+Syyjadmr0WERWP1qnV0OqH3t+uGWWhIDLMwzVAmdWWpPczSw5skUr4RUCwVlaRqPpNV1QMJ/o0uHyCRjCsL6JAgmySRTlJviSFVi1QsS29qmKX5JdpOmY67SLG4C7etc8LWs3nw3ofQzWm1VktFwvcFgB3Vom1WUniOxcBQP/V6mI1HKm+qsuy6CpAjxzX5m2wTWa1GwC3HUh6PyHByrAXsQ3tUb/lYSva90iI8ko4VARvJ1FWIJjyIP3/NZcFPb7+dLccdi28YqgS5bnQNLzzhFI4b30J5Yob+dA+5TAFNKPiZOPvbNe7a/gj3PP4LXvrHW9hy9Bi7d+8mI5mvZuPWfarTdcb7NzKWWUtxqsJgfohqpR2e7HpAri/OxOQ0B/ZN0d87xPrxMWqiEaArx08WF4v09RWYn5ujtyerDnix+iSrt3i0nbuxsk/Rbk9hdmT2OIWclaKYY8QTikgSdOTk0pUPthqBNAwlMKLE37qyfJ6h05Yv3hYd8SSBbyrCVrXapFqu02622LB+DT25BE5zCbdTIp+R8bYarUZRadjjSMYoPEmZERfSRRzfF3WgFLqe5DOfuYEtW7YqAt5N3/oOk3vqDA2G8+3rD1tDPGtiJw22TzzNO655B02nRb6QYW5mklwqjkjvJm2Den2RRCqGHjOpteu0/HaYrTpt0ohN4Ub+/qoPsu+pMsM9KQI3xbNPOYkXX3EWBPtxM0UWWnUefrKIZvdw+JGbiSfKlCu3M1BIkQjGmd7j8MQDk9RLFTZuHGDrMeN0ghKzS3P0Dq5WpjTTCxU8w8RIWHjWIO3Y0dx2104eeOBx4okcRx91POOHbVIXj3Ax2p7YEkpc1p0KEHc2FdWHc6SiziUVEGHshwrxwuSVe009drAcLj24rmFO1I8LTDw/po7l5M4n+PZXv0AhCRee90qSps++yV1M7p2k6XTYuXeG2XKT4fWbOWrbc1l3+FH0Dw7SaUoFJsooDjWs/f6+/n8G6BY+cUPjun/8GHP7Jg+OrS1PtPw36iuSoXuLPPK9r+N7NcqlaSzDJZOKMdzfR6vRYmZmHt83lKGakFAFXYUsq9u64hD1ZJIEAiKSVQmg+57iGklA2pGxomRaAa6cg3JOD42MsvHwTaTVaJUsht2S/fLHWMHuVvPaK0vZ3Ua5ZK8qg5XMVFQ3O4ocJcRkQzNCBTFZ3E2TjpT2RZVNQlenTnn/HEv7Zijtn6NeLdM/LFLUHQU0AkARS1vAQwBFSsYC9pFKWSRFKoDSqDcpLpVIJdMK4CU7DXvJbWJxyVSTqpwswXhHKmzd60xAOWRvJ0KhnVYnbKt1OsqcRMBcyNnKIjkhgBw+XwBe+tPyuHpP0rMWV7K6aE04SitdeDbyfUiLTt6/yHALoMskklQN07ks8S7IV0otcskRYlYS329Qqc1SKe+j0xLdj2GlvpnJdqhVF3BaIhcu1dE6uUwPtjZIuVyld8Cm2S4rMI/8KCImuoC0gKwcAwH4KNuORGAigI4mIiJCojxfto+es1IpTr6j5Zn0WIxWQ9rDYcCk2hbv+rO/DPZMTnLu6y5gbN24IioJx2Mo3UuPmSYh4wCCwi2ZmWtTMWUmssNTc/t4av9DnPri9ejxGplchkZNJPIsmqUW/ckhnvj1drauO46B5JCyV830pFXVo1gUpzMd3TCZ2jtNrSJziDFymTxrVmewY0ImqGCaPoWePDMH9vFP//QhXnXeyYwf0cG3HsXOPUUi2QQ3CZ7V5WRIbzuk9kukHIohiKVwXPWsJPqRWzQe0PE71LxaGEVL6UVLKva4GJgIYa7VaGNbBpmUScySE6ZFJi0RcwPPrWBJ36udB1HEk4hRN/ANU7GmRZgl0OPopvRF4sqF6YnH9+C7NvlMP416hy1HbqLjVXh8+4PcdsdPOO3001izdh2ppKU8zp26SP/1Up3ZT2Y4i18vURd9+nSSAwsH6O1N4zYW8coaidY6HrpjOwOpHOW5Gl//1x+gxWwue8uFbDhpHXVjfygWFPRSbfkUBvIsLD7B0GCJZmWRVjGN7feTNAvEDPluqmhGQzE/m25Ao5PASg6xVNOIZ/uUPv3ehQ6PTAZMzkgvLcNRRx7P6Kp1iojodDqkMinlOBfqvQscS8Qt4xzCjLQVfJs00cRgRQF6COrqfoVQUAhz4V/ltjyeiIkh56cfMHdggm9//Uvs3fEo60b7VG9SmO+y0AyvGiPXN0y6Z5DCyFqsVIGWJwRMg2wypl7xD7dDewQOGaB35nnolq9hGI4ijSlNC98hK2Ak40DNDraVxIzF1XoVUrU8pTQt462+01S9W+mRxxNJ0tmMErIqV2sUK1VqzRZDI6sYGVtNoa+PtIjEpGRkzMerVTCkFx8JrSgsj+a0Vwpahb3nSM65yyFXV4JpxJTvgxw/U3zNFelume8eqr3VmtQWS9QXyzRLVRpLZcqLRcrlJYbH+pQwk9xEarTSZWJLlingKfcCSsJWF9MpeX9ybcu21UoF2zKXbUJl+9BEJCR6Ce8pyjglIxc+gICYAI8AejwmM9qydoSe4bJuR68nsVMyJapzoeSpgLI8LxKPUmVp1yOZzVOXqofjqCxdiGKSoQvQCej39fWq1/V8X/0YVjgWJsGU9MD9Tpx4LKUq8pI0Ou2iqnr67SwyQu958piIe0nLWF6zTlyqzW7I7RlalaHdqYb2qdK/N4TsG2q7y3ETrJFjEJXal41Z3NCNTQIpuY8CpZVZuDwnEoyR4xWNucnxUNm7rtNpSytyBaD/xaveEiwuFXnjVW9hy5FH43UCWtUWVkfHaAWiIkhM5oZl/MLQBLtoGDBVqbCvtIPUUA3iVeLpOPVGnbT0rOsdklqau2+9F2fB5ZJzL8epuNhGXJ0M2UKOSqOC0/FUaXt+zmHfxAy9vX2MDCdxHJkDd0ilLJxWi2azwl//9dvI9TT5wPVvJHDuYWr+B4wdlqe9JLNwFrGElKE0dRFJVh5PplT/VQh18uVLxCcHU8GKbmAaEsF6dPwKjqhAuTa6mcG0CvhdUG81XSYnJ+npSbN6VS/ppLjbHKDjFFV5LoaN6WTAE9ceDVcdoxjYCQIjiW8kSeWGKJakhJKmXO6QzwxRqzjc9rM7lShCKpFiYnIHOycfJ9+T5cgjj8ZpFjnh+HUYXovFqaKak2w0Z+np76HZMbDTGbaeeAwPP3AHQz2Q8G0Szih+WSeWy+IdWOQLn7tJ9Y5jBYur/vpynOQSC80SC+WAyelpxtb1YxhVNm/sw6nV8Fsp0naBVFwyjjqN1n7q7RJNt8Oajds4MGMSWGt4+KkSSzWduVKNR3buY+d8nb7R9Ww7/iSOOeZZxGIZ5heW1EktQZ5oFIQLUQTWEnzJj2ToAugNdLXNQbhW8N2dUngmzHQBvYu/qptlJsML3QyY3PkkByZ3YmriU2wyOjJIT0+BREqyJIuWpykgL9XbdAJdTW+I7PBKMaJDC2u/v69+yADdXeTR730NOxaKjGhBi2a9TCJuq6kPUV8UQLdsucZlnLuJ47bVKJTwe3xHwzQF7A08P1CZuhDIrFhcGVJphqmy8oz02ZLJsGcsaCUlbqeKmxKutpi6qBw6bAEpLF+pjib19K4jpGrAyXPCbWNCh5NsVNY3KW8KEc4PMJWUpUFtzz4qB+YoHZiDtktcuADSKS6XKZbLSoApmQrNQKLSuqyXAs5qNEpGP7vELAESua7V9SkSpp02qXRC3UfqaAJOEbFLwEmAP5IyFVCSbDMC9JhMB/kNZYEcAZ0KCJxwf1Lul5J05LoYzV8r8pf0mgMNw0rQbIXZuAQXKnt3Oko9TQBRetRqfltAT9Yb0ySeSCiynbQapGUnrT/DFLKesNTboYmKa+M6LgsLU7hOU33XUi0RcLcM8T1PUK006OnrxfVCcI5IcRGgq+RD07rtBHe5P67K5d3jGAF9VHKPxgQjMRr5u+xXvgv5m/xfjocCddnHCi90VXJ/x7nvCObn5rns0tezcf3hqpUj5IqUncYQBkh3IkMuuE4ATd+n1KwxvTTPTG2SXz72Pa5420X4uke9UUPTNfoLA0zvnqG+0OZL//wVLj3/co474niaVekfdehf10er3KbZ7mBYoejMrh376Ovtp78/TqVcJZM1FMtcLqpcNsU999zBRz/xDt7xv87iOS8dZnb6e/QNaAReXGm4GKaMcek4nk8iHTKkl5aKygReSAdyDfX395GUEk6zgS+l7KSBqddUyanjmQRaEs2UCDuJ69u4vsGkzG8GHqMjffT1pmnUFmRPLS56AAAgAElEQVQYjkRMw6k1SGlJdN+i4xs4Uk62s9jpPizRLray1NsibJMmZfdSrNXIpXuZnpnjox/9OL+++0HmZ5uhdKzdpOM2GOgbolY+wAWveQHrVw1y7Qf+hX17YNNmeMWZz2eh6NP0Na5+59XU67PM7nuYn97yQ5wFizNf8krWHLEOyi3u+vED3HrbXcyU5zjnkjNZd3QvFVcyhoCm28CMV3HdMnrHIZfM0pcfUTPhkqF4fhkzXieWspmaq5IfOIqvfetRSo0hdh8w6Oh9GKkc87U6diHLUcdvY9PhR2EaCTpOgB2LY4u3uefg+jKFELGA5WLvElgkQxeSodYM+Qi/U5IsWbYEfW3iMSNkDQcOgSvjhtBTyIW2q6aNF4Tjac22iO6UVAA2ODSshGh+xxf//UXf/wef/FAC+sM3/6siPNm2zFm0qVeL5LJpVb7utGWWWjI6Q1X92p22Wi8El3XDQjfS6OIf4Qc0W23asq6kUgyNjtI7OAi5rPKAUIz3RgOv3cYQFS2Zk7UDGuKzreY7QmWL8OqQ1lJEChPwFPMocfiS0FjOY5G/ks54QKIuo2NiMyrZbMg3Ks3uZ3ZiH83FImlPpzG3hFepKyGvfEHMTXQWyktIIpcR0QnhyXd7zhHgRsxqeVweWwm4KwEmZpsqy5SycsTCFuCWTFuCAbn+IvCSxyPAF+CVcd9E0lQ6FSvHvsKMvKWyeCHMCgCKI2PU349K2ZKeNVvCyXFUACTAHI2LqWqC1F3jYcleAF5u6VQYJEhrRMZpXb+pRqXVWFzgEbMNJdGqieF2p8Psgf006jLGLKxyX601YpGdTedV4hhKhIeEtQjQVQLZ1WOXEnk0xx/dR4Avx0uNmslMv1RBuloAkeKcHBM1nta1jY6EZeR4qIqG+Kx32xjRdtrV5/5lUFos8qbLruTw8Y1oItHqirWmuF8FxHo0pUWwUKxSkfq9nNASGchJZja5+t2v528//C5WrR1V55VEsPlMHqfqkrMLfPLv/5mskeOqy/9cZaNSHhIyQ6VeoXe4j6nZErqZYHLPAQb6+hlfnw5VAGVsY98kI4OjNIRcYBh845uf5sZvvJ+P/dMbOPq5SRq1naEKnECCio4DRXSS+eWFYoldu/eoL1m+GDnRRf+7r7dANi3AJeWyOkldoi8PT4xBfMngNCU9GpihW5sYA8mctHyhfb29pBNJCvkcMdNUc88pU6hiGo4bp+UmMeKjZHrGMdLiopRVl50MlcjJ5wQtYhqUGwt85CMf5J5fPcJQ/7GsWjWOGyxQqy2yOLdIqzbNxRc9n+cceySVAx0uu+gtXPvPb2XTEZv5yCdu5Jf3PsK6zet55StfymDB4p1vfTduCf72mr8gbtTY/viT+E6em2/5GUNr1zG1NMGm40cwEj5HbD6SV5z5Ikq1JykVD+A1ZXTGUkp/mXSMeMJBE4ciq4YvnAN7gGK9n0986g7i+WexcevLyA1tQkulKYrNq95iYHAA20pRKtVw2p7iUhiisdyoKPMXBehKtlGkFaUtIj10iXglgpUMOQL8ECnCjPm3Xdafiflh09EwTLUYtNtNYjKhYUoUKye79P2a3QtF+BM2yWRK2bUuLCwpHoX0BwMRqvh/AFB/2OV/7QgcMkB35rnvpi8jiWjclj5km1q1SDaTwtRNKiWZC44pEww510KxNB9NDxShvKXpVFuyJnpksjlGVo3SJ0CeTnf73Mo7M8y4ZQGW81rNhYcmRxLuRjQv2fXBSfZQ/0IGzQTwXcUzUWd8V2vNx3Q9EmYKWo4i1ElCJYImi7OzVEUHvtFiTe8gnUoNvdNR659l29TaDeaKC2oNHhjsU+Ir4bUUEuEi6VK5l2RI+trSuooyY9k27PNKlcJW11I0ViV/0zXpfSfU9SZEY9lPRHaLRq7kWFqWHfptCL+8JmqbBr29vcul6ChLD4EwFJQ52IcPVDtV07pjzlJyNy01siaaJVq3vB8FEEIeC7P4MNuVm+PJGOKkai0qDRQMYmZSWVV7QtRrupSW6lTLkgBK8qjjtH0SsaQ6HjI21+7ISHQ4MhYFGstjZb6/XFJXZ80KoI/APcrIo88VVT+iPrwck5Vz6NHj0bGIQH1Z8OeKs68KasUKb77sSjat2ahcbfANTCtOXVxcTJ25colSXVRuNDKxOCnLJp9Mkc7YfOOWG7nv0XvoHerhxFNOpG+ojwfvf5DDx49gtGeMX/zgDiqzVa646Irw5JQvXzI3GbyKmbi2hRGLMbVvQTHQc7kk6ZRNMiXEMQ/bSCpCQjIWo1jay4c+fhW9Q0X+6r1n0WxPUKoX6R8eUFmYMEgbLYfZ+UVK1ZrqaSUEgAt5GvUa+/ftJZ2Ms3nT4aTEJ33/XgqmhyGgY0lQ4FJ1mohenETQeiypMu+FxSrNeoDnmrTrnrLpGxoYpT+fxGvvxzY12p0ETSeFERsh33c48cxqpfYm4g0yBy+Etk6nTtLW2LXnMa699sPs3HGAzZtfzHHbTsSIlalX57njttuZO/Akr3vNCfzxC0+ls2jxuvMu4XOffw+Dw6t4/wc+z/Y9M/SvHmJxaZ6zX/YKrvvEp5jb2+CYzSNM7j6AcDcuvegsbvjiTRQGx3jg8Ule9CdrqTTnGB9fzdVvuwjNnCCXlcnULG7Lw1XMSrFrrND2irhanY4ep9wq0GI93/3xLHr6GF7wstfT1E0Wmq4Sl+nNCeO8qkYOVS9KD/thUoYzdCndycIkPXIvbAOuEOdRRDjl2naQuRp10lf2zJcRV/XVI8iX/UrUHJbV1EyunPwSj3oesXhCGbOIQIP015r1prI5lOBLzGDk3Orr76cli81/g1f1X4OtP2z9nx2BQwbozRke/uG/kctYqo8u5KhqZUmV3MXFqlyqkYilScRlFEnad14YMPri2CcTuRZWOqPEQoaGh0kP9KNMGCRI7Uj2HGba0nuXsry02SRkVTYuAjBicrIcwi5PbHcfk1A3HAkWwLHE9S0yQ5FrSmRfK1Wqc/PMzEwr8SXp5+ueR8a2ycUTxIQY3Gyo0SxxmGx12pRqZRpOSyWXuXxaBcKR/7YAuJTJBZQElJV5SCqlfo/639G9dBeaDRkPO5ihClAJwIfZtBD0whGsqCQvABwF4jKXr+mmsreuVKrqPYyMjCjAlWtXnicZbBhohMctIoyFGXAoPtZo1FUZWoG+atd1s1ozbLdmMxm1T6n2iiumbCSfJ5bwWCxvJxb3sUSSmpiS3hUtHlGarFXqtIVPVQ5L7irJ7Y7VS8+94zaV7XYsER4/Fcx0++ERi13e12+W4iPAjzL1CNzVytbN1pcBu1tpkG0iolxUCZHjEk4HhAQ6RYx784V/EdSWyrzposvZMLxO9cwl6hJhj6rnsuS1mauVcQJPGbHnpTfkuNiOR9w0SK3L8IVrP8PM4jSnnXEa6zau44477mRseA3rhseZ3T3Pqp5VFMTiL5I8ls8eh+piFT9jq4eb9Q5T+6S8UcY0AzULfti69XiOQV8hS7shH1b8hCe4+Yf/yMvP3oSZEpm1NsXaEhOT+4in0oyOrWVqelaB+3HbtqkvOp/NUq9V2L1rJ06zoUZScpk0fr1CQQ6CyCyJwb3ZoSXuO1qHjjj8CYOy6ZNIidOZ2LvqLE63qSx5DPatZcumw2jVJ4jHdNwgQaMlPrm9pHOrseJ9tDsW8URBVRCkIiAsSfFqKM5O8YmPfYiHH92OHhviyGOPIp2XrLLCow88zPS+h7j0opN4+Yufx+Sji3zk7z/KW956LmvHN/K5G25Fj/Vwxp++lEsueSPXXP1efvSdW7nnjrvR/Q6rV8GqkT7e/a5Pcs01H+bXD2wn35/jT895PovFScbG+nnd606n2X4Iqb6VlqT6YROTC8f0aHslHL+OmTSwUkM0/FH8+FHcfp/Dz++b4+Q/Pp+KtDZsh56evOJZNEsNDM1Wale2VGnUKEubVMKi1Sqj0VGgHpLZDiruCRlRyojRYv5MMFc899+ohne73V0CnSyLrUaFnt4eRT7SRNvYcVVQJ+NvdbG0rTeVm1FMN4kLIUZYp5WyUppLpiUAE7vdPyD6oQ41DhmgdxbY8ZPvkE7L4lii06mqkVkJ+GXxb9RapJI5knGR4pSMq4brOso62czkoHeY3PAqBkdGukDewW01VXZuihKJEozpIARc9RmltN11NbME9JQAWjR73Z2/lp5vd+xNxuEkCJXzF80KleBqDdqlCvVKhQfu+xWmFpCOJ8hLmVtAtNXCadQJ3I4yi5L3K7OduqnTaDeoN+uKsJbLFzBNIXJ1e89dyVIB9GhkLdIQD6tgoWd3VE4XkCuVyuq4SHYcaZhHrHipWgiYOe2DGbwyXuu6kUnJPZNP4geuGk+VfUs1QO7r9bCEHzHH1YSSHyiQjwIESQSEmNhqN2grTftuQKRkaaUCEBLJFHhbsXD0zA1ntoVAJ9LTjoxRCwciMozypMfv4ThFNV/eqEnFRoINg0w6FH5xPSHwVRVnTDeTxOKpZW32qIweTQlIOyJi5ke98wjsBYSj31eWzqMKSESCk2MoP7JN9NmjuXT5TqJjIttrF597RdCsNLj6sjezaWxDqFsSGMrMpNhq4iZMZitFpe/eVyjQm0hhtjpYTZe4aTG7MM/oCasp715U2id20lYHsjhfoifTS7vkkFqbYvdP9zC+cZ1y22vM1kmk4rimT5AxmSstkcv1hhGGEVCtlNi5czuD/cOMDq7DNmBhxmFowMbpLJDIVeh0nqYZ7CG7WuMzn/0Y139uB8c9C97+zqvQTINdE7s5YssR6r0IuUGRBzoe5aUi9UqVnkKe8ZFhKAtb3QPbhZjcO3QMl1bg4ghdK4hjx/vx/Dzx+Cjp5GrKRSHHwWBfASNYQksIiz0HTQNfT6CncipSbIqikmdi2lkVtOzctZfVq/rJxzy+8ukPc8dtP2f3dI2W16La2IVmtMnn4mjtFn9x+fM4edsxdNoJLr34g1x/3QUUenr5u4/cQCY7zEvOeAn/8MFrOeboF/DogzuY2TvF2rFBxtbm+f53H+PyC1/LjV+4hXSyHyOpUzVmmZwv82eXnsa7rnk9bv1pmo0pEinxCg8vBssW29QOTbet3ntby1J1+jEzR/LkpMU3fnA/51x6FW48TtktExMySUMnbWXQZQBNFLEcYXdqXclcYWIKkIemNyrrVmIUoosvr6Xj6WFP8JlldslIwqy967OzjDeqEN9lwKs8x20pvQIhQ6YyeTVpUG20yOZ7qFZFmMEiFU/gSR+uXleCE512E1PTyOWytCXSX6lf/RvIthLqfzvAiMbxVm61soD/zGJ+VF14hpJNdy0/1ID6P+H1o6MVedkbMpOMT0LXuO7acGzt35bd1rpb/4fkyf/LTyOqYN4sO2+9CcOQ8vKcqqIJSPTk86pvW6s0yWZ6iCdkHrtNtVZXZeux1avoXb0GhkZCvfVlA5Zo0jLSwWiEWZcZ6rSpLDOcMFe5tjgjKuGNldoz3d/lE0ovNzR1EXGODkGpwvy+A0xNTDI/K0TZgiIOB50OcU0nIaqaYmxpShnYZLG0gBd4mDETK2bRcpo0mnUS8YRyk4snstTrTdqt9rJue0R+E9DIZDOKRKzEV92QuW3ZYS9c/h8JpHQ6rsrkpVoWjZVFgC7HURKrsC8fZpMKkGydRMpU1UtZ+yMAD0v+Ifs97OGHWboEDvJ6y6ppupTqy6piIjfTFqXP0DtctEbk+bJfeX1HDFCsmHJ2TCYSqhS+NF+lR1S3PFvNwjcbbVVWj8Xk+RK8uCzOL1EqFZXgWD4vEuTy5QgJMeQNeIHorKeXxWIEVKOqgvwurxNVNyKiW1R+l88R6wL1ylZCFDzJvTxfBGfkR0r6K7kGKkPvEuyiY6JdeP4bArfp8oYLrmDd0DixIKHm72RjoV4eWFggEH1bQyNp2eTsBEnNUpl8IF+Q5ilZvbAXKffhxRRa0WlYuqUWcfX/FdeZbC/lCkd3lTiARLSyHyfoKDGQWr1Fu+0yOrQW3Q8LTUJLbNbnGBhMUC/t5drr/4rTz15Px5rjyjd9g2O3wfWffx9LlTn2z07iBR3Gx8eplKr05AfQPBO3hQo25mcXyKZSjAwOkE4JvUTILk0SSfnc4nLmopkp3CBLpSHGHmP0DG4BMjRlXIoMDaeC4VfI2D3grAorECJ3mIC2UaEltnzEqXgJJioWP/j57Tzv+ceyuRCwlkmaUzv4p8/dzIH5GUxrno1HDlLuLGA2q7zq2BMYHRhiwWtz/yO/5sRjx7FjGjumZ3GqHY4Z2sS9dz3M+NHP4smnJ1i/ahw/sJicLvKB99zA2uwGGjMuq/tHmKlPs8/ez85am/d+7DJOfs42xmIpdLdC25il3ikpxmgyk8MJhDDToKPFsNJDlFtxfLOfXz24l51TZY7adgrjm46kpMpcDkkzo+RwD2pBd7//FSpXEViHxfKIwt7Nx38rOV6Gvf+ArHZw43CxU5dGNzI/CPTdifXwcdGPF4MJUYSThVUSHBGBcF3yovbT1ZmO9vabnftw9j0sioqtZzgZH/b4hWTnaTIpHSpOP0OJqrvfCKQOju6FWZrsSe2ru8//Swj6/9dm3WDmt0+BcHgxAvSkofGZT/4jM5N7+PqXvkg2ZikzjvAARs/+L1RZluOsKrR28tC/f02Rw2WGeWFhnmwmrUCkuFQhk+2h2Zb5cp1Utoe+wVEGBkfQRShJMg3JgJRnd3hmhCdCtAhqqt2jpm2UjaqAczh0JuIqwhWStU1eS507om4m542ynpTpHZVdwdISi9P7Kc3P0iiXcWSuud1Ws+eqVKzpqsJm6kLia9NqNFQGLoGuYYqfRQvd0Ign4oqUXK1W1PouYk+JpABFSMwSIJeSu4BIOAMuffBwdCwiZkXZt/xf/jYzM6O2k5K4gK1cbxFDXp4n+4oIY+H/G2reXTHW7VCYRbgucosAOCLYRWNwAmahsE1bAVsI0lI5SVAtldSYnLyGBBNyk+BBjrn0uWVfSjSnK2Er7zWqOrgdn1pNtN1jqvogZX/J4LPZDOl0TK0V1UqNWrWiXkNG4HoKBZaWFigWF9TxlOfK+NzBqkF4rCKSYSQSs7Kvrqat1FqkhfPzVkgKjFj8EatfHpdjJe9Xfo9K8xHXQT6rBA0r1fu0i15zRVBZqvH6i97I0RuPJWPZtGvSQwgjqYm9u0glY+RzadU3z1oJbFnAFeVSiCEhoP9ntzCi+Y9vkhl15MQWMSWpJhkBLZkNb7UpVxs0mh02HLYuVDyVBNqAtjDLbdFVb3Pnr77Nuq0+I+MioFBjoTxFo7OEZos0aouFpVkO33SYEioQdmKr3iaX6iVwTWamFmk2hZGapX9wgIREZYbGxK6dSrf+wIFFDCPH6S9+Nc95wSsgO0qn5uHbKRzJG0yThPpsi9huAhqjoZayBU4SXGMRD2Fw20w3dH72RJFH9u4jkXF4xUmrOdJ9imB2L4XV27jrF7fRP+CS7nNZ6BxgdS5HfkGHxQruSIZ6UMNwFtH0NnZ/mnapSbqWgvSg6o3JhS0z8z4pYpk1vO+aTzH/WIsRc5ipR58kmYtRHGgym3L46Deup+747Lx7t2KEH33SKEbCVWD+wEOP88TTk7R9i1zvKk7/47O5/ZcPsXe6yNxSkyOOOoETTz6Ncs1hdm6R0ZHVtBtOl5H7PxNrIrKIKkd1mbyizCT/F0A/6AUdQfJKgOgCeHfc8RngrhZmHU+zu4Aezf52g4yVgN7t/Uf9vSjgUDnc7zGgh4HSb8dtUetFAXrgkzQ1PrsC0DP/HUB/xlJVhWCS+75zgwJCac3Uql0PCddX4lai4y7mLH3DqxgYWY1VGISYaF90RWFMAfTf9JLogrt8Nun9BoEi7UrJWBZfSwF4KJkaClKHNp+B9LUF5SXBESJMs87j998b/u62lfx0yIAXi2RH9fiTsYyqikWkM7mXYEGqZLLuSYtARFnk/yvL5wIK8WSyO7selsEjMlwEzNEc9Up2ecR2j8a0RI9cgD0imkXXm+wrZKe3lke6BHSjnrq8vq101w2lEaL+383Io9J0RAaT/UcMb3ldAV8Bajl/RCVSlNLUOFo8vjyrHWX7itG+Qgs9YuhH5eumsscWuoOzHJCoZFaOY1eFTfYdMfclMZibm1P7HB4eVoAb9fUjoFZl+e4suozeRetO9Hmi7STRUNapprU8hy+vEx03OabS/pAgJAL9ld+N4ubLvLtMDEQjgVe94e1Bab7MxedfzvpVG/EbGgvTS9SqomsLhZ4MyZSIviRVhi5WurrMiXfCUYfACjPr3+1myHkaaiEIoIudbQCVZouiKBc1WgwOjmAZwjAM6M1rqufUrNXIJExVfk/lGkwcuJ9Hn/o5L/yjZ5HpM5ma3sPI2CruvPt2hkYL5Asm9eY06bSlemFuS8epxzD1Ao8/OUU+N6CCk6GBYXY8tYuv/etN1Ks+PYU1PP30NK957eW88uzXYPYPhmeQ7uO7TdAq6NZi6DrTGgKzoKJ2R6vjEs6Pu3WPeGo1X/35I3TSaXIjMdb3+5R//W+ccvThPP7QBP/69S9z9jnPZfPxY0xV9jCUTGFtL2JjU83oZFYVmNv1MA2nSH7NIKaj09lZpjAiQkB1zP48ldISvh4jFh/mpi//hAd/uJ3EvEl6ts2WDRuoZDrcU9rHxZ/+GN+6+wF+cft2Dt9yJCecuhnNcpWi1S/vvleNgcSTefbsnWXbs09hYmqWVas3UOgdpn9wjP6BVVSqDaq1JkMD/biNmtK4/596+z8Dev4gIS4IlekOnskhsEfZeZh3dfP3LsCHj4Qs3ZCyH94frEisYNAvg3p3LyFXKqy0/q6Xz//Ug/5feF//PUD/jYz4v/C64VcmJff9PPLjb+HJiBAB+/dPqXUtk0mTymQZHh0jW+ghJdd+Jt/NPLpBiFJrk954ZPDzzPpOWEWKEpqDNSWVpcs55AdoUkoX0BcmvOzOc/AX55nY+TT7J3ZjBK4CcltVEAzFWxLQFzMS6U3H4yla7TCgiLLPEKxk1rlDuVxS2bkQ4iIt8AigFNPcji+Dj4o/unPkUWk3EjqJerayjcoKpd5gmkq2VEAyGkmLMlEBcsk0I2OSaPtnjK3JfHU8prRJIgEa2Y+AYBR8SGYut8g+VABOQFAFFq22UseTEdmVI3Erx8JkXxHAymdSLYNutivgaCfi4f66BifyWipDlsy+7TA4MKCCEgkg5Hky0ibvSfYlFYCVxDY5VlHQEo3eRfrs0XGJxtnUmFlXWCZmhf7n6v3Y9nKAEPmiR0Jo0TGNgjdh8stxWa4Cyjn1uldfFrgtn4tfczl9qQGcqofWMchlc6q8IT0OSUR1ccmRaEDmMmXW2DeVlJ40bP5PgB71Bv6ja031UcMASYG5J9a/4hnQgWq7Rb3dptZoqC/YaTcZHuijt6BTXqqqapfILjqNKqXKbt7/0StIFppceNlZrBlfrTpUv7jrFwyP5Rhbl8RKziMclukD+0nYBQxvkMk9DXLZDTz+2CQP3PcQp578Ap574mnUKx4xK4/rWHzg7z6qLpjLLruEo047Ea+0F48adlajVtpNzC6r8p+pDUCil7ZlUO00wW+q1kRS6wW7n6mlDp1Mmna8yZDhk2w/wfz2x7jxi9/irl/ezVVvewWnv/w57J5/mpQPg0sy1mXzq+2PMHa4kApl7K2OnzFJGkniCyKhFFD2GzixALtHxGwslubqlPa2/jd77wFuSVVmDa+qOnVyuvne7r6dA0030CRhyEoyDHEcBURUEB1BwDQ66phQGVHGiDAi4zgqMjgG0hhGECQ10EjThIZuOt4cT451zqn6nvXu2rdPt4gz+Pl/Pc/81c997u1zKu6q2usN610vdj42it/d9iQOboSwtn8xalYLPx/ejqOu+RT+YyyL7ZkQDj3mJNx3/3+gp7dDQlQNp4XjjjsB3d19eOCBR+A4LvoH5uPYY09CV3cC4+NlOHXW75McYogoCymNnHD21+XlAJ2kIBLidCBdX4OelvdJEimAn7tQHYLf0xZyD4Nvz2cvVWqneAB+amGfVNT+Oo5/tvN6CWPmv+6htzdiegVn6NWA+gSevOcuNJy6lFrm81lQ/3tggHyURQh0U0/CBkhKY/mU04DT8kQ5joIySsXAN/7ajLk509CXbhXDbU7KmOH0lgqxs6SWCVqnjukd27Fl87NinKcTcfR1UXu9LvLOLvPElENllMmjDCk7lbUQSaTE+xePO8xzCggwFIp5lEpFCb1TPlXkVH0gJggoohbndlVjroFGh3N1Hpdgp4GK568Z1ZrNrYlnmmWtQ/Pa4+exdE5eas/9WnRZjyVmvoobQVITyFhOqvuB8/gsfdOkMLYT5cLwOiumhDDo583nmN4kFbZUfp/70aV4BGpNWuNv7jvKOZlkP5/5zvMWeVVet2Fi3sCAKMKxLzmvv6ujc04sRhtIuixP67brKII2PLSH3l6PrkPuXEcDunjrfpRC5+JpMBHQub4OxevIiR1SzHqOrx4/491vu9JzHeD8c96KqEn5zwjm9SxAT6fqgpMvkY9BebkGAh4QNgIIeQGYLRWWYLTolQK6ScYzS9r5bFO4xoKwywnqVXJAPBcz2QwisQgmJ8bQmU5gyaJ+0Vhn/QCBzaoGYFt1TBQexuf/8SoYoQpWrF6FzZvHcNE73o5Y2kCso4xY5zjS3S3sHtqBpYsOwuancrjxG3fixuvvwPYXZ7F+/QakEr0YXLAczbolXnskHEdXRwrrH74XRx+9Ct2rO5HZ/gCq9d3wMI18gfKr7L9rw2LDg1ASVZs5FfLrbCRaMQxvHMbKVYfjrkefwM13/Bgf/sLHsHxJDzoaOTz6y1/h+zf/GzyvipNedzDOufB0ZOrT8IpVLO9eA4xl8Pdf+hKOf+0xOPmUV8GMAZlmCTPjs1gY6EO0dyFoum/f9jSii1KwgiY67ASMoomJ52dx//fsCgkAACAASURBVA0/Rc8zs1hYjyJuR/BQtYrQBy/H84tW4dlqBwpeFLu3bMbprz4JtWoVyXgC6w5ZK7m9fDaPfDaHJQsXSmivUVOhIaZfWLZKGWCSeElKEGGY/XT5Y4BO/QG/f95LXEE7q77dw1LutUjVeM19rl+54vuqz+0xBHzXfC/P/L+R/91Px/lPOa19Mf3/O0B3gGYR6+/+qXiy/QO9WLBgAN3zGFYPABG2SK1IzTjYktPP19MfZ0W59G9AVKI0mluhKJ76h6Q+sgEacJt1pZUoim+ac9IUj3z6dxvwxIYNKBby6OvpRm93p/CTyoW8lNm6fqdBEjlDQXauJLHURcN1EaPaoe9VEwQ0ELOUi3nfVDop0QaWphEw2hushEJhlIoV8XC5aI3xdi+d6+v+3gQuLWOqPXaW67WTvQhyOofMfeqmLtxWGxI6PExAn5icECEeXdql1el4HQQzrktA1fvl3zw2y1FFEc/wZWn9c9OEOw3oZM1zn/yc3j1/a+9fQvueEoGhDrxej9fMMUklksKBUKx75ZUTfPU4t+vK6+PqJio6DC9Ebz/Vp+vQ9WfMofPvWCQqY8ix1Ypwen8U5tERBRoaXE9HMeR82TugXpfz4/bGhy7/mJedzuPM085FV7QHA+n5mN/bKTmiyakSYomwkMtM1tsFAogFQooDUnOFGRmKh/8EQKe1aYKdDxp8QCnHZ5twabAyTa/kk9B0ga1bXkAkFMTypYskQs8wt1kPwq4AbsND6kAXmx65Dfc8eDemZjMIWH14z3uvQrWZwb0P3QpEtuHsNx6HeCIM00jh5ht+gQfu3Y7rrvkBEvFBac6SL1QxO1tGLldFItGBVavmS37Kbc0gHs1jdGw9gsFhdHSUMDn9lPRPD4bS8ExbVPSaVNYJJhBEAlY+COQsfPYDn8PwWAnJlf2oJ2x84sufheE56A0EcNmFl2B6yMP8wTD6lkdwxd9dipnyJO744Y/xpiP/EqsWHoDzLv0M3v/xv8bhx65F1pnF488/hU2/exrRUhBnnn6OaLvf9qvbYc4PIVecxfmnnYGhZ7YjP1HB2D1bcNQMcFAzhoWxHmxoubhj3UqMHnsynmh047nhHE47/Ai87a9PQqXMkB4QsoGJ0Qr6e6Ool10kYyYyU3m0nDo6kkmEgwHUubLniuVfZ35vP5Zm+WOA7gqgtwNqO7z4wXN/It+LEkdSC1Q3PDaXUUtb7nQfz3suXzx3NEW2awvk/ymY+D9z2zZuQfsF/N8H9D+Q02APgVYVOzZukGe4u6cTyb4eBeaUzOREQ4EFesQkqVEumu+43HnCNMGapLGAn45RRh6/VW2G+JuTmOq/pgicTXilotSMO4Ucpra9AKuhSo/qtSqq1Yo0F2FZLcttpybGEaAmeDgsZVNReuHUC6deecOBIw1jlBiM1vhWeWIKnShd91CYIXHFkGbomCDCvDSbquQyeeEOtINvu5fNbXQ5GgFQs9VVtIGN32JzZWgazLQXr6ZpBTia8EUwkqeeIGeayGQz0mtDRxe0OIuqZ1eSrjrczfPQqQBRVmP9TN2RcjTtJes6bn1+PBY9XG5HY0C88mh0LiddrCjSHoFae/KcMxJMjyaSmJmenqvRl8hAPCHHItDyvFg3r/kCOgKiAVyfw0sBOvdFQOd48jjaWNKAznupx0CflzYqOM56vLievmZRmrvg7Ld7E8OTuODci3DwinVYNrAcqSg1ilnu6MGmMAjTOyY5vRCNYKPhwasxj9xCIGK/4hw6H3iDnWBcKiEREC24zCEEKC/K/7sIRQPIF4rYtWMHOlNpLBiYB6/Rgk2mfcNCZQroWgK45RmY8QryhXGxnDsOPAzTz47CsBu4+9ffR676DM449wQMzO/D1hdGcN21t+CM09+BN597GWbGy5JDLtWaIkdYbQBPP7MFyVQU8+alEItWUSxsxr333oyFgzWcftoquO4wAgNpNDM1KZWiaD+lAWN2B8xqHFPP5LDtyRE8fN8GjGZnMW62sOCQPnzwUx+GU66hG0ncdct/YP39T+PEU05CM1HAmy4+CztGt+FvL7sWh/X24tRjTseN3/k+rrvhS+hemsaOqR247ltfxeKFSzG7fRaJYBcOXXccvvPjW7HuDUfh1/f8GuedcBK2/u4ZHHHkMRi7/3ew/3MMZ3UnsDTSjedtC58KVFE59zxsja9AM9KNJcEgXn/ssQLOsUhIMsK1ShE9HSk41bK0W4xHgogx18W+v4UcQnZAJpY62Z2WLSp7++vyR3PobWDezsbn9eiKDU1iU01jNDufAXkCesMHdB261/VHagfqn2aztzPm1Yip8Pv/Tg+dMMuy6j+Ph96+17ks4z6PKcVfqmiV87CSCWWYCoCzbKqKENs3+8IwTqsOp9WEZ7IEjVUuVIBUXRYJ8KqlkAZxArmSEhWrrVUHnBrAkrFCHpmZKYyPjqCUmcJgZxJuld60ah9KEGPkk+CdTqakzlsY5WyUEokocCEwl0oospMZj2krspkOjydTSWG4E8T3dDpTOubac+V+EvEEauUaouGIhKJ1flqrnmmA0iDcDpoEyHaPkgBD4OR+NLOcQKNbibaT9oR1TrVRAXWls65BntehQZjGgtaC52dMvfIYDMHzc0YMhRDsh9J1rlkTYHneXI/nwLGZnJyUc+Z+eb4Coo4CeGrct7PIGcZnyJ2SsRw3XhOX7k6lZEdiHFX5Fi1atFeOXo+Rjijw/xrY2z10Deg0DBjG5yKRAV+ghuCt76dWk+O4cV86bcH9MQVBA0/Xqht/89YrvJFdY3jXhX+DV609Gik7jnK2gYBhIdVposyKArIuaaOyX63DNhcBRKyw1JS7jisla69kIZibRgWuWMDsVBaEa4XQNNl9XMkdshFCZnYG+UwGyxcvRXeyG6VsGRGbYiFku6sOhLnybnQNMuxtIDM2DdvugcFORKgjmvIwNPEkhie2oFYvY3R0Ft+68d/x3Zt+guXz1mJsJINFy3qlN7lDgimA57bswiGHLRbJ5ZnZCSQTFfzuiZ/Ba+3AaaeuRrH4InaPbsbiA5fCYv16qwC70ULU6AAmTWy88zn86s5H0LCCWLhuJVoLgIHV8xFLxbBywQp01tO47pPfwOhQGZ+45mpkAhNID8ZQb1XxnetvRvHFItwCsGtnBV/9p0+je1UXxsrjeMcV1+CWW/4BM0MZfO3aG3HhBe/G937yY3zs+qvxhWs+i/nNCAoTGXzxG9fj3m//ALuv/wneNLgUfYUGRrrTuDpcQ+CtF2MT5qFn0WocMdCLFX096OqKSmVDvVpCKECNewYSXViGi3qF4jOsbTXhtRqw+b1lSo90lyxb8Vr2z+XlAJ0SvqpsTKClrRZ+DwDsKTeTgKkAum7tquqlfcGcueYzCtC5rkC576kLm93ze8m1Mdv3zd/vn6P45zkrgvmfDOhzpWL7nmN71UH73+3rMdToQFSrmI/0G2YwvN50aghQFIXNe+j5+GFyBdt+ia4EEC3dH1C8cua3xRun98+/TQ/ezCQmRocwOzWOaqkghDaXYi/NOpqlLJLxiMgQk7PEqKd4ktJ7PIAUy+PYhMRXIOPZc6KnxgLbhnb2dcMKqpImPeErL88QYlw4HEIun5W/CYiaRS3CMZEY3IYr3imBh0CphVh0Ll6H33V+mvsmeBDgCGhaCIaf65C11GdTBS/I+m5F2ONxNbFNl2hxXFlSx7ujt9e11zy+jAcVINkUp1IRMGeIn+NDIGOouivdgYJ/3gRqbZjQMOI+eR4EbILl2NiY5Me1YSChc7clxyGgt5P96PVTuZTj3t1NeVxXrpfMd51u0J6/sOL9Bja6HpzXyx9h4+tUjV9JoI0W7puATslz7lMDur4G3SxHGwea0KfL+0RUxhfU0QaRcfnbrvKyU3lccclVOHDxGlhUO3MMhG2lZUC9Ytah8yFVE5ghTVsCzKFLy1D1eL+ixWjAigPVQhawIgiEE6g2PDQ9E1ZItbzbuHEDejo7MNDdixjb1tUMSbJT0lBUE7UAMpEdlG5synl7Xkg1VHAbqNRz6F6QxNTUEP7pphuwdes2nHHGG/HGM8+DW+REa8OjbGjQEDlHdnOdzlWRK5Vx4Npu1OpsrVdGMFDEvIEAMrMvYmz0WVz3jQ+jf7WH409agdNPOBRhuvYZA7O/3YYf3/ggkukeTFktXPHFD8NYYaIaKGLX8y+gNe0g+1QW9/zsYXT1rsDZF70ZnWtTQLyFSrWAb3zxekw/n0USSWz4XQGHr0tgyiziyNMOQc/CPtx623+iKxnGBW96G+rFJn5+329w3hXvxBc++wVccebb8eTDT6Fk2Si9sAsLnx/B67sXYE0gjOfcOr6eAjov/husnwnBseL40DvOQ1iYiWrSU2Vc6vfcD5PqJEVq0PMbArhGAI4Rlnax++vSXu6ic1F6kogEbURsE4XsjHRli0XDmKEmgGlKcw428WExKsUbCORmIChiOKw7ZQWSVthKJJKYnJpGqrMLhWIZVkBJWlKsgrk55aHzUXVVmdqcEcGRbvPo99dB/DOdlxhL1u83r20PuXtOHcmwjW997SuYGR3GTd/4OjrjlFyuC+AS7PaW7m33xklm+MPALpLEoqbO3yJh5rfuZWhdpWKcJqWeKeVqoNakQpiryq0EyDknkqzGKKO/D85DBHKHrZ1rmN25DZOjQ8jOTCEUMBAN2aLgxpSVHTCkVTLnVk1sYs8ISlYTnNh/gKVurPEmaZVARs9NuoNZlupGFo9Lw5j2cKzqkOYJz4U11RSSKVAd0SddkZ3N/QcpHjaTVaYnS4h9IRMNLARC3ZiF9ekESdWvXLGyNTBpohnPSfdV5/5ppNBI0P2820ldzIGn0mnkhIW/t0SshMBDIdmO50pvWBPjuF99rowQ93X3CKDz2rg+j0Hg5ULiHM+R+vCa2KZL7Aje9NLpoUudt98TgtciHAA+FX7XtjkAJqlPiITmnDfPMWMDGW43MjIi50EDgOdIsOb5tpMKdf6dY8lyO14XDSqOhx5XCZ0bhhgf/F6nLLgvGjS8Tl4Px4Xeub5P3Kfx3ouukrK19168B9CNNkAXK5qgLZrbewDdclk+8acBuuzTUrkgmBG4RhgNz0CAOfQmMDU9BadeRGcqjq5kCjFGBai1oDsaBJXR4QVUcb3KV+29mJ1AZaKOSCwIw3Kxa/d24QQsXDgIOxgF8syj+W0H7QAcEyg0XMwWq8iVa4inOhCJUzFJGfANdkHxighYNTyx+S58+usfxBlnduLdbzkLnZUmwpMuNnzvXjz16wk4AeCES9+EVWcchuHQbliJBtKuhXQ1iidu24Dbf/AQBpcvwbs+eiWMFSGUnCkUc1lc++mvwc0AdtnCG08+A/0L+7DbHUNiUQqLVg7i+a1bEYl0YKBvPiJ2AM9tfxFHnnoytjyzA6FJC08/+gIeeOoFGBM5rJkq46hgHMth4nl6/0kTh37405iylwHRLhy+ZpAab2rQJPypi7Dai4Rf6jOuSx+elbH7b8idL5MmmPBvTkS07vlTLxcRsVwkIkFkZqfRkUrCMtjv3kOlXJBJNx4n6YltpT04TVdSQ+x3zQmW/QNU73dXpGdTHV1wPaoLGmjwkTRJiVKiM8oY5g/DsvTkFMlOe/1/Jszcr3fLEagz6rfPWbYDOmlnnfEIfnDzTQh6LVGKI6DzZZQmJy8J6D6IvySY7wF4Beh89pUXqeM0KnnOSd1CuVqTplJUQpx7Sfg8NCnxWkSICpOsQyfZjaBeLCA/OYaJkSHkZ6ckguNUS1J2lk7GYJsGapWS1L0zUxUiyRSKzEbWOkVeCOjy3LY8FItlqSphi1NFPlOlV8JHZn00m7z4nh/BQpjXNkPrTBsoFUVqnlO8hWDLd4HAQGCORWNo8vmV5jKqQQtBQYeXCXSSqzbNuXprAg8/57loZrwGdA1IBCECkg5tc79cV7qe+R4398E2poViYS6Hrln0PAfxPn2w1CF0nTLQ+yAQFrI5yUXrvL+UszmqppxAzOPQKKBBQqDn3zR4tOBLvlQUQJTwva9Wx/Mg2BLQ2WmNi2b1U7xHa6voNIJWcNMpi3YeAPet96vHUvMKyKQXA8Iw5wR8tEfPdfXfmjegyXS8V9pwCvstbnW1gXHFWxWg00NfvWgNAvUACOjkhTCdoQHd9QGdYUR66AR0eQmMV+6h07ImucQzA/Jws2kQzYZwDMgWgS1bt2HhYBeiYRPxkI0w2eSOLQ1k5HQsoGo7aAVIT6HVHECAsydB3u8prIgHfCki0g2uVisgnI6yZwoqI5OIBnoARhsYhWAtPLscuk3kKPvoNJArV1GsVmFHbKQ7Y0imbcSTAfz8Fz/D7b/8FiqBjTjr7MPwrjefDWP3BJzHh/CT636K+ZF5aCXSOP6qN8NYm8REYhRk8PW7IYQKQfzma3dh08ObEeyI4dKPXYbgAVEMze5EdyKJX/7sPxFqpPHozx/HXyxejYMOXY3B09bAsQuwI0CuUkKioxfZXAYNZwY7R3eje8kKLOxbjZHHpzCxo4LfPvIcii+M4rCqicWVBgYDFnaaHv4tbOHMf7gBof7j0Iqm4JgFuKYz19RA++m8N7qkS4edVXjUF2AhWZft/6hH7Xvs+yN66LwVX3gdgqPlTIWrYnYGEeo2l/P4xc/vxrLFC3DI2tVoOhUJjQ7092B2dkoUraQxh4TbTQHvXcPD2LFrGGee/WZ4ho1wLIFcoYxak2qJilfAGl+qW80pzQmoc7y4F6VT//ukvP1xFP9M52QAAZuQvffSDuhRll1ZwD9/8xvoScZxx49uQzIc/CMeugZ0rY+gQbz9N4/J2vOq0NtU4kVHS+h9K/IbPxdHgZO9qA3S+FedAsUY8HJAvcCmCCjOziKfnUUhl0W5mBcOisHqIMOT6E88wi5e1AbPK/5RyEaiO41602+H2XJ971yJkThOE/lCCYl4UpoN6eYkIlDjgyTFd8SW8ElkczXKnFtbTcmjhyMhAXUCmq4bp9eaTnVIMCGbyQjYata2ZrJrAOVvTb7idnyPtNeojWQeV2qiPU+8ZIKWfuf4mS6Nm2N4SxqD0S62olXlbDp0rZ8GgprkyoPslBiV8+P2c2VwBkuYs0IY5LqaRKdLvLgtz5fbERx1hEG3VCUwVuo1Vb8fVB3YdB6dIXfWoRPQtbEgnrNoA6mIhg69E1z19RN8eVz+nxEUbsvj6hp4Ha0Q46xel3XkWfDLDXl/tPGgDSsxMPz7q4mPOvzOJ5ZCRdoYMq7UgL6Ph84mGyIh7Hvo7HdO740hd9Njy00VlviTAJ0vimWI18MyT8oas3kPVeMyJWDX0HM46JBFCJhV2GYTQVJRWmFYjTDMZhANWrbxApqBurQANd0gAm4QBgG6acBwyYJsIMzavjh7HbaQz05JD95gPAgnX0HQ6pLucmKlWy5Ym8f8faXZQKXVlHr4lumh6lYxlRlFoTqNtYeuwMZN6zE0/hROPH0perpc9MZDMIZmUX14G35140+xOLUCT48O4axrLoN7YBTGMqDRyqGnaiIxa+BHX7wNtZkq8vUCTnrTa3DIm4/GyOxOzE9T/76BMLpx42e+jtGHijjsiDjO/Yf3AF0emrkR5CoFdC9YjJncJNJpDxs3PwUv0oGu1HL02ysQbvSiMOniN//8U0Q3bUNXroiBRAQj4SB+bFg4/9p/Rnz+a8C2KTmjhEaAgL6H7KXIStQXUACmiWDtAM+Hn/XnoRbLGfffsjVOLHoS0QIYmkDUIvGJOvPNGu6751cI2yZed9pJiAZNREOWdN0ih4CzN2t9GeJlA6BCuYL1jz2G+x9cj6OPORkLl6zCmoPXYTpTQLXhIkDxItILCeq2qhVV0S1Chg/ovhiPAvQ/rKb4Z4LS/Wa34r28DKDXigVU8xl8/hMfR1c8ip/9262IBsw/Duj+fdtLjndOjlgDO4vP6KFzbhPdvrkGpvTIFZ2RJWKsq2VOnHkWruOfcaMETG9DPTsp3c4yMzNoODWEQ0FJ2cQjqtyWao7U8SDwkp1O2WHmtuPJBALRkIR9CQKVKnuABxFnTjcUlrROvd5ALJ6QUD8BnSBEPXSCEvOnPAaNDQIEQ7S6PIwODMG8VC5K2RrPmapu9FT5HjB0y1QRy+Gnp6YEhBmiJsDo0jfeFk180/l5eug6N8x3i+vTI58TXvG7snFbgoyEhf1e4dpz1YClc+gU2eFnmoyngZL/Z/03wZF/S4ohxiY5LTFMKqUyIkw/+C1fdelWeypAydKqEDnPp11XXfLd7Dth2+KhayNJ+AKcN5otISDq2nyeBz/T2io6nUeQ5T4Y9eBCw4kgTiNEM9R1bl1792I4sCskS8/8qAu34T3Unjyvh5/tW3XAY3AcOB7sS0KnVZ+7cdWFfsidOXR66LUATIedgnxuB7XJDRcC6Myjika7CUv6WitAf6VlSxKqNYBqHTBF+hWYKQIFSgYii3JjHCvXdMEzsoBXkuBuyIgg4EZgNiOgwGsOU2hZdSHHWS0bdjMC200h7HUhZCRhexacqgPTcKSdJ8kqZKmCeTHp/U6yAJ8+si6bAuoto4mG15T9N80m4l1RTBVGcP+jv8T20U04/uTDYUUc9M9LwGvm0ZmOol4to9+LYduPH8aj//ZrDMbmYdPwdhx9xblwlgVhLDTg1PM4KDmAfqMb3/n0t1CZKsBpVWD1Grj8ax8E4i5KE9OImwkEQvPxy2/+EFMPPgdGqU6/8jgsPH4VgJKKMvT0olTNI5YAtg3vxGSpienpJpbOOwIH9KxDaDaMb733kzi07CGeKyDREcHuWBR3IYTzrvkX2D0nYqpho56ozQE674XczTYmtyaAtTO9VWjeB3RXSVLu74v2EDRLVGphDSDMKE8hi4d++xvc+6u7ceqrj8WR69bg0INXY/1D92H1qhVoNR2UKmVRtIqn0ghGIhgeHcOWF3fjvt9uQFfPfKw95HCsPPAgJDp7RQ+fhEGTzFmGhOeK06hPrvtokThFo4nG5P9iQBeg+sMeemcijsLMJP72isvRl07i9tv+DRGLc5DuxKe1AvQ+2r1zFUTfG9Tb5yu6KEohbk/pohaJ8bUEiHgSuldzh/xkZ5CdGEc5N4XJXS9IpQM9YD5bJItSxEXqxW0bU5OTEi4UKVabIXIlI0pAZ7lWuV6RNqoERCVJ7IL14SrcbUkzmK6ubtRrWkVMeagdHZ3C7mYHTJ6xIsoVBQAIErF4VM4jSx0PRgbYOTOTkeNw3ypHT6KaYo1ze37GHy7a2+VvMR58rXGtfKaNBwI8jRGCT3t9tI6MDQ0NCYiq4yk2/tw7GAxicmpS0qVcR3u0NCK0KIuWfdUeqc7p83ga0HWtOIGP18fvuB298/aSOW6rS+q0J85GXlx0NwZdP84xZSicYMnz1fMHwVcTBPcV5OH1a09ZGxVaKIbrana/jqLwWZC2r03V0IXbiA69rwWvJao1WY9joHPwvBZWPVRLZanH53FlOw3oV/geugZ0aSDEeZqATqlTU2m2a0AXUZg/EdC5c6ozkUlvkmRqAaPZOrK1aZjJKgKJAireLrjmNFpgrqSJkBkixx5GKyKiADO1CWl7GjCbMBsm7EYSCWMQ3aG16AgthkXgr1SFTR+LBBCwAlJB4jViCIUDaM1xaPjiumJJq38umGZwvDrsuIfh2Rfx4shGuOEsBlemUahPwDSqcCtF9PX0oNRoYiDYhWduux/P3v0IFiX6MF7JYtE5r8LA8cvR7GphfHQXDkouwNLUQnz7mpswtXMcIbOFp3Y3cN4nj8SJbzgetakMQs0gooE+bPrFYxj91eMYGc6h/6QQznn3WTA6bbjlLJqRMNxgAFbQgJ1MYTRbwtgMmysEcMyyY1F9bBS3f+w6vNqMIVYuoh4HXoyEcH+0B2++5l/RTB+HrBFEPVKXCMeeliM6ly429lwoXvmYfrhdfSUSlEpYZf+VftWKSzxlvlD8/5yHQOJQpYzerg50JmO47Qf/gmeffBTT47vwljefg9eeehKmx0cQIpEJrqgW0sAJc3ISsLbx/PND2LhpC4bHJnHhO96JgUXLkClVUao30cnmOpncHklYCbWrkibR7JYxVaHd/62LiJrs46Lvm0NvlAt4/3vejfndnbjrx7epjuDSh1M1Z5HN5yr/XgrQ20G9HdA1eKvxV7Cu3n161dIhUCp8GkAlD5RzKGYm5ZnIzkzAKRXk/Y9HQiKOogRL1HNGkGFOnI2mOKnrRiecuCkzWnPIUKZISEDqxXUomTly/2QkIECi1aJFi2Vf9ACZL2eDk/6+fgEuuv3cB0GCQK9Du5R6lSvySOKjPnhdvHPtVSu2ewOhsKpBby/Z0sCr88y8LhFhaTblOrhuO6Dr75ShQgKh8ux1mFvy5f7nOrct+f9gENlcVkinwrr3Wfi61Eszxfm5ZtbrPLUYT2wIU62JF83zYoSBY6CFaEjK02V0uqyOIMl19DXSQ+c6QlptE+ih1y+16b7qHMdNOAMtJUQj97jRmGsoo4VheF66RrydNa+JfDy2jjgw/y2NaMSIC82R/XRYntfKY7TrC+ix5RiREMcIBY2MuVRLO6CvafPQ6TFrQCcpruWH3Pnm0EMnoKvllXvo6sVtKjgIhpF3HIzmJuGEygj11uHFprHxxZ+jERiDa2Wks5FpsAY0BNONCAGp3CwhEGohYJSFLGdWU+gKHIRFidMwL3E4LCeJmM0yLDY+YKmIgWoxADQiiCaZL2dxfVOlElymEhiq3zPFUjAmmAIqzQxK7jhakRls3vUomoEsOlJAd8RFuVrEWLkOlE2UN43j6bsfQrphYTiTRfdJC3HeRy5GbDCJ559+GvORwNKOxfjODT/A9qdfxCFLVqJslVFd6OHMC85AtxWG7QRgowtP/+JRPPXd2xEKNJCb18C7Pn4RjP4o0CiKUlUg1Y3JqTJS/YPItlxkHRfPvjiG1YlFyN/1BDI/GMQVnQAAIABJREFU/Q2OqbaQ9uqYCHl4LgJs7F+Gcz//PWSjR6IWsVH1avBM1e1oz7IXdLdFYNTMK5Oe76UzV7w/9xPng6/raNvJNTrszrKgqfExJMIBJCMBePUi1v/2P/Hwb3+Fk088FkesW4tolN5UEC3PRaVWR4P5QVu1TezrWYIHHtyA73zvFlz+vg8i1tmDkuNJKV+so0tEkThWqnqAgK4MoP8f0JXjy8n45QA9wrajrQbe+853YKAzLTn0MHUx6PFU67DD4f8GoLcDu/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+jcVl8bj8Xr5W8abhxrHcLnuGpApzYLlVP19RpXXXilkOKupIcupDhbSHG/76HTYxWXXNFE3D0tI/eVudwHHdpxYu+vDAWGoVgYsEOYyGYwkc8g3GMi0l9HwdqKp3bdDic0hKY9A9esk9IuLUmNlipZsewW7GADhllEs9KEUepAt3koDkidgyWpE1HPxBE0TFSqGTgNEkwSCBlpaUIjIWaa+wGK5vCaIM1fSLhjCF+sbRrrpodyaxbxbhM1cxpf+Non8MLOJ9FwxnDW6w7FmkOW47DXvBpDO8ax8+EtuP3b/45jVh+FhSuX4/M/+DauvvFqzFs1D9u3vIDFiX4sGViJ79z4fTzwqwfx3osuxREXnIkNT/wMyw9ejEC9Ba/QRDLch2d++ms89/2fYEFfHA9MDuGSj78Bfav6gE5KUuaBcBwtqxvZhg0nFMVIroKhmTLsoSKMO3+Hvqd344DZHFIRExMhB5viFp5deTDOuPomTGAVWrEEaq0SwHHVL6UQ3PYA+p57u/fnXEdKuAySxV65h6n10vfNo+77DM1936bBMtc4pX3jfTRa9GSnQm1qIuDLr0p0KqJl3dPViVJ2BjYaiFoNtKo5/MPVH8fpJx+P008+EQ7Dom4Dls3+BSyFZDtNmvQR5ApApW7g5u9+Dx/48N+hadgIxlIC6NlCCXZIkZl0nTu9vj3lf3yEtQzoH3xr9usv/tB928th3ksDX12OTkQYJMwoNs4efXvf4GHTH9vwEEQL73rrW9CdiOHOH92GBFXQJCFND9r2+9nPhdra9vWHPHP9LHPsOY/4eXKy3mn0U9iixX4MdYxufx7V4gwqhWk0qzk0q3mYrRrS8bDUQNervJ8BFWplXpThT8kHh6Qnt3jRfE9aLqo0BiUnG5DSN0q4kn/CXuY6xK1VwPhsEwxGR0awePFiASU+t8W8ArW1a9bAaTYRTyeFAUBAbNcqp9dP75xgRVCnh64BgkCpmOtljE1MYvGSJeId8xgEPGGCR6NzZC7NCue5s2UoF1Gca7no7upUT3cb017Aiyxxnzkv3j8755Gg53vrOqxcd5TEq2bfa7Y2v+dxdQhas+S1JyoGDMezVpc0hi714v45Tjof3d/fj927d8t7zxC8LrfT64yMjoq4DfvDcwzEc/cJfSTK0cghqPPa+Z10PgtQsKeOWlWNuSYM6vIxJRLU9Hu4Kw6PrgiQZ9834Dj3sdZd58n5nfb6NSGQ56wBXUc5dLWClqetVVSveQn5X3nh5V5uKo+r3vk+rFl8EKzaHkAXY5UET9OTsLsKSZHp54Mf8d11YZl78gxzLEZaiVr10PVkPbkQ3VWIQAkPFYa4bQJuXbye0YksKl4B89fEMO48iudmbkM9th2N4AxaFnsIJ+C5YakdZ7g3aBbQdHNoWVXYRgR2tQedjQNxYPQMrEyfilauG8U8ECAvJAjc99uf45STToBZdWF7YRjyQu8R7dQSnWqK8WDGDJTyRURTYRRqOdTY3SxiYsfQNjz6xN34p5u/gvd95ESc+eYzJXRaybYkXN6TPABWehCTU1PI1QsYXN6DSjWPjlgKlXwLrhPDzHgeC7p6EAjWYc0DKsUxWHYQISsCVC288M1v4dF/uh4r5qcwbMwgsCiCN37yciBYBMpDQDqGaiOMWqgbxVYMM2ULW4fyCG3Nw7nhlziuFsJ8qluVs5iIedjUFcczRx6G0/7+C2gFl2Ms58Agp4ZWzO8t2hvXX7z01P2nCaMw2qOLutpOoE09TIdT56brNsAmyYw8xnaWvRY52nc77QbuVbPM0h8rgBa7HBktmM0qrrvmk8hPj2CwL40PXvk3osdQyGcQi0UQjUfFq7HYdSkWQ7biwYvOxz98+UYsWroMZ551juSOipUaWh71prtRJUHEP+heinH+87U/Rzf+mCUhlRCinueDtAy6/0T475RMNBZTXSpFxziy67aEyETiTLnmwggEZVI1TH7H8CEFp9gqtIV4KIBGKY93XXQhDl6xDP/6TzciTca37vAnlQL6oWh/Rv3ndy8Db+9neM5YpbAM7YpmWRnKpVkMvbgZpWIWnR1pVCtFEVxq1sqiLGfzvMIBxGJUl2TpnbL+CQgsMeM8p0rMHFSqlJFOCrBOTU2Lt8lQM0PpzKkP9PehXFK576Ad9AleDVVfHAkjl80hHvNLn9wWsrMZWbdDarjzYNlVd1+vgLAu19LeKCd4SskyBK3z0suXLxcA4vkwjM95V9d8Uxec++C1iDRsPCZEOmWgBMWjlhIqacdqCtk4FgwgFg4LEYwgz9pytm8tUIedZGTLlLQD149Sec8Px0toOhJFrdpANquIevPnzxfA16Qy3ftc5+8J8ppFL2Fokgs5ZsaeTnIa2DVxTdem835wPLSXS1CkIaFbr+rtxPP31dq4/zn+ox9i1zXyBGh2ZGP+uj0vr9nvcw6S72nrFqg0qrgPXmchXxDvOhRk9Eblx3XunX/rSEK7EaBIkSotY5mWOKha410iJFe95TLx0K+65H1Ys+QgmALopnjo5IPQeGWZtmK5S8BdhaZ9g9qPQCiCHEGa4SZfvk/qA0mX99Nae9xAZURTq32yXkO0IyxCTXwvt26pIF/LYMGaGGbNDdg09V3UYlvghGbRpOpSKw24UbBTm4UGQmRpu3k0bXbHCSFY6URHbSUODJ6OA5IE9PlwWzaQBCZydUxldmJwXid6KaPYtOHVwuKZ+25DW5ZY5dSdVkNK6vg73pUWkglJdTXHwY7RDbjmq2/F1V+4DMnOMHaPDOPwV52IVHoZZqaD6J5/kMqPClm2jJqTl3yXSQ4AEpwbRIGt1WjBCufRbOVR5YPeNGA3bDz6xS9i6K7bsLgriJ3lUUwFW/ib694Hu8cDnJ2AUUOhZSE5uBq7p11sH6ki2rEMO3/2GBo3/AJviMxDV6kEz3IxHPbwaMLG1NmvxaGXXomm14ciu+CETTHYXunyCkUC9zwKfMD2bWXSDugvA+7SL5vCG/7pKxDfI3Ok0wJzb2Xbd/qGFwtlzO/vR25mAh3xIG773s2YHtmOj37oCpRyU1g4rxelYg422/vBQ7aQlxBqKBrFbNnF9+74LcZzNZx88ilYs/YgNBouYrEk6k5TaojDQeWha8NFi8yo43sy9q989F/pXfu/s5281nMdxNT1yC2Qnt3qGLrUh0DOeUG8Rt4zGQgb9aYFwwoiYFNMg9UEFNxgqR87aVGZsiLs9ofu/U8ctno1XvOqo0RwlZNNnSIr7Pz3MtK52ht6qSuWHDmPV8zCZGh9ajfyU7vh1QuolnMid1ytK40Gig0FOA86NcmdexSOMSwEEl1wTVuARjszkh/2u4pxAiaIcF6k9KiWJyWgc73BwQUSDpcyLz+HyzQEmfC8LM9tCdGO+XYy3xlyF3Z0MITR8TFxiljPLbl5vzxMh581CYzApZnr9PYJAMqj5taqnehc3tzXBZDwdyQsKQPtYfNJpefNhdeUiEbRLBcRtm2UyqovOBn65UpFNNoZHWM3M5JJg6GgiODwHItl1WQkYNloNDw0nOaciEx73bYu+dLRCw3o2nDhM5WMxeeEcTR5rZ2spg2I9vSBLhHjZ3wMtQa9VFz4Jbi8b2I4dXTIZzpnrsl5/D+96xDJbC3VS15vr+8Df3N9GijaUNCiPbwWGmsBMyChfZ6Dfobaj6cBXrPjdf5e5efZ817l4XVtvvH+Cy7z8gy57wPoIv5FA4WA4wO6ngQ1oMsrzGgVX2BhA/IF9qcq1rC7Kkemcyv6gvWDz85qpbCHbLUgQh4GbBTzLkKJAHqX25hw1uP5zC2ox16EE8qgxQm51QGDLHdP1QSSYNTwKmgGK7AY7iwnkC4vxgGB12Bl4iSkjDVgczY3BuyaqiEUN7B9y2asGVyKuBFEOhQRL+8lF6mxb8EI2chlZpFe0oXSVBGGZcC0LWRL21F2N2LFIT146snH8ND69TjiqBNx9CnnAlYv4FEAgzObA4SbaNayCIRDrF8D7ATcqgkzmBZtegPTQJhjGVTlMjUTd3/ykxj/9Z1ozA7BSJlwe0N43XvOw8IDuxHorADT24FkQoDZjQ1iMm9heKKBDf/6axy2zcHgrjzmleuIpxN43nLwcMREz/uvQM9pZyFfTcIIxOFZrBN8ZaS29iDnK4UIX+n8D4LaHlD+/SMwj0pQb3fC2kPze87P/2sf3XBOZpYdkfaL02PD6OtM4KnHH8R3b7oeX/ni5yWn7lQKmJ2ZRLPliPfR1dODaDyOkbExPP7U87jzNxtwzEmn4eyzzxEhkKGhESSTKQRDEWEsU5xEx38UqLfxtyRt8T8Vzn3A3ivC4hsnbTdEiZy0xGsTMFc8NjUOfIddGrgcIz9/TZKl4YJ+QND0pEVyJGDA9lroi6fEa285VWGRs0ETPY+9n4D/+pMoMq2NCmZHd8JsFJGbGkJpehgR20XQ8pBOJVCp1QTElCHmwnNqaNUqMJmCCQRR92yEYgmZuDUJbE5Xm8QtH9w5B9Lb1RM7w9tK7Y3sb0sxqX1HiEDlSAi94gM5yVkQIRgCuuSyw2FMTE4i3dUpHvAeMpzal1Yn054ez4+TPr1ghuwV+PniR22ysuSJSJ7bVytj5KTRpPqmJnGq78haT5IRT2PEcQSkeQwy9ykWw2NQY6Cju0sRUX29cafJVFdZ9kkwcl3K2qqQuWjWR6NzIiualKejHbyzxA5NbqUBlIjGxEvW3+nwtib5cb86x83PRHjHD9ELeHueGFm8Z+1gqb1ung8X/X/9dHGfDHUzSqEnLw3IOryuDQuG7blo4ptmvtNDty0b8agiVKqoSXPuPHTuXpexadIe19EiQ5xjdEkcr8v44AWXSchdAzpD7tIZRToNKb6IEpdh2Rofap8U55N92OLU9QFBPUQK2EWUhuFQH+T1Z62WEhkQ1p/tYbg6jd3Tw6iVC4iGEwgG0uie14FYn4Pdxd9ia5Yh921oBDOSyzaaGtBFk1bqfRuUfA1VIHS5ShTp8iBWWydgRfx4xL1VmJkF7K4YXL9S7fFHNuHkow5BkoZKgSl0FXuYQxU9x/ItpmFDffcGCTg2Gq4D0zZRdWoo1YeR6J6G407hwYcfEaGR15z6Bhx88ut5+1CdmEFkoE9Ysm5lBmaSCfuGytGJnGoc1XJUSkfM1jQQ5eTEpg8h0az4wjsvReGJB3HMgUuRLc/ihYldOOzM4/FXb38DEJwA6pNALIKJnWOoBHvRsPtw/wOb8cIvnsQpbj+cB57FoeE0unp78LhbxBOJEI677ktwDzgC04UQwrFOuM0SDJbrvYKFw8Rn409bXn4HOnT+Uoiv26Eo1bU9zVQ0ZO4LlXP78k9Y2g3ZUdHFDgcMhC0PPakIvvHlawXc3/HW8/Gdb9+IkeFdyGUz6Ovvx7rDDkNndw+eevpp/PKe3+Kjn7kWnT3zxDNheJ1EKIYS63VOvGrSb0vozKV35Hzb8sZ/2hj+v9matoglFpfioyiPXV2XDsObrBlnDlEalVA+V8laMqdqtFzYLRNmkzW5TXgUQrEgAiypRBTxsI2OEN8Jj6wZ0SVsOBVRW6NCmhpDlbJ5JYvBErRmBVs3Pgq3koXJd8HJIxUlE13JUVKNzmk00aRxRrBjX3KnjpBlSHnZVK6ERLpzjpehQUOXkekyMIIGPWPOkfyMXrPyoBuS4+acSP12bk+gorJbMZ+Xcenq6kQsGgFZ0dNT0yiXSpIPpueb7uyYI5VpIpYOqWuxFp13psFBmVJdi87zb5K16YukiBdoKhETKd/SzG6Zwxm1VeQ7l9UtzCcHg+iIRpCdnUE2l1P105R/rVYkrM/jL1g4KPsREqrjoFwpi9fPqgASUgnowsvym44Q9HQenUClmetaTEZ7zkJkIziTv8OUrh8h0UDe7iW3e77a2NFRCZb+8X7wuNpY0PjEZ0rzEtr3oQm1zOGzMx7TdrpkTR9fDFbDmPOe9T3QBh6/dzhH1BxpjqP12XV6QYfWuT99rhrYdUVEtVqTOYaLjhwYHzy/zUNffBDMug3RP/U9dAH0dg9dC8tI7gpwbBLH1YDqi2gfXK1iIy+fP+h6wJxAC8+MbkHdqGHhgn4kY0lUy0AwbqERnMZ4bT2en7kVTpSAnvUBPQ3DDUuYlbKjNdhw2LEtWEHItBCpRNBZWYAD7eOxMn4s7NoiFEohGOkOmElg47O7kc8U8OojD0J1GugNe7A9R7VxnfvZM0G0qC3vNhAaCKI0XkQsGYERCkh+zbCLKDe2wAjU8C//cit27R7DVR/4EFYdeQRyUyNI96SVLGRHDChnxQOHVQNKU+KxI5gEjHkC/kBOQiL5bAl2OI3sdAlXX/V+LPKq+Ng1V2PHPb/Gl66/CX0H9eHT3/wUJqc3oKfDhJEvwIh24ZFndmOiYOGpJ4cxuWkMgxkTSwsmlhc9dPT04hG3iOHF8/H6a/8Rhb6lmC4EEY4kYTRLMH3py//upChKfy/RLeu/vh8tL7vPFn/g432nbR/G99pYB33Vh+1b/P6kTw36ViAqYaUQSyZ3bceC/i4899QT+O63b0RPZxK1chGvPe0UrF27Btu3b8dv7n8AM5kMDj5kHf7i2BOwdOVqRKJxmaBJ8CHZSbTeW56IhEhTD7+u3w9Gt52vbgzzP9NLV30dVDpBR1LIYVA/fD/9agglryUiUvxO4l70ehtNxFp8LQwB6aCU4dhIRiNIxcggV36FgmyCeQ3hIA1eD7lCVvKHlpTj/GFAf7mEBsP68KrY/NA9MBpFRK0mWtUsKK9Ow0HCo/TQfKlfcgG8hoM6y9UYcudZmbYQH/Wkq9XWGGalF86QLcGd+WBNyGKuXULO4inSm1bec7FQUJKkohLHuvICerq7kJSyLb+ufWpKnrX+vj6ZTwmszNML69mvs5ZSKCHDqQ5oOmxLICchjr+VMAkFa9SzN6c3zlwuW1n7OWMCtNwrS3nQNMQ0kz7IXLBpYGZqck4QhXurN5QyGr1w5uwDvGcEt2oV+UJePud5dHf3oNkgoa8u+yYPQMvHaqKYVqXT5W66lpv7k5JHgrlfSqa9Ww3mvC4aUfsK2+j/855xzPU9mwvl04+jt+u3N9URZZ2+0WPD47LrHdMf7WVnuppGpwxk3HwjSeMgfxMbc5mciNroHLoGZ+2t06Dg+em8vgZ1Cfn7gN7OGzA+QA9d59B9QGcOvR3QJeRu/L6HTqCvEvADe8JoKozDB0T9UBRFWy0SevdDOTxhKrKNFaZQqhewZFE/IqEIqhUPwbiJmdqLGC4+hKH63XCi2+EEMyo86SZhuCEhQrUME6SoCKDbVYTNAKLlKHpqC7E2eBxWJY9DOLwWaMRR8jyUYOCxjRuxcHAZDlyYRHkKCDVqCLoUl2D4j8SdgP+jPHPqXsicHAbKpQqCYcrUuihUCkh1WLA6atLhbXrrOHKFGhYsWoiJ6WH88jc/xo7dz2LxsgGcf8FfwWT3sgB1vzMI2CWEohUUaw6KzS6EglE0csOo1yrYNpJBpGMedo5mcNdtP8InL30bDjvsUGAyi4fuvQcPPbsRV33qcpQCw9LhLVJoIb7oQIxNlvHIxp3413++E12Bbhy7cC1eFV+AHbf+HB30KOMegscdjSMuvRy5eD/ytSisQBi2V/mTAP2lumX99wD9JcBsH0CX6folQF7J0/5e1ZN/eN9zm9vupQE9U24glkhKC1R6hE61gJ50QtIyz216EoeuO1hy7JxQyYovlSuo1h3R1p43fz6efuZZDC4clDwavXNOfPTOGU6kupwKVe7RbNcQrpndc4z3//qg7TdrEsgJ6jqVoIFceeiKOENwYBkVx8WFK2VKTbepSoVcFynmQYM2UvEEkpEookGLr5PflBQiHkI9fZoHTr0muVjudzaXQWeaDOuXr7B4eUBnq9Iytj58L8KGg5DhYGpkGwyXzGnV1rarrx8OAcOXkm6S8Vwtw3JZBxxAKBoX710DKEO0/JtAwh8CF4lQ2tPkZxpkxSsNEDBVL3MRGaFHRuErMXoIfClRl6tUytK3nMxqrptOpWT/0o/cz9XqkivJx/tSx6reXAEsc/hcnyQ5nk8qmZIqD5OkMtbD+3l/7q/RUqFfMT787cVAEw/dU8SuoI1SLouC3wyF23M7LgRvphgY4hcFOgrgsASrUpljcpNAyHGtVKpzLHQCl24dKoArYjsqb69z6BLF4PXZQSEPsgOakPX0ebblwjlGBFvdlEWH3HX0gh46P+MxuK72yHk8fRxtEHE9nd/mZ6zzYhSF3AYtK83tdapAH0tXCfA7LloHXwhthZLqsEvuGd8Jv0ubjgJo44vjokvedBkuvfN8vjBHahRH+aoL/ZD7Xix3RYpjRIrqbXOkOKF+a+lX9XmZcXnb79bjx/Z50tJmL2RLekNbVbT2QiGyJVX6y3Fa0txifGIEA/1JsVQ9z0aqL4aJ8gsYKj2E0eYvUCOghzJokr3mxgHPlnpeiRCYBhyG3AN1hF0b0XICvfXFODh0Ig5IHosN9+3Ctp0ZbJ2ZQKAjiVAygf6+BegIdeHoQw5DsFVFwKXQhwWTYC4Ssrb8nyDC/i28xJ/d8R846TXHIxhVgF6tVxCJGnj40V8K2/XA1UcjmepFJj+DYNRB3RvBk0//Bg+t/xX++k1nCZtx4cI+RGNs5jALIzCJslNCID4f1XIVYScj6YnR2ToCqQE8tWNcQnB/9ZoTMLH5BazoGMT40AQeffppnHDm8TD7aygWM+h2+1CvRzFtxPCjO+7HL+54EG94zVk4+9Qz0JVr4t+v/BR6e/swvrwHB7zpXMQOOgJ5O42m2YlGE7BZ2/9KPfS9wtyvBGf2lCrNbf0yYK6BXa/L+09i5d7dtrSOi+5EPlcNpfw4v50p/2QNfZOKRlYA1XIRPZ0pjA/vltxtbyfrO8tCjGKeTSbUWBw9vd0oFGuYmp5BKBxCKpUQoBkfG5cQIl9etoQkUSlfKEr9sVbZY3nfHildH+apMPY/lhanw91KjkXFRBSQ6x9dKshKGLZJZhtPfsf5IR4MoNM2kAhYSEZjiBgkuipfQomzMcTtwGC+nAZ804EVssVI4D/LYAmrLnx86efv5QGd3kYRz/3mbkRtD+mohZmxnYpsy1C/ASQ7ulGpN1B1mmhQwIMM41YT0aBS6mKZGiMynGTba7Q5ueqWoAQ2euqc6DlBz6mf+b3WmSsnSHMhQKnwaUCMSI5XuUzjoIiEL8sqMq2JhIBdR7pjriOaLhNrz+Hr3DlBhP0LeGxGDxgxIKB7rsrzCzGMhF2fBEXQJoDrXuKaDCdROV+cybYsZKYnUfVV4rQ2uy5527FjhxgEBHTWgzMtxb4I3JdqvsJSK2X48rj6vMXZ88GZxod448HgnBf8UoCuvWsNevIs+ipv7R76XMmY/s5XZeN2mlwm6QafTa5bpMq98ZXupBKAZLqAjezsrAC6BlxtjMyNqc8L4Oe8xxrcuY9kIimEaArDtJctaj6GLufjveLzpTvq7UlLuMjl8mKkcb9yvZdddJmXZw59H0BncxZO+C8H6JxQ68Q9ruuL0mdYvkCrx685ZHhFEvis47MDqtUbLTmGZCothMhWazRx2OGLxIjI5ByE0hYyrZ3IB57BU1O3oBrbjnooi6bVhOvFJDTOXuqUavUsA3XXQctoINgKI1pOo7e2DAcHT8SBHcdj44O7ceu//xz3bXocPcsW4C9efTx27hhCaaqMz33iM+hMRX3GvgXT9QFdgJ2eOskfBmYzFbzlLefjmzd+A33zuhFPRlFvVFGtFvGhD12Bc859E44+6nQEg1GYdktEcGZLTyNXehH1xgy6uxN47JHH8Koj12FwYQrl6m6YgXEku9hdLoKZiXF0R5oIp1IoF1xUrAQeeHY7Vq09GBGziSXpPmQ2j+PGL98kOfqjTjsGO2pbkOzpRajWjxe3F3Dnw7/D9d/6Ec48/Vxc9u73IZXugvPiCH50xScwOG8eGkcsx6vffQkyVhRFRBEIdcskBVRF3Of/3bLHQ9/Xh97XM9clhe2A3rBILNsD2gpU6DX6oVrNh5v7/56jsNyp0mghxr7L1Yo01Bjo6YJtArnZaSwYGEA+l5XJU5FPmuKhDw0NC0gfuOZAVColKT8i4NNou+eee/DUpqfw2te9DqeceiqKDH/6QE6ZV+rEiSa+1O4rKdj9ubnNyz0XHHdGyRS3pk0cuK3vOwlTIXp/ZHC3msLeJgkxlUqiMxFBp8kqbtWvT6naezBZXy5ShNr79uCRkSxNRlQPa8qWUlglFo69bAb9ZQHdJZclj8dvvxXRoIelC3rg1gvkA4BVAAAgAElEQVSIRwJifOQKeeRKlLG0YYUikjOnJ9JiD+8mm64wNK7qk+mJMy/MVp4ETnqQzFcTHNjZj+ItBCoSpDhBC4CSOR+wUMjn5jpraTCT2miyzGtk0ytvnQYEmdHch+zPdSXsTA+bgMAJn2AgpXG2PafrruuimQLgsWlU8DcBpVKqKiD125XyuIxM6GgqPW4J7bOBCsvQWJLn1MVrp7fGZjTVimpgokraGtI2lcvWrVvnVPIYTpeGMOm0pAkIVvQuY/GksOm1GI0mxnFfPE+CID/T6QMeXyvJscyPY6A9dA3munRM70vseBqEPlDr0DwNA77bHDP+3c5U10S6dtlb7cnzOx6DEYLJ8XGpYW/vBa9rybktx56Yp8GZY8Bz4XXRQ2fjH84bNCaURoFKcdCQ0YYgx46f875rbX0lgsP73pB7SUAXD/0dF77Lq+Qq+MC7P4QDBg+U/uCtqocYpegYTrfYMKWJaqMi4UPmBSN2VCY9EWaxgVrDlebxfJATqSQWLlwoeZKh4WEkU0kkUwztmJJb2blzp4Q2li1fjs5ID9LNAGL+vhyGikIWrASQcYcw4jyGZ3M/RiW+A7VwFg2KfiCiJhCjJkDEyVBCfQETdjOBWKUP/Y0DsNY+CcsiR8AMLcX0zjFc+pHL8al/vBqrDl6Fz3z607jn9l+jr6cfRx//FzL53nrLbXjhuS1449lvwrqDDsX1X7sBQTuEro5OfPSjf4czzzoDK1Yux8TUGK778pfQ198j9bRf/epXsPHJZxEJ9+KUU07Fyacfg0997r0oOc/hgotOwSmnHYHPf+6TeHbTbpz1lyfg/AvOgG0XEEuXUMyPIxxKwqnkELVKwqZvVC1MlYGRqoGpUhnpdAxG2cWq5ArccO1N2LY1h0s/eAkO+ctDsHM2j3TycNzy4/tx7+ObsGjpGrzhlHOxdNkqFJwajPFZ/OA9H4HRaODgi87E2tefgmY4gaYZBbyYEPCtqInp2UlQgIEPFR8aWtU6p8OHTAsytBM2+JAVcnmpA2UrSD6EfX19cm+5Hr/X+9LtFPnQ63ySFkLgb1rvo6OjYmnyHKIR1YeZD6/kyXSWdB/vnSmYhuGh6akQo0x4maxs25lOo1wsifgE5yiKgEyMj2HVyuXY9uIOpS1tW6ofN3OGTh2peBzZmWlZf/HgIJ7f/BzuvON2KSu5+OKL8exzm/HDH94qZWvbtm3Hxz/x91i0aJHkO7/4xWuRy2YlRHrooYdi06ZNuPrzn0O1zgYQlggUVZwmXArZ9PdjbHJGmMpGq7FfA7rOzWrClebBCOM2wJRXCy5ryJlaYNitpRrqhhiNo1Iam020WggaBhKRCDoTSaSTZK7vaYVisUGObl5DYZY5opsBt1KB6TONdTM02mgC6uzS+Ec89Jc1VD2Kx2Sx/cFfIRk2EbFaiIU8FHLTvuHgolxvIhiOIRilkIUhjO6Ww/4FrpSTFXKFOWY2J3nNTBYAtG1pLqJ7ePN7TsSaMU2SG3PorEPnO6PzsCVpylGHaRnSz5weeiymQEE3LCGg02MPWgFUyhUxGgiA3AffVx5b117r/CsBn9+z2yDfVW5HQCcgSM233ymNTHRdKy3gzrI5P6RN4BfBl1pV9kMPlc1feF3SctQXk2knr3HfOiqha8Yl9MwKKNPaq30qP+exOGfwh9fB6Aa315FenhsXVlBxfuB1aClaXivHW6vdcV7RCnTcjvdFjJJ6XeYaGpf8jM8z96/Jd5p1r71y3flMe9iibGcH0aTB6ven52cadIXx7xtJnMc0GY6GA/fBn1azhTp1AGiY+GkT/iaO8kdXhfGaaAjRUJO0hd8Gl0ZtT0/vnCqf5O6vuuoj3vCOEbzzvEtx8LJ16AimhIxCD6dcAbKlMgqVImYLs8JepEXRkexEX1cfUqko6i0XU9OT8iB3dnUimUpI+Q7/BUMEcU9YjXwJu7rDmJwsYXhkBAMDA+iJpRAtAlECut/djTovbsTDlLMdu2uP4YXSXajEd6IaysEJNNFCSOXnzIrq9uUxr2GixTi+E0O41I9eAnrwJCyPH4nylIlUVy/Oufiv8IFPfgCHH70O//jF61AaL+DQw47A9356G97/4Q9h+4vbsXvHbnSlOrF4cDH++aab8dGPfBRf/cpX8M5L3olvXn893vLWt2Dz5ueQ7kzj7e94uzRIuOyyyzHQvxBLFh+AxzasRzBcx8jkRpz6+lV4cP1PcMVVb0W9WkBmKosffu92/PT2mzA29AxqzigWDfbAq3NiYChkigLzQLgLCHYgW7MwXipjujiLVtVEKB/Dj26+G1azA5OlPIrpKo76y7MwVe5BzexG97wlWLXqYPR3D6LWdFFo1tDR8vCba7+JFzY+iQs+dRUG1h0Iz6ZBxIbzAekaZiaCKDsqh8WXgPk+3V6QLxIfUl2Os2TJEgFZbTkTJBvlKtLJlLzInLwI5NwXXyrui88FDQT+5kPJSYAP6rJl8/HCC7tEHIHHYekNt+F6Otcktbx+jZNfh7BXwpzPARvrNVoNJSHqehjo70dZBCOaKBfIzViE8dFRhO0AOjs68LOf/AS/e+IJzMxMSx+B885/Ew47bJ2EzZPxhAA7AZ1kl49/7GNYMH8etmzZIjlxToLLlq/AMccciyeffFK89PdeeRVuuPEGDA/txgXnn49FCwfFuP3q17+GK696H9Jd3SL2Gk10gJXVuVIN1UYLpVpd8qBoOvs1oOsQbDuhVZNaOfY1ap1bhnirBHWCt9FsIch8IMPOMBAPhtARjSIlOXJDeoNrnhx7gauefnsaZCgVVqbXuG/m/jzUGNYNUTOOnRktWBZDt0q05hUvAugZvHj/fyAZsQTQ42GgVJiV8ltGUjKFspQ2BsJRVVvOSqcmw+6qa1qlVEEkolp76rCtNlb1ZwQM3VKUn3HiFRa4lLQFJEeuc6hSkuQ4YmRaNslUDOcHkEonxWvToVeCNrXMpR+4H6MQr5GpzmBwrt0m96dzzwQsgivfQcnt00OOqBafUnnAkjC/npqeOlOkOmfOaIgWOmEkgudPHfZCQUUcBKBYDeBHYLSeOecAvtdSPsZWwoYhXrEAvGkiVyhIRKA9RK0rBAhcOpSseVhcr90xoNCOZq7rsLzWAODnmm3PvzVxW3vInNcYJZH2qX7ZGO8TjQMN7HR0uH47oGtjgCF3Rp7In5EyNr/fu04J6Gvi/7WgDfct4XreoxbTRkpwiYYAr5f3QhtDXEfLy3IO1XMrj6MqGdgOXAkY8Ufey4vfebm3/fkduODsC8VDT1pphIwwvKYhIadasyp1zKmuJIJhCsE3UcyXUSlURBKPtZqFgmJNLl26FOGohUy2LPmXzq446g1G1FtClojFaR0WMJvNCKCn7BAwAyRsRrXqbFoKlyUbVhmT9Z3YXd2AUTyESmwItVABZMUrQGepRQUB1hC2WIcYRIMPnxODXepFT+sArI2eiBWpI1CbtRCMRPH681+Hz173GRx97JH42ys/iP5IH9729kvwhov+Gq9+/ano6eyCbZl47OGHcdrJr8GjDz+Cz3/2s7j0knfisvdchq9++au46aZv43vf/4GUJV188SUizPDNG29E/8AA1q1bhy9c+2kMDEaxZHkcJ568HN+/5Ss4/oRDsH3rcxgcWIgvXvMoHrr/k+gc6AZigDO0E7fc/D287rUnoX91GqiR6R4FAknUG0FU7SDyZhORaA8Ku4FPf/ArSNmLsX10EvGVHTj1bRfh+byF1MAqLFu0Er0986XZR4E6ymgg6Xr4909/AcWpcXz4Hz+DkuXCZI634oD9WPrnzcN4KQc7rqx/PjB84PiC6p6++sXU5BT+JrDz4aN3XskVZJKj9cjewQsG+zG0e0yUojhp8GFetXwAL+6YlIdw3rx5CujJlqSIbygi40j1KebW4rGYTCp8sLu6OzEzm3nJDLMqkfJQc9j2ke0mQ5gYG0NXZwemxseRiEUwr68XszPTkvOkmtVj6x/GV7/8ZZxz9lk49ZSTseHxR/Hoow9h2dLF2Lx5M0aGh/D1r31N6n3f/76rcMghB+Oaa67B8PAw1q9fL6HElStXybXed999uOWHt+J1f3kG7rjzLpx26inywxAqc5Rf/vJXsGr1gdJ1jaWVi5avwjEnngI7mhSvz7OCsp9qMb9fA7ouIdKAo3OTwkEwPTiWC89SrWGNpguLYWAAESqJGQY6ozGk6ZmHbSG6Sa8T/SOVp1QjJ49Aw9IeeOZq0ot8r4WlQFWwPagQcF9ZxZrao1cBWrN49p7bkQgZCBoNJEJAuZhBIGiJ91iqNUT1z7PYrzsgTHwppGvWBdBbTbb2VJEnHfYmcHLcCDx8B/h/PhOcnHVoVCZq8eJI7FIqYTrPSqATAaqAiWKpiI7OtKQotGobT50TPL3D0V1DkssVZTe/U5qWI+W7x3lW1y3zN41nGgaMihHQKXxEoOX56HI0DeTkKhCUeF2MGjDCyvmAx6GTJtrwllLII/jwuBRb4TZUsuM8QiOf0QTWWgtTvdWSiJekBNwWpmeVih3Hj+fGffM8dUUAP9cAq8ltmhTGcdBytvq51JEFjjPX5751mF7nqbmuBmDeg3aDRkcYNKFN59y1k8Hr59/SXY4KiIw81+pzDVTaS8t4T7Xxwesi4PI54H3h/+nMNOoNUbqjkcWfOelfX0tAXx+vRyR5I5wvm3IODLcT0LWhImNw8cWXedNjM7jkvEuxuHcpnGwTzYqLSDAqIZiO3g7YERth9vtm31mniWq5jlqZggIMF7rCQlUhTArus2iRIM7JVuXOEwT9UlmAnDn2VDqFpUsXoV6qIgIXoYADM1BAy6tKeLJmVDDjjGDMeQa7ag+iGh1DPViG5Eu9sAC6QUB3DYQctg8MwwkYcFtR2LUe9Pwf5r4DTLKyTPc9uU7lzj3dkwMMaYiSVXRXQTHhLibMZIkKrCCo6KroqrirsoKoYA6gIIKgiAgiIElABpjI5OlYXTmceJ/3O/X3tKy663C9d+t5+umZqq5wTv3n/9IbsBz7ZI/C8p4D0ZgMUas3cdlnLsVZ738f9li2HF/5/FfQrw/gZS8/Duf+62XY/8hD8NQTjyOXcTAy2IeXH3M07vrF7bjg/efh8o98FCe/52T88Ps34NJLP4Lvf+9HsOwU3vbWdyCTy+LSj1yKvffbA4cdvj8uufQszF+UgW6VEOsTOPjgpdhr5Xx849obMdynY3JHhPed8masWLoCpakSbvzeD/DYAyV86MPHY+9X7QPUxhA1Q2ghFapMIFtALWPA1/NI60tx+ts/jMmNQO/QIrzrotMwdPAqTOX60CTxpx4i6IQITQsG9ZZtHbbv4xfXXo+9Fi/AK15/LLZNj8Ep5kCLuc5EGfNHF6BBoKFjyWJSCy6hlPRj/fr1slFw8fPiVHMy/ubCJDKZ8EQuas6Rdo7tlAXJQKWQniqb7OtNdJTZqhMqo65hcGAIfocSh/R8zmJqekqAM3x9SuZyQyHAZlZc5nlSAWzT5nMZVMqlxDAmDDE40C+2qDPTEwkaWYuxYukS/P7++/CVq76EC95/PpYuWSyb6ExpCj++8Qf45S9ux0UXXSSbw/XXXy+ff+XKPXH22Wdjw4b1koSoRIcbLY+NG+0fHn8Cv7n3dxLkzzj9NJl3sjtAYZmbb7kFzzy7FiMLl2DTtnFMVho4+wMfhJPthZHKolJPeLo6AZn/i0FxakSiqDtq85OZZBwg0GiuxFZ7CD2KpM2ecxwU0i7yjo0eKo6RoqOCOWHNKhKLgmLCVCBSXERNyIkmPaYbyJnCWzCwfcd2WbeLF8yXhNR1uz7zLyigt4C4hNW/+inSJrsLTaStEI1qCbZjwjAtGZEEMXXau3boPBaNDcWw68TFeXNSySoRl7mzXHZ1+H9lXaoqTv4tk1DiL5gEMqAq4xGueQZ6JjpewGMlitqWLtYs0jyKxGnMJjy4O8efi7BXSQUDurJmZRBg8OX78HORBx10Avgdb9bxjEWbtOi7FTsZCgze0ublZyYfPsXZfhsVypja5myFTsQ4jWM412bwYVAnb35wYED+RkRxuhQ1aWWz8qU7WjfIcc8RAxo/sShV+w2vS54vXpc8RgVYU5WuOvdqJKi6jfycojnfFaNR/Hwl0CLnqAt0U/N1hTTn+/D5ShRGgRYZoNX5ZIeESRWVD1WXQCHhVbXOv1cMCH5e7iP8fNxjiQEY2zEmnUGeX9WB4ePK3GYuhkDx5fl6ClQongFzRgnaae85K25WWjj/tA9gxcie6JR8RK0YuUwaFtvfpKYFkEqdJ4Z9+5Rpg6A5bpz1SoBCMRmIVSsJuCpXMKUyn5yuwM2kZbsamxgXygLt6riY5s3LY/vETuQGO4BZArQy4rgDaCYCzUctKqGCzXhix+3oOJPwTA8h53YRYeeUjmRA12EHBbGx7NgRAtDLPY8ejGJ5+gAsyu6JVJxDOpPDmi1rMDp/AeKOCb3mYFibj2o1Qmp+D57ZtBObn1uDIw8/COM7nsPIUBGB1xBucodzFsvBpo3bMDJvEYbnLcaDv3sYB+x/iJBkW2EVXlzC1h1P4snVv8EJJ74EbrqFxx+/B8uWDiHj6ug0q5iZmEaBIi/LD8Qzv3gAt/z4V9i+eUzaLe+78G3Y85hRzNS3o6inoFl5oEKaoIGJVIwNU23Mm3cUrvrCz7D24Somp3ycddkHsMcxh2GLFcNwaZEKNKstzJCCRxcotpF0HbXtOzDa24vIbwlLYNPMOJYsXIj65jHc/Ys78fjaZ7D3/qtw9NFHY+XKlXjmmWekxXzcccdJFqgyTl5MDPqqJaTmffz8NJDgBUDsBIE3au6kLiz+LX2RuRAXLFggAZEJQRhEWL9mg3CJly5fhmfXrJEq4LDDDwfneETd0tlslp72vIBOABVn0O16DYP9/WJ9u23LJvQWcti2ZSOmx3fiJUcfgaDTEvT616+9Ghdd8AHYloHFixZi+7Yt0u5VXtZsrz377LPYvHWLzMEVLosgTm6onGUmM1LaTtqCJyF+q6fYKy37DevXo6+nR+ZabMdz3JQp9OHxp57FNdd9Fxdd+jHMNAL0Ds/H2FRZeMBMiP83B3RVHCug0VyAURR6ophGMRjhJNsW0paFvOsiR0vR7iRNSFiBBy0Mkta8BGze2Hs3E3npro4Vd5DEl25XIV9r1vFvn/wU2rUGvnzlvyNlaIg8bqJUj01EbXbrxpZ7PINn770drhHACJtI6b4E9HTaFqxEhRUneeYUf2LblpKsoS/ys5zhdzy2qRMhFjV35T6pquT58+fLZj/XM1yOnCpn2axU+Vx/zVbih86/zQmozZRgnkonwDg/IL0ykU6lHC3/lniF0f4hNGsJbkXJyqr2q+LGqxYxgwaDNeezTFIZiEway3RPHsFqQueich332q6wCq9FBQTjDJ17AAMN1eEa7ZZgpDg+4uvU+Vm6rmyFfF6SBb6mzK3Jm+505DNw/MXntX1PkneVbHCv4Gvz/RRug8GNz1ee6tJNmCO4olrtPAyeBwUC5LlSAZb3KXlU9XmYGLAjqNDwKiFTynT8v0qSnh/QRZNdJ2WOuvvd89Zd13wef5J4mRQA6rtQVbuMXoJQeOg5egLU67MBnc/h9yvGPl3GmNpv1egh+c3js2ZfWyr0099+RjwzUcY5J5+H/ZbuDydwRQuFFylR7m1+OFbEFoSGRgYJQdHUVeg0PWQzNgKf/GpfMi5ZDETqxXSkClEoutiwaYdwIBcsXoSBod5Z+cctM2sw7TyBtrUFcTST6DdrjgR9X2+jY05iW+MR+HZZglFEFbUwm1idai0RtUhpPeiQ92k2hcKkhRbcoIhhbSH6rXloThN0kEbfyCCiwMSWZ6aw1+BBWDVwOGYmYmxvRrDyOWx57lkcfuh+2LJpNZ78w/3Q4hb23Ws5Bnp7MTy6ENAclLZOoXdoMRuKCGoeZmrT8I0KHnriF9i0/QG8+rUHY3ShhenSRqGoIe5gy/pnsXDVKmB6GmHZg5Ffih98/jv49e2rBaHbbDdw0jnHYt/XLEdoVpAPAScm6Z2qTQZqWQPN7DCmGoP4yY+egF5ZgNtvexAHvfRIvOmck7ERFdipFIY9W0bwMyapfLooeGkRE7MMOvTVnSljcGQQX//pD3DQ/vvDmmni/WechTe+5UQ0idqNY5x++umSOf72t7/FfvvtNxu8+RgXP1G7XEgMzgzwvLgHhgYlU5eKvVCY5XGypcf7+L3vu+++solw7seMl/cfcsiBWL92EzZt2ALTsPGiQ1+Ehx99FL974H689e0ngYNsHhcveFEq7AqSzQqYSMUXIU3VMA3oLeRxx+234dZbboJJoJzXRM61US1P46jDDkGGYkDVGZz83neJQEllhuj1rNCC+LnGJ8bR29cnSOVSeUaObWp6UjbXnTt3oK+/R4Q+2OrlXJOgpWKxB9VqHf19AxjfuUNacOTdjo1xvODBzeQBw0W54eGTn/0iPvjhT6ARGigOjGCq0kBvX7/Mhv83B3Q1D1RVjdqsZLOMQriRj4LryNiDUqCu1a3GuzV2MhunjzRR4V3getfRj/tIFDmy2bBwoOYVfziMqUWeJHe1ag2R5+PsU09Hp1LHo/f9Vlr6YTOCQR/VLqB29wI6Ue4zePKuW5C1YwnoaTNEq15CNpMSsNb6TVuQyRdQoBoc9bYDX1DuAmZkdRxRSW7X5q00uRmEuCEzoCuAp0qQFa+aAZ2UL+I2yAxi0Bb6Wzot83NBtmfTIqXabDelEOKeykpZAHAEReWLaNcTLW8lMKKET1TwUMGF9/OzcITE8RGT8ZSZmhWVEbyEmjV3Dbc4OhMetnx3u9TiJHD6HlpeRz4v5+J8bcqh8rgZ3HkuaC3LNju7ckLr61LWMm4afQP9khAIM6rZnA1MCoXOQKsqcuF9K13x7msr97G5wirqWBV3XLWjVaDna6ogz/cZ6O+freAVsl0BGxWATZKoLodcVehSaXMEw+pYTzAIfG++j8Iy8G95U8em5vQKyZ5gGDIijMPRBIGNfI4ay/C56jtUQD41ikjWe6JWyONR16d24XvPjyd2TOF97z67G9BTEtD5hbRbMVI9mpD/O0oGUNytyBdNhvmpNOA1E61fx6W7DiRrJTKSLI+J6Tp2jO2UgL/XvnsjVwDKibQtdgarcW/pOtScNdDiioDcTOb1TNmNEKFVQ5wZQ2DWE4vOKAUjKMCI+O4tqW4cO4962ELNqSKwuR3EMD0LuXYemTAHO3TQqHVgZ3LozS3A9MYAudZ8vGzF65ExliBMzcP2iQoq5Z3oKZr44EVnoNOchGN5aNSmhbr0wQs/iL32PABbNo7h+9/9KU5+z1lwU0W4OQt6ro5zL3oTFq0A3nfuG5BKlzE59RwGhwaxc9NzmDc02HW5iYFajLiawb2/eAa/uX0d2u0IoT2Nl731UKw6cSVSPT7MUhnZZgjDT0n1Us5oSC1ZhZ8/sAN3/nIL9p73Kvz0x7+FU8jj3I99EMFICl6rid6ZCLZmo5pNwSPIpUMjhQhaOgV4PgZ0B242jZseuAtDw4OYfGINPvvRj+Psc8/CAQcdgG9+85s46qijQO7onXfeiRe96EW48MILcc4558hFxcqb/2dg5jxZFl8qhZPPPB0vOuxQ3HTTTfjc5z6HVatWSRXOip+vw82DrfuTTjpJVKO+8IUvSPvtAx/4AEzdwhevvAq+F+FtJ71NONv33PdbXP6vHxf8RoeUGVZj3YCuRGTUb5MBnYApqk+12/j6167Bi486HHuvXI7efAZ9xSzuvftO/PC734LXruO97zwJ++2zEralC/CNn4MWl1u2Jh0GMeIgHzblyHiI2IiO31XsGuxDq9UQRG+lMiOgO9kYQojAiccqqmv2QN/rZstDsXcQW7ZPws3344rPX4V3nno25i/dC3UfaPkEd1HvYJfUzG4Fpb/zkxTAS1F7uGGpqqFgmejTAP7OZBxxpku2GXVj9yEBvSWKb4J26/6whW0gChLWigDsNKAWRCh3mqi06pLMVahqZqfw8Q9dirjRwT233gIzmPMeScawezd2BP1JPPbrn8ns3IySCl0CeprmJC52jE+IC6TlpJJulYwW2AukRKuBSCOPOjliVekxAKi2saKQKTERpRnOoEGENkc0DOgM0iyGZKRBOpttwiLrJaA5FHEDDfT09UqXk+tWEOumhUIqDa3rsa440Cqw8D1Y1SqxE34u/p/XMFvxnN36LSYmHJNqswEz+ZYSERl+bgGkdtHuCV6x65zJi4gskS5Hm8fD4ya7RFrmVJ3jnLdJnEseC+bPl3b8tq3b5O94POwKcDSrqmdJAroVPd+f50Oh2lVQZ2BUc3RS6dQ8XNHZ+Bhfh89TM2hFS5sb0Pk8JiIKiKs6G4qhoDoRfK5S31MdBP6f2AWXbDCu7DnfuUK4K8qbdFPmaLmrQN8giymfsHGIxlcsBXW86vl8PQW45HerAjiptMrdT10A2rlvOzOuleo479T3Y6+F+yCuk1yuwUlR/o2KP35CJbMTvimJ8NT7NOLEfSiZdeiyCOndQ09gVtiS6ekannp6tZhaEP3e159Hs50M9HuKOUxaz+D26c+imlkNRA3R5TVYnUZkpHJY1YGv0we9LUxVKsQZYQYG3d5AR6YItu2iETVRs6tAmgtAh9aJYDc1WB1KE2aQSfdg07Yx5N1hFDEf2cYivGLFO+CXBlFtFxDpNrZufwbQKrjhx9fgkg+9D54/jdLUNpSmJ7B8yXKMDi/G2LYSbrvlLpzwujdjeP4KTE9sxiOrf4XLr7gU13/3IoyOamjXnkN/TwpBuwUzmwX8jlgeuoaNVM8iYMJCa72HKz56Pex8Hse++8VIL43Rv48DNx/CbnpIUXqPZUqjjXI+h21xD77/q60ol/px8IKX4Qdf/7FoTX/os59AdTAtW+aQZ8PWbUxqIeqU1DRcGTWMNyrIZ3JwWyEqtR6UhT4AACAASURBVAqKKxaISMX1n/0P/ObWn+N1xx+Hc88+G2eeeSbe8pa3SObOlvvjjz+OE044AZdeeimuuOIK/PCHP5TM8cknn8QFF1wgF+CXv/Kf+M+vXYPegX7ceMMNuOOOO3DKe0/GF668Envuuae0jfj8r371q5IAMBM/9fTTZOP4zL/9G665+hps2rgFP//5HYIep+757b+4E9d/+9uoNuoIKCDCdizlQrsVemLXmai4m6SARAEypoFGrYxzzj4TH770X5BOGbCMCCODvTLuMBGgXpmB65gY7KOHdRPlMilmRdQaLQzNmyftLlHKMg0BAOWLBWmDUgiDYCE6gVVrFalEObMfHBxAq9kSYxG2zUhv5LInp5gJzebNW5DOFhCxtWVlcMlHP4UjXnosjn3dmzFZbiNTGEKD80Sxittd6dfkPCR65orT96fCLurR5OG5/PwkCMnzuwIn8ilmxxrJZyICmxu1oHnpzkWgj2WjWMhjIGNi2GRHaVc8pUiInC/6Luh8dzLvldxMjIAOagLdTHwLeF13IqDaBiqtBiqdJmpeG52IYLQQRQqoTJfw0YsvhuWH+M2tt8EOk3EffFYUL6Tlzgq9hKfvuQ05h5ryDepOol6ZQtalnKcN07ZRb7ZQ6wqD8OtyHQtph61OB20/0S/XdF+c4tjxoZyqrqVg6I44Vkrb1aeFaAIeZau0Qd/VOEK7XRGfCAaPpIJj/u1LUsnu0HRpGj29CduEKH9u+vNGRpI2LnUUKFRjOxIglU0qAxp/GIjYNSOYjs9j0GE3SgFbLcNGpVQXtDVta3UjFjAgqXRRzIqTTmhMwFi5c/+no1zAXR4W2QqpNFoBZ+zJoCSVIsBPkzXDY2NLmlihifEJGVsuXLBAkPDPbdwgYyseB4G5HDl4fitBdOsWUqk0mBTzbwRwnU0LhZhYBfpeCKI+9FCnBkR3Rs0VODf4qy6FmkErcJsK1jw3kggQkMe4YyTJFG9q5q4SBAVY5PljMObnFD64ZcOmGBKLTVnrnIIkBkTJpaTJiIEdScUx51op9pINVpBuBbtUtGHldyQsAsuW75rJ2Vyqm4wBunLBilYsSaMozCU8e3nPv6YUJy2xOeYs8oSuOQsdyhKjKLE8k4MIqC7E2Qvb9THQ6nSwfuMG7LPP3rLZBTQ4MRPcKn9vw4P4Vf2TqOZXd7clQy6EOKZpAUQi0rC4EyVOP+q9E32qhINuUqxDD9G0PQRi2mTDigA37MAKNQSeCY163U4GzZqPPPIotpbhZfPPhF5eDDfdj4lSExu3/QGRXcKKVT2wcw00gzHAINdypyA3+3sG0ZcfhIUUsnYO655djxtu/B5u/9Xv8Z5TD8Pr3nAM+twQ6dYMEHNB+wLpbUYdpOeNYOLZLRjsWQZ4/fjVZ67D6j9sgT2/iHd+4TS03ClkwhlYMb2gU9IqN8MOOpqDSmoEP/7dDty3Poc3v/F8DDY1fOrcczBgdvDO886CfsiRqJgurO7w0WdFS8xwQtaHk0ljfGwcvdm8gBbLrboE7SceegQfv+RDuOk738Ydt/xMZuevfOUrceutt+Lwww/HddddhzPOOANXXXUVbr75Znzxi1+USpsX0zve8Q5pu3/vh9/H5/7jSgzPG8Z3vv1trHn6GXzk0svw3ne9G0cfdRSeefoZaeP/9JafYmJyUiquN574z/L7wd//HkPzhuBFbTG/2LxlJ444/MV44MHH8K+f/DSyuTwmS9NiiBPr3GgsoRGx8hWXNJOudR4sj0AmTbS3v/TFz2N8jDP0FGamd+AD578Pi0aHQZ4zuznJvJodJlVDJtW/ugBVQOuu6jlV39xgOedRmgN53LwtkfBkkJuc2IlCPotKtSQtxZ1Tk1i0bA/cdOtduPabP8KXrv4evCiNCFmYTgptr56wNnbjxvNATLkcFZ0Bhf3BaTRfL6mMo8ATZLalm4l3PB8KkuuGsp/NNitAQ5piIhTD58q0R2fxhTapql3kej7loj9fRDFjIUs3NF7HbFFEzD6ljJs9mdJVkcqP8DH1aboouO6xcsluqXhoBpGAozirZRKXeL3QgjVKAGhxhLNOeS8GslncftNPQENaOY5dQnW7cfa6KPdgDJt+fxfigK4QIYJWDa6ly8w/jgIBpBHIyaSHb9lstSXwMhnUDRsTU1XZo1LZFgyzg3aniQZbMGERjtkn1s3iux23UCjSVYsSnkAUsMrUUa1vgaYRO8SgwvZtgqYnLY9BjQkSQaMM0EwGGHRYHQqozjIRdRpoVCuzIFSpkNny7rarGdAZ6Eml5GcWcJrvJ5KxgQ6/Y3W12lugzbybNkTJs90K0GrS9a4gv6NIh2VzxFBHsz0N3WjDzRHguRC6RXlYWrLS6IRtGh+18oyA7vx2IGDdfLYgwZN7Kdta7XZTPs/IyCg6XhNj45vEpGZ0ZCmmJiuoVppYtnwJNm1+Frl8BrlsD3TNQaed2NQ6qRiptC2JD9eNanUr0KYK6Kq9rtroipMuFW+9gVqlKvoVCn+gNAIUNVNZz/L/cymc/D6ydgreTANBx0NLVAyJuahjcHhYRo00XWk3WixFhckjdESOEl0XZjolxQALvfJ0EvClEmcHLE4UAxUYmQkBPycfp3YFP4tQ1XxPRjPcG1VHQjuX0q9ztNzptqZ7zDoTlIoK6DE3ijnSr2I5KsVAJDxUXsw+AzoDis4WPWS+snbdGkEMc9bAil6LiKpsCeiuWVyL26c/hnLmaVHiIu00kcakQxN1sBP04CwHWcqMXRUIN2iajdIJrm2FCEQJx4UVxUhFNaG1BaGDSEshSqXRafrIaw6y1cX4h/kXwq2vRKtuIZu30cIUnht/BKXOsxhaYmKyvg47pzZg5V5LMTG+E3EQoyfbg+HeeRgdHMXU+BTuv/8+pPM29jtgT/T1ZRDMjKNQr4j1InQOwymN24GZ64FXiZDz8kA5jR9c/iVUSh3k9xzC8f96oqjg9XYanDIg0LLS7jLiBtpaBtHAgfjOnVvx0NYhvOn1pyO3YzO+fOE5GNIaeOPJJyN1zGsx6eTkS55LX0j216SNxgucmwEfZwuKXz4r7euuvhq1HTuxP32mX/5yEUm5+uqrJQtli/3iiy/GlVdeifPPPx8PPfSQIGQ3b94sAA7OfIhq+MKX/kO+k1/e8Qs8u/ppvOXEN+E73/wWXvXKY3HffffJRnvbbbfh/RdeANtN4Vvf/Y54JJ/wT2+Ek7bxw598V6og28pin30OxuREBf984lvR1z+IUrmEVIaI/6YsXLbkOx4zUgOm5UILfPQ4OmrTYxgYLMJrk0MfY/UfH8GNN3wLB65aieOPe4XMcJn8CbUqZkLZLffZEO6aiexeROClaoGVDlXkCJAhME/TQhSLWaxesxqLly/F5h3jyPUO46prvoN/fNWbse/+L8bYZEsa0W6WEqOJVvXfekt01azuNZMEc3E+7AZ1hiBec6wq2ZblD9cYHzbkLNBsQ4dGIwoZbcTweX2GTJp4zpKgkXVsFN0Uim4aWZN0NAby5HURkVfLNnyyB8jMTcwP6I2moyEKkSnpBKhme82PMFOpoNzqwLPTaNPFlCpy3TmpQcpOYvQILfBgxiHOOuU96M9lJKDz/YmfmH3Pv/XEqb+P60BnGzY//BsJ4Gyld+oVuFxrRizHzmvfcZNqWTdN6arQz4TJZVuCFeCkdKQyLegmfc2piWAg8vPQ4izCgO1SD3aKeCIKJhloNrgHsiXMbtA2QE/42brGWSiDOfXV+W/aiZLznTzOsZAK6OwE2KS7tRsyclMBh5Wcopzy70kF4/9ZARLXwoDOv5F2rsesK6GJxVodluPDzdAshgky3d+YeNBNjaqYPmzbgE1TKb0Jy/GQyvagFQ3CdnsRBA2EEVH01A3w0aCBjR/CNlzBWrlORlrLDExep4VyZVq06VfuuRdMS8fOsU3iCz9/dCmi0MBMqYpsLgPPrwlA0HHSMPQU4oi6I+wAcWYVIteTE/CgGgXNRbDzPoVp4L8ZBHlTFEOOAjjjZ+tclPu6Jir8WzWLVzQ2VeHzNdTr5tyMFFLsOlBkSXdsTBJ/k3KwdctWCegWeeaUVKDSJM8zO8i2CbqUeh0fdmyg02jLnsvzwdfmTF1G3l1tDn5/BBQSw8Ef6vkzyFfrNWQLWVmfam38Xwjo7CnxApbugei704Gr7YcCtiIVaeHCBZKVUQKSNCJmlNTI7hS24bYtV6LqrkfA6lQLoFsE4CUBkXKutCtNTB+SdFzZJfI3L2pHlKqCbkBnmZEW0wcV0KPYhReaEtBDL0Zes+FMz8c/LrgQPf7+qExFknlm+zxsHn8Ed9xzHQ44YhT5QQ+9QzbcDHmGDRHRr1caCNqhaEgz2aEKGGlJPf09gN6GVp/GQNBK7FGDhpi2NIhvi3T0u8OIxiM0V5dxzRU/QD6dwrLD9sQxZ70UbacMlyjgiIA2V+ZMKQnoOfhDh+FrP9+Ije09cMJxJ6H18L34/hUfQ1/k47i3noS+V/8zJp2E4/jnAroskJhc2USNiAuTmTEXy8a1a2B4Hvo431qwQBY7kezMapUzEzdZtulUhn/vvffKvJxJwjEvfxlee8LrpFXNb6dWrmDF0mV47OFHMDI8D1+79lpZeH986ilccumHcOSLj8ZOgs8G+oW6uPrpPyLSPEk6ikWCCG3ZZBwng3QmhXKlSjsP5ItZTE6NSyty4aKl6HQCTE7MiN563oqxY/N6lKbHsW7dU3j6qUexY8dGrFg2H2e97xThC4uCOjeBrpGIznK0O+l9YQE92YTFWc1k9ZCoRgWhj0cffQQ/+vGPcOnHPoJlK/fCQ394Gld99Vs47KjjcPRLj0euOCp0ylgkjHcvoCddqyQ6JUyArsvZnLY52+VRECEOQun8iEMag7lqwVNtrdtyZzs1ooEDqWJsv2ox+vJZ5F0HvY4jnoAi0xrztcjjYjI/h1Qun4TpE5ODZHLOpINH16ZQVbuDequNerMteIVWECN00vBi4Rrsov5wVq287gmm+3sGdG87Nj9092xAb1ZKcG26vhlCiZycGJPKUaciG2mXPruG1D3neQWCqi9gwJTL5CpIdNhNB2HASpoB3gM0AiQhOhxswTOgs0K3rRQadTJ8EqlbmVMTasfj7wKtuNFzROYHnowAOFJMKFFt+Q51FkJBAhjjdatEWRT2gZU471NyscrpjfsBq/CM258wN6IadNOD7ST7IT9n4GvotDVMjJdRKddh2yYKPS7cNC2CATOVQc1LIZUpIoo9hAE9DCiZHQmdy9AsBO1IaM5pJyuId1bpDOhTk+MyzqLBEWmeYzvHUSrNYHR0ZNbQhonM0NCwFHtJwqIlVE+ZKZPS1xEckx8mSpWKOqYAaryPlbfCfyj0+yzGgCMvnvEuUI4BfS5WRLXcVSufeyH3PaX8RvU+oeJ6HZiOBSNlo1JP1Py4j/YWipQ0FIEkttelHc+RBN0C6zUB1GZJD/dCSbSIuBdBG9LBWSB3926h3gWhVOekOiqKY61eRzb/fzmgU1tZIySe8/Q4Mctgu41qWFQXoprQgvmj8Lw2bFNH2rFBxyIG9qlgIx6YuBlNdwdCrZ1Yi1otREYTgdGAjwZiqsPpiRGLaGDPKj4bsrGkeHp0H22LnFhVoe8K6NAyMucKHVc4eLnYgjkxjH9ccBH6wlVIm2mZYYTGBNY8dy9u//XX8O7TjkOmtw0/mgYMD27aFgGJZqOFRr2Deq0lVVnvwCieXr8NmXweqQzQ52pYlNKgdWqA3wCyFhp2jJmmj5HCImiTGh654QHcdeOjsgkccdyhOPAt+yB0KomzW6yjo1GNKkQ6qqOl92BjvAzfu2cM+uAxOO7IV2H9Dd/Avd/6OnKRjmNOfCvmvf5ETDmJw9OfC+iqSle0DQUYEeEL00SaBhDkgpZK0hokklbAYqYpQA1SuVitq8W1bds2mbHz8YNfdDCGR+fJZkwuJa0IXdtBp9kS8Yhf//rXoudMxPzhRx7RbenGMqMmEGbPPZdjcnK7RCPLzKBZ92CZacnOWZGzUtCNELl8WuaTMzMldNr0j84g7ebgWia+dc2XMDOxHZXKFAYGili55yLsvdcyLF++EI6toVmncEuS8UoQY0UqBi1diNYLqtAh82X6qafdPOLIgG25qNTq+Ojll+OxJx7HzT//GR5+4knccPOt2PeAw/G2d52BZsdA26NwTj/qdYoJ7V7LXUKmBOAk4eVR7jKAEVKftG65ETHrl41LT2pzDt7iKJSNQtJkAp3YwDeBjGujkEkhm7KRM3XYVH2U8JwopEl1LIhoGjkkbXVuAEkVnui+JWlBcmS1ToBSuYqZahUt+jdT7tNJQWOwChgGdwV0QSxzHsjZYBDANfW/Y0BvAOEYNt3/S4ReGxaFimq0syT6W0cmTcBTgsup1uooVaqiXOdmsjBsR8YYlZ1T6M0ltp8MFJaZSI8KNbNMAx8NflgHNNqlJiMHBkpdc2FbGXhtX/KiJL/szkGl2cEADzH/qdWrAsg0eS4saqZ7EtCZUBgRxb6S9aOAYor2pWa+/P7ZVWNirnQlJKC3feSyvRIg2p0KorgNwwxhcs4hs+RYPiuvx0Yj0XzP57Nw05aogOqWhVakwc3mEQQUV2nBsVm0ETCtSVU+PVlGu+4hR8aHdHVJ8WNCPiZS/ZZtIpPNoVRKmDL9/b0YGOhDGPnwOgGGh0elQ8Hj5QvYDkFyllxrPN9Nr9nFuCTB/vmgOn4PiqetFNhUBS7DZyZE4pSYGMAkGulJMFV/p+iIPJ8SwLuId2IaYktDrd0QejYxI3ycz5ucGEfaSSFDER3dkCKNyoaULBawZ70qAX1kYERGEiLgZRhSSHFWLla9Xdc+6SzQDpc2rV09fUn6hE0WyvuqUcMLrtBZQemknUjLveudzgo9oCNZG2vXrcV+++4jYAlSV9gm4gbLmWOpPYbt/nq07RnEZhORUYOnT6EVT6Du70QznkYbNQQGOehhUv2zTUghB+LsKTzCWbUEdP8vB/RAQ2i7cgEUtBTsqREcM+/9KHSWozebw89v+yEifQKvecMhqDZWI7/UQWX7o8jkY3T8uvihE7lvp7LI5frl341mB7qVw1jZR7nZRLkxjqITYa/eNHrZ10Qb6EmjGXuotkIU9H64rTx+8K/Xo7qpgWbDwGvf+kose80o4FQQag48WPDZbtQCuFENTaMfv9yUxT1rNSzf/59x6JK98cCVl2Hjb34NPXLx4je9A6NveCOmnGSu8pcqdNFZ7iJTuegVJ5YZJi/mgYEkS+fzlRADL34ltsCslO06LlZmvFz4UgHYFsq1slxQXLCVmTKylPd0XVmQXHSc4TFRYAAnNYfASQLOKJLBro2pRzLP5dwxZWXh2BnZ4JgA9vcV0GjOYMuWDVi0cASDg/2YmJiSzWHrlh346lVfgt6p4ZijDsUhLzoQC+YPodEsw/cbsCwNm55bj3nDA7v6Ol38R4L8SsBUnDv/NQOPv9bNlUCoR6J2V55h29NGT+88ceZ7/MnVyBQLCDUNv7n/d3j7u9+LV73ujQiNNGy3iKeffQ6DA8NC1Uya0X/7jWHTAD0NeAzsQwg7OvnpXiO8X1V/rHAkjYlYLQRCwdLiULzIU6YhyR3tSwtuCj0pQwRhWJGb8BGx8xSx6qIcK+MSN30TLd9CbLryHSoMO4M5Y4wfxti2c1z2BQqz+OTOKiAePwlR4hYn1wmqWjoOjGJMQAREE0j7++9XoTeAaBxr774VnWZdHNQ4k7aoXud3RK+AWB/SstqcWQYR0rk8vDAWMCUxBq3aDPLZtFAvOXZJtMTT6HgtlEqT6OnNod2pww+ohkYFODrH0T+Ax8kxZDYBAUtUVyPFBIRJYGE6nUKjWZOZM3Mo8R8Qv3IPfkdD7GfQapBGScveXQFJcalZkfOcMqBz7KbkaBnYFWCs02mh1SaXvSXrWdNZ7fIbSdal75ErT3BfAgTUGbD5PRE3zVl2ht2pDur1hnDzWexYRgq5DP0e6mjW2yIxq1rJ/Ozj4zsF95FKc+SUoMglIehanbIrovTfZ1HspApyBs0RnajzuZiaoiVp0i5P7k9+5qq/KdU3HovMnrt7HQMoxwCsnrk/qvOnBG3U3F2pJCr0uar02RFrBm14kYfhwSFB9XO0TMbL+I4dUrgS1Jkmd1/XBYtB+iHpfm2fILcAw/2jCLwkoPOKIni4Qf8DXtURQZOJCx8FcJiM84sQDQPq71PAK0hm6eqYXlhAFwtKGcjJhuLxguUqNzS5oLmJr127BgceuApph/MY8tdbcsDZtCsqUzU0ENkedKcNLVVDYJXQwk5U/a2ox+NYs/UJ+GYTvknQG9vwbOtz9qnBiGJkBN3no22zQmd7gDN0Vuh1AdPESBOTCd+00Wn56DUzyFaX4Mi+90Gf7sVXvnQFxseexqJFaXzk8tNg9NRQ2fkHTJXWYtmqpQL4IQ+W03rdzoj0rBckoiGdyEJucCme27kDG7c9g4zZwYEjfeizCVWtEs2DlmuiExiwmy6cmRT+88KvYUF2GJs3lfDmU16P4VcVAYet5ax4u/P4DN2HgwZq5hC+/UiALY2FOPqIt2FBoOHOD58Of8smVMI8Xvz2UzF4/Ksx3UV6/rmAPlfLmQtW7D3Z1gkC4VzXmtTITtSPuEjUYyqYq0WsjFNUtpqoLiVArHSGG5qBMAhQyOWlrUbjFvLWlckARWKI7KzUqrIQRX2qXkN/T04y+pmpOnqLA+i0AtimjempMRTzlG8EsmkT1cqUtOpIM9m6eRt+9cu7sGb1H/HxSy5A2iGgiMVTjFazKmjd3t6CgG24WSkUBqvzxGtVtdwTwOXuB/QIpZlx7LffKmzePIEoSsG0Crjgosvw7lPPQKFvAJddfjlOePObcPLJp2KyUceTz6zDyPwloqffoA64xYp591DuGtXhxaQowRUk83Qix/lDJS7OyFkQG6B9aRwHoBhMFBJpHkgwdy1NKvFCOoOC6yJjQAK5AN5UrR15QNhJhuYCBE6CTxjqCIx+MCWRzVKIGYEAxxqcjwehBD4Gbs2kvrORdBK6qFwZNJictSejAtVNUhW6xopXi/++AT0cx1N3/ATtZg0Z8u78poAoqWNg6pxbuwmlkZ0Fw0Q234NKvSnH1Tc4gPGZcVgpJq9sKgQCPCUi2/MCCXAJj5pjr0DU52iJylur1Za1nssMSBUkAT3xjJUfBnOWL1KperQa7UhFy7k7g5qAtwhdiFJoNhJTEQYiXqciq9qVT1ViLMqHXT2mWu9M9hKONvcErosEwhiDOIpkHJRYuTKQWwgDvjdzQoIzQlhZ0pVNtJodNGotmLoD03AkoGfcnDBBuM6zbibBSAgOK5KZvsEuSCGNRqsKP2jI8XF2z25oNptHsZhH26tK9e/7IXzBz9Bm1ULKZZeH3hNMfmhyswuprlrnCneg1hX/RvHRuVeSG9+my5mXzMxlXNKlzKmZO+9TQjYKeKaU6ujI19tP1kwLuXQGO7duhWtacMgI8TqIfE8S07TL6lsHbXLrZO/I9ccCTJcihheVOPCZlnRK6djHtrv6TvmZxMini5pn8GYCkM1lpZNJsJ3QCzlSfUGgOAJmtVC0nAP6AjOz5oKzE2RrxwuwdesWFPI5QbgP9vUi56ZQLZfgkFrhOPBFJzmGbjOgNxHZZTS1cdTjHWhgHI+t+y08qwrPasC32lKtB3Rd06kbDWRCXiBx0nIXRwUV0AmKixBGKcB04RkW6tUGBpw8+jp74pD8KahtDHHmGa/Dl790GRYvzgEYh+uW4RZ8vjBQHhMRkjA2kOoZBswMyjMtoSFl872odmJsLXHWHaERllFIhdijmEIubCKqTQvYKci6iEMHqWYaU49P4Nsfvw37jS7Acxun8NazT0D2OAdwK4jDIjqRg4jwXT2AZrUxY43gP39dA5yD8KqDXo/U2g2469L3YNAysDHqweHvPRs9//ByTLP18xcqdMVDVYIECuwh7amUg0bHk9mOcjNS1A0lcMBZEB9TkoXqfXiRsPqmljo3MtlAWq3E75cOZ9Sp7iYQpJZwBk+lK97I72WXgDPBgK5wlNb0YhSyvYKKpUZ8p1WDbUZo1CYxPFTAI7//LR5/7BGZz23auAm9xT6cd9aZGO5Jo1Uvw+dF7zHJCGQzDCKqMyWbX3ITP6/Em0tm6Il9aYIw370KmYG0Up3EggUL0WwyIuVw510P4b4Hn8CFF38YTT/CZKWMpXuswKYd24QBMrJgEXaMT8JN52S2xi7TbtunaiRkd7oVOsFI/OFaYAuc/9ZFjYrngfS4mDbDxHYgQCplIO2YyKVMZGxTELtpWNJeZ42vh4HI0grRnueIp4vgVxXMEaEDCwEKwrBsekCt3kCj2UaDiHWf7cVY7DG5L1DLglV6IlBCJDUFqDRpGTKYUYhKzUAl3eLmH3GkEP59A3owgdW//AladdqmWgg7dema6LGPdMqR+Tn3qXKthoBS024O0+UqUukc9jrqxUAPrUIZfJtdcCD/zT0pQ1Fr6doIakHm5OonWZFUQbSMRPky+Xm+Rp66T7Xjny+Jx4jONCqhkiWrfK5ZjXrdZL6/6zEFM+bfJn2YPyXz87XIP+drM11T78u/S1K95Lfs8t3PbbGPA4smFbOvl6wXr90Qilvy991b4HEIL38bxnXoWl3wA37EkYQBx84KwBSoymdIxjnE6qS7sgM833zv/0kyvItIxncndVJySTmOv3RjyOU4ij0qnl/uHjx+HlPiP5DwtdimoUxnG/fcfgcaUyUYVJijI1zgS/LMBIQdF6pJMjmjMBX/HwYsuDkSo6teXmbkFFKiJwaBdtyzVTLCCp27F1X4GLxlROBQzZBy67sody8ooEttrCcB3SeKL+K/DZgpTty4YCOsW7dWTC+IFj3skINxyAH7ollrSvbCNpVppAU1GqIFDzW0MY16OI5ywIA+hu21tfDsEjpOLesMnwAAIABJREFUGb7NwF5DYLYQGLQw1JAOEn/0/xrQqxLQ/cCGmcqhrekol6oYzhQxHO2LA9x3Y/zpKj79mbPw9a9/EukUK7kpuPN0NLc+gXSOKL8mUCwiKJVhZnoBO4tytY1UtihmDas3bMG6HTMYWrIQhXkZ5OwAPX4ddmMGadJgCjkRhjBCB7pfxMZbHsHPv/QQ9h0dxo4dNbzpvBNgvkYDUmXA60UQugnS2IzgpXxM2/Nx5a2T6CscgX/e8xUI7/sdfvexU7DnolE8HPfjRae/H9kXH4VSF/D25yp0xalkgGYQV5mcSLiGkcz/Z8qJv7JSkGIGyOcpsYd584awfftOQczyxqSAcyT6GDPbZKuMCE2+Pyt6pbtMapsyJWDGSxW1TZs2SdCnIASfy8VOtCfV/DhTiTxu4jGyKRNx0ICbivDZT1+OiZ2bcOjBBwg7YmhgEPvvuz8yjoVaaUx456ykypWSJAn5Yg4z5ZJUAGorVAE9uSBZqScBPaFE7mZA10IUCik5N5nsMKAXcfZ5H8YpZ1yA/Q46HLW2j/55fXjsqWewcr+9sH1sp1A7GeRYofECtbsAsL+ys/zlLUcjT5+bHW+cWxJRS7EaQ8SfuB8mfuS68PLjkPLNTaRsoFhIi41pTjNBl/ZEPT2CEVIBjsV0d/Pi/E6g8mzwR2hHTJz5X3YB0thWbaPta4kxBzs/vJh1Umls0UJvUwOaFTpfjzN3+ll3W5xs+6dSXC9BouPeBW2qgM6g7rAq/buB4jhDn8TaX90iCaTrEHFcloDuWBp6ewoi6OKmMwLoI4pAM1PYumNCXPT2Of612FyaRlVvQbersEiQ575HH4awD6bWgzhi9cjGUE1m6eR7myYrWEql0k2NQSlJatR6FLKAsCU4k2WrnsBFttp5P0WRkn+HURua1YBpJ6A4pbAmgb3rWsNrWbXXRaOdYbBrEkMuvGMXuokg2+i6/BAXRZBbFLMrQKBfsgRJm45DC4ZOGVxHWvKtTsITJwiQ8/a0kwd5y5wDsyvEuNZsUmHREbQ/rz4eT7vZQTpTgBda6PhN2G5bMAJe24Rp0OPelvFZOkcF0o4g33WkYWhZuWaDqCRAPrJXpaPRVbgTvEh3HakEca5oDe/jeeL54vnoSKcxocKp86bOHe/nPqkYBOocq+dnDAdGzUefkxXFt/t/9nPUxyZhdDykDB2dBnXbEywQ/Q7Iz+f3zAQ+DHzBAxkmrWgT61xW4bSCZadTRHmCxLCHeyfHArxPNB26bXd2Tug0yW6LGq284IBO5Ubd4SwFGNtRhWFbMGwb6ZyBNeu2iVxmb28PnvzDYyhPTeL4Y48VF6zJ8Z3oKfQg8tjyCZDvywuiuRM30IzK2DT2LJr6NMrhNrTtCZi9dWwpP4UoU0aqL8R4eRN6Cr3Q69SKt/5KQLckoNcI/qHCXdPHfP0AHFY8DW5zAJ/6zPkYHNRx+qknon/Ewfimh9Hfo8FwPMReVSgGoNlJlMzNNIIX0mlsHxvDU+s2Y8X+RwMMZi4VpOrIt2vIE33ZaSLmvEYzkCmMABMxfv2FHyBc20KvPogt20p41ZnHIvX6GJgXAzM5VMbbKAwMIsw62NCahD+0L751TxvlTWlcdtRb8eCnPgXj7m9iYLgHD/Usx8sv+xRqixaj3JUY/NuDgibV0lxhgrmLOgHmJBfArDoUtx218VJzQG1Ec958lub9vA+kENnqbhkjGknuG3Ri2IaNtJVChxrGQQsDPWnc/JNv44nHfoezTn83FowMSkXrtztoNVooZDMIOrVEk0AnR72BbDYjAjrkxm/bvk3a+wTh5XJ5tCjH6nJ2SLOZvGizc+NkxqwukrmzNwE5dQU6ZilVXfEJOSehJ+hmXpCpzBBu+undePDhtbjic1djy85pONkiQlKL+B5MfIUr3j16AeYRJE4q3V/+5p6/0czlwrJuoJdbzHYjaU4E/IUazJhe5PzRoJGCFrSgRx24ToRizkIh7yBLEx+E8KKa1CmWbonYi/TUVSEZaWh3PBgpF7qTBjXFuCWXoxamqhXUmsSWcP0kVaESqZnLRBFqXVcIaO79SdFHCF0XEjen+GTLXdEM2fb/+wV0uq1N4uk7fgLb5PfgwTEj1CtUirPhpohWnkI6m0XM88MWb4NGUq4Ytux13DFY09yKmtsAtFK3WmZqlAMCKkRmxM2sHUwjNsbhh2UB4VoooNxgYOSIpiUAPAbHyZkJsUllgqM8E0yD3460RyRQyo+qDDms0FlF7yZLYg4Qb1fXSn0RHAFwVt9Gxs7Ao7YGdExPlbHPwCo8svlxLF+0BK2YoE7OUGwgZjLJz8u1LSWdJDFFh1iiqmgaDKaHMNksoT89jOlmHbqeE72ShYVhlDGD8kwdgz3zMFOrIJ0hY4SSsDrq9RYGssOoeeT7k9bcgm0a8Gjo9T+q0v/rNSZAWV4j/5Mi/89colZowK4B/VYW/dk+3Hzt1+B6ISwvgE5QXbsFN0MMRF3GVSnXQeh1UJ6eFuAwAZSGzfiVMBtmnd94OkWrPQEzcjTAx5gkkcfP+1koEavRaDYSFkZ3nPDCAroGbJ/ZiceeehzL9tgD/UNDQjFqebEofT23eZPMUReODqFWqeHpPz6JIw99ERqVsgCxmuWKIPf0fBrb127Blu3bpUIdXjCEBSvmYby6GXGmhrq2HS1nO57deT8q8UYY+TpKzS0yd0CLra1uQO/Kw1qxQrmH8AMG9KxISpLIz4A+qu2Pw3tOR7o5HzvH1sEwmli+rA+bnnsM99x9A0bmpfCSlxyA/GgRQWUCbb8BzdGR6cki0APsnB5DqTqNTmzDziyC0zMALa8j8mtwqMYWhehjNmw74hBFyVdMArd9+hvITdmobW2g0dHw+otOgPPaEI1cHZlaEbCHRANzMg4x0+PiOb+Im+730NdZgn9KLcfPzjsX/zTQxHh1Evf2L8drPvNFNEYXosr32a2bkGRmKVzPr/Blk+4qECklJUUJmc2Eu4/vUhjrjqnnNMNmm97dC0ftI5Ge+JkLe8HXJKjYNOchACjy0Ju3cd21/w5Lb+OkN78eDoO/zKVCWfDc+FMOE45EaUvkMXt60GBgz+XkYmAAZSeCgJ6OCHRQKjKRbU1oLY4E9LmBk8etBCYUoFAlMXMDPoVHDDMSPIVmFvGJK67CS/7hjdj/4JfATBdRocoiu1USyJPWNTefBHGfBPRE+vUv3xSNRo065n5HxJEEFoWTzERlkXswaTJ032IyEoVIGREytoaenINilmIYrAvZHG1LdegIQl3SuGStEsTBEE+FO/6Yjpge1aMIM/TAJgWq3UGz21I3NSLBVSfkv1JL/4RqOks9Ve/4vyCg+xN4/NYfwtAI0AxQzJGlQVtRihcRmERJVlsULiPdQrXhw0nnEWsmVr7yJXi6swY1h1x8ynsyiPFazEuFzgDXaE0hlWkio5dRx5gIkOhxEVa8BP32KJoYQ609hQxptQjQhx6Mh2OS3O5SzlGsfP7uJl0S2DkyUlyC3dkAVMs8oc3t+lEjKR1DmIeNzU1Sufe7/ajHNUk4FpsL8UTpMfT3smvH53Zb8d3kTiMdE6SFeaj708hYDnLIYcKfEc2JqckqVgzsLcGsAhpOTUuS3ef0YNqbQr/di1IwA9O0BSTr6DYqrbJcr9zHOa6gzjwd3V7ILeG77N7NjE0YVaDfzGM004sbv/o1ZNoB7E4A3fPhk4nApCjyRdqQtD/22evlClrk43sBRhctkXG1dAOUlavgVkPZg7jfijJdI7ErZ4WugIPsMLCI4WWljGVeUEAnlezO392FK77wGbzuDW/Aa1//BowuGkHLA3aOj4lpx7KlS+GmTDz84EO4+85f4qzTT4Wta+ifP4gqreOGenH1v/8HJiYqOOLwl0AzHDz48MPoGSjizPefgno0joa2A+V4A57edi/G20/ByFXQ1ibhpE1EnoOAlquCck/03v80oJswnAzqbCVShanpY168Hw7vPQO51h5I23nhT2paHbX6Zmze/BgGB00s3mceKhPrkC8SMVxHwy+hHZVhZ2M4WWCqsgObtk4ixnx4egaeyzm0ifnpDAYtG6mWh061KcYOOuerkxG+dslXsaowhPaUh6avYcXxe2HZWUtR1SeQr6aB3CK0azEmDAcT+SxuvG8N1o0P4bWrTkDPA8/hno99FGcfPoLNMzvx28HlePtV38BzsY4GfeV348agIsJg0mrbtawZ3NQPA5+q1FWAn53Xs8Xe7ccplTWZ2s1RX1MfKwleu9g5Ml3jXMlkbcIgY8Jgq1gSew+2HiDtxPjk5Rfi+ONegpcedTCqpXFx7OJWlrIJBqojnaXYDIUZbAEhEY3P1i9FHAjW40VhOylR2xKAGJHVIvtI+hvbgAQs7WrTqYCt2nBzf88F1yTngmJIgVRsTzy1GddedwOu/NL1mCh3UBxcgMlyFSYTBrH7TaT81DkgH5z/psbCX7uplp/6PlRAlxYj23LsaTKYs37i3JvsAwZyxEhpEYZ6c6B4F4N6yiQ3hJ+Dm63yNet+7/KldStBttxgi3FpM6Ysq4/pRhvTzTbqBCexdU5NCQLdpPM1d0apgno3SZgjtK4qdFVQEUlNHIJg3P9/VOhRE/DG8fBPv5dU51aMof484pAUW26S5GWztayjUidDw0aNoE03L7iafY49Gmvb69BIJZQqBnBEWSDkGJAzYx/tYDtyGZqVbEcVOzEfSxGjiHXTLYz0rUA7nIFj6EjBxs7GdmQzrgQYTkzHZsbQ29P3pxW6YCNUgOd5eyE6BlwDRIkLuq6bgifvniQmLiozHnqKg6jXmxjNDWMmHsP4xGb09rvIGRmmhdIeTyr0Lo5DNhWq37VEJ4Tj1AAcWZACWUAKvYSBYWt5E7JFzqN99GMRyqjKhHzK2w6HErSgxzrtZV0ZGzFlKHV2YKGzCFNooQ8jmGKltJsV+ty9aTe2T+iRhbChodfMYbHbhx9dfS0yzQBOe1dA1x1T8F4+5+4RvUoolhSiU60J3bV/3ohcATICoMQy7VyDUKjUBCrz+hfePC1uOR4IEzQ+i1lxgmMaGCQAOo5XXnBAH29O4YS3/BPe9Z734MS3vBVu1kGjHWLztq2ycTKg04Dg2qu/gnt/fRc+dNGFOO4V/4jqTAm2reHBR+7Ddddfj/PP/RccePDh8t088dh6fO4LV+Kkd70JBx21NzrGFBrGNmyceBjbq49Dz1WhpxvM/UTJzjdCtO25AT3sCsuwQjeh22k0InKGHej1DobCfXBE35noaa9C1MrC0ix4wQx6BlOAzhZSCZXaVtx403VwswFe/LIDsGDVAqCzHVOVDbDTHaTSlPKLMTlhYKYVYyokWtzEop4+jGSLcCioUKlDsxzYvoXmhml87ePfxPJUGlE9REczsder98Oqcw4Uqp5d0RC3U6g6I/AGFuO3W8Zx/S0P4h+OPRcrM3vi7su/iPjh+7G/NY4472DtHgfi2Is/hjolFSWb/9tvEktIUiD3t9teZ8BQjlr8rWYzKgPk71kUKUHPQoXqQnq6gXyuf7l8qm4g3xXMutASBnQjwdXauiMt47DtC7KZlSWCGj54wem45F/OwpIFA6hwXm6bIpBCehx1DigLS2AVW+ky13dcCdZ0qOofGBDwXQIMbIvfAAM6Lx5W87yfx60q9LmjhOcnMc9vfScJUBexrTm46ppvI10YxclnXoCpmo9AdwROxC4EK/PEpIStZMqWUhQpiWCJsM1f/+7+XEIlrXdW6DIzJIAskNa0o8XIpyz0pB3kbAM9HBERDc/WfNSR5JV4eM1KEgGxVGSVLmtIpuhohzGafoxWCOyYnEEnNtCONRkfBRRVMm3oli1jDr/d7LZXZ/sw3Rbm3Iqve3xyoHMPlokOv/0/PQf/z1ruEtCTCp3gMuIMhvpzEtwJRg8p58nzJBK5oSRu9U4M3cqg1Qmx8uUHY33nWTQdD+DsMabWRUbkp+U49Tb6bQMbKo+iv2BKiFy9fQ2K+RGsyB2C7e0SLCPRYScjI5tNIW06qPkz0nUacYdRwnRy8hSQ809a7lxRsxrcf/sGoIB48h2wpa6wJOwsErSZh4E+9FrzMd2aQRC2EMQl9OYMTLXWwbQCaRsno4Ck5S7/5uvpbQnoHb+MZquCvnwfMujDdMdHHNA2uAeFrIuJxh/Qn0mj1CbP3kIQsnPkYYW7DGsaG7AkszcmomlhqxB/MC8zgNXbnsa84cVoNX2p6v/bC+i/OzO7WaJrkYmgY6BgZrHE7sUNX7kWuUaAFNeKF4jpjlvIIDBi8Smo1WtImSZ6Mjl5nGh2ivVRDlZc9lIpCdYM3nyMHUauDYKPs1QMbLUwUyoJKp+dyP6BPgHZJTTGrvztC0G5szvnuxFe8drjcO555+H41x2PWtMT0sP4xKTYqS5auABbN2/Cow/9HhM7dsBvNvGRD12C7Vs3Y97oIE4751ShrXzj2m+jPN2AFlMn2cF7330u/KiNK7/8aWhuG741hcnmBmydeQqaW4edC7CjvA4taxIdu5FU6IJyTyUVSkxQXBLQNctFM9ZExYsuEAP+Sgnog8EhiCt55DIE9bC7GKDenoAfVWFnIjzy+L34t899BHvtO4J/OPYgHPWSlegbBhrNLajVt4lRQX9xITq6hR1eHRMzJUSNDnqdHBb2zEOh0I9OFMMKTTx9z6O46Zofw5wG4jbQNoFXnnQojn7nofDiadiRhko5Qqt/FXZiADffvxrjFRfvfNsl+MnVN+LnV/4n3rhqD2DLgyjHLezxnnOw3wlvRdtKw59tm/53K/dPH5dAHEaJEMRfCOgMHCJ6YJoJOIPIY2Vi0K2WZb/pBvNZm9PufVKnzQnoEt+697FCD0wNHlvfVloCutdoSdC2tQCV6W349Ccuwcc+egGyqRhBu4refE6oj+S70kilQZQ8fZzNrva1GE1EkuEqQJ6AWbpqUwSSJElLV9WrOyNXND1lbanOhwISqa7En7bmDaTcHNZt3I5///I3cO6Fl6E4tBi+npJK1nLT8GX2yNqErAyi2km35E8ixOIbifHMX7opdyVFH1TJFv9eBHMoK8r5HPnStiaVeN61UHBtkNlKEJwjOs5z6hFBN3UFYfSUQOKYbnQQotbqoNxookIakh8gIB3OsAUEGumiEyeIdZp3sDthzCrFJZNTVZcnJP/kf2rE0h0yzH4SmX0KKPH/Y0APprDmzp/CNBPQYCFryW83xbSHOxkxfRZanQiGk0PT02DaOSlalr9kFTb6D6FpUVOBwiluEtRkwTOgEancQr3WxujgMnTYLTJZm9rY2nxGBJKy+kLUW74orGVgY+Pks2I57VjATG0Cudzz0OF/0hpnRcxEYi6y/W/YA/jcMJ90APQW5zXJk3kcQR8QDOCIQ05AbVMZztB8/OaeO/CGE4/Ebb/4Bhreeiyc56KJ7d0Kn/wIFdD5nbJrQUolVxU9NHoFr75pQx1HLnstnt4xjr6+LOreUxjK6XARS/KiI4ss+vHUtrVYPH8hqp0xAZVlzB4BxTU6HIf5MO0O+q0eVJiUJVzK3boxRu3+jQYyZhLQjR7cePW1KNQDpFohdI6kaP1sGwhNLTEdqtVEeGuo2AvDD1EpzwCOKXLLvBHJnugUxElFTkMWOsIRAe+kpEIvd41eWKEzqE+Oj83y7qVF/4ICug6sHduIN73zLfiXiy+WljvpHQTF0Z2ICL2lixfhZ7fcgoGeIob7+3D5ZZfiEx+7HMuXLEGkhTj7onOxaNlSnHf2++G3KImREp/w//j3L2LdujX4xKcvh5OlxVELvlnFWHkjzGyAXL+Dp7fej63tB9FKTc8J6M6fBPSAtDYzhUYcw3XSiMoN9LRW4KiB92E4eBHMWh6ubcqcJiD9zKvCTutID+cRdWp44qnf4667b8Ld9/wYll3Gq48/CK9/w1EYWlwA/DKCWhmBpWFcCzBZq6NdacMIDLhaggS1CgWMDI7iNzfdjp9e9xvsO2zjsEMOxWPrn0GpM43LPnEewmgGtt5Bw8jj2WA+bvn9djy9qYOjjvwnrFx0GK645JPojWOc9ZbXYOvjt+Oa716Pc77yHSx/8T9icoYc9t1f0BTxoILYX2q5Uy2ObWxmiQqQpdCezBgpmiDt824A3+WKtitxFonKbhCXgN79v0hXWBpa7Q4ybh56RGRoEwW2HYMmNm94Cjf+4Ou48AOnwYibMGIPxSw1+ZsCissVi2iQFGsYqFSqgtQX1bZUWpD0E+PjYkRDzitd0tiWymUpr9gSG1TeL65tJnm2u8QoVDDnb+VhzWOe235PNgET2dwgfvLTX+CxP67FxR/5JEpNut3FsLI5+GzlU9NfFN0SmqUZaTBDzrsTMSbpUPwV+08mEErpSjEWVNLhIEJeC1BwDOSyDnJpCymThiYM0azK6XSmtGFZRfEYTGi6DWjJBkysfTMA6u0Oqu0WGhQAYsVIHwSeG8dFKMGb+wzFoUTIvKu0R7URtn0TGpSaHszmJwon0A3us+F+TodetOfnJH9JAvj/CBTHYBBOY9M9t0tF7rUqsK0Qod9AJpvQskSly+AsnK0sF006UaZ7BLez8uUHYX3wezRMItWLSZXKUQaDOThXt9BpFbDYPRqbpyxoUQ5uNsTY9KPIDWxBOmWiUR6CHhVhWjGarRlxCKx641LdssrVDeUSP3dW/jza2e4GdFJ6Q86gGdBrSZtchIcygD8M+KNozPRj+SIXA7mXIt3v4P5HfoRsbwmBth4htiMCvbCZ+LD/QEAckwsV0D20/DJGrPmYQgNeJ4PFzpF4/Lkx7Lvk5diwdT2WLHCxo/p7tKKnUCzmELZHEHUGkLJGoBlkMz2DtEmhMheNSg5pc0+hkWUL45gor0YuT+rb7rFUZN3tNqROUmqEoYGCnsZSoxc/vvqr6KlHSLcj6EHijU4rYFpYexpFyjy4lo2c7SJudlCemcbQonlo+e1dkq9dui9d18Slz/NkDyKVjdx06n0oNz0KFZVLJWm9K32BFxzQS2EF7zr9vTj51NPwujcci5laIBzUSj3xeB3o78MtN92E5YsXYdHoCD7/mStwxKGH4oLzz0e1Vceb3vtOrDroIFx80cUCfLC4KMIY/3bFp/HIIw/hq9d+BZarITI9aKkQ07UxpIs2Bkb78PC627G28TM0M9u6KHfOhFmhB7MVehjZYo/KPM7l5jTTQL6+VAL6gvhgZMM84loALUMPpy5IyzAwU6d9Z4De/gLq9Qk8++yDeG7jQ6C9+eGHL0W+z0CztAbpfEPkaqdtHW3DgqW5iDwD5ck6Jmdq6FgW+noH8Nvbfom7b34CF5zyGhx9/KvxyKP349bbbsaHzjyVbDjUyhtgLViBWzfq+PbP12CvFcdi/5Uvw3BmAR554BHsu/+eOGC/efjD/T/Dxz79CZzykc+jd8Hy/0Pee0DJdZb3/59bpvftTbur3mXJTZJt4YLBlY4JpgUCJIBtMBACgVBCJxBqiDEGQhKD6WBjigvG2Cq2bMmyetdqe9/pM/fOLb/zvLNjC9IIJPH/nP89Z872MnPvfb/v8zzfongBahb+Bx11aUxjBvXvkeJOnDihLCMF0NUNMC9NU7I2CQ8Qhr2aBdctfxuPM+fojYpctZvnH435sR40lH45Fk5gaiZWsUJTMo5r5Xly11Z27riPG/7i1QTFLdAuEtRR6WGzUzM0tbVT9n1KlsX+fftZvGgxMzOztLa2saB7Ab+6/34WLuznwP59Kou9WBCzG2nD51iyZDH79+9XEZGxeFztdmXX22C1nxnO0AD83yWooYUwzBRf+8YdpFq6eNHLX628CQo1V+XVF4XcJx3beUBvgLnpGpiecDM0qqaPo0xE/v2jIZ2pjwa8p4gyQoxJGj5dQY+U6RKNBBRpUCoiqYykvS4acuGkCNiKIYh0q3wtoiQpmh5WHa3BqSoVT6yabSpuDVsENoam1B2asIjn/aRlzCHYKwW5KVa9oo6QNDa/pnh0jSr86Tr9aeLfUyOXp5B7/nptxOI+Y4BeUXnoAw/fo1ju5eIMAbGarhWJRiU2tx71LJsaW7R6ZoxixScQTilAX3fFZg66T1I0pMKSSlcOATipRYUk10yci1mdeSFG/JW4wzbB/hAP7vwQidbdFGrDpAOXsKp/E6FkCGv6NMR8IhmTrdt/iWaUlUZbta9/i/fQmHfXX+0/9O6vb7MFhKWLJP/3PBdAWPpeD9j96LWlbOjdSKJ7EXf+9F8JJUdpbc4zUnqQSEzokrIhkLUzXO9OKN227Nrld9rIwEecDQYnZ2ltWg12Lxtbz4P0WYTj3VSPH2PUfYgTuZ8TjRs0GVewsOXZJNLnUqgMEOvcSmlglBPTFdavfgWFI50YLXHc4C/Ysf82gvFx0OV//8OOP5QhrzaecmfXIKOHWWw08aNbbqOp6BOzfAynHsZScGsCPDiBeqaBKZtkaZCVqirApnVBGzW/3i4XwFYjTemKirXwfL682MFKC1521eL3LsWKrAvSqZDNb6N7pxLnbn5lPW3tra+/mVUL1yJpa1qt7rylfCWki6382evSCAEPaY1KtSGL92R5hlf/xWt56ctfznWvfIVaDCqyq6jaDJ8eYvjUaQozc/R1dCryx57Hd7J7105uveUWEpkkn/nHL7LnwEE+/rFP097apHb50xNzvPtdN7Nq5TLe+fa3Kvlq2Srjmi6jc0OE0gbtfRm2Hvwho/oDVKLD2MrLXf7RkEpZC/oV5XPtS2tTN5SLXTQYpzZbI1ZYxMb2N9CrnU1ab8WdKGI0N6l5okw7taDB1FyJTEtMzcnF3zgSlvQ0S8lcytkBZmcGsOzjLF5mQaKEFQ6RdyRFSXZRAZX/64vjWVUS507zxLY9DB8d5GPv+xCJdJKx8gxOpUiqatHU38nIoR20rj6HOw9WuXf3HK9/4yeZGtcx3RTpjK7youUmmRjaxaFje7n4mheRLzsEtaCXz526AAAgAElEQVQ6H3/Y4aMZdenZmWB+ZoUq/soC5nJxyeLWCDyQj0UvKQljDSe2pwlxjVjSeQewp6quOiDUgzfq+2otHGAulycRTSiWu7TcW9JJrGKWR7bez6H9O3nTG15JMqZTzE4px7LmtIQ5jNHS1q4oPZOzc9x3z72sWrWKyUkxelnA8mXL+dpXb+OSSy5mx/btnHPO2SqrvK+vl1wuy7nnnsP27TsYHhkjnc4oNYYAujx3IaOI/aK0vPr7+9SoRsYO0hJrbGpUta6FyVVMbv/uXaxat4GNF11CqeYTTiYpOzUV2iASG+UHLnwDqc49A8M1MLw6WcYK1G2N5UZTGWNKPy5+5vPnVNr0SvctowQRjTmEwibJRJTmiEG3LtBS1zKLq6HviiGIgy4mMLqpZGeaIf97Ao8ILhEqDkzPFpgtVKkQVCMbkcC5wshVINt4SLtZKm9ptMt9L2ltAux173fpsLimrtaBp0Flvg4/U9Ew3515uv1e/x616TuDd9G4hv/vKvQKWFMcfejnBHSbcnGacED87atE5gmT0saMp1J1LkwkSbZUw9ejVC2DVc/exAEF6LI2CttbgH1iHtDl/Rbs8kpi/kWc0/tJcJaDKRX342w9/n58c4RKLsPCnnZOnHC56prLOHj4Nxw4+hCLl2WwnFklq6zPo6XilxdVKlI55JzLvSfDEjkazHR5vzETl/fr3IhGpO5TyXhPVdPS3ZPfNXeGOY78jVZwu9m44XoefuAYF669hIPDT1J0t+OZJ/G0GWISZ6p+twB6FHwBddEwS9CWcJEk016uafl8nIjRTbXUTDLcyequl0CpHYILwT3B7rFPY7vjGLWlKgbDLsLlV97Ab/a8i7aMx+CoS8RfygXL/xksn0j/Lu5/5IMEU3vBHJvnZsiKUpfX1f8nORqblMbrI6+WvC/3slz1jddVRhvyeTk/Ddb/PEl0XoJXfw0bqqD5tMKaR5MWZYnZwo/+4Ws0lV2iliQVesqHxTHl/tJw5rPkEUMdUenIG6dGIKIrp0E12vN9teZIu70x2lNqIjFmEic7lc1gqCq9sQ7J5+Rrjfa89o5X1AH9pnlA12yxP5TEoDpfRsWnKmOEOqDXCT0CNPWbcWhilNf8xet48Wuu5zVveS3D2Tz7Dh3iySf3sW7ZGg7t3MvLrn4BKxa0q+pKgsiuuuoKXvnq6/nTP38tp08d5X0f/DCvePUNnDcf4LH90e186/Yv87EPv5eu1hYlrYolMkwWJjk1fYR0fwA/Pccjx+5iWtuFF59Ti6Pt+OhmjEgortjSNaus3MY8u6Lcr0JeHC2fIVxewsL4laxuvozodJJITYKAzzhXsoEouATDYpKD2h0l01FqdgG7ViTW2cSv7vw+23Z+mw/cdj0jR++ls6+PQiWHaYrRR5FIzKNQLuBIFWc0cXj/NMl4D/msTVJiDFtjyoc7Y3hEIyGmB4do6l7OtmN57n5shPVXv5Fk3wVMFWW+DdIBnB2B1phNOuUyOH6UZDqJ5kbntZ9/GKT/MQzR+mL8dPCJYm7Ps5qfasFLaI9bIxQMqFZ5WFpKaCzt6+T46VGynkswHkPzNGoVi2ggSCwYpDg3w/jQKb5x65f45m1fZvDUIaJhmRODY5cIBiSb2cUIhZmaneXee+9l5YqVymq2p6dHAfptt93GZZddyoMPPqjAXtzqJChIdrJXXnkl+w8cZHBwBN+r3xRPMcllJ6vuGE9tWl71yleq1tfw0BDNzU11ryjZSceaGS2ZvPcjn+YtN9zIkmUrlAHL2MQUmeZmxSGRHOT6Xl5CK4S7LA8D3xX74ip2YFaZw+AG0MWExIti+GFMP6hGEGLAJNKfgGkTj/qkUjqxWJ2DHsYi6leUhasiuMlrrzou9Wa71E8ydxS2esnzyZVsCmUJTXKwap6yZ/YCIVwxE/kdQuPvsu/Vpu13yI3yEjVGLP+Vlve3AP+Mlnvj3WeE5e7LBj3Hqe2/xK5O4DlZ7FKWqBg11XQ8p55SGI6FiSRDVKQiCsaxaiF0s5neTes46j5GUaobv6MOmtrQPIiIK6KYLYWIaBvIjyxi85qPQa6HQCZErXofu4e+TiQJIyOjdDZ3sXrFpTyy7w6aM3nGy4+RioYpVjUS4QhTpQM0xdpxnC5lxpUvDxAMiYd3hc5oN4MS3SzEMyPOaPYEK9NtnLBPENS7SJotTBYHycRFgpjFFuMcrRWdNGFaOTJ4kBW9bcz5g9TcHJ1mG9MC8F6SiL6IUr6JECs4b9MSdh78BOXaIInASjWKCWk5Ct4cpi7f04plB9BM8RLZS8aMYdOELxW/rMCOBNq0Yhc7CNPHWX03QOUccHLQvp1H99xOMl23l50cr/LClzyLn/36b2lOucq3Lj+2huduuAun3IMW3c/Duz9EqHkngdAQlqwxhmyJC+RqZTyrU0lUCYwrOWKxXCMdbSVIVPpXRGhhunyaUHQUcWQYHtfo6VgEZLHIESBE2XbqxjtqoyYbFNksNFzy6jK9ctmi3WxiWbCXOz/3VSKFHIZVUgmgNeHLBDOEglFcq6Q6jCFTqnGHfFHwU6evv5N8flatSUKKk85bI0SmsSY17Lilcvdl9iXbOrF+jSdUlrqE10iBIT+rvfP6eUB/w82sXLgWAXS5mBWg/04eutrbqCpjXvMKbN2xla99659oX9ZPz+rl5H2H0ZlphoeGueDsjRx6ZDdveNmr2LRmJbVijZHh0/zVu9/FlddewQteeDXt7Rke2bmbvYfHlXZXSEKl6gyrVrVxwaa1RA1dtVdrNZ18Lc+cP0FmsUElNsj2I3dRi41CpKRMO8SlSmY5hhnDd0wl7I9FPLRaiaBnE3LjGKUOwrUl9DVdysqWS0mWOlV3rDTrKp9kMTqySq6yNE11xKnmKoTT9d1erSyaPx8zEmZkcIDuhTqjhV8Qa8qSy03Q29dM1RpFxIlVe0pJqoLpFnzL5OSpPM2ti5meq3BqaIRUU1LN7BIBn9Z0mkyqhWCsjSPDJe59/DTZ8GIWn/8i9PQqskUIy6ashsqCTsaquN640s76yinvD2O5/6FbgMbPyaLfmIFK9SmArsxNZObaiPM0wHZqhENiq1klHgiSDIVY1BJnrFjjVHYOTxZQx8O1bEXgikqrqVSkMDvNZz/5ET7xkQ8QCfq4dp6Aam9KvrLESFawXAnKqbBnzx4WLlyoYgtlRNDZ2alAfs2aNezbt09lvcvMXL4m4LxhwwYGBgbn7RfrgK46DuJaJqSxeccpcY5dvWoVsagkvNWTmEQuJ22uQi3AV75/P0UvxGtf+1r1OYmStWriABVQN6kZlGCcum+zbBxUKIeaN0vnyMYPyjUl8CsAHkR3gmiOgVYTUxiXeMgkFhZbXI1k3CNiqqk3GmUxylSLkfyvYnQl1qTi8qSZ9YpJZFYz1QpVV6dseZRtn4otG995ybmcSJHJ/OE92z/2Enrq558xQC9McPDR+/DcCQJ6SXm5p2NJDDeM7puKyBQSbkLSwPLEVyCB5UTw/GYWbFrLMecxSqZUPu31ClqXalGuUWlFSxpWkdxUgq7kdaxd9BacmYWkWxdRqQ2ybdfbKWmDdHUnVKV+0ZbL+c5P3kd7b4mQOcd0vsTC5DUcHDjMin6NPA65kTXUrBArFgWY8Q4R0zVmymLYskGFRE3PHae3O8Vc9bSKkrby3aTSMeLh00zZJxWgRsxuClkBDo90s49dK2NVdBIpsVYdYyx7WFWpS9MbGMnrhLQV+NUOEhmY9W8hEZBN+ZVMTUtAy5TKUm9LNTNXrJGMrCRfGqI7OcQJ61HioR61qVGbPw9ldWuXW4j4m1jT9yc0py5nZrwIgUl+s/MTJNpzaGYW105y7rpuDgz9CBjDwcYpX8h5PXfjzXVAYoi9x9+PHhXe0yFCEZuqM0woPoPvhmk2n6WcGj1zCI8CbWYPOSxGhrK0t7cyPnWUnu4oOecoGbObEBsYmcljhPLE4z4zuRGaU0ksT7gMYpcs8jjZnMvmpLHe6tRcjVatiUV6H3f+/VeIFucwhZsR8pQiJJfXCBkyM8+jO0UScQndMSk6EXQzTFNGMt7FS79OgGuM9xoxuA2/jEb4jKxNwn5XoS0etDW3qXWmQV7W3vmKt/hzUqG/od5y1yxhh4hJ/Tygz7tkSoWugpZk4Z4H9PrdWKGKrSqtqWoFsznNXKnI0PAQS/t7aY5EaAoF0atV3GqVZHsb4wOniCbi2DUBXINIfw/HHx/EiKSwdclRn2XD+YsYPbWfSnaG6YlJNYeRbpMVzhPrcanGRjk0uoOitLjCtrIolNxcISnI5YYbwrMd1UrDKRLwqwT9EKbVRFTrZ0HTZhY1bUGf6iKhdRIOBhgdHaOrqxO9A9zRur4vlAwzPjCsZhfxpgz5qSmleZYXOlceJ9VR48jJrfz051/n2hdsZPXmxVAaJZubJt3RzMjgKZJNCZXrnmhKq1jZmbmiyv8ePDWIWXNUYk7vquUUXVmiEwyN1Ni69TQr11xDS88FVLQWKiK5i0n4hVSSc7SkNCqFHKYmgP6feRL/j625/+YX/T6ALoYKZwJ6OhIlHYnQnQgov51jM3kqEtNoO2hiAOPLvldauyLDcvjYh97Hi669gosvOpdCdgJDQNCrkogFVNBBMJJQhC0JNRCwFiKmspYNyPkcVaQ4AXlhija+JjeLfG8+VyAWTSjAleq8viMW0xp51FXT0oZv2EMK01Ta9fL7W1taOHhinE9++Qe85BVvZP3ZG8ipxT+qZs/FSlm9FedEsTVV1b/Qw5XLXt3CUew8NSGpqblW3fLW0Op5aUEJxZD6JhkgEdXISGtONTjL+IoRIq1EHcuRajGmyKRyjwgdruy7FCsulZrPbK5CzTfUw5augLDW9br7mDi4Canhv9LC/+9dQU//5mcM0IUfs/N+fG+SkFlBd6s0JcT4RVQXpkq/CoQNQgm5N12CsbQCdMfN0HXeGo7VdlMKSLzlPFtctcZl4a/fkyEM4ixnaKyXC5e+iOPjD7Ik8RLivRsozu1i//RXqNROE6CX9f2djE09zqHcg3SkWomwnvHhdWxe9ixazx5n6sgUsfC7sUox3PBWfHc3jx66n41LnwW5LXStOpvR6Z+w79iDqq26bsWLiesXU5h6lG3jf67sVTev/AxObh3Maiw4O8PQxN/y5Mm9nNX3Vqh6kH6CE6d2kK3myE2Hueayv8arLMbKN0P+IY75n2K6NMLmjk+ih56D5seIJV1+tfW9nNezBVJXgJbj7q1vY+XqGgV3AI958xPPUlwF204S9jayZsnl3HX3fbzkee+E0mYSaY+7t72KVEsZ021hxap17Dz0KSz/iIrbNctXsaH1Hqh0E+3azyOPvZt1i98DXpbONUV++eDnyFV305LpZ+z4Ip590UvRIwW8/BjUqgTaFhPSe3ng4W+woPsokzyJXUkT0lYxfKyFV738ZmYnBiGcZ8cT3yOamsHRT4E5qaTMqk3vddVVBUZ9pCBnuIk0/X4PP/r0PxIrZQlSxYzp+GaIYkk83XWqc1MqsEsAXWbIAuhGIIJp2CqmV9YeWZ+kyhYSslTcsqYJkMt61QiPkYKiERwjBNVUPPWU+kh5hjRa7jfOA7phBfDnAV0IxDICqbfVZC7wdMu9rjbxyc8NklzTh1/0GSkUibQlyFswNDaAbWU596wlWIUp/GpBJRqFwxGamtuwHJ98PgtehWSqCduP4+pBaspZp4Cmz1LMjdGWiatKOxwRlzaLU7NHmKyepBgYZq42jG3K7q4eIuApp6sgAT9JWGshpMVUUpquMpwtAuLs4yQI0UFrYg0dqbXE3AXMjlVYtm4Z+fG80vnJwi1mK/KCiRNRbi5Hc1OzagmLW08oGMZsiTB9coyWBe2cOv0Eg2Pb0QJjnL+xj2xumFAogG76ROIGmGVKtTF8s8pcIUu6SQIdhPglhFiHk0MDNC/rpaxpxFMdmH4zP79jO8OnXBYuvox1F76AYrQVKxqijEs2P0VbMoBTrSgmfd1o4v/++H0AXf61muv8mwp9YXOM8aLLeLVCzrKVfC4gOnGRl9mWap+J/Oqfv/YVlS3/htddT62aVRV6tTJHIhasE7a0oJJQyYXfSEqSi152sY1s44Y5S8ODuWFla+iGkuyp7voZ8hWFcwK5wkKfTzaS75VDKjYhrEhr/2vf/D49yy7kRX/yesqW+GoH1cPRoCQe2klxTZSTXM+2rret60Ysoiww/JDyHpAfEDMTQ7eIBB2ScQ1RK8VCLomgwLTEoMj8XDytpUIX4owU+jFKCEErrkIkhJVecm1yhSpzuRLFqqPm52JnIUDva4E6mIvkT96quV4jXOP//vo58y8+Y4DuFhh67Fe4zjg6BTyrSCoSR3ekKBD3wTJmSCMY1xBBbjjRRM2VeNQkneet4UTtACWRrTUc3JTipDHLddVm1i610hS6ivPPvoqtO+6mkINLN9+AGfCwjK3seOyndDYtobcvwLaDX6crlma8oGPNnsNVm76puCsP77+JcKCN8/ruQPfaOT55GdNlaO6qYRUCbF7+LXJjI8QXneBXD93K1Bi8+rrPMzewiGRnjsdGL8FkjMHj67l6y2epjK+E4AjbBl5Cc5sJc82sXP5OTkz9PccHnmRRz1ks678ebyrO7sO3qaf0/Os+wfDE3zI4Nsv4ySjnyzzb6QSGCXU/wfHjX2JB5Fu0dHVT0L/F7qNfwAk8gW9MqS6i6MgDplSiAugXsnrZeZwefISx8SCbln1O0n3oOmeab3/vC3hWlCuuuZht+95PV8ymhsnhIwu4as12FvVfzsnjHyHQkeDYvs/R3/oJME4S6Z1g78lbGR6c5Lorv8rcZJBHdn2O3j6YnYGVS2+E/AKInGDP1BupeoP0R19Ch34R0QUXKEvo7Y9+XvHGLr/iGn75q1uJthyG4GnJEaxv0ty2ukxOzytOk+tpNJNmkd/DDz9zi6rQQ5qlAJ2AbLJT1Cou5ZkJfCtHNOJQczxyVvApQI+EA2r9EaBWZNdkUlXcAvCyVjUAXQBbvi7rmSoQHI9yoYQ1L3FTsrW3N2bo84CuWwE0W1em+ioNRjgN84CupnPzFXpdKeAqYwZa0pRyFgXZucTjWAbK7u/E6SdYsVJmjlk626PKLWticppYoolSVTIfDOXXPT0zhxZIKzML8RUygg6WPUFbS5jZqWGVwSyaYhuLk5OHGZw9gmVO4scq+KEankRICt3QMTCcJHG9h5bQKprCC8GKYHrCnpfNiOyWwuhuimigh2gkowhE3/3uHSQTKV523XXsfeJJfnrnT3nH295BMp6ilC+Sam9m+OBp/ulr/8Rb3vQWkpKJbNWQ3Il7fvUIvYva2LSlh1/e+w0SqTIXbTmLkyeP84Mf3s6bb3wt4biNa0wSbQ2QnxshkUpy5OgQXW0LcApVRibHiCxoItyUpuqA6SZ45Jf7uPWLd9PUtIa3vfcLaO1LmfFMwi0tzOWzRAyfWESM/WUz88z0TH8fQBeilcy6xRdbNiBRwySi6yzrbubo0DRFM0BBHI5EmRgMqjazXS4pvkUmHmb/np385Aff5q1veR2puEk0DHMzY8Sioj0PIk9fUv0EvAV8paKWGyOXy6kqXABYPieLohwNeZ58nIjHceRvn4EsdTe4+aAKRLZWJZlM1X9eugfSugL27zvA17/5HS654uVc+byXMZsvkGnrYLpQqlv+BiQ5z6Cq2u8SOKHXU9U8MdZw0DyxZg1iWFFMXzpiNqGQRSxmk4g5JCIyI7cVkEs17kpQhrgdInr7ukRIyFklWsmJk1m5QC5fVL7yjpBeRJpmBFRLUGSNUvcLkCuJowpJkQQwD1wJJfoDvcD/B/cAzwigy2bGLTD6xIPU7FE0L0etkicRioJwiZy6x7ZI84yIBNPUCMcz1LwYNSdN9/nrOWEfpRSSxV42RuIUN29FqgyqbGqOhl1qoyV6Bcu6FvD46e/QHV3K0eNtXLz2Oowmk0OH78Cy4azz1rLv5JdV+pZe2sLqvndA4XzQhzhReZeS1q5s+ja1gg3pHewfupV8bSvN8XNZHv4MeBkCPdvYe+jbpKLQFbgZ/KsxYkP86tBm9OTD9CaXonMZvdrniGWWcmz2WgZGZ7lgyXuINKW4b+dbaW7qYmXbxzC95RjhSbY9ehMdXXDoGDznqk1K8ZOfhPPXfYWwtoaqtY8T5TczOuLwnA0/opqtEup6jIef/CDhlp14jKP5zbiOuKF5WJUmIt4WVi3fwG92/z3L285iYqqZs1f9JZFwkkd3fkBdoqvOupChsW9yuvAI8dAiWoIXsijzDeysR6htnP1H/oa5Odiy+a8IG8vI5R5j+8mbaWoJsyL+BozEQggdY9v2B0lGNFb1vxcq55LunOQXe84jkTZZ0/KPpONbqHpH+el9HybaeoSe1g76el4ITpZdpz8PoRNnSONktZBKvW4eZLtlWvUki6Xl/tlbFaAHhNcS9vGMIJYdwbV8nEL981Khy3olgB4Mx4lFNZyamOnUA2bqLpa2qsjl44aJVyOrXZGRxfY2n6eYL+CJ1bMaZ8wrYBosd9Vy71+LVOgK0AXIGyz33wF0TdHe5wE9VMS3SqqFEEhmKGmQ91yVmHZy9HG6F8Ho5B70QJZoXKQwQYKhFNmCpxjhhlepD/cLLuF4SgXTFYrTJFMapeIEViVbt2aV5J6whhu0KftZvFCRQEJTAfOuL7/HxnCChGpNpPQl9CUvoCu+AaPaRMBLEBB7U1ncpBpyQmheEi2gMV0Z4O8++xG2b9vOrV/5qpIOfPlLX+art3yNhx98iLbWdvU6pGIp3v62t/Pud72HVDJFb08vhZLD9kcO0Nye4fLnrufo8e3s3f8Amzev4tavfp6f3Lmdv37fC3jZK67m1OAehscPowcsVq5eTEhiGQ0TtyzmiZIDaxBryjA6OY1lBShlg9x++6/Yf7DIzX/9edoWn8dEUSQtbZSrktRTIZNJU7Yqf7RR0h+6Lv8+gG57wnT1iEXDaoYugC5wtKSnhaOnxikaQcpibqNrhCWL2JPwlYpyNosFJX2tyMc//D5e88oXs3RhJ4moztzMKKGgrtpw0vKybFeRl6QqT6fTT2W6N7LfG2Avz7Nh7ary4CNhPEda+PWWeD2kRsF+fc6t1f9GqVRROndxpRJHunpqnc3uJw9x971b+dPX30CypZVQPMXQ1BzRVDNGOEa2WFamJOKApVLV5O9YVeVHLyxYcaVOGlFiQYNIVORzHuGIPHeJkpTWbVkRCBsxjgGiaGqGF1bE1aJjcNr2yInsrCpaVlkIBLdl9x9WHuTy2ghHXVnbyNxeiejmn5+q3W1V8T/TxzMG6LUcpx69t16h+wV1vaWiCVWhaxI0IIdo7QM2RauMGU7i+DE0vY3ezedz0jpJKSISNQFwqeCEHKeBMa1AvoUF5EmTG1/Kxk3rOTbwFfJ2Eb14JVvOvYlyLoVnB9h/6JOsWXwRx6xvUpP45dw6zlv5SSqTa4i1zHDPnotVFbdlwY/ItK7Hif2IrXs+iRE7QjXfyeVn/RjNbWHOuoPH9t1JNAire/4SrOeCdoIT7mupaD/EZ4Zy9nyevXw/xckUpL/Pk0e/z1krXsvBo9/ESI9Tmstwft9PFPmMyG6o7UBrncN3xtDCBju27qIlCasXfwFrtoPWXo8fb7+QttZOzuq4g8pcnI4Vh/n+PW8k3bsDn1GgrU6KM8EudxKunc3KVc/i8MiXmMsPkg5tYWXniyG7lljLCnbufjNrznsBT5z4OOXaUQyaCNYuZvOy23AqbUSajvGz+/6SVDOctfzlhLRnY2X3MeZ/kSrjTA13cNEFL+HQiR9y8kSWhZ1pVi/6Enr5IirV3/Dw6OV0d3awKPRNqC2F2DYGCn9HkfvIlSa4sP8m9g+OYgUeqLPoFQ9A2myNyNZ65KykabYZGRZqC/n5F7+qAN1wS/hBV83QyxVh8epqhh4xhPhWUxHDeTtEOJpUgF6z68VGQ3cuYC1FiawzXV1d6mvK/rVWl7XJ2iXVe7lYUrylaLQuZVNr29te9RY/O1mfoa/uX4spgG5JMME8t0NJ1p5muSvLygagC/Pdm6LiWBBsRY9FqWowmi8xkj+EFxmlrB+k6B6h7J7G8nJK/iHVeTK5gFAoglWcoaW5meHRGbVjkb9VtYp0d2eYmRkmnYrgulXK5aJKrApETZWwY3lSCZnURPftQkC8mAXQq02k/SUsSlxMf2ozRqmVoBtXUjY8kbHV6lo8Xzzgbcxmhw987H08sXs31159rTInueeX93H1VVfz618/SNAM8sgjj/K5z3yWv37Pe3nWlmcxNjbOtdc8j9HxcR59bDfpTIbXve5VnHvBeg4++TCHj+xg246fct75y3niyUf41Kc+yq23/iN3/+w+liyLqcjD93/ordIgJSzUAAGWfB49EFbBNiP5Gnaim1k3ww9+uYe1G65i9cqLsSpB7KqBGYhQFL5CRNq7zjM2A/19AF1JoVxHVegC6BHdIKxpLFvQyrHTU+RVgpdMlFFVrFpC3ZqSX4k5Sipq8pEPvYdrrriY1Sv6iAuWVfMq3lJm3+LUJEAlgC43gljVCrBL20qIIw3DBblZ5EZosEiVZ7K4xQmBScVFyi5XMsPrYCfAp0BdNymVyrS2ddDc3MLxE6cUQIvWffvOx7njx3fxFzfeTLuE5FRq2GImFE2pGbYKNxFeu2YI5U2ZTWi2jH58osEAsYBLU9QhErQJhjVlaqIrz+syDhWVPmgiedoC6wLkMVwnilUxqRR98q7HieIUtZCMG4TXIaQmcXKTPHhfObopM5kG+30+dlMZxCjGuktAF9nT/48BvTrLyUfvU4BuaEU8u0QmnkSvher8BvHM1xwco8JMPosWiOKJ11uom0WXPIuB6mlKEdFBC2lKFsvu+ZasALqNXTMw3aX4xfPYuPls9hz7ONO5QeL6ZRjVJVy44ZSN/JAAACAASURBVOPkR3ySLcsoe4/z6LG3QnCA1vhZ9AavJGDeRM0fZ7TyJkZnB7lk5c8pzkUh8COeHP4BiUyFuckYm1Z8kloxQKD5MHsP3o4syZvWf4LSxCYiyQkeH7scLfob8kWLlHEVa9q/ilvqJZg+ye7972PN2os5NfEbJnLb6MxcyMLIv+BZPcRaD/Dwrptwg1n62nWGi0eoFOK0RleyLH0zmeYXMzezg/2Fv2Bmeo5LV92D7vTjuHdzvPgPVEP34+vSsk7jOUGCZhir2EOktpIVK57H/sHP4BqnlJmNqAHOWfZu8oMZjGgLXuAYA7NfpMYT1MjjFs5lQ7d0KOKYqUFOjb1X5YasW/PnVKcXQqDIw3v/hnBimpDZrqroqak8L3/pTeQm2rAnewnoVxDJnOTbv+lg5eqlLNa/Rv/iaxg4/nEen76FVPPPGbMfoyt4EWOFGaIJ6b6IHCRTl98p4mMRNJmruzh+gjatk376+dkXbiVSkDz0pwHdrkUVoGtV4XFVMPQS2VyBQi1MIiVdiwLSclcMdW2enCsE3XnVjZB7G/N16Toqoq1ko+uiwnCpluoFsZjLKLlxwylOdOirF67FrATQbV0ijOtkzXlSnOjQFcv9TEAX/ayZF+oijp9kTlIEIzBWyDGc38uy8+I8OfAjnMhJ5qxDVMnS2tnF5LTMN9vJ50oq0lF5JhtR0MSEQHZBslBX1IwpX5wmnpAnK3Wshyn52Y4QyUTDF1eJZyqNx3eIOCFC5TTp2hL6Y5ewOHUhgVIHIWmdzUdC6noNXQ0gxZfakQhr3njD61m9arViQQeCAU6eOqUA4oUvejHnnHMON9x0Izff/DY++tGPqscvfnmPmq3de+899PR2qb//0hdfz4te+ALS6SB/84Eb2bP3Pp5zxfncffeP+dptX+Xbt3+HcMjguVdt5uZ3fpDvfP9txJIiYciRiERgPKuIfLT0MnRqgn0Fj0VbruWhgxOMTMPG9c8lHmxjeniO5qZ2fFMcvqpKw/xMkZp+H0DXAro6V8GAoVrpAujScl/R187xwWmK4jQuF5u8iEIM0zU1H5aZsmeXSUYNPv+Zj7Nl8wbWrOwnbAoAStSqr8JYNE2y1SPqhhAgl/MmRgyiRRdCk1Tn8nlpuwvAy05W2ufyVoxmJANbmtJ1Cty8xlS1pOv53cFQhNnZLO0dXYyNT/LNf/5XOjq62Lx5Mz+4826aunt53kv/BN0MMTGTpbt/CWXbZXB4nL7eRRSyeQKaJqRXTNch6LnEA6ZyvEvHfFLRPMJfFntMAXDJTa4fYj0q4aEC5nHpV1CumWSzIqN0qVbURB036WOL7O0pHkA907o+t5fIRUlsqn/cGCU0RjT1mb5ynH+mC/RnKJyl3nIfevQ+nNoYmp/HlfjjSBytFlSaXdkQCqDblJjKzuDq4s+XIBbvZ+lllzFQHaoDuib6czkJHXXSlGq5OwRJMD2dojP+LJYsvYh7H3knS7uT2LRQmOtCr7Sycd3fUZ1dgh4Z4sjsjTihHWTnSrTFr2Bp08fxqmX2Tr8bjyLr295Osn0x2/Z8DC00QaWapTm+nBWdH8POmoTbh3l015eQELQFze8lULuWmn+AfdmrCccfwyVJfmoxnZE+FjR/llA4DsFBtu/7KKH0USrOSaLaRta1/ytuqYdA+hB7jr2PYNMY47OP0tnSged1UJ7u54L176E8toRgqsLh6ZtUF2vLiu/gVjuo+A9wYPjzkNiGZxxX17Pn6QR18ZjoI+KsZcXyazk6dhtV/wA1p0AqtIKpocVctuldOMUV2LUhth1+B229p3EYozS7gstWPUBptgsiT7Bj1/tVBMHFW95JcdAg0hFl76kPYTllspNRLtnyUkLhAA/9+g7iIVje8Y8EjUshso+9s5czlx9jc99dUFpMtHOMBx5/G07yX4nGh5GcOekWg2zMZJTSo1QDyhNAGdkIoPs4fpoWv0Ox3H/ymVsUoDdY7q4eUBW6dHp0q6QAXdeKCtArfpymlg7mZkdoa21SI2VZnxo+H/JWxoVyyBrWiEeVTmJj7OeKNbNVn7vL1+XntZukQp83llnz7wG6cHYsV7G0BexUgIYtNpY6ekicrvJoIYmkjKh5uywtpyYmyeun6F7lcWDsJ0zVdlHUjmMmbPRAgKrcR26UgBnC1yQXVseqOkqbG4nGVaVk1SyMgIYWcNT8UD1csSkNYerCQA1TE89uTaIzXYJujZZQM/a4STjfzTk9L6EneC4Jp5/CmEVLKolvl1UMamlmmpgQ03zxKHD55N9/mvb2ds49/1ze9OY30b+on80XbVYxnGvXr+NTn/4U7/mb9/CNf/o6n/vC5/nSl/9BSdxGR4fQdUfpVd//3o/S1dnD9PQo7/2bt6KbWUWO0zWHV7/qFRzcd4hoROfNN1zPtc//U35w5w0kmsRlS5iPcaF7g5aBpqXkj0/x2IxFuX0JU+E2xipBzt/4XMaHsyxo7WFybFJlzEsYTK6YU4AuJ1QejTlMw/O74SL0v7Fi/z6ALhW6eK57bg1dZukynxbZ2OJuDpyUJL1AHdDrq6GqjaVilMpZKvTczDhfv/UL3Pjm12GXZlm5dIFKXZNkLPFvr1brrNHG82/Mk5Tzknhni2HDf3AoIHctTDFHEcA1gwSCIYplS82iI9EE5YpNz4J+PvThj3Ly1CCdnd0cOHiYtrZ2Wnv6+bOb/grPFAmKuLDpOH49ClGZySjehoNmVwl6DplIkLZklHRUzI9cNbMNh+uGHiI5k2ftaQE8TUBDKsEoJd+gUNHJFXz1tuaF8ZR5R0AtOL4pEbEyZz+DSSEVeH1f/Dv8inr34bePZx7M1Zk/49/6vzOWmZ+hP/4Ahi5BKWUq+RkC0sGzAwR0kRwKSbdKvjqDHg5QUCEtwr1pYf3zn89AZbDectdk4ZfNWKoO6Ko161G1akT1s4jU1rAweSGnnftwOEzFH1ccpWI2wtLWS+mO3EmtOsz+/KsIJrapzXrMOJfqeC9nrb4JL3gY7GEizSl2P/kApdohmlJBNUopTq9gfc8XScVWYyYO8NNfvp1kEtYu/yBm9XJq/h4OFJ9HMLxd+Ne45T7i+kaWJK4nmriS8twxTlkfJec8hs0JmqMXsKbjFirTXRjxKR4/+GGMpscIhGfxaz1Q68GppFjXex2UN4GR41j+w6oIXNLyQQxacIr3c9q5kzl7B4SO0qYHGHGH8J04UWMDZuUCVq14FgMjP2U8t4tYQmKQPSLBNmq5tazu/KhaD54cfhdG6lHK9gAtkcs5e8EdZEeaIH6Mg0c+oTrJa1Z+gNqMT7jDZs/ABygVfDYuuQ3d7cWuPMTA3BfIzsL6JR8FZz2xttPc+fhSehekOX/Z7WRPLFLV/GMn30J4wVGq/l7V9WjriOAa2+v6c29lve1uDD9NkJMsOT9IC80s1Pq467NfeQrQGy33qhXGlgQ2z1YdOdeZo1iqUDPSRONprOociXi9IGkEYDVIu/JWhbZEImoda/hkNBwrZTxcsyxMw1TtdrXu3PTqestdKvQ10nKv/naFLmuCZ/joQU0RFWTTIm52Ytwi120lINaRQnQIYlk62UKRqcIQodYCvet09o7cybTzBEXjJGasih4wlPua54QxA0FqlJAURq/mKla5aciCJQuXhxE2sPwSvi61iIjnpUMQRXdjaHYcx3UJpoUdmMcrl2iLthEsZkjYC1nXfi0ZdwXOdJKuZJ/SNc9NTdLW2QqOT60sreoAwViCH/7oxyxc1M+SZUv4zvfuIJqIkcwkeXDrg+gBnaMnjvLOd7+DbTu28dI/uY5Hdz5KR2c7wYDJ3XfeSWd7J6959Z9Rs21KlQJ79+5k8ZIupqeHGBg4Qj43oUxpli5t5TlXbOCf//UzvPI1zyGStMjaE7S3tsFJ8VLuYPqxYW7/7gNMm60MOBHcvlWYPUvZcOlVpFq7lTd+zYJD+/axZFG/0k2fmRYmJ7uRXd7Y1f1vgHl9Ef6vdej/FaCXNanQ5x3YFNzIhLeeTiZCIVOr8bpXvYxv/8tX1S67lJtUfuXZmXHS6ZQyoZALU7VGz8huV5pw06zrNf9DQK9XqLFYlFpN8pVLystAN4LK7jMSTTKbLfL+D/wtvf2LefFLXqaA/uGt2ylXqrzitW/Cj3TimdG6M5vv4HqiD7XRPEvNp8OGS9T0SIV0UhGDZFBXSXKm6nhZWNaMcpNTHSpi4gNHWYxgbJOKG2Sm4FB1TEo1HdsXdzmxMpbKXdq7kkwnM3cZI9Wf5G/D9XzW+m85y/7Od8jr9gyRKs88Lc8koI/svF9VYgGtRLUwS0i6M9Ie1sOqm1PzLYrVWbSQSb7iYISa0fU2znn+8zhdG6UYFntWsXsVQJdZ69OqkyAmuWwrMXcjz77kZm7/wXuJZE7R1TZHlgHidDAxuoKrzn4A17N56OiVdKYHGbcKBNwNXLL+czx4z5eIRFHBJM3dULBKDI/vYtmiNrLWKHptNect/hzVSfEfGGS8+nUGh+GqK/6amaEQ8Y5Jfr3vZYSTR6hUTdLhFejeMs5f82Zmj64Av8iRwufxwjuJ62UmiwZpfQuLW67HiKZxvSOMz36XJwfv5boX3sBPfvAIaxatoLP9etzZPpavX8q//Oj1qh387E3vxco6pBYUuOc3/0CmYxzNPEmVo+RL0yyLbQaWcuhEiksvvpqdT36LaCpHuTrBgngzByaeoD11KZtXfEkFdT16+P00RYYYKO2hObaZxdG/wgisxTfG2H/wyzg1WLfqr2lq6sXW93PPztcRDbWzofk2cJYQaD7Bb7b/La3twnK/GWd6BekFObaduJqqf4KTTy7h9dd/g+LkEqLJCg/tuxHXPEJnfBkLVkd4/MDn6wDuLZ2Xqwmgy8xb7lfh73h0BFpZqC3iF1/6KuH8DFqtgGtK+qd0nFNUCpZquYd1IeAW1BpjxjtJZVrJZYXgG6qnrNXqMagC5I1ZeWMtb/i3y5r+1Dy91nDqrMevqpb77wJ6QADd0lXHUVruyqtCRgdCZnAFPB0031BucWIC48R8jg+eppSV3ZV4YQcJRB3CTSW09CRPnL6LGfcgZWMQI1pFN4UE4Kr2sh4wsY0KGDU0SZxRCRDSapSEp4CSV9eMEp7IQkxLScn0WgS/GkerZNQsP5SUSiyPVcyT0FPopRRplnJWzzWk/CWk9F60qmjrbeU7LqzAsPiSW1ArQCABA4eH6ezqIJQylSVftWZzavAUX7ntFuX2dtaGdbzmda/B9R1SmRTTM9MYojHWgnz/23exbMlSLrlsE8XSLKVKUUmUOnv7yU6OY9dyfOGLH6Cjy+Fl119EIpXHro2hG2UiSTGFGKc53UxpuEK6ZQ3HfrKbb932c7o61nN0wmbYjPOOL32FW+6/j6VbLiLV1aXawOv62jlxfJx0PI5/psuZ0jnXw1YaO7n/7wL6OGUtgCOz3fk8drEGqudke+i+Q3ZmjG9+7RZe9LznsOmcNZSzk8r8o6erlZHhQVVVSyxqozJvBJfIDdCYm/9ngC7VebkiczKDeDKtwLxQrCjzFeF0/PgnP+PQkRPc+Na309ndy/DIhGq/T07LfK2LoiMhLPP9BTWTLxM0qkQCNtGATToG8ZBHwpQGuvhdFdU4IWAIY71eifuqGg9i+0FKVZ1cySdb9inaUBENuWbiiFQloOOLJ7Tu4QhT06kR9zQCZxTZvwXXqlNQ73ycedSteuWz0hGYn7H/b10kv+fvfcYA3Skw9Mi9SocuxjIC6EFx9HNCBI2wWmAlYKdoz+GbGtmSjRluwTA6OPtFz2fQPk0pJNas0iVpjEtkZlTvDCW1ED2ZZxPLXEXIWMDszC5SCybZuudTpIUvRIZibgGF8dVcfOkmxkZvY8LdC3YfZy+7GXf4amAjppYh0+IzNXU/yZ4igfgQv97xZZLp41giaayew0XnvVZJtWrZIsvOWcTRx37EaO0wc7VdOMZRuvQmssrsJsOpo2UW9TyH5QuuY2rm+0yUhgjGhxkdHySVStMTWcRwVmND55/Qv+Z8Bk7/gmAmy8CRncxVXVYnribeeRnVUgSnMg2x03T2dDN2KkQoJOY7AwRieU6c3s5M/gCB+ABNRpy9Jye5+tk34o120rliNVkJ17JPMnLqCYpM4Xg1apUmqJzF+v7lPHLyLsJxMXKCTec+j+JEP7g9dHf3MbL3CATbSHT0URgTtdVpSN/P8YPbuOi8jzF+WubUYQrTx8EdYvfRUTau/pjS45dyH2X37M9UcMzAbJRNCz+grHqDzaexZ3ZAm8u2x35AODlZb7NLnKwKsSnPh+9IBwbKVY+uoLTcF3PPl79GUOyp7TyedJZ18cow8WsaccMnFZFxYgm75qoKPRRJUMhPEI0EFaALkMujkex4Zp6EfF34QbKmyyZTmPCGkHYD5lPgr5jxDUB/25kV+hmAruSVAcE/T2ltZamNhCMyNldCjdFKloHhYSLElH2hgGYsAXq0zFTlKEcnt5HjNFVjAj0k7fG6fk7mCnKDWEFJd8qieZLTXGfWC0NXpD9lr0zVzOEECmjBcj1724qgiRmA3U1Yz4jTJuGAiSP2rl6ISlYnri9g3eLLietdtMQ7ufOHPyaTCnPuhg38+r4HWbJwLWetPo+ZcYug5hEOmvPGIg7JVEyyYdR8dteuxzGDhgryEPZ0MBRQc41AUE6AtBUC7H9igFg0yoKFaaKpANnsDFXLJWAkVVZte0eMT33mZiq1J/nwZ99MaW4Xse4g+cFjJNJhtZNzPZ2Z8QpdzSsZfWyUu75xL/aYweBwhXj/Kq588w389NQJpuIxSrEoW55zJb2dfWQnp5Vnkei3G+ztRlum4QXciDr9PdfV/9a3/fEV+jgVASu1k5WKX6CmHsem6kbhRQQ17vrhd9i982H+9BUv5dx1KxgZOEZvVzuG7lMsiR706R1qIxGtzlp/OrjgPy7TfbWPVFnMnqbOnTg4ie+BaNzfcuM7uPFt72TNWWeTzZdxXE1tqIRBLsoMLdCi2vXCAZBEuLBZVbPxTELm4yIWKxFWKlqxJSlT88t1Pa7o5skoa8yKE6JccSkUxRDGp2yLK5n8hAmhsMpHcCVmNSDhQZJZINI0C83xSPgRAmfEtSkAPwO/6+B9JqDX35fvk1fZk83UvF3vf+vk/w9/8zMJ6MPzgG42AF1ArypFS6DuZRDwKdlzKkRH/O+D4VYMs4NV1zyXYfskpZB0SGShlGt3nngkSWaauPLN0hpYS6WynKMHayxcItu6kwRSe8iXhknHVhFnMZ5cC94cw9P3EQ5H6U8+j9mZFJvXforsRIqurl5Gh5+QjGdwxkh262zd9WmMzMNU3QEC9BHWV1CaaaOlGYYnpunutTg98zNamsWpIMae45OsWfQagrQqS3EhE69e82we2v49pRdPZCzajQWUyXJq5nF6m8+G2gVUCkEmp0fp7hOF0jiz+RJNkY3KR2NuFjo6JU+hol4r19KQ0W9rh4BdkemZMZaJLz0HmJwbYXHmQvJ2nFiwmakpj4J1kOU9GYbLBwiGfFJGihApTkxPs6BlMUEMxiuD2E6eZiEKz4RJRPuZnqixuD9AvgLj49DeDtnyHAtaTrFnbBuJ4LlEjBVYxRSd7ToTExCXqHob1vSczWDtfko8zkRxF7HQYszytYSNKIVKGU+fob05qhzzQtEyGLLhlxS9+cQ7OccqatZXI5XOYJtiuf/0c7cQmJtUpDgjKpkgEQpi3e0aJEyQYDgBdJGtyQxdpKVCiguH6iS3BqCrW1hFPLuq5S7gLS154QHJuibkX/l6IhZTd67gTGP+/p8DuhQBmpD0PGytpoIbpE0eDInpCiqlac+pw4SjYZb39NMUhdnRevxgPG1g6XPk/XEq+iyWkUMPSKSjgLmrSGqu6VEKVZjMDaM5RSGtK92QuG35oSDTlSmGC8ewzBn8wJzKXtatCEGrlZS+nJbAKhIsIRFqVTN2+d+qVXHkEnF+N9MzswwMHOIX93yP9u4Amzat55Ftj3Huhmdx2ZaXYhd0wm6Ajp5mZgZzijXoyO7JqpFOpEimY1TmLAK6ydz0nIrlFItScRGLRmI4NY1QRCOfl+5FToW5lKplPLm5vahqk3nY3PfAN7n9u+/jm7e/D5fjJFJVqhVJdqrPvquOT8UNEA22ErQSbLvzUR664zeEakkqVggr3kJ47Vk0n7eRyUiCaO9iehatJByJqc6EALpyCZpvO6tZyu9Eov4Pr7/1Cu+PbLkfPDmOEqipnO363LcO5XVQ132XlqYkT+zcxq5HHmZ2fIhVS/p47qUXgZgF6Y7y23ddW13gDXOZRmdCboh/L0Hu6ddCxkiGsmkVUCuVLQKhGJnmdg4fPcmP7/oFA0MTfPijn6JQsqjaHi3tXYxNTJNKZdA1aenXCBriMe8RCzgkQvVHMip+0Q6V2owKVpFxlfyNOqdcqmIxe0kwOuNTtcNUKzXVvnP9gEpI04MR9EAQ263h6iJcc5Q/tCP50po4I3rKsTHoRur+CvPH77bc53sH/+Hpb7D5/zeuj//O73wmAX1UrF+9SYJ6mUpRSE0aVlFMqnQy6QxmWFeALsYyuaJNMNqmWu5Lr7iEUecYRWmR+In5LHRRTciFLBG1NmV7VBnClKYX0dXei4TWzjqHcI3ThMRG2A4gaeAhiZwuT9ITjWMRZ3JyIRtWXcSRwW1k8yPEYnHaE32qxSzy+e70m0j2lNh+8J0Eo6NkWMTpmSJ9zecyMHmY5jZxNptRZEu5ZmTb1sQVtGjvIpN5KXNzkxA6yUDuw+SdHXTEagxVj9Ac7sGh3pEwtDi2hKnEu8mYGcZL4wpMujt7VOjP5MQcPd1LVJDXTO6Eet7t6RWUrBJ6QOyvs7QK+ZlhPITpbuPTzNhIic72xUTMuCIbVq0CjmNRrhRY0NLFwYG9Kp1TcgiGR2xCYYNFzUGOZY/Rnj6XuWmdpkwnucIcWrBAWzTDRGUGMyD327DKxmimn2krSK2wiLNXvh7K5+H7Exya/iBF70GCkTLTuaN0NpnEaWYgB+FQAjM8KyUrlewCkvEOLGcMzFkw5kCbB3ZFkhNnQBPXr9Cix1jo9/C9T36JUG5aGcuEU0HMSJxgqI1q0VY6dKncpeUuyhkt0qbWGnGKk8JEgFoqbzGRaRRlAvAC4rKOCaALk12AW9juAvQtTU1MTUwoR9OnnOSEFJdrkOLOmKGrebno0AMqjBHHVEa8KrUsXyhTzJcoOVXyfpmmpjQLWzqROILqbBVd5EERA1eyfKM+tlHFNWx8TWoOIdSJqYZPzahRTTgMTp/ApEg44GNbFaLJGEY8wlhxmH0jj1A2RnGDk2oBFyOOcK2dzsgGemMX0q5tJOA2U6rlMSIBqp7LdDHPqdFhfv3IfUwVj9LU6ZFut5WRQM3SaG1ajF9rozqrkyROZ6aT8ZExzjnrHPp6+rEKlkrFiuhhXBVWrxHwA8TiwnKUxEWxlDXrs5CkpgjaparowX3MkOgLJfieumxIrzE2+QTv/pvreN8HrmfJMnlZh0hmPOziLEFPnLtCuLEEBQvSrf2UBnPsvWcX5y08l3/+4u2MjJbQmntZ8qwrmUi2MWLEuObP3kRJYj58RxnvNJyGZDcnF0Rj9vKfA9p/Z8n9t9/7PwHo0peRlrtEidYr9PmGsFTpvke1lKO7vRmrMMeOh37FtgfuZdM5Z3Hdi59PuTRHOKIpL+qGGcOZ5MDGTvc/fpY6kXiCmdksqXQT4WiCI8dOsf/gMU4PjzMwOMbzXvgy1m3YqNrvE9NZdRMmUiksyyc7O0YyapGKeGQSQTIRg6hmY4rPuldB82zEC16qYGFHO0SwCFP0pJpwKFQ0ipU6sUa4KU8x7WW0pMxtxDbXVvkBklXg+XUmvIwkDFPD1KVNZ/7nToH/TmrKGdkoT2WY/3FXwh//088YoNfyDO24Z77lXsYqZxWgS+KX7+j1rGkB9FpWVeilqkc00am83Jc+ZwtjHKWkWottdRb0U4oBURZUiEqLlgAz+Zgi9BqhOeXvrkZFmkZEl8SyMqVyjkq1SFtTE7adxims5YrnPo9fbf0KbRE4mTtEIrIIO7sKuxjkmivfyl2/+CLNC/cT0+c4OTFFLNpCPCZdS7kG5yi4Mxi6rMo+cU000+ezMHAL6cgLqDgDuOGHePzUjSSaD5OrjNEZaefI+ABrOjYwVB5lQXShAq3R8qQyfJGxlDgSyrpY8mZVOmJV+RzYxIOusgDXvTYsMd1yJuhItKgu7uTcMLFUhZguM/4U4qcQxmDSnaJYsOhPL1Wd3wpFKk6WpBkhQpAD4ydY3bGFLBP8P/beA0qWs7wW3ZW6qjr3TE86c4JOUkAogQQSoEB4gIURJlgCITAmGIwxtgHb2Ne+96118bOvH1xsXxzusg0YLGEZCQFCAiFMFAiRJB2lk/Pkmc7d1ZXf2t/fdWZ0JD9f8POS38Wj1TozPT3d1dV//fsL+9t7kDyMMPRQsc8R0p0fpmj3VlCtRehGazD1MsJAtYTrpQnMrZ4UT/WqezHOnn4NqvmfR2vuHtzf/1W4+Uew2h1gR2kHDnt7EEQepkqz6CaryOtD9BMTVf0qLC37KFWp9LUG6EpXQHEkmKkVRvLJPmqpix3xJvzDf/uISL+yV54rmZKhE9BJikv6bSTDlgA6o/vIrEmGnneZtatsPFOEy6qqWcmd6yRTiCOgcwadCVylVMLaCtn26kuqtNnYGkvuMoc+IsVJRsFR2jwwiFJEVioM8Wanj5Pzi/CYzRQcOPU8SnkHbpTCDVJM2CXoZLkFKYRWT4YzWcR8PpYlObpDUOeAvBGgX4lwonEYRduHbUZoNpbhlh0UJ6tYGp7E/ce/gb55HLEzL05m+tCBE05jS+ES7Cpfjmr/HLjpJFpBG4EZoxH0cbKzjEdP7sOd3/4MznpWHbsuqsIsNTC3fASuM46lhRiP7eli6XAP+dBC3IyOpgAAIABJREFUxaI7m44rLrsCz7vkcvRWejhn29nQPA1b61sQtkMYgYHUS2HGFmQWn7XuKuCvrSFXYB+3iH4/Rr5kghQB3ryALm0E/jXc/oWP4mnnVfG083Lw430ojjWR9legmWMAMyw9RTv0EZGgFeuI2yFmJ3Zj/s4f4QsfvQNj1jY8emyAhcImFC++ArjgIux+7nNRKFgiq5qNNjCqI7lCyqojpaF//Xb75M/w/zmgS5bO7FVl/9JHTyLkLR2J38c5O7biy3d8Dp/42/+JG657DZ5+7m7EaRc5SnPS4CWlTnRwyjP8X2o3MDtdXm3h2Ik51CempNXz+S98CY/sPYjnv/CluOaV16FQrmP/wWOo1mdg5vIYDGMpzfd6HqbqwMzYIip2GyXDAC/xnEzVkz3NiI7rpCIVo27oohsV0A4LaA5NtAjmYYxcyRaGKZndmTQs5+OpJkduBEvz5kj7XUCfwjGcNucoGkl/Gl9mPS/fCIwS0JzWP1eVFfV5KltXBk7/vB/7v9XaOf15nzJA91s4fM+dohRn6QNEfheukRNDJZbcpezpGvBijufqCFMLpepmUYrbdtUlWNT2oc/PIt0MxGS4E8h5PiPA6KI3PALHteBiCi1vBZNuKCoDvr8VaWLCdlelVmMTpBBL4GBbY6jh6Xjk4Bquet61EtyNTSRYPnQUU9uuwPLyAr73wC3YMUvYflCc95ZaHnZUd2I5oQFLEf1OGWPlaXjRCmqmjv1r38VE6QW4cPavMVg1UN2xH99/5C8w5ixiOT0AQyvBRQXzjQXUx6Zho4TDc0elunTOzFlYidjf7sDMtdAbdFHPnwU/AXK6gX64DNvqiodGlMwgr9fEHKbouIhS6igw0OW7BLzQFDa8Hy1i6HcwUZoWMF9cXcFkvYYIDfT6PixtM2r5SfSiBVhmF53wAKpWES1fQ96eho4SinCxED0m4i4Tzi50Qpo/FUWIqeU1Me1uxonmKirFHZg/auLc3ZuxGN2KuqnjaGsA15lA3anj8Op+1OuOCCgvhodg6DlUjR3wpKLA0THeOKrmAuk2ICEKkwRJGVe63lexS9uKz/3JX6M87IqWO7HNZ2AYFWQdkeUuGu8GK7iazKF7foxK2RLFxozhzj2b2Xcm78qR242y1hkhTnrtSQxT9vj1Cq32aze8PW2tdPCrb/kNmUM3hrnHSb8SuHrhQDJ1w7Wx1u5icWlVGMCbt06i3Wti83QNugcM1tqifMW17Pu0H3WQ6WuIlgvNXSgCIxKyrGj5aBldLLVPolLOgTPiJ+aPCjltbFsFjfg4HjxxNwbmMSTOIti21jyW3KewuXAJzqw+H9rcVkyVd8A3PBrnYa53Eo1kFQ2s4IeHvontF1aw7O2DXR2g1VtDoTCB4cBFwd6OxtwQ1gDImxzKt7Cy1EIa5PDYDw7gt9/+uzh/9nykKylyfQtVs6Tc87gqq0C0wopFALPCcm8Mzahh0APyJUhvKFcAyhUdvUETOTuEXUiwsvwgJmZ8RPEBaNZx6acIYVLGjzxok0U0oy56gY+x0gQGxzuYsLbgwKfvwV1/913MTJ2BVX0Sdz06j+qlz8fm516OXiWH0swkZme3YqI+JWI9tO0U9ns68sVWwvsbZq1H4gIjVvlPbKE6Krln+gS0QBWdglPlc15abNMYSCKOrSVweDWHAS7cuQmPHl6Cx2iVtoCjgbWs9K4Ah8Q4tmhojQi0V5cxO1XHt7/xVXz5S3fCthJcffWVmJmpY3Z2VsqSHOUIqKtOLLVMDPosc6nel/KOlrkNpWMOEzffdie+d/9D6Hs+ZjZvw+6zzsOVz38Jduw8FwsLDXjDROb+gyBEn2Ywli6s1Fq1hMkCn2EfTKyNjBqUpKtJupvuQkcRvUBDz8+h2bfQ9HLoBHkEWgmpJR6oGCYeEs0fATrHMhOpuMjIGzXfKTer03rVEIvZ2OeonXIWT2ncYNLHfB0enwjoT1ZZGQG6+JyrYOKp/nrKAN1bxb5v3A7fW4SlDZCEPZQdWthyPNYWJz8rT+vUvux/1Mav1Tcj8B1MXnYBFpOD6JHIk1LIhGX3rJfOUaA+DK2LRm8RW4u7cLy/H9VCAObPRVysDKdwHM3hIurOLlmPXtKFodsY9HSMFc+VaZ6lBWDLNoCqwv0uUKoAOfcYWsFemDlKfsYomBNiltsIj6BgTSIcboVt1ZBoq/DCeVRtDf2wBts/T8r2vnUI+eIcGoNjqObHkMMkGv0+pgsTooiw1Ghi+9h29NBAe9BAIe8KdbOFfWIGzFZnh1wQncoJHaRowkUJjYGNsfwmDNIV5eSbOrC1IvzEhzcIUXDHYRsG2v5RVOwc+skAlp5DDi5W+wuYLZQxN1hFJX+ukKc1i8/TkqoXd5McKljzB/LeRCXT7mNcr2Nx2IeuOZi0J3CkcQgT9N5IffFsbwzbmHC2Ytk7gVibh+OwS78Lg1SXY6oUXAyTZQyDhqg2l7UiVv0GCraLWDZoTsqw0lIEku1AYgPmKlKE8IaGvP5ZuW344l/9HcaCIcxwgL7fQWfgQc/VEEcpEHrQogGcXATXZkBQksQgX+A4WiSl9MFIu51VRiYnBG3xPzfVWBoDeX7P37H1QaOocrEgZmEcbZO262/c8Oa0udLBr7z1vThn+wXQfFtkJW3Rck9hWIno1fqxB8txpEzw3e89gJ27z8V4qQh92IBrsmdkgomhpjvI5Rkz0qAiQcfrYPPTqjiw5yRq1bJY0q0sLGFyZgrDTht+3ELOteCFwL6jR9EKezjr4u3Qxtr49iO3om8+gsA4htRgiceENqggF85i69ilOKt+NcyVC6H5BmI7RJxfxbH2/bjrvpsxdaYDo9qHp68gNrtIjKHydKf6E3V4EwdmbLN7hU43QJhzYOTHsdZM4S2buGj6OfiZp70c5aUS8g0LtNZNTqTQxzTgTGD1UBOFah5aGEEXBxtbgdLj6pkkLHRRHrMw6M8j1dbQ6x/GRz/+x3jb21+D+kxRUe0nDCT+IfSTJaR2IKWXglVHPq0C3RzQ1nDLf/sLNI8nmKxtkc3jsX1dLFQmsePdb8ZBLcXKcgc/94prsW3rDA4fXsW2HXUsLq/BprRg4slMPyNDf5giZxVh6AV0O3QbIzT8pEphpwrko4xvPf3LMIaLj1lmSpW0JIFtkPUZ4vxdU3j4yBr69EtnXTobudqws0s3naYtSmlGCCAkI0ZhgMOHD+HAvofxza/dKQTNSrmGM7adgd07dmGqXoeWhgi8Lh59+Ps479ydeM5lF+Lk8QOYnaljfu4Ypqbr6Pop3v9//Rle+bpfxI7dZ4mTXWWcUwQ1tJv8XB1oIVXeNBTMBOVcgIrjoez6KDmcuvCx4i1Ct03kdBJUuAHYYBthEOvwQgsLS13EcJHwdynNGlifEj+5EQchGJFtRuYtp4bImDmvj6HRklbOUWa/OqK6kQ/348LxeobO5/tx//rfBvqfEkBPPaA3jwe+8jlCKWoFE62VOfTpqOcUsPWMHeJSp9OsybbR9YYwc7a02lh63nzpRVjSG+gLco1GgU4RDHleeV0p8pTiKlDASBm5pAR/EdHiVAyHEB1qCspjFMeSSmAcequqloquJEc5YSTEO70j47zqvHH/lbr/iKxlADFL7XwszYG4xth8d5WZCv+IDmIGBY2o5c9HUsCIIYH6omajaD0xWcnkC2jXLPRoBsNqv1NCwnyPzHb41zwP/JfkQD6Cx8U9JhNu4l9E8jwERFWPU1981kzNLCWpkDtTMoCmh+KmKUEsbwl1LTRENAyjm6PwBNTz85UJfEqkiVoWvE9qWiM+QVc+DQN5WKLfqCqBbBsk8j5U8qOOmTbDBLXsuMiNorul+jwkHE6KyMd5nJWbxhf+5hOoDnxoHSoODiWZCU0DqWWg1WlidWUBJcfCzi1bUXZK6HUHWOt24BaLSp+93ZaXpiEYs3T21EWjPaTxGIN9tQfwZwYAHJMm94Ll+Kwkr7339W9KG6tdvPOt78PZOwiOjnw2CtCBfp+SrHQByzPlkfr/9374MPLFccyMjWG8YtO7UsoLuQIVkDQ0+j3EFlAkS45l9PYqarUKcpaFA48dhAET22a3Y9Bpo1ZQZa0ANlb7XTSiFkpbdHjOYew5fgcG+kNIrEVYORpVFBD3xmEGm7Fl/FLsnHgJ+se2wYKD5d4RDK1jiIsn8OX7Pon89ADbzqmiNVxEYnDhj0BLPLvVAmOZ3dVddIcROkKXH0eQVtGZNzA8aCJ3soQP/uIHER0MMUZFJY7RtSL4ro+gEosUbZ6BAUvmHLdjGUKtTLX5sn+aRnAKkAwgZw8xDJZw91c+ixe+6DIUajYe2fcj3PX1m/Hil5+Lpz9vB+AvYGXxJCYmd2Bh7xxmyizlUX6vgT/6zU9ia8lCvOZgOn8OHvVjFN74Ujzt2lfii1/9Lh45uIhrXvMm7DhrJw4cXcDmLdPo99YQhT3p03DsL04MGEYBmpEXPXLLVJnrT/KViaSOaGxPeAoBpIQCMJzrjcVcJGeYSMII5+2ewENHG+jrqQB6Bl4ZSzsLCJhxi0wrddCpf+44ihzi+2g3V8TcZ/7EMTz22F4cOXgYzdUGAo/9a/qLhdg8M4b9ex/AG294Na752Rdi394HRGJ1y9YZfO3b38df3XQXXv36t+O8C56JMNJhWiWEgYZ+10fRKcDWU5RtYLyQYMz1UbQ6MJMG0mAVfhTCLG5CgDwCGPASA73QRHeooRsYGMYWfErTkgo1skmlVaqcN9FeVb3xHx+Sf5JP69/33zxlgO4t4KGv3g49JKBbwmuJA0/EkGr1Sax1BsgVKnAr4/AjrsEU3qAPO2di2+WXYSFqgQ6Zoyt+gxKAujoIjAoaRsCbcURGcwYEFAJZNqokbTKNO6SCIp+6Bhu+Hk96XJco3rjxPL7N8s8EbFx7YtNLgSJOYCjbYI58EDgoV8y2DkW+xNBIbgp+uWIJVvz7U62iEZF1/VDVdEV2vLx22XJVQUd2OvgMBHc1d5kd90bez+kE3+w8SQZLaSWDzxAjpoATR3VJBh4FBwLGBHjeL+edpFP1etwLVfiiqnfZ86p9exQ8b2hlKcRY/099mgxq8igkLnbodfzjX/45xgYx/MU1GFGEwbCP8vQ4zLKr+BeDnnDHxvIF2FGKfq8Pn73tkZQrs0GZTqKd80j+lVNV3O/ybF+EITqt9ikTqlqtJqC+8Rxp7309M/TuKEO/CPBzAujUGKeAjFkHkl6CIPXR6ndRGp/AiYUVNDoDbJqYRtUwUM5b5HVhEAEBdY/NEF7aQ3fYwg8fvA/HTxzFzPQskkjHRHUW0/VtWJlv47zdT0cx1RH5PvLVEpwa0E5XseI/hmOtb+PQ8tdh1ZaRGA3oOgG4gri3Cbl4JzaPX4Ztk89F0BqT8ue9D9yN7z12B3Y9s4i+fgRpsYHU4TwgxxAYoY7GdVJ6UBNARuVheqjTnxYaIrMAJz+DsJ3HgW8tYN/dx/HeV/w2rr/8BmihqdT+yoyQIiRFxTzWgkhU81SpbQTsGy5AnUQ5M8QwaMIp6UjCJpaWj2J8vISca+KLd38Ft37+k5jcEuOMXQ7e/EvXwDA9+P0+jFiHRdKTPSZCFz/45O34+u3fxc6p89Bf1rAYdPGYfQwveOtrceblL8V9RxrYs+TjaZe+CI8dnMPunWdh58wmaIM+zGAIi8Bp6IgNHYFuIKGgi1xLj98m/le3/ozC9s8COp8oUSCuMvQNgL5rAg8fbWBAQB9dhKeDuRyZjJSZiJMYAwI1LWaLRaUAl0boNJfgWDqsnLo8KVAU+oFMK3D+sFwo4uZP3Yjjxw7il9/xi5ieKiKI2vjUpz6Gr33re3jFde/GRc98Icarm9DvhNLv4sLPmQFmpmy4TgeW1UDObMPWKfnCSQ21CSTSNd+CQeKgNwzRJtHNh8yPq7EzC0auoBzOlAO6vB/JCiQzJqBnU+H/q2f9f8/HPWWAnjRw8BtfBIZdVPMmjNiDbdI3PhEjqVbfFzEfu1STqQM657VbTZEn3nb5c7Ca9NHfWGEaGd+cMvjZAOYKarKb+o5gSqDLCFDZp5sJhRgjjYVTn/pp+Pz/tnr+JUloNVXCgDNreKljYgiiwglW9VSwr0Aua1hJCHLqkJ58NHJ9PJJFeQXoJO/SVUw9n/h2CBwTyjNthI0ZO48rq96pf9Ujs8ezajcaJZP3oICb/8lrjoCe2MH3o2oAfDUmMeqoObnA97IxCMpgm68XStauvk4/FoZdcTdFOcrh7OoU/vz3P4AtRgFW38dsvS4z9Z1wALPkwsgzqE9ED8UIIujDEGEQQcvnMQiU0iOzba4Dmq4QvJmlZzbQ5WIJruPI3sb7yBXiGmGyxO95E2D/zevfljZWOnjXW9+Ls7dfBM03pUrDETL6mNCFcUhiSNFAY9BBoV5Gox/gob0HMFmfwrbJumTzfNuDiJm5Bzi+6La3vRV8+E//eBQl2Zg/1sDVL74O17z0dXjkgaPIBTn8zLMoFgIEjA6dAEN9BZ3oCDrJPvTSw/BwHEHSQhjFSEJqLG+CrZ+BycoFmBg7C7pWxvH5o/javZ/BnkNfxbNfdAamdprQCm3MNfYrENVZ/lHlYJbHmSXxey6RKBjCsHNCLhoEHH8fg6tNoHU4wvKeHpZ+0ME7X/UeXH7OCxA0YoxPTCHyIwwTX1jHrqXKPMpnlhu3EsZRZadRPJuGCKM+3FIOgd9GruRg2F6FmXMQpQ6OnNiLb937aXzpnz6GX//Na3HFC87F/MmHsWn7JpqJA4MEaTOE5kziP7/19+BqJQw7wOy2SRxpHsKBNvDyd70UW573EvzeX9+MwrYLAHsaZ+64CFc/56WwfdoxeooRb1OsxMNA96HbLqKIwLg+9vTjwIXkB6Oo+/Te7amLgBn6kwD6+SNA96jbz0BDXa1PCC0YXQvhjYQaqnaF4SlVpDSJRIOAfW2LfqtpjDDwZdEnUhY1UMyXEAwD/OmffFjIRKbOaH6IKPbwe7//AVRru2GZZQzaHiJvgLGig5IToej0MV5PoOnLSNBAir5kE4oN6UITpagaVps6fCG4RNJi8kUIxkJq5JAYzH7Wldiy85Wp4am3/O9jDvzH+dz/LR77VAL6wg++Cc3viaKfmQyRLzpIWNYMY2i5PFZaPREJcYolMf1pNNZkGmfn8y5DQ4vgmaoyt944GgXIKeVM1d7DjFDVx5Xo02hDgm6qkrCCzwwwlW8F/8uy1SfLs4VjIkzJJ6D8k7Rhnhi0U1RoSNEN3RQxHQXi1GWgaqciZkpgkQHaSCdCgHl0J30CMijO3tOpf0fTNyozV6RogeTR8UZGisBUOfqTAXoG4BvX2+My6SSBHjPAHhUQNozqUj1TVT4SSQazIII/Z7+LNb6+4qBkx5R9NqNdXfgwG49tY0BB2+Ny6qISW5ixxvDRD3wAW+0KrIGPbdPTCEIfi+1VCVqYoZO8xgkwLQhhkzNJ3doRoIuA0cj1kePTElhxHnD0xQydgM6K5dramoyuEfwnJyYeJ0ij/dZr36F66G9TPXR9aEiGTvtU7l99PwGnDdy6jqVeB54eI8oZOLIwj+mZWWzbVMK9392Dk4tHUJ2y4aUreOTgfRgkS9i8fRxh0kexUELeHsPhfctw9Vm87lW/jHJ+Enffcg+uOucSVEySTUgQJQkiRKR3MQgXMUxWkFpdDOOORDs653O1MnStAkOrQDPzOLI4h4/e9D/Rj+ex67wx7Hh6Ca3gKNxaiDTnIdFDVdZkqVNuCtCzwozBDxQx/CgQJTzOj9JuFYMy9E4F+74zj5XHPHzod/8KZ++4GJ3DHQTtEPXaOPzBALkcCVYbXGy4QUvpXXVnsrgyJLHLoSNYE+UtE+jNL8N2KrDGbEQdnuc5fPq2/46H99+O3/zd12B2G0UpFoQoSO32TdO7AXcKX/zEbfjsrXvw3vdcjzPPfzpWHrgXd3z1LuzzA7zwLW/C4SSHplXHA4+1USmehRde/CrU7VmYHkUVfFjFGJ7WQi9dg1XIIwiKSMVF6Mf/UqQ1BVkq2n/iV1Zy35ihc/rh/J2TeOTo2hNY2qc/AxdtRgrZWIpTbM8Ieacoc5hhOESa0uQnhe2YwvwnKW5hfhGGYWF+jla8EYr5Kgr5CnTNwuZNs+i3WFdJYOkdjJcDTI+HyFtN6MkScuYAQdSTqQ0NFUSUcUQZXd9Bp88ZdAP+gOUxpeFOnThu/Ck90znpYehSluf6W5ezZW8+czjjvQxW1i/cH/9T+N/jL55KQF++/9vQowGsxEfqd1HMK9Uultg5S8yyO72tc25eWj7NxpoYSp31/Cvh6RqGHBd6wsewDu8KzR6fmY/iVxl3ZdWMaofiva4rCWOp32wATjEBPK05o6YUuOqeqMf/JOyWUyFHdq657ignLF4IzG5l4oFs5RgpEwkaCdHFi0eTVZSyqFuOh8eaBazZ1b/hXzHZYik8E35S74BlZZE21WLEFl0b1lt+pwO7YhSMzsVpgQsJo5Lxiivi+geg9gl1I4iuBxMqR1egPrJCsqmWqIKMrHQt72wUHGQCXae3AfgYTnJHrR4mrQI21zbjMx/+M8yQYN0boOLm4Xl9xJYmiXDXH8ix2Kw0BxFyFFBj+5G8NNMU3lS301EVyHxB1hMNwDLGO5MifzjE0sIiGo2GBJa0VvVGj+Hj5Jh/67pfTZsrbbzrbb+Bc7afr2RfAyi3NZ5n8raiBD29h8AO0Ur6MKoOHjm0HwsrS/j61/4JJxeOIpdPcP7FOzG5xUbHPwnN6WBytoBOd0UAXYvzKDuzWDoeo7GQ4twzn4vNpTMRHouxe2o3igWyswO4jgnDTOAHJH0EMHIpUiOGZmowchZiTYfnhzIL3w6a+Nw3bsZd374Nl17xNDzjOTuh51tYaO5DgcqwxhCJpgpKCsiNUxk6S+7caOmxTkWjJA7g5OjXm0M01BH0c0iHFZj+BPbccwLvfsPvo65vRTmooxRWkOOFIHwXbwTo2UWrHLuymWKNJ9IwEAcxjJyBbnuA0kQegyZFUUx4HtBoDTC9KYe5pe/iozf+Dt7+q8/HlgsN9BsPolC10Ot6yLuzGHo5PPLIMfzN334O7/9Pb0ceJqbKmwBDw48evRebLz4X2vQMWijha98/iYceGuCsLS/BmVufJ8fb76XIVxOkdgu95CRyeQe+X0FKssxP8KU6eKSjqALc6aAu1/yohy5R58aS+84pPHp0TQ0OZGXnJwkKNvbMsjE82fjkIuecNl+ZOsa8LnQJRLmOAr+HMORoihoBGR+bRGO1Ay1xZaynmNdx/EgLtYKBkhugXotRK3twsAQtXRHGsymXVR4R8hiEZXT8IlpeHm0vh65vSs/dFZ9h9XnzfcTUWh6VE1nMEz0H0W3neVJ2reqckaDJrZiA/pNVSH6Cj+zf7Z88ZYAereLE978hpXZm52GvIS0cMTfi50/VSsuFW67Jz6wQra2twrZ07HrBCzDo9eAbaqU84StVZVS1VkeAnH3DPqmmI+cWWXRHlHAEikZUo9L06Fqgu6TktaOfNwbNvO7Y/lFVsg1fI4Gm9XtGf3xae4eAHgn/h4mOagxRpMrWTTiSm2roes0RoCsgVNLM0k6X6y6WEYuN715xQ7LwnsG2AsesbK8qAALqvD5yLJpvAPTR+TkdQE/fB9SrU4tBldllqxlluHwsvRWk1E7J5ETZkSrAVschPXgG1jleg+uAfnqmTqDdCPAbBbtYW6s4DpwolUmpO/7yb+CQyZ/qsDVWDQ1EBtAdDtAP2C7kmJ8GBCHi/lCqzr6uwy2V5Hh63a4cL8vr7I0zEyd7XSxTdQNsv7AcT4Y7x5Rp9d1sNOR70UsgqP/Wte9Nm6stvOtt78Y528+F7ivLNO5TZBiHmocw56Nv9lDZVsXexf3o6QPcv38PvvjVO0Wub3yyhInpMoo1HU7Jh+700BmeQLM7h8nJsizqTiPAzq0XwEom8fW7HsB4eSfe9HO/hcfu7mO2uBu+10GntSxSn3nbRLVSxtYtW9Fs0ic8p0Z0Eopx9NHxuugMOuikJ/DN/Z9COz2My644D7HeRGK2oNkcsxui3SWhzxktWEv8jUmEyzJ09pjYHEhTdjtjuJYBW5zBdAx9A/7QxXBQhpNuRkXbgWM/aOAtL30nNmlbpJ/ukCXpZhn6aRGqLGqGpqaczNCLYTkGArrvCeioX+dGEsFeZ4BYm8PC2jew7awhQnMP4Cyj5zcxNrkVS0s6pjedj7kljt952HXOdnidAP05YNu2bUiMBTQGx3FkaT+K9VkM4mnc/fV5hPEFuOTSG2A5FlbWgEIVsF0PXngQlm0gCseQpv8KQE9PA/TTd7Z/AdCpgy6iMnLVjOLqDcDOzIX9N7kgRetfnWeTWRFV3lxHtJEDn4x4kmJ0UW4j2c/Q2VfqI583EQ4HWFpYwvTkFoRDTUDdtX1snu7D1JdF1c2AhyhpS8Rv6yXEQQG6Po1u38Va10KjB3QiDoEY0pOiwpxxyj9dmZCyVqOKfSRQxTAtRbyh614G6ALu0pvkZkJizX9k6E8ZoMdrOPjtLwN+D64eIew3ZS6cY58aFQRNR7L0fGUMYaxIce1WA2z3nH3ppUB1bNRe++dipdMBb+PjdAx86fPBlJK3kkAm0JG3TaoaQYdLbD3nXK+EqYA6G8U8DdEVDJ12UKeK5+q3qYY4JJDrMs8st5E2AZ0ROZViUu7yFBWOK3xj8MC1rQLaUbiy4fU2HrGENKMMcbTxbWxJPq62tyFkEeLohtRbhUZPDCAe9y5H7dURu35j21O9adUWXT/ejcc5al9srAToHLL+5774t3y9AGj3cc8tn0V/fgVjTh7DblfMo4hZrAAI7ZBeD9zDqM8y8DCgXSrHp0ajaCTCEdBtmpYFqlfOdiOFZJih18fH5Xcst2fWqnnXPTXaJmNr77v2/SmZwe/6pXfinB1nQwsT6dvSvzpMBkhD/gPDAAAgAElEQVRzEYxyihPdY2iigZu+eBPMMQM7zt+JkyvHkDCTsRMUSzk4BQ1h2kLfX0JidGC73NBiDFma1vPwupRUzGFmfDeKzgxWD9rINS7C2ZsuRb1aFEClreTSyQX0Wh5mJrZiZmqbtKOHEbDcbmG5vSCyhLHhISosIpk6iMX+g6hO2Di5uA+VcQMReuj7bVF2k/K3jKqNAF2iUUWKS/QE3XCAQj4HBzGCfgdp4ImFpuEwci7AyM1g/niE1SMazMY43v1zv41is4Zt+U0AnS8Z+DDqUzHiaMRh48Jn6piD1xvCLSrg7HQhsrAc8+v2W5jaXIXXbyLntGFMtZD6P4KnPQiz1MEg8lCd3o2jhxO0+gU8sn9JtM+pLmU7JUxVz8JkrYLJ+gBJNAfb7iPnlnBkPsLXvrOMhn8mrnjxO2GVNJxcBOjUWshHGHoHYNAyD+P/ipI7e+gEqvWS+xNK7zK2ZgprM8vQVcl9Co8eWaPx3SlA59+e2rxGmxjBnKGtzGEyAyYhkWV4w4Tl2Fjrd6FRjpgbLx2FBFUp6sJbAJPjLskQWjqEa3NQI0Xo91EpF7F9rALgMIbpgjRHTCp5IQ8KR/rIY3E5QKdLsYyyrAWGfSTwUYo1NVQ3Td6X9BFH/U+pL3I1qN9zJIkHlZXZs+xcwT//r0bYftq/njJAT5vY9407kXhtlHKa/KvTICRkddBGatoIuIeYtkBnpVLG0BtgdXkJm7duwVKzKRSrDNMe71ynySSJDEZtyB7VxEaKkBoMbgWFsTqmpqfFwrlQojCKhmHoi0kU1/jjrosNUKRChXUAfCJ8S3P41NJaZ9uruwwG25QV1Q3kGCDHMbxeF53GGlqrq/C6HbQaq1J6JwOeehui58DOgLh7GXCcUUZyCmwz0FWMVpaZmWFSb1wJXimJZgIV59G1IVU5R134J8nOmXkye828GTYyuhODVkikJqvSPp8/E9XK3MlIFpP7RXFRibbwtWW+m5wqmo1tMLfa+Dp8J5lgVeZ+ltkyS8uPLQObbXAHdbeElaMnkHT62FyfxPL8PMbGxqSVm3NyUkUVvXVO7Wi6vKYfhCiOj6PV68nvSHCTOfNYVpQcI19PPNJtB8VCAV5/gJUVzuZrIMudZfjsmOTcvO3qX5WO8lt+4Y04c8d2aJEPr9/GWK0AKw88uO8HuO3uT8MYS7HzmWdg3juJwB5gbHMVLW8VhsU5PTVzyNGwVOfPPlIxgh+CU4JxROWsFDkzD8eoIA4sdFshBqsV3PP5FQTNEnZu24Yrnn05nv+cF6Bsj+PI3iUgyONpZ+8SrXQ/BR4+8CAmtrmozpi45faP4eDSvbj4pTMI7WWkdG3TB0h1T0r17IyrlI+ISzDPjUruCsx5IbBaFHJUk3kSmc0JWc5q7jDQyQR3oBdoQm9h8VCMs8cvxSX1K7E52YHt5hmImzSSkZaTBILcx6X4moYqEOSAtJBiVCydjExITsW4/NT0DjR9KDrGutnDoWPfQj8+gIsvnwTcgWwoX/nGQ7jr7qPwokmcWPRRnpiBF3cxt7Igfb0Lz9+NbTMmXvbiS4C4he07duGur92Pr993HFe87FcwecZFOLaoRG+qRRJ6e9g8ZWBx/jhyziTCUJeIb2JiQi6cEydOYOvWrVLa4WLiRrO6unpKjY4LiNFjfbyGJPRh5yyEcYTx+hge27cfE5OT0uM5eZJWgwRRekuzOuEj7ziimX/+zmk8emRVrHLFQ5zVCseRnqJbyGOt1QTLjczQs3Iby05c9BynIYEkSFJ4qY5USu2REN7YD+d4nBYYMkOeN9kzCmAwU3f7qNR6KBY7MLEqzmi2zN/S8ayKACyru2h1DTR6CXrDFKbjImZfM+uoyNWSCfOQqZuMghA12qO2pg2ZkBD95NMXZrv6lxeseqQyR3nSgu1PFcY/lYB+8Nt3Qw/7kqH7nVURMXLsHIqVChbXWuhzciLRYcm8b05MojgxYho6yqUyGs01tFotxEmqBD7EU8JHn65YYaT8LxgcsGRPRy2W87l+dQtbnv4MFManUBsbg24YGAw9AXKufcd24SfkYGwIdDf00QX4/UAe54AaB8wEfeGUEHB5vXCSvTfsKkJVGMEyDdiajUHYR8HUkefSizwMVlexurSE9toqgn5fRKAoLzIc9BD5Q+GjMAgmoHe6bSm/5wsltrBRLFUk+2QmKaOYI2B2XQfLy0uiHaFKwsoZTNzCQh9GnMAhqEaqHE4w4zx1Bri8L7MVzSxFM4DmY3OFPHLlIpq9rnIfGwEge8+27YgOP7/PLknhRfj+KW30kuMKQS3xVSDA18uEXE6R40bchkxrne+Rj2VgoLsWQleHFwyhBzEczYCdaEhJyhVX0lQCNMo3d3td9Po96UYU3LxM/gRRCLtYkv2PxxX4vgA1s3D5WEbHm42txVGEfrcn54+P47lZXVmRc1ugUQuDrN99639NO+0GXn/9z2PTTA2VooHhsInv/fBb+O4Pv4HjS4cw0Dp4xpXn4exn78LycB5DowuromOtvQg3P1JGEoa3ylRkEF9APoRBd6jIE6Uwlkltg/J5JnyPGbGLorkbg4aJI/uO4cTBJVz17Kvx8y9/MzpLGh65/wR277gIc/NLKI87aA5PIraXAHcVJ9f24IxzazjefBiR1UFKaj7FFwTMN5RdBMytUYauyCvZyBCzwZBMwjSFE0ewkghmygsoFvajr1tY6ceo1nZgbU5HHbtw4J8WMDncjD961/+NaI3C7qPEXJisgHGqfURHHv4wInWMbCpZ4MqyUOn7GozOmsjPTiFqHsenbv0fsEttvOTnLkLbX8GXv/EtnFz0cWLehG5vhpWfxvazzsHnvngrrnzRc4S1/tWvfQmd5iKuuuI54gy3aetO/OChw6htOhvPvOIaHJ3vojI+I/HFN7/yZSyfOIBdW8bxgquuQqcf4aGHHxMA5o0LY9eurThxYkm+523Pnj246KILcPLkvIrs6RRmWfCHHibGavirv/wL6f3Nbt6MF7/0JXhwzx4cOHgQb3jDG6Q8xMiSC1GKz2EkC7pWqeAH3/8hDhw6imtfey1WGi0MAx+mY6PV7aBWH4dp59Dr99VIDzNh6fEpAg8/s5CKeBZFjAiSodyMNBYVQivV5ea1O5geL2PzTBGlHMUgFhBijppasFhcjWsIghIGvitg3g0LGKQ2huLTDoQSnKpCOkk4ZmzCSCzoMc03uH580SNY503w2NaFNFQ1SEE8/159r0RjeGe2Fn6q0PtJ3uxTA+hDIG3i4HfuhhF5KFoJ4kETFkmMGuC4eZE+6XoBvDCW1h9BSQiOLJ+OxpCESMY+MTNOjoOyqhqT1Bqj1e5K0E1QZ0Y2DEI4rouZTZswNrsVfr4GzS2KgyPPQRDSSY/6vur5pOK1oeSeJQMqHNRFmyOglCyTpiQR4M2NSG6y9yQxgqGHUr4oimQMRmxY6Pk9cQBrHz8gOuP9ThdDXmtEaErJjapcoe8h9Gn3q6NUUqpkURxKX5qOg34QI08egGThNFIZjV4JkKYYDj3J0tWNhGF1MfBnVgVYeiZhVqw/RyBFUCdgZ97fBFH+nr1iAqsEDpw1yedhODZ63kDAT8Zb2Zf26U7miEMmExWVEKge+0aLUiIWpWt53jJ+zkbXyuyYGBQQcPn83A+59zGj7vkehoZKDHnOXSsnRDmeO2bhXCs8L3xdP/DVqBmrBBw18wMJ+ArlCjzfl8AjG1VjNs6Eha/B12SQmN3HDJ2ALp++rmN+bg6VSkWydR6b9uZXvyMNowF+471vR5K2GX9BM/u46yu3CaD/zCtfDLtqoDBBU4km5tvHYBYTlCepOc50n5EIS522MMRTgidLiLJhsScQyZhQEjNbTySq1RVTSD7wnGugsdxG2Z5GwdgEr1HEyQND6MMpXHHZK7A41xY1oJXOUdz0mT9D4pzA69/6Arg1GrDsxdTW7dKjECWk7CaszFF/h5m5ED94Ia4PhpCURPJSpPF4NeSoSMZFmiqbvMBIEBgaGsMQE1O7sHwihD2cxMnvNXHgWydx7ZU34A1Xvx1prwwzBji5woiWN2Ff8qqmx7v8oL7YKyYRhsMmnD/mxp6zNMwfP4pNW5iRB5hfeADliQhubYDF5lHc8vnPykxzoboVM1vOxP4jx/G85z8P37r3K5ieqmHYbeLk/DICvYL79y6gHZcwvvUchFYJr/j512LTls0wWe7pNvGlz9+GH95zD7ZMTOLw3n143Wuvx4uufhn2PPIIjh07hksvvVSycZIxuMD5Ly+uM888Ew8++CDOPfdcydQJ/Pxqrq7iEx/7mIyKecMh5hbm8fZ3vAO9QV9A/Rd+8U2yUAniY1WqrzVRKZVlcVIV6YEH9uC2z96OX3nXu2HnXdSnJpHLu1hqrMrP7EVT4IMZDbN6XpW8UBiWZWpQupOKcherPohMWLBgmwlc24OTa2O6zvO/DJZTCPaUZM1pRVgUFEhqWF6ivnQOnTBEl1kGR2lYenV1pLYGL6L/cSpaA2acgxU6sCKqDDpItQhBroXYIHFmtPPyyEZTDmqqIruNpltHYM8lK0V5EZfZSHX66YT2pxLQ93/7y7CSIaouRcY7UqXjmiaZtVyro90fis6AcDYMOk1GMu6qMZNma4fl3oSz1hp0ApHJEqsp1ZfBMIAfMcMnv87FWH0CE1PTKNQngFIVoMATM/eY+yTL2arSQ6KW/MzXO41wut71ZXDLVkAqAECw5i4nmnEJs8RwJLAEVFyVXSeRUhhbXJiHGXlYO/QwtGFXrlGCts2yLzFp6COk4RTfa+hLRs6qRaGQhzmym2b1wXWLMI11VTPuDSSkEUhZZu92O48bG5PKAbNr25KZfsopcwIoy5CZdRK4eePjuH9kAC6ApdFHoTcqQ7sq0x1l3YoAR4MWilFZyLt5NJutEfjxs1OGRwRYgqsvlZCcnOOsRM/j499LxjyaD8/GZQmsfH88Rh5Xp9uVz5bPywoI9zVpP8aJnEfeJ/sf1wcrASPTLL4G7+/2+1Ld6PP7blcex9fgiBoTGD6GP/P1ZPSXgYE3PGVEJXv0aD9meV/Oz3ve9Rvp8ZMHccObfg6P7L8X7cExnH3eZvhJC7XJAvr0ay3nMEwHaA1WkVo+TDcRX2fPH8CxKYXHWWZH5FR5Y0as5rAZuZLlSB4nFwV9g2OJLKQnanFsfxlDv4+yswlWMo6oV0VzUYffKeCc3Zdg/76j+Id/vAn5coorXnQetuxmI3QFkbGCrds34+QCpfxkCY7YxJkiHIMKAjlL7fy90sjURDGOYtgkKxDWyUI1YBGURTtb6SBFRoTQSJErFbG40kU5Pwt/1UJd346D35vHd27/Id76qvfgJc+8HoV0DDmDF5OiiNiZPwNr8aOIVLUkMlBX/2oJS2LKo1fLxfDiVeRnOJ5wHPuOfR/nXLAdnG/46rf+CQ8+ugc3vOl6+HEfdp6992UsnjyGgm6jVNmClWEFn/z89zGwt6OnjeF4cwC7VMQb3ngt8rkYm2ou7rj10/j0x2/Eb737fXCNAiYmJtH2evjkp/5eAP3qq6/G85//fPzO7/wOdu3aJfe9+93vlsX9/ve/HxdccIGA/O/93u8J8B/ctx+f+fQt+KW3vg35YkHKiYeOHEabOsO9rrAwP/KRj4jO+v/5+/8Zt95yC/Y++phoFu84YzuuvfY6vP0d78Kznn0ZquNjeN0bbkCxVkF5vIaFlWXoFgmF6zO+SsBR3STb5aYXByO+jS4sUNsC8m6MfH4Ax+mgovti+EDJzZzIPY4hCgtor2poNckRHkOo2QjNEAEFgKwQvhkh5HwsXZAEaw0YsSXZuSU3Q9z4Ei1EkOsiEVlO1cpR60yV5R8P6Gr6QYH96LGn7Gf/A9CfEkCnDCt76Pd8GUY0wFjehB71pUo3GFB3IEV1fArtHrW56YtgioCRAnQPqe+jbJMf05dsi8ZCzMZ1y8YgiNDzAlhuQTg0TrGM+tQ0JjZtBkpltWajBKFbxCBWmSPvMi1mpopTIYz308bVspWSZegJWwE6c262bkJE0VD4I2RTuybV3pj2sx0JtBbm0VpbRRySQb0Kl4lLcw5WEog8s20xGKaiWIJgMBDFRQYJfAqW1AnqBD7JwiWD9FEqleV4CbrM2pkpEoyZmfPn+fk5+Rv6OWQM82y+OkpJumYlQwE6AY8gzr/PgIygJlgxar1lAjzSL05SFC1byts8fyoDj+WmyudKdMWiIBAtmkcnLwN0L/BhlwrQLFVxzGyXRVd9lJVnfXf+ns+50dXR1E34A64hDTk7B9uxJQER4Na4FxEXUwwHHnyuj1ELgYGMHwRy/grFsuyvUsoPAgFvBgb8O96fBSEMEpjBs20pa2X0ZobM8gsFEdti8qW98c2vTh/Z+yO8493Xw9dWoLktjM/aODq/F4Wag9XWqjCk45RmKyaqY0UR5eh215R0oOOKrKUCdBsaQf0UoHNEwYduMPKkti7HFXiyuaUZ0E0CfUseEwc62k0Pk+PbxIRkbbkjzOU4TkSEfmJqTMr7A78tuuqDYQfNdhNjE5OKfETKisybjzqSp5TbeFIJ7ox8Carrmbwqd1oC/EbCkbZsU05kfp2CNG65gL37DuK8cy9BY2EI069hurQLn/+Hr6B5IMF/f8/fo25sQZ7+1VECPUph68wTSXwYZerSVlUTlqwmUFiOmwV9rLUBYJJIagCd/irKWxycnHsYH7vpLzCI1/Du9/wiZi7cjMUD94iF39RMDq32cThOgngYoWhOAmkdDx8LcLJTQnHLZfiHO7+Hh46t4ODJBbzjXW/D2Wdul5EcO0nxwL0/xNrJVTxw30O45ppr8L3774MXenjTm34BH/nIn+Oqq67EzTf/I37mZ16Khx56WAB8eXkZH/jAf8XS0jI++MEP4kMf+iA2b96Mxx55DB/58J/hYx/9GD74oQ/h5k//I153/fWY3jSDH9z/I7z61a+WiPjGG2/EFc+7HPd+5zuolit47nOegztu/wJe9rKfxc03fwYve/k1+Lsb/x7v+53fxhln7sLE7DSOzc2hWC2LxKsEgOxljYCcGw4vZiOyoPVt5Bh45Vtwih3YxSac/EAcqPgX9D6zMQYDVQwDHc21oVg2pokGzXThxQ4SskOtGKkVITJE/w9BbCCWtVxU/ItEhagGqOE+gKH1JUMPycIX7oQqra8D+4ircarnnrGdM1GjjNn/H9KvPGtPHaC3sPeeuwC/i6qrw+Q8On3svYEAar5UQ8/zMYySUQ/dkqA/iXwhNpFAzM2WpBmy4hPdgB9zVCmUIKBQHUd9ZhbTW8+AXq4KlygIWLkzpVzcof81g9aRvGo2FrWuYPFkfnlZFYfsD/I/YqmWJlEgx+aaSkEsE2mNFhfQWJrH3of3oN1YQ61cQt6xUR8roUelRVOTSSS2s1h+jkhgI3AEofTcMzAjUVDAylJsfAILQYngy749f0dgMU0DPg2SdEiGns1IC8tb16Wnzi9qNLAPyOpGRv7K+tgENoI77x8fHxdg414kPheFgvzs9Xoo5og5KiBiqV2Np/FtpKIW6bp5OT4GHZ43lFsWFARxBLdSkqThVJAx6ltnvXrJvl1XtRh9X3hFfC32rSscL+t6qkLAamveRc51VFVFhK1UgZZZtZDh2Kok6JIoyKqN6Ggo0p9UBSguQ9A36cCmKgkS2FEafeiD4C3PNWLD8/xw1I1Anh2j9p7ff0P6zXvvxjXXXgm7NoReasOuhugEq6hvGpdeENetRxm1OJWIzacmrZ6iPllDs9dUxgOSpXPjY+k9K6kniBMfmpEq4ZgRvvH5GFmqMZ4O+t0mqtU6qtVxQDMxv7CIVquJs885E91uS0Z/uBDowd7tDFEqVFEsVBHx2NLM3CIb31CWAQrECdbi7TYai4qRaoGQ5oS4J3VP9RjJ4uWmVH9ZWSD4ayRbcYEO2UPNwzbqSPwCWqsRGvtTXHPu27C9eC7Gy+PQIg2pFyNHuzzNhhaqbDL7ysgtImSgpdBjHaYPsP1Fe9wIHvRCAD2f4rYv3Ia//OsPY+dZE3jZNc/Ez173DKwt3gdgHjpayDuaMLsHfROF2nYsLEbIlXYgtLbg45/+KqLCDJY9oDq7Fec/81kSGM0fm8ehh/bjqmddgf0P7MUf/9Ef4lnPfQYmZsbxspe9DB/+8Ifxyle+Erfeeqtk4XfddRf2798vF9J1110nUetNN92ET37yk7KIDh84hJv+7kY886JnYtv2M/Cxj38clbEaqmM1nJifk8z87LPPxu23347t286QC5SL9vWvux6/+b734eUvuwbfuue7+OSNn8BLfvYV+KV3/jKe+4IrMYgCNHod5EsMHkcVHRI+uIDi5JSMrBNrGDcc5K0ITrkPp9RHzmTFxlMlSzhCdPM8V7LxVjvCkEJJhgm3kIOVd9ANKXDBdaCIlEpEg6XMvApOOaM/iuxVJX0gLlq8iUc5yUjUOMiocKOAUnE1RveeQqtRBn/q0acIFz+ddfYN7/qpBPRHv/UlUHqRgK4HPZhaJBkV15BTrIjnN4M8bsa5HCdmYhk7pBDLsE92so2UgBGE6PkEKQeV8UkUxyZRqNVhuEXoblFIsQwMWH5nWZ4ZXj9W9phKkYx7wLq2eaZWdvriWKdc0uqH0tlDpFGIvK1AUCqQ3SZ6ayvoNVbRb67B77Rw/PBBxL6H2elJuHYOlWpRNDi4v7Gky+I+S+8xCWIMmlPqtiiyWVY1YH+f2Tl7/JzzJhmQ41nZvDeBmIDHUroizhFMdXkeBklsWRD0CZDSzxZFN/WV9bezbFvCY02TSh+fg+xuPg/L3ry/22mLUiSfk39DsOYX++cEdX/IsVVIFYEleP6eAYihKwczTtAwmMhEfQimGysAfC4eZyaEk2XnfK9SRcjZiAeeZNfDKIRVcOGUOBllKaVKHkPfgxYn0hpgEECyI7kVrA6wkpAzLCEv8rUJ2KKESQQbzcoLL2AE6KxsMtvn8WTkQZLipGoy4h1or3rrxenhE4/iVW94EaZ3OgidZawNT2KIDtxyHp2eD1N3kbcqKJhFpEGCaDCEmSYwc5TO6ylS0AgQxQ1o1B9XE7nRyFVKyVzSID5JOcakLox6yUA09IQtudbswS1UUKpU0Ok14RYttLsrqFTyiMncTE0UnRrSyILXi9HvD1CgOQwJeCOTC2UWwBSYQK4Y7ipWSoXcpAB9xMKXjJ7Az96/Ckh4jNKS13hiAxg6y0ouTpw4iVJpHLXaFhw5tgZNr2JH5WJ073Nx4czzsHPLTjF6SQeAldhwUhd6zMt0BESjLITZnFQG2GtPAJOkOlv0SxAMmji+cgy1qUmMT27CI3v349O3fBSfvf0vcellNbzvfa/CrnMrSJrHkIZDaLaFrqXBLhTRW2nB0WgLW8fcSoC4tA2PLoW4+8E5XHHNG1HddA4efvgwPvXRG7Hn3u/j4t1n4+1v+QUYToy/v/HjuP/++/Hyl78cb3nLW/De974XN9xwAx577DHp7TAbv/POO4VkcvDgQfzBH/yBEDGmJ6dx3z3fxUf+x0eQLxYxM7sJL/w/XoR2t4sf/OiHKJXLQqjjgjvv6U/HRL0uwgjs1X/mlltx+eVX4rO33YH/9J//Cz70p3+Cl/zs1bjw2ZcIoHtU1iu48NkHFMMKcbqRzJx9dNu0UDY7mC3Mo2j1YeVK0GneAxeDSEdvqMFjRt4LMQg0BKkB0ynCLpRZ6USr20ez10JxsigXtkZjlkiHRf18IdQBliwbrplIqjURrSLFTEZZnYvqtQSDSuY3M6rItK3XR4rWS+oqiR8JD0ml6j8Y7k91hk5AN8I+Ko6GZNiGkQRC+OTnlC9XBYBZ7zGoAMi6ZBgIoKuN2BB15mEQidKklnNQqU9hassZMOoz7KXJntLyhsLXMZ0CTLjitO0nHOel/gFZNZlNi5J8VaFgRq583NzEKXzn38WcUWZ2KJ7YtC4MMGyuYnXuBDqrSwLkeujD1VN01iiYlGByrCYcgIQ993IRASsOHAeNFPGTWg5qD1Rjd0o33BAyX6pr4qlAbwWCTRQFKBYLp7JMZt/MxAne/KpUKwL8LGMT5HkZsw8vveqhj9jzBRgJSKf3r7NMdF1IKpXHZAFCfziAVcjByPE4VM+ZpXUCOEdJB5z1Hnjyc86yR3rngOOojD2i54NHj4v1kn42tsb3ztfJhF2YnfM9KOU7Nf7G6gUDqb7XR58COrYloM5Woc6sn2OJXiCz546ZE0CHTla8j5Cytazu+dHIBCeRkrs8f8quSSTHywBJ3n+iAJ+kuIwgyGMjKS4bxZNKyA2/fkV68PjDeO5LzsH0rhxQoizoKsyCGifKuxUM+7GYk+ixIeSgol1gVxGd7iqMAlm+kcrOR31qxXJXM4dy4mISl8jc1CU70jSyFR1oUYpk0EbRseG4ZTTbfRiWA9t10OquwS1YGIYdVMp5kVukcEilUFfHk9hSegkSkpYyVruig2b9y4x5rDbR0VgdR+tYC1f18NG8MC9MdrPZZ8myLVYPQhRdHYcP7ZOe8tCPsLDcxuzWM+EFBpqHdazdZ+M5u16KC8+5GGPuBIwhwbwIFwWYoQ7zFLNZgfjGOWuJQTzArALNlUXUposyV7Z8YlH81XOyyCMsLD6Iv/7b9+PKKzfjBVedgXzRAyo5pN0ldFza23qYoKIVg5gOV0MRSW4CTbOOP7zxDmjTT8czXnA9qhNnIehp8Fsd2FFX2N9+yBIOPcQ9FAt56Q/OnTyB3bt3ywgNI9wv3HEnHnhwDxYXFyXjftev/IqcN8tg+ZHzqDrm5uexafMsWp2ObHwsV8qsbRginy/IYj506BC2zG6R+xht6pqJ6ZmtOHb8pHAY61MT6A17yJcLaHRYOrelR65kUylzqUZp8raNcqGAasGHox1EDiRc1hClZQy8AtpdHa1OJLLFhuMCHJchMTCK5ZZSu9opwsrraPQbQoJ7GjAAACAASURBVOKhkW4uySEX6zDCVMY3Ob9umioIVIBOMDdEByDWWNnJlAczsmU2ja4sGdclQNYz8VFVfhRkrpfpf9pT9KckQ0+HQLSKvd+5G1bqo+KSdd0iIwz+QI1glapjUrcRMqumCFPsD7M0TS8GmAX0fc5Z6KjVJzC7bTuM8UkJ9oJhiMR0EBuWSMdyqDJkXVICBK4ZkjR5jzJo4RfBNFN2Xy+2rw82bgz/LDo5Jp7SSWHJdmkRJ44cQnt1WfQ8ihwXM3WEgx4Q+lhZmJPgYXqyLmz2xNDg1sfR9Tz0STQLYwE39pwlQyQQ2Q5a7baUsMuVimSYDPI9fzjq7yrzJLnPy0hcKvDJMkf2l1mSV1k7x9NYkvfRa3eg+RHK+bxk3cx6sz41f5/5gTebTbmfpXfu+STF8fXo2+5Wi7BcBda9Xl/EnphsSF+/p/rvLsfTqFvvcZ/guJcNn2OF7Q7qxYow3bMevaj1yRyyYpGXSiUYJOZGkVQjVtfWhGXOACSfd8XFcuAPJQlh6yTlTVc9dSqP5nRLgiUmJNTOiLknErRzppTbB92ewGVWnZDPN4WAN/dIEZoRBVPVfmBCxOPLyuxHjhyBYyssJMBrb/z1q9M9++7F1dc9E1M7DQS5JQR6T0YS5H1xTEdMANdnZ8WhJ6EkYYwwakvJpdVgKcOCm7eQpEPEKUs5FuLQgaZxxCeFlUvhBWuI4xRpVEbBLgvzuN9to1obQxCEMoqwtLyAYqkgpfYg8OCyNEqP2ThFpTyO0I+lBVCtVRCltCQdio6IppmSLQm5wtLguAa8YQf1eg37D+xDrVZHLlcQP/BmYyAcgCDuYXK6jrW1xii6K4mbkjDwKXRjqM1alU+V8YpwBlgk86dQ8s/HpH0u9GEeuldAIR7HJWefj85iimpOk7iGo2zZhXiKoTq6L/Ma5tw+Z/hZik+kDUBugppxz9khNHMJQXII+akmYM+ht3I/rGKIwNEQ+EOMF8YRnejBjGdwyyduR3372bjqutfiSDTAH378FlS2Px+XXHk9DGNaxuviaBF5Ktd5FlyeEy1G4vehpyTIiEWDjNkwQ/nB/Q/ggT2PIGc7uOjCC3DOmWfKPDVNKtx84ZRjmMDZhlnszGmYF5OmM2plMKc846WMFVF4JScLne076hVQsjVhv98CqMeQxrRCZRQdIW8bqNA8JW8jJ0xgCwEK4BBLr8/RD/b0yA5mxmxBk1lPAvL6HPlGXyk51xJVsdelCGv8NyPcKVAe2SuO2iRKT2CDtO8IidTn+3jKkgLpf4nw9h8Z+lOWoVO2uT+H5tFHBcS9TgN+rwmHAxP+QK59kuDE4kE3RMCIfXKWTAdDH51hAuQnUJmYxfTMJpQqNUlagohkNh0agVwn2z2bbBn9O5IKlqkf+nYnapyJGR3BPNMv587De0gdFvhPIhl3KrgqoUr9VVhGF/7eB3Dk8GGEw6GQ2jIJV4dZpKHLNIrr2Jg/eRKe72Hr1i0CkDSGYQ2VIM0ZdWqJy+iZpZjm5K2o+ehQ9dgtS8bqRDY1DNFoNqUNMTk1LdkrR1RLJeWESIAi6LCqx9+pLF8Bncic9nrodTpyfMxG+XiCJ8vxBGv2qjOf72z2O2O/8+8F8ONYqrlRoqSnrRwJe46MDgqLnaTFUgmdFvlYvrwvnmf2o7mfFxwXlWJZHBql9z4q+5Okl2Xhkpn7ShSHSQqPk+eAv2dgUizl5ZwyebH43qgbN9IBcB3q4EPGdtuttpTmGWywIkiGPM9Tt93F9NSUPN/8/LyU1HnO2G/n+eQxZ+5q/AzYX89EdPhaNm1VR8I4QqB746+9It2z79u4+rUXYmqnjiC3jIikH8MVu1M94gJhps2+s5Kxi5mhpMyyidNDOFYeWlpGGHChM7MGnDywttpC0Z0VAG13VlEbd9Dtz2FiYgrtBjdRG2kcoJBnZJYII/LRRw+Lr8Vllz1DSjd8M+L7yuhkwMiIRCVqKkeSwaW60j42DBs5y4GuM5LxEYR9IduZOfZg1ZiCrueQxoqJn8Q2qrUa2r0V2I4aR/E5VzgciHc7y0ILCwsiinKq9JWxmEcsZT0cRz55Ou74x+9jU+VMvOYlv4DlAx42l3bguRfsxNoJoESPDrHMVHu7bO+jf+V76cuyYkCy3kaGPo9TeXx0uz6MXAf5ahsP7bsNfroPF1+1BTBXEWgDGS8pGAWgSeHgOv72z27C0aUWtl54Hl79a2/CAmz8xc33Ijd+AZ571RuEjFMZg5DckigPW1iyAfTIgx5z5lT1joiyfpxCzznQWQHgpsILmpoCogKlwSNRZuQepTQIFNgpGKNpgprL5QYn94vxhCJ8UIvdtqgn7yNlid3SUS5YyBkJhr0mhv0G3FyKkqOjVnbkd45oN5NgGWCYFnBgNYdBUlBmDyOma9Z7y8Qhftqz3/8/vP+nJkMfAPEylh+4F77XU22sxBdhmUG3DVoflyslCWwHQSild2bahu1KJTEy8yjNnolcaRzlcgWWYQsYsy+brX1m4092XSjjplQCU/p2EyClicP1LWYmqs3keT35vsDRFjE2Udm8zEEvHoHZOIC4tYhuu4OEZC3HRd5W4k3kqxDAmJkSSBaXlwRIJqenRMSGo2OsNvDyzebI+XhmhMxOeUwyTsb5dhL+RrPRwgiHJtU4Xtdj9boAEgErK4ln1+KpLJ3jYZrSws8Y7ZnNOonS3AOykTYCOv+e+z4BPrMH5flhNUDU1EQ9LkW73ZEEge/HybsiSmWyQijmTbRBtqT6wPI6eQIEWJb6efxFt4BOq4sSe/oj61L5DFjRSxLJxKW8P2LhM7OmVkaWIUuFOOJ8urEumBMEcnyZqQrfB98DAxRm+Flrga9D4OYkESsPAuAtCvak8r6JO8zSTx4/IZk3H8sqBjkONGfhc7HNMLN5iwQTp/a8fx2g6yi6FvrtELXyTjmxzc4R6KaPSqWIbsdHzpiEZTpYWTuG8YkiVtfmMD01i8aqj5xJEOb8ZIpOpw2WVvbuPYZNm2rSZ11aWpRSLTN0fvhcfMpPVxOwZ2Tm5P8f9t4DWo6zzBbdXd3VOfeJOkc5WJIlZEvOUU7Y4IAT2NhgcuYy9zL3cu+a+9adGbh35j2GGYLfEIchgxlsxjYDmGDjLBlny8iSlU8O3adzrKqut/b31986JDMYZhktv/Y6Pkcdq6qr/v2FvfcXky9WkRkIjMpuk717nvwcq8nnso/SbLDUa8HwhWEGWIZRDMZ8fl7oiD4S1QTMFLiTpRniHNlepqW1xiqrMuwUjOYIfvHzWcwcaOCyc2/AGRsvwdRzRazsW4P+WAohmpEIoB8Fa8nS+T/NpJKGlSb3KVIWXJILVYeVvvqNdgHRTAM//dnnsffQT3H1dafCiBURyVnoUspm+RAJDQLNftz+xe/hrp8+AyQiiK4YwlVvfw8WjBzueWwMq46/BBu2nIaFiiXqBRld4xnqBBlY2GTLksltiEaz1mgjFI0jHGGfjM5RDTVylpE9JRr+ox3jHnD0MlhaMdPpzZPlixW7OvmYNXPh4nAFFQJ0xR+bs8hJuAzSLt3vIhWPIBE1EffT84rjSWuoVytoNxtoOCYm60HY/nhPCrkYxLXD3LEAaC/3bXxpAL0GONPYd9/3Ua2UEA8HpfpDpjjlXTx/4omk9M9t1y9tFn8oimgii1gqCzORQTA7JCDPREI4mzLJy7u4uYB4gay0/3ozCtSFr5cAVsNU7q6tuWw4nbZch7FoBHBaypGo3UK1WBD3tnq1ivLcOCJWEYlAVxZ6EvnY149HopKFLhQKAhS8lmWQR7kkWXUilZR+OOVnlOdJ1unN05YycTAo/2bJV8reXAv8KuvVQMvAoVQpS/UiROOTSEQeF99xVgZMpU3X/V5m17pHzveQ9dOzSObffK4us+uS9vDwsLyGIMjvgvczqOD28cbnk+jGCiABna1a/vBvGa7jOALozM5pXsNjQ313p9kSQI+GIpibmReLVm6vaMHdrpSvCegEYYK5LoczMyeg80aQZpBUqZUl+eNnEWgZaBGzdPuAx4XP47EhCOtghvtAkGYWLlwE+mBUlOOdeLIz0/eqClrGx32vVapyjJXJDYmWat81S/8PytDdrh/lfAG1ooNEZI1sbDxdR6U2IyA+0L8C5QLJBX5EExZS6QgWFkoo5MsIBRNYunQErXYBjXpZNIPT0wTwOAb6B+WAcWfZl5mZnaLHAwYGczIak6kr+761egvFYhOpdBbxRAg+g2WTjoC4EEQEOViC92GhUMbw8Aga9bb0UHj7xa7nkEkOyv2ZHF2FyuhYDeQLs0LKO/HEV6BcYfmdJbRfH1HICXJOLYlVQ1tx1607sXDYxUf/4gsoH7ExvTePC08/E2xx0auYWaXKzwlwv2z3KeEBKyCipfdMcYSk50d+voyh41JoF6owIxW0nAMYn/k5Vh0Xgznqwmo8B59RQ6tCS9NBoJ3E/f96P2699SE0HeBQAbj2bVfjjMuvxPcf2oWabxjnXHwTKm2OAw2Ip4BN7S0cREnqMOh13pYyGLNrMxhGvXGUHRoT1yJWOuid3IHrV4VpfRNjhUXWpwyypOTeG2Ooo0mSW1RJnRPSRLrR4YVnS3lwIJdFH+0MvbjHci0062oha3IR6ljo0M0tnIHjV4vFYvKM9s5+uQPlsbL/Lw2gVwF7DLt+8l0B9P5sFql4DHang/nZeWkZ1psdxJM5JHODSGRofJRGKJaCEUsBZK5LB5ztIlX25amvGeGK+epNBlzsui5kSwXwqtDLoJphQ1fGa5LkJhaUjtcfrxRQW5hDuTCPhfkZVSEj/61ZRSLkE6IbAZ3BNjNz9sH5mxkeo2mTBNJkUjgxBHSCXozyMlMBAQ1g9FQxYbt7pXZm+CSayVQzDyQJfBzbSbfHfGFBpGdMrLhe8xomaBEQCVbadlUHAtraVb+/qg6o0rUmnYmrGoEsFMLQ0JCAqmSsTC5qNU9XrjJw9swZqHB9UTNavWO6yBFOllNK7WQyG4dRWWjVveMUMBE2w9Ly42culIq9z2bGzm9U9OheICMJgjetTdzbolF0Ob7WYILpCJhz+3VAoxJPpc3nfWJGU6kosxlPesbvRaojbCFYKtCRcdGeVLe0QAVYWt6Dt3KxJIkvX0PMNGnAI9bCijz3hwG6E8B3vr4DS3JhNMp9ePzxCZx9AUu1FooFYM2qtdjxwD7JdF/56s1IpiJo1QP45jcexnHr4zjr7JORztJM3UIymcG3b7kdGzasx6qVa6W8zsjmyJHD+NGPHxft+QUXHoeh4Sxsai67JEFY+OI/PY9t28LYdtJG9A3EAEONM5WSS4eaviTGx+Zw1w/34w1vOAf0F6aUjp+546FHcedtFi7YHscVr7kMTreDBx++F1MzCxhZFsPG49cilqAjmCLRMZJWenLFdOPAF78VRdjtR+GIi3vveBY3Xf5BnLTmAhSPtLB+dIMaQyiAzj6YZwMrjFZlfKNtQRVTX5njKFGu0sdzHyIJQ+wbm51ZpEb9QKKG1uwuFBv7EE6XEU1xqEJZSm1+x4977noYd9z6GCplIDeQxLs/+EFERjN4fn4B9+2aQMEawPZX/xniuUEZ/tLq1ASgxVgiyHKa8krndpDvwIs5GFD9Jy4ULO11aTTB/fHkiGot+/V+sU0fdcpyRE7Di0uNTlQROpfDFmyr6fWaEsjl+pAORqQPyGfVOuRLUDteQ6tJ/bgrFyYXzS69m01TjqzOxhdn5VrTeqyA2st5O18SQEcZcMex95470KzX0Z/LqRJtvSHtwkg0iXK1hWz/CIaXrUGyfwSIpAEjBHAKFwFC3J/VfG2lxlB9cM8HsFcOlXNfM568L9qDcrmOyB9hyT9CTTgn9HVbQLOC8swYijMTaJbzaNdKaPE6DwaQikelwtXwHM0oMwt6gz1YXmZWTbIUAUymFIqPjYNqrSbmJ1Sg0MJVyrisdmqzEo511densNyVHp2BAa8nZos0leL7z8zOCWObShTtoMYsl2BHgNfTwrTrmrZ2FcmYgK4qv5MZv1gSxudrTbvuO/M1yrymq8hfPp/HYE94w5FUdYSOe7qnzO1lgEJwpGyM28zjQSMgkX+JNE+NJNWldII3sYMe7Mzc+R5k9fP4sEfOyoZOHHhMw5EgisUFlczGFX9As+H1YBcBf9Hq2wLorDRo8xrOzODfZLhze7Tpmsy/CASwkC/0XPOkalKry+uVEZErvA22GKRFyjX4Dym5wzHx9CNP4JxTrsD4/iA++cmv46Z3rsJxG0Zw5GAFmeRK3H7r/WL9+q73X454IgKrmcKH/tsnccqpo7j0ivPgM2sspGJ+rohPfHwHNm8CLrv0NVLC4kGg//BnPnsLJwzi9Teeg6HhNJqtkmTi5bKFD/+vx7F9ewZnb98iwYHVLSp3Os76tfwwjSweeuBJfOfbebzr3a/Aps3HoVbPIxx1cWj/OO749gHkZ4Frrt2AN950Pe5/8G48+czPceqZ25BIh+G4lLiRrKbAlpm6Bnbx6baB6pyD9aNn4flHy9gweB7O2HAZxnctYCS9HNlwSjnQCex4U1zU/C3PY17J5ETDJn10j7HvyQADCT/yY2X0DaSEgFhtTEj/e+ejP8LXbvkU/sv/uAmZfjbqLRj+DvoG49j16KPYcfejqOTbePLnC3jn+67Dma86Dd1MDDsOjuG79z6HprEZJ597FUZWLxPmPUeQttu8+BkxB+HnIBnaKNIXOUByDQV4youdYK5kHfSbVkvXUUDX+bn6zWyHEbiUhDxSCV8v/TK/C7+vjWiE5acMkqGk9vxDVZjwHFpDcgvJbnRHovaePs8kn/hktKQb9H57E5lkO2T+svrRJf6XM1geC/v+0gB6BXAncOCBH4gciOQllqebTQv1RhtJemNkhxBL9SOSGwKiWcDHVlgAluMT62g14E8FqEdlZlR4sIXEBXqxMPGo2kF9J3weXd14bZH37sDt1NEozWNmbD9mxw8iGuiiWcojiA4i/i66nAbp6yJCn/CuCzcYRb3FqYJ+JGIx6W3Rl52/Y1GCvk9sRwmuBHKRnLldpNJpGRYSDqtqpXYkEx264whAcDSnsMorVQFCfU3Jumw7mM/nlZ01XHme9lqX4EG06Kr8Ltalnu5cVwLE4jQaFb8RTaLT5XQlcVMMb76n7r0r1zfFYtevYQ9dMlPDUKQ1abt6sjJqyG01A4IZupaDtRtN2Scy3YuFkgAkAwZFWHOFwc/9GRgclGPDbeH7RmMxIe5xexgAiKzM9GNyckICHw634vaqyrJiwrOaoXvumgwo20sdfbUqQYBUE8kB8o69JDvSkmSAaAjgs/LB92VwxX3nD22CIzFa+qoWsASVfyigNwtVrFt2Gg7vCeNv/uZmvPV9a3DK6RsxM0GRxiC+f8fDoiW/9vWnCHPdagzgI3/9aZx2xkpcee1F6AaqqNYWsHPHY5gYL6BaIaBfjBXLV6t+RCyMT938acQTwHWvfzXC0S4azQWEIwbm51r40uefwllnnYhtp6xEIFRDoz0t2XwoGEPXDmNhvovdz47j0IFpOdivuvQ8ROMuwlEbMxPz2Pf0Ah66bx+qNeDPP3QVkukwHn7kXmzcshapLKdk09KR2nUF6ipbV5aMvAC7FglpOfSHj0d7Lovl8TOxNH4i9uyYwgmrT0HSjMiwEF6wquyupXI8wTg0RmXpqra8uOxOAGQvyBD5Bck5gRTQLhfE3GRm7iC+feuXcM/930MiayI7lETfEhNve/erkE25SFAH2Y3iQ2/7MCol4MZ3nIczLj8X/tVD2DdXx2e+tRNFK4eTzroMg6PrZPGqNaippDcxS9gmnI6NTDwp7Fmr2ZDtJNOSkT8vIEJ5s1X/DYDucckJso4aCCGaS0ePPjXku4iGA4gEfUjGYwjLRHpgodnAQrGMNt20fDR/UMoCh7o2rp4sTJIzQemPy6iZZbZfbodoDaleWI4FQHu5b+NLAugu5VwT2L/jp0KcUhalIQRDnJgWRrZ/GNGhUWXlGCAplL3boIxTJTFY0TMpb1U3VqiE7OmNGlWzGuhTcFTGuHgen1o/qCjyiX68WSmiUV5ApTCLsQN7MHFwL7Zu3oBWuYCQz0bE9MFu1yWT51XRtruI5IZh8dqQyhUdypSmXI/gJKhzYIkQsiJsnzWk9J7N5VCuqP6tsM8JuiS+scfs9XEJ6JxYVqJszLNllbKyQ96TIZPkaKLC7075pwcEoFQ5XPmt81okePN65791dkmwUxaxLamaMgDQgYQiQDdkzeD7iXELCX6G0QsclLzN6hHXCOIEXf7QWlW4VxH2yGcVuc9zvmOlga5tHBbVoI9JNCHvq/vUDAq0/ptVDOnTt1vSUyfI830ZwGgnOerwKanm8wj23C/+rUriftl+/pvbwtuvVjD4vTCQ4PckAaG0IFQPnds9OT7RI9iJMoGJjG0LuLP0PrpsmZDjtNPeHwjoAeTCcZRn/Zg5lMOXv/INXP+W5dh8wgrUSwlEg8vwz1+4HdMzUzjpjCRS6STc9lLc9p0dOOvcpbj2+ldhoTqBtt3A4489jUtffRU+++kvYWhwKbafe6Enk2jhS1/+CvoHTFx59cVwffRYrqOvP4G52Tb+nw8/iPO2b8PpZ61FON6A1Z0XQGcnqlEz8NyuWRhIY9nocbj55i/jutdvx/Gbl8Mwq9j9zF7U58JYv+YEfOJTX0Q6C1xx1fmYmR/DyIoBDC/tQ9uuiFe3AnQLrvTpVemdxbagacNnhVGeCMOsr0CwugYbB89DuDmAjaMngsVjTuBRdjs8wVWWLoQYmdPuZejCk/HK7t6sbL6KRL7EihjmdrMEGEQiFUG5PIfUUAbtah4HD+/B1Pw4Ds/sx8Hpn+MN7zgFyUQRSzJ+GSH6xPefxS1f/gkGRgN4939/F1o5G/V4BJHRV+Cf/uV+PLWniW2nX4qNW05B1x8TQ5ZAMAG/EUKn2ZGMOSJT8gwptbM0RNtClhupDDBIJlzURdccdz0ilIub4r5IM0v+5gWcTiWRiobppyM9yLnCAsqVqjCJmfYrmpAPHZvympBMunJcXrSK3UoZHHkSllUXMqPOHjQw6sz8/2e6HxuhwksD6E3Ansf+HT+ThZZAEEskMDA4jEQmC9C5UiL3gJTYLdcP2sAwVYGPrSnSNB2Rlil/SbaT6MnhyAgCGiDRmEjJXnk2a28CLXdhAN8AynlMHjmE8cOHYLXrSESoOrHRrlewbMkgSvMzcDoN4bm0G1W5MugKR0lc1fbBR8Y9mfi1mmR06URSKmq8VhmAs+pAAOC8BbLcy9UK+vr7BdDZm1XabCVVI3ATdHn9MBhhf7lcKknbjZp0givBjNUMlp/FOqzriD00AZnleFUObwj4KStWVcHTmanuNxPo9FARzUrXDHYhtHnkN5ap+VyCI3+0JpzfGRni0qtm793qCImNyYYGXx6XZqMhmnfapsoyy7HL9QbqtTqWL1vpWcMaqDfVJDO+l/aPF4D3FAg8Piy7a+c4JZ9rgm1FAqpuKWhfeD7O487HlDbeEBDWQ164/XyvAY6bTiREkqgDHhISaetKrgJfp4+P8Bk4rU109zWRDXcsJdH7d2foZH36OJ50kWytSyc0148kI9BmFkf2xvHZz30Tb3nvMmzYNIqF2SD60hvwmf/3FrTaZVx9/TZhqDvNEXzyE3di+/lLcOlrzoMZ6+J7P7hTesWjI6tw5NAMdu7I4//87/eqqNdw8clPfQa8vl5/4+UIBDtodYpIpcPIzzn43KcewpbNJ2H7hZtQqh7EyjVZTE0fFivZasnF9+/cgUR0BFs2n4Z//Mev4aRTRnH5lefBDDUxcWQSux+dxFtveg9+du+P8eWv/Qwr1gAnnrQKgyNZrFw7gka72AN0DuOQme+eK53Yw6KGdHQQjZkkUB5FytqM44fOR2s6jOWZ49BHuz8Cek93zpNbEWjEGFbHBnKmqaExKovnHVwQlB3tL93k81WlIEDpiVVDeDSJ6emdGF49h+nZezDcb6Gbr8AoD+JLn/gm9jw3jaXr03j/338ASHXx6MF9WLLhTNx13yye2F1EanAltp1xEYLJJbARgc8Io5QvIRkJI8CSEI0kfNT2071NDZ4goKcSETGlkVKaZxrBEY58LheydoukGmb2JhJxlqziiAZpdaluczNlsWik1lMIRHTfkqE53iAbT/fN8qZy2OuFDGrO+KLZ4scGdP1xt1IHMsxghJUdj/cW1MWM4D/up/7x3+0/CtBfqOXCcbsoz0ppm97jo8uWwujLKfMHWlfSc5zcD5nKSCDnj+KjK066H6aYr/rQbNclYA2HAjDFHIY9ZwudZl1mpwsnVF7i9ddrVdSLMxh/7hFYtbyy+yS5yu6I/p0ZONnsqURcCHCU0NnttjjY0Wtdql6cu862GP3hW2TF2zLYgx7jZKvzelSlW7YRmpie5bhrZT9aWFhAX3+fTL4kO5s9cGaYnN7Fc4mAyKyfoMxMkdwCXR5mVkmQJHAOLhkSECU48Yc3zUrXjG8NjlqWJuViz6ucVqyaMMbzlQDNz5S+spf1c21RxjVKRsbHdX+axDqxR/UAnW0FEv4IvryxhcBtJRGOx5gT0BhoEdwp5wv4lS6eWXiPdBcMyrGgDI4VDW4L34+W1txGHi9+XiqZRDyuXEwZ6OhRrYtZ+NwGvS16DCwBXbns2UJ4k0CHoR3Jet2uBFk85uNjYwLoPH78EeJeviCfxe1jIMDAScv6/l2AHugG1aL5GwGd3sdNRNxBjO+P4wtf+C7e+M4hnHjSWuSnadAxgNtvvU8c5a66bhuy2QzczjD+/mNfxQlbh3DJpdtRqM7i4Z0PY3BgBGYginKphZ/8eD+2n3ucSNdoLvO5z38JuT6W3F8jGXqxNI10Jop2I4KPfuR+nL/9DFz92vMwPfcczDBZ8WPIZQcxP1vHs09PYrB/Nax2AOPjY9jz/H68CUpAfQAAIABJREFU7R2XY/nKHJ5/bi9qeeCUrWcgvzCLx57YgX+76wCy/cB//vNLEIxApsrR+53ZOd3CeiV3iTYs2G4VphtHqLMcWd9mmOXV2Lri1Zh8poZccBTL+rIyXlWmxWudyqL1sEeKk/fTQO2Ry7TuXex0f/NNZhP7HQTiftTdA6jiQUTih5BL5NFZKCHcXQtnwsWH/svfwPEDJ79qJW543zVwM2TAN2AktuLBp2aw6+AcLLMPx59yEQZGjkOh2EB/bhCdWg1R9sDF1KItGTKnR7nehUCZW8j0ywVGgGdZnSx5nnw80VPJOOIcZJCMI8LYhD2pJvkPJPi0EQ+nQbtgRvkyC1pEpT6JYQjgzABos6osc2kEo8lFqifm9+aN//Eh5th4R17o6tj7PXtNNSuaiyrv065Xf+p789IAOoXlNpxiQQhioXRKhoXoOeLyt2vL+ac63CrHVhZbyvalwwFJYaoxWIBXWbhlNYS1TsWIjxMDXW/Co2MB1TJmpyZFf1yZO4LRJN0yF4RRr2xT1ThO3rhw53JZBUyO0moThFhC5xhqArM/pOaPE6AI6DQiSURjvXGbzNLFocxxkF8oSBWC1xrd30jIop8HR4wSJEUvXS4LQEg/3HYE2Ml2J7jrsjmzTmHQ+4ChkWFJT7SOnduu++UEQm3QwvuVdlwRv4TJLfupVFA6C2cmqxnz+nmaSKbd3DTpTHFz1HuJ/wVlsEFTHDa1Zj6XyUo7hUQ47oMeQiMqmXYH1Wpdnq+83V0BWd4YGFAOpqsKcqxJwvUkfvp7isfoFqfK4Dq75ut5DHUffTGga62+bgloEh1bGDyj+D6SkdOZjooEM9iT80m1kUNnvOeIpt2TcOtKyO8suZuu0mX+GqAzi+v6EDMc+O0U9j3r4otfvBtXXm/i7O0nwm4lYLcT+PTNtwuh7YY3nY6BgRymxy187O9+hC0nGLj2utfgmd1PYb4wj/PPe6Vk6QF/BLd+53ZMTTVw442XI5lk5v8tKaNf9/qzsWQkC8uuiWlMfraDv//bn+P0U47DZVecg4np51BrTKNWL2JgYBjP7zmCtau3YsNx21Apt8QJ7q/++macevoQXnPVK2WU5/iBWWxcvwnDwwPiHf/xT34B41PAX334ErTtGgIiB2epXYH5YlIce+pG0EZ1wUbCXY1AdRkmnzFw9bnvQWPCxLLMWvTHojKatWcu8xtW1p5XmJTxF//oR9SErt5Nk8l9QLNVRSIbRs2qotTaj+/d83fYfGII69cF0BePAdUM0BnAj7/xM9x//wNIDfmx+dQVuPia09Fhdh8aQbGbwv7ZFu56eA98qVU4+ZzLYBJofSbsRh1R0y82klxQKo0WgrEk/NGEnLBB10bA62HLxCXP61h6UuEQspmEJDnMS9odV8gotZrSW7LdEDXTSMSSHD4lMkSxm2VGYtKRjeNLHW9CXfcooCt/X3F74pQ85aX+8rxxkWFmobMWLrZcEBR7WfXWjoXbSwPo3uVGQobWR/JcJvAy+ubQD5dVOdLepNGmZth7LyOEuzZ9usOehrwLy+YwDgsBGimIZoqTrWpoL+TRqJVRXshjfnYalVIJfruGgVAH6FSFgCaui2JsQuGagUq1jkQyJVUpDqJqtTticsOYl/asZpCkMfa91VhNmj6RHCdqF83oZi+aFQPDQKVWFQY49ehku2/cuFHAtFRSvXRmjgRv3f9ldsv7CN7CovdK4AJcPK9ow5yIKfDziF7S//XY8Vq2psFbByVSzg8GPftUTk4LSGmaYKcDUWGoeyNL+RhvzFx5vvPfKuigZl6xuwnG3I5gOCSsb62Jz6TSkqHTYlUkfTR98WR9JKFZttovGT3qDZHhGqQd8SiLY6Yuxjn04CAnyDO24bGihJdz4rmPMjFNtPH0kFflex2E6OBEE3W5b1LCN03liseqQDzRCwT4JfMYc73U17AcR7oOeioEBgFccxdLdn8noL9Qhs6IwqoW0G0GMbYfuOtHu3HaOcDmLSPw+xJw7QS++bVHZfzv+a9cI0NWJsfL+O5tR7BqFbD9/K149Ikn5CS+4ILtsC2yJZO45+778PTTFVx00Vr09/fhrh/tEBLU2ecsw/IVwzCDdFCqYvzIAh6+dxrhYAQbN63EQnESHbss7mp83TNP53HaKcdLKT+bGUShUMQ3v3kbyhXghhvPxO5nn4XdtnHiiScil8tgeMkA9j7/LJ7d/RRO2LZJ+tVddnh7/u+8rJVkjf9xKE0g7KJW6iJtrMPkLxw88K8H8edv/lsMhY/DhiUb4W/Dm7Wurm8xVdMtNMnKlc+8uvWcJzzi4mJWbC81PTr9i2Y7nSrCMZ942rfcGXz/p5/B2ectx8oNlPCxTZKEe6iCbi2Omz92M44c3I1kCrj2uu3YfMNr0GGJLZZDN7kCO/cu4M4H9mD5xjNwzgWXY2xsGulYFFa9hohpiLViw+qia0bhmBEBklSQgliSQEhq4WQ6RYzJZNJIhIGWzWi12ytJ0aaWJ7XYOAajaJQtDPT1ibtgqdyVvh4tWQMhWmZymh6DKGXRKlPqvLnyIhukTauQCl++gM5jzcE6PJ703xc9v9fPY2mUpblj4faSADrXr7bluSKyYk6yJXuwPvH3V2NSPM6MQLq6HvVvJS5l9ktuSQsBGiIRYHSlrdOEU8xjdnJMZjXQTpY/9FNgVasvGUGgVUS3XfOIYxHRdNNdjqqTUqWKbF+/2M7KgGhaQUs3zhBAJ4eEPg40ZGLGqQGdqhRmcqyoiX1rS5mhsKxMQNeOcVu2bEEsllCGKo4atkIgIStezFQ4+ctzjBMjlmi0N31MSHccA9q1BEiFUCgEO9XvZRatM1Td9uBvPibW3IGA55oWEGc6bdUqWbAHjHxPAiR/eL/2e9cudPRYV54kjuyXztAJuALyZH1zYhylfVLBILeBNuZ0vKSPhg3TDCl3EM8vgH14tv/4Wn5mrr/vaEmfVUdvJjzXMMnmHVsAXbPuCeQMTPib+yGBVKUi28N2AisQ3F4+zteTQyCtCUr9YsoVT65f8TawhdSns3luE3v/mu0fjYRlAh3bmbpv/zsBndavv63kTkCP+EgKC8LnDGF2dhbDS1kK4rQiMi0jcO2U6AVjSVuY6TyAlKjRrS0ciaLeps2fhYzn5R4MhjE3Oy+LvvQSHDIeKa8wEY2FYDtt5ehmAPWajUhgCFOTeaQzcRZ+4HSb4vSWzaVlQlomnUOj0cZA/zBmZ+eRiKekxLR8+QocOnRQymTZbEpOjHaHk3kiaHUaKFcKGFk6jGqN0eFvNpYhoNuUi3XjGIgej4OP1/Hg7fvxobf/31g/sA0pox9mx5CSu9Kia0945WcuzlF0Z/MMZ36tVy4Yr3ruRwH/KHjxETNOs4E8QmEHwUgH88X9GFwawkJ5L37wo29h4/FLccLxm2D4U3js3+7BNz/7Dawd7kM8YOHkszdj/WWnwImEMGun0Emuxa337cGBOQtXXfd2mRS1cqQf0+PTkl2wf+4Lx9DoGqh1OTHPQaBTR9jP3nrUGxBAgwPKVvij/N45ulUc6SRT8BjvZANznHTTwcDAIBIJWkcCxVIZdteG3/TLwirjFXtArgMfNX5WhEIcprMYDY4F9PojbuPOnTvx8MMPSz+NI3BJSpLqBz2rPZnPH/Hj/sPe6qUAdJ5BBFBd4l4sP9OVMgK6+lvPsjiqHifkGzyJSXwTH1M+xtFrdTQKs6gW51EuzApznUFvIsLx0h2ZSU5uSThgYNlwvyhIxCo0YKLRbEkW3my1UCiWsHL1ahh+9RiNnmTdEN8FxS9qt6pS5idYubweaQZl+JVzXKulvMzLFeWcxuFGpom5/LwYzGzatFkmj7GPTRAi4PL1onemSY3HUieYkyDHoFFryMXPmYVDjxug7U4JYLr8rv3cCVia5KZJbzyRmJnTY4LboIFe/OI9Ixd+nraE5Xvxbz7ONgCPN03HGk3K2wzJmhlg6KFQuvQvx4UZLSMhkmn5bZIV3iZw2mi2OrLGcLulAuGZwXA7me1LP58A7x07UeuwbSBDU4IyxIcldw3wDGJE5uaV7vl6zfjXvXMeD+4LX0OA528COvGU94tJjM8n7Q9uP48D7+NxJaDrQIFtF5LsCOi6svEHA7qv04DTchExR6QP5Bol1Jt5ObEJ2tnUKsm8K7VZuL4mAibJBBm0mzx5O0hlOL6SNPySx1RWpBHa/s3MTMsOkh1PIOC0HoK/Oik4bq6L/tyIOM9pUT/B37LpXcxZ2oxMydqkBMKParUhDPpEPIuZ6QVhW5tmF8US7f/SyOfnhKk6NNSPQjEPk56+LL/9klGj9mvlCM0uHJPSkzBi7nJM/qKDQ4/WceOr3oczN14EZwGI+6IwuywN8+LnNa/INK5reIDO/jyvUkbHXq98UcJ+FNA1qHtXEJ2mCOgxYGG+gmzOD7dbExOfSmMezx16DN+6/WaM5Z/AX/7lW7Bl03pgoYUd/3IfHvvhwwg3LHS6Dk5/3QpsfdNrYdk5zGEQT0x2cc/jh7H+hLOx5YRTsbwviUq9hcnxw+g4DiKZPtQcA6UO7Q8TQG2hB+iq7GuK5KxSqaJar4krH8uFsq0sE3oGCJS8iDOco8glbK1wkaL7E0tbvPJ4kZLRLofDA3D+qQ+P+uvlPdzkjjvuACcusR96wQUXSBbAxZgXuB508R+Gwn/EN34pAF1aOj3NiaKqKi25IinZ0k7S0xf1WB8FCpSiKQIrZ3CryZIsrRfzM6guzMNq1mQMK6yG/E3WejIaQsDnoFIsoFRckDJ5JtsvI0p12VcBAUvsjlxDnGAoZiOS/YqloqhMlEzJFh94EuYEYJn5cta3j0ZU7Lc3pcRMUyaRPHmGMiy5z8zOYs2atWACxZv0xUn+4iQyj4RGUBHDGPb3vetWe7ErQPchGKGjmgqKNNlNS9C0woSARhDUE8F0ps794UAv3giCGuS0yQyrS4u16aw4SdbsMdvFH72s1vE4JWORsBD0RGvvVRwY2HA/eEzkW/VkaxrQ6xxr6z2X20eg5ufzXOD+MIPmesRAoUdm83gOJNi16hwaRptxNVNE9875+VoOp7N/PcCGz+G+MWHVunweX7YA+JgY51DCWyiALQP9njyu/C74fqLVr1XVLPtF3vG/E9D9Dkdk/pYeumsgEw2hUWkBTkJOjmp9DvA1kc5GZAJarexHMpFDq11FIGghXzyMbCYHqxUVElyzU0UiGRVAD0npwoRFpmeAvZKSnFAEcHVSuMhmc3LB0c1JBtvTiczHnVLe7Lw4aDfqD3ThD3AaXF0mwMnBbndRKbeRjA9gfq4mov96awHNdlUIe+xFtdoNYWLT1lRkATReEE91D8gFkNXfDheEIKM9E/5GP4qHDOT3ACuSW3DjpW9D3E0j2g0JoEuGLim5coiTOe0sJVMSJ4CunOF+yWytFzt4DnIawBYFBfWGkGuR6efaQiCMioyhYzaxf/5+/Oe/vgLv+bOTcPnFWxGqdeA77McX//KLGLAyiMQd7G1WcOk7N2H5yZehGFyOQ80sfrhzPypWGNff+FaUC3msXr4UC4U5TM3OIt4/jKYRwlzDRl82B6NRBsc4ygAWT53miLc+y+UuYvGEADp/+G81tIKZul8qLY7NgQ7KGzkeZcnJ8jyPOSKQ2lW1yKp2xNFjL8DujcT93RPN/ojI8yf2VmJywSlboVCvnMeFTi5+r+f5J7bJv3FzXgpAZ0BOHbntGbDK+Gc1VUACb64r/E9CaOKXnprYiygpOyvBtSqolItYmJtFqTAH12oiHvIjEfIjZHRhNSpwWnUEDcrNOHLXQbNeRaXOiW0+NDpdhINqXjYTF/o8MPuScaThkHI1FbMRZZHM75bAysySrSjpX0uyoHTK3E6S5Ch90g5kUgEwA+IQR0AfGx/H8PAS5HL9cp4QLAmq9GgXrozX1yULm8x5Ag7v19knZXEkipHty7aYzoi5fToj10Q43UvmWs7zVABTLFKDogPnvuiAYjG4a16IlP29DJ1YIHPFPf/3jtWSxIvMdg5m0W54vSpVqy2SO1YtJO5hyd+b/U48sYSboAbDCLOfkrvWUc94yvt4k2PtZeYqkyefkq6ZHTHP0uQ/cZajXSz94123p8Hne+gpcnwu1zvuB/edx5qtAMoCNWlQDdVpCsudx7M3cc2bhCeytSon0jGbVy0D4S/QWGbX3odw6XUnYnBVCJa/CovjU4OO7LzhkuXO81zJ1hRBhPrLsJQ7DU7/sSiPiCISjqFUnpfSejIdwtxsHgGDc27jUjbvH0iiWJlAOpVGsWALAY62o5lsUnaKEWc6kxRvYYL54OCAnEDM8hRj0pDPKBaVtm/Z0lGUS3k5MI26chQLBSOIxiLSY+fENcdldt5V4wD9QVgdfhMcCsPpcHRq6iDbl8b0zLiMXM1mk1JmVxNsvNKWlHV1falX/JaLqe02EQ3lkDLWoD2bxPjTHYw/XcH73/AhrB5Yh6Bl9DJ0MrIXAzrfyfEvBvRFPqqqLOAloHp+u5eReux3esKTTEZA91FaZndgIAx/ELBNF01zH97+oa143Rs34aLz1yHJEXgTBqpPFfDNj/8L+iIBRGI2HnkOePXbtuHU170LR4w+fO2uh7H30Bw++pG/ww++/m1cc+3VqIZ92HVkDKm+5bACCUyW2iLjcOozMp3K4KQp15DsgdUTf4DT2AzU6BYlLNKIzCFvO5xGpfrhfr+LQLeDrkW3uKjYvjIyyM/PSxkwHOIIWXUQVGWDTYujoE6aklYdHAug9e/ZxqM++KoWoeoPCkF+eQyO17Nh2ysSlVKtLMixqIxU1D1JDeryWjE4OfqeR8fdvrgqhwRwi17ay1x/a91k0YRvj9QowZrna764MGUQnNiv5GrTdfC+d7wFfYkYfvivtyHM6o2MelTT/V7o9kKyNQJ6B5YAOoFbZ+cWDYs41lfu8ySnwoiTIr3HWufnt1Cd3od6LY8y/bU5clUGC7Ei14HP6ci14bKK2WmK6C0VIzj6UauWkV+oIpgYQJUSUIPtyIBiqgc5UtiQmQVcsMF5CN4MQ8XBUWxxSqdYNRNSFFnetA7lM71eK9ndBB1drRHuSjQiM70PHDiAbF8Oo0uXC5AR0AkaBBAFFsrClSDIx7lNupwsLnSxGGLxGNo2lS+e86NHDOP70EJVlbFDslZzGwjovI/vwxvPW0pWuS86O9ee7dx2NXNcbY/uu/P1WqbFLDidTordq8wNp45eiMJqXCuPKW8kksnf9LAgoHvucTwepXJV1iieJ9wnkZNRoUCnvBgJe34FvI4yc2EywiCH20MWOj2BtCGOZPg+X29eO4MQPWBGk/S4DXxPHoNSuYSBwQFMTU7Kuce2mZDruO20y6ZKRRQNah47j6u0MTynOK4LHcpVZbqf8oD3ve2/XuM+sPMHeOM7z8eSFRk02i584SZs8zC6RlXmcstNCFaef7eUjAnoPH0U8UAJs7zFR5NC5GIlQcFjgokhi7Y2ZalF950Wk7+OLmC/+ULVF7B+T28Z8Bb+o5/FkFWJTGRBlKdrbbcqe/u67Gmp/VPzyMmw5m+OieWr6GnOzNmEH0E18JAkrS579YzA2kinIpg6VMT6kfMwvstFfTyLrG8dTlp3HtYNb0TcH4KPbFH55rtoNzlbmM5THK5Afwr2gxfrzn9lr3+J+a4fU8dABkO4NqIxk208mRlv+oOIxA0UawdxePohfPTmd+D/+qubsGlTP8fDAQsdwMzinm/dhZ23/BwXxk0kEMHOyQrip56Are96ByrxBBzbh5NWbsI3PvC/cONf/E+MJV3UB5agXDZRa0XR8acQjHF5W4BBkgASYrXbJNvWbiIS6SARD6DVqonTG30LbF8Ybb+Jtt+FFbDgd7uIdgB/xwG161y01o9mMTZfQ9VzsdJRjYIiBehe0dP7XrVZx78HLv90n9OD2cUARRIUgzQfkErEUFzIi+f+YH9OvMdZzeDs92QqK/1VMeZxuojG4jJ7ntwVVppo4sPrlJpoapopqeK/w7E4yk1+AXpOved0tsgI5IWOmMgKPbmQyg4JwsxkmeFqvqf6Q5EZ1XALoZfJpU8jdObFSnbEUo0escsoldsZ4ht2Wnj/29+KlUuGcOe3vyp+bYWZWfQPDiwKd37/71Ysj6n3tpSuO+wPHXV9Y5tMmEmsqNvKmlkGKDWA+jzKs4dRLRdgsgQu7mkEFTVBkN8Zg1QK3Xi8uw59ui0JUEgcIYlNya1M+f4YBBO8WIYlEapQyCuNNPu4piKP8UZCqZZLqZ6tmvtA/bKUasV9kXbZXGdaQgZjVkiQ5GNBU8kbCQrsvRaKCzjhpG3SUyfIEcCll+1NKmO/lq/l+2h/g8I8W5GmlL35nbboWhfwY+nSpTh8+DBmZmbEApWrcjDEwSGUewXkfBSU4Mxur6oklqsiDVODU/RjJOMxy6XfumbPa7AkqKrsXkn8CN486HogDM8jXb6XrNXvFwDWI1kZqIyOjMo+8bU02eH2aImnlp7RGpcMd3HG86R2mnXPCqiU1D19P/vfmsAnfhB00pMpd4o4p3XlkxOTyHEAkMwoOSKJa/9gv8ipuQ3y/XuGOmKgY1k9Tb5872TneyNsJSAKh9Amg5/kI28CnAD6zsd+guvffA7SuShqdRPRjAsj+TycQBGuG1EXmcERfp7piWSsLEUTGLUzyu9/Qb3UryCgGw5nuRuq9O1veSVwDeh+OGRRi3mEKofT6c1lbwxtb8EJItTNYf5QEEZtGbauuFIy9ak9Fbz+imvhlzHyXYT9XQT4BXd4kavxfzYJ9IwXeiz33++IsEJguU3JyFzHj1bTkslloYiNRvsw5otP4dGnvovXvfWVaJX3od6YF9Zmp2EhP1fHTz5/JwIPzuGE0c3YNT+J3VYZ4/0mtr/mUrzphrcATx7Cgx/9Cl5x/oUIvuNa3HboMLaecikmptsImClU2fYw58DCpevLwm+m4aPcjPd083C7FZgBnj3s78fgIIw259UHurACLVn4I+0AQi594ykp8WP5SBLlii3jK8VZzlvkOSZQIEPPVfeCRJ21/n5H7k/v2b0O7SJAl8l1zEKSMczNTsO1O1g6Mox2QwU8g4NDsG0DC8WqBFIRGopE48KGJkehR0L0uWjWKqKLTidiqJYW8MxTT2LP/v24/LWvh88M9ViyWivcCx1fIAMmINrehCsBdNdV8kz521N1aFZ4z0fAA3UP0A2LJW0Cusqm6A3ObeD5wLG+dBMMOBbe9oYbEDVc7PjZXWLU5HZa4tqlwv8XWWGgz7k2X5Gzi31QW2Znsz0WkAEsno68voBOeQbV0hiqlSl0u1WE/D6kIxlYXpbJoIDVKVYjW82GAHs4HJS2YKfTEuGb1JkIYKa/NzhErFQX6beZielRoXrKlu5dE+R7o0ippW6R3a6SJLGZlTVGDT2RSWumKZkdAZ7AQyBmH5bAe3h8DOs3H49yTXm/E7yFGc73ovmLC3GJ06VjyWgXihI8MNuOJ+LSQ+c+89+sstJ0hX1osc0yTZHiEdD5/bLqqU1SCHQEVQZAbJES0BlQ8HHeLyVrp4tDBw/K/Zy8JjawVXVsuH/cL0oLuc06INIZPI+HtmHl8eK2acIdW62iZe86QuQWKiOZ8t6AGr5O98sX+9OLI533PH4On9cLLJpNkcdJz5+zLzxpGwMQeS+DVZkq0smUvI7sdFY4WE0uV8s9bbkMgWF1QNovimCoAxjer33dpepBNj+TxFZTjpv4zL/lg9e4TzxzH177xjPgCzByA/pGIogNjcHxe4AuUTgjIQ3oBnxdkilkXMci2dWf3kL5QlukZE+qrCaSKE8epbIIBSBK8qcWDJ58yl6C0ZkDoxuC22R+O4rdjxawZeXFuPjUN6NwqIu7vvMzXHPx1RhIhWHYXZg+DjlRZXvXZnlMMVYlTniRgM4FwnI7Ev3S6paxlfRTAm3YmEHbOYhIch5mugJ0pzE78zwGV4yiRcOZaAaHnp7DN/7+RyI7TAyEsfbk1bjzke9jKB7Fh9/531C6/WE0nppHKTeEjV/5BD527914xXmvxmyhhXQwi7Bjoz/coTcHqu0Eat0I2v4QLGbswbpMvvNx+7oGAnYYBnkDUpWhrr8hSzH99iOhBBr1GijDoDNWJOxDfrYgGYn04ZhPvkwBnY57rUYV6VRCxtvu2f0s5qYnsXrVSoyMjCISTeHW796Bp57ehQ0bj8fpZ52NZCojAM8FiKVblR06iIRM1MtF7Hz4QTzx2KMoVmv4wIf+AkYw3FucBFQ9gs/vupoVoPc0Gr3sXIH5Ypj1hF6LDIJUcc6A36HskN/x0fK9AnRbAma308SSXAZ/9q53AO0G7vvhnbAJTmEF5n8IoKsIXQRhcF2ex8zUqT9X5DMp01WqaJZLqCzMoVnLo9NilYTlYAexSBg+yw+7Q0tj9r6VwoPuZTyfLastGTbBnBahDFDJDeLzWF5XmuSjkiltDsLjzyxTGcvkeqxxDaxc7PlaSu6qpapitnuyMZZrmd0SDIU87E2BExMmj8mtNdP1VhMGJ50xs/AmsqlMULmxyYjU+fmel7joy5scWV2U63J4yTDMMHvrHK/c6nkf0IWO/XEfHc6ExMUKHbHnaOAiXAD6nRuKrc6yuC7J6znsNFVhtUCPG5VWQKUq26OfWygVe1ktAU2TbgnEDADYSuA+ac90/k2im3CyOIuCwYHN4U8qE5cZE55lrfaP17pv/taEPT6PVQEZS9toSAVA5pezTRCOyPnDoISfw+NGHgKrL/ytvSNYbq9Uy4jE1CQ2zejX57VUR+hYKIRiZWzDc4JBE+8P8z4SKL2JlgLoN33gGnf38ztxzY2no9EpYX7exsiqNNJLp2EbBQA0O9AZOlNKhscsV7MMpAH912eF/67F4E/hcZGdQB0wl1mi6thJiVhlg4zc1D6LX7iOsGmnSPKJnUYjn0Ujn0TMWIab0+kZAAAgAElEQVQzt1yBJfFXwC6Gsfvne2BXW7jo7G2EWhjdphiwMOp3Wg4c2xCHImZTLx7QZfCiBB2GzxRXSakS0tIyUIAZyaPV3Ycf3f3PuPLG82A1pmQAjBkMiKwwNHIKio91se+ZMWSjLax51UmAb5bpDzBvYd+7/idGAstwoBvE5o/+NXZQc7l8DSKZQbh1G33JFCqVPIxgAg30Ybbuw2yzg6ZhwUzaCEUBq11DwDEQtJlpBWRQjR8kkTRkvWx1w4jGMyiXimINS8/r0SVJ5OeqQvp4uQM6tcWUJS5fNipA/sB996BSXMCS4SGcdNLJ6B8cwde/cQsef+JJnLB1Gy585cXoHxgSSY5iGbPP1hDv71wmiYmxI/jpj++SCshxx2/C+hNO7mXoWr612AdfL2a/6XqVkruh5xJ4xC1x7lMZ+uKbCpIVRgqVRHwEDARkhLDKzgXIOaXM8z03GClabaQjIbz1husx2p/Fj2+/jQ0cKV93qfMVHfGLy9DFYFiqjpw97rHVeYLy/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+Dv3t+Rqt99aub7xPG+VouZp2qdMjYjVjn69heZ/vIe5urZZUBbS7HkGegQoDFx57vg8rHJNTExim257noS/DX7pdeS0/k//u+bR7hj1aNRBlhYBSRpLA/arC4XvD+6519x58DNe+4XTUmguYm7MwupqAPoOObx6GQX03E0s1Q1xdlh6gSyOMDOxjFdB5AdWUztyNwu1yYH0UrhtU7XbK0rpsdFMawiELDOi575ygZMLoDGPq+TRiWIfTt16C/thq+OpJBDpBabX9+I5/w3VXvRq5FHuFbXTbDYQCQXQ7Xdgdn/QwHVuVIF/sjYEGZYEsa7PcTnC32N8xywglq3jy2Tvwvbs+jw9+6AbEBwLIzxxA37JhMkeA3Ba4jwCtg1VEmnNAYAEIzQGlCXR/sQ/2RAW+ZgQH59voP+dCRNZvQTEQgy+RRbNtoxmLInbCBrTSg7ACAyh2TCzYXTT9FmyzIkN0gn4XJgHdiiJgBxHoUj5CKUlDLDVbvhCC0YSANzP0drOB1asGUa90BORlkX8ZZ+jRcBiJWBjzczO47V9uweiSIUSCATzx+GN4z3vei1bHwcTUrDB1B4eGkc31SU+WC6lYTrqqJOc6llQ/ggEDczPTsDstDAyPoNqh0kKVahWgKiTWpdEXcpojKPM7VODMUruy41WqBK1O8HTTPTD3miQefYbGLGp0gQJzIe55gO53HWQTUZRmp/H6q6/ERWefgc984h+Qi0dlv7oEwCBbgi/OWMhH4oldBwJcw9oAr/XqHIr5aczPTKGYzyNqhgGb5GBqtF1hsNfrC2g1KzJ1bPPxJ6HZVGYgytyDwNz2GOYt8fpmFqrMZ1g1ITCzj20J8ZMZbDKZ6oGx7ucyC5ucnJRSM9+Xi7W4mXn+AkIU8+Z50xCHYKJ77QQT2poSmLXMSVzaPLKYdhAkcW3t+uNE7qUrAmSvi9uZJ33k63kj45rbwH40++j5fB6JZAIDwwOyv+wJj46OyuMHDx0ShUqEpLIADWdotkOuAEcgq7I7b8y+eWwqFeUEJzI125EMlNvOfzPQ0L123f/nNnFfeczzxQV5rUyLM00JNFhB4PHhfQRkTaJjwKGfS0BnQEPQZEWB700PB75HoVBQZi9RYoEr78H7de9/ccDA46CvFZbZJVAy2P5sSjDB48Eb5YDzc3NSOSH5Tdzkmg10rDZy/bnefHRm/PxMlur5WwjfnkmNVg1ogGeGHgnS/lVdrxJ8vPH917u7n38E177hNLTsimTowyuSSI1OwfLlFaCLYog9dA/Qez10DeiKZXes3Xy+FnwGTyaW1+Jwu9Q9MoChLIEMavYvqO0mMYlZATUaEXQ7YbhWBGiOYvbAEE7fci3Wr9qGwmQDmXAG3bpyh3vg7vtx0ivWYsPqYZg+G7WFAmKhiJSg7RYQYr/T5ue8WERXS5mrVlXVOtBuUoEmAtEyJmYfRaG6G+s2phDP2Kg15hCJB+CPRWDN2jCHz0fttnsx9r07kT/wJEY2pBFya5h7rIqtq/1wO34USzaCyRHUzBQOtoEZw8SKU05Fc3QUx990E6b8MRSqJhYaLuxgCMFkALZRRL3BBZHGOgEE7Dj8TliCIXVs2+gaXThGQDlhMco0WNJrYMnwIIKM3EtF1Ut7GQM6J2gFAz6UigXc+u1vCSFu3eqVOHL4EK699lr4g1EYLGv6qdmn9Sg1ytQnqyCbkpr+vpxoVvOzM0glE3J82d8tlmvwhRIyClRY056Ll84GuUj8LkDXzn1yBksFW0s8ecdRTr0imS4aruMBeoBtL8nOdWauyHV+VrOI9FYLQdfBV7/wOVzxygtx3hmnIRUJodOoIUh7QamovVhAZ2ZeB6wKUJvDzPQBjB3ejVJxWgYIZVMp6Y/zmg35g9IXL+bn0W7VkU7HpBLi90dldroMMPEcuwjWZKgT6BLxqJTYhXneqAtJkcGL9IDrdaQzOQF0AoF2QOP3QKBgn5ssad1T5XO0y5gqxfqkhy5GI6J2UOQsAiXBmwxpggxBgd8ly+UySc3LwBldRBIxZLJZAQ2COsd4kpBHwBNrUrK+vZ48e/C6xEwHs2ariY2bN8p+s5qgTV+mZ2ak8pDOZuW8JKBzXdJ2qrp8rBUcDDi1eyTL0jTC4fnI/WFWy765BAKeCx2Pg2TBnTYKxaKAsg54uH8EdKksBIOyvbzxeJGsJ3PhDTV9jhwM/k0bXL4nAZ3/ZkDBm5DZbI9B781G0C52uofO46SDYVGFUa3AioRXntdDZFhtIKDzWCoPfQv5Qh6ZbFpKW9wufgc6COH3vDiA4PZwG3lctMsce+jU17PKoQmFvrf82ZvcJ565F9e84TQ4aKJQ6GJwWQzJkUm4QRIiGAEvAnROBOuV3FU/VKaEHYM38ac3yiqf6CbhCqhHpeQOg/vVhOOy9EGDCUMIdN12GnYjCaeZhFMfQX/0XJy86XI47QCaZVsWG9DPpg2MHdiPRmkG5515MtLRAEpzc0iG4whyNGmdOuGoaLNfbIau+pSc/0RAZK9UfQk+NUodNsoIxStArgOr8jz27N+JdRtG8PSuR4Trs2zFCsQSWcTI9N89g8J3b8fzB3ZhWSqG4VYbRq0GqwlwvgT8jOIdTKb74TthK1IXnoeFkRWYzy5HMzaMjpVArc6xqj7EEjSZqMHplBBwbRjdIOCkJFiyfREhUll+NV+exCJOlWK5nT3zrm0hFg1jsC+FWrUhpaeXM6BHQiE06xXpoc9MjuPg/r1YNrJEeugkHzU7Djp2V7SzDH540cdiccneuBgyMxwa4qCiGTz5+OPSNlq7ZrVY83JUbTCehUtmptc71/1zkUJ5rli//dLWjn1Hn6Fc+zSQ62zcW7oF1LUAS4kQ/Z6DomTnhGbKGaGyYZMVslYDo/05dKplrBtZigBskYPZraYExArQf/vwohdalujaBruG5qHdOHL4FyiWxlGrTqFrVdGfS2L5yAhmp2cRCoQQ8ofhWI5krsyIBgb6kB5egrGDY+I2prMpmpyo6Vs1OZ9NmYlNYpghfXX2mwmS3Nc2gTgQlJGtUi71SFdaB07QIdNaB1U9U6aOYllzNkW5qDwH2MMXUAsyeKC/gzI74fNSCUqHwyKHInOci7+YvMSi2HfwAJYuW9br9ya8+d0sUWczGWUD63nE6yxVl8XHx8exYtVyDA8zsFFT28QPvtNBPl/A4DCdNjne2BAfCmGkeyVv0ZiLWY2qzHDfpfqwSOvOqsPM9IxUbUgmk4ydbmnNppD1WPpPe/7u/FyZDOcNSdEW1NIm4DVEkx3TxPT0dE86JxK+fF4UFsJK92Ru3A5NjONxEy6Kl6VL0GzRT18RDrWkjr/lODFLJ3/ACyJ0b3ywf0DOHSoHGDjw85ihd10H9aZiqQtHYZEmnu/F9U+z7Pm47tfz9clYTGa7E9D1ueN7+wff7j7y+E9w5fXspVlCiusfjQigGxFqw5XXbS9DF0AnKY499GMb0Nk78xnqYBLMIeV27i/rhyQB8oCXRWsYAMltGTiNQVjVPnSqOTi1YVyy/V0IGf2YmShidCiDUsFFPORD0AfMjU/h8Z0P4OrLLsZwJomFmVmkw0mEzBisKhmeAWFpvmhAZwbjULNIQlxAWPPSRydf0QVa9ES252BG6+i4c/j6LZ/Gda+/DF/7JgfQHMbffvwvUTFmEK5UkIyvATph1P7pn7Hn/odwUjKL1uQUQnHFxEcRQCqK7qbjYbz5Jjw7N40fjM9jTyOM1SdeiE0bz0Y4mEGr0YZrNxD0VxFAC0HRP5M9m4KNOFpGEB0/0DZJLrSQNA1U8nkM9PdJFslFntKeVcsHUa91VPntZZyhU2eaSkRFsjY80CdeA41qGSNLhrFn7/PSrggt8tjW2TV7LzprZI9y1zPPYO9zz4nUZdWqVVizZjVGlq1AvtyAj3ItbzH7VUKc6sP/tpu2QV1s7XMU0HXl6dfU9N5bMiD1k80uYK7K7eSNCpjzNxxsGBmR6zEqTSWWyFsIe4DYbVswgl4A/iISCgH08izGnngIR478AsmkD7kMJ6gV0awVpU+fTedgtWmraiAYIKGJLQIvCCcLWUandmTbo9GIckpsMcMtCoAT/Fl25f3sNZMTwSxYsm0As/m8MMEJsD1ZFIHXswdlD10PLtGgonfVDJioVurKo9zroQroe7JBpQMPqiy3VhOgVyM/aZxlSWY6OTONtcetEyCslMqyHQRVfj6rA7yPwYG2W2UPWxt97dmzB4lkDOvXHyetAQI835sW0VNT01i6fDkmJqcEJzhYhg5uPJ+YNYthDVntAWaXqsLC8roMNfGMWUTCFTCFHa5L9XpIDPdNjyNdXBbXagDdHuD7MRDQRi8TExM9Y5pkOiVBAfXm3H+W2nn+6xntfC8e18WyNW6ntnXlY9pEh/fxtJahVKGwXHuajU9QXja6VNoi5WJJHSNWP4Im9uzlQLGafCaPiSbx8W/92fqa5PsxAGE2z2O4ZHBQAJ2VzZ6W/43vfZO7a89DuPqGU9G2q1godrF0TQaJJRNou7PwB3QPnSV3los8QBfZ2rFdcleSOxpFGALkHLWg98n1M7Kswx9oo9NoIxkahlXNwK2vQn48Dqc+iuuu+gDqJfbUqWWnW5MhfUS/t1AFXAcP3Xs3jl+zGptWr0arVEMulkU1X0U6npShTkwuXiwpThj3blv5ALhh0GhG1kXdrzQgI2BrzQIcXxmhqAOrW8LM/BHkF2bQ8I1j28UZRH0VGIdqCERHgPgw5j/+Bfie2o9Is4G6r4psKoJA14+ZShVDt3weBx+4G6uuvAI/OzSDx2fbuO/xMWx9xcU46/RXi16/Vm6g0yygPxMXprJN+oU/g2qrCztkom26WOjkMTSYRbdYha9DQokhnsQONZ52B5lkAsP9cczMVzGfLyAYoWFKFNUapXJKDsOpbXzdsewUx0WLF+fk1DRK5QpGly2TxV4u2kRcjCMcq4W+XAa/eOYpbD5+vRDcnt+7B6l0Bu2ugWgiKdmgLPgBP57fu1d8oLnQEsC5iH32M5/GVVdeJX1ZPu+SSy5GOJZAy6YzlpLGiIf0IqmM7g0y++Ciye3Sjys9tCFSTAmIPZDWHgHSpmMgxgzcy/Z7VQACjthx+mBSWUJzEqsjwB6NhJBJJZBLxECqmHKMYPndkRK85OPM6KTXz+iVIeNvL7m/YEDidID6Ah697esIR2xEwhZiEWakZUSCnJldR9iMoFlnZsv+L8lYZDanhNDE0aVt15ahJ1xsmZkr2Z/yCmfJPR5ThDfp5bZbqFYrnvZalXppskS9Nhd5ghCPlbYIlRJ4LKZ05BHFhOYPzxfu19zcvLAM+RqdYQoHggGHmL6r3jqBnD1dZdIVRF8uJ8EDM+a5gtKVSxm4Q96Kklkx45fPDYUFZAmqBDhujxC8Gg0BwNm5aWzYsF7egyVqlt7pRseSe4fSNFqv0h+ebSBv3jl7yFJyZv85YEjVgqDLc7ZaUYY23F6edwRC0ZVT38255exNV6o9RrqQ5rzpZrpMz21URmKKFc5jxW2lYoDP4ecSQPXYVwYg+tjrfrvmkkjFod2W1+rev9bx8zNY3ud78jFpT5Ax31BtDW6btqCVsaeWJb10fn8SDLRbeOrpJxFPxgXMdc9et156wbkXwWlzGj7Ofcwkk7A4eMdrr0nZ/Y3vfbO767mHcPWNiwE9/SuA7nqkOBFVK/Bihn6Mk+I85pvyVu+V7QjybUAAvYkObWETAyhO+5AyN2JqXwKmtQGXnf+fUJhRxI3FNyEHicFGFwG3i/27n0OrVMEl556PVrGGgXgajWIbET/JEzTm+P0BvcdCFgkdDSy4oga9H69X6S2yqrrC674Fl0Q0NNDuVFCuFVDo/AK+kT1YtzaGUN5G2J8TC98H3/0/sMGJw99qo500sP/wPIbI8F2Zw/D/+SCK1Wk0hrKoJrOohvsxVTTx5S/fjZElW3Hta98JnmONelkmETHaNo2wWExWGkA4DTQNFwutSYRMA3FWRVqU/VBHS6csSwA9EY0gl6WPsYXpmVkxPwlHYmjwzckUFYvKlrzuWAZ0LoRkCD/08A7JYs7Zvl0yaCm1OTZiomF10ahXMTo8iLmZKRnBuWb1KrTaFuqWK8Ccn5+TufOVcgn/+yMfxuzMNP7hHz6Ggb5+7NnzHMbGxmSxSSSSOPnkk1WJnf23cBwdWwGsBnStx5W+q1fG599cUKRfK65mpnKw8mQ1GtSPetp5owU1291zN5PFzzP8IEGvXa+KnJNAzlZLPBpBmGMwVXgt2nACugJ1/j5qXKMqhGrU6G+7vTCgt2V06ZPf+YqQNA1fHeEgbazryKZjlLig1SC5jFG3iYAZgRkMC9GLGmZOGnMCakgJTT+4oDO+Eaa5N3GL3592EiNPRGx6vdnalarSUfNFGpS5vaLR7jAgUJ7fugQsWaxFVrwqz3PIFJ3WGMHz+2HAJQNUvKyS+nSRt/F7a3d6AYHuodMffp4z0v1+LF+2rNefZXDBnjz3h/vBaWiakKZlcIqh38Evnn1GHD157jCjZ6meAEnr51Ak4lnMuz1A11IvqQhUKxIYsXLB4IOgyxuBjZks74uTWOfJ8vgYt4fBru6PL+QLPSkZ79OzxzUngCNiCfi8xjSQsuIh7HFLMfvpMLe4Py3mMB55j0AuSoFkstfC0IDO1zCI4WcJI94zzWGfnP103nTJnpUF7g/L8fo+hzr4uRkk08reXFcc9FQ7ftdalaAJq/zsnjNdOIwaR4d6gC4mPEcB/TS07YqXoS8GdDWjV0ru4pS0GNB5Mh67LHc2msloV3kAK0OUsTBoacNHDbXIWVwYdhxR3wqMPedDe2ElLjrjPVg1fBImDluIJkjw4nE5OlZVPM14kZHTU2/hZz/8Ka655AqkgjEkjAC6Db4nEAr7ZAjQC2XoixekxSxkBeokTnS8rqQpBjgc+qI99PgHXRaFO0RGedsRr4FgmCWwGqabz+DBya9i06YkTh5YBoRzwEPPovq5W2BNLAjhKrJxNQqNBqKOgQOlKUTOXosN//UmlCpHMOO00AnEkR58Bb7/4/04PBXA0nXnILvkOPSPpMBKZCLGaXBAMgqMj7WR6QtJb9/xz0tWFgsMwWqKB58AOp3QCOgkxTG7yWTimJicR5tuWmFehLb048wgKyrKgORYBnRe3FwQ9u0/IIve+o0bZa4Ah9RIt9l1sZCf9XgFWeTnZtCfTWNqcgK5/kE4RhiFUlllXpk0Dh86iIcfuB+xWBQXXnC+BAXs4XIRm5/Po6+fi28IyVQKeS6aAVr2KkDRk7C4YOjsQDuTaTIQn8NFmecfF1fNglaArhQJR78P5evN75XPYzWFC5v0dx2lM4+FAohHQ0gl40iSIexdjWKqgw5MUBWhhaQ6WFbkOwXoShL14gC9BVhl7Lrt6zB8TXSdCnzdKrp2Hf3ZpPBmqDGnx4PhDyMQjMDgEA1qo1tN1NsNGCE/zFBAObGxfy0zI9qo11RWyUVes6L5Nxd1baBC8AtFKO1Sgz10oM6gRy/cWrakWdyapMXvq9mk/lvZompSGZ9PljWzQYIVzy/JGNnzpayNcqqykoOmMmmUymUhUC4ZGu71nwmi0id2urIvetoXQYoDRPTR5uceOLBPqkI8L9jvF2AjMY/l/YzyQyC485qlbSoDQc0F4AQzAjq94AmCBGoS10i+IwAzm52ZnlZyOfG3pyTQkgBFk9JEP07HPA88ua3cBrbqWL7mNvEcJjAyUOGNx12yYR/kcwjouh/Ox7T+XAcNvD7Fuc2boMbP5rZqwxr+zePF48bMn3I/+a499r1wILrq+PO76SlJAnTWbCDbl5X7WN3gtor5TzAo2yy9eY8PoSsEfD/J/BmECwFP7b/wEH4d0J2jJXfMwO+PebrRpiKKLQb0Y1yHTlta1TNnYCIej/AJyY86aZK5DPjdMNBOw60P4uAuB1vXvRZnnngDJva5yKRMsV4Vy1hhbmsbV7XgGF06SSVx2ze+g02r1uP8U7egVXAR6voQ9PwrfpcOnXpVWSylgnb0olcnBYtGKpjgYBqfuNTQZIYEE/UanoPeoCSqb4QwRyxkIFF0jqCW3osHHrwF0VIB17zuelT/5uOwD0+i3bUxdM1VwAXnofvTn2Hvw08iX84jsDqF0z/yZygdeRx782PY+eSTWLb2VIRS2/C9e/YhPLgFZ158LSbyRTh+EwuFEpyOixOP34ZOs4lUykSlPoFkWuk+240YOi0udF1ZGGi3SUDnYk8gWL60H9NzVVRJ5gkERbfP8ZJkz7IvyTLnsQzoXDy4CLDqIO5uXl9OdKqcRd9uIxahdWcQU+NHkIhFxML1a1/9Ck7cdgrOOv8S5IsVYVPTBzw/M42hwX4p0RPceWxIbiJRiWS5TDaD/QeOqCybWt6eP746v7S5iQZ43UfskW68bFJAh25Vpq7UeXPCPZtXTX/jd0lznIDBHrg35IQlaMMH0/BhZCin+uXMwmTsksrKuc6wpaQc1lXILee1lsVpNr04zL1IQKdMrTWPXXd8C+FQF65dg90uoVErIpOISVCezbA87KJjq4qGQYaon1vGDN2GP0hbUxUQSbnd9hzHqB8V615lWkLAI+hTh6wBvVavSsmZu8Djq3kMOnjSGToBQzvEaUKWeI5zbgK/P34uM0rPs1wMUFptAQOeWwTlxQCtJV2cUFZvqkEiBBGCKh9jwMbKmmizwxH5nvl6qRTIHPaA/FtIdi064ilGuSa28X0J6FEauwhj3RVrYtNr6XB7JZuOhHFkYkwCTqk+tDtiIcvHD+zf33OGY1VABy0MDIU81+GIbs94itMcvYxaa9y5T3wOA1k9CEX4BJ4JjBjIxGOqYuKNheXzCeh6hCmfw0CCr9GBgg4k9ERDVhU08JKQyIoKj5n4gThq9Kl411NGStkhuU2eiU0oHALPAWbounWgKxTcRz1PXjPe+dkEdz38hfM74hHKrdXgmF8BdJbcfyVD7wE6S+66h656zj4p8aoB856Z+2+Nkv9kH3BZyNOe8qw8qKlmSlPLwTMR+DpJBOxBPPvzAk7eeCXOOOF1yI/5ETGyKhchhhpNGdTCH/FllwfYTzfQF4/hobt/jsLYNN7/ltcgf7iNhBlENOiD07LFleqFSHG/LUPnMWWEy+hWtTH5hTI753/8XtSgFw5E6rSUPl2GBFEnK66QNvyRNmZrzyOR6eDAczuw9fzTsOPtb8ZgLohVf/F2oC8oc9CjS1YCz07gkW99F7PTY7jiz98LDEfx2H0/wK13/QhnXvRKlNqDuPnLd2F087lYd/JZuPfRR7Bu02YUihUEjCiueNV1WLlsrfhdT04fgGHWZeSh04mJBzwzMon0aZ9JQxFmcHCxfDmZshbKtTosmw46fgF0ZmVkFDPLP5YBnQuRLFAW5yT4EOSACQ9YeTwqpRLWrFomVq92u4lGrYLPf+YfUcjPY8WqtbjxLe9BKtuPVoPEp4q0KnwuZUsNkCHfl8vi2WefFY1wo9mWQTkM5r78la9g9bp1OOvc7V6vW2WF/OzFPVkuVoo5rwZVaL0yF85EPIFOi71v7xvg+e9VqvT88DBHEFttWNTCU0rk90vvry+TQToS9MrqfD3BiceAqg2W1tVZrKBajTQ9OqRHT96jqOKFJZ8vWHKnvrQzi113fhPhED3Zq7CaJdTLC0jFE1IbGB4eRbNJA5MObPakwwEEo0H5bQQM0ftL25qMck7x8qxTyUDXpW8u4Mw2pazLzMqzeaXsyhZDG3UOaEDXzOj/j7rvgJKrurLd9Srnqu7qqJZaOSCBEAIkQICEydkEm2RMNBiwDQ7zvyc4jWf+n7H/dxgHPGZwAkwwJuecFEAJCQFKSGqpc6yc3/trn3tvq8EePJYX32uK1XSru8KL95yzz977MMAQxmZQ4sNYf/IzJgZ00z8XBjbnfOthJjw27M1SvpbVtqz8uxCyvGoCJZEGBg5Cx2IiZDvyGm6zqYTFm1xX10YLzX1VTPqakLIISUu16/djUkfH+LRFytW4LrFNQYif+2Y0+xwkNDw2glhMtRUYTMlmZwKzY8cO6fWz0mYSwYOspHr7bWmZaEilaimGumH18zncDgZJoxAwkljTvkkAACAASURBVD9T8QonJBiQAMxEw7SXTLVttP8sOnjN8+/G0IXvy201rzHxzTjxUbbGY8/tGSerOZCAzuNmoHUG9GwuI9eRcagzLZeJzHb+zigMeK742dwvVujJWPx941tdihS3EuddcqQmxZkKfS/K7wvoNFiZ2EPXAf2/cQ9TSWgYUNUUJUp6+LBoHGOHxAnOV2/DO+uH0RxZiNOO/zQi7qkY6wPCXr+wyoWHZtXVFxc0S83+Zk3BCj/i82Fo7whefeo5XH3RhbCzJSQDfgR8LlSyJHhxQtCB6dCVaM0spqqiMf0UlXS54Q96UMqqvIuOhHwU8uxD1xEK+4CUB+9uWIu55xyOfS/8HoHNryN10QmAvQ070ttQDgKt8QY0+pqBdA31zTuwt7sPU1ccCyT8ePmp+xFMNmHDuyNYtbkL3qbJmHbIIWif1YGmSW0oVm28+uomeN1t6OxciEi8FQ1NTSg7BTlO6lhzWpQo3qRCl4E/hJEcWxYaZtDZQgmZLO1k6a/vCIRHxy1Ct/+dA7pxjRJHLerJtYuWBHo4GOzvx6svv4DDFi3EnJnT0d+7D088+ohoyyd3zkDHjAXw+sNi66okXza8bhdqZc5LVgQssbtsTAn8OZrJyvF75dXXJLifeMop0sM1i6GQe/Riz0WD28cFxGhk6eZlTD1KhZI4HyqQXZu3ywQ8wtTqi9vB9knY50HI50WYyQHNcrjgSohmAGcw3/8a9Vozlsf8pLWYuoY3raU/xaH40IDu5IB6LzY9dAfcrioqxQxqxSzKhTyako1q0FEgKuY9bPmQi+INeeXLE7DkguUQI5JhDYzKhdz8J71tqarqgkZxoWdgNZUbTaHcbkrLquOwqmE0G5iVFSuPP19jNOgGPaExDSVzDEhyzoykiveGnsjF/ec2cCb68NCQnGfK2CQ5oAEOCW+aNc3zTYSB95zhS1AexpnczU1qzCqfy+1h6UC2fk0PDyLR7c0335Rro41jqfMFFMtlue7Y4vF4faJDZ0Ayk9U41GU0MyY2uNwnEsxMBcvKl57rJOOxHUA4m7wSaVNwclskKvtIWJ0WtcaRzZiwcP+M/SulakxQuE+8fk3fm4WUkOFYVGmrVsNMN/cBv4uxjR7hLYmA3y+fy5/5nedWWh3a3IUJiJImKs6DJMlMSbXPvhkAY7EFBRvF8n4vdh4H7gPPmzGVMWoF/o77YfrqTI6bGhoFITHImutTN17ubH5HB/R6FiMjZLmzh/5HArq4xakJP0q2pvSU/10fyhTDVNWszNV0OKseFomaVW1GbiCC4b1enH3iNUgEpiM/bKE5EcfIABAKck4uA7qytLQtB3WLi5MoaqVCF2i9Arz+wquY1daGQ2ZMQ9xviS81bx6LY0U/REcrWbPuj4z3SUSzqefIaStNUXtJT50XEM8R+6+8mf1iPCOjbgW758hYwme0d/ShmHbgm+LBtmgVDZESoutX4etf+CQ+fvMpOPqSZagNboXbIvHOAxQ9QGquEOeQmoqhLW+hr287/uOXv8BIDog3t6Nk1bFk+RE47uTDUbKLaGnrxMNPrMEbG0YB7zRkqg048exLEGxMSSvARYMQCQDcAR5MNQmMpELpIbtcmNTRilIV6O0bhEtPbmKVTsctlcD8970GzcJN1j55Adl8Xm5aqbrIeygUcNu//xTnnH0m5s2eiVxmVKpwSvymTJ2J4ZyNsWwJiZhSFIyNDCCViMl87mefekqMTJYsWYpJkycrVny1jp6+Psw7aDZ6+kekf8repmrrKFcsHnMuGlxAWcHwZ1Zf/DftM0k04iLT292LeJROWLpvLj10XoPKPpXn0a6UkYiEkEpE0RAIwRhG2+LSVpWBMTSR2Z/MqURm4kNaYuL3rpAnUXPoh5qv8J+f/w8P6JxxsA+bHrkDXje3tUgnHtRKJTQmGuB2MVnxolK1USavgCZJQbd8ubxqfKvPTYQJ4wNSRBlA+L2uJtdJletyK2Y6XKKrJvdAoNkwiYAMxIroZL4ETtYwOZEV/pt/43UhrZiIskSlxrtcpvRWeQbIWdDQM4OKsU0Vsh4ZQZrUaNAAvobvzfNKBEaCYbkiFbq5LhnQWTWzbWOCLoMYoe9EPC4Bnez9qVOnYuPGjZIoEHlLpzPisRGNxUUVQCY/ZWuGcCbHplaFy8MBJBXZJ+4zYX9+DveXem0OZ2FAZ/JgZrYL+c+n0A6iFyag8z15rfIzuI+8lhm8ee3yuJj2liHvWR5FJJT1esKc+YlrriEn8nmGMc9EgciBVMlspZC4SjteTVhj64PrL4+h6NJpSkOnvA+QE7n/bNeY8bOGlDreY9eT8QynxRAT5Tjxvek94PNLQDfny/Wpmy52Nr+9EudfcjRKNRq/A1NmNiDa3oUyelXA4YQxd14qdJk/zT4tpVo0mJGb96+0oDIznsBOZ8Y7Pi51fJt0D3p80ZGlS1UUQuTh3wlXVxXUbnth1aJwV1thlTvwxouDuOriryHqnoFi2ieMbapdqEYplRw5IWawhArqatCLggcBqw5QFr7nnV3o3bkDnzzjJMS9QH54DH72gxhwZYF6f5Vu/kW7RNUmVEFc+m28eVlVKU6QGhAru6N66hzvKhWew5u4hlAwCrfLI+QYbm0gHJBmZr1YA8p+uKcAhRnA9m1pzMmn8avv/z3W7ngC3/3BFxFvtYFCNziEOpcrI5KcBtRjQHgSaqUKPE4G9953F+YuWIyu3h6sWr8Sbh89tgv4xMUXoql5Moq1OPrHktg5GMC/37cSC447C76WKWhraUVn2IsQDxJHqlY5erAis65ljIsDgYnnHDQTJQfYs28ILosEKx9qRTVWlPtxoLK/8ahwgJevkmZJmvWf3gN/iL28/8PY1xZfabgEiSCByBCc+FrOzebpr5SLmNY5Gf29PUKMJpJRcyzkKhYSyZQ8j22KpsaE9No3rHsD+WxGVQV1Gxd84hMYGcsgnmzA8Gga8YZG7cKnrmGV6ylbTi4Og0ODotGlm1lnZyfyhRzWb9gg9p1Lj1qC2XPmwK6xSawGDpmK3CVdeVqlqsp7cnur2P/6OWFMD7/l1S6SNe6znGdaLOsqXa5xqWfkmCi8i9vH5E3/Xnu/Cw72JxDCDw/oHA/djY2P3olo0AM/bYqdOiqFPKIhjq904PWFUK7UUWBQtQi5u+ENuuH2EpGw0JBoRT5XEjczLv5KvkT5q7okRkdGZGxpMtkgAX7P7t1CSlOVYgwBP52+lLGJMNKpD89mx4MXA6VcXbaSbHFxJ9GLAVjsQUmAq9MdUE1XM4GMaIBU5rmcBBMGRAYMBm9O+jLach5Dfh4TDCW9U6Qs0w/n8+g8yOKDn20kYtxesWouFUVZcfDBBwtMzsBMUhzfMxyJSpJAIia3l4gAry0GRK5PUq3XlGMegzcrXOlfa7tZgfG7u9WwlGpNqnUGewZQHu/enh5ZQwzRziQ9Bpo3SAbfk4FdTKocR5Irbp8Q3dh/nsBNmlg8Gc6S4RzweBuGOe8Nw37n9giHQLdFmGAYZMyQ8XgOhJdAlY6u3Om0V61VpJfP1/NhEgBD5ON7G1TjgxwLcmbYvuI5Gg/oV3zhXGfL1jdw/kXHi9H90KAHHTMakJzcjaq7RwKeY1Vgu3MiXZN+LzXb9ajyNZdBG38dpziH07uovyagIe0A2jwY5zrjL68WBsn7ZQFmZs2qXCcmTgQ2mdPVUTQ3xFBM52EXw0h45mLtS8M4c/mX4XfmIeSeJf1oerjwXq3KIkQvZhId9stmTHA3y7aQ0yq0i67hhUcfw5nHHY/2eBwRDitgUKJl20TZjZkjrUME/1zlwmmpQSz+mBflYgUb3tyI9W9uRKZUxKmnn4qFC+fgN7+5G0cffRSmTu3E4EA/GhoaMTw8IjrkjvYO5Vc8pRHvvbMHGzasx1mnn46BvV1Yv3kTDjrmGFkoyv2DaEr6sHn7KwjGshhJb8Yhi9qQKexFKGIhRuZqtoj+/jFMmdQGCzTmqcNxuTGUyeKd7dvxzjvvID86Cp8VwLFHn4QFi5Zj95ALq7aPYnV3Ce/mgFrzZNhVC6fNOxSHz5uLiqeCkXQ/4mE/LDb903m0NDQjV6rBG0sg0hzFvjEuWhYy/UOYFIyLrKjgqspCe6APpWc+sAevpxqnwH1IlchFj/AhFxGSeOjENTKi/k2WcsgfkGqG7F6RrhQ4lcuRasCj5V3sUdKOk7atZIoLk9jjxvDIKPyRqBryUyGzOoNUQwIb16/D448+LI5w1J0fd/xyLFp8hJC6xO7V40UgGFEcjGoZfh+JIA6CATpnDUtwWPPG67J4VmoVROJRqSLSuQwSjUnMPWguGjiTvVBB2JcU6gnnf9NwIGA5iAW9aIgEEQv6EKBxiDSGVMWu0h+VAHlgIWhTAsukjOsMk1Q+m2mBgxq3r15HyBPEaytfxcsvvIgv3/JFRCnPGxmVa/FD+HB/+qQ6eaDehzefvh/V/Ki4OXrrJfh4r9Vr8PmDcHuDqDouVGygots7Hq8LIfb/uQhb1Oar4ze+qHJP66o650AUOqIx6AhxjsxxXSnzM9KZYSF/ylAPqbZqEmxYTfIxZfJkOff8vSF8CUGNwYMabPo26LSSlbgENx3M+XpqtglXk6hFnTdfy+qS8Du154lETCxmTQ+afW6BfYtqelq5THRA6azZEqJ2mtvHgE+ZJIf9NCYbJMiKqUowCM4LZxCVIVDlsvxOCKzauc6cGFbwlF7SsU2IduTGaH4AAyDPvcjKfD5JXoge0BiHx4b3FHvnIXITJhD1+DeeBwO5mzYFP5PbYSp1/j0aj8k5ZZJqVAWSJBrEQxPTeBz4dxnXqo1lxELXcSRRMGY2PCdGu89zzvfhfSzJspatcb8MAsHjxHuXcxgMOsb3YuJh9sGYCRmUxlgEcz/Jscmlx8Ra2KAErituPsvZ8u46nH/RCuRLZQwNeDB5RiOSk/eh4u6WvpHMCXdnJbBLYCTzux7XMC7hDTWP9//3gwGdw1SUwQQHHzCoU8alR7rKWq3naOvpaRLIJaCT3OeGXfWjVqphUmsSI30DiHoplI5j67osjll4GTobT4SrOg1uR0keKEmldrzmKsFGGV4PPazYr2ZFbvp9eqoUbzo/UMhWEXK7sXn160i6vTjjuMVId+cRD4bViTYdQxPM9XepTYQarN6vWKWOvI6BoX7c/qtfYMPmjVh05GJwhOCFF16IJ554AkuWLMHHPvYxNLZEsXuHgppeeuklHH744UKMEuODUglf+9rXcNIJy9G9exsmtbbjpJPOQpga+VIF+VIGjS0BPPDw7dj41tP4269dC7iHkMvvQ7EwiDnz6SpXQf++99CS9KGUG+PdgkAyhbGxDDZt3IJ92/fCVfFgz7ZeHHnUyTjh41fitW39+F+/fQzBuYej46jl2EjzmuEyPn7yqWia3IBMdhCxkAcRtwuufAlhXwhj2TKCDSkglqAZHrJjZTiFMgJFjiL0Ie+qoXaAAX0idnMg1y6bAnWS+P6gQt9ft1OlwEWKNxyrNQZ06m4NxGhXaSwTl8Vwy5YtcjMvmD9fFndOnWKVRR2uel0RK197TRY5asnZg3R5PTJbm8GSxLOGZBw9e/di3drXMXlyhyzK4UgMoUgUbk4mc3vhuDyo1NRiScibJDReu6yiWI2x5/nAAw9g5apVSDQkUOYAieYUDl28CLPnzYE/FBB1B1EfmzMJ3F4J3CGPCxGPhajfjajPjTAhaumHM+Twyxm3OuYRcjsWIq6gDDejCUmZJCKiVl7xF5THCKeO9fbin7/1LWRHRvHgffciFg6hpi1MXcL0PDAOChzqn4ex9eXHUMuPoCHEmQMFmbsg7HxaeHoDKFTZQyeTXA1WoY7cK6AaSR8+8dLnfawqXBV4ubBz8WYSZ8hRptImVKykR7RsJamuPv4a/o3XAL+YELS2tEpAZpA2hC6RLzmOBCL4PCqh1PalooXmGs1jyYpaJ4jsmxs7WLq9MYjzmmJAr1TLklCIXIu2sLzWeG0IGU2ZA0nCpe1M85oBL4TEOs2A9tuj8hqisQ6PBY2H6GtPrguvUXMcZB0lE79akxYQ9erC4OYxqSnSINE5gwgw+HLbZWa7nvwmbSmXBS8hS1t54wuRT/skiLVtMChWr2wh8JzIiNMJU9V43IgQTJQNmmBuEBOTpMkEOyKH2u6V+8D3NRIybqsx42E7gMkV30sY7jJToSpqA37ng9vDz/AF/Eo6WK+PmwcZsxqiJkaqxs/nQwbY2Lbsi3j2F2gWpPgCQpy74gvnO1veXYvzL1quK3Q3Js9IIjGlG1VrnyZ9sUI3AZ0RngE9NiGgq438//0gVM1BKmrGNklhZKkbcpsOrrr3pseYvK9nzpUkl8+gKdmEah4IohGuQhy7t+TREjkUJxz1KfhqnbArDTLzu1pXwZywOtw0auFJJNSyP6BzYZRRkRqODYSA9EgZcZ647j6sff5FfPEzF6Fn2zDaU42o0VB7fEKVkeUo4YA0EChJcTmo1NUwk3A0BCvuws9+8DNkCzlcduXluO6Gz+ILX/gCHn74YblReXI/8YlPyILNC3rp0qW4//77cf3118sFOH36ZDz99Av43b33ipHL1/7+a9jd1YVnn3sWl3zqEtz+q3/H0cccjre3rcXd9/4c1332IrR1BPHz236AffuAefOAb3/7M5g9oxX5vh0Ix4MsF1CkoYLFYQ4Otm3eho1rNmHBzIXY8vY+RJpmYc7Rp2F1dw7dThjBGQvw4JOvYEbHHBy/9Fi0NSdQLaQRC6ggUMrnBKrMFwlJJeC4fGhvj6GvtygMaC7u1LAWHH7mgV95BziKXmXd4y2bDwYUE47UTGRWFQzKnC1NiQ5vXt6EqlfHOdoBjAyP4NFHHhGo9fTTT8fcOXNkYhYXNxKpeGPv3rUbd95xh9z41113Hdo7JmEsm5btYLbOIBQJkjNREzJdPB5TAy6KTD5d8PgCqDm0KqVHsOr9tbeGsWnDu8IoDvqD8Li9KOQVKYc2p1xcOGyDOH/ntKlSrTOBLFVKIqFzVcuI+n2Ih4OIh/wI+9wgZubTRjByT5LTQUc4svcFI1MUOCJ8Ppv9RUJfMoqF+BryNB0pFKTnyv3v2rULN990I5riCTzx0EOIBgNwyhW4hIQh0ezALgAd0Lc8/xBQzqAx7IW3XpSAXq2UJFAzoOcrNZSq5BrQKc4vAR12VaBu8vFJLhTCUkH1iLmQk9EsVWdZGcQwWAlzWUvLBM61KWvySdDjwxDbGMx5HdAtjfdAe1ubaJuNPEoga47YpIlLLCJ9B5EhMkhonbP0c8Xj3cLI8LD0wQ1Ri8d0aHBIy+loZFMVdE768KxOyeguFGSsazymOBKc4Ejpo/T5bVv184tFBLzKdIYmT3wwUaU3O5NWBY8HVMIpxEvOnWdbQA1LYfVPtIiEORPQiWxIomArDgIDF19DbbokNWUWbqo/ThieTmnGqpb3Gh/GWY/H0/jL8z1MD9wYzAhPgeRb7SNvgvnECp0/m8EpPO78MpU67W6NBI3bKsk3Wy4TEBKjHGEgJ3eCXu58MOEQO123mvbG48H7kcfXjE5lwsDt5potrRO3W84TfycT4YpFcY1kkmkQINcVn7vIeXvrGzjvYkLueQwNutAxMzGhQnfBZmUukDsvPAuOHQBsBblbYIX+1wnoSrGqCT2aWbu/n6+lLdKfVupWWWZFWqNgd1b1DrLgElQaC6ElcjC63rZRGWnEuSddjwAmwV0ntEvzBz3Pmf1ey4ZLHKLIcuXlrixfFalOLS7ST6cHvI/8tzoCLhfCLgv33v5LXHXhJxG0XYj5A9KbEghS62qVznZ/S5bZcIhBnGwiogOE7OoVXHzpRQKBhqJhLDzsUHz+85/HZz/7WVx66aV47733JLCz/7Z9+3b8263fx8KDDsM999wjFzsrdcLwF33yElxwwUW47FOfwqbN6/DAw/fhq//wFXzpKzfjhpuuRy4/ht6+PVi7/hVccOEp+Mrf3IJDFkbxzLNZ3P6r07DimAXwFfvhbYxIpj4wOAR3MITGhmYM7O3HxjVvYmDPEKZ2zsfrG3ajEmzFVV/9F2zszuCHv30Qx5x1EZKdCxCLNsJXLsFdKiDsI3mkgEK1iECY3vouWHUX/I4XU9oaOKYa+VIBI7k0fJEQSpTOHOB6ro6zAoAP9GHe4w9erzMF6bNFSYhS+lNWQiQBGUINmb/cAkJpe7u6ZAHrnNIpmmUhw1DDqxmvXKDXr18vCzURFy68hKUZWAjbGv0+XddYT4kRiLbfZL/X4w9IUkqYk/a5lA31dO/FjOlTkc/kkB5N47d33oWrr7oaHssDt8uN5597XljLTB5YuXEBEhKdxeu9jMaIC1G/S4h6IbdXk96YVFdhsT9ZJwGT9516jdwXuuNOLzjLofRCSTcr5ExUahihxCo9poxGUo2wqxXcfOMNmNLaijtvvx3FdBpxape5HX9Ch/6h55UBvdSDdc89CKuaQ3MsAJ9del9A52jZYs1G1XZJQJeJakRGHBoccTCOI1JDLuJGP87jznNnDEVYTStOi3J04+KrIFmOVWWg11O6dCVqAgiTACZ1JKSxLyssdF0l8jO4NpgK3SA5htTIgM+vSDiCfXv3CitcjIP0WFIGNxLeiOgMc+pXMilojgz8KZWEnJlKNQnnlIldiZpuzdAnTCxSyzJ16iHZH7VtqsrkvtP2lpC70IONRp+EV32ziZsep4tRs605QQbBMAGdx8wcC6IJhNaZ3BpNvljAMqhrVz1T+ZpjIIz+eFyKGsPk5z6aXjsTzCpRErYTNIfBENLMdSNDbbQO3+jSGXCNLS+Dsiwj2mpXuAeKZaeTFy1f4xREbmepLOeQx4mvJSmViSvXCaNwMAkL12oDtUsLzuNRlrW2PR7QmxsbdE6rxh+7rrzpU86Wra/j/IuPRb5M32wHHTPiSEzZqyF3twRyx8qrgC4YPHvorNDZu/7rQe4q7u0nRakJzMKUUts54buh1ui6V5XArhLC0Qr27hrC5IZl6Hrbi/LQNJx01FVoDMyFz+VXPuQsAkhVp70bSVgCs3IxoYRKfSZNZMzoSKmsdWyv1mn350KtUEZL1I/nHn4aUxpSOGHJYShnlJbQvE6O5wcCOhFJZiKVcg2FckGCeqIphm998x8RT8ZwxllnSqXa2tmC88+8AJdffrn0m8jsZF+WAxPOO+88fOlLX5IqnZpPwqq33nor0pkCevrGcNGlF6OreyseePi3uPW2H+Cqay7HQfMXiAaWZJ4f/tv/xc9+9j18+W+uxkmnHILv/fBpfPufD8WFZy9DY8KCPdqHPE0U4gkRuxcKJQnC0UAct//wNngRxeIjTsSDT65B06wjcNzZl+HXDz8Lz5T5CB5yDGLNnUjx+GVz8NSr8Abc4Eh52+NCwOtDaSSNZncIcV8Q8XhATGuynjrKJPZJW/ZAQ7K++Q7w9cbm9/1V/vu3RVUk6mYzlp1cIFjBkDzEwMqbtYmZt620tuwZcgFiBcLqgyQlLn5MBriwm6qlxmySFZlMKeMFxxGdOakgGWC58KhefVFsZVlx+oNqRjUhbv4+nojLnG6nVsfKV17Fjq3bcewxyzB7xizk0ln5/MkdkxGJBDCazstrItEY/AGfTCWb0uyB32IQZK+ct0dd2PZqBKqyMZXAa3GCodDhxgO6I9RHH3JVYCSdwVguJwOFBJxXjqiieqBTxPVXXYGpba14+J574eI1wv4+K1iZuHaA558BvTaATc8/JAG9KeqXCt3tkLldFEVF1bFQY9/LrZBAQdlpksMCgr3mElnZCk4WAxAdCRiwWLGL7lz3tgkRy2JNqFVkZSSPpQWaNjpjQvTjsiSRoqnJaXwtkz4jKeT7MiAVycqXxEnxE/jeJjhJT9frk7Gd7HNLEK5UEIsqshoDeltrMzi8xwRP9uVTTU1yziKRKErFsow/LZRKGNJzwoO8DsWXgAiEmkWgimrVa2fCyvPOYTUqoKvrXzT6Gjg1AX0/10hZzRJRUCu4OpI8pqyyhR/g9siQGX4Gj+nosPIL4DEzUjhxlPOoccDcBla0dGDj/hqPd8Nc5/ljQGVAN0mH0cmbwE6I2+jZDSzO+5cICt+HAdYQLyUh0V76E69IuQdIOOXnVVXLk68RIhzRFS2NM6NYmVzxPPNeM0RLfhfegnas4xrPa4DtJyZS48nAVTde4WzZugbnXXI08uUMBofq6JgZR7yzC1WrRyBU9psdd0EPMuHC4YerzhuJFbrRph9ojfOXvI7BXPXmDBNWWO8mmEtAV+8/sV86LnNx0QFpDPHQZAzsTmBgZwMOm/kpLJp9Oh0hSbwWQxYOWHJ56JRHlj9lXzSU8KDu0C5TDXRhhW6qdAO5M6izGopGvChlSkiGAuh/bw/efmMdrrzwPJQzZfh1v0gFc61gncDTymZzAlv5Qh5RCUryZwE/vfUnAmVd99nrBHph4L7ttttw0003YfXq1SIhOffcc/HYY49JRf7GG2/gq1/9qgQFDie46667cNU1n8X6N7di5+6dWHjYbGzYvBKhqIVXVr0kffinnn4WHZOmYOvWLfj6N76Cr/7tdQhGxjCSruDmLy7FZZeeBqT3AcUx1GgcEQ6hVK8jVygi4PEjGm0ECjZu/defoKlhGmbMXoIHnlyN1mmHYvkZn8QvX1yHDb4UDj3+dBw1Yw6QLqJM9mkyCjvswag4dkVQ6BtCuy8Ef83GlCnN2DuSRi4ADBfy0sdV5/vAHn9Jfa4MiD5oPPr+4MIFkosN+5AM6Dz2wgTmokMoMRLGaHpMFiu5SW0brS0tspAb4wzC4Tt37hTbzY5Jk8azeQnWQpBTjnlc9Dizm2QrjlulKQ0/R65RzppnH48luksZWbCy3LV7N55/7jkxqKiWSiKDKWazOOrIJTjisMXIZzLjc7RZdXBRZKLYmLJEveFGAV4hRjqSFJCoyORCzDVkRjuDUzVzZgAAIABJREFUs3FjF/47aAskNjKOB/3DJRTKDnKa8cx7xk1egI+LrEvGpDKUXnfFp5GKRvDY/fchwZGWfH2pDA97Wn9JQHeG8c6Lj8AppQVyd1fzsOwyShxpaZGjEIBDmE0HdKmmOXfA4xKjFN7f5YpKjtR0O0VQ4rUhQZ1jO3kOeDyY2OgEjz8zkJdFg6ygWpFd5XLjumcy0xngWJUSsjUBSVo1lKex4na7ZAyrqeREB0+TGknwlA6alSHPGfv8xluArRRuGy13mQAy+eMawSTzmGXLkKRzHM+n2AK7pafOXi8DIz9XDZMJY2QkLeRbasmVvMqw8ZXlMBUU+yvm/TbNpufNu5aQvwQ4JrhM+ljdEnq3VBLD+4KJJX/HY2wIfOQCJKIxOWbG9IXPN0OETJJlZqJLG4MmP7rfTA4CCXmGCGhIeDyWJhE3AZ1JFs8x/23c40x7ZRyi1wFdkBhNrOP7COveVoNyeB6ZkBvSG6VzXCP4Xjwnpgrn9cBzwocxxeH+8Ge+H8+D6N5JY6Bddl23M66+gQF9Nc679CjkKmMYHK5h0syYrtB7ZVYyDVNknKiG1l02e0hhzXL/a3q5a3Kb2JwadzQljtkvJZKZT0qaJhIZtYQrmNuN7FgR7amF2LS6iNmTzsIRcy9DcTiCxjDJbIAoKFgtSEAvqZ62Q1ciemBbsvjwxpkY0CdC7jSkCATccCp1eAmBWW48/Nt7cOYJJ6IlloCXC5gk1yqgj0P3Oj5Zql0nNpPsW1peC4GQH137uqRHyjniAuEkQujavkcWFMJMvGh5ERJuonZ427ZtWLBggZx4Zqx8Tee8qagUgIHhNPxBB13d2+ElR8mpYEpnB/oH+7FlyyYkk0EcdvhsrH79cZSruzFtRgStk7xIhCrw5AfhiQXlQHFcZKFGr/iAMJcr2RIag3EUR0r40f+5C0uXHIt4YjruuOcJHLP8LDQtPQVfeuRVtC1ahuWHLsXkVJtAaEzj6z4mQwUhWCGfR6zuoCEUQhN77W6gr1xC3yhHXKopdwf8ONDZtYbK+IGAvj8XU4GdN6x4WZO9nMlhw4YNWHjoQkzp7MRYhlmjJb1JmXtN9nOFCWBEjbzkPPNaHS3NzbKYsC9LshwrK9XLdMQqluMfuajRKpbVXC7L+emceFUe95xWmX1dWi0cdsNrZErnVPzstl9gWudUjA4N4ZilS/Dg7+7DSSuWo3dvl3xvSMTgyIz6IFqaGhH0ke1Nt8E6vFYFQU8eXhJSJYs18knVf7csr7TE+FWFJaQ3EsxYhfOrUrPQO0jkzw8XbX8p/fEoo6dataw4AQEf3LUqvvy5GxH1enDfr38pfBRW6CqP/0PJ53/5WtA99M3PPvC+gO5BVZz2TA+d206JIBMhJhlUGnBgjvSFuW+1ugRHBnAuyAzEDOC8xyhVMmQv47YmLGdhVldlhCYXZKODNjatvI/5PmTJy3PJANeWqaJrpjOaQwlqSGBjA8eb4oUJoZDQ6nWp9ozjmfFFZw+WSVcowM8JSpDgtclr8ZCFC9HY1CSkuFw2L9cvSXH8PNXCUWNF/X7C5dSdx+WQKy6AA8qxeO2Rb2DsS9nnVZVkHS5pNdRllKz4y5cVcXCiXt4MljEQPpOactHMklcjTClvE2vdgoKsjaTMoB0KEVBVLR/ClNfDbUybgEx3A7mbgM73NiRDA3szuPJ3rJ55jk3lbJABuRZ0q8VU46a9IgkC5ag09crlx13mmBxUakwIlSrAMN0NEU44F3oErjm/3B5uH/eXx4umTTzWJqFzXXvD5c5bW1fj45cuQa46ioHxgN6NitUPx+VXumod0EVvSrlanVmoW9u+Hrj057988/3RJ+qArsAmOPRm1+MdTJ+cpBzK6tSoUW6uMnyRIFCPIWB1YvVLe3HwzDNw2EEfR9CeC6viRimjBosQLeGa4bjo1040gvFGKWj5hxohRoEaFXTO7wZyZ7XBnJTJMuNSJVfE5FQQ9/3yfsyfPhNHHHww3NWaIAGqQtfWrfJeaoeZsJK3wcBekwXchTpNOSz6IXuRTWcls2WGx2ELYsmo+3e8iXmhGftOI3vhxRCMh5AdyYr1rNtLEkwGqeYGWHSwq+WRzY3AHwL+z/e+jRUnLMacg5rRMjmAcuE9wBqB25tFKdOLCJGDfBYVZtixKGzCR7xB6zUEXF5YpTrcoUbsWvkWHn/wRcyfezRi0Q488uhLGI13YmjBcXi34Mb8OYfglJPOQLIhjoHBrCzqNEip5EYR5tpdyGJqRzv8AQ8CDOhVG4Mjo6iW2K89QMiVB3iCMuHPvxaNCcp+GGh/va7Y71z8hBxVrWHHjp14+plncMYZZ+CII49ANxm4qQb0CYEtrlixBU79UoAjjTtM5UGuBSs06m95o7PiytD1TZt3jIoULipSnsHBAQnoDD5KJjciu0YIlAkeZ6Mzw29qbgWHdfX29CEeDSM7OoyAx4WRgV7MmTkVp564Ak61hGQ8gmQ8Bi+tTmuqV8qKzO+mzwFNRujFTvMStzDBhW8i5FBW6X6ZGV62HeTKVWSLZWQ57pKDRTgpLpJCtc5rmqJMKW0ULEsiXb0qAT092Ie/++ItaI5F8MTvfwc6ZTvVssCyLspIDvT8M6BX+7Hh2QeEFEfInT10v5uVYBkeohVV+32kODK2WdGyh85A7PH6NRKh5Ggiu9LVOH/m75hscSHnQs3gwpYKAzW1/Rw1yoDG55nKm+eKCzeJYBxnynPIgGAqNgYV3vPsdXuYEDjKy9xox3kYpWKzbeVQ5/VK0KD+nNcZAwmDWzKRQDGbUUOSwmGBkUfHxqSVEAiFMHXqNKTHMnLtkvjHgT7cB/buGYAo1/MFImIaIyS3Cn9HNzMG2IJGhyjJU7I1kUlq6Z8iBdqSmPG5wikhSkG1gDa44XEwFqxMYnnt85gYeJlw99jwiOyrkNJ0u8FUxdwmSvOoGecayErdQNYGwhb4nsiARkhMdW6CMYMnjwvvQx47Jt5ca6X1pBMFKeC0iRCPC9dgIiR8Dx5rcYvTQ4myadV/5++pvR8eHcHA4KA8ZyIbn/vEc6KQHKXPN5C/Yf8zqaO1sjreCp53XX71Bc5obg8WH9uKuqeMgZEaOuem4G/ZDSuUQ6lsycnMZgcQi/FCzKI51YyxkbzQvTkww/QfTBYhkI8mQphs489fLP8rr2AkVBp40aSracmafUxokVBUBg3JKIYGepGMJeCm1K1qYWQwjVmdy/H8I0M4aMZpmDt9KWKBqbCqKXjI4qedeEUNMlFEWgXvq649Vxx+FuOBMtYxFTp76RLQtdTMgEz017ZqNTQE/cgNjeLx+x/A9Z++Al56eBOq03r2WqUmfWMmEcVsRSQfJu6oaVYT3O30VLcDD2ckVJVkSAL3hzaSNuFSvwtVJ418qQfRZBnBWAGZ3Luo2b0IhTkkJY9aPQerXoKfbm2SebDXqGRcYnhD/q8NeB030t0jiLfNwubHXsMzj67DcUetgNsVw60PvYyGUy9Dw+HLsbN/BEd97DSEk60o5CsIWh4xHeH4ELtKH/e8TKZqb29D3O1CpgZ07e5GvVoXFjlvWgZO9v15YXPxM1OS+HvefIS7eVMbb2YuFpxq1t4+SRY4Br65c2dj+/ad4+/DCoEEQzMvmQstb2i+dzTG4RY5IYpx4WQFMzIyCrJfGdj6+nnPxDVP0sjb9pvRMJdw+72SAJnqgjcpq3Qzy5rVGPeNc6H5nfOpjeMV761BMpgTSeUsZ7nE3IOs6CmTk/j3n92B7du34cYbbpAqbM2a1TJOdWhoUMxA3tqyFeeedzFefOFlTOlow4pjj8LIYDf69u3CzGmTML2zDe3JBjggMlVWBDcxYeLpZh/ZDZ4lmStNcqeL/Vs/LOmNe7WpKzBSLGNwdAwZ6qlJYiNUzPWBCvW6coBTnBNe23K1C6Lmdtg/t+G1a7jpmqvQHAnhiQfuh3grikOgkFv+soBeG8BL97Pqd8FVzmJSYxRBL6RC5yCgCjfM6xdUgs5sDEiUaXFgDqHynCgClI+4IcHxGpEqWiRknDY4JpCx6cWKN7vtyDXZ1NoiAd2YhwiUrolz4vnu8YrckQmd6Q0LKczvl0qNw2JYYZo+rgkArBZ5HwipS1ecHm2xqm5XSyrcQiatzKY0+Yt9cp5gTkqjfNHvC0jbhD10JhCybdojXbgyngDaJ3VI4O3u6ZZkksGb6CGPAe8Lnk8JOqWiVO1sITJI0jQmEY0KNM/tZyAnIsVkhdU4n8P7lceNx4A9cyYhZoIajxmTOiIgTFb44L3HBwMw71l+Pp/H95oxY4b8WyR7euw12wjC7tc8FykNteyQ3/k6HmduB9cUvp4Ip5jd6MloxiSHqBrfywxn4X3K58gIXAeS2PE8mkJLBsVQzaNJhsa0x2yDgfJN9W6m3inSYUUQgXCA14FyihMOxxXXnOfs6t6EZSdPQ7I1iu7+CpKTgvA3dcEbqyCXd6G5uRVDw3sRCHBk4hCCPkoGeBGExXpQQVHqoJgAbsgF3IiP7qFufDGOcdhpI1zHBYKe6mpqmttdwehIP6YxU9vXj2S0BbWiG02JDrz+8hBaQuejs+V4dLRNExtHp+aDxwrCZbtYIIgrl5KV6YeWo0kRIYFbQfkM5BPhcsNyr7Lo4ICUckXg9TgDwlgarz77PI47/AjMaGuDXeJEKvIR3HBqjmIYc4hKiTfxfptLLnhES5Qz2v5E4kADurh6+VTfs1qmkYNHekpsMfQObsWufWvx6pp7cMU1H0M4MYZwitj/gGjRg6k4Vz0KOVVPgjCiDuiqXuWC7MDDFdoKQiLwqI17f/EQ2htmIOJrxOZ9ebyR8aJ16Ymot3TgkI+diqwTRDTWKElA1OtFkMfXXUUJRThuG7F4AslIHMjXkR4cEXnRt771Lbz99tty4xx22GG45pprJNs1+nszKYnkMrPwGtiMxB/OleZizMqHN+eTTz6JRYsWyU3C9zQSEy4EXISNRIRuak3tzdKaIANcBfuyVCxjYqcZkQVf1fFKXmUU6ioZZN5oCywvC4oM9lD9T7MgJxNJkbtxfyg/eujBh3DYokWiYGClxCyfLFkmAeFIGI2pRuzYvkNctXa9txO/uP0/8B+3/Rw7dmzHtM5OPPnEYxLcaSk7PDyGZcedhHAoio72ZgHGy4VRzJzajvZ4Av0juxGPUlZWg8dNkpvBH5hWMozTLISzCPywXKzQ1Wzyiu2I3LBQqSOdK6FcB8qsUGRaGSVqymqmVmcLTBs/6Slt6tpWbTLa/zIt8Np1fO6aK9EcCePJ39+PAD3QtdzoLw7ozjBWPvBrRLw26vlRqdIDHo5AZYvNjbrLo5CFAtmxFqLRiAT0Yj4jBkHcUiXVUuNkia6IBDAYVJOxdGXOdookkiSbhSPjGmU9zkZpktl/1xO+JEEjupbLSzJgtNbGaY1BjIGlpbVVrh9+vizoupji86QFoH35GczpRGjWZ+lZkyTptlAtKzMWBixWi3xNS1ubXL+s0Jmw1MSqVWnsGdB5H3F0azgSlxnx/GwDudN8higOAzXvPZGkEVoWaRt7/25JiMnxYDLOIM/XS8Cr25KssKLl8TL9blboYyOjUqHL6FNtCEXWuOnHm3ajqbaNvzufy7417xVui0nsuUopCakae2vmmhvSnZGHMTHh2mF63HwvetfzdUzOxD6WJjmaqU4dOs+dgcHl/eu28iSo1eUcmCqbM9kZ0LldRtNuEjrzO0kUdS9d5HoTnAGDumUj6A4j4XU3fMJ59721WHbydERSIezck0P7jCbEp4zC5kSsSAda2ybhnXfWweMtwesuwqkXEdADATgwgyebDwN58GLhBSJ9Dm1p91EFdemPs6ct1BkGc0J9DOi8AenkVkE+m0bIF0TU34DcsI1UrBP5UWDT6hJOO+Y7SIYWIhzxoV4nK7UishTxt6oRBg9oOZrWhkv1qR6iUrNUYHV/IKCLXp1SHJtTfThJqCjDKYLsfRWL2P7WFti5PM5esQJ2kX0yGx6XB27RpunkQI9ANcdOOd2pgK4GYGiy/gH2gSk3tNhKqTuoVzj+MAQrxIoEyAz3Yl//Wvzjv1yNM887GJdesQzF8m4EG12opPvgC/hQzhfhD0aVno5VinzpoMXtI4OUfSAZwxEABssY3DmCh377JA6ZczgcTwobu/LYWfIgvngp6pOmY9qRK9DYOg2+qoVKpgi7koM35ELJW0GxVpLAEfNFEKkHYJVryKaH8Pd/91XMnz8fy5cvxwsvvCBWpTReuffee4U/cOqpp0p/kAsgs2YGa97cq1atVv3PUhnHH3+8/O7uu+/G97/7Xfyv73xH4DoShTgggwH0xRdflAC/bNkyuZF37n4P3YPdmDV3No4++mg8/vgTotluaCRprAkLFy1SpDDjVKjZG2YYj1wfdeWUxUrDaFq5oCllg+rJcqFghcCg/crLL+PII4+USsTjsWTGOQOK6SGSzf7UU0+JrOWWm7+AO+/4tfTUK8UCzj3nLCHRvPbqy2hqbMDs2fNQq7vR0tIqKBZlaH6PjdZYDOwj18CpPoS2FWudSRr/YzDnf3WHwb6Z/oWaoWKhVK1LMM/mS8iVqlLZMqO12Tvi7GYiOBzrq3XYbF4Jmf2PBHRW4eTE++w6brr6SjRHVUAPMkccD+gfPj71Q9cd3UNf8/CdCHvqKI72I+YjVlUVyJ3GMplCWfr+lK2FwhGkUo3izDU2MoiBgX6B25kIcqfMgk+EREaQ5gvCi+A5FFZ3Pi8Vt5C0HEdkYGyTKZWT6nkrq1U1rpRJHVnqhOgp2TIIKK9BXhO7d+9WsKxmaXNfxSnOr+ey68Eg7FkzCDMQkgBmCFR0IqTNco0qB63THhwakvdrSKVEh55JZzWpUl0BpkLnGl+vk+gZkR47K3BVQXqxZ88eYc53dExCMKSSCKNDNwx4E4AMssTjwySUFTqTGvb3uZ2mUGSwZ6+cfWPTXpBEqm4rop5OiEz/m8fB9NBlEI0mwwnxcMJsdJ6z8Wp9bGyckMjtNX76hugoHvZ6TCwTbOFIaKKcoC96djkTJbFc1vFPzmdZVdQCvesKWwI+lQF6fsLEnvnEFoA5DoYbYLTtTA4NKU6Y9IwHn7n+Qqd7YCuOO302bK+NrTuzmL1wFuKTMxgt9OO04y+VBfnpVQ+gVBpAIkb3oUF4LB7IHFItzdLYNx8igW7CbFrFfPxoHsq2k1+82AjOeVRAETe4srDSgZKMkezrGsKMjoNRTYeQH/Zi99ZRLJx1AeZPuRY+KyZFZqVagI28VCOED+0ayS9R6qdEti4HTP9PkUhtGcgiyYwO6OOQuzagYWUSCFsiEYvQZKFeh5tDBQaHsOq55/HZSy6BhzrXMj2wLfg9fqnSHfpI+91wjMRfIwNK6m7yeu0xd4AB3UIN9UpGMYXdIa7doqsnooBAFfD24dd3fB2vb/wdfvTYDzG65WkkZyaBwhDK6WFxeAJNQZRgSTl1TwjoDACijeZMdn8cGKEHbhPu/O7PEfUk0dowXcanrtrWje5YE3wHLUZs/lK0z1mEtmYa+tRRLmbgDbpQ81O2VxTUJGgFEXPCCDgurH7tOXzl2qswY9EifO97/xePPvoourt7cM45Z+Ouu34rQZySPQY5ToNips2v6dOnY82a1wUuXL9hI2655RYcddRREsBp0vPNb34Ta9askQSBygHq+WmjyptwxYoVspD++Kc/xoqTV2DdhrU466yzsZHvn0rhpZdfwcJFi/Ev//pdDI2M6BaNth+W46SyQoO2yLQn9lt502tykKAAOtjxHuINzkWpvbUFQ0PKzre1pRkBgX7d0htvam4Bh7xwQf3JT36Cc889Bzu2bUVfTzcuv+xiPPT7+7H0yMVoiMcwa8Y0ZasZYJ+ORC8HqYYYIi4P0qUB1Co5tMUaYHM2gPgT1sZNYZjsquGmQdSQAIHPfLGEQrGCYqmKctWWvjhNbGSaICtdVkNk7rPfq/3aveyXVzl+VUHtBnY3FboK6I5A7p+7mpB7ZDygyzQ+YyrzlxjL2ENY/fCdiPk5X6EXQRJ/a2Ssqx76cDoHTzCMQDgmyAu5A6Lxr7EypJTIkkWegYgBmw8GCAYlVpvSB0+n1ex4VmIuTj7LqhGYbMGlGqUiZtAXF0ey5SlTI+mMEtB8QSDoqK7qTYXO64VJmymkBHLXUihBRakQYODgeGHOMfcT6ub9qgMVmeUOkB0ehs/jlv4wP5M9dG4Xia1MRgm5k+UuCJwp3LQMj7/PZZQcjBU5UQBuH9EgBrq5c+fIMeL5VGoLBuma7rUrBjs5Jry+pS8tBMKaBG0mMKZ3LCQwckvEhMkviY0hqDHws1VmTF+MX7tqp+UkeTIEuHEmuD5OfF8GdPbi+RzDgjfJAF/Pc6nQBwVpE+6X5FojJFwPuP9CVtM+Adx2U6Ez6eA2MbkzcjzzXnLuvKp1a2R2Bh3gvw3UPjGe8mez/yLz07yE8X279NIznJ7B7Tj+9Hnwx0PY2VVB27RJiHcUAL+NM47+NEqoYfWbz2J4eAcScZpiDCISogFBBo67jhpp2LovYypznjzx9dUzbD+KkK5Y60I7kwpdBXQGFVboytvd47ZRLdYQ9TWjOOJDU2gBVj67HVNbDsfJx18LpzBLgrXMh7IJs7FHTFMAmsZY8LkZ0N3Kh0bvhNJSKj94JhD8iwR0HdT5NCHEMUmwHXg52KRQEkYp++heJjx1G7//zW9w5cfPQyoSRb1qo15hT4SwvyP6zkDQKz7wJpMwMO3+UZWKtX+gpCBBNzjxhz10rs95IJOvwnFVQVTbnShj59bncPOXL8RPfv53SLXUEAhm4PLkUC4Nw5+MimMXX6ygU6X/V0kH/d05D7gGbyCMbP8ooh1zgb0ZpPdlcedt92B283QkKj4U7BBe7Mng8Es+g1f7ivBPPQjtsxegmXOVqxxdyFYp/fZJbHDDbQfg4Rcz3tIw/vnbX8dJJ50kDmu//OUvpZ9GyR5v1O9+97uYO3euBPPFixfjhBNOwA033CCV+zHHLMOZZ52D//E//ifOP/98+Tsrgi9+8YsS0Cn5483K6vvmm2+W6p096l/96lfyu1VrVuLr3/wHnPPxs3HIIQsFFv/Hf/pn/Pint4pP+1nnfFxaBA6vyfEqfX9Al9qd05Z0j9NUH6zEjY2kGA9JNVSXip2fQV0xDWboMnbE4WwNVEVbzilqqaYWgVZ/85vfSEXw2es+g3/6x2/gkIPm4pAF87Bg3lyxLd3+7juYMb0T4UgQTdEGVJBHqZhFIhhBDUXk82lEwoqAxKAlU4BgYHX+TCmaHz2ZtEzCM8GccweojLE8PrGaJS+DhizkGUjqqwtqLv6sLhw6f8nIVd3C0j10aWMJ5O7AQ8j96qvHK3Q28Yj+KMDjL3SKqw1gzWN3oyHskQo9gArq5ZxA7mS5U4fupnlKICz7wWNNhzfK1liN8tywQuS1KbIkssDFNtUryImxf+VCTEdAVuYMIkw0xTintVWIcUZaRVjWBG2y3EdHRuX96D8gpMg8J6yVJWEwa+xERJSENv5ejHpYGXJ7SbLjhDLd/iQkLoZG7I2PjcHv9ch1xW3O0v/AtiWgs/IOBtgrtsW3gAmCFGh6PjcVF0MDQ/JaVVGq4k0FVRtt7a3IZJStqWJrM/lXAcmQ2NjWYALB3xkjHSYr0g7QkjXhrOTzEuSpoTfQtKmSmdgw1vAYMt6Y5IGJFBMVfj6/TCVv4pJU4OWKvI6v4fkwHvr8zv1Q5D81HpfBnWuKGfRC6N4Q2STQ6s9mD53n2aACQqrLcBAQ26lK824CN2WrPN6y/3odMFA7kyKFbCi2u5xXrTQwMj/eI8aBT9CMW75wtbN995s4+Kg2RFJJ9A76EW1uRPscNw494lCkx/woFEnSyWDvvo0ol3ehWulHQ4I3bQW58hjqqIyb4aveSkk+2PQWPopgrgplws6EGgjj+WDTW5oyGULS4mpXh8cCSrk6WhOzUB6JYfdbNYSd2Th28YVoa1yI/Bgp7HqKmZvscfbeyRplH5M1MyF3TeY3UiVZSFi5sKetAhkDuqnSxwM6e6SWhhddtAZkJV+HRaKEP4DH7r0Xy+YvwLyp00RPXcgWEAlF4XbcqBSrCPi9IKFd+vUTKnQNvCtO0AFW53L8tNRITS1TkiPekmquexFwZ1Gs9OJv/vYqNLXW8K1/ugE1uwv+cB7w5VHM9sMnhDq2CDhkYwJBicGcSAmn0RFirTDbZ3XvBbyNuP+Ht6O2bxRLEm3IZx28Ww7ANXcpKrMPx8r+LJZfejmcaASVKo0+6vDXmQjRFpa2lwGUa6T9VxBx53HDNZdj2rRp4yQgQtKsyFkFceGk2Q6Ndnjj02SHGnzC6JRvTZ4yDXfeeRe+8Y1vSOXN11x22WXyPANp0n3vpz/9qdy87777rsDzXBTuvvsu3PqzH+FHP/ohDjpoPp577nnMnjcPDzz4ED550SX4h6//LfZ09cs1qZALZUhkKnRpn7Bi5QVIn/AJLF0xDqkr2RErNcWABn5///2ynQwKfX09OP20k/DG2jXwB4J48qlncNY552DW7DnYvHkz7r3nHtxw/XUoF3PCSJ87cxr6evYiFg6iMRFDPMZBGhkkfCFUUEShlEMkwNkEDoqVgpCiOHfcctF5Thm6VkAzFbqUVVCs1jCSywicTsazyDml/UKilg+W2yvDZljJUUnh5rVAHojNBbYmcjhOYTMVur4c9QWvjpSXQd2xcdPVV6NJKvTfCeQuuL2eQnigJHfj5b72sbuRivpQTg9KhW5X8mLQQ2MZx+0Tljtla6zQSehiS45JEUlxPC8ka/G7uJDpqo+La1MjZxvQjS0p+mrCxnzIPO3RUfEAYEDnuFFxadMqBxNUJMGzHRmqQutXXn8MSkLIjESk/ywESuEjqCEjfA81NMYl/yaznGRNwrr8XMLvxsKVOAuLC0LuJohw8hkTQkLGTsqaAAAgAElEQVTulK1xWiNbUtS6G89zvp8Qx8iHYLtO68+55ivtOFtsqicdptujHspDJEgke/XauPWrN8BrUMn2DCGUSQ0rbyYwDLIMqjx2DIbcb9OSYAuB72dsUSWBGof3VRzic/h3k3jx77x3eV643ex3m4TIMMWNztuw0Y0WnYGc28Jq3ARbA8HzNQzoksiFwnJJirTM65XjINP42EIT+2BlISvtBvIfdC//gwHdXAcGTjd6foN6i0GR9svncyT5Pveskx1PsIJDjp4E5sqZQgrJ9lZEWks4+LBDsLeL03myOOqoeejaux4DAxtg2wOwkEXNHkNqUhTp3JDsKDfS9IsMTMgD/lE9RIpGYxu5fPykz8i0JgXdMdBzmhSnNTWgOOxH1DUbOzbYOP24G9AWXyz+7WbsqDhTMqi56D4m3SJlC6rZb6YOVt8J+bCSZQCksYwl5K/xCp2GNLpCd7wcHFZENB6Um4MVh1MpIxYM4c3XViJQLGH5kqUIB0IYHhxBLByD3+1DKU/mO+UxExT1ZlznOBP4LzyyTFpoYkR4wgK8ROq0Coje8ZSvRWIePP/CA9jx3mpc85kzYPl7MDC0AakWdlHTgtCIkYIJ6CbB0HPmOQmNphTRxlYM7OpDc9scYLSOvVu78drdD+HkVBuG9wwjHe7Es11ZLLjsc3i6bwxHXvFpjHo94l3vrlYQK9UQtr3wukKowo+si4G9iqQ7i9/8/MdyMfMmZbA766yz8OCDD4rZTnt7u4ISR0eFuU4t/n333Sc96K3bdiCTLeC9Xbtx7bXXip0qb8LHH39c+vB8Ty6i7J8z0D/zzDMC77GCp9HL3q7dmD9vFp595in5nJ7ePqSzWbz40itYevQyXHzpZeJT/ccDurqwGNxYuXDRIbLARXdSe7v0WrnocwFjMCDkyL9//3vfk0E8vM/6+rpFdUJZ0BFLlmDb9p3Su29qagbJNju378CC+fPQmIyhnM+iXi4gEQlicnsLEr4wuod2oikVQNXOiyY45A/Cz2Nby6JaqSMRSkkQr8OHkk05ogv5goNcvoZ8oY5SrQSXvyZdF6pdGMhrNqFe0X1IkKcenWuBTXknx4/KqFYmKlXU6Yrn1hC2JK16Hpu+vmnaoyB3HdCjKqAH1FuoG+MvaKGbgL7u8XuQCJKzMYSwuy6QuzGWYUBPF0rSQ2c7g0QvxbFRNqYCB2vve1bUvGZkGpmjoHcu4iQ2msqcdyzliFwvKVeskMimqy9jCctzK3wkOtHlC3LuWfXx/QxcyySPn2EQUIGFCXuTAR/klDiPgsi5jbqqJhnNaMmltUMrW7IkigUJqHwvBnQ6waWam+HnDPM8/enL4uXORIHbaKB3BhQaEQ0NDoy72LGqZUBnoOvp6UZDQ1KSIDclj7pSN1A6VQOwPJIsME6I3bHW9LMaZ3XN+1baTdSZV2uS3BoUmIHZ9MkZ5I1mm8fWBFO+1sx7n+gmx/dlvEo1NEpLxLgvMribhMEcE0OaY6uOVbkQ4EolqdZ5TgxEz3PNbSCawnNnpHE852Tts9XCRJSJijGLocKFLTc+TKBWSY9isptjxX/zc0yVLlU7kRImbtpKWhKCGz5/vXPOBSfjuGMPBlH+LNrhIIg0hpBHFXc99xx6+0dx4yVXw4s0QuhFI3IIYAjAAN4prcHufe+KFIAHw1TlBvc3bMT/PPSYPvhErvYHfv6gzH08oNV1Jc4Kh6Q4I1tT1HTCwE7Vg5C7BSP7XOjZBpxyzA3oTB0Hby0CjpBmEOMMcUW+YMbNG0BFOCUbmAC1G1RA5Gsc8EiJlkdr201AV3tqWO4MkIMjWTS3RpHP1+DjCSCRIhhCz/bt2PfWFpxz0slIxiLo3zeIeEixPkvZima7K6hSDsEEhr3qMxoJ1AEGdmqF9RAYMWjizW/XUKnzRqvDTcvaWgWBoAV/gw99u9ei6nTh0Sd/jvkLUzjupIUoVgZkyp2HGTYzRJETcSFRU+2KtTKCiSSqRQZ+P8oZG2F/Eqi48dzP7kLjtkHMSnagK1fFW3kX3nKn4F58DHY1JtC4eDFmLzoMThmIFS2E6x74GTQcP4qeqJyb2ugezJ7aqjgcvHEqytGKiwFvAANfihaUBCBaL+oJSLd88UuimV58+BG44MILJMhTGsYbl8/njcxqxshX6LjHqmzPni4J9Fz0LZszyJOyON9xx514/MmncPSyZbjgwk9g5uw5muVuztb700IxO7JqCIUD6OrqxsaNm2Ss6dKlR4tVZ09PnwxMEXlUNo133n4LmzdtxJw5s+DzeeDz+7D5rS2IaA9uJiu0cT3qqCWyyFI7XqsUkU2PoK25EVOSLagihxC82DuwG53NrcjZA7IoiFJErnoFqzNVZh/c7Y6gWHEhnasim6+JjLVmK3050ZeqVRL1AfutNJthD71aI+qg7qdQKKwGecjC5ZLkIxwOipabkHsllxZo/f0IlErRBXJ31IzyG1mhS0Any12IOhMg9wO9/jltbRBrH70bEZ8LhdFBxPy8CcrKWIamPdGYtM2onrHoJ1CrSvVOXoGffWGuEVT3aFtX6YVqMhoX9VRjSlej5XHnP1PJMtmhMQwDCgMMr1VWlPRd57XLh1zDNGDhYk4ugmays4olIXL6tBkqGFcrAqOrCpmVOM+Tatfw96zgeX6lr66d0MhhqJdoCqS8xY0FKds3DDrio1BRU8yIskRi0XF5JrdV+sTFAgb6+yShZXBjS4qPpqaU7NPY2CgaG9V4VRqgcHsM+zydzYnbJomcDFycKsd94b6xPcH7kHwQJrWmj24myfEzeKzYfqJqYKJO2/i/m9GmDNb0bTDHzrDTZe47HPT29si27pfZKfKf2U7xvU+nBdXje5kKPUlNer2GYDgi6Fq1pAxkmBj7iO7oCXxMVBh0WQywZcNjS5dPjk01iYe01biGaT8BonPcZzMPXRz+xC5YER6VFt8WhZKxfhUfgss+d40zmuvH9279Ft7d14/12yroqVnIJWyM+urYW8gjmpwEFMJopDvS0EYsnuLCrEQGB0324IU1dwo0e2AP3pSspBlVJqbaE1JvE8ne9wHqZiY0XEYFHr8Xlu1GjRIqErAsPzx0s6v4EPI0o5IJo2+3g6bwQhxz2MUIuadiuBcgWsyAq6QyOmL+iR1RqQYDlnqNcaX7oAe7/E2mC07U1qplkxAj38fHPvrtt+PaSy6FVXOQDEXhlKocWSFwq1g7smrRhCHZQv1acvFkItu4FOrPPwOqJ6+WcWk78EdpSVYU5O4ijMORhXSC86OQH8NQejfeevdVzJ6fQHOnC7G2EjL5PUgP7kN7KgK334adHhgfJsMMiZKfYDgJjzsEu+TAijcBQ2kMv74Hm/7teRycmgJPvIhtmVFsrcWxN9kK3/JlWFuoIHnQkWjuOBgvPLIKk5Mt+OTZH4PPFUAuGxZDE6c8Bp+Xs6v9GBgeQtuk9nFtJyFHLjK9PT0Ce4rpTrWGSDAk2TLhwLFsRiDGuq2MHHiT8eYhfMcpSPTJZ2XC6piLFmF7VkBcOEuFPIJkqGrzYQVOqGl7Jgkjw5wLC8lR7KMROiTyEghQTV1GJGGJqc/ISB4rV63DrNmHoKVlCh5/7FmkUi1y4557zqno2rMHDz1wD84842O44zf/gWOXHYn39vTAH+/A9FnzMWPaFPg9Lji1InyWDR+RE7uExmQYkaAPEZKM2L8ESVdlqZZZ+csCKS0rfvEZnGBGGJIuAH5s37WXSnDhp1DCRUjdcAIoQ6tbKvgTVmxpjWFgoIB77r0PAwODmDptOg4//AhxHXt363asW78Bk6d2YsbMWbIodbY3IeGtwu9S7mN8+PxeWdDrRGVoy0nfdgb0a65CE2VrD/xeV+iGFGdM3//86x+ch+4MYOsLjyLIiraUl6+RgT6ZJBeJhEQ2yiRXDG88DJI1ZPJZFAp5OPQKj8YYJaWylLOvrVe5f7I4a2a4WYSNJInBhTIuqXh1kJ4IqfJ9CLmrmeRqoAcfDFa5bE4WdlqusiUiPW5CvprpzPcxnuaGQW+J/pami3mpWLkdwu5my0CTyhg8+HcGdlbnpgctK5541dtC4OPzJOFw6igVsmKFa3TcgsZoz3b+ju9hUFoiGgySRnZGfgUJlPFEg5pdQCRBE6q5bQyeJKKaYybuePo4CMmPngx5Wh2rHj2/DFzO481jxIpamP86QZoY1ImMFQpZ5HJZRRD1+xXvQZvM8LPULHfV8jIwO5/H5w/ns/ClUnBRb+8Lwi7VUMmXEQ9GEGCrJp1RFshqKAEsj4VKrSzjrwkAc7zxMFE5DfsTspdWNX1INFLAdYdEQCN9M/pzQXOIVmiYn+dcitKPX3+h8+aWtbjsmvMwdf7hOGTxRXhh9wCe2roWwyEbtcYQfJFm9GwtodXjxQlzgziujYM0XsHed59A2d4NuFVv6M9/6EpO8DPBu02Xej+e9p8GdAd19soDXmTzWfHUjoXC8NgWSukyAoihIdSJ0mgIu97OYVLqCBxx8Jnw2B2oFxMIBdwCDVJe9he0of/kLpsL8I890Wfb6N+6DUfOPwhWxYan5sBVqsLHniSXAtqGsgdGUzsNWjCQmy81qnXcmf5PbssHnyDENTNwx/ZLQJfbnkmWlZPvjs3kwgOXFZPj5A0BPQM70NgG5O1t2LT7YRx8aBNC3goCriJcVgFOYUSm0dEtzmpuR2EgjUCIU4K8yI0VEYskBY7FkB9rv/MMkkUbY5l1sEM2duVc2JCr4LLvfxf7og34wUMvID75UJSyQUnWDjt4KhbMXQivtx11Tkss5xHwURHgk4AeSyaQp0uV3ze+wLEyb25MgS5Ndeq1A0HRB4fCQZn1zaDNm5Xwl5FeMpkSgZZeQFj1M8unEYS5of0c/aiPmYgX9TkyBkA8lBzkQde27Vu3or+nR7yn+3p7JbFYsWIZevp3oqevG/FECnv29mN3Vx9O+Njp+O3dv0Nb+2QMDQ3jM5+5Fl17duDu3/4aM6ZOQrWcx+mnn4hcsYpw4xREEylxeKsU0nDVi4iHPIiHPfC6qlpHTv9x9uBr4jIoJBrJQD2oVV3w+SPwIww3gtJ2S5fLGBnLI1eoydhaBnFpZQk/ZT+fg7+zfGHkisoqMxikS10aTz/zLJqbWzBn7jw0NTfKcXl15XqsXLVGPNtZybMKbGuM4sZPn494UJGOFKzIqXGE48sIEYWQKr2GG6+5Ek3RMJ74vQroQoZVU5MOmBQKJwdUu/Hm0w9CVasluOo1ccyLRYKIRUKS/Hi9brFbtvweNekvPSajiwnvRNx+MVAyHhy8fvYHQMWONsHdBB3znc8LBlQP15iZ8HoTNInIhB7QIfC4V5HEjEkK35dBl60OOrmZ1xiJFb/zPZloMSjxZz7HVOdScOheOJ9jkFVWkabPLL16PZzEEMP4Or6X7CM9xKliMdf9eOWozHHMflIhwvdihUvkzDjesTVENIdyQFbI3DejuTbscNO6NcfVkMeEK8BhLQyaluqLG78Jtt6YmJhjaLbFkOMMksyAXrfVoCSD5IkSgGN8Nfte0A6tDBD/dI9HGcW4XMiUCwg0J1EhElLnSIs8ytkiEuE4EqGoyHoZcNmCsMT734Jj1TGaGZFitKm5GaNDaXi9SscuAV17vvOQkh9hTLCIADAx4LphWg58DZMahS7raWvnX3eC093fhXM+cQq6BstA6AgcedrFqLRG8ftVz2FvZRTNHTOBQgLz2hqxuKWAPevvgD+9EgHXXnhCFdjUfB/QQ2lb9wPHHwzoEl3+EFfW5hNkmNvMskp5uJwKwpwNS5i95IG3lkTI1YGudypwCq1YPP8sLJi9AplhFwpZF6LhgDhBTVyID2gX/sSLPiygszfYQKhmLI3maEL06EEq0Wmdr6VNZv76RxfQyUFgxqDIfyqg02tWBXTLRb9k9uNCYgQSauLYxAx84Qze2vE4fnbnzfj8Ledj1rQ2lLOD8LtZadGRRyVMtieK0WwdydR0DA0XUSlbmNTWKQS6bFcBL/56JXK79mBmWwF2dRD7+gfx8rtFfOHfbkH70cfh3lc3YO2OfpTtMEq2henzZuDI408FQlPR151BtFZB2GNJ1ZzOZuAN0NVLDV1gxUK4kJAde5CZ0TF187P60INLyDJnj483B4O2ZL4BlYHTLEbIJo4tFSRRABLYWLFz4UslG1DJFSTBMgoEWSi1ox9/ZnCikcvDDz4oJK9rr7oSb27YhJ/86MdINTRgxfHLhbF+xNIl2LOvC6+tXomLL7sUG9/ahMmdU/H8iy/ipps+h2gkjvd2vCdqiJbmVjQkGmRSVyTuF8kZZVTskYf8LjQlozKb3C0O6pTblFCt0pfBASs16cMJZZSJY1CexamApXIdxaItpLdShe5vlNUExwO68nhQCaSQ20gG9YWUgiMUlkWQREJa3C5ZuhQdUxIguTebK2HDps0SfALBEEZpJ1qvoXv3Dpx94jFob1IMa+WFTtSAvghleF2OBO+PNKA7/dj0xP1ybmqlAnyca57LSDAPBbyoVEhsYkDnkBaXBHIG9FKVLTEvUHUJidUkglxcTVA2QYFBlL83JiumH8pKlVPrJlbUpv/L9zAVJn9mYDGjOg1RjO/JwMfXmCp+4nsZhrSpiBkc+OBrDEnMBF1huGezgkDxc/kcbj8RAhPUJgZTqbptR00502vgRFmYYZozgK9bt04qZfJSCHOzaufx4lheORZMxgcGxhn83F9DiDMMdH6eyPr0ZDXpF9sOEuGoJFYKglY8AOPnYJjkBiGYGNBNhWuOnagQtKmPSS4lYAaDchx4bHj8+DoibgLH20VEY7Q/5tpVRz6dF2IzeVDxSEwY9ByWxIKBBQ6TadYxpUoRpWoJ/gALCbavKBFUHgQM6EQiiFSwPWiuIaIQCrdWgducC6J9JjkTZOR//uulzv0P3IPzLzoDwfgUbO+K4dwrb8Hu8ihe2bER1bgbVcuH0V4HS+ZOw1lzUli58jvwZdcgFc+jbFVQ54zwA36Md4j1O5ig/mFvqOBuBnQOA+G8cJddRCGbRsDyIRFsQzUdxeAeNzK9CSxfchla4gtRL/FAJ4UIlsnklSuaSIo+usefCuj+agVb163H4vmHIOrxI05TkYqYYSsZg9fzEVfoDOjsDagJUQqY44g53vysLiixCAOOB6PpCnxh2ruOwfKP4oWVt+HO+7+Df/rf52DGzCkoDPchRNN6cbfzoOoKYCRnIVcJYMaiU6jQZeeLPF/5O+ohoJIEciQz9OFXVxJByWDeovmYf8IK+DqmohBpwK7RArzxJtQCUewezeGt7jRiUxfD72tEtGjDb6u+HAN5Wct0/MGAIgOxD8lhCqWykn1FYxLUuaiwsmBFSGkN9cBc5ARWI5wuwyWURzWrdS4OhVJRgjl/L77YkRh85Fpo/34DtfNAqgmAkBu6va0V9959N/p7e3D1lVdhqH8Av/7lrxANxbBw3mF4+623cdwJx2Ldm2+gZ2Afps+ZBm/Ih0A4KGzj9kmTZWa81xNEsVBHJBhHLkN/BQ4Qeg/REBDhPPKAF7FwABEyzEEzFDrIFaXXJqRPEq04FU/Ad4Z6zkqkE1oFY+ksMhlWzyS4BeDzh+H1haUnzv7xfmKfuldUUGef3RbjEZL/OPxl1apVQqoiL4FcFN6jNO/Z192L2XM6kUgA6SwH7wBPPPIk5s/swPQpk2ThVLIiS4afcAY6x6QG/x91XwImR1mn/1Z19X3PPZM7JCEJ9yEgp1wKiiArHoDHX5FDl0sRRWSVFXAVWUXxWEFEUXBRWS7xADw4wiWIyJEQSEgmM8nc03dXd9fxf97fV99MJxy7ZEWeLZ55Qibd1VXVVd/7O97f+1IU5fXM0P1RPHv3bZLxuw0b8XAIrXoVCSYHJPEJmasF13fR9B3Umw3UGrYI5ETDMZgtApuqMOiyuoyusQQe6PgTYAgEWq9/9u/KdpQjfPx3vp+gwR+dRbYDjgQAgSqZ6rUqSWpWXNqzNk0OI6hqHgk/U/NCuB81E6766bovy8xWyyWr2XJvho3N/etAgvvkPtjnrpRrilkU2McKWaud5BdRYM0fHjMBWoM0jztkGXL+BHweiyb96RE9BgA8Ps3C14Aur2000d/VI1kwf6+vOY9BB1gvVznRHAbToLZDU3gC/Fx9vST7D8r0wqNpNATQNZuexy8sdZ/3ZwOGRzEyahFQh96W6RC21JTYkyM21xztrtbLMulBYKdktOMasCJ5ePQgCbTttVIkq4ps4+h7iWuXttHVwZJUDlhVCkIquSfee8qb/OnSGI465iCMTTVRqs7DuZ+/HNf86icweqLo33kenFAUq/86gnCjinceNBdjz/8a7vTDsGsbgGRERrO2f3uZDFyyRA2zrwy3LP9RuIWkIsO3YVeriCCGuNmDymgSI+vC2GXx8dhjx3ci5PSjOOEgl7PEQa3EMYgwH0SWO2blVbf/PF7+na8G6JbvoVWYxp/vvRcH7bUv5nf3IRsNo1VpiXSHRFxkpm5TclescrlIATVu+45aldxZXeEHtAM6kV3Z5baadEFKiWRnseDBSvgIxWqoNjfiJzddBD+8Cp848+0yk+5OjCFElGn5aHhheFYekcwCrHpsPfY96F2IJuYzP0C1TLMCE6lsH2otE25xCulkGT+/6KN47zG7A4u6gclpIJ7EWL2FaHc3xmoVeKluPDPawg2/exRvOfE0LFy0GyJF6tyU5YEnaYc9cTJ5OQ5CQJcFkCINdVspbnG2mN7gnIsVOcwoNg5ukMwhm8tJhsKFj1kD3y8CHxxV4vkXi9JD5EMuvayWiwhnrtsBPVA802Uljuo0Gzb+8Pt70KjV8M63v0Mc5f74+z8I8XFk4wQ6813YadcVcNDE3MUD8EMO+ub1iZxLtiOP9S9uFHCFH4YViqPZYEZuYKAribA7iHzKR5a2jjwWGRJiVs6FSk2AcPzIsiIwYAmVkyXvBmd/fQMjhTIcltSFX8PonzKiavSMP4ojwnG02XnvmSeTz1/DFoIgZWgJ7L+689fYY489sXDxYhkLpBNXJp/ExERZxrPKFWUiQR/239/1O+wwbwALA0DnAtgO6CQcvu4ZemsYT91zO8IcqWvR3S0Mt1EXjwLfJdhZUpKtN+py7WhX2uJiSwqubyAfS8EVUFAArnvIfHZ1qVyPOjGz4/0kGuQmZWTTsGky02afSkDVgC+gGYsJyKrqhTWjVKayzRbq1aIco2Y/aya5LkFzX3pEi98T99lentciJQQrTfjS8sYS2gfgqAGd56kBnW5rNFjjPaKzX92j1oxsHjfPmc8OQZvHSdlU/nupOI1IlOAZkmPUmbQmg/G8ecy6sqGzUh6TXG+7IRa6JCS2Z+H8Nx0IadEXrgPtfXSpvLl8NuKw6yog0BUGHiOvga5S8PfSkqszOFaZvGTzoTAMcoI8yNgotRZoHU3yJDX2qX3PEepsPouWQ+fDIsIRermrNYFVv3gyKQGvJG9BpKzAnMeniHEa7CWDD2xl9fXVff2ZAObsz73XX/XQPTjhfYcjlsjBbvbjHe89CX966g948wH74vHpx5HK98B0++BV6+hPVzD83N2Y3Hgv0ukWanQm2l48lKZju9Wpjv2DP4PS+svU3GeyhDDNTirsoTuSfft2GNNbAKfYh5SxE95x6NnYvM5AOjqAbAoQ74FQC+kcJGKy2Bv2VU/o9dheDdCphBVxW3j8gQewqG8Odlm8DCnTEle2hLhIsSzKWXetoqX658qHm3D+9wJ0ZuiJmf2q2o4ixbHk3mqakoHV6kA8S3G4JjZueRyXfvVkvO+DAzjybUvkgDwSatiDavpwjBQcqwMbRlooNZLY5+D34I4778MTf3kBDdvE/DmLsWDJchz41kNldMYceQaP/eYa7HfoAPwtq2GQOJfrgt/yYMyfg8nB51D2k1g7lsB1dzyEY049B66RQXekB+tXvygZ44qVK1GpVSXDFvwJxj/Em9gwxY6SfXT2qmjyQGJcJpOUh0YIcCmlsc2RLzpLSb9RQEtJY0pf3fNQqpRFFpZOd4Yj+r8znSEtz6tYhiQBReFx/xPj2LBuHVY//Qw2Dw1jz913x/tPOAnP/nUtdt5pJxGFyebTCMctFCoFkRR24Ii9JisDHEcrFIrIpLOoVmqIReNIhluYm28hQftSKjL4DloNinYwsyQRiBa/BkK0J0WYjRBUag2Uq3Q7a8CmnSmLQcEcOfvRdFAUgpxYoZLlrvyDNeFPPyOaEur5ZGbHBQx4j3AWfqdddpVZ+EKxBMeDCKdwRIkVAmbxKtO0cO8f78XCOf3o76VVJ8vbnChgr5CWwfQ+8F/nHnoVqG/E0/f+GnFqPrQayLC03rLFxcpt0TSlhrpdE5Z4iL3QSFhGzepU9Ws20Z/Jw200t+r/tpffdRlYl8d1xszrSOCg9C/bF7oP2t675XUiMGsJUgnhA41wXu9atYxknL111V/npueRdUmZlST2rLkfjl/yHme/mgDOwJTAxP3zdQQ1AqiQrQLZUk0u04QzAZ5AL15EpFhpo39GwIFQhDjFCeB10KNY/G4JPjoTlnlxslS8pjhKEvDbM3EdyOhj1Oet+/5yXes2GrU6LFZZA8EVfY10ZsvP1+0KUeoLNNNVRu8glcyh2VClfJ3lcx8MtlhR0ZwDfi+6x89ry39nhc1shtGk4yM18X0SgGvwLVNafw2nKbbXGVoQe0yOKC4WRSRMVzmKR9FVLzzrlMaql6d66fwhoOvzZQ+dZXjdQ9fPYfuom1zTU876oP/Msw/jfScfgrpdwT77Ho1993wzNuFp3HLvDTByTYxOVdHXsQ+WLViBHXM5RDGB+x/8CUyrgpJfg6MMvV/7Jsx2UpW5+upeui7Ba9r1tiV5lZmqzYcVDSnWpxlDOtaDyoSJqeEQepJ7YqfFR2N+94HYsLaGVKQDnXlgcopaCHVkOuhjzIUwIeXk12t7VUCHhy0k5UAAACAASURBVFTEwpq/PoFWsYqD99oHCWZHNmeCY1J2F2tEDeiaMvgPAXQaKbgiENK0fdFul2kvjhtHStg8/jdc8pWT8NEzlmHvfTqFlEXWL7WtGSAZcY50JBDrW4G//mUDOvtX4qaf342+vh2wfOmu2PjiEP5w3wOId+bx2fPORHfWwtCqm9DTMYxI2oUfyuI/b/kNHvjzX7Bi5+V469sOwOJl++Dxpz1cf+vDOPGsT6OOBBpVEw/e/6iM6Bx+xBGSfSgPcjU3K6IRVMVisT+uRoQ4RkKQ/9Udd8ho1zHHvENmzGlycvAhB89YnjJD57gVxWSooLV8xQpUa1U8/cwzokpXJ3tftOxnRwsV8GkDHT6grpQEWQ0gcXPD+hexds0aEZ/YacVOYnzU0dElM+wkCtKOs9FUY0qMdW2bVotRuJ6N6cIourvTCFkuurtyiBsuYqgJE5wMZGprk7dAH3IeV8xIo+KRScy+nYdG0w/+dGC3HKluRTIptGQxpJCNjE2ApUjlZ67GOGe39nFSmaKXjIOgF4mSYNjCY48/gUKpgjcfeCBy+U7hXVA4hONeSk+cJCPgxfWDWHXffXjHkYcLo1yXrIWoRItWWnpGw+KF/vqV3KuAswXP3/9bxCIWWvUKEhHKLXPhpahTSzTJWw5FpOiMR792BegNKvixhxuNC6ATFAkiXFQJQvzh/+tsUc9Jt2eK5BEYYeVrrkvDGhh1L5z70NdmW0DnKGNHlpa5CkDbs1SdzTLL1VMb1GEgsBPg+RzwGaF/AYMDSgdzo7QpX8/z0Spomn3P32vAliy5xRFXHwatc9vY/TwOHdRIUhIw3/ke3RqQsjbbGU2bD8nM2Bg/S4/v6axZs8x5LvwcLSjDcrPfUsx4Hi9frwl9Ophg+0ITBdu5AMrdrglIdVaVmHUmzvPkddLkN81w53WTwDWoMvR29yAcIlO+rnw7fBeFShmOQXXQiFhrt1zyENR3xIeJ0xS8r6jBEI/EEAlFUa+qqhVBm4E5y+uaIDfTzxfjpoBbpdEvmAjg9dJVF+PEj33IH594AYccvhiRmItzP3Yhbr3/56iF18GObEEjMompYgPp2G5oVSOY053F21fsj3v+dgNGxtbBTFtwKcawPRsBncoreqJaQF3PMbcBu+xbLyYzVGIJAhrNChLRNGKhTtiFGCaGTIQaA9hp0Vux+4qjsemFBub09qFepn0dkO/grDVQocxlPo06UxQJLF6f7dUAXXS1DBdD617A0HPr8M5Dj0Q2FIXV8kRww2uSbT47thZMlf1jMnTxfufMNkV0oojnY+IRX21VEEna8MNjuPqHn8LBR4Sx+555RFIxuomI8QyVRsxUN0plD1UngTXrJnDosR8BGjSGzwPVJqpTZVjxKH56803o687iHUcdAUytRr32Z9ScIn7/8Au4/Xd/xpsPOhAPPfQAjnv7gdhn7yPw1yeB2+95Bv/0sU+g7IYwMHcZfnXn76Tke+yxx844HNGqkQAinsMTEygVlfUhHxCOn5FpTvMS2jd+77vfwTXXXIPhzZtF953BAQlyXDzIbL/n97/H2PgY3nbUUaJ1fc/v78EZZ5whC1nLIwM84GHMjKvNSgty7pQz1wRzCV/pbVyrS0+fc+RGOISJ6QJ2WLQUgxuHMX/uAoyPToloRWl6WgSMOjrimJ4aQldXDAOdGbgow0VV+uQUN6QzII8lZDFL44gZFyml7lao2ShVGiiWG0Jyo92lRX119s+54PCZCxS8CORcHJnhi5KbMG45lrc1kM8+KT6iiSiGt2zGgoWLMTVdxPPrX8Stt/8Kxxz3LixfubMa72vQgIZmGSQJKl/v51avxtjmYRx71JGwDMUX4WvJCOYsPQGd2bJBctzr1kOnBfQYXlz1O+mXVwpTCLMN1bLFHpUldy1VSjEVVjL4XZOeRGlbiqqEqPEdlHh1eZoAwoBMAzqBhhmxBgrto82pimgyLkG7zmp1Rq/7vJrdrbPi9v027DqqYsWqesbaLlRzQTSY6Z62HmXjtea/ESBJVOP3QR0RAhXvd132ZwCg2dMaMHlcunRNjkSVIEoOhR6bChw3NaDzvJlt89po5vmMBG29hhhNVFxHWl08Pg3eWi+dx8rP47XTim+8flLdsBsY3rRJ1N408173l3m82sNctyr0cXNfKhtnwFYSvXrNK9CZum4r6MoEgZwaFSTDcn/UpJg/bx6SiZhqoZDrZPgoVMuK9R7miFpLuCvU4Q+zqkEApqtbsYQmpw+iJEUmQBtaYdlHSXDl5ElLSu587mb69+WyjOeR3KvbCPxutDETr60I2XzwzFP91c89jBNO3Bd2YwKTk1XM2yGP7JwCGuFBuNFJ5abUXAzDzapFBDYslOGbthDiaCG6XdtLAF1xb2fnvJUzjbqZ1XiKz1CIp8q+ieEhGjFQKTQRdgdgF/KojOWw4/xDsdMOh6FZSSBsZCUK21ZxbbuO9+/8JsNgxGojm4jhv358I4455HD0pXLoiLJsrWQ/WTZ+pQw9UNbY7qN62R66bpCKBC5L7qxehFG3IQSoTLcJpDzUys+h5jyJdOdamNawYlRTp1ZyGbYCwnCMKCZLLsxIDo5HRakSRofHUK/UkY4lpBS111GHikAJQlEU/vIn5PobKDRsfOScH+KMc87G/gcdgReeexanfvAC/Oq/vovvfudelJudWL7/wfjBjTfh3e89CQ+segjPrl6N0087Tfp0119/PVauXCkLAWVfL7/8cixZsgQPPvggKON60skniyXpZ84/H8ODgzjv3HNlUbvv/vtx7LuOwy9/+UvkOvKiBnf++efjz489hltuuQWnf/wMdHR2ii3rCSecgN322lt60OLx3TZ7PkOKYyeDFQO6gzG6JgGK9y272cx+TQM1jpExu6HSHu9TOu0RY+nC5JPJayOXDaOrg5oKbMCU4KIopkMUgSmWyIDOIh7NIIw4xY5R9loolm0ZO7ObfJoouhSG51OnUPmPq1lyH57J0TQKArXn4SqYlict4GrMhNNtr+Oj2GLH3vcQjZNEF0ehUsNdv/8jHn3sL1i5y67Yc8+9RZyHQNHXm8LGF0fle+AivtOyJdhz5VKR9m0PErSOO3//+o6tKUB/4s6bZF0Lcz0J+ShMjiIVjyKfJRtcCZjQZCeaSMn4XrlmI5XJoVwoIM3Mnv31IDtvHxHjYsyN/ybyn4EOOwGBgJVMpUU6WXTu27LMdoKWHjXT7yFQaklQig6x7OyIPKsivWkyHY+Z4Cj1Iu3kFmTKOmPm71lW1v1hzabXwM/36h64LqHrTFYybc8R3gqrVjw/bpoprpn+msfxcouUBIr0uggpXooGZV0h0EGeDgj0rPrMXHithjrV5oJNBx/675qEN9MiaDNBUa0NRfQjz4XZuEj30jirWJRrptsd+v38N56nFoOhONic7l6pwJEsSSItWyh8Svmw897h809lQKfeQIxtMJiolysYHxnBzrvtiql6BdNVNQffDuiijOco5T9pHwRZO6+XnkIQi176WYiEdKB78IFzPug/u+YRnHDim1FvTGFqso55i/PIzymgaW2EFx1TwhKtBfC9jGinG4YNwyyL+Qkn5LVL8mtGFgF0AoY2HReLlKD8rkrwqsSjiDkKzJUBCFfQkFwxB/nEHAw976M4ksGuS96FJXMPgtHsEBe1GUEpmSpWIioyfhMsTNtr1PSaz/Vl72j2SZtIWCHc/5u7saxvHvbYYUfkKBdqq5KeeGi/TMldLbb/k4mAVz7SlwC6AImWAFCAzmttcBZZZt6B6eoE/rTqVrzpgIVYuGsYdv0+mNYWYXzST1uZ5ShxfIKLZ8ZghpOyDwr/MDI12UelUUM8gpbZEr3vnJUCB8sr7jiaVgrv/n8/xNe/8+/41Z1/xPyBfvzXz67BVVf+AGd8/BvomLsnDnvvSbjqB9fh3HPOEXc1jsb0dHXLjb1pcFC02M/71Hk46KCDxH/5rLPOwqWXXSbSr8cdr4xbLvzsZ7F8yRK8uG69AA6ZuBsHB3HmWWeKteXVV1+NL3/5y6ICt3HToBi8HPyWQwTwr7zySpTqNsLZPBwGXVup+c2W3FlOpBiQgDpLq5K8qz8ZCEzYNUSTSSQ47+p7cFjhcJqIW0AyamCgJ4cQGrAMG75Xhe9WGbeL/DB9yNORxWgighrtVewmKjYZtC4aLbLLTZgWtbSZtSsw5/M2qyfPg1GeB7NqBuq5U3eWekhmRJPaAJ6/ZyASSSVRrFZRYT+z5aGjpx/jkwXc8ZvfYcPGTaKiRYBg5l2vVbF5aEikU4847DAcf8xBaExXJXB5wwDdHsITd9+CeDQkx2F6LUyNb0YsHJIsnXQMMpYnpwviuGZF42ING0umRcsgk0zOjE1poNQEMb3Iaja51gonKDPLiicTSGWzYvrCTYM31zzNuGagqfvZM3rvwp52ESVHgqZOJDkGJX+Cj+47a0DXoK6Pp/1PAn87k163C3T5Xo/c6fE2+d4Dwh+Z/9F4BKyGaVlVDcya9c5zeqWNgM5A1mKrKcjweWz6OujAhvcP90cw5XlrVr78vamsZpnVEtz0eKAOaOQ8GNAEPXYCI8WjGACxekbHUIcWxtHoTItBsvdgQoE8G61dz9eQByJMfgr/hEykOfLqBcY11HcIwFz62Qx4G02ZhpExNrsppNzCxDTq1SoSqTjckIOKXVbTBnRYNExRsqQZDefQGWjozxPtdsqBB4YtStKXUxKKQyFtjw986hj/2TV/xrvff4iYM0xOuJi3uBf5gTJaoQ1AdEQeXM8ZgO/TCtFWM8qhojJHcZMwfBUJvuZtBtB1D71NNjRYItXNx8ycIM4FiTe/sm80PQsxIwG/nsGW9RbS1s44YK8Poiu1BMVxiDGLJE8yV90ITDA4HkL5vBncec2H/fd6gxCfTEc8nzc+vQbFwS047pAjkeVISbWlyB6BYIn+s32B/fsAetsc+laAzlpuS3rizNB57/Db2TK5Hj+68Uoc/979sXy3GBzzKRjWKCy/iRCaAjSqysJ2rCmmFhx54n+U+qT+vswNSjnTAbLBnHOxBSuWwdSWzeiYvwf+9dIbMV1J4LbbnsW+b5qLBXNzuPiSr+GTn/8O1k0DB733g7jqmuvwvncei/VrnpOSIc0wWE6nBvrFX/gijjziCCnDk/D2tqOPwpcuuQQnnXQS3nfi+2URePfxx+PsMz4uak3f/OY3ccABB0jp/sSTThIy2qfPPx8f//jHsXbtWuQ7OnD/qgfESvX7V18tevCuaWKi3pgF9BkDndmxNVHRUlCqgNxTSoEsZ5Nd3grH4EqGzvEXEnxspONAPm0hGw2JCKvn0xeeEp2+jNyJbaKETzTh6EIJnmjSF8s11Gxm/GEYIbJuo3BlJIZBt3JIm1Vk5PPEb4b8Ai4MvMNmeSzBtHlbpj4bPOr7jutCtdlEIptFPB3G6LgtanKxlIUXBwvYMjqGhx75s7KPrFWRz2Wxy8oV2HWXndHdmYPlOYhzcG7GI1juGmVhIxWKf0yG/twf74Dht1AtTsFr1lArTyGTiiEetYQ4SUW2puPKzD3v52K5jkyuE+lsJ8YnytLq0OIjOgvXJXSdueqMtT2LZkuoo7tbqnB8fXsgoFnMum+tVcx0OV1G4ky2cigxOkuG0714/X6un+0Z7Lb/rzN7fVztI1Ga0a374+3rnmT9vG9MxbbXrUUN/DpoICi/8maiXm2KMRU/QwcLvA56fE2T9Lg/Hqsu+euKxuTY+EzPX4vQMHNlwMTMnvee3rfuR+s+Po+7WiuiWlVKpwyYGAhwP3qWXU8v6KkE7pf7k+/Fb8KIMLAOvMgZtJM/EKjWMWChGqPjeMjnOkQXv2FT3MdBd1cPmpVpxL0KnHpJGcUw8I1EpdxO/f4GGfxBAMGrw39ne4Ebj4+cHwaFiSQ9BlJSkTQ+9Kkj/GfWPI53n3gYqnYd4xMG5i3qR36gAkcAfbOyI3V6xdHMD9XghUrwrYKSNWxlYXp03NqOTTJtrfTUDuaUXlJlfMrVeh4BXWUXpqnGbwjsITeBuNeDdU8V0JfbC2/a9XjEjWXwG2lETaBeAyJiBtaaAXSRtmRgov3NX6k9uB2n81rfwlaFG/bgtRrwChU88Ou78eFjT0BnNAaP5ixmQIgJtOFnfE+0jPXfJUPn3AlnaaNyybfO0DmfydEtqq6FEE1YMNIu1q9/CH3zATO2CX54DczQmIB5iDe4BnRJ61hKj0iPkBec08wC9pR4a9YAr4l6MgojHEWsyUHpDOrjDcTn7w2vnMfx7/kE6lVgYgw45ODF+OzFl+K+pwbx1R/djJVvOwHPbRjB7jssxXNPPiU3+4L589GRy+O51Wvw8dNPx9cu/5qU2H/xy1+Id/t9D9yPU08/TXrh7Ilee83V2He3PXDQ/gdIaf7wIw7HnLlz8Z833YTlK5ZL7/yjH/0onnjiCQmsWF5829veJraqH/zQh5Dt6oITjr4E0Nvn0AWcgpI7Owt6SoGlM5ZvjWgS9QblK6uIRz105i3kYzTNYBZeR9WekrGcsBlBxIrDMuiGFoHnGmh4FgYnirB9SpIqUxTZZyiqfswI7CaDK21tKzlRWxld2Q+LJcoMoKv/D2xSZkSfZoNHxernfoSmEw6hVKvLdzg2VYTjhzBnQZ9MvVGJuWbTQIT8lYqUJrPpBLo7SPgEasUyOuLmG5uhe2N44b5fi01vcXIMpt9Aq16WjJ1iPZOTFERZiDiVv6hfUaWKXgUDcxdi5Z57A9ns1o4KPFmCGDNDEhsD5bhXXBukChfI1xJ8NQtRv4/74u+oztZudMUImyolsi7yO2nrhciUx4x8m/roVytF6s9tf9//aDHjc03hgm1e3F7+3JpVufULZTpETVHMbGq8YvaH10GfdyANK9eCG0UTAknXVzxcKdG+0iIfKJU6TZZHWIqZfS0/i9dedEFInvPV/+tNjrEJxLj/oCopgNV+JMFzRy6UsCrD+Otv78LkdAmpbA7FiVF0WC7s0pSU8bmGpanjb1kC6CR7y2kGrHeeBTN0AW4m2UwMuMQGEwUSeJ1y7pH+02sex/EnHo5yw8bYhIm5izWgr4cRHRJvazgsZ0bhEdCtCjyrKGuAJYDedqL/oxsheJEAkr4bNIjrkru6MpwVpLiJT0MII4qQGZMRHIK8YecxvjaMmLsAe+12FHZcuD+mRkJoVCPIJk20mjxZ3i+UumyowEQMXCKS8f/vCtav5URf/rUuM/SwK65hCcfAb//zZhz/lrdifkePSMDGaElJBaTXDdDJoFdtE7jK2W1rQG8qez+X/XMTkYQF1yyiZYzg/kd+iY7eInbenYxoAjrL7YxUhaWlgjHR+lYLkcpSlfyoKMnphSASxfj0NLrISLc64I7TH7kTNS+PH11/K4487B245ebbJCA4+3MXopLM4us3/QrRZQfgiHeejMrIJIwGx0+SIjTBqgbLXPPmzsHTTz8jEe61116LiclJ5Ds78Najj5LelYy2cc6zWhPJYB21sxdPghyj3iVLl+Css8+WcxkZG5UoWGbQW8pgoVDhcxCW0nm7fns7oIvviS67i46/HjlUawfnxdnqTCVCyGTCSIUIlXXYXgGNehnJRBIhg0Ix7I/TLIasckbovjiAFTnrSk12uc4k5lAu2ITrGWI8Q7a6cE5EVzxwHgj+X4F00O5Sd9lMu0vp0weRo3yZweIkZIFZ34V0Lo1aoyls5yefXoORqQIG5u+AbEc3IvEo1zBQMpwaTk4DYojU4r0dsZCJG3A46igWyDMr5T82Q29uxpN33yJKk26T90JYAN1p1lAqTIpmOycRyA+wW5w6ofyrg+7eOVh5yH5Yd+k56GgpAmV7D1f/XfVo1Zy0/vfZrJmiKkGpNJDubM909evbR5NkTQxAMmTSXpW/UZ+tt/b/l/WjHey3WYo06U72osfR2vru+v3bMu3V+fH+bYl2gC7Rt3/etj3tl66CZOezuqvUz9qPX5+D7qNvdd7ancxxlSVpm8wsX9ee4TNLb78emk+gjpOWtykxjdGERp5HO8eA79ejhPw3vl+PBvrhCOr0MiAhVTgyihOgq8ouxz7jcdQ9H4mOLiz60IfxyHU/gh+JIkxlRc9Hd0+vEAL5w6CBgE5gZ8m9WCjOuLKJ4Q9bMYH9qhDjGGCQh1OvC/teZtLPOPNY/6nnHsO7TjpMtGlHpnzMWdyD/JwiHOsFGNFNqiQnGXoCntmEF7LhhiqK+uQkpPS9XVt7hrkVw12X/hQJzqMSk2chZMYRom2mb6HV9OGVO7H2QQsnHHU2FszZCaUpDxGzAyGPizrA9pbYBQf+6CwSKenKYH6SIzoviaq260y2600E9HqoKf26aNPDI3f9Ect752G3RcuQQEiEK/glvr6AzsWUgE7XuHZAJ8u9CTMRk7EACpmYcRPrN/4Fa9avwo2//DpOOf0tOOgQej2PBb70jFQDghPB3LDQYHUlIDRS+ctym6TLwaC6IBV+Mp1o1aoIU+CGAWmrHwj342tXfAexRB6L5i3GhhcGUS3V8bFzzsVYyMPDQwXctbqKk07/HJolan4npZdm1+qIhSPozOcxNjIqftGMbh9YtQpbRkew4/LlWLxsKXr6ejE4PIQsJWGNEKbHJ7B06VJhsD7z7LNC8qF/+u577CHA3dnVJVUGPYtKIhG/kzoj9xB701sbsrQDuqiesbdG1jh7fBQFMtg3NEVrvSPjIZ0wkIjQppQCFxW4oh9uyay5IbbAvI4myjUPpSodzVSARQCnKImCYmbMSgCGf2rRIS4yCsz5W35+8ApZQNWUiYL5rQGdQZninGitA81f0WM+EqlgaGgj+gf6wULAXX+4FxuGRzGwYDGsWAq+SUc4Vb3LpJMY6O1BV0cGERaEmBF5tE8VWZI3DtC9MTxyy/Ui0GJ4DfR15WAZDsImxYjIHKYGAVC3HbQ8E739CwTUWQFZesAeGP+Xj6GzOiqLuACizqT53JLUyr8rSbeXZs0Mjjh21TZF0A6cvCii6yD9LilVquvEYFT/BH3UmSyUn6MzXP1aDZbtvw9+x2PUYL5VJqtJVow22983i7qqssCoUR+LQt3ZasH/gKBEK2mtqqiPQwBYZ+UvZ7+9VfVhm+xb/1v79Z6JFYPMX19LeQSCasa2n6OPQVdI9N95vfjD7zWWgNvwZH1TA2fBFuCaY4RQpamLGUIjEsGCz12Ix79xJbx4Ag2S5iJx5PI9IoUsTmxMFGjRy+SErP6y8oKXUUi67YVCol+vORJs2ViRsOhiUJiHZXjjzNM+7D+19s849uSDUGwVMVJoYGBJDrm543CttTCjg+oLas2D72XVosG+SYjlVReWx37XduGZepPMoLf172aAPWBnUejCZVmJhAFm5zExlKhWbDiFfnS7b8fBu5+EaCSJibECUrEMIpaFRp09h+B50X1oAjvHUgKvbj5IJl3ZXsextVe7Mm7IQ9mvI5tJojVVwuQLg7A3T+CQPfZBPpoQTXcy3V8J0FXmtf09A3UdXgnQSYojgaSGRIrWrzaSPRnUa5twy53X4P5Hfo6rvnsOTPNvUnKXNH6GGqZKaS0jjFAii5Y4QqlyS8h1ECaBzmuIZGah4iOdYfgyhWa5iUh6F6B/R9x+3bUYHB7G6PBm9HX0Y99d98de+x+IUdQx5CRx1X89he4lB2D/g45ENJZGqVAUFzXJuhtNTE9Mih2qJiDRLYvSsFoednJ6Cj2dnQg7HmKhsMzhErwzuawQdPgg8YGRyLdhi8oZNz1XzMtOA5Jigf23NkBvV4pjOYyAS3YxZ44DD2q6KcWpzR2uYU66jDDKoj7WaPCHIiMUFMkjFs5jrFJBrQWUbQc1B2j4BlxKsQZEqrBvSEFE+xJwkSXJyhA/bUPK3ArMHZg+J1T4pwJ3tq08nxwGlj2ZjauWCO8LBejt9DhdtlccFoYI3G82qYhjW8amsPbFQfTMWYCB+X1YNziNyUJJFn1ew4nREUyMbRHxlr6eTuy4dAkWzJuDWFQJjMxu//ge+qpf/BDV8jTCpou+rizg2iJhTA4OMzfOKxPQm66JeQuWoukYqNZb2PHgN2Py3z6Hjtr0zHy2ZKoBqOrMWmeFs1g4O4JrhdhCDP6+Lei3iaW070Nn/PQYUDbFKpho33RgoDPnWUxTi7XOiPUoV3ufWQcnfJ0+h5ddx5iBsv0pGB4QKNuOo30/L/d+CurIEE37iEVQKdCv1/PVM0FH27GrBlIAI22fP0Pgo/uaTT2N2eqDPk/1p4F6jaqRykhGb+3/rz9f68LrDJ2viVCzoFmDocrIwYEEQQJxkv3vRBJVK4TNto0V538Gd33rW6hTTpb2qXYL8zv7YDhqjl5VGywBdAI4We5cl7geMWunfoZ2YhPSIYMFMusdZbojBPIzTz3Nf2rtIzju5ANQdKYxMl3DwNIMcvNG0LLWwQyPqwN1ugEvrewTxQdc9Q4sjtZsFWG/RnCfaQzL7aMARnoSgSc5y+vMRjwTISRguGnYlRgqhQjsiV58/D3fxtBzdLSJIpOKoDBdE8JQOk2dYUdkEWddsBg/EMT4EBDIuBgyAn395tBfFdBNH2W3iq6uFIpDU7BqLTz74KM4+qBD0ZNMwWTrJbBlnNEJ32ommLONcru+4se8YqwlwMORQ1VyNx1a0AaSspKMNQBTeSxHejsw8sIIMh0JJOZE8cPvfwHPPn8XvnTZBxCPrYFh8h5pX5RZgrbgENRhoRmUfxldxq2QjAf5Di0yfViRDlWCxyRgRtAqpTEx5aB/vzfj7p/egBfXPodkJIaTP/wxTIxuQaQ/h82NCO58dAprxsLo3XE/rNz9AIR8C4lwHC2mr66DjhztF4ti0EK/cPaYh7aMoKe/V5S5Gs0qIpR1BR3glMWpBE6eJwS7RYsWoVSuCDmORDlhDAeuSwR+BgS5TA4uHfKCHuDMtZYYVXFCQiES4NiOIInJQzzCBzaGQfZdqwAAIABJREFUTDKBJPggPo+WXYDrhJBMdCId64WBJAq2g4kpyo1GUG16qLRcOBx5Y5QatmA7LcWgjSVmzGFEU1uXSyXDIhs3EG4lgzvI0OVPVqsI6FAVL7WoMuAVj7nZv8/w3VWGztG6GctgeGjVS1JNYNBWa/nI91LOFxibLGPxMn4HwKZNRfzlsUfw1BOPC4t8151WYO89d8f8uf3wpYcfgIyCGqmfqZldF2HfkzXmTNqnitua8kOX6ysA2G67/FrXnhpQXI8/3PZT0cXvyifQmUlgbPMmkZGmhSurMZyzZuupareQ7exDsdxEre5j77cfjaF//Sw6G5WXAKoGDgKmJrtpUZYZkhllgTnW6BuIeQTHUNBz5/rKVdWXRZufzfXW43dmUorLQMTlfeVCF0ctSbR9MPehFLcbPI9CwlTfrPzJAFBW2sA1z6MoR1tLT8r5MnXFu5qkLtUqCDxSRUCF+wxJBEn9g7Bo9jsUjWHQHAnBpbCTdDp9xNiGpsQqEz8eS3CfCTGUgE4pXdNH06LuP1/jBcRRNYlksQImtyM/i/tV521xrTJ9NFxbKl5Rtn0pVRwy4BguHL8JDpCZ0TCazJBDbI2Fgn3znFtyDVNOGFESrgMtdQFzXj8G/xQ1ikbUdxDou/N1fO5IXKOQsmWx0sQfXg/+aOziRTQxQeJFvguVZBoLz/kkVt96G8qGh2bIx4vr16M/1YlURDm8sT3DAIRgLlrxoRDKpZIoxvH74KQI5atJqGV5naJXdJXkc6DbAcapp33E/9vqB3H8yfuh5pUwXnAxd2kOqTmbYBtDCIX146Z6znrOmBmz4j3pE3iND5PsSnex+QhTP5ra4jX4JhnQfNB5k8dRr1CKMYRsvA+V8QRGN2RQGdkBHzvpS2iULNXDb2v3/bcAN6NKF3z+/yLL3Y6znnkLH46615TxmDB5NHYLD911D3ZatBj77LIj6tMNRJlttSNFUALVo4JKAnZ22xbAJSxSdudb820YI9FhCnVZpMOtKGRR4Btk7a4DBPtIDNPTNcRSOUSTzBCr+NOqn+Ha6y/CVd/5Z/QvrqA2uRoJyWDpktVEKBwRhibLjaIcJweolhXdy1V3lSnlS1NOoiwPsOnm0LKTiKbm486f3YawATzxl4fwz+d8CKmeJCqmi5qZwoSdx4uVPH563xD2OOgE7LZsLxRGSujryIirWihEHWWWxJnRWnB9+o8r4CJxjzavBAVOaBgEtOAekD/agiRZ4GZKpuwVKs6HyoCIrRTN8OHLAsv9KQEJMvopGhQym5w8RSTcRCrJ0rOJCH3mURVFOMOiFWNcxvp8Pwy74aFcaaFSdVCruwjHUhJEs0/fLgGsvyYKVWi3t9m7YCZvkV9pxvpL/hQNel1CV4VPsVWVh6kt42gLGTU5Tq8FlLCMUJ7U41W1UKw7iGeySGSBZ58ryijgQw89iImRzVi+ZBH23WMXMWMRzXSHkxFqm30EA54Bj4wVDTqxi7BMAOi33Iwor2379/IqAe2rPp8+g79pPPDza2CZFYRNW6YKqA/ene1FxIph8/Awkuk4QjEDsXQCY9NlNJwwDLMD+x79doxc9ll02ool/Vo3kmKdsA97qohOIw3UXSCbh2gsk2zHsr0JVJo1UlyQ6clhaHwYXYkkEtUW0HTQEpnRFDBeVuStngxsy0XJtUXdMembEpwQ2JLs+W4eR3zePFSLYzAIHIgooIyEUGup8m6lVEZv/wDKI2NIRlUP2aOXt+8h3ZFDaWIKuXASTqkCK59FXRTvoihYBs656g+YjioNqS+ceyRu/srd+Mz798fCJCsfqprglqYRyqRUMFZtAJ0pFGINVJwa0lzzm66MeFkmvRdSgpexeFasUserJSzccUdGjECjBKSZmFnAODkkKdiNMmILaXM8DD9loui7GHY8XPLjxzHdAr70+RMRs3x8/Yr/xKdP2gsrG0nkYjmUN2yQc5PY3HNQKU0htXAevEpRgh+ulaolySSQ9yZvWmZcnL/nGmFJEMOxbpNkOZcCWwaqLQOlcAaTsQ7s/IVL8dcbf4ayU0ehNAIq/S1fshK1CiWG6/Kcivwt23kcXaOWfTYj2TujGrpEKntXXwIKBhoMOCqV6oycr/HR0/+f/9SaVfink/dF3S1hYtrDnKV5BegYgWklA+9kW1SrZA6dLFchwqnRF02Ceq03tHqK1YKi+pDKLESIWoYri7/bdCX7iltJOOUknOI8bHg6ho++51sojMaRTae2YRa+5qN4w97A06eqUDQSgtH0hDD55EMPIxMO4+C934RWpYZEKCJGLLKABgGQEgVRG7PqlwB68Au+hvwRyRVZlmUEGWy8QV2/CTPGqJiAHoHFZ6Md0KkAGIoC0bDIh06VHCRyTUwW/4Zrr78Q++2fw9FHz4fdGEQqnxemKB/+cCYDcW3gg2Dzxg5A4iVXmkxNEwazWKMmkXgIabjVOMKxJfjdjXegK5PB40/ch5M+ejRS87NwDRetcFr04V+sd+F7v9+MpXv/E5bP2wPlsSrmdnfDadZhhWtouBUhAbsiqpIUMqTqCDdgmmWlJc2Jhxm1QnWAUsgLLpWSP2VuFLQS5RrOlkxZQOEcLaVdw0L+88Tkw3MoS1lDKhlCZz6GzjSXzhYamIJtT8P3bBjhJFyrF3aLcq+cJeaPJy5MnmTPllwf5qzM2NoBV3eq5Mn5X7S8toZ+HcvoHQZho9x/QUl1mwqp3bRhRqKSncczHQB7enVgeHQKDz7yZzyw6gEsWbwI++61O3ZevhRdBEfqd/sthE3l7ywxVNtNLHP7wY8CdFf80LuYod+i/NDpgyDfw/+gT/uKD7hHMsI07vrJVfDdCcQjTWRiEbi2g3S0E05TqaKZlg/HrCGWjovyXtOlulsO+x12JMb+/WJ0NSj089o3x/ThZyx4lBDOzgOGxoF8J1pTU9hUr2DxbruIQmE0HkW5WkShNIkddlyM0cENyNFhMEw2ZQrNyTIyjYiSwMxYQEcCTY/3YAvhWhMh3rMxWr26kKh8bASY14PC+CiS4ZQIu5AtblcrqHotCRy7Ojvh1hqwGuJgIva74UwSVaeBKGfH6+r603cg19+P559fj949dsYD9TFgQT/OvvAXWNkPfOX978OChoXQ6BSibP8wmYqHgZiFyvqNSKW6AcvHcMKGmbLQTaKX3USVlTYzCiuSxth4EQsWLkXdAIYbJdTLJXTaHuZ25dCsDCNCP4VqFsj0KefGdAjj9U1wUgaa6QQuuPJeVHPAlgqQCKvirFcDrv/q+5AZLKIjQgtWB+7EuBI56u0CSlMC6vFsSsyx2N6QBJOUgRneNgFdrW9uSHklsLVleXWYLgVvaOaTRCGUxWikG8s/96/46403omGwujaOhl3F8PAE4vGUALWsNeTaBD71bB3T2pmKgGy9MkPXRjVc0DXXQEbYAlOfNxjQA2EZ6W0rIwxV/uPTTYU4nngR6VgHWuU0vPIcPPuIh/cccx66Myvh2kmEfGbn2+sO89ofwr/nO3i+dHCSXmfNRi4aw9Da5zH8/PM4+tDDEPUgTHfeRErcQ1UUVFFS/U65rm2ztRnY8VKKjSXfRVtDprwBB8ohNYKz45KhcwywHdA56udKuZzjURXbQLbLRKIDGBn9K1Y9ej2WrzSxbFkTjeYQUrkcWoEjEcUQKNrAshW1uV8J0MVchtMGMi/HGVNGwCk41Ris6CL89qe3Yk53D5586iG85ajdMXeX+WjRSSyaRtVJY6jVi2/fM4wd9zkBOy3eF7XpJhKhGJxmFeEYM3QbzIUlz/PpVkZGLcfIGjAMCiMR0KkjrjyFZ2C67ZoKC9hnv0qJHLX3Cg0jhFhEza26Dp2Y6PzURCzCCRcfEcvHQLYTLbLW7aoQ90hs4UJMuUkTMYywR+8wIm/CbjhwuDgZFNqgghjLfaoI/bKALqXpl7Qg/9e3qCpQBADezj4O9tyuusiI0Q+FUWm0EE3nsG5wC2779V3YODQiIyb77LMPdl65HAvn9CAWEkUDoFWH16iLwxnLpTOx6sz+/4GA7hZx9/XfgtMcRTrhoTOdhNfgPEEK5WJNWnmORyObElL5NFhvMawcPOSx58GHYfLKL6GTmsjbsbVYdi2MiDNdcdM4fMeEG43jW7/4A/5mAxMuhED4va99DK0t40iR02XXccPNd+GxQYDdwloB2KcfuPS4AxDtGUCxOIKG5cNsOeiMskUZTCUwsOaIF0e0uGikY2hZBhqOB6PaRJIlAE5EZGNAhkI642gUKxiIdwDVGpDLoExXxN5u1IpFJMJJVUmgaII8uHEgm8BD7hTO++5v4MSA8045GnOnPew/sAPsoS0I1eqI9HQCxUkUWmXkOvsAN6X2H6oqXla9Jg50fiqJeE8PNk0V8f2f3Y0XJoBnSkDfHgBt3ee2gMQW4IcXHAkUa6i1Ishke+AVajATfACbcFIhjLdsXHXtb3H0sYcjme/Fd6+5Ea0a8MVzToBpUynQgddoIE/DIPhi7CygLtM4rvh9SNVKxKB8WGwziOeBztDtVwV014ijaOWwxerETp/9Ih66/no4FtnqJJXTxY1ripoSIFjHY7OaBo3AfVADOltbvB+lnx9Y1DaZqQdz+9LSeWMzdD0Kw9KSEjjxPZqlqPI7AT0caqJZthDzVuDph23st8tHsHLxIShNl9DXPQ+NKtNAtSD/X9sI6JTO5JfTqtbRkYyjPDqBVffcg3cefiQGOjsBmxHfrLuaSmUCQA/ESraaQd22nU5zEoIryzMs53BAn5uyXEdTKi6WKvlvBej8UI+CrggvMNEaBzaNFBBNldE3h72pjWi5zyCSHkZlcrUijYkAkSNWqy27Ls5Z7OO+IqCzfCXBmAJ0VR1IwatEYIbn4s4f/xfm9w1gzdonsHhlF/Y6dC+wM+bHU6i04hh2+/CV29Zg5f4n4U27Hg7TicAuu6jXSogmWojFDdjMlMnkZobO8vpMhl4JBrOCHrIGE31NZ/6ufKdlJKVNYlGIN1REIPHFbaLlVOH79EJ2kUqxTx5GnOQ6Ar1LSA4jTs8BpMFAqjBVQ4EqYCZ7h/wuVLWC45iSlQthzYQViQhzXU1nzJbEpf/IO+F1AHQBWAWzbW02dUHagx7qmjc5kpPN4/kXB7F+cBgvbBzGi5u2YP6ipdjrTW/CihXdiFqyhqMyPY5MLIQUBXMMD4lYBI26kkd9wzJ0t4j7f341TEwjFXeRjUfRrDYQNdIieiLKZa6NulucAXQznIdvdGD3Q47A9JWXIN/Y3pI7pRcSmCgU0LVgMSbHpxBNZfHIlo34+n2/xyMbgM4EYEwD11z8ISyIplBctwHpgQ48ZRXxjavvwOWffA8SG6ewMjoAFCqohUksTcIZnZI2mXxjw1uAHZbBf/YZGDvMg18voxL2kejMw7YbSNZcoGaJSX3Tr6KRiaLuO+iZvxDYPKU4RrUykM/CnphAbMECeMObYcZjbHKjtHkUmVgWXiqGd11+Kz7zHyfj3793A055zzuxV7IP7qYxzElnYVDzvlyAETNRjfnIJzKwnxtDjBypfBRIWCrgMDx4YQPTrGBGE9jcasDp7cKnrroeG1iIaABfP+WtOLhzLjpHJ2HVbEy3XKQiSSRLDpBOwclaeHJsIxqpKHpyvVgS7cXU0ARqnFYxfWQ6M5iqTqMVcrBw4VysefwJDGSz6IhEMT08hKjvIceRNrummCnko5DXIeVO9sp51zJDb7wqoDfcMErhvGToO3/6IvzpuusE0KNhtuEI4pTeVda7BOt0SgnXUBCnVCgIP8Xh/LXPcvysZr5MybCqQkfIYCJBSIhvKKAHi8YMO5qZkk8DDQI6STweIiELjWIaax43sXL+u/C2Az+BDS9MoCNPVVyy1BP/pwG9QfnESAitagNZZgOVKv7461/j4L33wc5LF6BVmgV0k9HhzBxwgDhSemxLKbcF9DCZmArQKRFItjedfMRnl7KBMUbYhpTbRZJf70o6IT7WD21GR1+/pApsg5nhEjaPPYZkZgzxxGa43mqsX/9nUVmiz7EuCXHcJ5JOwaO6zyuU3NmPkpq4PB18MBhsJOBXyNLuw+3X/QLLFi3B4OBamPEajjj5WNEw57hIuWlii9eDy+94Hql5B2HZov0w0LMMTkOVva0oe4gGGs2aqvp4KkNXgN6EYVZl4XBZcheakS4pq0hcgZcvJTAGJnSGkjjIoTKWKhOz/WTXpxCLGUgmo0gkSWYxYIaY0dPchIpXBK4M4siBLveFgo3CdB0tWzHjwayEtztH0DhLzn65x6qKWjdC4W3G4mbIa68voM8Gx69czyfJqMmgI5bELXfcibv+8Cekc93Y78BDsN8B+yOdUeJOyThlbCGBqVv3UCtOgh3HfDYtPvV6SkB/5j+05G5PYNVtP0YybkvJnc51tWIVmViXBLq8n0nUZYYeTkSk5N7yElJy3+uwt2L6qq8iv509dLkBWko0Zn21iFzfgLhGPt+sYGxlP075wjcQbgJ5E+g3gW986jyE1m1BoieHxxNlXHTZT/DLiz+C7sFpZLc0OFsHrJwr5fXamo1I0O2O7SeODlaaQDJBdhrq8RA2VibR0dUFq95ErujAnBTnHmBenmUAFKenxG/BbAaRf1cHMDUNKSelknC9OkKJOPxCCUa2C4jngNFhbOoMYyoTQc318O0v34CLTjwGKwYWwC2XEKJ/teVjessgnHRYZvDziV5gugI0Ka5Qh4iH5LNgOWdqbBTRbCemLQuFjiTe/4WrUV8IpELAj08/FR2TVZiVEjrirHZ5iLV8gJXuRAxPmBVcetsdGAkB02uAP55/Mnr9OFrVGoyFfXjLRV9HLQ2EasBlFxyHqy67DYs7gA+8/U1Y0t2NDAN4Suw26moY1OPIZ7A26AxdJkWYoeMVS+4OYqjGujAe68WST1+EB6+9Vkru4VCVsRBqNZbSle4+gZxOg8y4hYQXComwEdchkX2lyVMwC0/Zcw3osi4FcrxvMKAze2NmzrJQVNWQZNFVvXky0CPowPNP1eAUluGUEy9FeTyJVCyGWr2MCL2ThRD3f7fkTkCPx0Jo1RzE6CPsunjq0UfRkUhi7512QYQ9WvaWhYFOQoYW9tApZJtKUVsKNTM8QP9kMmlZomEpinFlQ/VpyOAmCVNK92yXz47/K6anCYT6gcIWD77lI5n18cTffoMrvv5JdHSW8f4T98PKlTGsW/+4sIHpbMZekHKZaohtIGewXxXQBWx5H7DnznJzAn6ZWXEnfnntTdhtxc7YMrIJm8dewPvPPZV0EdGArzU9jKEbq8Y78NRQGJ7TjZ1XHoh4vAvxRBx2cxq+YctDQ4VBIwj8JCQy2MurSimNxkMkhs0QxrToSiBBKozakAkrxPaAqwhCAuhslXButIFo1BPfc/a7OMbDz1AT+ZRAorAEDR9slEoN2HW+j6W1jETk9TqNIMjdDfwFFLorcDdNZb7Q5uKmvteAIfx3ydA1YG8bCb603jXTRQ+Oh4BuJTJYv2kz/nT/KkwXK8h39SKRziGTy4u9ZgcXZ7eF/q4ccskoypOjcBtVdOXSyKQSwj94QwG9NoaH7rwB2bSDSKgOt15FeaqEfLIX4RCrN7QODsEPNxBNxTBZrgrngYC+x2Fvw/S3r0C+qRS9XvPG9oqVgju8GaF9dkV1cgqFTRPIrliKR9MtnPqvV6IzCkwOq6z0rh9fgo7BIgrlApy9F+IDH70IPz7vfdg5lAJY9bdM1DtNbC5NoasCZPv78aI9iZ6+fkw+sRY9uU7E5vfiyaF1iM7rEVdBe9MI9uxdAHPChj0yitjKBZgoF9AVT6NWKss0RcPwkOzpgFeoIjfVBObOweb6CGKpBDpKLaBlYnrtOuSXLcZUXwbPlydFn6E7msZiM436yARcw0GxUYGfMJHv70KpXsZEsQwznkESYSykDTFHQNe9qFSI5vZC2QPGULFCGMtG8d4vXIGJbki18DdnfwgDdSmKI5+Nw2KFrFRGiNXabBYPhls46es/Q6UPmAPgpne9B0vLXEMtFLpTGPiXa7D0bXH4G+r4zr98HOd95Hug79TXL3gn5sTiaE1MAJUqUhFq/DO65mSInmNvL7kzEXl1QK/FuzER78Pi8z6PR667DnXKPPtFMRfLZCjYppIFqfoFj6GI1zgOxsfH5HdktzNb1/K1BHQGAa1AR0BPUryxgC6SrFUFyG5eyY+K8xMjIROG04HaZC82PGvgQyd8EeXJGDrSA/BaAeOeIDfDSn7Nj9Mb/gZdco9GTTTrDkKui3QkgsLIFjz/t6ex67LlWNg7wKBawJb9G2bpUgILuFl+yFUjhG3J9eyIm2Jjizd4NIJwjKQLtr7YQzaQTEQkKGYLm201Id8F67tr+gLoJY5GJMNYv+k53HTzf6DRWIdsvoLDDl2Cgw9eDGAzCsVNAugSLDgOIrQpbTELNgT8/ltAl4yYr2MEEYdTdmD5adzwgxux9y57Y2JsBI/99Wmc84Uz4PpVmKkwqm4L01YP6r0H4bZ7B7FlSwhv3v84WNFuGeUo1WhzSDBmP9aE4XK8ixUgxg1cKGoynqWcyAT1gxKzFLiD2W01hkIwV3bGjkTQ8oCRoBJtobeTr6/LIJjr8YEjCPA+jgNGFJtHJoXw1nIJDDFRoOMOKpUyKqUqMlzIAi0OFU8pZ0FRsiO3ImAGi27bNjPu0sveZsrhtd3Uap8SB6rGeUC+1MHi1kV39flBLYOLGEcTQzGsXT+ISs3Gyl1WSiD47HNDAubc7FoFI8ObpMxOtnppcgQ77rBQSHIhfmigdPZGltwfvuU6xCJVRC0bRquBynQZqUgHfNcUsY54MoJICsh25VCyqYoXh+NlsdOBh6Pw/W8iRxnj7dnIohopAbk8kLaAtGJuNeFhYucBvPO0L+I/Lv80vvTVK2At7sYT94/jj5dfgL5MDk9Mb8K/f+M7+PYFn0AH7ZY5q9aZxtVP/wl33vcIeovA4+uB6eXAyARwzsELseqWDfjMv7wbl373ZhiLgI1bgKUdwMWfPANGvYl/u+KH2FBTxO3rLjwZOyxchLOuuBTrK8CTg8BhOwE9a4BPnHk8zr71FhHt6n8B+O21n8V6BmodaZz9b1dhkhogbNePA7/4+gWoT07j3Iu+j6X7JXHXs1URIbrnpovwgdMuxboQML8f+NThR+OfdtoL4eFx2MUizFxG+DsE6LIZwmAUOOWr30ShF4hNA4+d/zmk3Rj84iSMmAu3MY56vSBiTLVMFoO5Tnzg8m/gySowpxu4+SMfwL6ZOcBfnsdqo4UPrr0Xj68poT8CXHrKO3HXz+7A1Brg2stOQrRURbhcRj4Wg1suCqAz9Fel9wDUZcElu061jF6JFMeSeyXaKRn6cvbQA0CHV5Bx1oULd0SlUp9xcEuxigIIa70wNSUrAjlWlIOlpoXWuFeEOZIzZzUIxJn0DS25Mzun0QtXAadDmPNcbA2PmXcSRnMO7v/NFD7x0SsQ8ebCb8ZEDSwaToquNT0+gkro9jxOb/h7uIiRs0Kyql1VesJdmaSI9dzxy5uxbN4C7LPrHgLoYcnUDfkR2iUXYBNoWi7Ilp0B9DZCHPfPqM51PQEITlyVKzWRQWWJJpNMI5/OB2CuIlCZD+UNyuyQJgSmD89qYvULj+HW26/BEUcuwxGH74hQZALVwnMIhQrSNzY7OtAaH5feT2c3NQtI+CCpiHOSL89yl9lS0eVX0CqZqRWFXWoi4idw/TU34IC9D8Tk2CTu+cPjuOiyM2H7JURzEdR8G9VoF6bjO+O2P27EVDGLQ4/8IOpeVsanbLeMrq40quUpUQ403ZiICCnI4jRFPZi5nlVKC6a4A5Vy1TOjYE5IsJWkOJWZx6IRpNMppJM8zWFYIbaH+CAm0Ghxbp2A7aHe8OHwXqa8Jedt3SZsp8bpbYSjJMfF4FQZTlCcRRFjpAsRiEZ4/GzyENqycvU9b804/+9z61e61dtc4QKNd83wD4YMZ7JnfqIi5s2K6Mg4YCiOSsORTCGTI5EPoPsvi0EvbPCRzxqYHKsKoI8ObcQTjz6IFUsX4aD990O5WBBt6jc0Q3eLeOAX1wjLPRZuIGGZUnK3vIT00Cn3S0APJ33kezpQaTpoODHYzSRWEtB/8F1kWS7ejk2kMJhRktRksI/qIY4s0zGsTbfwqcu+ie9f/C+oGD7e8ulLsXAHA6kXfXz5gjOxZJ/d8a6jP4abv3kezGpVRkRHoh4+8oPvYssU8IsvnA2jI4P9L78ULATccOrHsagVR1+2E242jp3f/ynM2xFwtwA/+O5FKDo2zrrwCrhpINcA7rzwYhTHJvB8xManvvMDhBaGMPiwi/Xfu0TqWT+fWo3vfO8G3Hb2JxGut1Dtz+Dkc78slf2rv/c5uGUb//65b6C7AXzmk6eha9l8vOMTF2EoC8wdAKb+BPzi9gtx3OVfRmEIOG5xCp8+8jjsFs8j2nLhJmKo1puAbSDS1YV1YRcfuOQSjOWAfBVYdcb56BypKiXLcBN+qADfasiUxeaGh7FkFz70lW9juE/Rc245/WQsHipibqgHU34Tu93zUwx5QH8V+N55H0beMXDlhT/Cpf98DLp8oINTFnU6Q6oRau0CqgSR1fNnisnUqwN604vM9NB3uuBiPPTjH6NJy2J3Wrg3zNAjkbgaV6PsrKO82jmqxgy9WKRnCkFdMZm1WU8sEpF7k/GwdqqTkPyNBXQubE3Y9QbikU7YVVfs5Rw7ilx8GR64ZxiH73s2OpK7oCs7DyEjjIbN4XsDYTMnYhBMAP+vbrJ4ByqHDjMapyW2opyznR4dw8jGQaTDMRyw9+5oFJvIEBxpdDFdFVUz+lD7OROVwFqQmr7i2hOLKUEE10U8kZBsfGR0BJuGhsQ3/KGHHsL8+fNx1sc/gYV9OdTLPuBwNKKJJjPycFT6oiQ83fKb25HMhXD0sfvipzd+DcOb7sell34Cmzfr7wfFAAAgAElEQVQ+goE5SXjNQmDBue23oECcohgyxemx9+xu5cpEW9yQGUaz2UJY2iicx2ygq28eKlumcfsv78TuK/bC5GgBD656HB8+5UT07dALdEcxtuU5xHoXYLQ1F7+5fxNeHArj+JM+jarXiUk61VEn3K0hFlbM1JAbg+GyvM+yvguXdqQGe1UULiJYu0qExaSYBg9d6c4zO+e8NMGcQJ5Jp5BKJZV+NBpICk2PJioOqlUPtbopeuuex7JsWBjgAoQk+piOSCezJyufzf6zw0AjkE7WGTinPoKKgZoLV1u7tnpQoAnm+rfvCVBZf3twEMxRBOORBFqK6lBvemxyEsl0GqFIBOOTk2JU03B9tPyIaPyT21a3W7AbLQwNb0aj1RSznHQijoHekHjxGI6H4Y3r4DsNLNthEVzqMwd6RG9Yhl4dxb23/gj5rId6ZQRRw0csFEWj7KNUqIraIAG92pqGFQ/DEb38NGp2HHsd/g5MX/9DZJtKjey1buzNyn3GGW8y/lsGQpzG8Bw8EW/gi1+9Cj+96EsYnBzH8OIszv+3S9HjWjjvzHOQ6uvCBad9Dr/58hdhj0/A6Urjo5d8BetTivn+6Le+gufGhvHWn1wllbYdVwMPfvMKxCbr2Fiewlk//x5emLCxKAxcdskFqOfjOOGMLyLSBfTZwB8+dTHC1Sa25EMozE3jzad+BgMp4P6LLkPSsLDXGZ9FRw9w85cuRqlZw2FfuBx+NxC1gSs+/0ks752PxqYxfO3sf8OV37gYL1TGccY3v4OxHYDKBHD7aadj7sB87HPR51lVx4JB4I4vfRo7hhJojk4C2STqLbp5WmCeOtadxAcu+xeM5IDmBuCFL16EuRUTPquNnXEURp9GLMlKmolmNI0X6iY++f2rsak/gspoE78/9xT0rx5Ch8kUP4QVd1yH55PAygbw1TNOxjcvugE/+PKpKK1dh/nxJFJcA8ollYWLEJlSUGQ1VMRtmCx5Dkz2QmiF/Apja+yh28leDPoZrPzk57Dqhhuk5B4yysikE2g2DaRS2RnNdq6/Mwp7nieVvGqlLGNrbOlxLeeMOtuUDALCYk0clWBApF/fUECHi1q9gK6uHGpVG16TohtZdKdX4o6bnsaRB52O+V2HIGr2IxqOS6LnOA24rTAML02jp60MiF7rA/WGv54sTkqhRpilUnCoKaM88XAIzWoN5ckp/Ol3d+PYI49CX64T2VgM1ckKcktT2HDvRizcfQH+un4jfvTzG0VrnB7fLNXsf8AB2HmXXXDvffcim8th1113xd/+9jfcevttAuTHHncc+vv70azU8MDdf8TuK3bEwgXdCJme9IsTqSyMUEJGkR7+y8OYt7gD0cQUzjzrWBz2lvk475wTEImWMb35eWRzFJRpV4mbhZ8ZsqNIUyr5xa1NGCh7RUZ8E1YkjkarJWIr2VwHRl4cxq0/vwNvP+w41IoOfv6fv8L7T34Plu25BJXmKMreGNJ9c9EML8KjT5fx8JNVLNzpKOTmvwl+PA/On5TKE0hGFAch7ERlcRCjH5LhxE7XkR4uFwEeKyNi6Y/zYbVMWBYfkqqoDaaScQFy9rL4anpBE+j5PfFho7dAo+mJxrob2JVSLY9McCUIo1TYKJus1NhUW8lyaYGpSv4KsCUXVv4DAajP6lsGwD4ze62FerbvTiaYy09QcleseSUnrAVkYnFahvoo12ooVatIZrNIpFPCrmXlgTULViJWr3kOjz72OAY3DaHVchCLx4WxS738vffcDQvnzUF/dx52pQSnUUNvVwdKxYJoU7+hc+huEY/d8ROkEg04jUkpuTcqNtgWZ8mdzxTn0Kero0KKC8WTCMe6JEPf47B3YPqG65FhYLIdm8v7MKJAQrgxNQeJVgi1RATPdpn410u/ih+efiESif/P3XuASVZX6f+fqrqVc3UOkxhmYIY4w4AEFVEXFQQDKua46oIBRUFFTKsYVt01YVh3dRUFVwVhDYhZEFDizMAwgYk9PZ27crhVt27d33POvdXdKPr8xX2c5V88Y7fdXbdu/L4nvOd9E8wfkeWJL7xIiauZAbjysx/hXa+5kl9c8W785TqpDWt4wkveQrUXEh244W2XkVw+rOpk2XVh1u9ocsNlHyEz3yK06XjWvvgF+Puhdw6+9pVPUE4Hec27L2XKhEwR7rzsSnpbAWq5CA9Q4vX/9SnqjTahzfD1T17CR752NR/7yEfwjc/QSod5/lc+xoEaLAtDtASdSVgVhVQJPvPZD9K7YS1HvfCljMWgdxn87qKPMn1gknP//fME07BqGm764AcYKjQI1EzIZWh3HIzcIIV6hW3Ued2n/lkBPVmDWy96L72TNaKhMI12hWBa5nFEMTTB3KE5ZpM9vP4LX+R2G0ZSsO1D7yN93x4o+iAR4viffp29URg8AMeG4MNvfxmBfInl4RgJI0hn4hB+sXhWz2fXJlbdMf8I0A259n8B0GVsTXroB0mz/rL3cd93v6sZehfQhVsjc+hCcFMfeA/Q9XbqdDDNBqViwdV5j4skdNT1f9eZfp9OwXQJdSL/epgBXYiEJtGIn1Q6wPi+GY4YPJ2Z/Ul23mvw2pd9gIi/l047oAcgM8syuyt67o4tWZCqYD5+Xz6ZFGkSEVcqA1pNcdRpqyqeiJQ4rRbF6Tl2b9vO85/1DObG5+mJp+mYbdK9EebnGuyrz7Nl7w4llMWlBGPbrFy1it7+Pvbv308mmyUWj6msoJTdR0d7lD2dz9cJ+wzu+PlvOO6oI1i7ZpB0Lk65kOeOO+9h/1ie3oFhjt1wDI4/zw/+5zNs3foD3vuuC1g+5JCOt7BqeYygsMQfrejrZuiS+QpeSuarQgieznV3plvcwCSrM0Iyn+OWl8WJaPLhvdzyP7/gpGPOoFqw+eUtd3L5e95DKO2j3pkh1mepxORsIUi5PcRv760wWe3j2CdfSLRvRJWqZvMTZBMhlZ00LJG2lZtF+NU27YDrAy4TALIohMLSXxfdblPH/KRfpXOfIYNYPKKALpRCKQiZtqXthHbTR60o6C4OfpJ1i0O08ELcOUMFbrmOOkfuqiHqP/Gw1sKl/NlSq9I/tTFdHDtwefXKy/E49l4B/JFTDn/F0yBg3vGc8VThTj5BeBr6Oe7nCfu+Zpoks1nypRLRZJJYMshDO/cTDEcIR+I8vHsve/bspVAsYQRDJFMpXXSmp6bIz88x2NfLUWuO4NSTT2J0uJdKsaSBq8zZRsQK8jCPrf34Pz6lpDjDV9MSa61YJWBHSSWyDA8P6xz65PwBAhFjAdBrjQgnnXUOpRuuJynM7MfwagU6lHwNorEIsSYUp+aIRePE1q3iTqPEeee8j51Xf5BI1WYq2KYaM7jkQx9m3IA9QRiKwvaPfRVrYp4D4RYXf/z93LUbzjohwTde/15qhsNT/+P9TO5rc5IDN73/44w4MbZM7ee53/lXygasrcDXPvVpds5P8LarPk1J+Gh++MOVnyc228BqmlRHUmx879swkxCdhjtu+havfsHL+dwHPsiRsSzzhsVpH3wnMz5I1+DaT32ItYk+WgemWRbNcXDfXtrLcjzzsg+wZxASLdh5xUfIxtJsvOqtlA2HwUm45ZNXkZ0ogEihGj7sWp18pU5s1XImUkHOvfQdPNyBYwbh1ks/Rny8QNuxCaVCTDcmSfl9JCaq+AdH2NYxefVXv8zYCh8z2xwOffJdpLeOEffFaQ6niX3004RXwZl1eOczn87p649jfMsDrEikCNk2jUPjRFcsg/yMO88r/iXKK3pkhh5s/WVAl5J7JZRj3JfhhCs/woM33KCALqS4ZCLK7GxZWe5SNtfJI6kUdt35HEfJxfIMNU1TEwo1hhJv+HpdnzGZgpH3ytoq7z+8gO741Wu7XivRkwtTnuvQLq5gZl8PzzjjUpLBI4hFRCikRVuiJSeI4UurabzmMd317zE8TP9X3mK1LQUT6T2KCYQcpyx2QbEkFIYtfu6+7Q5ifoNnnfVkjBbMTRSJBEJc/5MfcsIzzqRv1SDie9+1B67XoVqva7m9VCpptiQ3gfRjxTtXfiblmb5MD6mAQWlulvvu+xW7dm2hXC6RL9Q54siNvOBFLyPXn2bPvt9zydvP4YPvfzEXnLeO4sxmMKfJLBvGKQm57NGmDLp9c8kAXavCP7F1lLKREE+abTq+MFZbZn4thME5vn8/d99+P5FOlvKcw3Df0TzrivfC1C5wpiA0yfjUAdKZlYSS6/nZH0rc/IcZTj33n4iPrMUO+Wh3TEL+FkEhpEkm3DFUfU2ibEslWW3EC8zwfIUFyGU/5QGJJ2JEohGycSHNuWrzTatN3azruZNouN0KKnFT7kvVTfBbOH4RtGnS0TE8G5+6oclcuWfbK+I2jivzKi9h3Lv9ue75WrQwXSTqeWC+ALRd/fJuMPDnR8v+0n3eBXTBbsnM3TjEy9DdcINao6ktg0xvL5bjUGs1mZiZYd/YAXp6elVlbMf2HXqPbdiwkb6BnHI1pP0gDN1DB8d5YOtm2laTkzdu4MwnnU4pn9fANS7+094I4GErudslfnHN58llhDxZEad5sBziwSyZVI+2iaRFMleewC9GMuKAZ2So1EKc+JRzqNx0E3FxjnsMLxGWqQZaNBt1huM9kEhCrcJuq8yOTIerPvgJbrn8X0gFs1CtMFEr0h7M8twr3s6ePqgchHvfeQUbhlazw8ozFWjynk9eRW2iwbfe8R56V41yyvvfhGXAD9/3KZZX/Ay2QzR6oqy68nWIA8PQBPz8ui/R9Du8/l1vZ9LXxJ+H+z71RZLjZcLRFFVfg/sGHV5w+TvJhn2Eig7XfODDrIn34i/X2Fue4QWf/hdGTxziwTsmuek/PsbKYIpYsUnCCui1b6/s5ayLXsvMgA9/3mHz+/6N/Gyep33uw8wBK1pw279/gcSBGYnoXU10uZFSaQ5NjjOXDvOGT7yffMoH8w7/8+a3cyRRJZZVfU2KMZuPX3k1/37RP1KrNmDjWv7h/R/grriK4vHtCy+if7pBuNnhQNzhpT+9hqkiHL0Ttn7/w9x+w41sWLWaSMPEL0TUUtFl9kmPXOU4HwnocrmDQpi1zL+YoVtOWHvoE4Ecx73/o+y68UZqdoOWOUM0EqRWaxMMuo6EagQjBlaePayYOsViUc3QTQl+I2FttcpaLsGwrEHi7rfUWOcwA7rrhytTAY1Kk4hvOb+7eZ5nPfGtPPmkVzJ7SJxwmvhVZEbyBdHddlmAkk6I0L87hv3YaUGP4Tn8X32LqvvIoi+lHJldFr60ZHfCrBTGuPhbN5rcfevtrBgY4dx/2ER1Gg7sHuOhvbs5/ulPxtTJr47rjKRlGBFSkRKwkHpiSrorV1rqehVLxMlmI9qqkHt1brzK6uUJDhzczZYtd2pZZ3BwJcnkCnr7e6mZDQ5N3s+VVz6Pb3/zPWSiB4kbs0Sdqqs658gS+OcBXTJzOS6Z3ZaX3Kzd0ru4jymfT1j7ojSl5hRShvfTrpSZPZgnaGWYPtDgmFPOAyEOjsSxZrfSjhwi2ivCFkk6Zg83/GaG6397iNOfdwkDR29Cau2xhAjNzBGUwKHjArojWmUy/mtIsbhNVowvmqZWSuSchaMRMpk06XQM2SNZqqsdKJZKNMwGEoDJTL+qM1lBwsEhdyzOL+DtOtR1kP68CD645XvXplTaKgLkMmYpoO5q3IvMsWtI5JXaF6SUu3xyKavrwLq3HRdoF7TxlbDz2AFdLHx1Dx8B6JKju9MUOh8fDFKs1zAiEfYcHOPOe+5iYGSEkzZuZHzvXjUQWnXEEYyO5igU2xpMilpgKOQjFoM779zGfvk72+KpZz1F52uDhpACDdqmq2F9OAF9y0+/oz30WnmCoGOTCMcV0A1/mLGxMWKJsM6hR1Mx9TZw/Cmq9TDrnvgMKjf9kLhYbD6Gl4S6gXjEHc9qWArs7ViIZl+CHb4Kb3rje/nZJz+JtWea4aEVquNcM2wOxDuc/LZL6A3CdsmkA0nMTpV6NsIhp8ZFb7yEHhNqHZgfhs9c/TmGKtBXh0TFYiZsc9JVl+MMBEjP23zz81erkuTzXvZmmilwirD1618mN9ck2fJTdpo8PBripR98B/mGRWsC9t10LcUd+xns72emXuK8f3oHBdGHGYavf/GLGNNl4tU2kUqLZevWck9hjBdffgWdHqiOwf1f/hyxVJpjLn4V8wFYnYCbPvU50nsmiZdNmmZLjX4KLYvJdpPYkSt4yssuppqCiAk//9DlLLf8hE0TKxHk9voM733PN7jrK1dR3TfOpFXiTVdfy9gaOCjHLpWIj7+DiM/gkg9/gl1xGEzCiofg6oufTcoXIC3995k5UmLEFI/hTI7ji4nnuBh6ua0RHTLydCqkh+6THrqa4vx56deuUty6K/6ZvT/6EXPVPJXSQdUfEWEZn89QMJdEoSv9Ktm21WyybNkoZqOuGbqKdHVnziWb10RE7MW9Z1ikpw9vD116qx3sVpgIK7jr19OkfKfwqhe8D7uaI+wPqZKRlNUla5KFzLLcA5BF0CUwLRprPIZn6rC+pRuGCEAoOUnwTLQefaLn7fZJhvtTzE+WCXd83PTf1/PMM5/GkaPLiPhhqtBgFovcSIpCoUW1VmNwKKsl9XKlSU+PzDlDQeY9/X5yPXEF8nyxqdq/QV+IaCDOYD9UamXm82O6EMdiPTTqMdq2XxnL0zOb2bz5Gi56/emYxT8Q800TDbWpzUwRz/T/RUAXQBNAV9KZSs8GXeKD3ISS2aibnGSrEXVbU2KEgJo8KGYAGmmwemDtWXz3bZfzog9cwvTmH5NvPci6M9ZTOTDB+FyAO3aFuPdglOOf8QaOPOXplGwT22cRsGsK6EFb5klFGTyoJCHL8CxFKyUSQUOV7pLpFLGI29MVIDcth1KlrEGNWKiKo5So7UnrQgC91RK3KLGTEEB372UFds+G1CVGuJrXriKeyMgu/tMpB2+xcOfpXIe2pf4I3XEyeZ8WxXU78tXjof8N5kgaRMrne4CuOtWaoYurmhs4CKBH4jEm5uaJpJLs2LubX992G8eccAJPPP1UVTVcv3YNy1euoFKtMTs7j/Tdpf0jz242m9aeunA7fvXLX7DppI2MDA0Ti8rESo2g35V5PWyA3srzhx9eo4BeKY7rc5VNZIj4U6rlLtWsRCpKi6pqucvC3XbiSMl93ROfSf0nPyWmnuaP4eVAvVRVYJNKRdUySQz1YsaD7ChM8o53XM5/f+Er9MZ6YDxPM18kfNRqdk3v4zWf+zCNuRL3ff67tLfvpRr1E1jZz1mvfzUfv/pjrOwb0smKiVqBXDJJumqTrLTJtAOU/S3Wv/ktWl4/YSTN+975bh2nvPiSt+KLh+kUmtz4L5/jyOQAzNVot+rMLk/y5Ne8imkLjhqO8u13f4y1g8vZfWAv2Z4cuVSa4590Ac4qiKWCfPezXyFes3nrK17PV6/9L7a05njlpe+kWoTlafjWJz9Hrd3m5R9+N+OVlk7tfeGyN3F2z3LiwvyfL+i4RBmH3YV54itHeN4b3wH9kAv5uPqNl5IsVslFDQqOxWXf/BqHDrb59CtfxumbTqWxfzu1XICnfPDzlFIQD6DOb9Y0BGKwrwMDUTitA1e97jxG0lnq0zOETJGfbRASxrU8i0J4lARL6oz6MLp+865Ri7DchRD55wFdMnTRcp8K9mqG/tD3v89kYZpqeZx4TDLunAJ6lzAsI2qS9AigSxbe29ujIC9iYNLmE/a7ar17SnEyXaKletEVkfbVYQV0MXvxmzTKceL2k/j1D6d56flXsG7laeSnq6SiCV3XXfaxey5tsQxUnqFogPsXtKAfw+N02N+ieZcekxqZugQMtRd2FcgFDFoNU2VhR3J9dGpNbvzO93nVhS8n6PiZnJ/jht/8kjOe9lQl78hNl82FmZ83yefzrDpimEKxQTIV1ZJ8qWwrkGdzSfF0oFZ1cbNa6RAw5unpjagqWiHfpNlMEY8HECG5mdk95LIHGOydolW8i4FkFX8jryS+QDRJR/oFf/JaLLnL+JXOU0p2Ltrftq3RqF2vk5AGuy1CNOKIJixHR12IqqU8hh3GnA+xZtmpkFzPNf96Na946yvBOcRdD11PMiNl2zClZppZjmNPbYRq+kTWPekcKqKTbFWJGW1CToeQLeIy4hMQdG0eDTH9sYi3WvQm4uR6skQFa4Fy22GuUKBcka2g0wQq/SIe41LikpaPSEhKoKIkN2lsu4Ats+4i8yoqY8L4EKtDV3nOK49LtUm3KhG/WD2GtL/+SCB3Z+G7YgMKrgroXjCgX7uA3nXU+etv578E6KriJzSjdoegCG1IhSwcYmJ+jod27cKIRjj6yNXc8YtbOP3kkxgYHNKAMhSK0NObEn8NBXeZoxdrWuEk3HDDDWw48UT6+vrU17ndMokYrjvdYQN0q8Bvv/vvWnJH5F1DYgQVIejE9RpK5mSEfEqKkx66ALpk6ALoJz71fJo//xVhz+L4r74CMn4aEjk9ExIG9GXYsvle3v/hD9EwO2qD6ov5GD/o8NAvv0/AF2Lr7Xdy/LPOZtfkXp7/nNfxu29/lUw4SiPQ4RlveCW7E5A4up+H984o4UPMyGQM65ieJFddfCnHD6xEzAa22/P84+VvZ3qfTSajfDxEvfnD7/sAG1asoc8OM7tlB30rjqR2aIz4uhXMBiye9JxXcOP3v0K2YtMs1YgO9hC0OmQqHZygj01vfT1FP4SLMBSGW757DVv3Pcybv/Rxdh9qsUZI/BUIJyBfUd0YKU5Qb8ILn7iSS570TFbkRM2qgik2pb1Z3vKhD3HIhLEaDB5vsOehNuuDqOiOOKg1JECPQi7i42Ovv5RMvYFRnKST8XNoRZzLPvdN5gqQPwAXrE7zxje+isu++jkqVegtwRfefz6VqWlW9Q0QTiSxx8awzboKl7mBtj6tXmDuxd36eMoc+l82ZzHbBgV/SgF9w4c+webrrmOmPEe7JWqn4qQm2BbUqqWsjxLoqn+AB+gy9itlePFKr9WqWmaXv4t67HYhp8rPVABJko1XX/xi54GH7uL5LzmLhl1jvthgdE2KxMghmkxouc1l37qD9fqvG72rwo0WzBY8zN0H012AXN9kLRJ4NqteaVAzADcT8nXaRFnJ5tvCrB48jw1rz2PZwADFeXeTAnjqH+9t1m9IECDvdJnhS7wj/urn6XC/QY5CElLJqEXfuy1kLflP/LNVTCCAIYpAYm9YM4n4Atx/5906hnX2U54kMu+856oPk+rt4UUXvph163M8tKOoN8TIaJR9+2tKiJNF1fDYgzoiFhL7RwFyS+eApZITibXwB0xMs47fFyPgF2KTe95D4Rq57BR33fEfNPK388oLT6c6vZNE3K2adL24unrjS8+r9s7VEMVxxVIEHOsuc1MWhPqhPFEjpk94bmCYyPCgezIqIqmYAVtm2vuwf7GZBx54CDvc5KQPXQz17VAeA/EHD2Qhvo67H27xg3tnWP/UCwiPrHA1ret5HS8Rz2Nhk3d8siD7sf2uP/iG5f1azJZOdqnWolAsUmvUEXVHIZxIH8/xu7PXIuIgRjea0Up5y+jgC4oaf4eOLeBtKEFu0ZJVrG/VgsYFcdFYUAEd+SqCQPK/YQ/Ql/TQF+RbFobTNGt2M3zP/0C/SlVAAP2xl9xdxv1SdrtczW6G7iMYiigpLpFJM1cs0XJsTKvFvrEx+vt62HLP7zll00kMDAzphEJAfKelwNLuEI26I5MSvEmZ/dbf/oYzTj/NbZ85jjolWqqVfRgB3S7x0699hmzGJhZpkwgbtOstnGaISDCui6dlN5jKj2kP3RBnrMQArVaSE552Pq3f/o6Q5yn+6Nfhz10bqd6IMIQFg0M0WmWqWGRyWaYmJlg2MMRsMU/RsMnmehALu8ZskWWjK7EqFWbNGoPDQ3RqpttKy6YYs0o85U2vVrlTWVP6h2KkahatcYuYCdt/dzP5LTs1k2v1xKk6FmEjpNn5bKmg32fCMaiaVCZnGVpzFJ3pGfyREPlOi6LV4E2Xvo3vfOMaOhN5sn39WlWQykFPKEdr+hCt40eYalXJSaBaqhGyHDpRgx3mPKPLl9PeP006Eme8UiCVy9IolBkdHWa6MEnpwBgb0wOujazYO8o6Hw2xZ2aS3lUrmDEr5NtVsqIBUWvRadVpxTvU2jYdK47f9NPjhOnp2ARL0/hSAfZQoRQJY9pRBiN9RPbnySbD7GruJ5oOEK7WiHccstEo84cmyITCOKZJuL8Xe2pSeUc6gaLrmPeoLUhkS2DuablLa1RXQtt1ExT7VHna/VFK/gQzgQzrrvwIu75/PfP1Mj6fyeBQH4cmJhccEuS5iKj5il8z8Xq1RjqdUqKzlN0lGZPqtPbSoyIXG6TRbOrzJYAu48q+1152vnPf5s0893kX0LBM8pVphleHyY7OYRsT+ILuvK6quKnSlueO5XM1mBFJTTnOgEhpSj9QKFCGa7KCodFDKhWj2crTbNVIxlPKDm6INGFoiL7wcvZva7Bvu5+LXvsJ2rVBqoUga1cH2LPHVQFcdKGwlGDllhxdGdPH80tzrK6KoPZnPGb0grSnQ0T64ZaF3RRrxyjNSo0H799CKBDgqU87g/HpWf71s59hdNlyXnThS6iZTYaG+yhWLAIy0y+jrn+OYuC4wjxN8UVxSkTCog8sakRiEhJTaWezKboXNiMj8O1vvI9wYBtvesOZzE3cwehACKdec0kZ0ShmpUIkmVLhmmgsrmVX2fdWo6EWmJLdymzn7KFxyvN5gk2DWC2pUwxGT5zc8cfCslUwVsTeNkegGIZZ2ck09o9+TLNVpZlwyG5aB+tXaG9rPhik54QToaeP1r5Z/vOX23BWnMymF7yGHRMVUtEAYcciZFva6+34XEGG/lyQZMiN8Otmm2rNLWcpvKkbi2vpqwDunb8uu3xhiZYS+ULJu8rAeb0AACAASURBVFsGl6/qMrDASu/y0t2SerdX7oK1EuaWjKG59/OfgkB3jGyJPYr3d48NzLufo8GGFy27X9yDdeSgPXnJZsst84mmgLROhG8gi20wEuKurfezfdcuNm06lSedvoHJaeFq1OnrzdBsiNdGi95ciAN7phg/sJ/VK0dZNjxE05TFSSYD3P0/nBn61lu+R6s1xfzsPpYN9am9Zq3QJpvq1QU0FA1Qqc/gD/lptuWMJbCsJE8494W07rmPkEQwC6/u9egGaN3r+cfXSR58uUdCiB2yJV0ozX+65Vz3nMjP5aVaCp6io/x/W7UNZO46SMMU+9Ukz7jgOfzbf32FgSOXM18ta1aXi8Yxi2Uues3raBWb3Hrzj5memCDZm3PPv23h93qzUlHSbft9tISkG4CznvMyMgNB8hVLpCr41Q++xcpkH85EHqtSJ5QWjwQpTbutIuGmWL4OAdshYHfU5laucVNMiCSwtkSTQmqQbhCn7VP9z8bfbhO1bAKyaEmrynFdImW8T7/K9oWX4nQIemYHEhRrhUuC6baDYXcw2haGLS5pNqbR0eqSYJLIW0dFO7/TpikeCqKpbpnKmxA+j5s5uuqQSuzSeTRpvrkCU12Sqkvccmc95TO0r+75K6vapm5L9tnAJETZCVENJjnyyg9x8Hs/oOEPYMqx+dtUarPUaiVNEFQyW3RAPBU4Le2L84SU2aXdFxS1OCEZtvVnsi5X61VyPT1kMhl3fv0Vlz3FuX/zNi54/qtpiZxmbZyR1UHSg/N0ghN0AgXPmktqJRHNrN25PFF4k7QlpcfWCZRxAjLbK5ArZYKE+k/LAhAISAm5jN8nc79BWlIjaSfpCR+JUexn+93znLbpeYwMnIzRWaGRYrmoVr8KSC6gC+FITq6cPcnOH58Oa38SgCwAuuukpcuAN4MsS4c47cTCYexmU7+GfX52bNtGrVrlpI0nkExEMJsml77zMp5+9jN54Yufzc6H50iksyrHGYmJD/gjh5+6+9DVLGmLgAMNBXSfT3oyYp0cwR8QL2j32fKLIEp7Nz2Zg4wOFdjx4PWsGjKIhfw4lZKK0HT8fqJS+rfF9AQ13tA6jdioyl4I0WN+lvmJQ7SqNWLEyPj6dRxxPD9G3Wlz1PGnYPQfTfP+PHt+vYORssH0nfdxZCyIf7iHmYmDJNYtY0vTpNbfyxkXPp9oX5z6oZ3snZ7nwWqC+tBJDJ35cjqpQerFIka7SSLgkEtnSGcjhEVpuA7lWpN8q6Fa69LnVdCSKkJXEU3uNmHaLhnLe+SI3iJx7fEYWGo44fUD3erKogpc9zgN0URQQO8QCYVVhtISv3dpfQWDPLD/AL+6/U5Vu9q44WT6eofo7+slnYK5aYew4WPPrt3s3bWDgZ4Mp52ygXQ8QqVc0AVKeoDdz128L/++9qlbfnIdtj1LtTzB8ECOVr1Fdd6iNzvA7t276e3PEIrZpLIp1RlotkKY9Sgbz30Rrfu2qM6Bru9uJLSkXbIUzJdo9HotGCmTiR6+sDkW3r9EE2DpPfUIid9ubCAkrrZDXYWZwrzgJRdy869+ztjEuBI/pbctc8vTk5O8+IUv4eYf3aSJQSQQJBaOUK9UCAlvR4i53RKoeD8YUA1BJQwve+tFbNs7R0/Oz/LcAP951afxT5dZIey3kJi+6NymJ8Qk7jseGArCKX/E+ycg2QVK/d4rZSt/yB1ZktKyIKMAopihCHDLe3yqpe4Bbhd09XeaSXpS2ItALIGDbkezak+8R0FZvve21f1epqcW9t9bKdU+1dtvBXTvfd1gvAvoOpfujqsqwdf2CKzqnOjD9gUxfUFqBKkFIqy+4gPsvuY7VDFoyHUPdMTnhmo1r4GNTG/JvLlW/0RARlqS8YSqxKmWuxHUpKNYLFIulfS5FJKzVGHlOus99PJ3PsHZsnU7Fzz/lVruzVcOMnxEkNRAgbYxic+ouCV1kWJVIxSp94sWtmiwS//TBXQnUMERsQ7N0KWMK4DuzsjV6wWC4SbRiEGzYWG3xFpygAQrOLilRauQ5dUvu4yZCR/JyBoMn59D4zbLlgWoayFAEEV6FW5RQ8Fc9kUfocfv7NpCCcfLUFwwXwR0jZbbFrl0jEqxrjdNPBzh7t//ngcf2Mro0CDPfc65TE9PMjZ+iHA0ztHHHKckNbnPqw1XTrW7rDxi0dAbXLTW3aDUCFgEDQE1C8uyaTvChI9SLLUZGJTrVmdo0OLQgZtpVO/j2KMNooE8Mojts1sEQkEC4TBV8fANBvFrJNlCiPBRV3pNR0GKhw5SnJ6CVkvLS3vH5lm5PENPJECj1sD2xwhGh0lm1+NLH8mu/7yRnvkmPYUyUw9Pk12dZizoZ2b5CGdcdjFT++4mlXaY2nU/BfGQjq9hazVHY+SJHLHhLJJBKSNG6I3FiQk4yURFFaxynXqrTs3XxhI/FOl4e1GymznI1IGUtLuM8gW4WZI/P/4BXX0TPDhZqtPeDQL94s6nc9Zuj06EhwTMpcfXEjJgJsdPf/V77rnnPhr1Jul0jpXLV5LLZmnUajQqZerVIv25FKecdBwrlw1i1ko0m1WS8YQK8qgd8JIq0t/Vbc0ucveN3yAQKGFbBfpyCcr5CrWCRV92ULUc+vozhOMOiXScmtmhVvfTNGOc9txXYj3wMAFJ0RZeC2fRO69/nKkvfRoXVZwX765H0edfmtwv/V6qKT29NKYmifaIF4bNsSc/ncHBEL5gQMV/pP22d6zO3oduZX5mlp7efubGDup0ibooVsUTXNZ3L7OQuzvgoxGEWghOeeb5YofEihUZvvqZL5BtBxjtX0598w5iYqdneFVFL6PugrK7sHgtWs+trPs7NWySz5O7SsDb+7r4Xpl+cYG3C+p+b3vCv5HtKuO76/nxR+/X7UvW3W0Ra2CxCOj63o4bNLoBiNe77TpXPiqgd8dJ3fK7rqVSkUYqlJYXcHTPoWuHbPkFuA1qfsnQIxz1nvex9evXUCFAMxDUimUmJoFVSbcXCobUplkwU7LvkrT/qjWikQjpVIpwKKzldSGYCtjLcUqLRonHtqvE6XvlZac6m7ds43nPfyntTot89SDDq8KkBsrYgVkwxHjABXRxRNMMXYTqBWAltu7IDJ3tAbrIWsoBh+iIhKETJBgMUK3licZsQkEftapEiFnC/gEqUzHGtjg8aeMLOWLFyThWjnh4lLkZS/2k5SWOQCrGKyV+AXY1JpHSvwQXkk099rGdpRHw4fheOQQL0bYXcHqaHl29YCmxJGJhCvMl7acnonF+86tf8bvbbqO/J8uzzn4qt/z0J3z04+9hbLzBnv1jrD/uKGbnTdftS3pCSw6uu/Qo6UqiSDm9wsUTExORQ+00FcgcXwSfP0qrrdLStKwa2VSNn/3kc9x/z3/zxc9eilU7QLgj42sOeN7Itbk5Hf2S7cuCHhCOhIi2CGt/eor8oTFq+Xn1RpbCW8PXIh72IZS+mIgrOFEK9RCB1Br6V5wEuSPZ/J6PkprK0xdNEBse4ndjBznzvVcyY+X59X2ifhenP2LTCaV4uNXLPfkEwaOexalnX0gYnxLvwh1HRyPzRVN186NyzGGDutFRkpxExALeGiKqoY2UCLuAvmS57SKPJ9O6SF47HHfQ3/aZ3XK7S69bDPe6gaW3auGSGrvVeBELchc0yxfBTqSZK8OOHTL2uJWJiUlapoyaOoQCflKJCMcds5YzTt3AcH8Ws5bHtuo6uWK3bUIBIZ919erd4/m7Aro1z2+u/SLxhEzTmKRiIUpzReqlDn3ZAS1tittaw8oTCAWomTYtK4wR6OO0F72e9tY9i9K9HoGqWzZfCvIL3yuB0svmvZKt20Zc0kx5lOr8I6700jWj06ZSr7k8j4Cf7PqjqY4fVAXKar2mgD6wZi3777ufVCyBz+6QHRjST5vYtp3h4VEhh3iLjwdIso9Bh3oQIgM5dh8ao9Vusbx/iNrBaXp9YYJtjwjbadJWkx2vRO4BbzcTdkFVMldbybAChgLcWg2T4xCfCTk4tf9ckqE/AtAXM3Z9bzd48Pg5ysEQYqUGCt3tdAFdMKoL6EuCAQV0T9VV8VyCBDcY05FhLxjpPFrJ3S0N4HekXSH46AF6N3P31N9bfoOK49AIhmlE4hz9rivY/M1vURNTo1BEe96GqL41Gm4yIdVAj9zWBfS8tCalBB+JKODLzyVLl79T9zUvK9QxN8vC96p3PsXZvHkrz7vgQlqdhpbcR4+Ikx1s0TFEicezBpSe+AKgC8lNHLua+FQZy8TxV3FUp1rkPWUOWv5ePJ7lfhGTDsuVymxAJjGKbWbYvcVkIPREnnP2mzg0VqUvdyTYcdFQ0JKdsBADYgisYC5f5cx75XYNJDxZvkeVHv3bFru/x7vlhvJ8VTwnLekHuR1Xt+zuqqvJfyLSn06myaWD3H/fTvbs3sOaI1aSiYWVYLZm7dE0WhaJVJZKvYGtaiHCyhZS4+LrjwFdglNtGWsAK9GmzP778BkxHF8I0f4oVcTXOk8q3mB++m4++N5X8fGP/BPrjkwRcop02lV94GUCIRQJEY4EKebnGT+wl1UjQ2RjcuOalCYnqM/P4DNN2mJTWaoxMJQjJml8NU/bdIjGUviD/TQ7/QTpI7ByA7v+67uU9+4nFoxS6wSYs0M86y2XUwk0uemu7xFPW2xcPUC5BT95aJ759HrWn/dmjjtxE5IAmsUqZn6OjtUhEEoSDoYJim69bWGKF72SLMUeVRYFd3FwAUymKJaW3GWkaxHcF6Va/5Y+9t/jTnv0z3ADyiXosKQ1041bBLyl2iKFCiFXahbgeTF3gikmKgF6R9wpFHGcnJ+H6akJykVZiByWjfQz1J+hJxPGrBdpNYpkUhHCQR/5uQKJcE6ThMOToTegOcPPrvkcmUyHaNgiGvRRzpexGwaZVK8Sk4QbVGvOEUvGXFKlkyAQ6GPDc15Je9tBl1v0GF4uUdIr6XrvX8j1/9hF71FvMccVP3EkmyuQPmYd22+7laHREaKJhOpQiO53X2+fPt+VQlkrfBK2HjowxshR66BYdf0NhAcgOCXgrjNZHTqGw4xZxhcLqbaFr22TCYTwV5tQadAR7fBExO2Ha5a7WDZfKJ93CZ4KxG427AK6W+YXfX+tIWrJfbF3LgFAtxfdLcNrGdwLCtwsXe5Fd2KkC+iyDdm+vl8DCTfQ6AYN8h7dB/2ZzzV5dFxit1stcH8nQZZ8b9vWwjbcSKybzTsYIkIl/UkvwND98xYI6ds3A37KYlIVDGFGYxzzrvew+VvXUpPSekg02IMEW3V8bZe5Lr1xyby7Oh2SocdjcSXFyf6roJrjGrTIvso6XTcbqvEuREcNSF596TnO/Zu38PwXXIDl1N0e+qoEmb4OtvTFVfNaapCipe4KYmiZTkbOVMlZxDOaOIG6R4rrAnrUY7q3MYIdAoGGRru+doR4eIjyXJi9D5mcf9abOWL4FOZmhAmbxmqGyGXDTIuqTyTgAbowCT3xBk+gQzN0vRUeO8v3MTyD/6tvUd6yZIFurcMFcyF5LPQyXY9smVNXfexIRAFmcmJC92Pd2hGsikU6EWT/2DSRWIKh0Ti791aIROM60y7qcUtffwLo3SqB3vc1AqKsFpK+nkGr7ef2O+9lw8aTcDp1Htx6G8evy3LVBy/itJOW8bIXP4WdD/6SwYEYsXiU/Qf20yMWk6UCllmjUpxjw/qj6U1E8bfqlCYP4avXSIYM2rUqMzNFEqkUiXiEdMTtX7frHaoVg8zwBth4Nls/+zX27drPec84G/9LXg43/5oH7t1FvhHhzEvfwt2/vobp/C42rRliqlTnu3cdIHbs2aw55w34ssvx2ybBTotQp6Ujjp2AGBz4CbRlrrxNU9zotE/uEnTc7MklqIgBS2eBxPFIMO9mtS6p6/EM6I/MI72Zla7KrGu9K8pE0juXeVcZngsarva0L0qhBYWagLkYA7VJp5MkE5BKQn+PBIIur6hZr2O3pGfbJmRINcgmQIBOS8SiDhegy87N86tvfpaeHtG0qOPvtLDqLQKdONFwkonxQxghIWbV6B/sA0NMhAI0GlFOe95rsPfN4pO56SU8CzmjSysej/zd0vK8AIBwg7wMfclttPCc/sVsXaolLfzxKI1qxRWo8vvUPlimk2TqQFuetRpmrUF/rhfHsjFrdeLxBKI33TYtT9lUFhpdbDzSjLQ5O4g8bSgdY9+BfQz299Gu1EhGEpT2jZEeHRVJwEeUrJdm0G7Z22vpeEC7mKF7gG574lIaTHv9bi21L+l1L/l5Fzzdkrs7OeIC+mJAsBhMuFbcbmm+W3L3/tbL7kVpbiEgWMjQPWVLgXUVxOr24b0r65Xmg7YPvyC3FrC8v/HWA3HAbPn9VEVmKhikEQ5z1LvezbZvXkNVGUvyHIlnR4mQ4dceeMfuKKDL2iPgXCwUNCuXe0GydCm5y0vK7jKXrjyWTodkWrRDYvq97zWXvMTZsnUzF7zouTTtMjPFvfQMhYmkLBpWUW0eXVa51z9XQJf7V2xOg/jtlI7UqB2l2MLJJdQMPeICutMiYLTpOBWdyw2RoVYIkp8OYjfiPP3J59Csyw4nqMkYVVDcrFJMTBwk25PA7lS9m15OrNc/l8Ci20N/HJfcJWo2JBj2AF17twrmXVCXCoSf3r4B1WaXkbOpyWmN0ITw0pNKKcvcatRJJFOEozHGJ2e0l+43ZHzIIRR2b4LFvNL9rlty1wy9ez/adbVCFV150VcvVU2u++6NnPHEJ7NqxQg/uuk6VoxE2PnArcxPPcR5zzqRA3t/yZlnHsfqI1fx29/+muGhfrY9uJmeTJxMIsKygR4G0gl8jSpzB/fhNxv0pxI4TZEQzZMcXct8uYTPLtOfTRF0QhTmWvTl1hE79Wzu/Nq1nHbRxaJ3y54/3EU60U/vMWew/eZ7WLfpZPYcuJe9e+7lhFV9lCy4c7JD/2kXENt4PrN2lFajRCYeJhkRhrZDoW5pySoSEH9ysWHt4IhzmgodyBohYOOWvwTQLYmIdPRs0ZfW8yTTq9YlMv6vRnp/x425Y3V6JF2nc++43J1wuVLqC6b3k5hBSNVHRteK1Tbb9+V5cOc+VVTT0ZlwUEF93dFrOP7YozH8NrFwAKddJ2yIZa9BtTxPq1Gjv3eQek0ypsME6FIutee47dqryeWEkV+gbVbUbjcSyGjmPT87hxGWJLZGri+nLPdyRUwzYjztwtfDtDhySZbsPlUL4N1FZC09eB4GekIX/0af9y6Yd6+5B+ALf/VoseJCUcWhUJgjO9CvAdfs5CR9647GKRaYK0ibM0Y0EnUDWUvcBIUN7jo5ZtcexfQDD5Lu61UxIR296/7TErXwpDoQ8lOsFogmYuTz8wyNjlI4MEY2LqZMQtQxvZzKA8yFkrsHcN0KkEdw0yx2gdjmltxd1q5Xtl8K3l52vZABL2TwSwhu3SmTLglvSZbv9s27f7sI6As/80miKG6RbgnbnYFe8nfyVKg0sZfRe4tlt7qgYwkt4XO547iLWhLuduyAD1OyaBndDBose/e7OfStb1Fpt1VUR+rbU8Wy6jwIS10BW9Qqw+EFL4RioaiEuEQ8rtdSFUBlGscWsrkrcKWmUd7suu91l7zW2fLgfVzwonOpW3OMz2wnnvHhGA0qjYJGfe54hdy0AububK1Elb5OCH9bAF1mdd3xNp097wK63uBCqDFpWUUS0SRhXy8HHq5SnImpPndftp9quUE4FKfddujJ9TEzM00iKSxrm6ZVWojCFgFd9kWqBY/vHroCus4Ae2V2D8zdbN2LbQMBNp50MpuesAmzabN79x4dBxscGlSnr6T0KWMx5ufFTCXH+ESeTC6HPG9T00KKcbXIly43bt/XXVy6PXT5kd9put7mfptiucJsvsRcocaOnQ9z1plPZnpiP6X5fQSpcNP3vsaKUYfe3CT/8A8C6Edw880/5ORNG7j37jvIpaLkklHWrhxlKJvEqZU5tHsndrXCUDat5aqDMyUOmkFGVqwiG2hi5mcJEyCXHcU3KiNsaxCa/cTtt1GtzOtxFqZKVPNtTn7JW1zC3/zDTG27ncE4TJVMttUzZDc9j8aqp1AJ9SnAtOpVmvWaK4ATSREMR9WiRQxVKmYNvzcO4q41Ug5UjTSvp+UCngvq3bO4+PX/D4Dehe4/5gPIY64zy21b/0m+FYpEVWBnLl/QgOw7199Ms+2oe19/fz/jBw+wf/8+hgb7OeHY9Zx15hPpycSolgp0Wg1GBnvUbW1+dtrNEhGOx2HqoSugz3L7d75ENutQq0xiVosqLBMP9SAEaFNEX3wW9dY80USUetOm0QwSi4zw5FddDGMT3vroQbA37vfHT9wi2HehWr66pj1e8fcRd1e3z+61SP98iBcKavvK8AJ3bc319dKoVrWiV6vVNQETW2otNVs2wUSS0sQk6eFBavWKS3hsOwQXQF3q0BrCuU3maJB6rUysr4cDD21jxapVOgsvY2sxv0Q7SwG5y3j3gLE7Y6PEu24PvduvdqtibhXb64F3gb0L0B75bSEz10zfK+/rSJznTKgZvldO12fYDVCV+NbtbS+Uxr0Wga+FjajbiIfDImgvfK8ldwF0t8feXTe7M+n+jtgf+/ErKdLxuCZSrHeFqEQYyPL7adChZRise9fljF13HVXLomI2aXY6zCmgR1R8KRaNaRIh4Fwul9m/b58mFNI/j8fkd4aCueo6iN+E6LyLYVI0ooRVbYe9/OKXOlu33cOzn3smA8tiNJ05TLuAz2jTbDc9Ny1XzELFLXTGtuubLLepHGjbY7jLhZKMvktakxPRwDCEOV1SoYbKXIBaIc4vfryTN/3jP5OOrgI7tiAQo6UUvUiS7YvYiWTmcoN1o1uvh65RsRtYPF5LngLkOrfoRfdu79wbH/JAPRqPq6vV4MgoxUqFnbse5phjj1XhmagRJCSOO0pi676v6+zlLc8LmcLSJcUtQUnwJdVm9ZawIWR0CAflWjUolssUyzWiySx79h5QVvPy4X5yqSDVwgS7t9/Hnl238JQnR/EHDml0KqXzSMRPuTCrmXE2EWF5f47R3iw+u8n8gX2Yxbz6uouKwHytzZ6Kj/50L0PNKqlUQjRo3QXylCdCLM787p1MHdzH2lwSX6mEEcvQmqlStmP0nrheJLCwfvMDOsU5/PEc07Gj2VIfILrxxfj6jqFp2gSNCK2mjRFOMd/wE0/1YpkNwmEftmOSziSYnZ3Te1Aycyl79fX160IlWb0IOoiymd7tnpSrlAdT6TSVWvVxWnD3gpKFQGXR6KWbsctfiKWtP2AQiiVo2R3K9QbLV/Zx8y13ctfd93D0MetZt/4YBY/+/gxjY1N6/rZu2cztt93GM5/+NJ5z7jm0mybNWpVkNOye+2CAhmkSCEddJ7ollei/HynOBfS7rv8qnc4sPqpacq+Xa8QCWWwdYHaw2nViaT+JdEJHHcsVh1UrN3HEE850GaOS9CydhtB1qTsd0dUj8PrUWt30a7lbVAtlDl2/djNEub8kytZ/HagI4CpT04u7XDByQUbEmqQK6n7f0d6vW3JzSZ4yp64jGxqo2lJtkiqLjEXJWKmQulIh6o2azn4nAkF8lk2nVkOmG0jGIJ1AR1Vi4pvgrbciXCG8E9E8l69ebxsRYupGILLvUq5+hB3mo7SnHtGBUEUiiSK9TNk7ZtG6d5vI7jmQbSvxx3uznCt5n1wLzbC9AMM9STpRo4YW8gvZd/VHDrkCVqIDqyJl3r4t7M8S1n83uPCcIvV4xUBFyYAtVx5WBK5k+9JjCgVdgQ95yT5293Vmhl1bt7Jn7IA2isMBH/5qkRC2ArJk6LKuiFCQALqU1SUrl2snE0EC+FKdlfUoFo3qeKiMsFVlkqRed13XXnnJi5wHt9/N+S84g6EVolVcwKJKIOjHUjszIVV5c5LdcpAuAiJFKTG7iEzIuJo7gO/oyfEyaBlcC4qbTJt2u0wiksWqJrEqvfzqJ3u46LUfJRs9RolwmgRpScONDB0h20lZX83lvUHPBbWsri62Sk49rgHd1c5ezJ8XZ4FdgBaVLlE2k5KXadk8+NB2jj/xWM3WQz4ItzuuW5gnUuLadC7mWrq26Mn1xvmVKOKeM8mMtLgmd5cAekCsW11pUrPV1PnWbG8/s8KwNwyyqTidVg2rXiQWdEjGJkkn7wNnH7V6Wf3UZS6+LQIw9RIxEVoT4QbRp2/WqU8eojQ1hdNqEpJ510Cc/fUQUV+YkXqFfn0gTFqhMK3hUSbFpckQ69Maa+IGzUPj+OoWof4hiiWLzKoRGuW9+O0KYTmkSISd1V4ORo6l90mvo5FYjY8o0WiatgXFmkM4N6xa7lPjRdVF8Is7mt0iEomSSqU0cJmbmyOVSmvVI5POKn9BZkGltyX9ZAF1iZJFl/7R1PH+fDr1f+03bpbo3hseG9lj8HaDZKn2zM4XVDdEQD1frtJ2fNxz32aMoJ+NG49jeLiPUqmiYb4EQHKepP+3a8dOJV89/cyn0J+TjLdFSMu+bRVGknuzpYJK7vx79/X3BvQ7/vtL+JjHCDQI+mz1Q5cM3bF8unBWakUsp6wVZlFnbDQMIuFhctkBwkEHq9WgXm9QqzdoWW0MI6gclnAkpq0rUc8TTXwBX2lTt9u2Zl5WJ4A/nKV3YJQjjjiC1LJlHpgh/sbUy2Vd0JdizCPuIKmwteQeFtJiVx9bwFvW27Z+1VRMNqDZqaOTMgsg42tzsDhBKBYiGYoQE+MGAWnN5gWQLQoPbKVm1mha4rrXodWxMJsN9ZpwhEuRTlI25fjrmiGKdLRUdSTTdN2SJbCQdobb6pKETX4v94hSzwI+Hd9S/owsRKpT7korC5BJ+iiZt4xLSrAtP1OWtwBiOEKpWtXzKWCYSac0c61VKzTNpu6DWavp+RNymZSuZZRWtBRkplu8KsymoSqPIoAmBiiudbJII5hpfwAAIABJREFUsEb13IvQi3C/5DPl+DSd9XkmU4bMoQuJuKOA3NVcF4dQqYy2rKZaCcs9YdmS9IoJlU9dG1u2aETaBKoF5fPIZ8oxyDrTzcLlWKWH3p1D12Sj0VArbDkWOd5O26Yqx9tsuvPrL33b2c5DO+/ivBeewrLVUTpGHtsvs8QR9c2QWXI3HnSB1Z1bdXvZrtiBW5ZxAd39exfQJcrq0DDnNUO3rQqpWC+Yffiao/zyR/t4/Ss+QjZyLD5bZtZlRZZL7JEQZJuOlH891tZC72lJxPt/bX38K/dHi29exWPhrd5x6jy6nGkjoL3LuiyG0Qibt27lxJOOp1w1NTNPG0E3Q1/w3H4kmHdDhT8L6DrD6MZMom0eCnRQtUOVJfXRtEWhScbfgnRU9a1EIhwgFRX3sp34nZ+Ty8zRcSzalrROhFImqmwNwkoQcBcGZJa5VqE2NUVxZka35URz7KtFadbbLPfbJKwmiUiU9OAI+xptdk1Ns333foZzftb3RhhNhKBeIzu4jEOTRYxwBMMx6YkKKNVx2mH2dkYp95/KeGIjt9w7xrPPfR7RSIKf/eyXpHpHmG8arFh9NMetX0OlVCKXiTA1Oa5jaoODgzrqI6AtJJNiqaxZuWSoXXnFmAj1yChKo6FJU1BbGkvTjL/yJjisf65FSU+edsnMsAfq8kSKpoBYqFoESPf0UTUtDk7OsP/gOMcdt55cNkIyEWL//oOaLaxcuRJD1IjwMTc9w09/fDMnHnMcJ51wIj7boVVvEA2Kw6JNOBqmZgtQHC7p1zq0prjtui/i8+UJGSYhAwX0ZNgFdHXAwqLjr+vYWiiSwAhmabfT2G0flfKUEvwk617wlzBChKStE4wQiycplirMzuWp101i8QTLl69k9eojiQ4uB19cpNkUqFxSpps1qSe28pEWdQIecatotujDrNRczodYI2ulwIveVVzF1mrIkpqfMse7TG/L1ya8Ztj1RqpUqU9OUiuUaNXr5KenmZmaZOWKZVRrVcyWqSQuIxxUDwP5/wKCvblemg3RGa8pILsqZxHNKLu8lC7Aa3nd0yyX45LROukzq4aFBCW67HgBgKw1ZlOzVNmOyGDLmJYAmGSp8goYIWbm8xooSUk6LXPxTkdFt+S9EhjMzswoOMv2ZRvRsHC7Ou6+hgw9HjGPqtfqVCsVN1CX5CWTIZlI0qjXNFgRENV98cm+GHpd2k6bYCJEPBVXQZiGkA1jMRJiMSifYVnEpO/d6Sj/QI5fPDfEJlvcG6ORMNFIiKYphFIXvEPBoP6d643uNmNcURmDVrOl+yH76IK8i8HNpqnvV6+Ml77jac6DO+7g/BdtZGilH9uYU7a7EYwpy9nni7glRX/L06GWkQC/y+zUmXRPNET753LreD8XwBeA9lUJ+Js0G0US4R78rSH8zRX87KZ9vPrC9zOQPN4DdKEKyjYWJfYWlLuWkk28sMG9ubV+dViXxL/twxdbGIvZSReC3TK6jAzJGSmUi+T6ernn/vs59oQTaLSahP0BEr6ASkK6RDpZVDxxmj/asa7SlObvXn9Js/mAy6SXbQgpxt9pL+quBwzN0sMxdYnWyFfMNAZ7EkyMHeTOW/+Ddasf5rhjDGW3m40KHVuoHm2CgQ6xsF/7pn4R5JcoQSKHSoXm3DzlQpFaSwQWhsjPV+iP+qjOzRAORukZWsmdDxzgvof2cXAcetOQ9sFznp5jxUAv5UKZ/qEjKYnNYqNJq1xgZV+cPWNzsPw05tLHc+N2k0989Xredsnb+Kc3vIG3XfJWjt1wMvfu3E+6p5+XvOgFjAz2UpyfUU3yarXG2MGD6qgmpfSe3j7KVRFV8tEn3gLFokpsumxST9FPzqNkmo/be1CeV5fhL+M9bjfXU9fyGglSpYsmktRaNi3HT9P2sfvAOMVylZM2bcC2qupHsHPnTqanpznjjNN1UU7EEurh/Mtbfs5QXz9PPv0MHVGqFEskozFlWkdjESRUOKyA3pzit9dejd+X1wzdEG2EckPtUyUO1VJmUKoTDsGokPck8wrTbqW0GhkQCdGAjBAFXE8GCYBtKX/LkybiLja5nj6WLV/J6OhySGfdkrvZpG3aGEOroC0zTk3aXhaooicC6Dqb7FZQ3OVuCUOuW4KX0rE8V1YL22pphile82IcoiG5SC5LhV+0IGTErQv6UhIO+ZjduZlm26RSFkOkMrbVJiheB82m9uHj0YgGXzLZkEgmiCXjnmhVXa+hWSjja8sxuwGJgLcwtmXdkvV7cnJSRVHS6Yz+vDteJaBU1fK0gGqIYMD19RYw1WzdsjRjnpmecVHF266Am/xe7aI7jlYw5VToVIpUQIRsZpoaDImyoWwnlUi6RLJ2m2Q8rhm3lLWj8TBGxFH9FflZo97QYEHOubSQJCiRbeq+epUA2U/5LPmZzP8nc1myve76US6W6OvtJZVIuMIv7bYCfDadoVIqKuCnUkkNOCQAkvFCkfOX8yDBkfTIparQnTWXY5Eyu4C5BHzVigvm7oigy8CXwEXY7t1z53vFu851Htj+O86/8Djk3rL8UwrofiNByxL2b9RrvopSm8yCy7ia9GVEZCbs+TtLD0xgx68Mdzc7F/MVW+fPjUCTRq1A1Mjiaw5jWKu5+fo9vPIF72FF/wn4bJGtWwRzdw7Yc5jyuSYsCy/Fb4+soTf5Hyt5/W0Q+/d9t7uEdiF8qbyj28cUq2RbNbTLtQq5/iT3bH6I4WXL1NIyKlF5U/SSF0l1yihYJGT/ybYXAV2CLR+Wzy2NiTaMJNPSQ9PxESHryKIifWZP7EZuoLAByajB5IExtt57LcceuYvj1gVIZRKY9YqqCIpku0/6c34Hs1YmIlaEsjBJZO3NvLbm5pmfKBFqpagUqsTSBpMzMzhEyPas5g+/38d99+zinZe+k2J+ip/88FusWd3PUG+GH3x3Fy994Sn8+rZ7SY+uppCf5fwnncQf7t9G+tinsbczyK2TAb79g58zPDrAV67+DN/8+pfpGxxg7/QcOx7epZrdmzaeyEkbN/Ev//JJDhw4wMpVR/Cvn/k3Ln7Tm93ddBz+6eKLecJpp1H3yChiDSq9Xyn3yXmWReXxGlS6AbgL6HonLoC6O24kRybjT0YoSr7SoC2ZdzDKgzv34AuG2bTpCI3T5LI+8MA+JicnOOWUk7FaTeLxqALM/XffRSoW5+QNG1XX36xUSUuAUClrxuUaxx3GDL05w63XXq0ZesBXx8CiJi5igbQ6EcqiWjfLBKM22d4sgWCMUrlDsyncliRVs6gUqO590M3KU8ks0ViS404+VcocomLkfpVzqP11919pclYzTSFCCWjpcyItNCF2ieiK6lC4PXSXrLX4T4Iv4SZotV3LwPKNSz53VVM6kEmBZYJZcStks1OqLFmpiDFpm5WrlzE7N02hWNCxRAETyUSdtgB7AF9H5HtlZCqoEzOSTYu2er3VxKw3CEmrzm9gt92sUsAuEhVCs2sBOj4+TjqdJpPJatm7C+haOhbhm0RMLYm7ZXgBdAEw2Q8p0x88eFDBWzJjCaZTMs3jscDFRKktOu/dKoaoO2qrwdYAQQBdRsHkcyX7Fk0BcSnTbFyClUSESMLQ6mKXCNsNFuQcSEYsiodSvdMyv7SdZMrD79ce93y+RCyeI5Pt0+2JH0T/QL9WBGRUUI5BNtyTzXltgAaZVEp/J0A8smKYSqtMw/LaFQFDOQ9ybiSQlH0YGhzS9VgCBAF0AX7ZR9XDb7U0aJZqQFfl0nfh2y9wtu28lfMuXM/IkdAOTNJGyivitiVRk5AGZCax7smvuuUOVYgTNrsYsSiICJRIf0zY5wLoUkJpY3eEdi/eriXCPgH0UULttfz8xjFe/vzLWdZzLL52eMELugvmjoQuwqr3yfaWArpLmPMUAbwqweMzS3fL5G6Gp8/fgpiE1+f2OdqTkgdUei6xZIAHd+5Xacbh0RF9kAzLWQLoi2C+9JS5C7anF7GQobsayjI+ISWriM8g6LgGEEoGE76HxG0GSoQKRYPE4gb1cgmrUSWTiNGfmsJn3kB/doam9MgbFZKJKMFYiHZD+lg1XdiVQCKKSGJrKItaNA41k/rkLNV9kypQEYj5yddMLF+KUGw527dXuO+efVz0ujdjVop879tfZqg/yZGrV3DddXdx2eWv5svf+G/6166nWJjjuJE0+8an6T/xbHY1Msyn1nHtj37Fy154PtNjD6uNajqTZKpUIRqLEg/DlvvvJ57IcvIpp/KEJzyBN731LfzbZz7LRW9+M1dc+V6+d8P1rF67lpe87OUKbLbT0VEgIQyGI1H3gf0Tadi/b0j4t3zaIqBr91vlNt0QcxHQA6EQlbpJs+Mn0zeoRljf/cGPqbdsVq1eSzKR0+AmX5gjFotw7LHDbsVH7lnT4a47fqcSxSslG2k1CTgOiWhUvZ7lM6U3qnH5Yemhu8Iyv7vuS/j9BQx/XXvotVJVk492U7wULCYmxzDbRYaWDdHTN6wZutmIK6FKKgzinS1jo5mMLO69ZHO9BLK9EEu6TXeNDl3RFsneXS8Xt5we7pN5OUuJW9KGUk1vUSyUEyhZrmRkXa0KLzNTlreeNAF9KRELQc0jYsk63G5BW8bJTHbcfxd229Rr6g90MBs1qtWSZvFS7s2mkipKI2OI4XhMK3YCKBJMaE/dEjW/AAFpwQmxTtYPMenxuwRRx2ypVLeM1IpMqRxTNB7TTFuSEe0Nh8OEQmGXpOfplEvfW0x+/IYL1JIRu79zuSoaw9g283Pz+rlyzAL6yWRSM30B2HK1TKPd0HaDfJ5kt6r12PUrR1oiFW0BCSDK95I1q6KaiFvGI/T257CliuHz6z5KyVt+L38rmbQwzAV/ZH9lH+RYhCArAJ4Xf3ojQTgsjpYdnQhLpjPahuv23IW9LuepUMhrkNzf26ty3qLFHo6G6Biux6Ycs5TcNRP3MngB9B7hnojMsldBkO1KoKQSsUpudNyqTFcM64I3v8Z5cOetPOfFRzO82sYOTrmAbqRpt4UZGHXL4IEqPgF1X8slcQmgy4Kv8+eiECd1XwFhmaWTUrxcFAHeMvGYg9Ws6Ay631xOpLOOn980zqsueC8D8aPx29KXXJRwdZRNL0Du9lX+JEPXZktXUEYy+McpoMtz7mXTCubeTLrbW/eeWTmLUvISFwUDDk3PMDU7zbpj1mt5LO4P6RzpAjXQ297/N0B3aDiudkDQFo0AAXXXc0ner8r5YtJgdghG/eqNblZrtFt1ZStnIgdJOj8hlZig3WzQtBrEBSkNHx2roddU+m5SErQl8xeZWflPqi5an6yR33MPwXZFTVTMVoBCK8ZMI8WOmTC3/2EvT9z0VCjVmdx8N2eevIHh0SG+cf0PedIFz+Xr19/IeS98NtGAxR9+cgurVg/Te8zT2dvsJXPsOXzg41dz3de+wnsvfQszBx7m2eecw9YdD/PsZ5/LmpUjfOyqq8j1D3PciRtZt349n//CF3jr297Gu664gutvupEvfOmLSgwVgPfJAiVBVSJOvlRCeuktNVJ4pHnL3wKwf+/3uoAuz6pLins0QJdApta0sP0hgrEUE7NF/vOb11Ko1Ph/7L0HuFxluT2+Zu/p9cypOScnlXQCoVpAECIoojQRC50AgsAVLFe8qBe8FhCuIogNC9gFpQkJTUBqgIQQQmjp9fQzvc/svf/Per/9TSaRcg3+f/e53js+MeGcmT27fut917ve9VYbXgSCnYhEkrCcBvacPxuT+ifIPPRYjO1MVTyz9DEc/K4DEQ360aiUEAn4RQDMMJYiOR8ZIuVCvIOEE1tQ9cdH0HcsXHjOWeiMRXDvHbcjyGxUWpFa+rt35+RxlnUjhac1oAvlXkcxU0SQGXqNmGkjlRlGvjwmpadEsgfBUBc8nk5w8POMvfZEIBpFLN4Gg72iJtdMd1491zFm5lwXpbWJymgCNalvr2TRheHNYonNzE9RW1SQNWSIChdyqYvKkbqZulKauUdrAVHaKldEW9Io5FDIpaRFsFhMo14tolLOibbFMChOpi9/CcViXrL5tmhUxqXa9QaqDksqFkqsBVcrqFfrkp23RWIIen2yxkhdV6bs8RlXWTSZAWbCBBS2yBFXAhzjaXgEsPmcEGxFbM6pkQyCubZYtmSgnBPADJ6CVB6hslxWWgIlPq0K2KpuNkXpE1S5nVKlICO/KeBmRs7fMbtXQjpH1kfeWxQg8t/cv0wqLcBPoBVaPRRWAYOb5TPoINtA2l6CFNqVsvm6StEcxbPKV537wuE2TEYonKMzX6K9HQyAWdbwmFwvKH5rSGtZqcTkJozOzg7ZR45DJdPH72dAIgyN1yfArd5fcsemqhY10v88PywVEPAZaHTKICyKBCtNXYHnlM+e47z46pM45mP7one6F3VzFDWnBNMbRL3BWg5vwhpgkk6l5J/1GQKu9nB3LV8FAlg3cW9oedhqqFZTiEW8aNTK8DltQLkXQXsmHl68Cad/5Mvoi+wPsxGTDF2Z3pNS0tS9csl5PUBXln98739tQd0V4P6m7Lmr1aL7yOhH528+vzsLyC6fEcrWPTydQWsw19/L579crSMU9qnwqFTCuo3rse/+e7me5Oph06dJC+Z3rVLo7F8JZJS4UWXgNCewYTRsMdQgqPOMutYSMgqRl1tmdzdqCPnpz21g07qVeObRG3H0IXVM768jGg3Dcphh1FGrU7UJhNsTaJBeqtIn2w8fF7yGjUqOFrMmAnET46/+FSGniMz2FILBOIpOAgOlIAZqSTz+7DqsWZ3C+Eag2wYuOfddUqv/3V33oWevWXh+zRq8++B34IB95+Kyz/0SJy/aC0bvu7Ct1of9jvo0Fp1/KX703SuRG9qCT59xMq656tt48pnnsfeCfZCMh7Dk3iU46sPH4q4/34PtgwP48DHH4Mj3fwCfvvACfPOqK3HHn/8s5+jCi/5FanWsmUViUWRzOcQTbaJ+V6//oQFlC+WuFBg7JlRpyp1ta/5QVCj2XKmKfLmO1a+uQXdfPwaGs9g+WEQ6W8bLr76ERCKKdGYU3V1JdHYlEA56pevhxOOPlhYm+gHEwyHUKkWZHEjBlkhu3ZKRuocVcClbZBfQbQsXnnsWumIRLLnjNgXo7Dlugttunn+7BNTHsfzWnwKeHEyxsraQzzCri6JedYRGDUeD8DFRMzyItnViytR5SNInIdapatI6qNPWqbxp+OAaPticBgTWhdnS5RWxOevszPhsq4JolBE46dwW21Sx+lThFuujwmHISWlpgZKpgBa2rV6OWqWAUqGAcqkAu1GFaTgI+CkCAzLpUTTkebQRCJAar6FSpYGUF+2xhDAIkVAINcdGln4NIlYMSTZdr9RgOh4RMTLLFU0Ts2G60NEcpVwSgCEgM2tWYO2R30uWm88jGo3Jf3N7DVd936BbXaWi6sG2LcBEsRizc2agBFJR6bsOmRSyMXsn3axBXaxSbdqTW7AdpY5n1iqgzmCJ+YLbw53PFeR3pUJJXDaDgSAmT5okGTnLHbwWonKvVhUwioZBmU2lxsclqGONnJQ9Ab2rq0sAleUOTn8kw0Hjr77+SWi462owEhFAjyUSSKVTkkWroSvsQKjL95FC7+6aICJcAjq/j0wC/duFJXEcDGzfLqxETzep/LAMZkmlUiLamzplilx30u7cnpRnPnbee53nV6/A4UcdggMO3Qep8gi8UQeGr4p8cQjhMFvHCjAMyv85XUYJ38QJTqhcuu1Qnc6Ym60I/JsRN52GarCtEtriUYwMjCER7kMQ/ahko3jw7pX46iU/hq8wB/V8GLF4CJa0RJQkwiOos63A8DDC3RnU5fFtIn3TJqUJl00wEwW3MivXzGijoSJAtkowmMpmmVWGpBZYKan6C4ehEJAqZRte3U/4Rs1xb6ttTjlwyeG4AYXOzHUNnU8zD0FaZupkSjziAkVQmT9vOuySqqHrl/rn3y5wO87SDgmXkKvuNDav05DtGBa1Dy7dzlXVX0ehVEY0nBCjjVgQqBTHsGHDA7jmG6fglz84E93JEuI03zc9aFSLqNXY0kUKi4pNFZGrveLipbsUGEfXgGpKWtpQokq0gVzJQbbiQa4RQNn2IUX60x9E3O9FgCUItn/Q8lBK137Uyh7cseQJlIPAeV/5FzyzOYBl6704/tRv4tU1Q5jWH0fUV4dVSsuJLFW8MP1hJLpiGB0fQVDGDqrevqb2yN1fnTXqM7bjv1sjs90Ek39AQPiP2MTOGuqd3eK4fS42ZIjqlq1mw4vq3yfqd5hB5CrAyHgWI2Ojsggx4yK9uHHjBgxs34pPfPwkzJoxHR1tcaHcRaTFM21bEhzada4rypBK/1GeF6oM5WMbk9PARZKhh3HvHX9C0HAg07cE0N+GhoYulPVh/PXGaxEI+RCJhqSW7Bgm8sUa+vqnIhRJoL2rW3wgkOwADPYv86EkQJt0bFHUt+tZIM57ZB0I4AatVbnQsjbK54qJimrtE2GlQ01SCV5RtVqoc4C8YwmDYXD6N9uZEirZgVMHcmkMbdqIbVs2oVYtI0KFdCkn7BgBKxxmq5Xqh2ZyJEOXvAaKxYJkkXwWmc1x8ed7O9rbMbh9QMDYHwzAQwqX7WS2LaIt1om7Ojolo2VAztqxJCG8H5itO3SqywjgEJCk1s0WWwYE0n5Vw/j4uPyOQCig3lAtdZp+p2hOFOWxmAoiXAU7wY+gnc8XhL0gUEvt2M3cBYBrVSQ7EvD5vbJ93lasledzHNVtIhaNyr6w1i9tdVS2G6aqg0tbnRIesq1Mb5fHzM/zPW3xhFKaSzBQxMDAgOz7lClTpE7O/66VSxIIcCAVjZUi0ZgwEQxeqCPg71hSUAxGUa5NJKLatJlp+31edHZ2ynZHRli6ZGufEhlyH0n7U2xKxf3EiRN3OFo6jtD2BHUCOo9PQP3ir5zg3HbXXZg6dw6mzp2B0eIoYl1+TN4jjn72pVsDMI0sDI/74EndPADL4UQt3qJUv/MGIjnG3lJedA5vVwI6264gFokhN15GPDQBPrsbTjWOe+98Ch/9wMVY0H8S6rkYfAE+0HXUeBOTeuItbdMYQULjnbJ0DehN0NsFbFvpOzVzgN7zatHWQb0wXybA9TyVcqQ3kf7TFMKUS9KAIiddexm0Lp47Zetvy9hGtQ21ArpuL+PPtLhN/A98EEcuBehppNJp7DlnOjxVUqW7xx/wuy2XvjPZmMTWNeleUG6GlmHBYiBnMGsPIzNaRW9HAD4zi1/9+vNY/8ofcd03T0XEn5GpekxUOItYVJdcdF1vhR0XT9KMpv2ljEgkqMsAdjW0iMrimmWi5pioewxs3LYdnRO6MWFCt0xtcxiRZjKwiiUJPgw7hhc3bsCwN4cFR52IR18DHn6uiA8e/xX09XdjYFsafrMCT6OIeJR95kFU6g4CiRCyxSx8LqX5jwDHf8ZtSL8wFcW6rcptqZI6p+mF4wsLJc8sh5P9/AG2+FkYHhqSBYrZ39QpkxGPhCUjNz1q+hVruBzQwvkB6glVqnAR6bmtnLsCelcsjCV3/BFBD+l4mo24mfDuMiT87sYInvjlT1Ch77nfJ73Ck6ZNR1tHFzpnz6MEWfzb4Q8DdEUDRVRktVTvPOvXut+az40Ag2Tf7KOmBobdPnpcuBK0kUKmNTN9n/Nj2xEMmvBxWiFV6DKbm+b3RXCS1drnlyGbGkYuPSY/93m55qpOBJbOQ5y41VAZrR6ao8GP96OMuXWzT/1vXk8CFoGGjBM7OLhftB8lwDGz5raYedOTgeDK9+s2ND2qU+j1QFAybQZz/AyBmdslMCsAU26DWgzHfRCq3vV14L7o7FRl50r0xZ/xe0X97YI7t8X3S+2eoMdx0pEwylWVzVJRzuybSRlFZ3qQEPeFWgipk7tsAX8mFtChEFKZtAQv/J5oNCo1crlmZIhMVX/n8ZF+V1arUTlmCmkZSJC+53Hzd3wfX3wPgVsfr4jmCOB+v5QX+F5+ZzgUwMSJfXLMvA5SS/f7m+eU72NWzn3r6OiQ86ivI/ehLZFonhPBkdPPO8F55AnW0E/C0R/9MIbzQ1iz9QUMjb+M7l6gs5NtDzTh0JE0s3O2xKuB6qZMy2We6QK6gDrpXE5hq6NWzSPoD6JeBiK+btiVOELmBNz9p8fQGVyAL5z1U9jFBCwOGTCprLWkdYhRrm1TIKEir1baXZeQVNbZmnvuWFJbsymqlXX0yBYqVaZyUK3zO01preDN0NXZgXpNWf1Fgl7Rqqj61Zu9lJ/37r0UsbYToLfWz8XbnSy1DS8HrdBn3OfByHga4+kU5szcQ0Rxuw/oHjTcQMdEVSh3k5mHW9O0DAdlKwMv+yONCHLjVfR1BpBNrcFXLz8WZ568ACcdvQc8jSHU64qpYUbAKUCkwTipSAlc9PnZBdCl4EC6kYMYmOmwhkjnLDpQ+eGYXgymUtKix3o86dpuMgFcDPng5KtAW79sv4As7PaJeGZ9A4ufGET3pKNw4EHHCu1FcWa1mkUiFpPAM5XJS08/swwabfzPzrF37877r35KT37Sohv9ORUgs43NUgO6DNbTQwiyVm4x+yhKdkHak3Shj3PVqxV4CcZUZ9Pgg6psmSmtfBRUZV27UiranemDz1YZelcspACdwSIBXSJ0d9bEf/WAWt9nV4DUFqx6+lFM6O1FZ3c3DLqNtSV5AABFYaGomrtRs2FR02P4JfuW/ZQ6LYf+0CbYNXbRjJ0E2a5vuWYTG3XpAGC3iJiT8E9bDEJ9pcdRyGYwPjqEwYGtyGfHpVOEvyONbqCBgJ890Ew1mL154Gc7EwMpDllhu5ZrLkIw0Qu/zngJjAQAZf6isl9e057eCVKz5ef1gA8CsfRiJ5OiUhcXMxdgdY+01NMdAlesWfMluBGs+F7eHxp4VTasRHXqcwx0vM253zpo1JR6a0bOn+2UTMlgMHcKpbSv0QRLtXKw75eHAAAgAElEQVQxI6einadbetjrdQFD3YJG6py1cRHF6RY5tok5yihK6tZs0wwEhVLnfvFs0yRJgpVIVL6H7yXtzcyZx8TMnMGPLhPwvQR2AjSDJAI7tzs6OirniteGJQZep3wug97eCbJ9nnfuK8+fDgB4TXgO+Ifb4fdotzhuZ2x0VM6j7hLwnHr2Wc5fn3wM5178aZx5/lkYLQ/ikaV3Y8Xq+zF9VhRtbSVRgJoeFUkLcDtB2A4BnVkYZ8fwItFgg4p3050appzemKHzxvdYfnjtOCq5INqj03D/PU9jw6oqbrzyr4iak1CplIWmJRiw39c0uT0TpphU7IwJumLsQuFOv26l2wXumWnywRNFskeNqbMsOdnpbEb2lSeIJ1ea9CsV9E+ciO7OENLjNWnq31F//lveXWXRuwnoYteqXru2rOlD5s1GQPcFOCtcynIYGc8IxTl7xkxpGzG06vXvXNSkLi4JM7kVTpgyYDTU8crgCHaaoShTm+KhNsmgI37gwftuwu//8K+49XdfRm9iHKgNokq60EPRCjN1UmOk1tRYwDcCdOogHAqTSA82LYNJVQZgmT5YVKdaFrYNDWJkZAhBr4mpE3rQ29GhNlmqAUYINmt6IRtZ+LG1EMKKtTW8vDEIT3A6Dll4HCKJJDL5UXgMpSCu1djfSZclHvdbBWx/50n9J3t7Uz3rLqJyX7qtU/L8e5WQiXS8qLep0HZpcNLKXPVJFzJoq7mWr8zSqatgcC1zLeQZUkC+w+hGTSKUPhq7gX8Ryj2EewXQlYBPicPeBqAzKLDLKA9tQ6iL9XDXzpMHSYqaB2R4lYeew/vaL38Ue6gsSL3+oHJhY0BLNzWO23QHhng8Nor5NEJhP4xIUNHzEh24fue2he3LVyA9MoJsNi2sRZViqWJOMvFkW0z+zZo46+EEc/aXS5+5yzpWKnXEonHJ8MRwxDQFVPnf2r1NJuO5GbNkspGIvI8gwfWF2SX/m+9nUEBw4e+YqRNcSFvzMwQOgha/Rz5LJXw40qSH+T5un+/h57gf3AZfrSwPt69Bm9+nVe06o262jlG/4d+hGBeFuVtrVn3oNjKZNILhoKL55bIpMxpS63wvAVTWV2kKUBPZRAvg9vkzoYsl1PlieUCyZLbIhUJyvMzWOcZU6thd3XKOCOSqL70hx8ffET/EetUtGxDwuT0Nwvwdgwt+li+aWPFPqUidQaQZpOiWPAYE/Az3Xybm0X46EJDP6KCCwQKZMM2AyHF+6oKvOnfccyc+sehknHTGicjZY1i68j6sXvsQDnvfbNQbm2CaaTdD58nwu4AelgXcMHjCOJGKALyjjU3Ec3Qi8ntEZWg4AVGzlzI+dCdn4vlnN+CpBzbhi2f/DHOnHiI3korafCgUuPM08HB7K1sTPA2AUlcSH6/mErprDVRU+GKLyr+V/y/dlChmGhoexsDQIGbMnS31Ht5UrEmkx1NSW+LFq1dr0reoFeiSretatwtTan757r80k/BWgE5XI+azXE9YsxweHcHMaTPAwgf7x3fnxX1vmGxfo/CGlLsXJgG9xWnXDAGlchl++hHUgaBZx+1/vAb5wl/xpc8fjTA2w+uk1Wxig9Ez//Cc0GiCtpRaM68fqx2Uu7Knc+dB26ybKttgjm5tmGqsKQFdxHvM4ht1GHzIHRthMWHwoep4kK9WEOtKoEDfGkRQ90/B0lUVPL58HP2zFmLW3u9GySqgWMkgEjIQC0VkDnetWFftfLtz8v6XfEa7e+msaCdAd1za3GEfttJ6EMNZY2ftnZanFP4w62BGzr7ZcJB0pi0Kdyroa8zkdB286QbJ+jnbMW2poTczdAoZWUOXAFQJsN4K0HdlFlovmw6nWds3OOSkwjpkVQxvJPlne5brZS/94/xhwxW0UThFSQsZPS4AQjC4Dk18IKX/sw6Y3E9S6Hk4hTRS4yMYGx9BKjWKWqGEWX1TURjLiJ0qHxXWxrPplIB+LBpGezKOdGoMqfSolP+SyYRYflJcVSxVkM2X0ZbsaE7b4jpGcCPgEkA0eIoqvFSSwyf4ECilbjs2KtkirxGBWlqiDNbdiwJIrO8SlPgZHQTwd+q9lpp5IK7LnOMQVO1kuZwAuFx3NyPXNWopObi0Mtd7ZqAaBFWQoAxq+G+CGrNfgia3QwAjayA1bdLglYroNaLxqHwXg8RcVnmgE4hlJKlty/6QNufPSFHz2LVGgD3wbLPjPjHo4bGr/nV1vqLhiHyW381/sy9+06ZNsg+izHeFeGL9atsCwNw2zxcpcp5DHoeujeu2PX5OdTBwtLgh55jv589Ym+f57enpESaAQM5t8jM8H5rt4LkQvUCzFbABz5lnf91Z8uC9WHThInz0jONR9Wfx9AtL8Ogzt+DQhXvAtrfAMFIwPCX5cgI3s3PbCSsgMDl+ruaOM2X27s4GFh92mowwGq/AZ4RgOhFUC0G0x6ZhZLCKFY8PYkbb0Tj2yLPhJZXl4SIdQCFfRjzKm1IFzc2XBk/VN6daOSS814bluwibmH27rR9iPsCWC59HFp/h4VFsGxzAgQcvQN2dI1Cv2+L2w4iMtEt/b69sUPeIN/92gV32QkYg7v7q3gT0Fqpdb04dpSPtUnRqonTIG/BgNJXD0MgwZk7fA0Fm1bsZUUgGbjZEwGhSrMRxuA1/M0Dg71nnM70eKek1yhVM6Ajg1ZcXY9r0MfS0j8Bb24CgWRQKkDV0AntzwA6vkWRRr0+5kxlw+P2irqb7ICNc+qMTzL2w+JCJjs6l2Kj4pdcyaUaWZQwPjGgE2VxWZgJniyUMZnOIT9gT2zJdePDpNDaNd+OwD50GT9SLbGkE8YiFqD+AQCOGfKrsioh2//r9s3/yzTJ0Ur+1cgZ+sjJeUtFeNU7bHfzD/2YdmXVLAiWp5ghFW44Nq16XCWEV+pEzq9dhlTsshv3qCtBtAXSlcmcN/U8IuICuPvPmGfqbATrLXelMESH6fNMKQ9qplGUqg1FxWBM3VfeJJAvBfmTxG2d5yASKZWUG4+Ob3WEddda/KbgrYe0rL6BSzaFcyaFhUbxmq9IiRagNBzEEUc0WZcHnwu7lc2RQ4BaUMbS5XEY5gtWpCOcQD9W2xWeMnuD5Ul1848WUhmfDpbcJggR0TZdz0SdgaZW4FoaxfsyfE1yZafJvrfYWNrPREGAk8PLF3ynxIwNxD5LJ9qahDEGJ2yUYC4iWywJsOgjUz0ozOzYM+T3PZ9O/nOVFN9PVwjCCJPebwQVBT4N0sUT2mKikTG1YJ+dSwzYvRpb8Gc+BBCRkGAxT3sN911n6eColGTr3QzMDvBspBOQrT/tnxxGqmxn+hg0bJMvm+wmo3FeCLfdVlzkIxjxnDJT4/WIT7eoWuE0tYOO/eb3pNcLtM/vmdui6yGPmf+uAR5dLeO31NRbBn6uG16UQz1nnXuM8+MgDOP3803Hk8YfBiRTw4oZHcd9ff4GD3zsFPt8QzJ0APeACekT1npuMAin1502mTWW4AJMWqnO8u7RKeD1++IwY6uUgAmYXPHYC21+z8cIjFXzu01chGe+GY3lhesIo5qvoSNLRxwV0jXBuLUqZ2KiXGm6y83CHZqbuAjpPulA0DsUgPgGedDqPgeEhJHu7kWhPiBqecQKprm3bBkUAMW3yFBk7KJVfF9j137rV5h8D6KqS3qpwl4dADtCDaqMuLAIB3Rf0YiytMvQZ094uoDuoeesC6Bxnyvq50QgIoItswSCrzQwghOx4A0HTQGfcg1rlZXT3bAYaq+Grb5ZxqpKZuxm6KkIwM3lrQG+AHgZULTNDZ0+y6tO1XUBvmIZYI5bLJXgNDxKhoAAy6VgaNJRQk15PJkSlSgnbR7ajhAQaofnYkOrF4y8GceSJFyDQFUWpkUY0VISnXIG3GIFTNWEGlDHS/73e+gy0gjvfraxF2ZKolO+kyxtcSGmeIpEqa5yOygbrNemZDQb8Yu7BaxcMh1FqUG+zszCUzwHBXAAdllDuF52zCJ3xMBYLoLMYpwZlvBWgS0/zG7zEKtnV2xILGhysYnIdqCMYoDLdQaPC6X9q+pkUBYSWJ8qrSWyqYFtli4yo0DPZMWndy2XHUK3mkUzGUCikkC+kRPQbCTNzZLuUR1pFjaKFerEiWagIyzjKNBCQNlAu2PQA7+7pQiIRl1pxNp1RrmWSxxgIR9tQq1vN2jhBhceszUm0oI3AQCDgZzXNLRkslPpaAzd/pgGYAEdg1uBPsGmtw7PtSzjS5uAiZfvKfeB3SL+0uz25X1zxkxa26Ro795EvTbk3XfNcJbim7QmQDDq4be4z1eSkqymKEwq8zlGjIQFvagsInNRHMdPt7uqS65WmJqdcFqAkiJKpDbI7wN1P2W6lKjV0ZuAjQ8MSkBLA+XOCOfdbBwDcF4Jvq+CN50uL7nTwQAaB38F9Ytauz3ciHlXdCS1BE8WkPGYGIjy3ehiNZi54fnRdnsGG1iYIm3by6f/hPPrUozjrwkU45Kh3wkiU8crmJ3HbPddjv3d0Y0IvaYgUTDBDZ2RJ4A7DdgjoDhyT88ppQsDI2wV0ad0g5c56TEUEb6yF+8wI6mUaTAQRi/ShMBLDL69diqv+/Sb0dk+FVWN2GEW5YKGng5l6S4YuN7CyMxSwkUFrOxzWdvWW0e+RSMylU0QxSQtDv3L6GR4bxXgxhwX7LxB6P5vNobMzjnyugi2bNotQrr9vomrncq1Rm8Du9syK3vRtZehK8fdGgE73IQI6F5AGA5KQH2PpjKLcp89AgBn67lLuBgGdgKoB3Q+zEVBdMu45rlg1tCX9GB+uo7fTh6pYKK5CufIoZk2voyuShaeRFgEcPyiZuiuKeyvKXa6n122xocOOjDZWwiib2YHHEDrdFw7CH2Bt3xYjB9Bf3mPA6zeRrRcQZs9nsYJwOCC0+mvbsrAie8NJHIL//PkreO/xFyDYkwB8JSSiBdQyGURq7UhGupGrcE76W4PZ/9Z3tIrids3WJduUMcdUHisHNIIkM3Ov2+NbLlWkNUdU2Lx/WYetU+jVAHt1yzQc0uOYFZIovTsBndoRAro2lolHcM8dtwmgM7xVlitvnqG/GaBzK1VO6/RzTkEDQT8nXnngcGAM3dWcujJ0Yn2cdWtR9itrVhFlFgtYs3I5rGpJjEIqlRIaFLCZrHkzyyM4s/UoIy6KVMS3JaLSHscM2+IcgixNbFiXV1oeGTgpzw9p5yraXWUzV71WMBWaumEhFI7KECECBdc1XcfWWTbBiwCge8X5PmaNfBGUaJSkVdUEJr6XmTD3hcCis2mdRWsVulJxU+1dlW3zczrzJKBzm/yMFqDpko2usXM7mo7XTnE6kND3HH/PbXG73A8CrP5vqfVLIMEgsiEgTWqcQ1hkdrihKHR+H39HsCflHndb7LSIkCp3sp0MXAi6BEouS2xxEzrdpO2tX52jkgocuL8MQlhv16JDAjDpcb7Yp06Knu8Z4jCqTEZ+zoCE14ffpT/LsgqDNS0i1E54vG8ZgHGbDDLEH98w5Pt5HtSQl6oI9nQroARN51zwDecPt92CC75wIY47+UP4472/xIpXH0LPZBszZocQjaWVLaJZETUnrWAJ6PVGUDJew1dBna1moJl9HLC8Ms6NWXsi4Yfl5GDZZaGLaOfqWCE4Vhg+sw1Bewru/f16LJjxfhy58DgYVhztsUnIp6ymg5RuG1ORNIUw7mAM0nSOR4aFVEpVEUjQ0pPME8f+ysV0QSkQYMToToOTeqxqlShWK3h6xXLse8D+Ypgg2wgFRQRGv11O6pk/bxZSo1kxV2iLhdAoU5DDcbc8uSUEmGWU2dfJXknOHuFNyNoQQOypVikQobihgI4O0jpkBypIJIIol6kQpvCDDkdqeaLpAus3vMAMRGqNurJbNA2UqhVMmhrHylVbkcll8c4D5qM0biEWMlEoqLGC7e2KGisU1OQjtmfmcjV0dzOIId1TQzTql+8OREyUnRocgxkuMyG/ZOiaABHBoFNHKOJDrQiU8yX0dQWxauUdWLb8Bzju6OlYMDMslDt7z/lB2mDSRKRa40KisoU3otzVtVRu9oaIEdw/zIXISHDRopjYzaLEeZzznEnHSnZkI1criCjGbHAMo4FcaRzhzulYN5ZAsOf9+PXiNAZKbXjHkYfCG6zAqmzGxGQbSgMW4qFOlBy6oP1vheu3e9yMwJTPgIJhBp1qXDX/EJyk3Yn1QpnNrcxilDBJtR9RsCoZnkwXUz0rHrY9MiO2Gwh6DZRzGfzLeedgwbw5+OH13xPbYeZ00mv9FrLGN6PchUw3PNIqySSxxrngLD8FvUCZVGsdCCghGunC8vgoxkeGkRlPyUJayKaQiJgIBkw5RtL1TEJpZ8vnoVwuIptJSQBDWjUWpRhNaUr4785kUqbPcU451yMKzEgjUw3Nc8PRm3w4ouzOoAsI1wJ3dK9WpVPno2u/rZQvn30u/ARpfQ50Jq2zYWZ28TbVmqbFWwR7gq2m33XbGD+j29O4PYIa95e95rpNjvvUqiDnPmhxl87C+d96ohlBSqvduU2taOc9o+vqrcwC94H/rcVoLO1QTE3KXfrfmQUHQ8oLniNL3RIDQZFZNsuorK9zGzzfAqocoBKLNjNq7hOBX0a3siTg+sBzn/nvl156ScCV4M+gRusSdDCiqW9+N8+v1jLw+LSgT9oFI2pqY8DPEgeTEXVcvPY6AOO2GRhI3z+nz7UEQbpuLoNb3LZSYTjOPO9LzpIH78MXLr8Uh33oUNx8648xnF+DPfftREcPaysjqFa2o1waE2GSzxuD6Y3DsiOibDX9rLEEUSrUUcxVEQ7Sa5dZPNvZCqD22AEtY6n+ZKsELSEp5QrDZ/Vh20t+rHxqCN+8/Hr4nA5sWZvDjMlzhULNZdyZ9UL/cvFQ2bmoTl3LSK/YBO7oS1RA7og5TSjE0Y+qXYNZnH6Jh3mxKK1LxVoVWwe3i03hrDmzEYkHUSyxvaSGjRs3YtLEfjE+YIWqXq7BoQiGoCKRIFuf1OKlW0YiEVXLKpV2GCh0dQWQyylKSUel7e1BZDJVmfgj1BP7KykIoSewS08RxMMRP4qVhqjc86WyZJNSKmhvR8DrR8IfkuEmvEFCIQ+yWTUXNxZj3VIdcT5fRDweATUCtH9ksDE+XoPhN+D42XbHLKjRpNxVOUFR7nWPCjjUfIcqejsDyKRWYmj4Hhx5WBfMyhp4zYIIimgMFAj6JXirN6rwBxW9+oYqd9k7dzxNc6qMHH3TMMCic6yrU1BULFXP7g7yUTYaEoxlxzNITJuKsa2bUDLa0TPzaCx+MovFT9bh79wT71h4MEIx+kBuRyf7ZEcZlIVRo3Pm/wH6biG7FFaomWheL2VtytkAMv+b7TulkgI5grprdtYEboYB7PTQY0NlBrfrJ29bkqW3RSMC6o8/8hfMnzML79xnHyUkkoy2Br+X2e0bUyxvKooTz28b9XIRPqrQpU2MdLYFJzcuU9RWL1uKga0bMTK4HX6vgbZYFEGanAjVbCEc9qBaZaePcinjsdAMhS17fJ6l55o93fE2ad9j37aIyiSb9Ii+iM8HwYEgWiqrlig6lXExpy841zIqyhn8CJ1dV2saPRRKhZy4PjKb06VFLWzTIKrBRl/kVgCgNofXSddqmQEqxzfay6tgQSvddZ1+h0qcynhVJ9fMAN+vM2MtqOR6pEFf98SL+Mw1m+F3acDSPei65s+ghN/HrJZrrP4ebod+JcJ0iJ8F7ex90ofO+jfr3TwPKrkpSMYtIM8x1C1MBjueovFYU4QnLX0sqVCMyfKFzBBX7Ei1XBHWQgM636vFflrMp6l23THA9+iSgT4mrtXM4nn8bYmYCPt0uxqvPbehAZ/HoGvmPJ86UNDXgHf+Th0EJ53xKef51atwzMc+guNPPh5D+W24/7HbMZZ7Dcce/y689NLDaG/3oL2NXrMcsE4BA2nRqMxMHxrdht7eXlGx23XagibEijCT3Q6vrwTHk4HhLcIxmMExGifgBeBwiEu1HXFjHq7691/gM+ddjg+89xMojAbgs9tRL3AgACfvqNuQWaT0twuYG2LuIDUtDgDgz91WGl5ktk3xRFAFyax4dJytAZwep/oPeaHyxQI6u6LIVxys27hBsl+OJ+WQgk5SJu1BLF26EvPmzEV7MoBClmMVC+hubwNZuAKBk1Fz3UIiHpKMlzdZPB6S6VPS9N8WlEw5GqVwQj3cfEk0GfIimyvJJDIN6JKpkkp2BRkMPERhzhGGzG58Stu7dsN69E+aJOMLJ3W2ITOmaLVIhKyBChpUUKWGCmghjHIt4lQnIJOpSGZbcyfXmQR024RhKVW/zGhhy5/JBc6Ax/KhUnSQjHgQCoyiWluKqX1peKsvwefLw6mWRbhDS0l5yOw6fAR0Ec+8vihOQbdqbVK9jq7KUACiOZBKAFfcNAXQ3Tk+EnHw/xoymKKQyyLaPQFl24vBfAjRvsPx+8Xr8fgLDczZ7wjMP2A+/MEGnNoowhRHVkLiM2AFTbDf/v9ef/8ZUEGfcjsk2NAFTYG7ylj5P+nPdmwxkzH0NDcxV1GNauzjZtYuz6VB4w8TAR8nZfngNw0kYyE4DRs+w0HYy75gst0FRENkogjIbgD49+8+PGIZWoWdHpV6ebWcx/jYEHKZUWTTw+Lzkh4dUj3hdkMyapobsbee+9eWjGEktRXZPAe7mOjs7ILX60dqLCV9+D7Tj0goIm2S7N5piycRCoWFhSPA8FRlcylp35OAnGwfa6xC3SoVNX/GNY2ZMM831zE+3zm2gzFwLhdFW6IzNi7+/KOzQ60ql55qVw3d7OP2eKR1l+DClxaf8fe61q4BhYDTOkRFATDBu9EcmNJaY9dBhAZt3SutQYn7pc1muC2hxV2KXVrQXFc5ngMtbuN7+DvdQ0+6XDxFbLe3nUENx5vynmyo9VazF2RcSZnzvuSL+yPn0rJE5c61W1P7ykpAZdS6ns71fGDbdgkGpJ3NdcZrDY5a1eYM2ri/or5n8OEKDAnYPDaK+/j9Pd2dGBkZlm3yWPk5BgBa+yAe/66+QAsHub1dAV3rEjwfPWuRs3zlSrz3/Udi0UWfQkd/B25b8jvc88DvsGDffuw5rxuNxjisGlsROFrPg1S6iq3b0hgeTaOzp12o0kqJ1G8c3Z09qFVyiMUd7HfAdAyNrIbhy8P2FGB7CA68+ZQa3q5GkPTPwsOLVyE14MEx71uE977jYyiP++GpRRD2h9Qiz8ycPe0C6OxzZ6ZPMZyEkQhQYeoOMeFJpXcwa1C8CBSYCO2rpwO5gConhAEKTUsYKVu0HS1i87atCMeimDxtKrZs2yo3QHdnl4x8ZCpuk7q3bBlYwBacakmZp/Cm0w5I3BcdOPDfvLCaxgoEOEtXvVfvF2vOjAp5Iyp7VAUw5CNo8drT146hkYyMTI0m/HjsyeWYOm0aOpMd8FTqiIbY6qem8DATJ83PiFY/GGRQVNlP9TbqhyrRFkWZhn5S+XT70GVanrZ+pQqembcHATMkA5zYEhAJp5BKPYwt6+7Ahw/tRiJakhojAZ196E1AJ+X+Fhm60jnqCMKtkcgJ3AHoWnioxYluk4O6N6o1gDR/yI8tw2lMnPduvLTVwSPLixjIdWEgHceB7/kAJk/vhWnWUSuMwmQLTKAdFQ4dkQz9/wB9N/BQ2UCLlwJrvuqi2U1HJzUxMEwHNAaytqjOhE5nCKB84Th6k/c9TVKYXfnl/TR1CtIK3b0FypUaYtLuRhdHWqUaMqxCUe67T69Q0IdKCi898Qiq1aIo0PO5cVj1MjxODe1tEZTyGVlfmJnHIiExhsmkSKPXpT6eKaZQkfJSAN2d3YhEYqBugH9IcYWDEZRKHHbCUpwffl9AQIeCskAwgLH0CCzbkoVf2s04iSuXk0Bc+q6DQVd5rug2vocgJVkfAyWrLqY9+pnW2SfXAp1t6+xdZ3pcmyQTNU0BdLZC6TY1fidfXK+4T62qd/6bgYfua5cgg1PL3P5z7hNBR++D/t7WVjVuW2eZXKtbFe7cL6G85dqq+ruuHWvhHoMKrUbn2k6WhpS7tIG1rJ8sReg6OYGT/iIMxPRgFe4nAbRAEx2/T7CC3ydT33gfW+wo8AugM8Hi+7du3iL2qzzOXc1v+F0ahLkvujyhgw/uN9d8ZvjCGLu0f3sy4ZaoPfLdOiji8WvgZ6DB79S+AlrXIO1rbltgE9BPu+AC55777sf5l3weJ51+GraMDsDxW1i36QUsvu/36J8YxLTJHehsj0hNee2aTajVvZg3/0Dsvc8BqFn0601jcNsobFK6homhwY0YGV2DcLSMA945Cf5QHo43i2ojK7ODSfOIExhFcLU4umOzsfi25RjaABx18Jl4/yGfRHesG6kRZt+M+C2hhWVhF794KmqVUM3iyQm69B7rM+4NRRqFwsXNW0YxoZfzamlco+hwpY4MYWh4FB2dnZL9EswjHC5RKOCl115FOB7FhL4+DA4NirK0q70Dvd09cChE8fklQyjlCuhKRjE2opr/efMRNLUqlIpIPiz6YutIS598zg3mvkhUTctctxaihgPQHtIU4RenjY6lmEs7MiBk9Ssv490HHyQZTGr7CDrb2iUzLpcVqPOB0zUo3hhadcnv0XU2/px++QyulLSIXgFUmytAZ1ZsmRYaZhmcL+E3olIurZc4XSmLdetux22/vxRXXfYhTOxiywYNe2rwcroaacwGfQXUA/uGNXSXKhU81aCubWx1Y75bQ9cJPLsaxLteKAQGP1JNBdojWDdaQC0+F39ZlsZfl5eRrfags3cO9txrH8yYPhGJWFBGsXIud1u0Tepv0vq+205/uwOD/1yfoQ826WGTmZGpnkMp2bh0tmTg1GeIuwBdzSD3Lelr0vAdbe0qmDXpgiaD+poyN93wSLMQtrsxaKC7Gl9c4AN+xRq+2Usrq1/3PTQ1ym/DE3fdIoNNosiv1cwAACAASURBVDECdhFBPwMGE23xMHJZ9oQ30GDgz2l7oaD8YbY3nh6HGaCvvXLqIp0eClC8RCazIsNAWGZki1vAH5TxmFywBQjZtG/QzrmKWkPVoXV/uPRjU5QFj+iCdD83M3uuCwQESVZ4wuj/4LZ9aTDVCmg5Ry5A70oN66SDZT1+r4jK3LWLwMHta0tT3XeuAZ3riT4Osfx1Ve2svxMUtdEK91UnLpp217VyroE6o9ViP25XC850ds1t8/g1wPHf/A7JpiWRqsNjqp5uodrZZUFb17Iyv+H152eYofO+ZNlDSkGu0j1DjYFHJTvcHwr8xHzK9UVht5Nk95UKCrk8Jk2ahO3bt8sxM8uW1jH3enC7uv7fWlrQinZunywIj00b9TCZYsKlgVwHBZq610I4ArrWLmjWQ64BB9y4TqhS4jjtwoucJQ88hPM/8wUc+7FPYtPwENp6krCNCla9+BRWr3oc2cx2lPMpxGNRzJgxD3Pm7oO+iTNlcEGmwD50E4btRcAbQDtddzxlPPPsvXjgod9i7327EEuW4QsXUGmMo2qVQZMUTrlxGiY8dR/CxgSYtYl4bMk6FIbacPE5X8fEjrkopqvqpmWuKoAuDsZNQJc2MzoTVYsC8CrqMVCtcUpSQSj3SDQq4E0TBjlgZvCkW2JelIoqiw9Hwxij8rktjkDMwKZtYzJ/oaO7U2pEjKqYlfvpXd2wkIzFEY9EUSuWEGDfJ8cMttFtiLXprNwwVC5S+avdmyhE4yAY/re+KXkzyBxdEfiRRFCrlQiEGG1SQEejBMtCV09SVrqNW4aQpiDu3bOxcd04omwXaljo6UkKJg4MjMoD1d0dxPi4UnnyQeex05RCjSF0EAx6MDSQQyQUVwp+aQOyYdgqWLIMGw2TGWwVdYsUVhR+Ue0BHHG+Zs0d+NG1Z+C7X/swpk+EmHFw0hrpQw3oYu0pr9en3CWjcwGAtXFZsXUA0ALovBZaia47G0yJ7pidcVpMBdmIB86Embhj6Sgefr6K/lkfxV8eWyOmG6GAF4e8cwHmzZqBWrEq18vnJ1NShM/fanzzzwW2/0+ORmZ1uz4BvGFJvYsAluNyG+I17vM4UgcP+01Egj5EAj4RA/lZZ3d16po413+LqM5m+aiOMJWdwnSxhqoyyFxO6ULUrfXGDMubAzrNFUbx0uJbUeVo10gQ2cy4DE2h+yXb8qhMpxKZ+1Is5KVuTaDjs5rJ5lGo0A9cuahJaYt0rBiTqAEnfB/ruvzD/dRqbI7jJIvIclqtroCHoi7ddsZ6r17ApZ5q29K62czgLNU6pTNZrWonoMigEjcT1vQ7P6dBkb/TSQWZS76/tU5LYBaNkUsva8U11yttK6sBnSNJtbsZmQW+tBpdK+I1PdxaCtAMJtc5TSFrcxq+nyCoS4W6B17T9Dpj1UZhnKkujAOpdncsq7Z+1ckMTcNYV2eGroMcCUQ4wQ1qjeQ2COik64UJYqmjXMH42JjsI8VyXFspXONn2Q7HfdSGODyW1nOmM36CMc8X/2g6nfcQ94PWr93dXbINbSLTavfaWvrQAQ/PI+8jEeS5pWYdOHk+ce6FzuNLn8XxHzsdHzn5DCAUQ75SQqVexKTJHaiWR1AujqFSVK5D4VACvkAMDcuPasNGNBFTc3AbBsqFongsT5qYxMjoy7h7yc8QjKXQM9FBoquBmj2Ocj0Pj9cDOvQwy6L4LTNcx+zJC5EfjOPB217FkQedgn3mvBd+RNQoPKHcLXfAI53ESKkrSi5ocEZ3XtSqFL7xxNDNZ3hkRCK5CX29cqI475q1dVFV+nxYt26dct1xgI6uJAqVGgbHRvDaxvUoNWqYs/d8qamz1j5tWhKbNqTx9JNPwak30N3RiSkTJ2GvOZOxfeMIEtGoRG1sUdAPGb9nxowZEpGtXr1aIjJO6eF3kgp79dVXhXabOWu2YJhYFcoUII7QK4vylANYCqUi6EXPXkmWArp7J2Dli6vEo7yvpwd7Tp+BYi4n6kve8PPnz5ftU9DHm2/evHk70WBr166Vm3D+/NnIjNfg93CeOoMJ1QrElFUSYKOBhreGqqcEw89WwqBoB3wOfe6BDRsfxg+vPQ1X/dthmDnZg0AkBKum3K6kH8Em80DLzDfO0EnXUskuizpZCQ3qYgGoenwt0xFRnMVarNurL1k67x3LC1TJujgYCTVQ6tgD19++FgX/ATj0qM/h4cfWYnRoI15d9SyOP+q9OPRd70atQGGgH3WLs5trUpv923l9/0+g8H/8lzAzZEArgk5X2MlLRwqd2Td92zuTcQH0kJdjOE2EvBzRKx3qqqtDZCUkztWMBTUhdEcgyEWYQTi3z+4TfYswq9lhQri7gF4ACpvwwuI/CsPEEtTYKH03GPBRh1NFpVpER3tSggrOtCbQEThEvW8GUCpTrOtzTWFoe8v7mSI1CsE4rrQu/00FfL1GWpcjQJXQiroff4AtbDuCeRHOUutDk22XfaC6moGNNhGhsIvfE4snpAedrKRmATU7pxXtutzHtZBAQBDh2qQFupWamgZGEOY51uDD9+vWKm6TYM41TIO/CgioTFf2rFx3eW74XoIVX5qaFjrc1QVxu5pF1PS5Tjg0s6nBXGmNlBJeRGmuVz2/i3+IIdI1ILYAah1RQ3E4qU6VNPl57gfPGe8l/k6L/CQoYX1bt1W6+0kzGQK6CNV8fnEQ5XuTiTYBUV1D5/rKc6SPj9uV+8K9X/kZbT/L/eUxMFjiudAOfAR0zkjndokVumauSx5a1Km/QzOvukYvQYz7/InK/ZOf+ozz8GNPYtH5n8ExJ52MwUwB4UQbR/difGwQoYADmjsFfTI2Xmakc6ypBb+M2qvbVVF19nT2w2/6MTI4iM72MELhMlauuh9PPXsLpszwo7sfcMwUSrVxeLwNMVZgJscTn4xMQmpbCGFrFh67ZzPmTz0Cp554IfKpOrzcEcnQWUPnvxR5J7bR/E2ljEiA7Vk+DI2M4fHHH8fKlSvlhO23//547LHHsHnrFnzpS19Cb1+fUNO5XAHXXXcd9thjD5x+yidQKFXF5nHNhvW48j+vxouvvYJF538Kx55wvIwV5GjXa6+9AUvuWYxTTz4ZCw87XOiXZCyGmZP7kRnP4PvXXYeXVq/Ghz90tFgHrlu7BtOnTxeA/e53vysgct7552Phwnfg+ZXr8ac/3SY/W3T2uUIT8SKzrYI38+ZNm7Bs2TK8/MorOOjggyWCfOyJxyUQOf/CC/DjG3+Chx95BNdfdy2mTeoXsdHnP/dZqcX87Kc/xYrnVuKqb30bCxcegfM+dYFQofF4FIVSCbfddisaVhUf/+RHEQm2wSqbyglPdGicw6wmYdsyac1CyeI86A5pedNmWFx0N2x6CDdevwjXXXE4Zk8BjKAfVoUgSSqNEMsRtYyY9cxwjV96fCqpbpWhy5LuKtjdYqwL6I6i/ptufOqhFTbD8cDLAnjFD0TCKMUc/HXtKG55Ioe9DrsYif4PoNwAXn15He76w0342AcX4sj3HIpShm14YZSsHHykHGh1uZvT6v4RiKygaIdK+4312ju/TzMfqlywC6BJLLTLNl0PlNZ9lqEoBq+UfmmZov7sjq0QvNVPlQETX3QX9Fmk1NU1JuVJyjkeiSAeCSLMCatuBs6nWHzzCWYcgWspcPYGVfdJM2MU/QnZKQWOakFjTVMN/uHtJJmb3xBHyUhMzZR4o9dbZuj1Iaz/y50Ih/xi+rJ9y0b4/R5h9ThgiElCPp+TIFkfIwMWAolp+GH6oiiWqvI7BhmssfP9BPOOjnaMj42o/aOC37X55BPGViX2cFNEx7o6FdqtbJpoCSIRWWeCwYAAEktEOguVlqp4HOkMXeiU/7qub0vPv0s161qunoamW6cEYGiIA0jgT0U9QUJmbbvZI6eJESQIMq01Yx0ssLTA7fG7dNZM0R9Fdrx+ml5WtXS33OnauxIs+b1SQiiXm/ojroWKKlctj3r0KN07Ccw87xrc+HmKmGW1aQkqhRFwDW94XGJww9o49ymtJprxXGndgKb0RUhdVowsAV3c4BJtEmBx+6TYacva19fX1CdxrKqmyXUXgK7d644mXgN+txb38d88R1Lbr3F8t9oXKXmI9XlBzkFruVY6FlzmQgc8vHa8j7QwT677yedd7Dz06GM4ZdHZOPHU05Cu1MRyU0o8FLDJyaE1p8pkRADjLsQ2i6oGbwoPPFZYzGU8DmuybNUowGOO4ac3XYFZ80KYNA3Ysn0ZZs7tQDa/DdnciBIYFOsoZvzw16eiJ3IgbrvpObxzzxNw1CGnIOYPSbuU1NKEYbVhczSrTHNTAQYXlbZYAFu3DuHZZ5/FrbfeigsuuhBHHPFuadsaHk5h8eLFmD17Nt75zndIbYsThL515ZUSrd1w3fUSuTH7pSDliq//Bx576km8d+Hh+MjHTxJKzBvw4/Y778Dvb74ZP/n1r3DAgXvhuedeQsgfwJw9ZkjP7NInnsA1V34L37jichxx2EH4+Y034Vc33Ywf//jHuOaaa4T6verqqzE0Oo5Yog1337MYEyb04V3vOBC5nKq7c9HiPN8bbrhBPHq/+MUvom9it2iKXnjhRSx7bjlOOeUUfP0b35Cg5bY7/qQCHaeGa79ztSi9L//qVxH0RXDMB0/AGad+Cqee8jHVvmYA6zYM4Ac//i42bXsFP7vp+whz4Eq1XTp1DLOBYMiE1+eRur4Ixih4CYfFQ4OMoeqrL6GjK4AVK/+CG645E3/6yYnojo/I+7hoqcWESn5VAVVw8XoLbit4qLrrjtlzTbhS85d1qYSLnqXKJLy5TZPmRgmMFwronNaJFRvHsGxzGEvX+tA556M45APvwdgo8NrKFegyHew3aw4CngCyhQzssAUvlVd1fvfuC6veDEzeCvAVFIu3qD5g9587ALUJtbs6J8kzwbY9Kit2gWRXMCpUOJkP6QM31PPsii65cLKsUjXqsGUCIfeD+hTWPdW8EWZg0XBUhI0NLhz0uqY6mSI2ei0YNryVFGJ+QyZRsQwVDoTg53dpnYO0/bQOPNBlFXVP1q06bHdSGdvdaN7iGsc17xrev+z9To+NYa89Z6kJo3R2ZECmOfq3Otmv93u21lrjWP/XxexJRbWQQkciiKCfojHlkka/+XKtjmqNkYSjrFllRKrKEg1fEO2dnUpglqbBkoVkW0K+jYCWzTID68SmTRtl4WUpjv/NPnb5O5WRz1Dkp9k9GTvqqBKiyjKDwoJwe9Ku5s4GFxEuaWG3P5mLPj8ja4mtnkXulxahabGZ9gonqPAYVDCi6HSCJQFFt4mRgm4VpPF9/F6d+eshI3w/GcpEok10SZJx5nNyX3Fao4Adu5NcMbBiWD3oSCZRLnIojKoFc5/Zt69YAZYCDLHipmZBaHUZUAM5XyynDo2OSGufzuRl1XGHVekgR1vgcp9ZEuH6z/Mkzm35gsre3aCexz4+Ni7nheeRHVwSILiCPf6b+8EggOdGSrZBNZSGn9XUfavYT5c6dAeCFgPK0GB3xrQOiPg9nBjH/WzN0iXgs51m2x0/xzn3ZHsSyYRcZ2ELFKA/ilPOPgsfOeVUpGsV8dGmWpXe6jT8EHtV7V8uYMoMjn83FKDz9zYBPahAXSYBleExMlix8h48/Niv8Z7DJmPG7DA2b3sWxfI2zJnTj63bt8AfaoPf0wOU+lAYSuKxe7bijBMvw36z34fCOBBy29a4AyyZcgGTP7QapUgsk0Zvj/LAJXCuX78el19+uTjp8Cbr6+vFpk2bJQLlTc6bdsmSJXICHnn4YXzoA0dh4eELpeYeCIVwyx9vxTPLl2H70CC+/O9fFWX5M88tx9aB7Xjgob/g3758GfbaZ4HUUXgxJ/VNhGHbWLXiOfzo+utx7dXfxtw99sCvfvFzLP7zn3H1t7+NG274AcKRGD7/r5fK6E/HMPHAXx7G1KnTMXfWHOSY7bs0FR+KSy6+GMcdexzOOutUjI/n0N4eR7lcl1ICo8Tf/OY3ePjhh/Gjn/4I7d1tGB0fwnXXXi1zkb962WWIheM45WNn4aSPnIb3HvJBtLWFwXbdpctewlhmMx5+fDEOeNccHHfsifA7vfDYinS2qFSvqfYRfyAsPueZdAPRCEU/SlBueIm8Fby69gW8uOxmXHxaEokAB/ioudk76DVGzeRTXfr8jUD9LcCUwpcmpesqP4W+o0IWAXgiEzAyPo5wwsR41YetpUlYsiyHrbWZ8HfMwoxZe8ColtAf8KEnHAFqNup2DXbUgsNJYVUCur7J/l5UeJ3s+O/chLqLXy9Db8mSXQX5325aMSlKIbjjpTolFNZp5SxrstKXq88hFxLOrzdU94iisvkJChklv5GWMKqFlRqdnQ4mgj6vtG4FCB6Ghf64Hz7UFGXOunfDhl1vwKYDXMNGIBp3d891BxIrNHVbkHEzwmo6o7S+UbDKwWVM4kXrwbpxBRvWrsOPf3ADrEoVP7jue5jQnUQ5V0aItR8yfW9Oa7zxFXEqQGYLXnn2EbSFGNzlEaMvUq0oU9NSHH/Z2Y1agyJPlQUqloHHx/GcNVQosE3EZZHnoszFW9uCatMRAgefXS7CBFU+61w/mI3RuYzqaz43/B3XMX5OauqhUFNkpWrWaiSoFkFJRllVE9a0eExTvq0iOF1f1fV5fjc/yxowQUDui9cBdWbEmmLXinWhtltGo4oRF+eKu3V4sg5U5rO8OTo2rsCciv5AUNrv+FKCXCaMBhrVGsq0nqWngMsESODJso2Xz74lvxe7WulnV+p8skFkLEvVqvLMcC1Q+bcuLfB4uUZrG1UtTqMdrNjLer3oTLbL/A6WOLX/PK+zVurzWLXgmddDB0oSPIVCTY93LYLTgQH/u7UVT2fvWssgwYnPiy1btgg9yiyd9wI/z6yfgY/uJpBr2SB7CilBcx/ENMexkWxvE00az4+0xL09QGf9iIb4XBTpMOZzM3QuUbTmK7C6iXsfuBlj6VUC6JOn+VEsb0Eoykk/2+ENBJGITIJZnYg1K0p44bEs/vXT16KvbW+UM16ERcmponllJuZmJfIQ29I6xmyWr4suukhoiu997zsoFmmQH8To6FjT/1cLSG655RYsWrQIv/vtb7Hu1dfwzW98E3nW4U0TTy59Sgp5P/jxj3Du+edh4ZFH4Oc334REMim095lnL8K+++8n/eFr1qzB9KnT0RaPCaD/6yWX4NPnnI2wz4+BzZvk4T/99NNxxRVfQ29fP77675fLAJFipYqlzyyDzxfAAfvuLw9DVxcjx6IY859+2mm48ac/xcEHHySiPGaovIjhSFhu0Oeffx5XXHEFPv6JjwvlaDtV3HP37Zjc34srv/F11Ct1nPLx03HUB47DBed/FtEIsGlrAfc+cDeO+OB7cP/Dd+Lp5Y/g6m9/B3YlCp9BBzu1KnKkqFpzveLCVS7XkIjRg5g1wDLaO2KwHdbXxhALrsW0jkcRMl9rUl4ShUo3gSPKYNnu69HC8m0yeeVNIVAeUG7PFZ/I9qnctSwUinV4fG1o8Dv8NeScCF4ZbsMtDw1gEHMR6t5TDIkO2ncf7DmhC04uD6diwQyaqAYqoAefzwn9twL6rhn+30D7Tpn5zsgl8OvGSzoJ3vE3A2412IaZAEfwii0TE3HS2azxwoMAszzWG8XUSGWhXFC9VJ5zAWG9mNOgmBEFAwgHA/CLrSlULZwT8Gw1cUyFA9y2O7iE91OVRk8e6VeXIEz3ovF5VnPIxF2u1uBc67r7RwUfNFMRYVy1inMXLZLxuU8/+hfZr1qZLUbM+v7OCKr17QT08jDWPf0XxAIeVPNjCBp1AfRQ0C+MXSASd7U7NMBhwNKA06gKoDNgzRVLwuDpgFYDii4X6HYlgqjOuJlcSEJQKqN3wgRpjeJCz23wuDVFq7NtTbHqOjTBggu6WgF3zBbXQKsDawYQBBW+dI2d79HT0MgQtFrEct9ZS9cOaPQc53cyOeK+aDW3VqxzW3y+Sc1T/T158mQMDAyK+1o0FsXwyCiCobCUFgns4oPfLK8oMSVnZZQKBQmOSItrARxLFxIwlZXlOIfiyDliYOmOUGUPOfVF/FvX1bWAj2uqFsRxv5lN86XPvegIGg1pR+b5J/vB86JLDLpHXvve62lzPB+6m4BZs4yIZc3dbQnWHQD8b/0+7gu3x31kcCH1f3ZFhIJC7zMAkmluEbY4ljA2MtoU5XH73KfU2Lg8o/Go8rLnNjq7OkWMXK2rgTlSVnlbgO6mAaqmxoje/SOPMO1LKwgGajC8GfzmD9di+9BzOPqYfWD4xpHKbkB7ZxDFchY+I4EwpmLtC2W89mwZF531TYTsSWgLT4aH3p+qjOY6g3KhYk1d3c5cWEqlgkQ2l112mVzsH/zgOqRSOblIrLPwYjIC6+npwl133Y0XXngBCxcuxHPLl+O+xUvwtSuuwL777Seq+Lvu/jMWHvE+fOe73xVHti9c+kVs3b4NU6ZOxX9+9zs47oQTMHPWTKxdtw4vrHoRhy1ciJl7zMCGNa/h0s9/Duefcw7aYzFM7p2ABfP3knF9J3/yZKHcf/qLG7D6lS3wBUNYu36jZOYH7re/1Mt5YRml8aG49Etfwlf//at417vfLTcZjykWjyAQom1sDRS2kZb/3Oc+605nsvHjH10nbT/fueZKDA8O4/xzP43TTz0Hxx/3ccku7n/gQTyz/CkcuvCdeHX9Kvzx9l/jiiu+jnft9z7YdR9qVaqSPQj4QjKYol61UMhn0dGeQCRsys1fKVO1ywVfmePEQ5vha9yKSGBD80GV+ppE4mp4ipTI3wagizsUXf4o/nDFQB66L2UyGBwaQzjaic4JPdIvn2mEsfQ14LcPbkUufCAmzz8MS599Gh8/7hi8Y8Z0AXQffDADBrJODg2PjZAZg/HflqHr/PxvSxI7fvLGiMXnjTPs+bfMVdClKdEcKCaN/gogTelVIK7G5tho0PWx4SBSsRDgXHgRsnFkt0cAPMhsyPCgLc6Ajz8z4feyvdKtpDPqY7ZPetNtt5T55xKnGbJ40wDK8BkSWNRpcqT/doGIgD7GhYq/owkIMw/JhtXiLZlJvY7+3h6cdeqp4hq3+E+3iBi2Vq4gGqLj5Nt4EdCtNDY8cR98TgWlzLAAOmtQiUREHO+qpPZN6oW8QnlSue9w0EyjpjRABsuTipniH10/baVmCShcqJmZc9ElQJLGLhVLQh3rnmkNyNoMRQMS/1vT6RqkuX2pa3PYjZuxabU1QUeDiIgVXVtV0em4bVZ8rrjecN3htnUrGNcazWbqWeKk1fk5ZvNcj3S2rq4RZ5Jn0N/fL3/S6Yyso+yxzxc4QEW1NRpsaXS7d/h5aXWk22ZQ9fZTNOjzsvtBtcRRgFguFZHPZSUx44vtY1yHdDcA7xmWHJjwqABQCeE0S6hr/TwvGhh57nlcfI8o2T2GCN/4eR6bBlutvmeAoYGZ54hYop3cRNjIUkhaebqLN75r4ap0AEoDQvDmMfNnvA/09eS147ljP72wJ9pJ1HUL1QEWv2P71m2yv+1tyeYo1Xl7zsPg0IAMp2kGbG8P0FvpSgK4jCpR9XaJ2Hkz1ZBIeLFuw7NYufpBDI89j2iigP6pQUzoC6BQHoHdMOG3+rD11Tq2vgJccu5V8JS6EHC64LVplk9nOvVSdt9q8SLHV6rk0Um3tEwOP/vZz/DII4/ghz/8IebOnYThYdV6wYeINy9PKN9D5bcIIWwbv/31byS6vPzyr4C4cc13bsTJp5yC519YiUs++1kB97PPOUdEDKeefhrOPPNMEdtRuZ4vldA5YYKI7V5+cRV++6tf4dqrr5b2KB9XmoaDTCqNb33rSoyn0vjDrT9DhhawAO594CG5OQ7Yd18pAZBqnzV7NqZMnYIv/du/Yc/583HF1y4TFTC94nkMHHVIyn3p009jyb1L8O0rr0IsFJCa3qWXXoJcbgy/+PlPsHH9epx77nk47ZQzcOqpizCeyuGBBx5EsjMJf4gNORXcefcf0Z7swmVf/CZ8ngiqbMnNlmHYJuJRvwRKtWoGXZ0BPPzQn7HqhaWoVwuYNmUqDjn4UHiNIJY+8Sscd7QHyfhI0wxC6noiaJKr5Y5SfSNq+q0zdKkj8cJQEc8pU+6ISNbFBgdHMKl/GqJtURQbWTiRXqzP9uD2J8bwzOYYYv37YjQ1jiMOORh7TexFoG4jaAbR8FjIOBn4qPasef/bAN21ZFGteu752imB1CxGy73f+nsVQJPBUixHK6jLaFpOJeNMb1bZXYtM2mQysxSFdcNBvGbQ8xFhvxfRoA8xtpX5TQQ5YMSdbS+5tAvgRF81iIWOEgZ8/ojr466UxqJ1cQcWUdDIKaO8aiUbKNZrKNVrYrdcadRktKpV43qhDWpcFs592GUmuojvbJz2iZMwsasL9911p0wGDLN0ZTearW+7BesE9NoYVj14B/yowq5kkQgZsGolGbNMVT1LZIY3oMbDMlek8bsY5KjyhS/EuRaKstYgwEVb07Y6O+Z9TDBhnZXPsDwndGSjoUlN+X63Uum67qp7tLnga4HYDpvpiNjAattUfpemirUpDAMH7gv3iaCiwZqZIn9OrwwGGvycNi5hEsT/1iDJ/SboEwi1ypv7pwR3pabrmQZq1vSrZOdML8bGU2ooHRkft/bM4IDiOQI4a9hcJxhQCgAbqsRGASC3TbCn7z1fZGL5c1GpB4ISILBMSmBvFYpxO/qPVvPz3PHcc83l36IVyOfFTyQSUqYvZE0IsFpdz+Phus/j5vHznFH3xeNWLWcUP/qktY2v1vOmSyh6EI6m4lv3jZkRPzMwOCjfqxXr1BRwOSBmiblQICAZOsWD7HjQQdXeC/bGps0bUSxzlkZNrbtvD9DZg82aOcGVLnBUW5J+I6CrUZiGh9NysohEbaQya/HYU39A1doEfziNufM7YWFUavS1fAzb19YwsBb4RkwphwAAIABJREFUymevR9QzFQMbCkiEJ7hiu51BXS9grOmypU1PsLn66quxYMECHH744QLUnF/LC7LffvuJ4p3tXRdeeKFSUIZMfP/6n+C+++6T7J6q9+/f8H0cd/zxmDt3Lr78la8IdXTJJZfI5z7zmc/giq99DZ/4xNEYHa0iFAtgOFOSh+ruO+/CvffcjS9feikOeseB0hs+OjQsN8yKFSvw+9//ASefehpmzZ2LcrWG++6/H8cedxza2xJyc/kDBqi74cN6080349nly/CRE0/EYQsPl/1nCxu/54AD98btdywWlftZp5+BOVP3gFUt45vfugKVSg433vhDbN60AV/4/BfwzncdhAsvuBgrnl+F5c+txGmnnQp/yIdEewy//u3N+N6138dV3/weZk7fC73dbaiV2AII+L1AwMcsaRi/+913sH7d07CtMcSjXkyZNAUfOurDCAeTuPeen+OTJ01Csq3giuKUqEVTcf8IQBfRCKk6t4bIbevaUrFQRDwSg8d0UPOU4En0Yxyz8dR6P257KocJs9+DWLINfZ0dmOD3q0zU9qLm1FHxV+CPhGCXqBH576qht2boO3Ly5r+kFP46P28CPDNuthmq3gRFmLVsU+Z2s5WnoRz7HDJaquUqyPvf9CPhCSIEAwGTNXIHQQrdHGafpN9ZTlN2xW4ELf5uFKRSB8J5Z5bHL3MVqGfT1m7MyPkpksIDYxmw07cCC1XHRtmqo8byCQMLCwh7wztEiaKmVF8n95BjI+Q1UcnncdGnzsaUCd245Ve/QphsgRwz+13UENXdeokoLo1ld/0O9WJKAL0zzgCZDmU+AYpAJKbGu3qUaY4yX+IAh4aUA6osV7CS4aryef/rOrfuTVcCpqKACQNzLuLagIX1Ug3IGkBFGOZmnNrqVVP5PE5NK/M6Fsuqbs/XrmprXWLk360jSPk+LXrTg0DEfKXEMcXKYKWV3hf3NHeMp94PLYzL5bKYNWuWvJ/rFOl1nrdiqSg0Oy2BaT5Dvw0G5TrgYMsuAZ0iV4K5DOtxrbF5fKTamaUnZEa7AnlVHqhJR0Cz39uhtke1hOm1RyvyNVPBc8PjJEvLYEL8Aah4z2RkMA6zXm2uQ2BtUuKuUJHnigEBa9RsPWYpgvfC4MCAAL7MT/cqcyF9fXRrmy5TcN/50oJG7itLOuyCevqZZySw6uvtld9z0ieFelTT6+lqPE88B2xv5j7yHPVP6ke9UUOxpESMPK63B+hUtFMMJ7W5ImBQzMEdJxXHmnoQQV8bctk8AgG+J41KYz0GRp7DPff/DEcetRc83mEYHgv1fAiFsQAev/81LPrEF7Fg5vuQH/Eg4uuCYdMClvV5LmA7XpKtmxYyWTXEfubMEP70p6fxzDPPSMTFaIoUNk8+W8ieeOIJUaKecMIJzZrQ8mXL8Oijj0oQwIv11NKl2HPePBx00EF48cUX5eEj0N+7ZAkeeOABHH/88Xj3QQfJ9jmiyRMNy3jTB+69Fy+sWIFDDz4Y++29QHyfaUSTTHgxsD2Lm266WWxcCeh+Gk2EwzjhhIXYvl3dLIxeU+kU+ie1o1ACbrv9dqzbsF7omImT+jGhtxfJjnZpo7njzjtFxPfBI96P/efthfHhIfzxj79HKjWCE088DrlsGg899BD22GMmDjv8SDz77AqMjKTwwaM/JLQYRRSPP/EEfvjDH+GUT56Bvebtj+mTO8Q0hop3mRhZzyGXW42LP/thnHLye3DGGe9HMmFi66ZN8BlBJKLdKOWHYGIzwmFVE9IZBh8kGRf9/4MoTmdCAvQEDtJwdhX+hBcFJ4YhawbWFybhd4+M4aCjz0A02QarUkacVpoNB/VyQ9zhrKiDumMj4ITEFGn3Xm9fFNdyN+/oBmgRhTcBvYla6gkQEaMB0Q+IuIxA4w6u4fAaTqTj36Zlg1YsAXpI0K6YQM77j2IliqlYCKczMoMB0suNMjz0+LVqCtD9Sp3MVNuhZbMZhCV/q3ZC/or5KUu65YotIq0is6taFTVSp5wQZnqaf2y2MnIBF82GKQOBduoycMszMnCEXRPlIoKGB1/+wufQEQvjll/9El46z9GUhftPoN1dSCeg22ksu/O3KKQGBdS7EkH4vY6MOeUz6Q2GUeOgD4lrVFmC+8UaOunfQomq8x29xzqz1teV9ykBUZfUdP2Z4EAw0PVQPYVM1pWWgRsUrvE9WmnObelBKkKxc8xsi0+7BnddAiBQEVwIDAQX8Yd37WP5Xfq5VUI1RSHz51oZr2v1O2WWbk2e78tk0nIczPK5fY6g5r1JZqhSrUmvPMGcegguChr4SLnzunV1dArdziE1QkXL2sE2uCJy2QxiUldW89pZnmALX7P3Wnr5lU0t/2i6nd/BbfBFnYAOIiiG4/FqQGenARmCtnhC2BO+j+dJu7JpRzZeGx4fuwOIJ2RTGSAQ0Hk+Sdnr4E2XWtQaqOr9DJT4nVonwZ+LLzvZh1gMa9aule+d2Ncn+8GaPtkfbpv6BMnSfcr6mOI4XVqh8DAcpstcQ/aZ2Pa2AN3h/HMroh4nMyeg7jHKbm2NivcInEYUxXwVfX1REVPVnc3IFl/DjTf9B474wJ4wA0OwGyV47QSCnm786Lu3YN85R+BjHz4PU3r2Qr3gh+G2xIFZfzNbcGei+8hsK8qLJ07dwAbS6R30EGvnDWZnpoEtW7ZiypRJwiBmMsowQNMwPLk8MfwOqVkF2ePKBNFAajyFzo52VCuK/uZ7LdNAul5FLBnAlk3DUu+jajISDKJaoh80qwJKddnZGcLQUEHZzOYLmDVrAsZTDcTiXoyO5aQ3mheZAglm4qyvkFKiNaEYH9gWJvYnUCgCq15cLRlxd7IDMdMvi7YQoB4H7e0JOQZGbMlku1i7plP01m9HvcYWGAOjo6znsb0FojVIJuKyKufTVDMDyQRQrWzF4NCTgOdl7LUgglg0g3x2q6ibQ/4orCqpamaFWZimcrXSN6yI2Ejx/gNq6LoGKIsWd5jf47bacNEg8FilDMzuKMqVAIbtGdjemIXv/H41DjnmbEycNhWlXBbtHgNhx5CJcb7/j7o3AbP0Lqt9157nvWuu6uohPSSdQBIGiQwKEVBRFBw41+MRBUHAgwPO4pXrc69er8d79ZyjHo+KigMaxHgiIJOiIoMDgZCQhCSEpOeu7q552vN8n9/7/95duzuAmIiJlafSVbv2/va3v+G/3mGt9ebT6pekjZ0tFZMVy9of3ddjA/QRw90Wn8+1rfDYHsn98ufAJeklsEUemB0u5jwp/+4Ple4PNZHJqpRKaSKbVzmTNWax6dJaeF331U1n1KO0PugpoZ6S6pk9a/BfDc9F9dJPZtVPZNSlFUMPG3tgMvBlFvDgJ4HZEdeAkTgjMR3WqJgHEXx0Y8EkKGTwgemaGmYfCeiMT0WzTUXBxvr29APf8yrlYkPd/ncftMmHDFIp2YCWyNfg0ZxAAL29otvf/XbFujUl+g1Nl9LqdxvKpBOhLZFn3kHPZJxc7vAJ2K9+p2X65HgibcQvL7f7gs6iDUCxGAPAsJlJOlif+IL1Dljz5YDtBDZjQEeqEV+bCABYyAEWAJT3sUxNez1aO/YRuS7MKw/lWQDcpWjsi4M87wPQeO+Yx3k/PosbufA+gKkz9P1z8T78vLa2akBK0sO2H374hK1bELYot1vv3DgVSVvbnOgHoJv8DCtXwK3ZsGPBuspz6J9vbzHkpqqNtTU7RrQqZmem7X3Zb45HZQKHzOB77iDqigD+zrb4ZruYf/EcB/TNjQ0tzM7ZFDZfZ1g7OVbOJWCfvF1i0zcPHrTgjECBDJ/9Aic4Ps59cMMcXuckOp7n1UU/t6zpPIeKBueS7fHa+dk5u7bI2gF4kx9Gkj8UEQQebMvaJngl5IOU0LgBj6XkDqDH+sWQoRug1yQH9CFDGYrKJifVakjra9ta2zijZz/3qM5fulO//Xs/r6c+Y17X31BRu7WlTiOuUmZemxe7+tv3fkKF+KJe+10/phuuebYund1WLlWx8ayHDlW0uR4usqmZlGqtoE3/1/zyoMH4XNGGncU7/j5kR71MQg3kI42GNtfWdd01R1XbaZq8IM9i1tsz4rDXev8/WsLxIcbLGe337HxRly7tmAMSGs5A+gjyDJZ1ZiXbMAHkFrMzmp+a0KDWNte0UGy93FAkGHIwczdlPfFWU2JseSYd5j8329KBg9jFntNkaVGtWkedRkOVEn7IpzUzyzl9QPHEGSXiF5WI1YKr3AAwL7Aca2CmIiFr9Kg4/BwiL0ppj4UU94XOKyVZG3lpSou6WukZ7aRu0N3LU/r9v1rSC172fSpOTaldrxmglwGkRk8d9dQvDtSjZNvLfEkBnZs8tCCCIYZVFqKvQB0Nc8T3jl0wIbFFKnIYMxMTy8IiJYKN2qXkC/GmpdgQfbiUjiVUQAqVydp3IZFSJZ1RkuuIOb/0dEwXHp0yLCRxJhz2jVwJs5tj2um07LrLFIqqd/qKkWVIWt4ZaqtFEJFQ20qd6MuqSifD/UfJ1Ex/YLNHRC0bcWkEvchLIpKoGanV2nIEf3t+7M4rYD/MuAYlwqCvN7z21ZopFfSX73iHsnHK3lxXgYD3qKnuAHp3VZ98763KxDoqpAaK9+rKZeLa3oJwWVS7NzRHTDT6xkKHYdzgOXi9VxSLp83Yxd3O/D5wGZn3NjmfzqT2gSOUblHluLSKRRmgcEMR/g7g8Xy2731wk6tF7HVmVjigjZfc/Trz3jIgxesBDAICQMG36aV5d1BzUHMPecAOYAHw/W9eFaDPzWPPfOYzraSNTz0BXTKVNHLjzm419MvTGat4OHEMOeL21nZkdRu0+86up4ccnPXalrlT1ufzsN8Y7uxs71jZm2PLtjl+3D/wAwBuvlyKx2fzCW1OTvS2gWX6XQLYIPtim94v923RVzd/94jUxjniWBoxLp8XhEFIce6bTxDl7Qlvpfi97UGD/849wM9bEOPSaRvTbfsOdyMiMhKEsD165xCsAXbey0v4mxtrVrXwz/gYAT2lmGfo8aqUqEuxIJNAxqZ+XtWduFaXd/X2t/2pNrYu6Md+8lU6du2k3v2+P9Cl1Xu0sXm/rrv2kHLpkgqZSV1z6AZV1wf6yAfu1In7V/SG1/20vu4FL9LFs01N4Mle5QP3rBfY7XeUZp74v/JwjUcAesRZupK3hMd4MzHUMBm3i/rCuSVdffRqG1ADI5j2oy03432CMcY3DyOdIgMnG+AiJHLnxDuQwxglE3XJB0gJg5QLt0Rk2HFAh2NA1BsAwwMRfqNqWtttKxlPaXY6rmZd9j2/T/rDt/2ibr/9L3X0qifrFd/x3ZqqVPSRD71H1epDesk33qipGWYzc1GtImILngSDlBJDsiMm2QWzoccN0CkNA+iJljrpGS33jun2M3m94/a6XvrKn1QKqV+tpmKnq7wSivUSZifbznbUHfSUGmS/pIDuvUgvaV4WoERjgKlGOikKzKZniO0nvUVKz+5pziJnGEbZFzmZesr068onGTiXtVI68jKGB2HuQt2hgx0z11Mfn/4ICKOUHylZC290yIFI26KsCxVBvd3RVr2pzXpHO+2+Ti9v6v5TS1ra3FUiV9b8gcOam6vo4HxWlXywLSZLR1dMHY3SKTCNZeleABNA3UI9m+DCNQug7wU544CeBNCj7x98zas1C6C/8x3K2HzfCNCt9fIou+gRoN/+rluU6DeVS/SUHDZVKWZM0VGZnND6FlbVKbNoxXERQGdkKV6ZlEEtTuqGyoRns9y/DuieOfK7l16dsEZWBoiSIQMSzkLnud5H94zWZVC+cHs2SGWPLxZ9L2c7u5r9sEBrMLDtO7vbDWTMFCWaXsb6xXsCXuwTgMHn8Z9tvGsuZ/vK5/BeMGDCtmlXhsy+bT3tbq+r7Z1dIxbSS0eHTvvQtfWMXQXUjUtQLKhUKlrf2O1jCVgZBmaytZhM0hWANTjLWdaaYBDYioGityLYBwdzQNI/o5P8/HXWZ6cVgeSs3hhp0HncQdkDJ9efc445xl7i55o3voENF2LK5J5j3XjLg1I4x8yrNcYRaLWsh87zbOZIpEO389xsjQJi17LTOze3OwThkWzN2ivDvvmF+DX1GAE9Gcxk7IoCzFtSPFjx0fPWIKdErKxTJy7o1371fygW7+knf+r1uu76RS1dekBrGydUb5xTdWdFDz7woFr1jq45cp3SKurUA5e0damt+cljet0rf0jTpUXlUjGtrzRVLuZMOsWwhiTzxD+nackXyu3G/uZrwRjojrLysZVoPFv3hwH0+qCtFEMddnZ1+uRp7V/Yr6mJKeWycTVqPTPiuHx77pwGmU9qsohC+orJejN+o05OUS5nAhXzxYM3KxdNMFaIZpjQ8+wGkB1aphM0++Pvx0jIjbVLWlyYMUe9C+dWbU4z5jNnz39cP/PzX6+jxwq66elfoZe8+JsMGP7+I3+tVLKq5z33WhUKSDw2Fdeu4uoaq5oBLnAnIArRRvFpZf/2GTp6J9xuelKqq3ZyShc6R/T3DyX1wc8k9HXf/gYlMIPA+AJbxd5QKapK6YTqaabIdZUefmkB3bLV6EZ3UN/L2OPqdtAfJ0fjLMnXIbD1YYFbqS30x23EbeTQhrUwC08xNtTV5dyIcQ3LjHYEWROLhOmoI0ITASLXD1mS90NxfGwZDwXpz1CNdsdmGjQ6fdU62P5Kmcq0aj2pG88qlpeqHen+h9f1sTvu1MmHPq2rDxR0/PCCnnT8WptxQEsmNaZjJwNyF8C92ylcpKEGAalvDNAjYh8ZOoCeBtAHff3gayNAf8c7lKQcYSORo7bAowb0hg1n+fhfvE3xbl2ZWFeJQV2lfNqmr5UnKtrcrSlfrCiXDy5qtNXon/fazWC6k8hYj9izLyfFOSGLhZufWcy5tz2T814ugbybu9AzdSMgzhGLvMuR3JmNx7zkzHuWGIYVkdicKMbfvfzuYM9+ALy8xl3V2DbXJK8D0HkPytpO3vO+vZW2KxX7dg28G9hkIukVr4fEZW0JCKjZjOqNplVQzE+AEx61IUKGGUavElzMzc5YlkkpG2maWcfGpDOnT1l2Xi4Wg01s1Fs3N7bomO5sh5YC307+86DAlU3j7nnOG7BjlUgYoGOv69p8nxTH5+QxD5L4nS/3FTDdeaRJJ3t2iaG3PNgX73U7iZFtWe+cSXnptAWMgD3QY+c+k7FrgQCDChev5/gY4a/THTk9+rm19kcbl1Em/WUeO8vdHHNZ3C09g+VO+TPy7qaMNkypkJ+ycvutt/4vPfzwg3rR19+s53zF05UrxJQvoqteUrEIMaanS0tL+tg//KM+9Yl79bQnfble+4of1K/90luUGpb1fa/5EfWasFoTKuTiZiyRzqZstOe/bsH9kQW8KzNzX5iYo10ftpTOZSzavHRp2cBysjKlIvNvARBsNUcZfliYfSmjn9jD/KEbzCTIzg9fdZVdNJVKwqoRlMpZu4KzUvjmd26IbqehUj4iBdnYU0B9NNdEsRjknpi2ty7ZQJV+t676zrYOLe7XysUV/dEf/6I2a3+jn/rpV2r/vkNq1JoWAQ5Nh5tSr7tlQB5TQ8yONkniIBnMg2ip2PS7jqkMHp8M3dKPMOEn0dLuoKhq5in6+Jm8/ub+mA495WtUmZ1RBVtLhlM0O0rHs+YQV0s1TI+d7sNq/sIjOD9/aPjP99Cd5OTBjkfuttCKfmwwcgn/BV030ijGjtK/zmfSRv7KMSucSNwWoiDLydMLX1lWBvIh20gmwnc6pRhVn2RC1WbTrF3psQyZm50IVyBAwnej2TIzF7rWkN22ai2t79SlbFGV2UXttLrqxlLqxOJa32nqvgcf0t33PWD90XSipy+/4ZCOHZrX8WNXa7pSUYx2ANtjwl+3a1UDt4224tRlzH3rlJunf0jb3ck1IvhZdj5Qmh76a78nZOgAupXrw2e2iOexAPpgQ3e99+1Kq2Nl90FrW8lY3zzYMf7AYrFQmlA6mxPjS2PsE/dtu6lGtW7clFYzOLh5Zuz9ZbcI9czOy7UO8HBlKhMTIzD1MrkztvndJWVe0gdwAAgWfpNPocWPgn1AgoV9vCpkcqjIsAYQ8hI0awz7x2MeRLAdgIUv3z6ZpbU3p6as5+/BAvsWmO7YtrbNZAvGNv1yiLuFYsEqF1vbO1Z6x8ud4JLXBCc8CF0F259yuWSncHVlxf4G25tA4cKFJW1urNuUTybY8XmZeGcuadZ2wjI3N5otDgBShTDvilxupD33Y+KZtQfU3Hd1zKYgPUaqAgItz8JdoudmMeNBljHKIwktjn8eyHFcOYbuCc82CJI4b+wXQQKfmZL+xNSkMefdKY7t8XcCRRZ8tgGgG4DT54+GznjLgGSvXtu19cArBI8tQ7dysnNMuVvH+6Uhp00kYACm9MlPflK/8Zv/U9dcc0w//uM/Yp7h9XrVxljmspQY+zaLuLa9od2tHRVSZR2cP6bP3H1Gb3/rO/UfXvKfdNNTbzJCTG23ZgYYHHglyND/9b+uLOKNV8393bC/bcc6iqXoVeN13tHWxnbIgIsVlYqZsO5EJXDPtKIlNXjiZ9JmXsGJhNF47fHjdvFm0jE1qu2Rc5dlVV7aHqU6XcWTnHwWuGC7OwJ0A/+G+r1VTU0M9YG/fLvOn7lPL/+P36LpiaLefsstuuMT79MbfuRFes7XPEWNtXUzcYB0ErdG+VC7Gys2tIJFDOAMlqJBjoiTHL8iSHr8AJ0PyRBt2J87Wu/klFy4WZ+6WNFf3NHUcrOk4zdcr2uYckcLpNpQUmkbOlON15TIppQwHfqXDtDHjS5GvbMoY2dOeBnyFSU080oPGTkgDrEyn06pzMKLVA9MBrSj/nmP5/Z6KiVghWK83jc5GL5sXQsUY+rGY8pNVNSJySRjLWw0e101kPl0O7ZIMJyGmKjPEKRUTsNUXv1UTt1YUng6cWwf+Oyq7rr7bj184qRdpyxQN930DD3jadernB2qkA5lR5wBMf8JDnMM/Rmas1pgdzg7f1xzb3WHR9y83C+BsW9zFUOG/poI0N/5juDxMMrQHzugf+p9f2o6dExlkK4B6Gtrl5TJ5pTM5pTK5G0/W82WErGhCpBQ+l21Gy0VCwz/2JN7AQiWyUflbo4VmbGzz8eHpNBrBpBpdVgJ1h3EMpmRqxhZsQMv23CAZztG/rLpbWEFZFEfl2yxH25w4sYxAA8AB1B4ud8BzisE9JJdqsU2yb4BSECILy9ps00yaLZFr/f666+3Fhwl92araRl6vlA08qWV3bOMWA7lZjChWCzZvPdO5ApHpgwAsh+FPO6UgelOZYpTboES10Y0z9ymudFeSgWnPvaHb86BO96Zf3skJxsn+ln8SGC0sWkJF8eWNdYrD+zHeNbO416O55hyTtkPXkcPnmNiBDlLxkIlA7Dm2LAvHGMfL8vf7fcaw2YSgXMQOddZaZ7PEw9tXFdFsPYzox13QW/pIN9jWltErQks/8dEirNimetUzeV4rHsLuIexp7DOmZP9zne+S7lcUd/yLS/TzjYD25mY1FaxkFU2O1Cvu6tGbd1umon8pErZSamd1W1ve48evu+0fu5n3mQFgJWLqzp8aE7b21Ul08XLvLD/pdD+xQC3s4yvBHUAvZ+EWsUxwBQhpdOnzimdzKhSnlClnLXpUEYUimhrHK9YNHmJkaDVbl/ZUt7mO6+trll0aoM0GIySTZnxRtIMF0K85BwzYhkGGNVam2GpNGkfoB757lM+jO+oUm5pZqqrO+94r7Y3TuiFNz9D8WFL999zl4r5gQ7sz6hcolKyonh8oMpkSe1mKM1lUvRWzUBfQxzJ+Dk6CDadjT8NKLmHBeXfuuRuxirxDDoi9fq7WmunlVr4Kv3TyYze/cmm7jpZ1bOe91w9++lP0yKL5Na2Zei9WE/bwx1lCznFOhzrLy2g+7EZ721yfJP9rsrxvrKxgWXeOTIs5mnTQ6dsjVu96cJ6GuCmxXQsANKz+lhcrc5AiVRWKewls1nFMgQscav8AOwXNzbUZWFnwheLLdpprDLp+eIWZ37vObUHcdU7Q2UqM0oX4zp5oaV77n9QZ89fFHIfXAMPLM7r6Tder2uOHlYxnyFNNUMaM5Cif97pKoWUBucr6wtxT0ctOAiSRgj1cvv4nXr5XRjul6ESBuhDpQ3QX2MZ+vuth24lhuimeixe7g2pv6473v02JQdNA3SY7sUcE6+2VSLT6vbNmrbVRhveN5Y7M96x6+l3cDcDeAIYu/Z4HNABEwDS7qdM5rL+LhUSxjPTW/bXsNhDjON3sk0viwMOrq7xHq9ljtFAJH8eAOEsebbBz4COS9G8xO6jUCGyAXTsH+/N/lL6ZnuU0Hkdv/Ovy+X8PXgMoxdex76GOehpA3SstGlFzM0vWHWRxcI4Q91uFGQAnkGSu7GxrnYrABWAxkpj7nBGeqX/H9oBlLgpzbOheiQvm5qcst/ZXz7HeAXCvdwt8YvY6l5JsSWz39cWg1haYfwsQQsBmJ8zWqC8lkCG42V97nLZnutqKM4Ldqzer+dvHlR5kOVzOiivm5Ip8uyH+BwVpuxfuAH8HbIl/XKOqcserXeOkY8RBoN5FwEFGaMNTYtkh48R0OHohtm91sMlnHeTDpA31lWnX1OzVdW+fXM2u7degySTUbPR18zUARXyMW2sw+qtqjIBuaarQa+ldq2pxnZb8xNXafnshn7rV35X3/Xt36WnXn9c1e1dHdxf1tpqVYnkowf00TLiSL1X+QsHeuz3K4ddWc6BDCdBDxdCGxlsQidOnNb83D6VixUrlxsAu7iG0aLGaw6jFJHzbLbaypUrWllesTLL3Mys8pmEubbNz0ACDKMAKcVCOmLhJLK08ly8q2G6GfYTQIfPMAwLbCzG3OZN3XvP+3T0SFLHr4Ysta367jnFBzXNTpYUm5hU69RF6/OrFNewvq7eoKZeHe5qAAAgAElEQVRUFkJfX7FcScMGfTZsLz1go+TQMz6ELUL0DaIs698c0I1+ldEAk5JkSxvdrHZTN+q2j67pH0/ndXozqee94Pl67rO+XPOJhBqr6ypkihokBtrsbSpdyCre/dICut9onkV5v9MIULG+Sr26yhz+Qt5sMMnCAe9es6U+E6gYSmGktr7JpdJkESxQZB3prHoTM6rHEubVDgEJMhuzAhha0aaUyNVGH9Nc3BJmCIMczSabwRa3CYYx9WJptQZJI8GdWlrR/Q+f0dmlC2blefzqo/qypzxZVx/cp6li2gKQeL9tNqjc84z/5Bq1DMqyRaZC0StsqlDMhZl7gPnoe8/B3toMe7q8EBhGGbrJ8OiyWw/9NZplsNI736FsxCuwZ34ucssXG9UPQw/9E+9+m2XosNwB9nIho3p9xwAdTgHHs9NF9hqCLSorZOjEsZ02a1cwOxp5jEfOcZ4xAwxcBy4JcwIdDnNJ0/mHhcazxJGsKQIH/gZwkOE563200CcTo365v94VFfzuWaGDO/vppXknijn72/eXcjKvBdwALgDdAd+GmkRl6cD3CWYxfCZ02nNz8xagkKHjt0HJPRDiwnAWZ9ID5pw8eB5MpMOzgqzUXPAsEMHXvmtz6AF8XN3s3qHyRCbOQBt05tMzdjERULlDH+/hgQz/ukbcyWQG5lHJvrq9Y8Ehx8cnznEcAF8Y7j4Hns9M2ZxgyyViSMsAXWRrPM962t3g+sfz+bbRrbncqK3B8bRpelSxMkH3DufAzH4iJ76ZqWmVisWRo53tP/pziIqQW6MZ6Pw+OzNlgfmIQf/y//yGaNraa8K0NWQHTHSxaWvxMG3NSuuBy2yF9UhLSmYWVycCdKKgRwJ6rpBUvbGjRrOmgpVf8AWHhj+tWrWndiNoDwtF9Nmr2t65pIlyQVOVSfWafSV6WeUTJf3pH9yqnbUt/fD3fV+YYa2e6rWGsvmJy0g1X+y97AvHZSHSFwL0y14QVblNV9tVIhW3ISrdbl8nT57Rk598g0oFzBzCDGdfc8jMbRStffPamDqJlC2o99/3aWOYH9i/qMlyUmdOrVsvnownHPRoZjilNXTDQyoDLXVj6IAhCRWiDB0DAgCXcs6a3viT36ZXvuJ5etYz55RPb2mi2FWsX1WztqV8sqB0br9qy2sqTmXVbW1J8ZZSMxPqWlYRVyZb1mDA9RAcyYKPfl9KcA5iivWCl7jxAqwXHKKjUAaKZGsjpl5ooo5XOkZruWf+ockamYWMZ257P4/iL1jS/bQ6g57iRWljkNWp3Rn95v+6Rye2D6ifPazn3vxCPfemm1TRQDuXLmmiVFE8ldB6a1upHOZHY1K/0Y6F9/KpZeOsinETE8s3rToR7o0AToEnwc8QuzKppAEfrF043YwdpZyYz+VVTMY1FR9qGPlWE6F32txPjOlMWGWGLAIAz2Zwd8soAQAYiZL+cVoPblVVHcbMxMMWE3aH6B39r0nGkpZhmmOXmcnh+x6BegwCU1wbW9vKFidUmsrrrvuX9Gfveq+Wltd04KrDevGLX2yEyrnJYP02gIg66Co5ZEgJ1QL2MxA/bYFnmykWUQLAoUkygw1tGCQyAvXoRjVDm+hnV0uQy7lRTioqvf/ga79HM6WisdwBdMDejsGVJbZ/yQIAoPfX9an332pgXkxjrFMXM182NlZNXz6IJ20AS3/ARKyiBb+dZkO9VtPeemMd7XAoq7Jwe6bIveAATzmaLwDSiVEAkBmWRDpjHuf13mc3qVKxaIABiANG3hsGQEOmnVGtEcDXs0GXk1HG5XGf+ObVA28JeGBpAecgaJjZPu/lZXEndBJM8DrkdPydL851FfVIqWB/I1j59Kfv0+HDh02iBhiaF36na8eNwIVyPGBfKpUVjyXU6XYMrHF/45qhJ8wQFtjjsNlr1V1jv9NHr1eDCoB9JQCBQEbmDCmO48Dn8OzbSX8cSyaY8TmckOiscet5E/xiB1sqjfwBvM/u4O+BEMeEDJ1jwHtZZSMayMK22TfOl/MRnAfB7+jJeQ1GZ35OXdXAfnirA6MbJHnTU1P22dy5zwhy4HLULmHKG+9pQQ6S0P6es2Ds5a//vuEHP/L3+s7veZ1e9p2v1BZzsHGCsvsFMO+PWLbuuWywRLRvywNRuq0iV5Tco76ZEaa8h2bLXHhuNMgFcpsNLWjXdf7CWb35t39TL33pS/XMm77cpjmklVa8G9PG+RXd9rZb9bpXvEoz5QnTFk9UptQ2Upz34fzu3rvLXbv7iPs8Iuh8MSX3CGMeuQmzIsdWY2is4jNnz2l2dk77Fqe0tlZTZaJog1ESNm86YqabCUIgRBEYPXjqjN3khQwe6lmVmL8eT6rboRclTU2ntbxMJCqtXGprbiqjBFWRARl4UwPVTGseV1n5zLSadXTGHeXybW1s3qfXvOaFeutbf0ZHrhqq2zqrUrajYaeq/ERFvW1uEpz+OH6cJ6oq4+M441K2oGGXhTit7jCuJgY9maw5fe1ubasMCccCFUDc4CK0FBhYQdnUegXhyxdsZ7wOYozC7ZkFiZHChlhrhrGdPuhnlIKZaNMDqbC9MN2voPagp1q2q4u9oTqT1+ott92pf7q7p2c95z/pq7/qW5Tqx5UZ0D/v2L4xNKQbSwens9RAfYIj/MkZiuC+07GkElzjRO/Cwji0HPjXonueP+wpmWOwRZgVjsNeNkm/G9ZiU4N2XaVMQoVUQhOFjPmkY9wzZPQmJcZWT/2drpIU1w2gExqScWGrmkxa2Xz+4AG1h0PVyb47bcvAa62W9cC7/Zg5t5k16QgY90raBIoAOf8C4tiUprMFe59mu61yqaLWbt20vIl0TGubdd332Yd0ZumiOiy+9O/xMEgmNYmF7r4FzU5NKpeOpJidvuqry5qdrNgoycDEbtvizH3HQm2LcCTVdDWEBXrRNTHOwPHrZJShDwcyQB/2jRRnOnQH9AjEHjUhzi7IhjTY0Cff/Tb1m9tSt6aFqYKScTKscIww1WmwJhLcpjHmUTh3aPUxyBngD1EfscMhk7F4s3DboksGFmW0DryeybVbbR1cPGitCoDEQcTB3BnO/rdxOVyQjSWsDxts9kNAbeX2SMlgREn6zxGBDa8Lsl/rE0fgCG9jYz2MU/VAwVUQztDnXx7z0rMzwJk4OT07HZXRGefJ5LeU9ctNucMaF1WOAlmOvn3WvO+5f9iX7a0NpdNJI3ZxUQDmXEsWDLZb6nCtNxvGRCfIBeDx/ED7zZKQL5Yt+wcM2S/aBMGYBj90KoiBhAdzHoAnCya75zwhAwXwIeBxPNlXr554ZY3LBEMZzg3X8pEjR0aT1YyUGEnXeJ0z4V1twGsBa78mCOgI8gie3E9+ohRY7Ea4y+eDjC0iLxIMEDgQSFgVpBv69J6Ns/+0tCjFuy499vLXvz4C9O/Vy77zu7XFIkPWaAtb6JHHrU4fFl0egWseAJ1TFv72aL64cWHBmtWepNvv+IT+9NY/07XXXqdXvOKVOrCwX51aS6lhXN3dhn79l39Fz33Gs/Ty/+0l2rhEdJJUPxa8paMlfq9OHuVYnxPQryixP5p9t/UA8hHghTay1dK58+c1Oz+nAwcq2tjqKp2h7CLtVAML1ixeE3E16k274MimWj1m7zIYI658Om4Lvl2IAy6wtHbrAy3sY9Z4IPTurO9q0NnQsaumdOcdH1S1uqSXfeu36u8/fI86raSuPnK9uVyVK0O97/1v0W3v+GX98i99v/bvI71aUTk/VKe+ozSWlrtVpbOhZRHy5ohOP9Yot97hMK5saVLJXEk7jY7qbXqwUqtR10yeedj0dGJhqJeRtzwPj5r+0bmIctg9t/E4LmT04OEVUPoOYM6/fJs+2foJe3XVMJwnAHuCNkCypD7WkJMpbaUyOl1Paq2zoE/eL11cKerFX/dqaUhJmJnd4TsUD9J2RVfbO4pz3LFCjcgoHAYyhWEfgx2u7zA600CTRTNOnzKlVDKunc0VlQs5Gy3K0I5es6qk+pqtFDQ3UVR62FO829Kw01C/VdOg3TTv/QETu/qUzycVi2WVYGFAekIfnMFB2ax6yaTOrKzacJOWYmoNhwbuVko3ljrjJ2Hph9qZVwicSc7DELsI0drdvlrdnrKFkuLJlLZ2d83PIRdLKwWxkIU/mdTF1RUD8jwLXT6ph06eN2dDDI2YDoiao1yuaHpy2jL1hWJaC5MVq7IFpnDPsnM4M5657AX0e+S4vXsuqm2MRdbGEYi+IcUFQI+MZUaAzgl5DIQ4B/TOiu54359Knap6zW1NMJ+9R7k4aSNdS5Mz2m20TG8O14AScCD7hZbD8uqyGT4BdjDB3R2O3wEFsjMf5cnvIRgMkiSyrulysPrk9xF7OSrXAs5ObGPBdkmUBwiAZCuSU42CIZIw5IlYj6KG4F8Ancx2bJ66Z6j4FtC/HmfYOxHLSV7ucuYZqJe36ZXn4KHwHqxZVgkaBOyAFGml4TDMJ5FMKZcvWNsiVJN6FhC1W3W7j/g5+Loz8zxlkk0AHaBvN5uWjUI+g/EO4OGqxhWfYYCJTWwLFarRlLlofjiAzv6TWXNP2+uGwxFRkfXYqgMRmdEShcgAyo8JZGXWd44/WTYBgsvUXNbmVQCXqDnrnOdR4eB4k7i6SRD7CqkNAqy75AH27JubBvE75XnX7vM3rwBZ6b5WVYnxr+3gY2+tlscT0Dl4RIjszP6Di7rtz9+pD330o7awfv/rv9/K7hmqBc2upgtl3XbLn2p9aVk/9aM/ouXzy5qbmVe9Bd3HSU3jNfOwUPxzGfqjBXMH9DZj/zJJNVsdnVs6b6WnA4dmVG+EmzeVYfEPpNztrbo21tdNa0mmhxSmMjVr5dR8BhIUrGMWei4qrF8zJu1bXUPOsKlrr5lSYthSbfuMzpy4U7/z5l/Ql3/5YX3va1+t97/nH1SvxvSt3/xy0yXec+8/6Xd/97/oK593WK9+1dcqk96Q+hsq5mPq1HaVxsqzTbsgGwF6hFiW+Xj9mww9r3ajLfLIWqur88sb2qm3lMyQyQx13VX7lI5xMe0BOqHeXoDgwd6oKL0H6JSL4liXktUD5J6lB6nflWAejnnQ7wdAt0Ha5hY3TA7UzhS00skrM/cMvfsf1vX399T1za94k1qxoo3uJAlODTtK4f3ODG9IZ4WizVTmZqd0xU1r08jMfhTZYFhgOKa8nrIXmSfXbLbX1yI2jA0yvaEqpYKmJyeUy6TUrldV391Rs0qPLpzXGDamgGwqqQwLSCqr/BwZeEJdCEZdGOhdtXp98yfAXrWORCeeUC+esH8HLJIRI9EL/VEH9jI2uWXBUQa5yRjhyqQWD87o9LlN/d2HP2JZOqN7bzi2X+srda1vbWqCnmmjrquOzqrWki4tb2hmblqNJjKhoTY3t3ThwkX1ewMrDX720/fqP7706y1DB9ADYKGrJyoNJdBASPJr6gkI6P113fuB24wMB6Dnk311WlVlsimr5GSLFe3AYm/3DdDRRCMjBNCRFjJHggXY5UocAy9vA3z0zwFCn6ftgMHaQLCI/Q5GItY7RoqYx5J5bySqZ/oO6LzeM2gA3dorkQvhKMOMrKutusJ1FgE6GTXb4bxYNaDVVimXszaQk7rIHt0Ahefw/h5seG+a9wntndBKgb3OseF2bLVbYUodxkaU0AHpRNKyaL65jnDW61gPfKhWs2YuhSbFNFUUiifaVKie8DQfWJbOZDPIwpVyGGzD7za5F0OdVMjqx9sV+GkA5lQB2H96381GU1ubGGXFRyRG1q0A6qES5cfWPBsi5jwtE6+SIN3z8+0KFgCX1/tx9XPs/5JluwSNbNvPIcQ3OBlwTYwka8cLKeAek5398f1yrGJf6PFjjTszPa1e5GNvQcnjDeguM+Bi+bVf/3V96p57dPXV1+iH3vBDSjDvmTKMkqpkC3r4vgf1ntveqTf9xBvV2KlqsjypZgOhzpX2j1EaF138jwW0v9BrzRim11G+mFazPTAdOaHm/MKClb16mOYzLpE+WbenC0tLJjuYm521E0E5rNWVTarKcG8yDANnLfq6cZivCXUjPFxclP7w9/9Yf/tXt6jXWlI2uatjR/J640++XIevWtSFc1VdOL+j65/0TG1ubuutf/Q7OnnyTv0fP/M6Pempi2rtnFSnta5iNmn2rtk0pde0hmZraYyckUY+Kr2EDCiRVqc3UKM71Np2TRs7deUr05pZWFQmIaX6NSXRqFsbYWB9Y4ArlNyDf/6oenLZLLAwanNkShPJHwOwG3RHccVeh9Uyz4gpzWsp9UNOUmVKg922lusJzR3/Sp1cT+svPnpG8cp1OvqUr1Y7VrSKEgc2qbZNE0uaXWpMfczJCQgjMlciiaaTBSZ4+Pe6bRvT2e3Rw+RGw5kpbdrZuWxOC92BKixF0cAFImcfQ2mcAiRnNokpEILcFIb52oNUWqd2qmpRYmcEJJn3YKhuf6CulfSRQeOEaEc2zIQ3m9hgF8sx6Pa5/j2A8n/D8bO+NX7ZBcZs9lVrtrS6vmXZeb3Z1IVz5/WC5zxH++bmhXyq1mzqrz/4t1o8eEAHDh7SxNSUZedcB9PTZbMMxj4YPubZ08v68Af/Vt/4tS9UpVgY9Q7J0EMpY8/b/wkN6IMN3feBP1dKLbN9LWVjajV2rGpG5jmIp1RvddWKSHE5CFe0MBjO0g3tBa9E+DAPz6K8B+p2p04a9T43sfOgO7AS8Lgzm5PMHFDt2oh00g4SYVsxMTdh1DePyr4ArQWh2Yz1rLmd6FcD6J7J2T3J0BSy7GzWAB0CHdcvSQkBmjHLI5ABcMbBxRQb9NL7PcuQuba51hibSkndGlVc4xAbkZbB5Ccw7SG161oAbQQ3a11QfpdVvpy9HcyVuhZkA+hk1hDDJipBAkaFk/fokrX2B2aLyhcVEWsPMBSGjD1yveMzMY8D9zk+K9sIU+RCdctJbDzuZXe2wzEgw+Znz/TJ1l2v79wHlxb6EBbP8vkXlQOPj7vZmfEQ6wH24F3mBISZH5wfnjvOB3AFhGf/XrXB7561JShJwiS3xx/QyXRyWTMh+ODf/Z0ZFDz1aU/XV938VWoyWrDV0cH5fapv7qqxXdWv/dJ/08u/7dt19OBVmmYhR2Q7so68ooduvtKPVpL0z4cBLJj1bluFMi5Q0ur6urZ3d1WulDU7N2O9LTgkmxsNbayt2+oKmM/P0LeWDVoZRLMyYsZi7ivNXGA60QOGQ3DDDBRP9JTLdvXf/uv/riMHE3rWMw5outLWdceL6rY/q25nR1OVwxr2+Z0xiF3t7G7p8JE5LCKULEvNjVPqtndVZDpPG/lNVsoUTDdsi0RE6Ap8iL0MfadaV65Y0SCR0fLGjqqtvhYOXKXy5Izq1U2lettK2biO0IwBzB3QKTUEclR4hytL7kQBFoxFJDgrtRqQe09kLLOz5naQPXnZ3dgTyHaSk7rYmtN7/nFJ+5/6zXpgqa1helLPuOnZ6tZrStHrhjjHlCxY5PTQyWoGaQ0bCaVjjHIkIjeutvoMfOm3Negzs5sFj1nU3Hz0+qzDYp+LZkXv/AXlegMzz2jT40Ifns6YGUkOOQvEKht7ElO3P7S/k6Ew7KOmoTbiMXXMTZBqEgta9G1BAqS4vcDGy/52OK03zsQ1sqQ9s6JxpoJn6OXJSdUbLW1Xazp9dknNTkcTU9O6eP68nnTsiA4uLhoP5OTp0/rHj31Mhw4f1rVPelJEAIIA1VPCeB0dtRot6ztS/lxfWxU9QDI8X4yoXrikce8OegJn6Hi5v+ftSg1bysS7miql1KyjfQ6skgQadFp7UBpt2BLX+EAxAqkemucgC3O9t1uzsvhbFSebjaoUYQiLL9QGyJSo4b+Ym1ooDfMF4Jg+2apFl7czvVceACOQGz8foMOiJrFgO4xZpTXA61yCxTmsbe8E+RPrUa1mn4N+M4BFQDIyceEzR/13N2rhrALOVABCeZqye+AUkaGzfxwzax0gpYymrnFdWq/dnDDjwRWR2QT2974BMQNbeIzqJT9T2YTEBqBbuZsWBW4Y2axq9YZl6BwrGPnsZ6VUtmoa1yoAzHlZvrSs9bW1kQafxzgJoaoUNPwunXMJnLcXfEIdx4bHCNKcK8Hx4D0JhvgeycqiuQ3jhEOXHHK8zb45lbB01CsCbrzjpDpn6XugYQmCj2nF794Y/8Gm147z45mhh65tyC/YSYYhkOXSf4IF2cIzOJ5QOVdQc6emiXxJP/FDP6bNlVW98Obn63Xf/Rr1m/TbxjP0y5nRbOdL9eWAni1g/8jF3dEK04ckHT5yICwATFY6e8HKW1cdOKiJUkq72x2LOrO5ohJZGJiEuj2lYkNlsAFlJGafhwIruFTGPnRD1Z3P6obr8tpev1vqLamU31RxYltqMQlNKk0f0fYlphQ1dPj4ce1uLiuXGyqeoKS3rUR8aNE09WfGpCaSbsoz1n+9jA8RU2/ITZNXZxDX2YtrWt9taHp+UaXJadV3NjRdGJrkhzWBHjrldsvSRz35z19yD2wBtH2Rdt7APEj6QlDhRkU+iCMsFg7oppjLZPTwxa5qyafpF37j79Qtf5mSlSN6ybe+TNOTBQs4MoOWMpTfyIgA13hCHYiKg6SmMngdUP7sms6bQSepuGw+eCC5wW2A45BSJhm3zKxZrxq5plWvqphJqEPmAxGqPKHp+X3KlCrq9IbabbRVa/fYvFr9oWV5cCYYx2n8iXhMqflZtSPGpGUG2GQC4hD0BpTn6f9HXgYW00THis9isskwnCjMQ9/L0E2bGgs+4yyk8VRacwuz+tgn7tFdn7pbz/qKr9DRw4d19sTDtqhsbm1ZQMqY3sNHj1q/9dSpU8ZItnnRhaKB+aULF7WztWVyoWuuPhYCweiWC/3hQIJNpqJhJibheiID+pru+ItblBy2rNw+UUyqur2OBsUIb6l8SbFUxkbHdjuB2W88Ea7NSGrFACKyODdFcb22G5Gw/jir3fvgFpMNKDmHiWBOhnLjF++nOhvaQduz/FAaDq0a65dHZjZm+uLkOBuQEhZ92PDwIHid27hiYNKqN41U5aQul6t5hu5BhgcSAJv7v7PdBqM+owsAMLfQnX2z8nXYLwJTM88xf3jUlpngaBepYjrtZsgycUmErU4JOTIkIosng2UyGq0JAJ0gCckW5we+B26HbJj9gYBmvXSGEiUSqpTLI0BHGgx5jl4278/5odIGkZP9HOnDI/mYB2qcOz6zBzv+O+8DsDvAklk7oW2cWOg6f5+25+AcWgIoWoKhjffd2b4DOj+P/83Pg7Vsel1rQ7Tb4fw97j10Tn+uWNT27o6dbMg29AbsIKEfJFtRTM1qTYVUVtPlsv7sbX+mD7zv/Srm8nr1y1+lp1x9YyBHjbJAzwbDv19qQGckJMQ4LthCKa0Lyxva3N7S/gMHLOI+feqUOf8wpm/f3Ky1EBpVSt4ZTc8ktLYdElJzLx2Y8G80zIXHc0VsGNfUH1zSwf0Dba3ertmpXSWHFzQz01a//rCG/YYajbjKU4ekXk5K5KWpKW08cJ/Klaz6A8glaI5jiqeJSlPqN9CRp6xF4CVb08ePsmNjh5jsqUtpOp42QtzqVtXIcQBXPhNXv7pi2Y31omKwGb54QA/MdhO/uQQgYttHoB5lnoF67lrmCOoBK6RZkzO6sJ3XZvVq/eqbP6r0xE06/OSv1E3Pe7Zq7YbiSfznaWekFR/gXsZVgayvFQhyNtwGR3Epi1TIRo1mw9hRpGPIizY2tbO8rPb2jk0uy6dSKqQz6uYSau8rKjU/qWJxQh0NtLqxpXXK6OBaKqt6Z6AeOvF4UoNESvFURgm+kdokk7q0sSGGpJAl2ZAHO45xJWNhX809juvYSGKcrj0rYc5PO/LSD0NNAnAGXXdYXJMY1uQLWtvcsvet1pvK5PKanC7pve/9a509fVpPecpTNDk9pTNnz9rUrHyxYP1RDGVu+aNbdOMNN+jJ1z5J+6iU7VZ15yfusED1+Tc/z3rN9p5RewFw4xtSnGeZT2hA72/o3vffatk5gI50bXP9kgWTkATJ0CHetruQlVqWnWMABHkVQMcQiAWdXrk7gzlb3PvhDpZemve/00emskM27CVbI0tFzGm3E3XtOMfTVrXoWAOYZMjjX5a5j5HidhmxiTtbp21KHGfQs2+pRMp8LRp4h0dOaW4g4xI8frerKfq7j2W1rL/BzAAkZwGMWAMp7QPsaKvTmTC8hCWF9Z33N7Z7MUjdaHORhTMIB0BnvbdS/mBgYE/lZ2d7y6Sgxk4fy9DhIUGuo4eORJOA3CVnxiAfysrwLvFiv9fX1m07bvTCZ5qfnzNHOo4RgYIT5tiW99BdLgjI+iQ8wJnfjeke2e16RcUDLLbl5XOOIa/x4I3XEbgA6EHmGapcHrCxLe+n81quBW+X+H0FkNMuoQfvFaLHPUPv0puJTBkwGeCDItRnp7c3t1RAc9dqq5IvandzSwcWFtVvd3TLH/2xTt7/sH7+jT+nZN9NT/zS3mNG2/znxyRW/fz5PRkQRmXVRsfckWYXilq6tKOzS+c1zbzc3WA6cOjAQZXyMVW3Ohp2e6oU8nbBrW/sqmA3c5hDjmJsgJNrZB5ARQ3TlF5/QwcOJHTXJ/9cb3nzj+ktb/4p9ZoPq5DZUi7FhV5X+qonqX9uTbs7HU3OLqq6ta3S3GwgjHWaiiVjdvPGzOIzr2FroFgiZU5TIfQJWR43z6jkjvEDmWVvqMLkjOKZgk6cvaCzF1Ysa5ks5XX8wLT5YAcgCeV2vtGL/nMldztLV1oHW3bu0rk9Y3rrB9t3lPszWCSR1lJnqMLs03Xy4bI+8DcX9ZybX6WFq45ptd4BodUetI00GR9kFe9LTPoku0rEqiZlyw9amspnNT0xoSIluF5ftc0tba2sqoE0BmcnxVTKEFBOKDs1JfE8I1l3tZbqaLnX0G6tbrIwETHSMjAAACAASURBVGSkMiZ3QuaHBNTmidMnJ1OxNsrQnNrI0BjsMDoGVDaCBim4wUV+72YZHLmnWR8muqKthjEqSEVVlgjIXe1v7mYYfOxWNTu3oHZ3YHIsbDn/52/9lr7hG1+qa667zhbeD3/kI/raF32tLchkWfQbP3H7x3X0qsNaXNinwwfnrGrw13/5YStdfsPXv0j5HIAeyrHcs2ToZA7UUpwl/IQG9N667vur21TOxZRL9s3PfW1lyXgU2Xxe2dKEWt2+tncbqtXqBjTY8XK/QkYCMMhmAXNPRjg/ZOuhRxumf9kCHumVWbxZgFnsS+XKIwDd2xc+7tSNYBzQHdQBdFjuLmPyHvdIthaPWeWFczkY0hYKTGhn3XshrFELI5l9sppnq+Mrn/dvzTOkULD9ZyBVtzcwT3YbPtPrqVav2Shon6xm18RwYGBODx+SXs7UPgk7fmbxWq8Gpn3kPmFVDDLmdMraOrgOAuDItsjQeS3ATKkdu+NyZcIIcBxn9t0kad2e9i8uhh5zpPWmhw6ZjgDKwbhYLKjKqOrIKY7j4+V2B2oHbbLvffv22WHhOPD4mTNnrJzvhEFnvbMfft5dzsZxd50/5xYdeyYDGS9wB/weCpLEwD3itQQofCYCC6/6WB+93bLPh5++v8fjDuihpxnxdKPFyceN2pREJk5JtvB1GbfXapub2tLZc7rtlj/TXHpKP/y9r9P2diibcNDNACKbUKMRFs09mA/lHyv1XilA//y4/Xn/YmohiGEZabvaUR+HrOFAn37gftWaDd10001aXMxrY5UJTT0VMoBKKKdi8Wk9tKgsT/ZF9u5GG77X7R6l+bbqtYc0Pbmjh+9/l44c7Oq6GydUvXCPSoW4bPLKTkvVbRaIGakyySg6dXa3lcaic1S6jnbY+oGWS0eM8T0wsBnj0Rfa6N1aU5XpWdM7n7u0qkPHrtX6dlUXVze0vHROz77xWiUH9P4iQSNkNSAUsomdwMga+HP00A106G3zrz3fLML2PG55PJ3SsMOxDf0yvNub7Y4NFGknc+pMzKvWX9RHPrSl9bUZPfs536FsaUHL26taODCnndqG+c/He8EVLjUEnGOaKMU0l+prAqbXxrqaK5e0vLamGmzjTEpZenXFghYOHTIvdDp2eKE3el01yXYoi/UH6jCYgSwk8hWwoxD16QFwd2kL3g3hWg/nNtj7pmEBjy7RPaW+g+DlDPbRmYl+CN76oXWxV3Lfe02QD/F3SHEEExl8BRTTuQsX9NCpM0rkSvrqFz1TH/zQp0x2deDgQaXTlPH6Buj3fOpufdvLXqz6bi9cs/2hzp0+Y4M0nv+8Z6vXRu/r59hyuREpbu/GeQKX3Psb+titv6eDC5M2OhWPBnTorKcNrDa7A2ULZeuh7+5UzcdgslxWKZexUjBkV+89u9+3y9NYlAF574MbgzuSRwHuLPgMZ3E5kpfjXa5mGu7IH5xtuROas6phkHd6PdM181wyT2Old7u2DhKskynTxoT0CJASRKCH5lyTsdLSAYwAJ38vJ8Lxr2uqrRTe7Y584C1oqTfNfpu2jJniRHK8HlP/Inme67tDXx1NfKj8WTbb596X9YC5fhlyQgWK9+Fx+ud4udNrh52+vrpmsjVGtRL0Ll24qCZl71LZyusOiBwnC1ISCdN2E4CEUj7nqzvqc9N6wEqWkjufH1D0wMWZ5cjUPFN2vTjnkZ8hEXrv3bNm73F7Wd3Ps1c4/J7g+bwHDqoMoWFbBAkcR98PwN978v4652GYZ3wZg56YGvWavZ59ekIAOsCxB7thUQjZWyAOAOKUX2xAyGCoqclJ60mf+PRn9ev/13/X//2mn9Oxo8eMQRmAvKu1tXUtLu5TCxp5VKYKC180L/xfA9EphUSytSqDGzJpZYpxnT6/qs2dbR05djSUnPoD4wLkGCgDhtF2iowVTLMZ4ZiVVKM10VVbmTyuVUvavwgAnNGwfb9yyfOam6qrVT2vbqumYh4taDrQ5enN7kJ0kdKz01Idv+CoBx0BSXDKDt+e4YWSbcgQ/WwYozqZVqxQ1urKhnLlYOTTiyX10IkzNjzk6n0zSg2ZNPVIljsZOuWk8PVIUlwYCUqZH+lZ1D9Hsxc93di5OKVlC/a+O9WGhom0yjjoZXOq9uK61JKaw/168MGkeoOjesrTvsmIQmfPX1Ai1tLsRFq5mFROlTRdmFA5xwISnMBqaxfVX7mkUiphlZJcpawM06YYxYj3ezKhM8xkhu0ak40aJXShHmF2SkNmjmO3G3yq96yCIwZ/xES3EOkKUxxjKNMDNEDfM1oZJ/4FpnoAw3EP9PA+HC90+0y/sxl5o+9AMgx3FIs+JVE061QGUpmc6dBhr1/a2NIn739Iz/zKm/WhD31IxXJJX/ZlX6ajR/Pa3pbuuvM+YxY/55lP1dZ6zSoY8zMJffBv7tLs9LQOLc4rn3JzqfFgI6qs7IWGV/TRx2Pk6LoYC7D/TXXo/Q199JY368BcxWxf44OG0knKoAkL2lLZoilNUEdyLGFe00ePD0KiYU4cJs1KjMqpPvecxRw+kJdPWQvG+6EmM4vUFX5EvJweeqShzAoohupHcH9jO2zTtNzJ5KhvTOYJKNgURCqfTNur1cychFGwE5OTBtqeZa+urGp2Zs6Aj+zZ9dXooz3b53EjzUXabCoS2RzjqwHevra3qpahGzM/2mcqPO4xv76+Zn/L5nOWtdOK8YCDDBMZIDpsjitSM55rawH7H02X5Gd66CuXlq3fTNmbfWTe+sbOjiYmp4wx7tmxueo1g5scZW0+L+CYgDvTbtsgGQItApmJCRj9oQ8OKHKsOLaQ35CocdzdCMbNZsY9A1yRAJgSLPnIWd8XgqelpSV7/2uvvdaO64kTJyxoOXTokKlnqBCwbQIygg/+5tI1GPIueeRaYH8c9BmmBZuf48e5s7L740uKizKWkY2ar+VeVhzaSaY0wQmHiczJtn4j0Zeyuu23/kSZfkovfOFXm8h+errC1EmdP39BCwv7DOS95B6yczcIeeSUp/Fl5ov52dYgiDPpmGmzBXlqKqmVzZbOX7qodC6rhYUFlUtxoUjr1AfWJ48Z4WmoLNlnNI3NM3OvThgtjPsoSdllW5n0lmo792lxZldXLXS0fPZjWlzIW1QGkQymKIYySQa6NKrqtGGn54Ksy4lutsMOrF6+Dlk6mcdloBCFVXF6iIOYVrd2Nbt4yEZrbtdauri6rqv2L2o2lzLzlDDJMuqfRyV35F5fSLYWi/UVtwgHqV4gGXFhWxhv30nF0lkpgVaeQRQpDW26XtK00dv1rgbpspLFY9psHtRadUrd2H7F43lNF+O6Zl9WqZ0LKuIIVqupRVVheUv1Tl/p8oQys1MqHdmnDmQ3QNpmgvdUa7ZNc89gjnS+aH7o8Ai6g5iRo6gSYNqBV8Cwj1tdsDkd//YseS/THstcI8A1Jz0rs7tZzp7G3i1SRx7o0fVAAGZ3h73IxxcD7HuAPj5/nD4tGuFYPGmzFOBEpDGviSdU7w718MV1pQtl3XrrrZbJlSolHTx40HzMWSS+5oUv0PGrS+q2bBaLucT90R++S9/0kpdqspjQsN1UgoDsSvD2C9lvuMuOzxML0D/81t8wh7jEoDmyfoUbgMIklStqp44jY9IqfywuNTLibsv6551Oz3q47rHuxiA+dtQNd3wx5nl7I06DwYm3uEK/OWTCXqInQ+PLQDEq4bsNLNXHyuTkyCTFAZ0Su5GnEnHt7O4aIDE3nWoA++GDWTbWN1QuhQlq3n9mH0Ys6ohh7+5k4xUIu08VVzLOtLPQWjBSZJSJ95B6IpUzZj23TLArDrd2YOZTxUNvToZJlg6vqFgohIDFpG3ozXfs2kamtru9Y6089h+HNsie28iCZ2btdZ718llw3yM7p1TvZDMAnQwdvgPAy/GC7+FJh2e/nB9061Qx+JnnA/YuF+OccIz4uwMwx5XXUxrnuYFwVzbJGtm0BRRRFcG3Y9VkZh0Mgwbd57pzHLku+Oa1drtHCgNXUbAP8As4ZvTSnUT3hAD0SAg91ul2T+yAvmTp6FuDO2ZUeur3NZOdVLGR1ht/8Cf06le/Wtdff4ONOKxU9qLiPZexy9nvnql/McD9+Z4DCJN/ElTuNntqDfvKlDPabXW1tHLJyu6Qjebn5iya7zQYAIGOVeq3ifCTkaual9pDZYL/w+Bm8aZUOj+f0MrySZ1+6KN67zt+Rb/4s69VZriskyfu0g1Pe4rKlaIadZjua5ooZ5UvZTRs7qpW3VIpH6QZoy8HBOu/RuMrrwB0f77lXgOp2uyoPDWnJol0Mqt7Hvis8uVJ7Z+bUWHYMUC38zROigvRzhcuuQPoDPEZlWzd+StowxnNEUvmdOHSprqDjKbnDqk3TOv02Uva2m4om6vo2LEbtVNPqpOYV6ZyVNnKYctCu7WGGusXNNy8oOHumhKtms3rnjlwVJpZsGChNejp3vqmdhLB9pUhG5zRZDKjZIphEhnV6i3LxPvYrFomHvE1kOUopXifDHkP0MerHCFM8KqHM//dDsYz71A9GYUDkdY+BHQY77gH+p5DnhvrmIGwZejRVRPJ/sYBnc9lXteKq93pWXCG1zbOdFRaqDxcWmvpvvvvV6NZ18bmps6cO2M9TxZJFtVjR47o+ic/SROlkkr5gu6+8y59/de9UP1mR4Ukcst/p4A+wMt9Q3/zll/VdDltOnS83FMJJqPhfyglswVTJiRTsLvhOwzVZhb2AClpCIzM4CQqMbOwu+GIAzSPuazIB3VYWV1SvV4zzoG/huey0LvnOGDMa32+Nwu7+xxQeUEZ5Fk8JWQvfZsRDcFiPG6ADrjTv+Z9nNgGya+PXTJGMBFoeAmZoILXsU3Aj9f5DHU3uUnGUyrmK4rHke4FyZll8gxWQT/epeebCi2FAWoL/k4ClAoDSxjiUq9bLxhAhxQ3slKNAB2yHMccohzVIq5HU4NQrRCJVN0AncqBZ9DWbuj27Polk+f4WLuiH2aoA7KAPoAMGBJ4eJmb88Ln9PI3+wlA+9hbk4lFrp9k32zLzw8gzjFDC88X1Rmy82uuucaegySb83f8+HH7l0z96LHDRih24qRXRgBotmVyu+Vlez62tvxOdYHfp6cZzMI42nC9mCTy8c7QL3e7CgA+YusqDBeAuMDjgHo2FxklQBDoJHTujhO65bffqp/92Z/TwYNzOn9+TZUyM4RTkUGAZ6WX/2sRZuTb/WhB3Xqf2GdmkmrDXicjLSTVT0rbjY65bt396XuNSDE9OaVyvqDJYk6FNOAutetdZekbRaQ0z6TNcNcmZAXC3cQETnIdLZ+/S9/20ufo1//rD+nl//k/6GPv/WMNM0MdPnZA+Rzz09eUjDVVyMaUivdM1878Viefhc/pmaJBTWSbG3qwnqXvATpZqYzcVZqe1/L6trG2zy+vafHgVZosFZTpVJXoMbYQ8A5abwIWY2t7/yAsF4/QocdgWA3RLQcSlpAY0tsfYFXJopBStjClagOewrRS2SmdPreu2z9+j9Y2qpoozenl3/pKZWDuTxbxotWpk6e1sdNULD2p7jCv2X3HVJme18RE3sqm66vL2t5ct6rGoJDTRi6pBno7jgBsfkxdOn0j+6ARzhcoYZKNE7pBLgpmLeZF3Y8pr7QSXmu3xDkazGI/R4AeDRsZ7217Gb0fudteBujR4fIqjQO4l/X3aHGhphKevic99GFK4XwH3oiV3HvYckaDWyg/DhMapDL67IkllSfKWtxftp7PiVOrOnnqlJFtHvrsg+b1TWmUythUuaybn/tcXf/k62yeQimF+dO/0x46gN5b1/t+85c0UUhaDx3HOHroADoBL25+qWxByUzeFJUDpEKoJTEfwuN+ZiZMuavXLaNym1R3HvNhHaw3DpbBPS8EARi7sCA7oYuFfZRtRb1mnuvZm/dz2QbzxDEI8mDBNe+Q0wCoYPqSDUxrm+OMdj240bE904gnMjZRj+163xgw43kMWCEDdStSMk4fAcu+MyaaaXN4FECG5H2NZR8Behd9Oe6IjAOG8R45CGJDa+0Dxvcm4BKFVoZNk4yqAmTu9Ninp2ivtkxaR9YNec6ODw6KQynFnPbJKSOHeb/aAhBse5lFXiqNTJ+CG2QAdEDajJ5MQhfY+HxOn4TGZ+Xbs3HviXMu3CAGAPfBKx6o8XwA2CVtbgrkQZ33+Xkt10gmx7+BuMf1w7k0gmHU6w/kw+De54NhPNA6dvSIXW8YzLDfdu09noDuy5AtOlES6WDuwE70msnSAwyRSCwRs+jJZBOru3r7r/yhnvnkm/Syl71Em5v1YCpQyWttlSlFuTFjmTCM3svv/vNjydQB9GSnr0wqoV4CQB+qEx8qlovb77V2X/c+cJ/tK0YHSO3SimtmYlJTpYyBOhXn4IzGzWAFq0CkwhHcvOIDeGRTbZVzLf3J7/0X3X/nX+m1r/wGPffmG/VP935UmcLQxtDOTmU1M5XWsIPfO7r9nLr0wCJL1b3AJcoOLUMPRq0OCIEUF04G3Aazhk2ktV1vGwA88PAZzS4eVL48YQNHst1dJQfMU4ai3zOGO9sI/a89jfLnNpYB/IJuObRDgqGOTeQbJNUfMHikoFxhXu1eXmeXtnXhUlX50pyuv+EmTS4eV/3kttZWLqnRXlKuMlRlpqTJ+YNSZlHr9bQ6iUld2mxoeXtd3SF60rS5M+FjDgGuzWjCSDKCs1UwyYBgE1oysMFNU5pAVsLEuXB0LKPqD5UxSZxDpwekLj30cHVvWuGo0e7WrO5NHxWQHKD3IHqv/753/kJwFFj/GMt4RSt4oAdOhldluO4JQqh+UPZMWoDCYohHf08ZPXzqjJ705CNh1zDNyWCCgtRooFw2rs985oQuXljSiYce0tK5s/qB179e+/Yt2FzwQbMRHPtGX2OthSsfGx298RD6ceyhRxn6X/7WL2u6lDaWezrWNhsgk+PF4lrZ2lE6VxwBOmCOb38+E/rMCRzSopK1u715z5s1hp+9F86ndqa6PdbtmQ1wo1azBXycMMdzXYtuYVkkVXPHOJ7LUB106A4a3mO30rbVuUO/OrRooNgkRmzssM2EpqdmdfFiACBe71pr+rlkgoAXf3OgGR9iwgU46MeVgr+D1a9XJxIMBUKdE6x/Cfb5z4wnCZ65bq0th61rO5TeB1juBr/6kICEKWJYveJHAqudkjuZPMeQ7J5KU3lqykhxvMZbA8ZS7w8MzCnVs8+AZb1Wt4ydY8NnCmoDtrdnr2oByZhZD0BJRYPnemXCWxIcK+9nj59rn3DH+SN4QAERMurpUU+e7U3PTJt1cC4fzIdcIugqCLbDdn0aGwGHzT0ZDi3QokJkn7HZsMefEIAe6o17QynHAZ2lk0i52WpYlIfNJeYIZOxEgVvn1nTrr/2xfuZH3mQfmmhpilmypZRWVnaVYoBGKh1lXwHMHcj/NQAdCVSOzYJlKakdk3a7bQ0ySQ3TCWNEd4d9nT13ToVcXrlUWmuXljVdmdTxowc1aEX6c+sbh9KzlVnRLdMzxic5FwBkfWVbU8W+Cokt/cyPv0oXT9+lH33jq3X8pgPaalxQs7aq6cmUjl01rVyqpx4DWChvYZ878OllYfH0LB3ADkN2+HvI8EaAbuMu4zY/e3Onro2dhg1oubi2pf2Hr1ac3na3oVx/R9k4mk1u7Jhl52zDZWt73MNHZugsAoE+gSEJu4XiGg97SpkFxeIlra63Nb94nTR5WGowp7inejOuenOo+m5SB+efoUwhrcRkS43kjra6O9qoo3nNazAsql7t2wCJTHGoXryjaqepJkiYmlAuVVKJ9+wwSzy4eFGmNL2+WcDSciCzCS398G/Q7dvVFCOLh6E7DmjRMTZ09DZP8Kgf/91DgD3W+yifHnnYh9K5b89/djDk3A3VS/Si4TZ+/j43oAPmLOChbRDCt3girXMXVnX/Zx7U177ohdbeAQAK5ezIL58FjQwm9DHruuP2j+s5z36WMZDJLvNUmMa9C/49sdwjQP/r3/nvmpvIqZyNKZPo0g9TMhWO08X1TTWZRJRIq1Qsq4Dzmw0gYnwpM+T7Rkb1cq9LzPjdTVm8Pz1u3cnfyRZzqZTq1aqBvo9bdTc5wNRL+JZxR7I3dyajmoQ9rxPoHJQJSi04YASpnb+MgTuADgA5cHM9lIoVra9vGqDwepzWAB7Y3T4YhCvOgwbXSVtmWMfoZVbZNDLjuFUBKF8bfHNPD/tWskfn3WgxjKpvyVnQpwe9+dbGpgX/NgK00zWCnhHjYPi3msrnsvYzw1lgufMYa/3szIwKxZJZv2KWRcZuLG+vagyGlqEvnT9vQYnNN19dszI8n4/jwzlYXsZzIGTF7Cvb5m9sC0B1fbhLybwl4lUUng/Q+nu7JNDbLcyId6tZP69+/ro9XPZkQ7zce4B98mPtz/c5CQQGBCZeSYHwd/DAAUt0nxA99LA0jY9+3GPnOuhQjtjYXDc71Xw+Z6Yt5ovN4Puldf3e//tm/Z8/+iZlEilNV8qq7dTtQsFOlsWyZwAZystRqmIyIbIrsnMAazwruoJuf7mCfS/Bt90ju84OIAt1mPtnoF4F3CGc5/B5l+qtns6cPa0jh6/SzHRan3ngnJWZjhxeVG2rpVI6G/YnYpkHlnPInIGJrZ26KpWCspA/O1VlY/hNd/W2P/gNPXT6k3rj//MDyuSb2lk5peVLn1F2oquDi0XNp5BhD9Qx2RjkqaQ56hGEWAatngECjmkYZ9CLlfVj93qyBBfV+q4e+OxnbIgJBLnZxcPqKKV8eVoXz51Wqr2qUnpofgHFbEa5ZEJJerl95q53pVTUX478QKk+4NTGewLgKQ5WDycpDmlS8VRRmdyElJ820FV2RmtnN3Rxta50blYzC8dUKM0aQa7dzqm+IxtistFb1+5wW8NC3HrDnU5GqXhBqRjEw5aNme0nuuqnk+rGM2oM8op1EsrVOsoproRNCAvZAxpqFh/TUic4MxgHhTGvLFRO7LHUHHG7GeBEaVD072i+gKdHl80b2Js1YGNT/WsU2HoA4Dp9r2BFgW+0TbLzAOh7HgJhfO1e7cuCZdthwJyMjc8yMA/wdCanuz71af3RLX+im5//VZqZn9MCRMf5WRvtx8IL6BQLCW1toKbI6uRnP6v9CwvGct9cW1M+mxlV10ZcjYiZP56H77EEQhXjEcfr8WC5D5rWQ3/vb/x/mp/Mq5JLKBXDox0iF9PscEcu6/ylFbU6fS0sLKqE9GtnW+1GzcCpODVpw33M2ISsLwIkfmbxRZGDqQrsatjfZIguBeMj9ynXV+mjB5tYvtxZzEvo3gNmgSczc+Y8OvDZhX2jBd77+J6hE0PyWs6jgb2G9h5O4MJYhkCaXjogx+MnT560kvyBAwcMqFxq5xI6Z+oD6Ls7NZVLU8rlYLkznAQ/jrbdK1zWod7IhLAow89lbA0HwQF5+AMWHnP8sKAm86R/DXeDCmytqi5cjnzBjt+lixfN0x2ghpdUKBYDzyGVHvEOTA1Ar34YM/AGUAF/wNkm32VyJvfi983N4LFOKRuDGZfveYbt1RX67PToIcqZP0qkCTfwjiR/nGuOkbvBcbx5jGPqGbc/x8mNPGd2HovwYMzEvwRuXmngWBOAEcxwLrxysNdiCdPYOO5sy1agx7fkvpdt7P00RuCyB6Py79jPvnYm+gn97q/8rvZX5vXdL/t2ZXtSBmkO4y3zaW216rpY29Jb3vZW4eP5/K+6WS9+wVfo5KfP6Nr9V1mEiV+YgYtL2qw8HS03V/x75d4C6Emov2gpY2l1GDYQ52c8tkOiRYvo/s+c1NzCtPYfnNDSyrbOXVjSc553g86drmp+oqREX9ra6OjAAhl8R+VCWtOT0tK5Hc3PVyx6bTaqVipmQblwfskis7WtC2on15WObev9f/ib2n8kq8L1SeWzO/rqg/Nq766qM5lRN5XS7PSiPvLXH9JX3Pg05Y1d3VK9va1+JaWNZkfZzIKS8WldutjQ7lZTE5WSpqfyuvuev9e+A5Pad3BOO42GNqpdTe07pm6sqM/cd69y/S1V0tJkoaTJfEETqbQKNpaMTKcTyAJo4XNZ1ZeXlZyaVqw8odNrm7r6qhvVXRooq7KULUv5ipSdkHpJbe52tbbbVTw3qdLMfqWKE9qqtbVVaxrbnIExlIRTiXIgEcaZStbTwObTB3KbscBHFYkAfACo6cMV5F4hwBkHGS9x+3V4+UWwd3V6W+LzjQ6+nIS5B27jj48HAdEzLrv89ypXjoHeMbc9tpK7NwG83L4H6BYuYw/ahQwH0xhv7zBEo2eSKenPbnuXafxPnD6trequzV8vlEuanJnWjU+9URPlsq4+PKVmVbp45qxKmbRmKhUlbNQlizbH9cp79orjeRmyX/nciFnweAD6sCl1N3TXe281yRqOh+VsXPXqlrWLbFiO4sZyx4YZljsa9DRmMe1mGCyC9W9EavPsyvvR5jk+VsrmZ2c/s1Bzdne3dk0LzpfLobz07tk5JV9c+5yBzt9Rz2wB6PsW1WyHOeeB9Ma0roYFp4AnvWL2x6osZpqCuUtwJqPE3ev0DSwBNfaP2d8AF0oHeuh8JjJXByhn21t5XzEzdWnbOFTIaswpaJqDHF/0p8cd0EyPbzOGgtkOw47q7brxomzCGlI15JzMWsChkeEj8YQxufFlXzp33gyNFubmbf0jQOLaK5awb8WAJVQjqMpyzVN253Mx/hSiNFwBjuPJk6d07NgxC2IARAKYyckJey2ZPMBPoIHTHPuFwQ3Hgc/IceR8cEwpcxMs02rgyw2BTHkUtUxcS+7BAe/B+xEU8AVpmgDCuRfcBt6igcRH8GKSNGxzI2tcjh/BSqlc0umzZ0bhsZnTPDEA/bI7/ov+BSvP7ZVd/cKbfk4/+8M/qacfPa7hbl3JWFwX1pZ1+Pqjeut73qU7HrxX8xgW9AAAIABJREFU04tz+qd//Addd/CIvuMl36LrDxzW7lZVhZl9ltGFPn6kUf88gH7lEk1mneihSo6pG0sZmHcY6sBCN6puD3X6zMNaPDCvydmKllY2dP+JEzp+w41Kx1OKN7qayOetjAcLfrqSMQOdVmMTXrLe/rbf1wOf+bQW5vfpK7/y+XrRi75ZtVpf7VZCmUJSmUpb1bVTWrrzdi0czirz1IROnfywrk9Udfz4Pm2ortOrG8qlZlVbr2mwU9W1h+Y1Weqp2tpWem5WW03KPvOW8Z4+uabaDh76PTXqy9q/mNXMbEaliYw2dnZ16sKWGtjLpmdt2tSXHZ9VNtZWCnb4MK50X0p1e2aZapPjYtJDn7pba9tVXfPUZ2jm6JO0O0yrlcwrPixoLrco5ecwO9fG8raULmty3xGtVXv69MPn1BqmVJyeV7pUVoPhJ+ZLntSQ/mCnq0QitScA/6KvnL0njvHZHsWrH/+XfC5SnDc32LtkImXg7T10ZGv8juVorz/UqTNLWjhwUI1uR6fOndO55Us6de6s1jY3lCObGgz0lCc/WfOTk6pks7rm4AFNQ5Azz4e02oPW5wH0f9mxGT8P/3Y69KY02NLH33GL+q0dJfpN66W367sG6Ji2JNJ5DeNJ45JkM1kjxJnnf79rAc0wsdeusTAmmllNxgWY8U0f1X3eya5Z3I2pTUIQTwcL1qhE78EA23KpGwDANrzUCjACuvVW2+YsIKMMkrLAYm/hjU45Fy8K2gL0lHGK6wYCnoOKEcu6mOgERb3JvSLHtECaC20DAIwM0Ylkbl9qJL9c1hQRvM7LzOOMcQ9CHMS9T8zzO0ww7DeVzQf9Ocx0gJt/kSq36g2VCkV1mi0DtGa9YYqnffMLBnQ4caazYQAN2S+VBvY7EKKRgqWsIgHwQtw7f37JngOIY04TBq6EkclUfX0AC/162PVWTUklNTlRsf0LmXJjr2ph8+5XLZDyEbkcs3GA5hgRCFCa5328wsGx5HziD+Ale8vUI8WEGdRE5Eksb6k6eBZvwVKa0doF8zsZD5H/3QN6OVvR//jFX9Wzrr1e33jzC5Rq99Ws1VSemVRt2NGf/+37dXr1gn70p9+g++59SB9+3wdUu7Sm/5+99wCzrCqzhtc5N+d7K+fqrs65G5ocFYxE0TEgM2ZHBnPC8RsxjCjmGQYFRwVxRJFRARFRUJo0NN1A5266u7or51v31s05fM9699nVpb/ONwPyYPN7++mnqm4495x9ztlrv++73rWMTB5f+eJXEE3piO6PT0DHqqA6Ejr2Ptam7cx01A1mjUEnTv6vmqy7lgCjCLutgonxERl0XyCCtq7F2H3gCOYyJZy6aQ0aqLg0G0U45EOpkMLDD/0Kp5++AU5nGQcP7cSv7rtb7FgnJmPYsuVJfPADn8FFF1+B2GwZoUgA6dwImht8aHD4MR4fQNvaCJ4++FM4o0+is8lE3eeEw92MgHMpRvqnkZydhmHMob27ImYdA4NlxGI1uDzsyTTkpu1sb0Bnmxdzs0cQ8BbhE4OXOgqlOmaTNUxESygbYbS1NKAjUoStnkW1bpP/Blu5DKe05DlAOr+BA3uPIps1cMbLXwe425FP1ODpWqGieEcB0ego3L4I/N4W9I9N4K57H0Sh6sCJp5yNqumGyx+G4VA2rkxv2p2KnMaJQ3Sxf78w8r9Ckhc7oJPMp0lxjH+qFlOfxhYE9GQmjwbap3qBdIH/i0hk0piYmsTU9DQOH3wGdbbqZLNY3tuLV557LnpaW1HMsD+6BoeXvuF/LEL/X52GY1xBixCltOvZuFiDvV7FVe98G5oCPtx358/h1ta5Qmr4w4zH/+J7GaHX5rD1Zz9AKRMXcidT70y506Obix62rVXJQ7HTzMMtWu6VQh7VUkEJMTmYIlctQ9JbTa908YVX0rf8T7ES/s1okRO/7jFnO6HLwUhd9XBr8pnuV14Y6Wv5UQKhSMZSQIYtcwRzt1cASVjz1YqUhQjoyvmOC1+losnX+JzuV2cUXMxRi1wx4fketnLplim9r5rpri1Atea5HK/TISUFva+a3KUzE3q/NbBx//ngd9VQlayacFwofkTHOQYzBPOcMo2hcAqBlNE2I3e2tbGMQVW5VCoppSEq0xGoOdbBQEjGgVkDjq/qCVepaUbmjNTDobAIx6h26JoAPseLCxUudrh4YG+8uL6VigLoPGbuD8dyXhPAZsPAwKCk3ZnF4HhptrwmSJKRzmPn9/HYNRlPy/qy/KAXOfysuCha3ugk/nHfyNiXRbolGCSvm6pzoCTnW5UtZFyP6wi9bkNqNoPdW3fAlivigrNfiojTI8IPXYvbcHhsAr978nHMZBN4499eLkIQEZcdA3uO4Ouf+Tze8uZ3Yv2mMxWl6RhyqxlB6qLaC24hmB+bQGgKYyOCM4VJbWebqmnWzBIMk5KYBVRLafzXYw9h9apVWLJsFTL5GqZiGVQND9Yv68H9t92CoK2CRYs6sXv3Nlz/b9fhJeedgk9/9mM4fGQPdu15Gu/9xD+Kq9xb3vJ+tHesx9ve+iGUyz5s3boV25/8rbSmdTb04pLLXo3N563E/Q9/B5XSLrz03LVIJVIIuTsQPWLiu9+8DR/66PswMrsHlcAw/EE3HMVWjByNwrDb4PY4USqmsbinGR0dQWSjg3CZeWnjqZKN6vQDoQ7k58qYTdXQGPHDbUwDtTwKNbbuuVCCG1WwFuiBUXejvbkHMOi9HgI8rUDFh3rGgOFvwWR0ApOlcTjDbhTLwIGDA3h6xwEUyybWbzoNJ51yFhKpPEybS9LDkkaT9h+lS8Cbixf1c4GTFzugi/Kx1bbGKJ3RJpXimH4tV4FAyIlEGihJD5AhSrI2l5IkTiZpmGHi0P79OLh7NzqbmwTQCXqZOTp31VGyzGH+FzD6R9/6wkXocTxx122oF9PiGshjo4IO/dCF32BzIpZII53Jw+V0I0gBE7AXndFaBk63Q6I2TspaNEaLrOgIV6vIiUtYSYmt8DlKphbzZJerSZzv1xGtZsPr54TZ7XZLNMd0LaN8t8cHm8sDp1sR3ViTFuKZ1YZF8OZz0mJmpY2ZkicficBFeVRG6BTf4vZ1HzvJV/wOgrOuCxOINKub751vz3Pz3lT7riNIvlel4FVaWouq6OcIiCKQ4jBRKOeEiyCMfgJxXrWo6aiUwM2onYBPUGf0TCAOUu7VYUcqk5qXmQ2HI6K2ls+pHm5G6LOzMalrUzmUqfSenl5pIxZxH9MuwjPSt16tyD5xXPn9mXRKfoqtsnims/RvwONxC3DzwYUMFw66HXBhBK0Xd7pPnZmZhcI1HAsuymbjMXUuLU96HiNf43XAxYu0DDLVbqnw8TVpcWR3jd1mZYJV/V06b45nQGeK3OcM4GvXfhmbV6zFmy+9CPUc6WRAtlhA0ajiA5/6BK5451uxZuN6zMVm0RFqxK7Ht+Hhe36Nj33gk7DZAvMc5XkisrCKLMETqy1I1fK197pKzYt7F5Fc3Mjq4k1dYXROQDdysBl57Hr6Udz509vw9rf+LVavWYNrv/RVTEUT6FmyEuV0HBO7HsGmFb3w+niz5xBu8OJg/x58/JMfxI49T4ra27JVq5EvmXhq52F0dK7H5s3nI50x8dGPfALJRBTrV67F/m3P4Ps3fQvlwjgcjSlsn3kAgRYTrqKBXu9ihDOdeNub3o0vfONajJePInKCDR19PrizJYwc6hdgbGttQa1CyluNcIx0dAbN/gBsTOtlC6LQajS0iO5pMpODy2nCjbTSYXeEUXc2oO5oAhwNgBmEYXhgsC4OGngAqZk4nN4Akrkitjz6OAZjceyZmkHvmnUwTRdGRifR0NCOM896KRob2jE2NoMgo3P2ppPEWFMa8VoGuFojsU9Rb57t43gHdL0S/UMtdy39KtkLtkFSvpTlCrsLDhcn4TpyhbL0WMeSaUmdBiJOpPPq3Hp8XoRCZHMDqXgZ01SRczrQ19mJWjGPQiqNhoYwcuX88R2hl2ew/Vc/hcsoC6CHvTaRU2Y5gdkN2ByIxpOYS6bFuZHyt26KwlTLqPE/GA0ypa0IZ5rYpglqBDVO5hqMNblJtXPR4KUqpSOdstb96zq9rqM3Lf/JxYCui7NdizV+Ruicn3J5tjkpARjV26xAlWAlAERXrrJKoXP7ybkEvC4vJienJHtAoCMAMarmNnQtmO/lfi/UlddkL9YdGKFqlvxCTXR+p1pMOOdV1rRADcGMrYHxZExakQnSrBEzayBe57xWWU+3olamv7kAmZqcFHBjyUG06XNZcB5gpM3MQzgUkQVTIsHIWLWCsc7N3nDeKx3tnbJw4fEQwNMp1sGVYBkBWTTaaZ9qRegkM5PDJNkTusBZLW7crhhyNbcolznL8lQfrwZovk+z5cUFzjDmvdQ5BrG5+PwijiBOXgP3QSRe2VHB64Sa/cwa0N2OVs0WoHPeJd+Fi3O9mDjuAb2zLYxrr/kXRJxefPjKd2P08Ag8Lid6+trwwCPb8MsHf4N3XnUlqoYyROmINOJbX/kXGNkiPvvJqzE9acmI65q3/GTPJMk+otgtE5bVDGSZYVgkOqKBZS+oTDgskpJRETC3IYdcchzRySPoaA+isSmABx99EPsPP4Oh8XEwnn3Ha86H31bDnXf9Atd+4YvSs/jwY49g0ZIe7D+4H0dHBtHZ24sHH34cmXwd7/z7j6AOP7Zv24cf334nli1bjU9/9JP47e134wufvxZ3X/tPuOTT78b3H/82vvqDG7A42IZONOFTb7oa77niXVhzyhocyh3G6tevxUnnLseKkBOzI/2ooYzOjhaEAjSQqcJRBlw1O0pzJQRCbUDVgWqqAMpqmJQSFfIJiWdlmfTgCgKuEODgfwoBMUq3o5xMIMG0kc2OWCYHZzCC/tEJ/PKBB+Fv68PSk1+GJ/cexeTkDNo7urF82Wo0Rlrg84YR8IWQnEuJC51JMGe6nbVJ8XFhmqkmEeWfoqX9T0D+RQPo8xr8x5TouNAhQYjPEMzZliba/KZNtNyj8QR+u+UxFMoVdPX24tQzzkBblx+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+Zsnzp5bJZWtgoaQWGXrhwmicoMb0O1PsTK+znY1/s4ZOtzSOqZbUJYOfWQkloWvA5/VJxqFQKMp+Mt3OsYrF4tLSzO922J1CfpNuAzFJUZ04OvvB71CGMUBHe5uQ4iQrIXrtirku7Ym0WQ5HBFAF4K3SgxaNkRQ6O5Xm5uQc6pYzLvA4DlxY0Rte+ATWgoCLFgI6952Mf2mvq9akDMGFnO5N52KHoQy7Usgh0GJFxzWgS+2arlATM/jRzbfizM0nIzE9K9Z7p599Fu6486dw+L14yzvfDpuDVV0DfrsT37v+W9i4YjVO23QWbHWvBN/HonNeF+wHV6xolXYX1W0lR8r2LrnLVMBeQ166kmtwCnNanrZa2hzIwW2m0NwA/O7B29HYbOLUc9YjW47joccfRMBnx8al3cjEE/jE1Z/HV758Pb78pX/D8PA0lixdgVVr1mH33j1434c+gInpKfzsrrtxzkvPh8vtxxNPPI09+wcwMDqHszdsxuJKGZ++6ips/eKXcNoVF+FntjFcc9t38JqXXoLffO8nuONz38DnP/pRvOtD78SPHr0L9Q0tOOGctTi5OwIjN4Po3DBMew5trT4hxJmlGpq8jagkDXjMBjicbUDdh0qJHQRBIBiC6JJ6I2I5yt5dlJi7TSJfSKBYTqJSLcB0mEjmC3CEWlHzNuPAeBqP7x1G0R7GxlNfiUjTGqRzBqoV3ug+OOxuFIsVZNM5lIsVhAMhqVvSyMRkao9kH7bFSPuYgTrTTv8/rqHPR+h/AOi6O4TgTQMPGrOUOYYOF4rlCsbGxnF0cATP9A8inSuIgNHK1auxYvUqiRoGh4YkE3LSCZvQ29UurPZSJo3mUAAeu4liOgOb3UC+XPy9+vf/ZBH1x97zgqXc6zE8fZ+K0KkS53PUkEnFFIPfaluzO2ks4pXUOPk55XwOfrdTiZ5wEqdCotX7rVuPVGRomaRYEz4ncQKfpLsZRc4l0RhpQjqtFOY4KetFgVaV0zVn1rY5oeu0N393e7xI5/KSgdHtcFI/F/8GKFtORp3U+s4zak1IS5mq5fuQTCSlhs9oVoMQQYe/s+arCXX8TgYaOqrV5DchzpmGRMrcdwKR7r3Xx64zCws5AnyvvF5n/ZxlBLZeKQ6CCMQw7U5WN/vsQyEFuiZNt3LyGrfJMeTxUKOe22Nqn6+TD8DIXAiFLC+ZprDfczllfcqfTMGz5Y/kO55Dlu5okMJtSD85F8KSalemR7wPBFgtmVUeC4/d6/NJWp+OdnxwnHjeF3IguD1uV4+PEOGCQTlebqOhqXF+4cRjJqBznHkdMeXObXEvmLXQ4jGyWGJnT72GUENEvl9rGBzfgC4tDnZ0tQVw3Wf/FXuf3om2xhYZiNm5OJYsX4bL/+5vhXQhPX+RMCqZAv7luq/gwvNejiVdy+FxRObNMeSsMBpnSCipXGWFVhf2u2U3uqCcLgG6WUTNqEqSmqQyptHYnuygNSbKaI3UMDn2NO6//xZ0L3ajo8+Lles7UTQyOHhQ1SXrJeC6L3wLp59yPvp6N+Leex5CuWRi5Yq12LNvD3w+LxYv6cX9v/0NVq9ejS99+csyuVz14U/C09qHejyJq1/1EoQOHUbszvvRe/Im5N5+Ia64/qu44k3vwMfecSV+9o2v4corPoKnDt6J91x9FYxlnbjyg+9CafwQuhqdiKXGUCjF0dPTBLtZRzaWRtARQtDZgsxsCX5fG9DcSU1XNn6KCA7tWZG2iQRqpU4DiyxqSAJGRv7XjTJMhw2pElC0R2BvWIa7HzmErfuncfJ5r8OipSejknXBrLM3liks1hN5M6nWE5thQ5l2piRHmVZkXqsIqHPRJjcJ64+Wg96zAZMXQ4SuOGkLJZPV30IcZB8so3TqLQi4u5AtFHDocD/2P9OPiy97PVKZgkgUj46Py2eo5T45MYnmpkZ0dbThwle9EssXtaOYzsMoF2HS875C0xcXqnK/PJuR//3PvJCAvuv+n8Os5KRtjSn3QpYtRSQNVmFSVtjkpM0o2C0ZuRLTvEW2JtVBW1IFntakbzHDFdfDJq1ffI2TNwFSC5OIyIxph91GMFKAzklZsbTVtjTwc/tMMXNbBAxG6wQzRp8er1/axHTKnml21T9uqlqvoSSzuX2J0EuUkqY0th0zM1F0dXTD7fbKZ/RiQddpNfDo6FIDGV/XPAAvncpITKXwkJUO1hwCbo/pbQ3g88QtS6mNpYpIQxCZnIp6acSlI2FG49J/zz7x5mZEwhEhx/G42ZcuYjHJhIwRjYRU21pGzpFqF1Sa+pwnC/mi/N7e3iEERZp2CWs/mRShIPajU2CGgMnPRsJh+H1eqwzAtj7lZU/WObkI8/wGac3zyPFz+1pPfaEaoBYV4rnQixZdzuC5FtMaaS9VBEouWLgfAurWwoE8Av7OMdekOmYvSAZkhoSZAm3acpwDOkmOdvEarxZLYngiHtMOpwyyzUGHKbXyCwUCmB6fwONbHsaW++7HNZ/4JEKeCDyOMLweMiaL0g+ZyaTQ1hZEKqPqJnSoamr0I5sBcjn2ZHLVDZDk6wlAWtWYdlRyhqpTi4DusQEBVw27tv0St3z3n1EoHsG1X3o/EoUBeCJVbDp1NQ48sxvDRwZFACXobcPDD+7Aw787gssuvgivPP9iPP7YE+I9TbVEyptWyyW87PzzcMlFF2Nmaga3/eKXuOmeX+HUNStx2yc/hKFvfw/+h/ag4vWh7fv/hu/8+h6c9IoLcO1Xv4i/ufg83PeL2/F/Pv4B3PHTn6CxsxcvPfcMhIwsUM6gbqvLxM82MKPmgNdGxST2hTcCVIWr5IDcJEqVccyVRlGwz8Hn8cFIeGCU6D5Wh81RF2AvltIwbTU4XRT3cSNf8yJbjcDbsg4PPj2N+58YxBvecTWGhqLo9EekF5wXZYG1MwChcEQmKZJeZHIpF9HYEEYyPisKdA2hoPgkczKjWUwilZ3XuqYBAi98bYjAyYQ3vyancHUu6zbDkElO31DPHZJemC0oBbo/AehccNbqyOTz6OrplfQs269mYjE8+th/4bQzz0F7dzPGp4poaXXhC9fdKFHHKacoJbjBgaPYt3sXzjnjdJx3zukoZjKSdm8KBRCPzgigM0I7fgE9B5SmMPDUQ6jmkzDKGdjrBbQ2hURuNM4IMNKIctVAscRatCrbOUnKLBakzsoFLnux+dD+2DqlyqiW1yIBmACtNdF5DRKYKZLCtkKm3Hkt8j2ShrX61/l+WnhqYORntGIcgY2pdt6vx9Lz2qlNbY/gLqqa7D9nz3c2K4sQAorUa0tl8UGgMIwmwPF5/s7Pa2AhaOrMgU7tSjRJwxO5xlTdnuDN+4qfUz3brnmZUh6bBjeOFQGQkXEgSKGckIydeIIT+IoluV+5LYJ4V2eXPM/nOGbaqIblBH63Tvezz5z7z9Q69zObzWFqaloici5+OLkwUOCxKGGcJJx2OyYnxhGNzswTA5nqZlTOzADnmYZIWPr+n9y+Hc3NTRLF8++xceXoqbXzdYlFWvCsFLxuY+Qxc7/1+Z1Ps3MMrBIM30tFUaboeaw8ZivGVMJFtEdlOxvtbaHY/eS+kOWuORvHPaBTeICEKXHfoS0pm0AYiXDFIzUYP472D2N0cAh3//Tn8NlduOINb0LY68fi7sXIZUqolmsIhfxIp3MIBLyIx1Pw+7nqq8LntSE6k0dDgwdsy52cYm8vEIkAc2nFbre5ARoWUXwiEjbEYvLg7j3Y+vBduO/uf8ffXHYGVqwM4qLXnI7p5BE8tfdR+Bs9WLVqBULeEMaHp2DWPQh4m5FLVmFUHWgINMJBtbhCARGmt2ndyB4ZpvwNp/pSiqdQeLtSAHY8gh3//HmsjpZQ5036oSuB008HmjqATAJo8QJzY0BjQFjpqakoAl430tER2M2auG+5PH4l8GLzAWW70rJNZoX1W62lUHUkUfPNoeyaQ8EeQ71agjPHWmIrqjUTM4k0KoYDwUgrYLowlyzhUP8EZudqmIzV4Yksw96BDAanKnjVZW9DMVfB1MFnsH7FMiHlOdwuiSjZMtXU0ozJ6Sl0dXcJk3jgaL/UbOmHnEzERalsejYOw+5DpLFFbiCm1Mhk5UqdgL5njzLG0Wmu+bSUJQ8pEYPFYH1h4Pi5f+ufAnSdXWKdlQBupw1xqQKH24upaBQTk1M4/5WnYXTC8guoA7f/5Cc455xzsHp1m6QdC1ng9h/9BGtWLMPmjeuBUkEIk16nHcl4TCbioijoPffHCxOh54B6DAOP/wYoZeC111ArJOGys3GE7GUTJeqVM1NEV7IivQpqcJFARXvQShnBSEQRDC0/cc47BDemwDnJUnpVXMps9ChQqXmdfiUTO5fJzT+3UDZU1+HpsEUA4WvaZU0rmjE6pCcBSV8ioWypsqkIWwm9MCKl7j63NzExDofTjsWLFwvQjgyPwuMNwOv1z3tucxGhyVvahERH3Nx/zWbndwjoCylNKaSxLECwESGUUkmOU7dyaQAjIGmZUxqyFAo5NLc0y/sTc1zg2Obr6VwgxKKzsm3JEqTT8hr/5naoNsdMBAO3ckm51DEFToDkTzLQOXbsJlCa62Vk0iq9L5rtBhCbmZGFGTkG8xkEisLQEc7tFunZfXv3CLGRYi7Lli3Fjh07VIsbtdSDITl+YaWTOW/1nXPxxP3Rz6n2QSXAo+cj7mcmp1oQdZsfo3FeF/w8Fe14LqgsKqUIWaQpAxzWgwjozJBI0thqXTuuAZ0HqTXelFuXZTEijbdK4D+fzmHfrt247xe/xMvPPQ+bVq+Fy3Rg09pFGBulPWAQg4NDkjrxeQNobfHh6JG41HI9Li/yOZUKY/TNOq/k1K0Iz+mmzCgwNDaEVCaB9o4GtLYGMD66H1vu/zGe2noPrnrXpXjtpWdibHQvPP4aAo0+HBk9ionZGbQ0t8BVNbFs8RKpnczNxtHW3Ayvy4lMfFbSmw6yRLkM9jcB9jAwMIvdj+7G4KEJ+JMVtIwl0UyGvbuAkMdEgOSKXA5TNgOhtl6MHJxGY+diRM0anEva0HHaakTO2QQgg0RiBm6bATelPkMBcStDOqHSDGLxVQeKJVRyaRi2CkxXDQUbld/qqLqqKORjaPLZEZ2OIV3xwde8Eoa/DwMTZew+MI3h0QxyWUqqUlTBiYbGLgyNRpEt1rFo6SoxqRk9cAAbVq8S9TyP34eW9jbs2b8XG07YhAce/C0uuexShBvCuO1Ht2H9hnVwOe146qknJYrc/uQOwObB6WeeKzcPJ4+BgQG5CQhMBHTeBPzP93PC0TcZJx0RkrAYwM8dkl6YLfwxQNfLeiHFsV5bKEpbmjcQRDpfxONbnxBQX7v+RCxatgq+ILB//7S0Qb7xDZfC6QDyOZqQAI9seQydrc1Y0tMFp1kXlzEyvHOZlJCocmR4PwcOgx61FwzQazH0P3Kv1M8jPgcKqVmUcvS+rotO+mw8hbrNIYDO+muNkafNhNtuChnK5fcrsuFCoKJTGFuIDGOe9a6BXE/sWkykXFCEOgKVbuvSkbp2WNMkLE703A4jfl7Tyt/7mNOd8kRQGupsT1NpYLVgINwzIibAEeiVEI0bDpovQS1CdL/4iDKaAAAgAElEQVS5zmYRaLQIDr9Ps961rrksOuoU1lHgrdveNLjwOc6dOlrVzHjRjhC5XArZlAUouSAiYPMzmksgfuLRWRlDndIm4GuAZ92bnAFuX4235bNuY+1cpbIbG5XsK8GdXQoqM6daB0l8Iycin8tIB8B8i6C0jFFUxoHEXFw82RkYcD6kRGx/f79aqIjmAAM5NZ5aB57nVtfBeSw6Ba/POZ/jOeR4Tc1Mz+vrSxnGUK5vUlqxWt0I6CQFcp/1OZDqPkmQDrvsh+6OOM4BvS41LRI/KLLA9JfotpPNIm1OQDVfxOc/9Vm88bLX4dzTzhS1q9HBMbQ0NWN6agLeoBudXaypVJDPljA+Mo2ersWolmmeALhdBhJzGTgd7ANlLaOEYMgLErwZSdpsBrY/tRVDo/1obPairc0Nm5GAx5FEa0MNS3v9aGl0IJmYFKIddeUqph2ZUg0Hn+nH6kVL0RQKY3JyBMm5GfR0NcPjrKGYjaE5yJSaAeQZ/jsBZwtgtgCjOQw8tg/jj+zB5owNzvgcSv4q4CxjZrKARpUBFHtDZ1MfpqIpBE/YAO8FLwWWtWLHE/djYPoI/I1eTE2PYv3GdVi2coXomecLWVGRd5nUYy/C5bYD5Twg7lM1KUnUnHY4A35UayXY60XkSjXA142iqwvbnkniwW2DyFUj6O07AV0dy9He0gufy49apY6t/7UVU1MzSKXSWLGkD4mJUSzq6ZSxZD1o8bKl2HtgPzacuAn3PfBrvPUdb5e+2Vu+fws2bz5RbvZHHnkYp556KrZtfwoeXwQnnnTqfFsMPYY5+WzatEmidabxKPf46le/Wog+/FvbInLCKlgM5RcGjp/7t2pA/31TI4sLwvbNQkGiyGyxhAAXUBPTuPPuuzE6PoGa6URjWy+WLl+tapM+H97wN6cgMcd2KqqYAVsf3Yq+ni50tTaJTaqDuvH0ti4VZGItMmo7ngG9GkX/Q/cKoZPmLPnULGrlvHCIA8EQZhMpUF2PWu6FfEHmG4/TAR97vWkYRZ18m6p5a2IZJ3AdYRPQdGSugYnRF18nYEi7FgmHJfaMq6iODwLsQkU2/s5ULLfNerq2alX0qGNubNrsiMxvAreqw1M0Rr2HqWW2cDGQ6VuyDKbpRKGotNY1I52gwe0rhTmVztUqcpphLtK1TP+6XUhnMvK6VqDT46DLDBrgdQSst8faNFtledw8No6TSo8rydxySdWtGR1rPoFmgEs7l6jyKc6AkMiE6W8KYIv4it0hwBmPzwnr3cN6t6X7Tt4CFxThgB/RmSnMzkZl3EUghmU5LlQKBcRjs2hpbpIU+8T4uPCZuG8E9FnxQodkYfjgvusIXWsP6Mib+6NV4rjvmgFPAx1NIJSsAclulqIcU/8cG14fdI3TpQxZHDIzbQBlultagC7dB8d1HzrXlmwbk3YxWG1jKkrnRGenGUUqh+/f9B1c+dZ3IkAZx2IFXpcbnW0hTEYTqNsrePChB3Ho4FG8/PxXY8miFQj43IhOZRAK+GUVF/STUTkN06T9JrBjx+MYGj6M9WuXoZhLIBR0wx9ywe2pwh+oIeivwGkmUC9Ow6zOoZiLIxwOwOn1ITqXQ83ug93XgG3bdmHTmo1C+orFJpFMTiESdqCzIyh2qdViAmYlDydT6wXqyvoAdw/g6QJSNmA0jSM3/RiuWAJhs4hSIoHGCK2gbKhFKzCbgthbr6P3wlch+JY3Yt+uJ5E2qwiE/EhNTmDf/m2YSh3Fus1rsG7dZoQCjahXTTGdsbGVJJeA116BWc3DKeq4Bop1E1WbG6YrgErdj3zBh2zFi4HZLHYencLR2SKcDd1Ytv4U9C1bh3Qyi8ZQM03VkZxNYvdTu5FO5BCdjmP9mlWYGjmIxYs60dXTheGxUemrPHz0CNq7uzA8OoIzzz5TLtht27ZLqpBEuQMHDqC3pwdj4xOSbjdtjnnDCs2y5YTEFS0lHrmiPuOMMwTIGeXwJudP3pTFMpdYx++D17mlhj5PjJMcEs1FqEJYpFtdB6ZmYwI8U9EY9u4/gLppIp7KYd/BYbi9yve5s6MDa1evpmURTtiwXmrFj275HU45cRPamiOoFHIwayU4qcfNyYRKZCTsHM+AXprGwKP3oZydEz33ajEJn4v9y+wx5/hVpG2tUGRrURlOmw1Br0dZx7IWTN6Ji50ZRUuVzCmTvyx2ikUBKtU+psRDNKGMfzMC40QtLVAul0zy+nWdttYscc0D4allponXN2vNPPcEAU2koz2pYpSXrFaovGi6E/AY0XL7/Fvavap12O0euKSPXZnCaHY9t08SHgFOZxC4DQK5jsSFxFUpC9+FgM7P8jg0CY4ApRczmhmvBWokGjaAlqYm1fedoyGOMR/N6kVFQ2OjaJZrBzTtaqZBUKf4uT1ZAMGUbZFky9dYQydRTqX+6dY4h9hsXL6ngZKuNhOp5JwQBqWGbdmSct4nIa+1pRnRmWlVPvD5JELn4lf4DCIAY5Pj14Q3bkOLDGkinF7I6MwDv5vniO8jKOsFiTxfUXa48rCsU/kc+9C1+hzHkgz9fLEAt4+uki8apbg6nCTl1GugaR/T31W1FIXdsIl1KKPbb3/jBpy2cTPO3Hwqwt4AZian8Jvf/AZnnHMa2he34J8+/SkMDY7hNRe/Hle88a14Zv9hxGdi4i6Vz6XQ3dWIRbQldZexbfsDuPsXP0JHRxjvf+/fIeQqwqhnUa4WUKnmUKtmYEMWTjMLt60AV5MXiM+gXq0gW6jCFWhGtmJH2XBjYiaNick5tLV1oqExgHh8AvH4GJqb3WhppqZ7DM1hL0xqo1dMmEUXkHGhnnPBcDYB7i4g40f/F7+O3uws7MmYlNXLBcAsAmM2YPEPbwRcFZRaPNg1NYLxmRls2rAZuTgV2EzsPLoLy9asQmfrYrFRHDh8BNVcGovbg+jrCKCcHofPUUYpmxb2ny/YgVzBienZCgr1CLJoxs7+KRwcmYYRaETPqhPQsWQVHP6QclBj+wjTQ+UKjKohmQ+7neTDEtqamzAx+AxsRhVLly/F4SP9ImgiaVyxKTUQYp22QLGJMjxur/Ai8llGUCri8PrUSpnRN28MtTIng3dG2nM4+Y2MjIjZBG8Ernh50/Inb/jnJkvzwi8EFgK6jtIXAnqhXEZjSwuicwlJu+dLBKgamlpaEUtmkSvbMDg8jsMHDyExN4fx0VEhX27etBGFTBpLF/fi7NNPRYjCR/k0DKqo2QwpfXAR4HB7jm9Ar8xg4KF7kZubga2Wg62WRzjgFiJmniIfFdYqDRTLNdAsg6Q4v8ctpYcKJ2+HC75QSICLYKGNU/iTi8aFaWrNcteSxayR8joVAxCLeCaTtUWo0r3pOlXN9/I5LkxlG7SutaI6nd5mjZzzoWohU3Ko7J3m76rOHREwp2xqLJaQzGRP72Kp4zLVTiDX0Td/Z3TMB/dBL0y4HR4fH6lsxrISVosKDVZaFY2LZ03Y4k9uR/eik0lOQjMjde1AFp+bOybpXK9LWyDnKQ32oubGboFyed7eVS/iFdPbLvOFpK9tdql30zfe61V1d0bmzNIR+D1uFzKJOPw+EgNVtwLBl2l9CljJYskA5uIxRbaLRBAI+OXzkgEVv/O4lF50xM3n9bnQ2RlpPbMWa7p+r8spnO/0XMT3ZVKqdY5jzd5zIReSyGf1/uvFFUu06WwGrR3t84Au/IbjOUJnZEvPb/6jw5lyOVOAzu49e9WAkS9jon8I//6NG/DP//RpeB1u/OPVn8CqlSsxm5hBDhmsXLcabc1deOLxpwUMPQ4vmsINmBwbRk93M3bvegyvfOUpaG114Oabv4IlS5vwj598H8L+PGylo6gWoqLW1NzULHX7xOwMKvk0fE4DczMTiIR88HR3A8k06k4vppM5GO4A6u4I+sfTiKUKCIWDWLJkEbK5JPbtexIOexEnbFyBoNdEOZeSNriQKyCM8kKiDFuN9qC9gP80bH/9O7AhNQCXg5aDgDtEXlsjputetH7pM0CrGzPJI5gpxnF0fALLTjgD+ycK2PLUEGyePjS1LhVG5ezMOEYH9sFlxHHC6jBOWteEaqYfK3sbRcubhD23oxcDAwUcPpyBLdSNsVoFeacXbd3L0Ld8AxyeRkRnM6CbX4hKVgXWqtgrS1ETE+6gD4lcFhUyb9NZrOrpRXR8QoxAaI0bCAWEaU2GqsOp5CALuQJCgTBK+ZIY6Pg89DnPwOf1oFKlLWVNJhjeGAvFHfr6WhCNHhPtOFZrU/3B8ngRkOJ0hP7HAL1UrcLOtC+nJ7sDFUb0Dgc8Pqp0VeAO2pHNs/cXUnI62t+P6NQUEvEY9u7cgX/4+3di3aqlADMZlSJsqIqOud+nSFrsaz9uI3TxQ49i/713IJeYQcAFidJdDtJICCR2JLMFafWjAQrr1Zxz3HYbnHZRckfRtMEbUilhTqg6EifgEtAJ4nKZaY/yBXrcQjy0yFi8HnWrm07fExh0ap3b4YKB17hO6wb9AQEfEqT09umtzZiG9XLVosZy3oQAektLs0S7mYzq2SYDaWxsGl3dvfP8En6fjrQl0WPtL7cldXtLglaz4hmhM4O2MI2smd0EIy15Ok/mskBT0vMeDypW77VOV8/GZgWguBDndw2PjMxnDVxuZkFV+59m/BN4dUQrbH9TKfCxI4H7QR6NyFBRa4T6IFx0mJbYTi6LUi6DSDgoQK0XHtRQ59xCEB0eGpSyAPc3y6yIpYXP72Ldn+YsFNbRGYT5KN/jmV/t62hckwq5DwR0bpNzHp/n8fK4piZU+xzHndkb/qSefTAQkHMs4kb8XyoL/8cfCsqCQnc6HOeAXhOCjqgisX6ua+hsHxer6joCDg9QKOOe//w5nnp8GxymHZFQGF/58hfxHz/+Ebbt3oo3Xv56rFi8BKn4LA7t34NVy1ci6GsSNnmMzEtXHf96/efw4O9+ive95w14+1teDbsRhc8xCVtxP5qbaFbuxNxMCpWSicZwE0yHE5VsGvbmCHKjQ/B2tqI4E0W+XIXN5UWgtQNjU3MwI91IFOroPzokLSjrN6xnQwL6D+9CLhvFaSetkZR3vVRAtVCBWXHAafrgNINwFVqAfS4cveXn8A9ug7tagKMLqLucOLS3hOa1q9D12gtgbF4OOFOAp44nDvVj90QS0/Y2/OyhAXibz0Sm4BcSUGPEg8awCa89BVttBM7qBBa32/Cql5wMn92G2GQaxWwAT28bRv/hFLpXbkTCCyxevw49i1agXLYhm63CbrrFmoUrb7/HhUqZAjN1FGsl2LwuTMSm0dbTjVQ8CXuhCrOiVJPIGqVqFFNZXKX6/QFViyxV4Pf6kU6kpdc/FAghm85KlMjFQjAYkDSYXvVqIQde+JxUGCVIi40VvetIQwSBLJLjCx9rP7s9+P/W0CXOsNQNFSkuyUmaqlhOt7jViYVsrY4sryenT97DernoQ1MG0wAG+kdwYP8+nP+Sc9De4kM8mhQiGO3t04k5sdclu5ea738WQBf00HpNyphFlAG5WPtj5ixckFnZuGc3csyXE9Bn8dRPbkYuGUV7UwBGJYtSIY1arYJwYyOmZufg8VE3nFF7GSSxUT7KbTNVy6PHSyVkmWy1P7bqsFGBBYle+hrTKVe+RuCUNi1hZB8jTs0zyZlGt5jxfI5pbi37ynuDv1N0RVK8lscBhWQIRqaAnNV2W6IyXCMJ+1I/J4GNUboorVWBgaMj8yx3FSVzv5UuO3/XIKfJpao2rCJ0HpdEnJYimhbBcTgd8wDPhQCBj9vR6Xjd585x4Fw8MTYup1CY/PmcgDYBjtuLzs7OG59I1wBB2ErvK3KdkpXS+6lssHn8NTlf+/fvF0MWZjNo4ML+dC3uw44F6ltIvbxYmPd/53zCfeECmWPAMdUMdbZqapEfcnM4Z2nVOmZQmCXk39q5jWUA3f4nPe6RiJQGtOrf+OSEjGVPT498ZmRo2NIYcKpMBUszkQi4eNMaBhwrLoaYIcgVlE+6voaOa0DnGtms04mmJjV0TlS6hUZSstRYL5UlUsxnsjh65AgyqQw6OzvR090tfeepXAoeew0Hn3wM08M7YK+NCUisXvcyrNr4cownnai7/MgU5nDrd/8VTc4yLr9oM05Za0dq+hE0eMbgstF9yYVi3kGHYLjdERgOF0q1Mkp12kuyf7AkXle2GkCXNlvNFHLcHCVjnT7MJYvY/8wAzj33ZYjNzsA0Chg4vAsnbVgCl0nyWR31qg12I4xs2oTT2QKvewkKNz+Onb98CA5fHSeecyKM118IPPYI7v/B7ejt7kbNY8OqL34KGNwPhh5RZwCjZQfS7hb8bu8s7t2RhC28GNPTk3A6TbQ2BfHy887AwOGd2LHtYaxb0YtKLom+7g4MHxmCrepAd/tinLL5TPhCERSdNKVh3Y5RDdt0CqID0NHegolx9nbSSMEvEpn+oF/MCOwuB3z+AArZvEjMehxqEmKNj8pPsXhc+mdZI+JF+0dLtFI75sT/rKfzF9UHj2m7qAFZOCz6vtDAK6YjVsXdMKnVUJFMiDCfae1ZqQrYkN1L6cvf14lXykrHut8tJH6Wo8nzJ1u0wFyx3S1tRka8deW29t53vg3Nfh9+Tbc1AmidGRbLbe3ZCtsQ0PPTeIZKcSZFjYvwuupIJKLMQ0hpIsUuF49fjFBIQKsySq3W4HOxJu5CxTQQCIcFANl3rsVZeBQEbZaCONHzdQIBAZiTuZYOBUlxlmWm1FprqgZLVjNBipO8RPp2hyxyWUvl53l+uAimWqJE92S3S41LlZxor8lzKeAptVoF0uSMUNaX40wBp2yuguGhUaxevUrY8U1N9H+khgQVzfySFRC9AanBK14K68Ykl3EByOeY3eM+T8/MCHgR0Ng/T8EXaq1L91GdLHvVRsaFADUmhDxHN0ArOyE8AD5npfN1xoILEi3Sw4U7f+d72bZFC1UCJEFXSHy1mojQUEKWkrZT4xPyXvZ3ExjHx8Ykk8qWNA48QV0IeOXysXaxcFhIg5TJbWpulqwIx5KLIfIPmHXQevoce4rN6O4FnWnRHACOCzkVfJ4lDYKvBnwdoS8EZE0Y1Jr43K+GcESOQQnnuOSa4mdYIuP5WMjBOO4B3QAJBH96VufA84LgQAiRpEyFK1UvKeSzCPi9GNi/AzsevBvnntSNxV1ZjI0N4sgIsPLEy4DwRoS7liJZyGNmfAgT+3YgMfRfeM15TThptYnE1BPwO0vw2IOwmRQC8JEpI9aLuUoJNg8dcehqUhZAZxuanbrkvPdME2mbgTzsCIQ6ceDgEFLpMtpaW9HX2wpbPYPs3LAwb/1uF7yuEGzudmTmaMXaC8PVg5+/8aM4Y9MZaL30VUBfFyqjR2FnI63HiV997hrUMnO48EPvA8J+kWuNOgKYqLrw3f+8Dx3rX4rDiRBiRZfctHQYom1kW0sTxkeHhJ/AGtNLzjwDc9FpdDQ3iW1mJBBAZ1ubuklrTOkqoQZeqLq9hSk0VcdSfsBaaEKzPfk+r9OFar4sEwPbRljnFoJJtYJcISdpeN60xyZ7pX42L2vKShizMX8OZZNnCUjH+8d4fnR9lL+LxKWldqayJErc4vl4qEW32jJPISFanesFgE6L1pqyT21ZCOgLI/RnDeh5oBzDyG9/ARtoPsSe3wrS6bi6hxx2pAsl2J1e2B3Kgo6ADkZOIg9qIlcuyvXPSVWLFXE8OY4EY94HWrJVt4bpzJHN7kCMzHW7imi10xbBnNEr29L4EAEU1o1Lqn+akTsncpam6AcuSyolaqlULy1NDgF5MtSp7FbISz2a40v/bircMeuAugOZTA4dHez0ycLnp6omQZecAAIQHcY8SpyG7Y/SoqY00lmHZmmT1wsjU4I5szbhSFj4K8wqpGhNWlM654zUdR+2L+BXEqxzCXVMljreH3IIBKyt+Vor0elIX8BTJHqrctzcNx4zwZvjMzw4hLzFEudCKBQMSdqc86volUhqV9X1WTbg9mRe8nkljc52NJYoWNfnGMg4Uw7WNATk/T4/2Euv3B9p4aqMU/jgT10Ll5Y3QCJv3d6oywRur2deYU6L8whYJxKymOrq6poH84VKgdwfLlqEEGnprnDbxzWgq5U8I/Q/DegcOF3fUWkkRWAQ1aJCDpGAG8PP7MTuh3+Ft77+bKxZDgwMHMaPfrodG898MwK95yJthJCtldDa7MfEwcPY8fAdaHT1482XrkezPwejOCtFSDvT/5WilAHYT2iQCcvImjkE5rzkwRSR+l/lc14/jo7NYPmqE1GuOLHl4a1Y1NsLn8fAXHQYPe1+hLx2mF4PZgcnYJoN8Pu74Qz2IN4fw4EHd+HMS16P8VQMu8aHUHIYcJkGzl61Cv7GRuy9++cINITQe9IJGMgXsX0ihv65Iu596Ck0tq9D3ehEa/syXHjhOaCaZTKZFhGXJ7dvRdjvw6mbT8SaFctRzGbQ2dqIQiaHkM+LapE+6jHRAKcinPZKJijwQtZpJR6xbmnR9Ti+pqOKhmAA0RmyTk14/T4cOXoUYaal/D4hfdgoWyrZFx3JHYN0Ia0wUv9rlP6s8XYh45Yb4b2h+2Z1y9Kz3vj/44N/KYA+8MBdMKpZVIpJAfRcNglf0Aen14MCawomDW6UG1iNzHKqT9JPwGDZQgGlZn8TSDjxEnSYCeSD48kJmuPJyHV+crfZkEylBFwZUWtQIKAzy8UoktE5IzHOYcycUNaaz0vU6HKLjrrMZYzcqRlBwRfLU5xtVwRVpoUJ4hRg8QcCCEXCAmBk7idTeZF+peVqsZgXBzTKOnu8Lhw+fFCiTyVHq6J9pqzZGkaDE5LOQv6AADmDJVms22xCutPlL96aGtCZGeAxcmz8wYAAOklgApQ6a2RlMDiH8Pu4/7o/X9fvtTCNBBTVMtKZlJwbkgvZBshsBs8D69EEdI4LW84IwIzk29vakMvmZByLOQXCBHCt4EcSHsdMFNjqNQF0EhGlp56gX1KM87bWNhQLbDNU2Qct/SrAanEPuM8MKDk2XNjpaFyLxHCe47nlfz40N0CTBxcK8/CcazY9x4ALO8rgamb8cU+KU1P8f2/NoW0LOYB6JaiB3WGro5ZLwMjFcXDbFixpN3HyJj/IM7n5hw+hffnLsPKMN2PXYBzBjjYlIMCTb8Rx14+vwWtesQ7LO0NAfgb2yhx8ZgbuWhzOagZu9vawxy1LowTeJE7lS01tZZMryyoqsCNbsiGdN7Dtqf1ikdrds1QuzHIphdNOXgdbPY2p0QFEAn6E2f5li2A2WkYg1AOXqxHI1vDM8Ch+s38X7n7sYSxdvw4nrtuA0sQ02j0+vO6Vr5QcRsbtxLX/fjNGCnXsHY5i+bpT4XA0YW6qjDNOPRennbZZjONU20xW0v7NjRERuamVSlJr2vroozj5hE0irrFv926sXbseTY2tIo/LC5KTFj/PC6+vrw8TE2Ttx6XdjBcmL2iyTrliXbFiBZ7Y+riQTE4++WSJQHbs2olly1eAq9ZMLodAKCQTploQKSEFLaXP36Xma0UmzxfovNi3q9uJZKlpEQU1qOuF7/M1Bn8RgF6JYf89t0t0Xium4HFxAZqFL+CFgxM+S0k1UxnbSCss72aWAuSqhGG3CZhxrHiN89pnnzf/ZpTKiZ6pdiq28X3MQvFeEbcv1mYrZQFbTs46Jc1UsNtFlTKPCE7xHhKWNDMDFqDzOTGPcXuUeFJemYq4HU4BLeFoM7Vtt0skT5Bi6p1SofybtejpmRgamtoF0KkvwTR7XURpKmjvaMX4+KjSq5dWNMe8ixnr0xRpIVj53J75/mipwctCQYExo1lm7ZRGldLG12l0uozxWLxuKrgpMORx8BrU87MGcN298of2tLwus4UcEsk56X5h6l8MVSj2wrJEIol0MimZDZZbvUy7h8NoamzEXJw8kBAyyZQEIMFQSFLykj2xzolwIKgiR7VOS75XGO02FRA2RBqQTNBJTUX5uudcE9R4zniMuquGizNNeNTvpcEKrxsugLgNzpEcB02c0/cex0SXLbTQEDMRPNdcsGgy8HEfof9PrBu56tH9lRwgfeG4bXV4UISrnMHw3u04vPN+vOq8xejr68ZP7noKZnANVp5xOSaLLgS6IpiaZarNia4W4NbvfApr+8LITk+hPWhiaZcdSzsMtPsScJWngWKSeRdlI1p3UclXSbfagLKthoqtggrcsJmt+MAHv4StTwJr1wPBcCNWrV6Nd7z9zUjExiXt3tIYEGuYZCKPfNGBppalKJRcGBufQWM4hEPjI8gEffj19m1IFEoYOzqC6f1H4C5UEXF5cPOtP0RH3xq8/wufQ6h3BYamU6jWvNh8whkI+8Lo61sqYMyblytyqkwJ8zISFmGF9pYW9B88iNt/+EOcdvJJmJ6YxOTEBD74/g+hXrMhMZcWgOZFSmGXffv24dxzz5VJ6Otf/zquuOIKuWCHhobwuc99DqtWrcIFF1yAb/zL18RT+8Zv3yjuXof6+3HOuS9BIp3CDd/8Fv7ubW9De1eXcCMkp/F7oK7aSthV8Gwzrs8XUB1P25V+YCtrpXtoFz433w3wPBzUXwSgV2PYS0Cn/0A9j5CfZM4sXB4a2pgC6KUqpZ2Z1jXgIimMeu6WWRCzTbpFS0+4uq+YkzeBm/Kt/Mn/rKdykhdlQ3Fro9IeVdPYvqVS2py8GT0yauc2mHLn/MXX+BwBlnV5mhm1tLWJ+QhbnIxaXaJT1nvFXtMionF72XxO0t8E0kA4JMFJPJFCuKEF5UoNyeQcuns6kc2mJdXe1t4i8wDZ8twHseGVtDZlZauwmUpIh+RFAiKvIb1wEKMXS+KUi3PJ9FgCNVyQExC1shlBieO3ENB1uYLHOU+gs6RVdfuX7m+v1KvIZNOS0WCfuBAXLWEZ2rBm2KJWB4aHhgTQuUji+wjojQ0NQnIU1UivVxYf0u5XKsoiSwM67VdPzZUAACAASURBVElZN+c+csHCVlp+hlkBar1znKTdzSob6IywXhjzOJjF0Ep/fK+W8SWY63tMd0joDgLiFjM6fK9WidMqctxXLjK4gOHx8tqQxdDx3LbGOeb/BegcFB2Z86bQKQ0+57YbCDjrcJazcBdSePCeW7CyzxBf8Me2j2LZxgtQb1gHo6EHY9k8bF6P6DzHoxns33M30jNHYaTL6GsLYlWfC0vaSugIzCJszsJdjAG5lEiTsk6FutsCdANlWx1lexXVug+2ei+uuupTuOjSN+LVF1+GL3zpa0hn0rj8Ta/D975zA7yuGt73D+/C9MQE7n9gCxKpGt76jvdh+45DuPWWW/Hql52GruW9OP+KN2O2UsHTew/izjvuwrtf+3fwVOyYGBjFhhNPwa7BEVx/8w/RsngV3n3lR/DFz38d+WwRa9atRLFckFTS6jWrcelrLpWLkxEAL2IB9LZWHDrwjNwc//H9W2XieOtb3oL21g7cevMPpZa2dOlSbNy4ETt37sSWLVtw4okn4sILL8R1112Hr371qwLoBPvLL79cIvKzzjoL3/ved9DR1Ya3vv0t2LN3H17xqlfhP277EZYuX44vXXMN3v3xq3HZ3/yNlCsI5nRVU1E6o3XCQf2vgP4cgXYheOsoXQQvLPa/Tr8/x6/5ox9/wQG9ngeqMey+53bpP7fV8wh4baI9YadAC1OnTjfKNXYFSDIQDkq8yn9FzGNkzbqtZoHzQHVKmKBDtUItOcwInRO4nrAJIjWxaIaQ4H4PvBxOSa/zwSidoMBJWwDJ75f7s1Aswesjb6UkETqdCQlihVxeRFEITsyGSV2a9XQas/h98Pr9kgZPZXLYs/8QUukMvD43zj77TBHUSaWTcLud4psei81aNXOn/GR0TgVN1tCF7U4OBiVc6cBnRZGMxGXOdToEADkOmiXONgqJUmkjS5cyEvmsB685HcFrwNcdK7wO9fY18UxH6OUK3SD94h/ORRFZ/3xwLFIsdVRriM3OIuAPiPobFzyZNNvVwpLRIEhqT3FRZmMGhvvG9D9dBT0eSblLDdviCIgOf5ZeAIohzwcjcX1+9TFxvzn38frg+efx8SfPH59jJlOn6HmedHZCLwo4DrpVjdeHTtUL8dHSLmCqRt+vxz+gqwLMfzvf6HqGTnPomoXNqItVos+oYUlTGE/87g6ko0+it6sVu/fN4pLLP4houQFFbzOGUynYfBGEgiampoool47i8J4nsaJjGVqDLgRcc0DhKIK2MfREimj15OEqJUVxTSjgdRtg8D+V1gyUqb9eD8NWW4qrP/41PL17FE3tIZxw8qm45NJLMT4+hFwmjl/8/HZsXL8ahw8dwqmnnQWHJ4JlKzfhttvvQrWQwfIWB3bsfgJfvvUWpA0bbrvjThw9OIKbrrsBH37Ph2HUXGjp6oO/sxeJiokf/exX+MD7r8YTW7bDsBkIdwRx/8P3Y/GSPszMzuIrX/uqLHqe2LZdJoKTTjpJVoG8SXgBven1b0BXRyduuvFGMe4YODyA1avWSCr9kksuEREXphzHxsbw8Y9/HO9+97tx0003yYU+Pj6O97znPTj99NMltURjhlDEh86uDrHzvOGb38TpZ52FD3/kY/juLbfg/R/6ME45/XQBcvINdKRe5+/WGT8mefp8QM6Lf5t6klS30bH7SLcBvegBvTCF3Q/cKSz3ejktUsapuSjYz21nnZKOgjaXKOKJzCoXO4yi6XdQrcDOxaYlBKOVvDTrmGOno7JjbVXqmpIaKZn6tjrcFKqRNLl6npMzrUSlXJjLgVaiWhGNkbtmWVeqdQwNjylymiUHyv0h2UuWu4zYBZiUfBLTxewGotwxa/epbA5P796H6ZksFi1uwkUXXSDdJXaHKcppNHXh/vNBMGfNnDV09uO7XIrwR7MkRqhkgOvsghAr2QtvOa4R7HVNmPugI1khzBZ0BsAh840GdQ1umsWtiZrcF2kps8xO0jkK29QE0Dk2JIqJtWilIoS7WqUimhVc4IRDYcxMT1slTQpVuaVkIFKr1sJDvB6sfnceEwGd9XStLkliH9vyxMBG/ikFPn4f5zieGx4/t6mJb4ymef6JPzwu3X7IY6KML4+Hn+H4cQHDbTHzw+0xq7NQdIjb0YQ7Ll64DXYKSE2dPvPHfYSuEq9/cubVhCxN/tHRutR687TddKNeyKHD58WR3Q9j7MgDOOu0zXjk0YO46HV/j4mME4m6C419zTgwwBaOCMnicLlqSMen4Kv7EPG5UMpPYmZsN2yVUSxuM9AdKsFdnoG7HIdLFKi4apSEE+qGDRWDrMoGlPKd+PKXb4bdE0AyV8D49Ayu+exnsGvnU2hqCOLXv7pbtLN37hjGV79+DZrbe8Xc5LqvXo/TT1iL05Y34Prrb8DXbv03pGsGxmcSuP7rN+GKS/8OEV8rPv2Zr2DNSWch5fBi05nn4e57t6C1oQvOsl00irtWtuO2n96Gy177Wtz0nX/Hj27/MdK5HP7thm+KZOqnP/NZYYXyQvz1r36N++/7tbSFXHrJpfjPO+7AKSdsxsUXXYx3vetdOP/88+WiZbT+jW98Ax/84Adx4403yu+8OLnCZcqd0fvtt9+Oiy++EJOTw3jFK16G3z24Bf/4yf+D933gA/jghz+Cz37+Wnz9X69Hc1u7lW43rQidYK4idM2G/u+6HF78kPzcjlBnrXTaj38vnFj1yv+5fcsf//RfRIRemsaBh++Fz1FDMRMTCdj4zKRErF7qIFBx0u2DixajNMlgSjeXQ5XcjnIJjeGIRMcEc10D50SuGcscP0Z9up4qBDZLpCWdTSMam0akMSJRPCdkviafd6vUsBDlsjmZ4XTLFkFDIsm6gaNHh2GaigzGiZ0peX5Oe4bzM3wvWe6KcaRcuhhpcpEyODaBweFh9PZ247zzXiosd7Zs9fcfRlNToxyHEmlRHhm5bF5Maux2p9zT6TTrworQxWNlNOsP+BWgplKi/DifIbX67aWjwWLiM1BglkOTwhZeh7oDg69paV2OI4ly/CnEQI9LWO5UU5NMhMX8JuCyv72jrQ3R6RmJ3FnzHhkelswAFztc+DjFyMWUCF1nWegdIeJWTHXnc/IaMx08Juq2Vyx/+caGRqmhM4tBkNZpcGmpswRg+Ly0F1rZC63CJ2NFjkahYKn6FWU/CN6604TnnpkBfY8uNHzRBEpmgHitaA38v3hA1+1Quh6law6sIVGnO5tjK4SyJZRGfKe60BZa+GkVMV6cWoCkvb0RR4cnYZKUkS1gRUcbDu94FNse/gFaGnxY3LMRze2r4GlahILNhYK9jrJJ1zWle2zY5mBHERE3FcyKyBdzYq9aq8QxObwTfnMap6xpgKs4iLAtiVx0EAGHAYfLh1KqCJsjAMNoQCHXgM9f902cdPqZOOul5+N7P7gVkzPTWLJkMR59eAuCXhe6uzokKr7r7kdQNYEr33clHn9qFxa1N2BJg4nf/OYevPry12Hx6rWoGk78+t4t+O0vH4XP145A0yJ42vpwz7ZdMALNsDlC2LTmJOQnU1ixZAma2oK442e34/yXvRyPb3sCH/vE1Whoogd0Ddl8Xpi0TN1NT07jxm/diPf+w3ulfnfnnXfi4gsuwH/e/mPR/t68ebOQ3374wx/KqpN19GuuuQY33HADPvvZz0rv5OjoKK6//nqJ5L/97W/j7W97Cx787X1471VX4tv//h1s2LgJv7z3V/jY1Vfjpu98F33LVuA9V73Xisz/ANClB3meIvd84M1ft/lnGAFObFrWU9qKLDU1TnCsd0q7FSNKRnoW4NBYhL73jIY9FLN5vtrWmHIvTmLnb+9GvZgSpbh8MopSLo1SqQA3DVL8IYQbW1CqMLVaQoB64dWKyOJSYIYsb0aCjKx0WlVIVsGg1MsX6m/zODkRE4hEbKSYR66QQUNTg0R2eiHFn9KPbtmtktxFpjvBjqDB9wrrvVrHyMgEotGYZAn4Gaaw6XOwqKdXQEU6UUjmdbuE4c5xZoTOGrEvGBIWP7tJvF7qzJfQ3dM1b0uaSMxZXQ9UNvNKhD4XTyIanYVh2Cz/c7amsqWtIH3n3T3dcswz0agqLVj+65LC1oQ3uyp9imRrtSZ1f7VAqcvx6XqxXuRITd5ydNM96vxbItmAD5VqWRZbjLhJHOT54LbFpYwZD0r2CivcLn7qU5OT0jFA6V2m3IUDUanMS7YyApeSgNuNOSq5WQs0nlMuhNj7zv2n2QtlYWkQIylwZggo2VooCDDzPKk+fqX1z2yHZr0Tp5g10OOg5V+11C7HinjF4+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+pOJ5paOjA1MYc9T/VjNgk0921E1tOEassilFxhJJIVdDUvQj1WRMjJ1bgbBw7sxboNG7Bn336sWrtGHJRo6sEJjcQbjj3bVJ7Y+gTOe8l5Ms6sla9fuxrTE6NCDFmyZImcAxLfONaDg4NiiLJ3716sW7cOzc0N2Lv3gJwP9lbu2rULJ2xch8H+gzhp84nYf+AZSXtx9b90xUr5O9zYhObWNjDFrurnlj2uLCF0YkaD+p8Bff66iT/7CAg4We04Op2s66EM+5halnQ0WIJS0SMjIKZy3XSlqpafX0CvRrHz/p+jkonD76yjnImjWsyJ9CsXs63tXShW6iLtzCg1yzYzuw0uuyme8KKpbTGTNWGL9wvnJy5idW8/x4DP86FcwQxJ5zLlTgCR1y2/ayGRVRTgMeVOlrbcgw6HELk4r3EsE8k0RkYnhBTHchgBndbJTQ2N6GhvF9AiGFAghfcWW7PIyhdDIsOAi0Bhc8jfbMEjoHu8BB+6rCk9eLXIUCl3u80pksyJBLXQbfAHfOjobEOhmJ/XI+d3cN90VkIAndrv7KOvKtlSKXlSmxxUHUwq5zCSWy1zFt2RxOPUREOdrtbXji5h+IJ+FEvkDyhSmO7B57a4UPC4XEjQjbJYFOIcXxczGCvrQeExWXQBsgjjf4reEMQJ8iyHaE6ALCaY6i9brHIawNjJEVCArtPmXJDwd25LQJYyrnk1RhxPbUvLfeL1z/fwdX5Ga3lorOL540PjFo9Rt/QtzGbosvJfPKBrkgBTKNpliBd3d3cnjh4dRDgcknSTvuC5GtJpLd44/FvZBYYUqURSSFUhJURa2zGRovpOAC0+JyqZIir5o3CbNBLxw+UIoUhCjFlHxZ5HjVzzWkgl+c0kTBThdriQzlbgCnaB3kfxVAlNDU4YhUHsfvw/4C3uxsVndaHDm0Q9NQ17xYDTERQr1EoiK8IIDr9PrEOTuQxcAS+C4RDm4gmMDA5hcnQc5559rqwyPQ0NyJItmcvC6fehXq4hYLhQr1RRsdekxauhoRGZZAn5lIFU0YMnB+PYHythw0VvhLN5MTJZA34zjFZbCCWxhTWF2EFNYKaTKBNKoYxMPi/9qiTeENS5miXZhit1p53mDil4PS44bDVhxXLyYkpdSzbq3lFmS3RWhHV1Ar8+P163U7Te7RS7cDoRn0ugrb1D7A5N9s1SHatYUj3AAubHSHGqzPJXMP+zI/CfeYOaOc/NLkznSxrW0iHntSLezow6CSTFggB6wOMRyePnNUKvRrHnd3dL+2rEa0M9nxJ3o3w2IzXn5rZODI1OiCMZU88DR46I5SbFl6YmxgRwOMFyQtf1Uy2ewslZmOmWMIoGKs5BfD8Bw7ArRzKy1JVLmAIAAjqjTRF1gaHawCiVGg5LBpL31OjYODLZvLiJUU3MRjZ7mi2zLnmfHnMJhgjoAb8Q1UqMWnnPSdtcTaJ2gjlr5xR4Up0uVJxjJE0AYTsZ3alVVqBYLFMVS2rNnV1tSKaUoxzHS+57yrFywWK1rpH8x0WLrrNL1On3CZjFZ6JqbpNed/u885iOTjVw65r0H5aAmHInKS6fy0v6mtcUtysl1koVTrbTxudEUIatbUyzy1hnc5IBoYKo6NpzbCMR6RlnHz3PDTkAZLTzp15QKPa7ckjjNphJUt1BKqjUBMCFNrPaH52v6ZY24avQ3c3jlUWGBnReQ/wuzV3gtcOFAN/P64kPXUbheOsUvibW/cUDuq4r8SB5QPxJ4JD0DeoIB4OyGmbPMweFA8LB1N6+PFCSsZgG5me0WhxbSQpcMbpcmEvk4IYfI0eeQXeHHZs3rsXoYEz02Vnvrpll1OwkX5hANSTtK4aZFkB3Olyo1J3I1vxI5riUdaExYiI3+wwOP/VTNBoHcMHpHej0JlDPTNPAFg6bF4anFeV0Fg57GfA7kU3GxTEu0tWOarGA6HQUXrcPs5NR9C1bhWwsDl84LApq0UQM7b1dKOQqSE4X0NnejUx+TsCZKaTpkWkEPG1wBLsxVgngnp0DiAU60LP+LAQCXailTfS4m5GZnkOlVoHD5RAwJ6jn2abCG71K0k5dJlleOKzjEdRj0Zgsinhj1GssdVBTuy6TDBdOHGdmP9iDy4uS79UkDm3UoC8+0mUdvDm4QLG8jPl9nCAZHfHOqbB+N18zX8iV+H3x0T8zDv11c3+mEdBRuW7J0REGJ2bNchYylc2Ek8BnGsiz3lurSoROP7znFdArM9j/0C9hlrNo8jthr+RQL+aRnovLQjadK2B4dBLFClOpRcSiUdFnWNTdJUIsvDqVJKj392xTCUB6khfBlQXmLLrWzh509jmTtMZoWtLmOhpjGaIOpcMOBSD8XMDnn2e5Dw2PoFxl6jgskbvDtEmkygCHoM4H70Xeb8z6MVImoFc5k1EAhtrpRQK5A+kM7YR9QoaLRMLSrqb82E2Rdy3kmSGl5jyzlCLpJO1nTpeJTC4tczABLZlOzauh0SddpFwpjWplV6W9i4Du8wrwVoslZbRk+aBzzuCcz7+1U52ur+tAQKfuBdxtBkw635Urqk+fCn0uFdSlkynBB2GBUzGv+H/Ze9MgS+/qzPO5+35v7pm1l1QqqZCEQKzaAGH2xQa3N7yA7aZtj7vtdk/MfJn+0BET0TETPdHubrcnBtthGxsw2ICFbECAACEQaEG7hKSSVKp9zT3vvt+J3/m/5yolg+SoQmFj8ioqUnnzvsv9v+97nrM85zldS3OT9WByHnoftOCaIAxlCXr8czmLynFCgrjM0BTuWEObMpdOW1tbkJkdaWV5yUoOpuMfDY3hnud+5/PYPL4TzpzXx53xzyoyeAXHgoicl5deOCeOyfl4Oce7J3BAAHmOw3hZv2d+JEhxLAwg7P2epDEga33nO9/RW37izTp1/JiuuvLlluo9/Mwz49F8ey+6yAQEiArxvqjx3n3XXWM1Iy7sxZftU24ir3Z7qAe/+5R2blvQjh05NepV7dx+QN1uLIzxjLelRNW80thgwiZ+AegMUem0epqa3anFakeN7kDzCxOqrZ7TMw99Ran6E3rN3oFetTehwvCMEoPAGG11B0oVpiN1o77Uras37CqZzyiWTQXWZHegyfJUGCGXzImRWNxIw6Q0SjJRLaelpZpG/Qkt7LxYZ48dVCWXVA7veq2heHZWGlVULezSp+96Uv/X33xZ1737l3Xjm39GyXZW22IT6tXaqixMqzvqa726YUDOPHI01DEAq+vr9tBOTk2ZjOL83JxNhzIVuE7X1KXanaAlvLnlxAHdWzSI2rkBt2+f0aFDx80gBUU50kyBQMJ1DkSXZnDGbHpaMyLLhFS7vTZj+paozA8Jdl/63XiqFIfc2dDWdhMpkBHVoWsOoHsNneEsGTJYL2UNnWlrt31eg+aaismhYu2aUsO+Ghvr1nP92JNPqzeIGSMcUliFGnalZPoPM7NT6gz6VoPG+GKMvV7qPeBkAqmj8iKLxd8x8DZRizYlerIJQDKZMfkJAw9/2lriBpuiXckyjUzeYh9E6HCICHQAcFNJg+RFrb4PD4H+8g0DpkKxYD/DWGKG9qRNlAYVLc59dW3Fynxra6s27IiRqzzXDDZpQIRr0JoFQ50SJQI07AfNd2ryLUvnk6p24h6ACKAT7fpwGmtFS9PTHqRuYaNPlsoWQXN/eITuf8eOuMCKc6T83hmXXxMxMTLWxWQAaWrngB77LReLtjYhMm9bpE6qG0AnQoZlb63MvV6IuplwFo8ZUKLj7sIy2DyCFL7L0vKS2Sza4Jh3gA3jnFlHL/s6CRJbxzVwgpsNoIkAGQdujgmdke4/z4bXy51TgO109jvbea2ez4KLlWiOAO+b/PA/d5Y7J8qXIx1CZA7b8ODBg/r0pz+tX/3gB3XbrV/WG66/ztqleHjwimxOc9QGwEVgMWFgQ9C65pprbF9/8id/op9637u1Vj2jUnlSSc0qhV5zsqFsLq9tCweUTBet02wUb0mJjRCZ9ycVHyUUi9O2gPBCXFMz8zp65pwGo57279upc0cf1bkn79Cr92a0N7eihXxVo40jimX6wkJV6zUN89FDWKsqPmAKWUqD2EAbzZqSiCTkihp0hkopo26jq3Sxos7GupL5lBL5pJrdug4ePqmljbhef80NGnRWVU6NlKhvKJ4qSPGKeqtDVYt79fWnV/Xv/ttf6MB1P6nf+I3/Q9uKu1VpppQaJtSMd9Ue9c2Q1psMUClpZW1Vk9NTJkZBtIQhQkhmCjIOXjmjHFdWzXuEyESEYtOfopvLU5A8pDwk3MRWF8RLjsgt3OgcJ5uH1MI0qdDn6VOKMFzLS8vWjvLc13OFZLZ03F96ML6QI3ht1FPvLvBkBjlicFvaMBFXs922GrpN60rETZjpJY/QRyv63ldvVnXpJIw4DWprKqTixmCnTe0UmbLihNqwsZMpG0GKyFOMQSaz00oVclqilh7VTVkrT61jiwg+ACbufWwRAYmVGGA5o1PO1KxsxlKv/rwwoQ1ABtCtThrVlzPpjGXJAC1KXssrqxasmIMNSazbs15swI2Ahe143gBy/iH9CiDhPBGhkw0DeDmXVrtpkWarFeq/ROgAFCW8bpfoFwU59M9hhSctcid6LVeYtxBKJjz3Pt6V4zGTwdPwrItFv/mgC29RpWKaxmGohRkbfq9wfNZwM6A7WLIeNhM9mjmQSCctQ4jjY2n/SM+e7SkRJmGw08ZGD3e7Y2uC40OKHu7DVCWUJojQWVNsECUflOMAdHMuI0fK9AQgCC+es2PRBhdmuYfSrrfSedkkEBcHY1lcbJoHpoA8qX9IlU705rOuN8C5sB8yNLwAb3DNJ7bxns0IiAR8vLXtnz2gu0KSM9RZVFLo3/zmN/XG66/TYw8/qMsPXGYgz9/279+vw4cPW/oXNjYiJlD7b7jhBt1yyy3WyM9C3Xfffbrs0t3qNE+bUPil+6/XPfc9ouXqGf3E29+pial9mpieVasL2H0fQI81rHbS7yMYk9CZpRNKJJraMZdV4+zjytWP6k0HZpVdf0a5bFtaPyblR1IxpXq7pnYhq4SSmmglFKNHPcOggI7a/bY9fLF0Xmr2pUFKw1pb8YlpWDNC0QKJynguoceOH9e9R89o/5VXaNtkWnumCmocO6xytigNcuq2supMXaYHVmL6q7sP6dGTHf30+39Tly5coeRiT+lhQirG1Rl1bRIakQYetLFgMyFi7qFPzy2NzCT1N27gdNo8XSZ1FcoTVsfzfmUD+ahX0tJrUSsOP7kpMXLeY0paf2QzuofK57Lm3WPwSIkRLXRIO23ivrlm/+aZekHHfUsr7kJA96Xc1klQ3BMYLK4/9wjGmhYi9LZRDty+c4daDPBotyzlaWSjdltZIrCXMkIfreiJr/+9akunNGysqV9dUTmTslJQMpGy5x8TkMrmlMsXjG8yZAY4rmx8pFGGmel1+27OcvZeYu8vdiEUDD7vsQb8hCPCd8ZFNVKV9Xn3AvuZems8YZ81YhyM7myYoc3fjBgFwSwd0tOAIp8jJU9kjkY6wG8OQdRFYLKlSdwRGREOR9xkZ5OMRGUoC4NXaN8KLG0jlqWRfU0bCQ5AJ90Owx3Ge3g4e6aqh83g+ban0cbzDu1YRi6L6v+2HpkwxMZatFJpJdlzLPRmO5mQv/nIUfa3uUfbMyEeyQ6YiUFLMNl3CHyI/NiY1NBBkUmlLELHeURMhrUjG0KKnnVOMNO+0wktap7KHkCGy1nWAaeFKBi7hD0j/U6m1JwPMR63qkIh9Iwbqz9i8nutnO/EfjkfH9bDd7IsDeNz8wVNT4bZ73zGf7oIzWZ7ynY2oY7RtTZ0p2vaIayrcw7+2QO6t3LwZczbjKamAepMSsunU5qfndF3v/td84AB7CeeeMJuLC4C2xC5w7jmIfja175mDOvf/u3f1tLiCRXSCL9QZplQZWpOJ88dV28U14ErXq+l1ZpSTDOKdSWLyGOKDUoh5R5rW8Sey0yo1uyoo7ZKhZ4yg9PqnHlIk+2juqQyUK61rMpkRmqsSJS1iml1B201M0kNuiNNDwpSF9GBuuLpmEXqPFD97lCF/ERQmGt0pERaot1z1NKpM0e048p9Wlxa1nB6uw4eP2sRxFUHDqi3vKQ50m819KXz6hQWdLidV23+FfrPf/Q5vfa6n9Zrr3ij0msD5WJJdWIdNdoNZfOh5QJPm/rWyvqapZKoqzH3F7W44aCv5aUl00Dmoehg7CDJdPsmQnHy5ClL/7mggtcO3aBx7Uzysli0fc5v365qq2VOBA/wRKUc2k2o6dWof1FfwqHwqVzjAaARBvlgli1AfylB+YX3/eKTcby26EbNHeo7vvUtm2v/JMQ6iAAAIABJREFUzne+U9dcey0hW5TqTdlM9kZ1QxXA3eah/2vNlor60k03KWv15R/C+FTa1rrn9PSdtxrLPdFraFBfUymTtCgc0FpcXtPxU2c1MTWjyckpLZ47q0wqqfmZKa2urZpIFCVlbA38EQw9UZ7XkjG2ZLgAIpwY1oDAg2eh2QqtcRA/eVmNlVarSKnP2ODxhG0H+Ngc71Ro/wp15rxW1lYsDQ+A8xmL9miNq9XHAGJljkHf+qmZYEh0jvO+jmgMZY1MxiRGeeZwpGl1I4tpfd0D2qcKyqRx1MOIZADdUubJhBaXzmhmbsa+l7Wu8fzDJKetD+eg27MoF2fCJ9KRJWBd6Jena6BiKf6G2QYmovE0E32yZl7K43fsOC+iVsoO7Kdar5qwDfbICM+9ngUGEOTMQep2NTc7b3wNArzV5VWzL2T++Dv2hWwj2UInM7IerAO8HlrU0N/HaaJ0QvTOd+TcfHAONtJ4RbZegQcxdloim2dqdAxTiYAfe8f+du/YaTPh2Y79eUkKO+hlCNaV/zcGfhQYWRYoEbdryLlZfZ+0/z/3lPuLGROrrr6ATfHI0VO+foPYTyFIEGY2jmyACixqWmj4HfQkrUShlosUXSgK2HbLDWxYQy6Rs9r5sMLUm3Ul1h/WxlNf0fteNaFM+5TiMXSPwwiZdIpxiEPV1zdU742UiCVVSWaVrhTVWDmpREbKLkxpUN1Qo9lRqThlE9CGg6D8lM3F1R9W1WgvqzyVFGTTVq+iRnKH/vqOZzS9+ypNlGd00URW+5LrGqwet3aUQWWXnont1n/95Dd11Zs+oL0XvUKFfkzttaqKpOhMomWMkc8ZUfrc9X++bvqm2vZ5IEqYg/2DwDic0fiv0Qn+w8l6W2B+Hkv/j97E06AYY6/ludaDaf4jrjI9ZVwVjJinD2005sbG+D0MNoYJpxtAv/3223Xbbd/QJRfv1xvf+EbNz89p0O+qXMpr0O2o22pojqlgEFdbTf3eb/8vmi6V9OlPfEJpwCGamf1iKpEv+EUB9PYZ3X/rTSpnYxq01o3lTtva/Oy04omkziytqN4MnRbFYknZTFqJ0VBppgPmwhhmWObOTCbqtb77ZGK8XtRj+c7UlBnHOZ6L3u9rbWPdInS2x0jDKWANia6dTAqou4oc14BItJAv2PGJqr21F1ABKAh22BflM8+SAeKU1fjdh6TwdBGBwwZnv5S+vO/Zo03ADQ10+9yQjCQCWWGamJUNGCCD0A5qa/HwnTk28rKkrE+fPhPGtiKNWiya88B+cEoSCfYzVCIZGzP8ja2fSBjYEaUCzLVqzVj7ACnAjsPibcpwergPYeYHEp+sj57tAvEyY10zM9Ozmp9b0NraupaXV9Vqtq0nfaJcsqi92WrYuSPIMzU1aXwAOD6UHnCW0BTAYVtdXQnkxGgG/PLKinUDsV6cm5deOD9b62hoi7PUcZT4LNcJfQGeJRwUnDKeD5w3npuwPkE21kV0cAr8unifumeFuH8sK/GjDegvbpe8XrMZyNnK2x8c8H/Qnp7fJrH5c0z6yowSlhlv5EpKp5uKLd6l1OJ39JZLBkq0TqiL9z49q3MrGxr2BioMhypPz+sbX7pNU1OzesVVV8oULQZN1VdOKZYYqlBBKpD+Rh7knFK5MkUeKY5TUVO3t6bF5cMWKY+6OXWLl+orx7J6ulrQfY8c0XxOet8VE7rxigUNmyvKTO/Sk71t+r//4qvaf+37dODy12mhkFe/3lC72dmaJ/7it9GP7Sf8uTEGraVgAxOYDMuDDz6g++69Rz/3cz9r3BZePE8YpEceeUR/93d/p5/5mZ/RFVdcYSAGqHtKMjB9+6qUp6wuDAmrWd9QpZhXKj5SdWVZvVZTf/OJj+nKyy7TR//kj/Wyfft082c/a2xuIktGY+YuZF47gD5c0QNf/BtTiksMmkrTa9Jrq1wqWHvX2aVV60MfjHDI00pRk6VNKR5ThtazTs+iP4wpgA3yIrDitWlStvw/hh7lNEhigKuz1iemp8a91gAh5C0mrbHW1H3hpVh9OFIeAyAs4wVZjtpuGX2Nqh3f2uNiMStbUFt1ILD23XzOIvSQ7gp66qlEysYl04bqpEVn5tvxI1Egrr1Hnw5SPjCEQS3ZLFrnlTEhEG14QBuyX73RVCISRwH8iY9CahmxGiR1w3Q3gIwUNM4MoMrxOa6VD2p1u95WAoyU9PAQbJhNh+gVZ6tgZD4IcsHJCS1iAHh1Aw39kvL5olaW1+w7c+8B1PNzsxoygrVWtfsW3gIASzs0PA7uy9MnT+plBw6YQ/HIIw+bU3rgssuMH7G2QVYjKLWxpnw3H6Diz4JlPiNBJdbXFfC8AwRHxGR0uZ8ix45nybkEXFecBTIPfNbr8NYNFO3PW0L/xQP6S2mJAfTUIKZ+PK3FYVzl0lDNI1/VxZnjunpqSYn2CSV5kHIFPfr4U8qls4o1G9r3spfrbz76Kb3tHe/RqdMn1Rt0tGfPglqtqjpdSClpLS1uKJueULMubZvbo411HpKeiqW0iqWk7r3/Dr3+dVdoupLUuUFRD/cu0Tee7ujrdz+lHdOTuvGiot569T5NFRJ66KkTeqJa1KNnhrr2bb+gVCyrfKepApKNqayJtmy9tlbg+62AO8SACIDjxh1hoVtu+aLisZF+5Vd+WZdeeum4hxpjf//99+vzn/+8SQIjJITR8zYkTyUWCkWtrqybghcGeNDrqFzIabJc1Mmjh3Xvnd/RdKWktcWz+s//8T/qTW94g277yq3qNJtKJxJKMLzkReY4vGiEPlzRPZ/7uNIxJil2oLgYlyWdTmqdeQOkmJMZ9S3dDKdlYGBOjT1ma9I1ACb69V5lIlF4AMaIRjEtqnkC5nSMsKYG3jg/taqdonMMjKmeCnVmQNw7SgB3QMGBFcIXUeiunTuEohsRH+uKM0Gdmlov7znbHuIda4WDwXmFmn3KVOZKhUDM8rYqbxNzQAeQ+G4OQPw/ETQpcFjwXMdQVgk8CTIb1mIFc90GzNBaRooedvzIPkc0n0ol1B00lcmk7LsAhJaWt6luIRNBdsLT0XzG+tWjVLplCDJ02AS1OkqEMTqLbVY9YjhJraysqtuhJY16Z9yU7tptAH9oZYmZ6SlNTpQDZwciXasVcYB65iyQOVpfXdWO7dvt3A4detrAFzlseFrtbs8+z3tE35yTpfyjNjUHc4/U+ektjN4d5Mx91p8XzwnbBT5Dx74za80/yjc4z2xjI3gjQP8Xo+X+YmbYI4JxRjkaPu+/v1AE/mL7dkBPFso63iBd09OJ+/5ab9o/0mXZYyqMFjVIxHVudV3fO3hIr7jyKq2ePK5sIqPv3P2Qfu4Xfln3P/KwDh95Rvv27bIpb1MTJR0+dFgPP/C43vYT79WddzykPTv368Txs2q12prfNqv9l+7Vbbffql/+pXcpNTdQvdrV8fK1uun+Vd37dFV7d12kJBF8rKnpQlqPPHlMzcJebb/sGr31XT+pxnJHqY1FlbIZ1UYx05Xfem2twPdbAY8CiBIw5N5fTZ314MEnND01od27dwey1mAwHkzBdhhoUpW8XIeaKAejNm7lKQY1MCKsQa+rRnVd6WRcTz72qG769N/ofe9+l04fO6L/9p/+k97xnvfolptvDnrqGHei8x8CoN/12b+06Jx/hRSMaXgcCQP0RDqndA5yVMzaKDl2LpVUknRqt2N1cCO55RiPHK1gJPFKqpn2TxdF4XOkZ10ilgiWNXVAN1sUka0sMxJJvdr0MNjZ9I4DeJHwDCAP6KBU5utLrznRONkCol6ui5FQqfuxVjatMLzgADWbbZWL5bF6mSvbOXfJScleMvHSpcvXbt++I4okuxZFEnmTarc56IoZR4B1g3QWi0O+I30fQJ7IvNmqqlgKeu8Auaej4eoAWtS5rXyzvm7fcXZm1ibOsW4mr4ogVr2manXD0uO00sWR/uTodh2GNuqVDgVa7WDr9/vokTSsrQ2HAIEsnAKTVo2iXpjr7Aagp7sHwiFrgb49JOtzZ88a7wCJbHfkPD2+WXvB+UPOMdgM3pw/mSuXdHVCnDPcHaR5n+eNEgSAzj93sN0J+JERlrlQM2ssz02TpMZfPDIE/vfzOQ6AHu8NlJ+Y0ZFaW8P+sg5+48/0s9dO67LsEU1katAsdfT4SZ1aXNX1b7xRtRPH9ORjB9VojZQuVDS1bYcOPnVQiVhfO7bN6uqXX6HvPfSo7rvrfv3a7/zv+sJfflY7tl2sZw6fVK3e0vy2OV16YL+++e3b9aFfea9ivcOqp8uq7nqX/ugrh3S4MaFXXn29OmePalRbVmN1Udt3X6LyzpernyhrfmabUu2uFmItNWsbaqSz6sbDcIWt19YKPH8FPD3oeuw2EzpSqKJ2CVFyLJSBgEmklsVztm3bjI4dO22pWHesvRbPNmhvx2MJkwcu5HO6aO8eA8l2s66VxbN69MH7VcnntH/Pbv3B//NftGthXp/5q09aqjv0ELdNbvm8X1HK/buf+4SBOXruqERqSI00r1a7o84A2deijfBtN9sWoaP1QB0dMAXQAW2rmUbT0sx4wwPodrVtx/ZxXZnuFYDf+9DZhsgPwHeFMRvWEbG0HdBp7yIV73bMeo6juefnzp4xPQiAFicK8pk5EZGIlgMK6MTxIbziSASnYGhEt3w2aIb7/rlGLmKC88G5ASabgcY/zzaoR3Ic140oVyZCpLpRtQjdJr3F0O6AGJcZTwYDdAdDQDjo21PLt7atSPfcauCptNXPbV56u2P/7xK71LH57g7oRo7LsX9S390wg+LcohH6cDQQxUmnmE3R1dmz57S8uKRcNmPcJpsYRwaKeefWXsbY66ENXtm1Y4dp6XNdL710v13PkydOhPnp3SD7GjIPQUzIiW9OsvPr69G6Y5BH6pxn4CaElsfNojLeb+8yvDg37MczAH7NnIT3Lz7l/oMA3Y3AiwE6C/WDXgD6AA99clanOwMtnn1SB7/xp/r1t+3V5fnjmsxUtVav6uTikgH6/osvUbzT0omjx7WwY59u+9aduuEtbxWKUc0akYn06quu0OkTJ/TI/Y/o3e/4Sd3xzXs0M7NDi8sbZlwqU1OaXZjX9558TDe+4TXKDpfVzc3pUPoV+h+fe0TpXdfqxre9X8l2XYlOQ8lhV+WJGTWVU5NZCI2+husr2p3pq92oaTgxpQ4tKFuvrRX4PiuAcSPVh8HCWGFsXAgIg0x7GS+vH2JweGaIYlxsg/d4ztzAeVaMWulXvnKrvvD5z1t/96//+q/p4ov2qlmrKhEbKpOIKzEcqJhO6t//1m8qMRjokx/9qKbKpXGbZIjQz5MYCaD3l3TXTR9XatQ2QKeGnlBfk5MV9foD1dtdjZjhAGGWEhsqbMmE4jYStKc+ETV91TEZ2cxr3KS1ESjh/AA0QICUO4COcTbSGuzkfMFS6270LfXcDGsMuJhuQ8QZsJRwO8zepoWNSBWWNqDG+pp0LA5HIfS3ex3ciI2m6pYZC8xYKcViHdLaAZA8W+Cpd7b39ikf+WmOWI4ZEKGnmvf5nbUhxU9EjMPAzxrtd9Z/P2+lBlQfQzQa2uPIgsQTI9PN95Y31oTz4Hfa2aw2TT83c9OjeemAP7V0Y8oXC3YdSLOTci8U6eePW8TOfUvKHQ16RIJg5+eyBdOiP3XqtOnw79i+zSJ0nAC+L3yIkI3qqlFHAS9vkro4VKTSAX6mSULKfPzxx9UfhoEy3OtcsyDGw7wPOjYaY2eW9fVSE3/zFLz37XNsr597up198ndz4NJp41Ow1qTaed8lgPn7j0wf+oVa2c0p9e8Hzi+Wcn9hQB9p2O4qW5rQilJ66om7dfqBT+s3332JLs+fUG64KJUL6ne7WlxDKjam6XxW3XZXhR0X6/iThzSKM+SgaBF6XH0j4/SbDa0sLSuXK6jeIG1XUrM3tMlwcXrUMynVWk0tzM6rFC+oHZvXt88U9WdfflyXXf9zOvDyy9VZ7yo16GiylNXy6prOrLW1a/du5eJSd3lVewsUm3paHY62IvQLvcn+hW/v7FpP7/ETI4IISS/qycXwYtx9lsK9995rBvDGG28MA0Ii9jMGCcNmwDQc6Y477tAjDz8spJjf+973aGFhXtX1NSOe5TMpZeIxLZ8+pd/9jX+jy/bu0S03/a3iUWp6BKv3QuroNm3tnO783MeVHNLCVlMmxpzzrkqlgtoMU0mm1Wwjg0wPeU4FVAxJ5yKNTDsW9XG6RCKwsVo4DOVkwmrG1uedSlpN2yNogNl68tF0jyeeI/kKuCNRalmQaEoXdgNmt/dJW897GvZ5zjpUADOvcdu8cYR5IuUyQMF6ouHLkNaOU88ObWfU0Hu9gRKxUKfeLIjiAO81X64fIMvPAKSh5m517CgDYwQ02s2wafw9l7Msx/TMjJHm6ACoVsNUuuCEIXAzUjIRGPOAKft0BjjnCPF3bXXNnBvryW+1LP1uIjKmzlexPnpPsyeSYT47gA7wUeNHbh2mO5E56feVFYhxVZWLJWvHRcKaKJ/vh/MQgDNrEfqePbu1trJi73PesNxJk9M2x/RI616KesM3Y4VrcRhX4nkz4N25dQc3sPMp6TTsGE7UZq3559r/3m/OfcQ/13n3/Rux8V86y/3FbO2FAnq8P1AiX1QtldejD96u2lO36Lfec6kuyxyVWsfV6raULpakdNbkUrPJuJrrVfVGKVXmFjRoIxrRUSadkFJJ1ZYWzdvLLiyohyRiJm8jDtu01mWyavSHqna6KkxOqN9O6fG7j2ti/tU61JrR7Y+t6tp3flDFSlG9alszlaw2Vs9aVF/tDm3Gc3OjrXS/rT2ljJbOnVKiVNmqob/YTfJj/HdXr3INAYyOGxhkQmdnZkwu1Ice8TwdOnRIN998sxHCPvzhD9uYYx9UgvHB8FgvdTxhAkXc764ySG83hpS2MFjuOURPkgn9b//ut1VMJfW5v/6UyvksLDINMH7Il55vHR1AH6zovijljmATKfdhD3JWUtVGQ6WJKa1Xm+qRHatMqFIoSIO+ZBPKJBrakKy1vuzoe9H+FSL0oHdOtGxqiszWjkZdWl9xsWTqbtTCLVZmBKbVxbv2OQDbUq0RoHuEbqndKOWeTkWOVa8XmOtEx5H+uJMYXaGNc0KMhIyBMatztBbWDNDdIfF0MNu6g+ZlF5/yFaLrENG6iif7AxAZrQrDfnJqUlPTM6rVGSwSNyeHhICBkqXoRyYjnWSkNCnvCKDZJxrs1tNeLFqPNpMb2Q6njwwGrHcjB6IqmCJ65VxIVyO2E64LEXYoDyXUafcsIue7Au4AOj7hJRfvM4eU8gpZDl6mBW9lnJGVVIKDuW41dNjvAP0zzzxjvx84cEC1RjPoukdEQ9bNWuui8aeAtncOeJkCJ2ncrTDivqrYWrId19afJUozPDecD2vL714O8X53n7zHca0+/+MO6Bdiq4kU8NRhijcyBd397S9qovU9/cJ1s7podFDp2JL1q/dpt4injPSRGiKUgmgsrNORYkNqR12lkTgdxTXoDdUfxdQZyCL/em+oam+oNrpypUklixOqdvo6fOK0Th1v6NF7llWsXKEnzg5VHZZ1/Vver1e+4jKlh4jKdTUc1DWMjdRJIC1ropVKUmsadi2dyfCZ53eXX8iabG37o7UCXtt2Q87Zu3F3VvULfSNqkNWNYMAQviAqv/POO222Aqzf9773vWaUbABG1IaFMbYUqxHAhjYj4Nziks4tLlr0Q8oUNbbtc7NqIHBkwjIf1mypoFs+97fKWnA3iEheiQsG9Ls+/VFVcnHF+w31Gmsq5dOamZnS8ZOnlMoVlMoWFGcoSZRyh+HebzaDqAnRLql0IvcoikNJjOjc1MwQgDRVr56NS/X0qaVdSQObAmNQ/+IV1M5CPRxnx9LP1ZpFhJCheN8mcQ1HlgamFx0AY91NTa5QUL3ZMBKaz023dHzUykY20PW/EfVptTrKpIIoC2Dhve8eAXtJ0rsdnC/hPdLUrAETGN+cNyQ5TojvCqBzXYnGaV0z+dlEyAYMmPIWG6lQyFodG9a+TxUzVn1UarByQXRP2jEzYQgK52Gp9wHtebS4sd++qrUNi7YBee5HxjHXa00dOXJUp06d0Y7tu1QqVaydbef2HUrQndCl/Ss4lZ7yJ/tEOaNUKtpAHrIpsMtJ75PKt7VHFKgbJqMFwtyMXUNaOjk3z2hxbcku8HlerJf3mTvnxLkKTnz0bobN0bpP43OncLMK47jffQvQz98AA+ik33rxhOrJnB6+/+vKrNyrX33zTu0ZPq5E77Spuw3wvGOhTp0aMXoQZnnGhrukJpLqnj2ldnukVHZC6QLDUrJq9OKK5coapAtKlqbUimf0zKkl3ffoU3rimROqNWl/mNFb3/QhlcqX6OjZplaqfe3bd7nmptIaNJrKJPD0uxrEh+ogLUgLiInTS0laPYYjxjGjYLn1+jFdgefrNLAMm8H9xTgmEJlcytcnTmHgMLg+XQ9D5HKnoc4aohCM6cryohHDvvq1r+vTn/mMrrjy5fqVX/4lTU1O6uypk5ouF80B/R1TiivoS5/77A8d0L/1iT/W3EROZYSbmusadluamCybVjqArjhRLz7ESElmdkOIazYsrcsY40Q6NWaTG7ufqDrBeNGsaYIj20SEbuQnE2AhLTy0aByAsoEi0cASk6xiHDIjToeMJl4TLHeiVe8/tuiuPzDAn2S8Z7cz7vE35jwtgFErlbOqcSxcKY7zMuBu0gZGd0FoS9vsyBmQRmx97wn3SN1TxTDBM9lAyOM8icQX5hcsY4HDRs2ePjIkagfYGkoQJo/KCNZuFB3nzKFB5Y5tbKRutAZEy6yREfiYuhhNreMznANljG6fenzC9NQBdgRiAHScnKCvHtf6GhrtyyYoMzkxrUIBZbqmti9ss3PIZphDXrRImONxv8J695a4erU67k9nv2Se+BzRMffFZhU41tWdK+caOID78+HpeNbNGfGeKeY+8JIW6+CfdUfKI3t/Rj1S989uRegXYMipX1Hj64ykaiKjpx+/S53DX9O/fe9l2tV7VGofl9JxDYnQY6mgPzdianpMvQjQ29UTKlVIyc9o2M+rF5+WMnOqD/NarA3VUEYPHTymex99WsvVvqYXLtZF+6/SwraLlc5Nq1DapvJEXjjtjepIk4UY8somZVkukJZqqJ8A0GPqMl4xTs0PwRoIRyOlB4D6FqJfwG3wI70pRtpbkdyojBmzkUF/oS8IU5pICKMFWHsE6hEIBor2KR9rTPSCYSN9uc5wnkyQOr3tG7frvvsf0CteebXe/o63qwD5Z3lZpVzGpp85oH/ZAN3Q9YcToXcX9ZU//0PNVrJamCqo21jTyrnTqpSLBky5YkXdAdrnMPqHRopLkt5t1A04JmZnTO2QOrlppEfENWObM3SlWLTUO4YX2VAA3Wra1DuJPFFNi9r9bEgNfcitdugfT6etXYnSBOl3Z3cbAavb0+K5cyoWIKY1gjY6HQZIj8ZjBp7OqrZMSzJhAjcMviH1bpmZEcp+ZQN21xvfDBTOvN7cN+398uF4kPwCkFpL33Bow1yo39NiG8oOCXWiHnaGTpmGfSLUo0m5p5MJI1Zy7yAsYwJGWMrhMPRYU7ZgEEzE7LY6fwT4ZAEAdBvjCm/AtONR3IM4OIpU7wpaWlwJQjJ1om56+ZNGkpuZYuLlQLkszPQw/pXMQGgBHIpyBvuKUaqI+sEhySEhy7kiMBNPhtID6+FRtUfOfFf+EdHjrLB/nhUnkLqzxfZ+T/hP5z6wL782VpJhhnurZY8k+8N52Mya3wL0CzDHpAvTkMxGMdVTOR1+8rvaeOzv9bvvu1y7Bo9L3ZNhgEMCAE9Zij01DLrNALpiQ6WTHSmWUqudldLbVe1N6KmTbR08UdX3jixppTVSbmKb5nddqr0Xv1zbd1yqXH5SlN1qbWm11VKhlBPdNsm+VExKfUYddmuamsip1a1qEB+om5B6lvpPasD4QyXFKPMMfZpbgH4Bd8GP9qYXwiHhm7caLdM499YmZ9sSQVmdPGrpcRYv25BWNyb82dOam5m0Gdyra+vK5YuamUdgiR72po0o7TUaSo36+p0P/7rmSnmL0HM/TEAfrOiLH/mvphQ3P5lXt76qI4eeDCNSZ2c1MT1n447b6Cyj20hLFyNeO+EcC5WKDRey6DZiLxtLOZ0KZDHThA9pZiJKq39HuuMBvAIbGmNNxEf0idQpxh5A529E6BDkXBPfIudeX2urqwaGnAfbUtqw2d0JavcJM/a8B3gSodvQp3hsPKGrmC+q0+mNa+icG9eMf068cqDy2q2VCqIWK1TZqH+7whnz4k0HPR9Uz4jOaetjZYYoaNtM+KCUxvdDxAWuBEAMQJpDGI1/5Rh8Do12etFZX+rW9l1wFOgwIlPShxNANgGVQlrjgp/H/wdeQ1LLS3A8CjY1DtU460cn61EomhocpDicEhwq1jl0DCAfi8jMwOSxmYDHWiBzjJNFGxspePrQAV/v2+faeP+4R+BkrABh9u9lEGe0e1fI5jS6ExHZL9vYVDW6JKKSCL/zYlucBb9mll3bSrmfv0EG0GODnkaptJrpvJ54+FvqHfm6fuPtF2lv7KA0OMvtH1Sk6PWOEaEHAkwvFhTaksm4+qOsap2SEvmLdM9jK/rCNx5VavIiLey7SpW53SpNb1Nlcl7xeE6t+lC9TkzpREapvLTaZ3BMT6n+UPlYUlnS+c2mNERlKqM+UpbxgQaxoQZ0quDtMjlJZAyopw8Da3jr9WO5Al5Dd8PtqTvvX/aU/A9aHNK1aJl76s/SljC1IwNEZAKAe/sTtem1tdBStG1hzjTb00z2YyiJkadImwalLPq9k6OBTVv73Q//umZLOX35c59RLsY0pc0R+nkqHcJsH6zo63/+h8rGe5oupdVrruvQk48pn89qYft2VaZm1WgVdCV4AAAgAElEQVT3bACRyZVGgD5CgpTBQYz67HUtrUykaNEaQBT1nDOCmJdnMEiHmz66RcuhZ9kHkZC1IBJv1Buhnoyd6PW0sbZu4A4YeI0bhCSKJS0MoBP5sU9q5yjFEaGzxlwPY5WjbpdmNvkwlATQg88VbNZ5pRRa0Fz8xIVw/Cfn70Q4/p9rG9qwSKcHEOf7cm6k0nFYSqWynQPROb3nWBgY72xLyt0Y3ES9lCvSoT2LzAQAzhoaOzxyXIIQjYwQB2GQdbH7ksxAq2HrjlPA+cBy5ycRemDq962GPjFBEMTENWaKhzY2etyJwjVCUjtE9KwzL5Mitil6fU0gTVzHERhpdnYm9ORvbJiwzOp6qJ9zzvzdHR/vCnBBJv5u5MTIYXCRJq4bz5qXrZyMyDlwPhwDh8AJjqwxjg8vd9bMOWL63o+DlvtLaaUB9FGvrVgmazX0O2//O+2OH9XPv25Ce0aPS6NzYahLHHnYhHnJpNzx9InQAfXltbbmd1yhw6d7eub0UA8/09Bav6I3vPsD2r7vgJbrPdVabXVaDG7IqJwtKTWS2lVpo1VTdlta3V5NyW5fOSWVArXRxhjFNTRXNaYRw2VswAw8Ux4tQD0MmeE7bL1+fFfA03U/iBT3YhF8LpMz40ha0Pp4mSIWjYv0VDzkOIwSxoy/f/3rXzfi0Pt+6r3K0d2hoXpDIi6pz+iyGOnLhOLUMQEiUu4WoQPon/7hAnp3Uffd/FcWoUOMSw7bOnr4KZO0LU9MKp0vqtnpq0t7V5zpZzHrQY8B4JxqMmnDRwBqDLvVwo0AljFgswhqRM24oxYR32gUIkFS6FE7mZPBiLIhX/W6QfmNNDOGHgEUgIZ1xHDbXOxkysAPQhmMbgcUaucoxXEOrtbH3wB5B3RAHxDg0Qfc5mbmLNpz8RieBq/3ugypp4W5HwIo03JGqr1mTHPSz0TBZAW6vSBZy3jYfjS/HGob6nVE8cFJpC7eVx81PUY2t9pWl3ZNc8Ae6wRw8t3ZhuOSmfAUN2tZb9aVK+RMCIbz4JxIl7MmAQSpw0PAi1sNnZQ7NfQaTHnFjIMAy50avDlLEXmTyJxuC4C9VCiYMxGIn2GaJL8DqGi5+8sJbawR9zu8Aq4Z73vmykovkbQr7+PsGhBH+vocY3NK3Sbp1evhfoi0HLy1LbDxQw3fW962IvQLsOUhQu9qkEhqdZjQLTf/pd7zipLecVlM29oPSJDioMQaoCc1sgg9AHo3joRFWanixVqpF/Tpv79TZ6pZzV9yvfZc+QbN7XuZ7nn0Sc3ugGQyUEJdxXpdJXp9ZUZxFRI5JbJJrTOspd9SdhhXepBUrE8arKRhvKgGVHlSXwbfXSVGPSVGTInjSwPqsShqv4BF2Nr0R3oFvNVqc9rOo3WvCf7gL4hcJwY06E+zL5P8jHqybbznyuoY5D1leNddd5nhv+H6a7VzYVbV2rqUSKlQrqg3kDGHqZumAM9+3wD9dz/8ay8NoDdP68lv3mIROmpx5Wxcq0tnTJaUmi996O0uveWkcWG4DjSExT4i1Zo0wILwxncGMKlRB4nVUFe12dm49fR5m855IMv5unf6z5LRDKjY1hRgQwSOg4AACsQ5tgHMAQCEZXgPXg5g5KQpWuRI9/tENYy9kayi87IZkxFoUC6pVCY1PztvDgbXJJDbwtQ8T/F7+cTTyuPfDTyp8TY0P880slnbHuCmZ5/6+SAaSmI96Da0ZWjRuw2SYb54raZUImGkOL6DHTcacgKgk9rmdy8zOPuetSErQsCSjwDZlAuxbzZVLggZoWJH7zmkuIMHn1IhX9JcNHXNAR2+hAO6T2ljewAdVnsymrPOsdm38x94Lmhb85Y105nHwYs6EZwMurnNz9vLeM9nmJs+QSw2HvDiegCbnSpAfTPPwUmUXBO2H/9tK+V+IfaY8X8JdQZ9rbSr+tyn/qf+7fuv1HW7e5rceEiJ1mkKV0auQUBmGCPJ3tEw3readis2q9Xefn3vSF/3PHhUV732Hdp+yet0crWv8sIerbc66quneGKgdGKglPpK9AH1gRKDkY167aaH6g/7KiTSivXj6rWldKYipcparbaVzjEelTp5T8lR3wDdauYj5jgD6COb57z1+tFcAQg7kXJ1+AKGB2NR8ed9qWdLK0G/bGRMc4wWUTatVeyA6I40KUYHdvLm1/PH1wLoGB43VEE1bGQGhtSq96x7Ct/bcAK5aaRmnQlSOWVyBTXbbVXrTeULJUs9Y+zzqUQE6F5D/34p9/O8gYdNqXVGh79zq2K9uprri5osJNVvNyxC57llpnHXnjVqxSlrp0NyNhkbWXSMYAlpXctOZLOB8ETJoReiWFKmDui87+pxFrEb/6U4Ht5CWtcyHQrT0CCEmettQB+Y40T8RKxEsqZU1++Ntb0BnImpSTvuagTMFhmiJBdF1jga3iqFnnkhV9TCwja7Th5VmnMS1YW9RWwMpJuY2aS2y5WiTp06acIx6PZTPgC4TUCIXnlS8dGs75XVVYuUiUo53pBpbhwH4I56vQ3kkmFqGd8bB8GY79TMo0lzrEmoQbc1MTMZvt8wyMdCigOcA/kuED4B9SOHj+nBBx/Szp27tP+Sy0xYBkcBbX72D1ADjhw/m8aJg+RZVYkZAwA55SAi+E7LhucEYaWW1qsbdo3YjowU+/DZ7hwbx8uzX57d4CfXj89DsOPzvFx9zwmlnqLnu+LIsUb8/1gVLqrX+7Nn3IItQD9/Q04veXOQU6O1ofnptm7/wh9qV/6E3nfNTu1O15Vqbahf6ypZnLT0Vq/XUKoyksoDNbuLOlEvq3DRb+q//H9fUzJd1rvf+wsaqqj1ak/50oy6Ju/r5tri6RBXj3AMTJ9Ko3j4iWG1/0b0lVMj519giNgNYlOcYBT3g2IVRgOdZepHLzRQ/oWWB6LL+S/f1pYXuAKAOc6Z3yH838g4Ej6nHrAO+tJYRIwBAE6Kk+ij22lq1G9rYqKk5ZU1feSP/0TLq6v60K/9a11+xcsNqAA1j8gwkEQrZqAiIlK30xqPeQzGMwA625oeeIwxwGFyFGQ3l6nkHoShjdHEQAFWM7NzWlxaNDlUord+p23CMhah/8aHNVPK68s3/61QB49bGBtGgZ6/sExTGizrwc99QvWVMxp1ato5W9aox9zpuEXo/VHcJJeRgA3tTCNl0ylRKWCEaQJ9x/7AjC1GlwwF/eI4LBjriy++2N7nWcPwnj592taAnmWeS6agOXOcdWVyG4DN+nhtnWOyD+s/j2qnPM+k8Ac4FqTYk4wjzRmr3mrfkLmKRQMdr7Wyf2azs78gEFTQxlpNs7PPpty9PstxTJEumx3LwnL+3AuAPfuk552WOQCVz3INKRfwnSwCj8XVRyI3UrmrR+Q/gIx/OVj5rY6qa+vjKX7ev829g/PCPUfUzLE5f74na8ta0DbIXItcPmtrwfusgTHma9VIsCVu3ANU3Y4dPW7vhQlxBW1f2K76etV64MkOAMZG5sOJSgQuBPcm2YV6o27vw6b3c8ExQeKYtD3boWjHsc0BizobAHpaEzl30vmc4+Za/dLy8lifgf15dss7GlyNj3vPeSiueRAyBvHnyDFvAfoFGFVq4PECKkPSoHZKN3/s/9Rr9o30nmv2aGq0pmLWChxStycrEqYT6iV6WqwvapgdqLD7Wn318W2646G6ti3s0mtefa26HdpWhirkJ9Vp0+KC8Q0kjwC8w6geHv4/AGpg2G4a9xR+t+FK3FwJY5nS5uGjE3kPo05q6flR1z96SbYA/R+9VC/FByEzkvrltgDIgTmuJuQy/p+rj/EItTdEhvoG6KQ4ydoM+22VCml12k09+fQz+vwXb1F5akq/+EsfVGVyWotLK8pFOuxWQ40Hp5H7JvyDEJfSYBCInhgfPodoB+QoojY0vQGByQnIcOsWnWGcEJ9hTjq1Vyf0ABIYKI5T3VhXDrGVXtdY7gHQC/rSzTcJ98QA3e7xC3ApR02pdkxf+Oj/q0SvqdlyRtPFtKpriyoWcqpMTOrJZ46adkOX8ak29pO56MD4QMNeX42NhtW9MbaIq7AGsJ8x+ojrMInOjHxUAwakANodO8KUMn4HcCDEWXo9MtzOJAfUPTXra+wZkfWNDcuwMYyF7VhHAAuw9PYnjs17DgIcwyVFU8m0qtWGAbor+RmBLhJyceKWcx8AEJ/17UQ4KzNE9xhgzD+4QrZNNmtzKgBEzgcHAOBzUh2RMIDeawewBsy8vsxnOPfLLrtsTNazGnokUcv6kJ2AHzQ5NRGAtxM04dmO38kYeIaI70L7JAx1nIWQIRiq1+yo3wkdGR4Rm2XFNjJ4Br36VlNr6+sG8Ny/nAMOHBE7zjE97Hw/06lvhRnl1gMfEQiJ0nHAuEY+3AgOBPdEtR4IbtwD1uUQ6bZzPhyDfXHu47WNpHa9hc3nAlibI8/fVoR+/qa2H0vp0Nk17dm9Q721o/rW5/9c73vjJXrd/rw2TtypyfSaihnG9J3S1MyMktkJnVrpKT+xR8XJPfreqaH+/CvPKDd7uV72spdrfm6ngXk8BtmlrF4XpmY079DsFgQ2AN3JbSFt+tzXcw0chtzH+rkXGlJuIUXlDNLzX4WtLf+pVgBHDC2BCNkCoNswkLj1RptCFyIcEKCo+SapS5uQqP2egEwxCiM4yea0Ol3lGDSRzmllbUOZbN7uuNBSY1Bukqv07gZnkDan0PJjQOzSp310tuNWR+UcMGRTk9M6evSYRaZEqZ/4xCdM5/21r32tGSIirttuu81kYq95/eusR7lDFJlKvrSA3l/UrX/6B8qMuiokB4r3Gup36pqfm7EI8+ips8oUSsoWSkpmMspQz9VQ3XZDrXpDC7MLRlrD6AKKrMHmedg+1pSIkDVycOeZNHJVNM2M7fiMRaSRkpj1m0cDP7zbwPW8MeD1VlPdQU+lStmeZY7rimSbI3ocCBwntrUomjQz7YSYklhSxWJpnEI2slwkaOLA6/u01jHEXBhrGgmgwGTf3HLF/mH9A5jMZqeFjvQ/3wORHY47JgGiIFitW5+9cwA4tjs17sBsJoP5uXNOROaNRtXkXrmH3FnBOXAgx7lh39x3/HzqqafG+vOnT55WIZ3TwDoYEuYIsV8bptPrWgnKpHSHAwN0uAdkX9i3OTaUDDKUP/Lja4uqH8fhGpJZMLnYTNbS+q5RwPcC0DlmC7naSB7WJ9w52c0zFPzdHSmuoU9zY12cU+Flki1AvwBrjPrbKI9QgLRx8oTu+epNuuGKeV2+c6SCntaehZZ6nac06K9BPNcoMa3ucI9W1id18KmuHjpc03p2WvuvvkYX7b1EGiXV61IvyygRR7ABhibsdBteHIG3A/qLsdMtARvqP5ExRsSCvssxIafbUyJFAvMCopwLWL+tTS9sBSztHWVJwtUOKffw/+EFU9rAPMGwj7TpkNNfa3rppqHdtfYipE0VZ86YtL4B0XKkHbt2Ww3T/o662aCvEf3B3E+W/UH9K7QJbTYupDQBc2Q3oWtgyMqlitbXNyzCIap48MEHdeWVV9o5ug74Rz7yEb3yla/UO9/xdjtHhq8g3PSSRuiDZd372b9QrFPX0qnDGjTXtHv7vPbu2aUjR48pXSipzfzsdteGtWDApyYqqpQKNsZ1bWVdJ0+etO+xa9cuW6dTp07Zc0ekzk/ABrDHYJuhj3S3+YlxJmpkTQATPsP/Wzo+kjgFoPidlxt0i/gRbKE9tViwfQKETjz0iVzU8HkBaJwHx2JbosFet6/RKHQUmPIa09qY8hZdb87dnQwjpZHKjzTX2ZcL2YQWNpy+kP5Fepb/h6BXnkBmNRDljNUf1bU5BuJBI7pzIkdj88ARQJ9ztLGqqOpFrZBW8shmg0xrsaBDh57U6tqK3UN83iNtHxbk6+Zsc87FSxyLZxc1U5kyQOd8uUY2npQ+9FbTuheOnzih6Zlp66En02A19qgMQWqdZwJy5Di7EPEpWHOfokcfPRE6a8jLsieMk6V0hcOzujped19/dwC9Xx0nwR0V7wTgmHSLOD/FYGIrQj9/owqg95Kk25pKtBp65Du3qrv8pDL9w3rV5XFddXlS09MbKpVHOrO0rlR2r/Kla/WZzz6p7363ode+6X2avGS7ZnfvUCaTU6vZ03BAzZKRglI2E+YMPxfQqXlHkbpBfDQ+0vKunnT3GuPIDFCbWhtsTeuXJFMa1KpSmYxavVGotW+9fiRXIEB3BObj2rk92tHdgeb3yBjjRJbUpXudlmjVxfhDJkIIpN5oqdnpKo9RK5bVH8p6bOkxD+IwQ5PJpG5PmpFaOoxiCG0MVPHWHIyyEeuSQS2Mn6HmHkRFPOKsVAqq1UJN0Y33Qw89pJe97GU2G/3M6VPau3On6murLy2g147rq5/6U8V7ddWWTtn41AP79mrnjm06+ORTSmTzxnQfWpcKhLK08tmMknGZc0PWwclQACLAAEjz05nHDmIOfFwdZ0aTmXBDDUCStqUuy3PvgOYpXBuoEoG+R/dEkL6G3gcdrkEQ8CFq5RiuFc//s5/QLtXX6uq6sfeduMW19vS8kbry+bETwj6dkOXkRsDP5Us9DQyg23fv9zU9OxOEZJgRH00S8wi002qpmMlZycLXymrROAC1moG2ZwTGfdYRESxMOEtqeXnR7mEyEOyXtDovImkXvOH7BJLm0CJm5zcgsQugk/J3/oeluFFja7cMwI8dP66du3YaN4EnbbO4C611M9NTpgPAupKdwAxzjXzsq11L5JEjMuKYrDcYmnM0tzBvpRrvLOBZ4Fw5T0oG3nro5z9uT4ycK6/nc/7mbG0B+vnb8YHSag4ZfRfXfFk69Mh9evqhW7V+9l7deN2sXvUKWI9n1OnXND23V432tG775rKOHivqsgPv14GXv16NeFWjJKm3ng1xSqWy6ve4OAHQQy3t+fVzB/TN6dUoRjNQj2hRo6F5kBhgCChBFYlj0fPZtZ7fYSIb9N23Xj+SK+DcCSozDuz+RaK7Q6mEeXEadDtKom6IuheAxCyCdFYNIulYXJNTM1paXdXZxWVVJqYCgKUDoCOwQWqe6Jx7iX1zHz3w0IM6cvSILrroIr3hDW8ww0SLEEAO6YoaOtt32kQ3BYso+MzFF1+khx9+JMhnmgLXtEUq/OSeBdDnqFe2Wy8toLfP6ot/+j+sZW0im9BUIaVUbKBCLqOllVUdOnpCuVLF/mVhYKeSRkptNao2LztfCBrrRnqKpm55GWvz7xheE8uJhHf43dvCPPqyumssFqZmRcC1OTp34hvbmWGnrS35bE3cwYIonGMRnfMTJ8EB0YlunAddCIit2FhYUthR25Uf0yNZ39Zrz14WAGRMmS6qf/MTx4F7kb9VazXNzgfCHYBudeh43LIFxgNotZQYxayM4S1xADgAxznjPLCtZzR8Tdw5Acg7HZxC2tPoQw+ENY/Svc+b8yZrwrrCaeDcmOCGm7kwPacBHKcIrD3zQbshZD4ff4szQjTkXAfAm75566Fvh9G41k+OKjHDeLpo1QfuAFM2SVVxjk5y4z2uxSWX7jcHxjMvXDucEr43Tom1PkZkRD7v4j+uBYDzyPf2DMoWoF+AGR8or55ggUpnTxzR9+7/osqZJZWzy7rhml26/MCs+r2alpbXlSvs0COPreiLtx7UK171U/qJt/4rHT5WUzKDHjGpSeqdKaWSpNqTitswF1jKDuib6+dB2SiU1wHjkMrB0Dwbq6EAN7Ra5MwkM4H7OnvmlLrtdmgbgUjT6SmeLWtgIjPn8YrK++ex5dYmP4QVsCKM1czDa5yt2RSz02aVTSelYU/DXkf5dFK5TEqry0s6ceKk5nfsth5rgIn+78/87U06deasfv4Dv6RXvvJqA1kHdCJ0pDpp1yIljoH+04/+uamTXXfddXr7299uhoV2qFCXTZmAh6VjYwlrH8I4YaSIatk3EYkroHl9d35u1rIBjEc1lvtLSYobrOievw0p91ImpllIcauLNoELZbPJ+W1qdvtaqzbUbHesU8RS7uWCGXOMvutp8z0wukRlfE+MspPaABH+5jVdByyiMAy4tWclk2bE2Q/OlguIGHBGESbGO0SnoQYb2haDnXAiHKDA/vgc+3JCnkfcXKNQi4bQVbHMifWqR/rvTj7jnvL6NefudXP2w7Xi2sFc984Gd1Ko6bPdRrVqbXQW1Q4GlnbnfUDIIljS7/2Buu3OOCvAufNvcwaDY/vvAJ8DOk7m5ETZImSfI0Bq3Znw3uvtwiv87sx/AH59bd0AHYromMiGQ9XrWd0cAKfchAY/9zppdwCdz9pa5nI6eeK4PXleVqFeztpa10O1GtLzOLURY541tZJKNNRoamZ67ICwT+4F/u5OW8iOhZKGa8DzfTw1z7HckbNW0K0I/fwt62BUUKdPLUm6+65v6fBT39DPvf9q7VyIK5OsS0PSmwwoKOsLX7xb3zu4qDe97ef1squu13qNtHdGqfjAQDidgiEMOSQ8aKQoeWDs5nV2+5gQF+roISZHl512Na+iGs/Z/sGCzqQSKmQzOvjEY/ryLbeo1Wzoxje9Ua961dVKpHKqmmDU+QF6AJTzX7+tLS9sBZ4FdGrnz8blofQS7ofhoKd8JmWA3m83lUnGLeX+0P336dvfuVOlyVn95E+9X5dfeaW+/Z279N//4H9qftt2/fvf+1+tlmjDJGxC1kB9JlOh323a2xs6e+6cvvClL2tmbk433HCD1ZAxZAA34iFnzpw1nXcMfTJB9BRqkBhoDBc1ZgwXBgoAghDH+2QB+Jcn/dkMWu4vGct9sKynv/EFdWuraq6d1Wwpo1EXzXB64uvKlSekZEYjS7mH1s9MKqlEjOi2Y3ri3rPttV5nWwN6AADGmAldGGonpwGqRKoAi0dXrhjG513i1evCxhLP01GTsQttrYT9MIEM88C6czyP8t0BYD8ch+1ZayeH4VAQmWNrXPk5SLd2xmDBsQBAjrU5re7pfkv3Rs4Zn+E7Aj6AOE4ELHwU6qilG4cgYqI7kYu68mS5otWVlXGEjTPEvlg3ju/EPOuxjtrBPCMAQZP7EFKaj+flfHmxLdE4s8tpH8Sx4bs7T4C1OvTU05osVZRJpux7eqmElDt9Q9T8+X9rC4zGv7JvHFGu5QQ6/r2uDenxcgv1ctbKug5araDdHk+MtfhZM9PuV9BvoDzh15V14XsQcLkzyGe5dh7de3nFORach6nyRfr4W4B+ATZ1OMpby8g3bn9MDzzweU1W6rru2t06sH9Wg05DK0sbOnOyoaefXpYSM3rttW/RJVe8XG3m9rZryqYzinWkxNBr2FE9/Dkkte9Hhgsp+H8MoPeZ9ZuI60/++CN6w/XXWy39W9+8Xf/hP/yeAXpnlLZhLdw4PHT85GZyL5EHk5s/pOhCawQ3FYbXajyREtYFLOPWpue5AtwZELWIrgF0rh2tYhZ5zM9p8dxZq59PT5RVXV9RKjZSMZfRnd/+lk4eO6rrrr9Bn/z0TXr/v/pZXbRvnw49c8SGpADo8wvbwjAPya717MyUCrmsTp88YWz5makpra6vq90fmEQqBoX7hHuE1DouBRO4AHGMMyfI70QcXtt0IhFRqddQATCmsGGo9+zYYYCe1sAAfbZc1JesDx1/1ijaF9i2FrTcv/Gxj2gin1QxNVR7fVHDblPbFubVaLdUa3VDy5ppOoT2UcoV+QxRbcruf2/d8sjX+/bHwLOpZm59yRHD3RnwrvSFsXe2MuDrkaYP9jh8+LAuvfRSA0tAhX59wIhpaf5s8jf258Q6J3p5+p9nm/1xLK4LPAeui2dH2I8R1qI6MN+BqJfz8TqxdzRY5BzpvLv4CQCM9KwRt0il2wS0MPTFIt5oPKoRuZjOVpkwsOP7cK44GpAMt2/fPo48N6eZ3TEJDk9LjVrNCGeenvfWSSeKkVrne/I9+F58F5wfjkHkXMzmlM9k7ZrwGWuHixT9iM69hQ1gJxvhg4VwXmamp+0Zw9llTdg/kbeXV4jKWQfeM3JqpEFvGavIxtMRgCPB+fLd3elibTkGL+/75/wAfT7rn+d8cRqMzLdVQz9PSxptNhxlFEsU9PShIzr0zF1q1I8qldxQbNSy3sZeJ6mLdr9SlYnd2rn7Ck3Nb1d72NVKbUmxdE9TzEquA+ibI+TNIe+Yq7wpSo8AfgzoL5xyJ5o6cuhpfeHzf2/pKXo/X//615vBKk9Ma3mjpVS2YDeNM2zdIHn0hGeLMIMTfjA65u22WmrCRr6wZdza+jxXwPpkC4UwkIM6GqMqGV5hIha0ik2oWa8ZI7vdrJnUkPpd3X7b1/Tg/fdp27btmt22U6941Wu0a/ce9foIkoys84H/BwSsNplM6MQx7u24XnbZfq2vrur0qZO2Ta4yoSeefMoMJdE84I9TcfbsOf3FX/yl3vKWt1qkVCqShn1WgYx7zMoEUTrRVNNIw6ZSuvuuO3X/ffeqlMvpQ7/4gZcW0HtL+trH/kjF1EjlbExZdTXqtzQ9NaFOt6c6Ou5DmbgMa0IpgKwHSnGsS7FcGqtA8Hw4iPO9vJbqLVV8XwcWJzHxGWe+e1rZOgoispmXJHjPQGg0MuDD2E9NTqmQydv89HH9OlKE83152nkc1UfHc8WxQiGACcDANQBU+Bsg4yUEzgGg5l7wlqlxa1b0vjsfHCdXyEda7gxnibooEFqJtMg5ngFgIqHVpeUxu9ynirnDE3rNYeKHteSn97/z/5DSqvRqp1J27+AMej86++K8yfrgrBD5c29ht0jpHz9+3FrHFqjnR8pvfr04TyR8cUjIQNCTThoeToBnAML6T2ptdcV4FZ5VaZkTGxwziHA7d+60Ubcw3p04aqWNXj90FrRboX2t1Qoa/em0OSB8xrsWWFOiec7PovvIefC+dlPli9ritiL08zSmZowUU748YROHer2qup2auu2qLCpOZpXLVlTd6GtyakGZfPAZ+koAACAASURBVFlN0i3dhmKpkRKZkWmqJ7sJJYbfj5S2CSbHLWserT+39zj0HH9/Uhwsd7xIPFnvH56amtThZw6p2xsqU5hUvli2h8pn9XJDQkwhVeU1I97jYfEUIjcXNzsa0VuAfgE30QVuSloQwRbUuWw4xkbVUtmHDh3S9m0LGg2ILYca9LsWVVJDXzx3RqvLi8qSGq9MKZGmhzdtDgFt7QzXYEoWRqlZr+vii/aq2ahp0OsYIe6+e++xCP/Vr3u9ZnfsVCwZlMIw8qGdKWv1eaQ2L7ro4jGgo33ACyPtimMW1USAgtHivvviFz5v9+eBSy7Rr/7SL760gN46o9s/85fWfw6oz1VyGvWayjHnO5HURqNtpFH+EaUZpwX5ZFQbbSRpGI7iql2use3fiWiQ54rv5mn0zcANELth5v8d/L1Ny8ltrC3GHCCB7EaqfqI8oXKxYrKkbOug7WvLMXHK/Jy8luygyDONI+ZCM/x0gRoHH78m7IdMiivcOScAG+CEOoCGf6TZua5E5AinADik21k/dw4ALiLz40eO2nnj9DmPgO/nrYDODfB9s92YTGiAHoa3cA6bWwPZFxmFvXv3BoJeNSjH8Y80PP/y2ax2b99h2gzs30Vr+E7ZXNZKBUTr/UHfBLmshBAR+CyjwKS8DUbUPissU9uo2v3spEUbsdpB1ClwEFhPI7rZiOCWlWw2ZyD4jBPduE+4d7wU4+l6r/e7rojzLdjfFqBfgEFFS73db1r7TiKeUCpBO0/KCECou42GtLCU1B0MzburtxrK5NMqT5Y1GPVVW99QIZFV/B8Uop+lOT339J7//rMSn0Eu7B+2rVk9kt5zq0ty0/b10T/7M735zW+2czt89JRS6ax5sDyw3PCk9R544AHde++9estb3mKqXrQTcaNSA8QI3H///XrjjW8yD3wL0C/gJrrATQEVrjqRdTqDbvZQk5NFra4iVQlxJ2tgTLsa6fdkTMpn08pSV2fLRMo01GGjs22bCD+eULEUhnOw+5WlRZsPTunm4Yce0LGjR9Sq13T63KLe+b6f1v4Dl1tUggOIUaU2y/64vxjOwv2CiAlkOU8XetThkSq/czwA66EHH7A++de88pWa4jxeypR7d1H3/P1fq1dfU3LQ1Lapgtp1QCKpYqmsjUZLsVTGWtdYY9Kr9ixFI1wRNcFRdiNuRLWob9yIYRsb40EnrJFP0nJg4rNGLqszqvNZow8gbq4Zs62Xvfhp/eSxhCqlCSPFOQPa072emvaok/15CxTpbIDZ2dVkVXA8vE7PtXAnwwHF67j8dEa39bNPTIxHhrKdgWK0HkS6mDYHdB8KA0gbuGUyNpZ0ZYmsThj/6t+R+4DfeTkBkHvFszqWIYBZ3kEbIPTE8x29RdAzCC74404UP3F2cRynJiZVZMxtlJ307AqReaFYMEAn+wWg8x7EOLbn2lkZMps1ThKAzjoboa0ZhuEYuz0S6cFLJlr3cpNdk2iULBoCnhF1x8tNAuvrLH/WlXV3aVxXC8Re+/tbgH6BxnQU6yuVlXqDngY9mLxZZVJF9LnM620x5CEBaSamZDoILxD99PsjG29KHYW65nNHmL4QPD6fgfZCjLQQsXMeCDDAuJyoTFht8vd///f1W7/1W9q1a7ceuO9Bi6juuOOOMSnkAx/4gAl/AOrveMc7dOutt1q9nIce0Ee2Eg/3Xe95t2xa1AWu49bm57cCXF/qgEQKROZE3DDVH3n0e3r5VVcFQiX9qcZ05/8HBsSkimlhRO/aRDEwunlUypKWZkaikyjl3LmzOnbsqA2weO2rr7b0/d986q8s2r903z4dOX5CP/NLH1Kr17faIkaMyIWUO2B++vQZyxpg4FpN6rqhVcvrqB5BequRK3VhJGHRY2xf8hr6cFUPf+lvNWiua9TaUCUbU2Nj1aRfJ6emVWt3lUAPIg7buWskKJyoEV0D/a51ljCL29nInn2wmnHEEnfGsrcfbe71dsLZZuKZ/92VzwA31srXB6U9a40bSdm0t58xrCS0xjnwcXyX2vUecc6LNDCOF048x8I58HQvx+C9zYBI6t2kUjelzD2qnF9YGB/PnQecfEuVS1aSMKCK0td+buasmD5BGP8JGOJk8L24h/jJOXAuDpAubOPHAcyTsbiKm3rzPZp154LjEfGyhmQ1fFsrG05NBzVCn08fRd/UzonQ4ZDQrgagIwELoOPoeG8+JQM6Prj+vM86Ui93URhIcSZDm8KBpnsplFIsm2OS3HEbzuPqfHxPv06cv7V7RiJE/r5zm1gfjsl9wfq5ktxWhH5+tjR4irGBmu2qCbQk4jkN+kTlKWP0JgiFYn0NhrSkMdAgFjF9+2rWO0olwnSeTqcaCcXYHqOz2QyRmyZnWSTv/zaf+Pf7fPg7giDcKNxYpH+4qakf0TtfzBdsMMKO7dv12GOP2c3Bw/Tud7/bvNhjx47ZcAkeEmef+sMdpBfzKk1UtpjuF3APXcimBujd0LayuLikiclpnTp7Vh//xCf1c7/wC9q//1KLEMnMMDWKGni31QoSsKmkGKySSMRsghROHRE6rVpc15XVFd199926+XM36QM///N677vfqeVzZ/X1r31FzVpVLztwmbbv2q2pbbulSDzGgRqiFbV8FMiY2mbA1CGFH6I1TxH65z3q8nq6D4+hbS0+6L+0EfpwTQ/d8hkTlEHPPTVsqVVdNb5JCQZ2ralUrmCA3moDVAg00VXSt9LaoNe19jW+I8baCWkYbV58Ry8reO8wxtjJW14n9VYsgNDV2LzdjGcXYGYb/vbwww9HqnQJDXrUo8NUsdDiGo7J7zy3pK/5ye/8A0i90wCQ8/5vJ7r55ziWZwK8ZMC+Pd3rADYTDaLxDIWVGmj5sgEniai1lhk/cSMPsr0DG2loastkcNC99/PjfJ23wzl4j/kYDKMpdES+/U5Xlaik4RkQ5wNwjqwr/yDHYfvYL2vJC1Jyu15XkaE2EX/Dvj9gmkqOme3IwCJby7Q41+K3TBPCMLMzlvUcz5Ifhjo/+wHQAVq03Inmefm14Ng8t3iHm9sE3R5wz3DergTnYj98N3eKfZAO9xzvG4djq23tQkyq5SyVyeasgo0hY3GZ1IOSpjTQ1FRJjXqY6BMbxZWMp9HMUjKesck9rV7NHIMf/Ho+oIehG5uVwF5oOAuj/miF26jWVK6ULfW/b98unTixaJ5pbW1NM5Nh5KKTMwBtbhZuUm4sonPSqdxI7p3yk5pSPIrwLnAVtzY/jxWwtsREcMwWl1cCoJ85q3vuu1+vfs3rbCyms5ttVjS1wEHfWhwBpVQS4ZiEGs2agRcROpE+9c5Gs2FllaOHD+snbnyTts3PaTToaaJUsLa36saaCqUJrXf62rn3YotOSAdinB977HGLzl//+musNm+EHkaQjkL61A2vGyZPlXK/2UCKVFITlbLSjB2m9/2lTLkP13TnZz+mqWJKJZIY7Q11GlVNT1bMwQHQs8WyRgkY7cw9HxrbP5WQlTGa9WpoGY2kUT1C56cDkEdeHoU7yDur2gmpvO9RsG/vZDcHWBxrnkWyZChUtttdFfLM884a2DvhzKxPJGTjzHeOb6ngSBvcjj8I4zh5nv1zzpfxljWuj5cI/Lv4NSTydpDy1Dh1YQdwGz4StZttBnSLtiPnBaU4k4xFrCVKx3NMbJAPTHHSnfdf27FicbUYtxuNKOVed014ygk4LJwna4Njy9pQq+e7miPFvdioq5DNjlu/7LywhcmE9aBTUgDQmVKHJj1rT5rbU+qUtHDy/Noaoz2KwmHxW5o9TvY2MOidMAegs5Y9OC6bSJB+/Tz9z3PFi3N27oD3wXuZxB1FK9NsAfp5WNLxJmgso0+cNE1lyDFE5hBqAOluF4BvmHfGWERGnI5woodxDfuwZnuKkzn7gYC+CcxtytXmCP1ZItwLATqRETf/IKr9WKtTlPrk5puplLW6vGw3vRtkblq8WE978WC5weAm5KbDU13Yvm2L5X4ht88FbguQEGFsW1iwWjXta412R3PzdCD0tbi0bCnvADZ96yeHJIniGy0/2VRCf3fTX1sf76te/Vrt2r1XG1GLIulG1NqmKmVTTWtUIX22DGgBNQwiKnPDVFob9YYZLowvZCa4F7DcOfb73/9+5ZBPpQCEI7Fp2lYQWUFDnHGlQXIUY0o5wGalY9DJJoxC29rc89vWbJygicqf32tE29qqvvbxP9KOmZJmKzmrpXcbG6qUS9aWB7s9WyhbhN5sta22X8hnlU7ErC+fSXMohrlRdUOMgXcjDzBiwD1N7ZkIJ8HhbHl0inF3MHZQt1a+9XXjr9BtgtNERHn48FH1+0NNTc9YCt3rrBYd4wxF7HCef7a3axbN8eYZ3r5tm4ERISmsbgcK0szehcCxLJoF9HI5AyTAESIeAQJpaO8V99Q4RDLmvgPgvNAr94jTv9+YSxGLWR+6R/q2r+HQHERq/Xwnz2YQFHF89mE1c/r10WFXzOrpfD9/kcInug0lx1Djxg5j11rNln0/WjuXlxYtbe79+3QMEKMbEKdSBt5IwC5sW7DvjUNlPfJppru1rZRprYxROyZOiqe/eY/1g9HOeXN+Xl7i3MEN7t/NYO2ZHf88WQCuo2cpnCTIz8CByFhZwJ+tLUA/P1OwaasAshFdI3rfpVqdlR7ZnAiQwwjKAMijMYP9hU5ks8X6ftbrB6fcfa8/aACLD/g4r2XYUoo7r2X7YW3EnTDo9YIWdjRr3FoPo9Y1yipELQsLc1pfrxqoe8RHLfhrX75FzzzxiAbdrt72rvfqwBVXKcYUqGTKskqIyJTzGau7Uy+mzYe/txg3GUsokU7rxOkTuunmm/TBD37QDN2nPvUpS2tWyhWL1H/2Z3/2WQMczbJ2di5A324hj5lSIkX9vmsRS57pVTFpfWVFlXw2zEP/Nx/WbKmgL998k5BWwZkJaHGBgD5c1R1//WeaKWeUGrXV2lhSfNjT3Oy0VhjkEUsaKS6eSFsfehJCHE97H7GVrgbxmIEaAGEs6jIOz8hITxhd6xcvFFRmEhvDb6LoOES1AWRwrtxQe7rcQXlzut779V0z4smnnlaL7pNszo6N0ffom+08jcy+2MZ70wEcjjM3MysyeIihtEjbIhNNj/xoaNeCOefW30xbHOS0BNEmQ3pCupkrAKMdkOP4TrQj0sYhNDM3Go372AE061OP1N5MM51yDxmPKHND8NDv9c154NisV71Wt989svZ2SlTZaht8PjhVDJ/y9q2zZ84YoAOwpWKYUd9sNOyWIQPpLXITUxUDZi9FcB44FLDa2Rf8lFDvD212nomxNHmUYcApMmZ8lFZ3B4d7mu9vvejROFTW1bMOQXqXKX2o3YUpdvABvH0wl83ZOrMt58SCe0nEyhWQsVNxu27uPG4B+g/Lum7tZ2sF/glWgOjEjZgToohgPD3nNTcMGDwJDNbVV19t0cad37xNyX5bs9NTuuaGN5si2spGLQhxoDQ47Ku2tqSJUt6iZYzi4uqG5rbv0lqtZdrmn/zUx9Rs1vWhD33IQOPjH/+4RVW0C5HevPzyy21V3BDx0+u1RCipREaNRsuAiRZIAILMFWBnRD5S7gA6wjLFAOhZw/IfFqCv6K7P/qWK6ZHi/YZGHZyXtsqlgqq1ulq9geLJrJIpyE8pJWEr44gD6IOeRqmkgDaP0AByDDKtVOVSWeuRBKvVjmGjR61vY9IcE+xoAYiiaid+eYsTIOhpboDIJVf5+xMHn1Q8IpsBdkSim+8FZ61vfo/jeMsZTlcyljBHzaLqRNxGseIktbodq4Hz4pzRByZtbLkTB3QyADFZapxIlPvG9715PKw7JS4e5HV4jtdHGyGaKwBQE5nC+UA0B3Aj8m7UggKeg91Y9CqWsA4hwA0ngJoO9xbgtry0pKXFJZ06edLOaxeDfup1NRtNcw4MaEsFDWPU/MOEOZs7n0ja9kaui55nHAe2AcydLEjUzYt9G0sdZbmo9Y3zI9OEqA7XDglc6wioVMxZ4tnjfUpi586FUmaoyQeJWI7BPlgH3gPMTREwItIZT8HU+3pC5JOg0LMxW4D+T2CEtw65tQI/rBWgnxWDTRSAwcG4uOoVII6hpZaIMf32t79thutd73qXbdOsrqu5dk7lQkHb9+zTWq2ppbUNVSYmbaBLbNjXVCmnW/7+/2/v3H/trK8zv/b9cs7Z5+obNrGxQ2OCQZNAaCZcUqQhopkobaCjKTFJJ4FOp0lm2pEyP85PI43yL4wUCVXTJqFTQksmQRnVBBJVwilgsEkCGAy28eX43Pb97PsefZ7vd70+oTOSk+L6h+4dOZyz93vey/d993rW5VnPetJ+8bNX7c677rIbDx6yNPPSa02rzM9bsRAmXqnfth+Y1jJitVpi4J2hi6Hydir1VdPGNjDbsWOnpajt0h6Uz1mjiQRm2+YBl6sN6MNVe/F734lgXrep3Ni6mw1xDMh0kHIH0GnthA8gGSe4CP2e2lUtT9Yio0gXwMOpkdpiuSwWNWAnZjfgh2h+zCyIwKQBKwzcCGJAnrL2vnBnZFOaYN10z6ImPPfxndNnNB2PaNL7lwEHr9VyP5xx7SUBZ86zzfTUtAY3AliqG+eyGsXKz6jkSWcCnQCixD78i6FJqGA0FsCoVS6WCzhHHzzDMbgWJ3t5XdsdO/6runyxYOl8KFf6NipHkFKPYi+Ix9DbreuLg1qcyT4cjGwWfkNk3+v9OByFdScdXqvWJECDs8N2nBfXvamSUdYy+YyO704wdXkXtNE9Q/54ekaROufm3CLKldwPshLaPhIBnQPhgK5af9RjVxcCjmoxKNPhIFL+dN4AWQCIdO6Y87NndVh7Pk/a8uIY3qnKlO6bvz8B9PfLsk72M1mBa7ACREwYw639qBhxjBsRCVE14Oqymq48xqlOFXO2NFO0jfV1yf+mUR0bB2AdkBrNpuylo39n6ysXpV+OWMy/uv/TNre0w67f/wE7fWbFKjO084TxqV6vxGjiRHgPswZURAUz77UlFX3u7Lv2vb/+nv3+7z8k6dlao670Kwxj0qClQt5S/d7VjdCHq3bih9+1QXvDhptV1dE3WzUboNMOeGXzlmLmQr4oxj5jEIfdjibXgR7DTDqA3zgQl8RXkfgMWJ+TseZ3RXEe5UYwJwIEzNECZ32o7wIQ/Mz6UCNln9w73uN+AgqAE4BABqHJyNY4uAOQZDuP8vnZa8PcdyfJeZ88UXC33VWZQNE4dW9lSAbWI/0e1cnU+tgLaW3AHNBzECVCdzEcT/s6I5so07k5HNOFq7zGDKDny0XrDXpaH2f363j9wPbHMaqub+ibRXnClePYHxP8KigQDoPcKtG8yL2pIBLD88g5L1+4qL/nGUV/ne8H8siQl+cW50Lbsbf74ay40xXJfM5SZxvPkPhwlURzAFo0bXjxH+upDMRgoNGrXn6h0goXIhAOifKDEyg99nRGGR0nKPNzuVRWPzv/iNC9S8CfKVT5IPD5vZ8A+jUwwpNDTlbg/VoBIhmiBgwExgZj5FEDRgKCo9f9tqp88VltfcUqpYwAp9kZWL48Y7nSdCD1QNgcD+zPvvk/bLqUt4NxzOOdn7xXfdnbdu62U++ctbm5GcnMKp3IRC20tdGqjml/Txl79sAZ3Q7of//8T+13f+d3bceuXbaytiodcAC91WpaLpO2QsquLqCP1uxn/+dJgfm4W7ftc2XrtOvqtQfQ+xBZUznLF0oSzAHQe+0WeWjL5jJWa7c1YIN1V584w2cGpID7WnelTYlmUcnTAKVQLfASRLW2Ye3496TUfYa5p3adgc4+cJIUMSYRe9ZOnT4t3QCPiAEHL7M4sDoRDtD0Oi8/F3KQHZt6XmhVBGxIE0v6tFiw+YUF1aG5BqaiCVRwVBjoEiVkx+lUQjrj+ePlx3AHgkwRa+FEWz9HnLfSdNk6/a5SzJy3AJGdSMRnZIsLCwJ0RbFRVdC7IjqbXY2Pdf10InHPdJA6Z41PvvGGdTYpocwkdWYcLX1Pti1ZebpkKcYLR80AdyTUMUBUDElxdJmBlDDYKTuMRvquCNQpw8RuB87PHSTuI51FfCfIlhFNu6OzuLhktVpdWRepw2VzVqtWE+eDnwF5B3R+TqL7WA7h7/37ptbBCcv9/TKtk/1MVuCffgWoZ7qEpxsKjB/CP7Qb4tFjLBAjAcRdghSj+vT3n7I7PnLIDh262QaWkczpCKXDTNaKGJ52w86eesPePc3s6JHdc88nbXZhyWrNjl3aaIhdXSrmbR0gppOjWExITxg1FwjB4EhBzBXCYqRFbXT7wpLU7GrUq4nKp8oaVwmgTwPuo+FVB/TjT/+VCHHU0CtFptG1kpR7tdnWNEIAnSlyAHp/sy1iXLFUsEvr66ojqy5MG1Kvr7Qp10yKGEAgVeoiKk4oc5Y30TnkJo+snV0uIl2lkuh5s55E7CJoMcmsWpV4D7oB01LnCzKv3Ff2BcB7Rwr33dPw3v4lYlw6o8EuZHFQRSMzQ0oY3XIAfXFpKdxD6vQ4N72eaug4kYCdxniOUSac1/3ld3ci+N07H8gQeSnIuxy4Dpy3XDGfALozwDkehDB4CBzT5VTdOWKtcQwRKwqOkul8OCbvU+9mzXnv2EsvCXhxOOE38JIeOw4YrZHFnJWmcNZinzhlljgRTWn5bFZqdDho3FMn9OFEKOsSdelJuW/9nTII76mssqV/nyzI5WxEaEEWAx953Fw+kPuiZgAZh9WV1UiIoxQRpq5xP7lGHIC11fVEOlkZjgmg/9Mb4ckRJyvwfq0A0ZLXSp1sc/LkSfvhD39oN954o919991JHRVD4e0uzz77rH3rz//M/vt/+68a1sMQEoBao0LHptasXrtpg27DDuy9Xi1rCJi8dvKU7dyz17pR1vj82bNK2bqwio+xBJDEuO90kkt1IpjXg2FMp4aMwKxbg1HBhbwAnZYn5IrL6KS3mlcd0F/4m2/ZXJm56x2zXlOkuJlpdBbqIsX1h8zFpp++pI4AepfRjZqaLludVql0kPUktoRJLTGRUkkRaa/bEyBCdoKFLWMeB46EPvS+arge+bmsqms+uFQshtxlP3kPIZZt27arVdFBVPXnKGTDzwCTA5iDlEdzIZItWrPeDDPTKZnoXIaSO6U2TuTPfSXVzcxwImAHdK5BjPTxKEzTixEuYElU6hMauQ5XsFPkGjMW6lMv5G2z17EU4+vMEsIZ8fJUKQx4Wb54UbrnanuL89rZJ7+3W5siw4mPAGEslQoysXHiHOt14dx5gSoROu1qOF1kJEL7GyUGeANhLK3S9J3Qsif1tUhI5D0frpIIvPQu80X07Fu4t54uJ8uhwTSZjERpvNWX7bwVcH19Q7wM7q2IoumMnBjWLzhcabtwPmRIeH7kGEZeA9vls7QFpnWe3AuuaQLo75dlnexnsgLXYAUgNHnajy81M8nRqUZ//7777pOx53eMiIMDkR8RfHV9xfZ9YJf6fc9dWrPCVMVm5hdtbW1D6e5samhZBoeOBjbmn0rKJUvlS9bqj6zVbEv8Zfu2bYmSIPVBQIk0ojOdZbwxtFsYvLxXgsDV7SpNDWO+tdlWHZ2UO0p2rUbdZkvFqw7osNx3zJetkOpZu3rJxsOupq2trK5JVKbDuLUUdcqclPZataoi9JnKtKWyWWsRqcYUe0ivDwQQsNybSH8CQKSAo5KcVL3iKNFmi8xESNsCrNwbXoCRS3t6qxcGG0eJz7h/e/ZcrwjdX9xr7jPrDqDSi+31dp4NInzuA8fgWMyqf/fMu6rRw2z3lDtTFJtkIaKgDPcHQPeUOxG6Jp3V68pOAJC8uKecH8fh2JwHLydCblWJUxSaMru0tmJTlTCLnLXjPMlwANFsD1iRhWJfrKNH/hyr2YAXEJjh7iRSP2e96GPnH+t/3c5d9oHrr1fJQsNyZira1+xsxfqjvhWKgWWutrpOSNsrYzII7HempRHtq4QSVfi8J57In3WnVOHRuljrOFQR0Fej6JL4I0xxQ7BmdtZIuZ869bZ+do4FWR3Og/PE+eiiGYLaHfyIUZDy9ucnm87a9NSMVTdqWm/u+QTQr4ERnhxysgJXugKeosRIYFDo+SXy27lzwV599Q3buX1HQqphWwyitzBhcDFAImZtkSLlPb3GA0uNwnAdUu59zHa2oD50dN9HvU0bdVs2VSD6ZKuUrVNz3bHb1uoty+WQzmzY0vyCjAkGC8NExAboOOPaU7EuYcpnGGhq7+jE79m9y069c8Z27NppaxvrtrC4YG+99abtuW5XJMUN7WuPfklta08/+V0TTNDq5fPQ/zHCMqM1O/a/H7dium+1lXdtOk+NmBQuvcUZ9aDni9PW7Q0k3kOEvjQ3a/OVGY1HR4iH3mLWN6TXw6AUCZSMEKEpK32sVqTNzVB3jQIjEm7q9xJAB4wBWu6zWqzabemuu1Y391GXHgmGyOtyEgA0xyZD42vtnQ6cC/fbsyOAtxMoiRBbjZY6FD508KC4ACi7EVE22i0powmsALjBUCBOqpk6OmDHNW3ftVPnubXW79kGroHz8u4Gju1OntLDOI2k3Hudy+xx6vdMalOrf19lC5QQcWYAZ9aGV+jbzwrUHYC9zEHqWg7M+rqADsDne+IcEjxT1aYHrN9YpE5fNwhw3lapKDift1/87Oe2prHAlaTfn7o6z3GYKU/bZchEsQ4S6OEcR6HsoIlt8TuIE3O5hdNs9+49Am99f7I5sekvt7EN1QnCABscCkiMnJtKHf2+InQAnUwF92BSQ79SqzrZbrIC12gF+PIT8RL5OIscZbdqtWYLC7NW22gkkRwGDRB34hlGzSNjT3cmLFyl+My67VoE9KwAfZxGvQoi0NBs2LPpQsaG3ba1W01F/9TZuwOzVm9os7NzVpDQium4OBIcE8Pn08O8fotBczIX25w6dcrWVlZs/759Ahyi3NX1Nbv7k/fY59uCYAAAG8BJREFUpoRWaEEaWQYt99HVBfSXv/+X6kNvrl8QoGfTI+v3OpJzZmwqco6jMbXPgQCdtrUcafZM2kqVGaWouX5Flum0mMmhxpkVIUtEucjEBo6IuvgdAZ2N6oYAjRf32CeMecuXRFpiPTyk6IPqWGB7w6yfkiKb2PWRlMj6OpCTfZFYSmS/O/Dy9416QxPbeL6279ih0gF1dAhy7S5CM8PAuej3rdNqC9CJgLeS4uaXFnU+SolHVr+EUOJz690VbAOY8wxI5Y30ezZjtWZddXS2Zw0VZcaUu4h+3a6kXTlHAN0V8IKTkLUWktpb0u0cj7Vne1rWUKEjZU2rGv9NZG3VCdKz6Qrfq6Dixpqg6Mc90FrHfnSmwXFOLtyjWj0qbzGTonsRp8qRaeC8WTsidK6J9LtnMCDFedkBYRnun8sz89wA6N63rxs85nnpBGGfbJBNxgFgXZjuWWF8N2WgqBY3idCvkaGeHHayAleyAh6hY+yJNiAwMTTniSeesI997GP2sdtuT+aQY1A1SyDW2fiZ97zn2ZnT3sdLr/l0ORdY8OmCDcYZG8RYPI1Yio2s06za/r17bPXSsshX55fXRJwrVeYFTOPupurJGDEiTKRJPcr04zkDn89hTWO0qfOTSrzl5lvUd3767Fk79srL9gdf+ndSGNNIykHfcuPRVQd0IvTZUtra1WWbKSCeMrDOZiuMS01nkxo6NWcyCs3qhvU71DhTliuVxFzG+HK91DlJlfI7YK42s6mpEFVT0451dNZ8plKxjVoAdEDQW/o8gmMb7rlEVWKrGu9xnKC61rf5uQXt27MyvE+JxaNmTwn73zlhLnQdDJT2ZXAJ5zI7P6drof8cQIcoJ2CmzFBvCDgEeLD9I2DnS8WkVcsjcwcvjuEDXlx3nGeDf1KxKwRCHDV0nklS9eqSYJhQ5AbASdAQlU5H58Ea8dJaZ7KSDQ5pC0vmorsTgogM0S2A6KQ9UuWAvkb6otRXZtRpUFRUlJzJJjK6cDtE9IR4yDCqUknnJwldsjcxBc+5O6Czb6neUQfvdpT2B9xZR/Xnl8I8dJwA1h9A5zO+58iDc+0JaQ4N91JZmR7ex3HBQeCZEKBn4TeUf0m0aQLoV2JVJ9tMVuAarcDWuhyGhLQhYPiDH/zADh06JEBXTc1FQGJ05Gl1/2xrZI7xkLBHNm3VVXp0UzbKMPO7QMU86KmnU1bIpqzbrNmubYv26olXbNd1u4PQSr5ks4sLdv7cii3OlGzcDxECBvno0aN24MABO3jwoECGtCSgIqJYuSzWNPXfF154Qef9od84KDb1i8eO2Uatah//xL+0gzcdVCvXwtxsZLlfxQi9f8le/P5fWqWYSgA9kxoK0KWhks6qN39MVRdSErXffk+Ajnxuq9PRAA+f400khfElVUofMesMGEvju72p1CkGm21IbQ9tZO1OW+/5fXHyopPcPNXOMQBCXoAPsqcw75UVKJeTz1hr/pbULUDKZ+zbh5d4Tdun4Z2/cEFa6gtLi0qDU/+lt55IXcxzUsbdIHVKdA7AetsaKnk+WhWQdZATma7EaNegjMY/roNtAXSAD3BL5TLWbDf17HBNEkmKim0SrkGCVgIsnZB2jp0DSrkrYg3lDqXwGUcdiXesp9rYxqb5AjyHpN45H86fZ5LhWDMV1jO0yHkPO9eg4TORB9JutuQseISu+zEKpEN3uMlssN5OBqVToIMoEqTAXk8OCPulhh6cKfT/mYa3M4necQa5Xo/YuRa4F0FUJuhsYwMAdXUcSG62lPAH2NEE0K+RoZ4cdrICV7ICDsQYJBm7qJYl0Q3U4ag1RuES39bZtk5KwrjzcuIQ20ukZLNl2+YrIhZJWCZfUpQO2xnecSmXtlLW7MTLL9qzzxyxBx/8Pbv+hgO2Wm1YujClyW2VQlYEMU/3vvzyy2LXMw3MRVAgIxG5c15kFTDuOCX0yB89+vd21z33WLVeVw0dUPnwzR+2d989azu2LUWluKsI6KM1e/GpbyvlXl89pwg9lxlLWIbSA4CeyZWs2dq0jY2q5TMZ2zY/Z6nR0Gqky2nxiulutYyhRpaPc63jZ0R3EKsAWkDDRUKYFV6embJGKzCUvceYbVx7HUBwwRbuoae2VUseEan2lengbwANPnfVNrb33nMHdAd7ZQNyefECiCD3XH+9wJw6uiaojYZK5YvcWCxaQbyKoBJHrOiOCSx3OB0cx3kT/pyF8dChPMB/Hag06KVcFqA3N1vWGwbGOM+p1gAhIkb5Sg+B6YAMlApSqAAxQCYHCOW+TFZtdmwnUOZZjvV9pcazWTvxynGd257du4M+fJJaL1k6wzz2MGYVR4OSAs6Fvm+k6qenJT2riR2pVDIABmKgl1FUu6b8Eh0ukT8joOvv2239nVoS06HtMGQzRupUcH4LDok022ObG45NvcZQpMCyd/0C75RgH0j1BhJpyFxMAP1KrOpkm8kKXKMVwBDzwsAolUcdM0pOks7DsHgKkvdFNospRmfPSiQjRu4YfQCWtP3K8gX7g8//W/XzdkcpyxaZ+x2iHkhhhUzKStmxnX7rpL3y8kt211132/TcgrW7Q8uWqFUWrdfcsM1GIGNhLAFp1/QmNehlAMh8OBEPPPCA0vOkLmkLe/7oC3bo1lttYWkpGMWofEVd87JS3NUFdGrokOKql84K0LeS4rLFsmXzZVvfqGkkLMz8fXt2y4m5tHxRGvRSVotRGMIkAIH3SovBj7Rq3IbPVHOlfjpVtkK5aPVWQ3/P+imaj7Vwl5Hdqrzmjp1U5RaWlAkAaFhPngd+Zv2du8A8dJ4LjwpFqErmpjMQB2DMqYZerddESiT9jpwtrWxiyk9N2VRMs+OYuJa7gCiTlt4BgIWj5vVnQAdA9+cWsObYoV0sTktD5rfdtJm5iq7bywKqCdM+Roqf6Y6DYdhPnF7G867oOJe3fCGoxymThcAL7WKdkFWQQ9Pr2fFXjgsUcTRJtbtDxZS1Zqtu9XpNjgTXgbPCsyr1tgjQfk95j8+4loW5+USq11Pp7IO1lnPTbivlznUxDc0nramTIGbTyJAwmMVbFQF0ng/PoHDt8Bw4d85ZSoNxGp+yJqjQbZF+lUM/6UO/RpZ6ctjJClzBCmDoMSBu8DxKw7goIktnEqB3ERkMK59j9L0XGSOB4fEoQynOetU+cvNNmmbVGZra1lCB66HbjeRqxmzUaVkuPbaV5Yua6tUbjm3Hnr02oMI+HNhsMW3Hj71gx48fT1LqGBrODQN55swZu+WWW5Ko5Pbbb9d5kHZvNFv2kdvuMMKkmdlZgYmixFbTKpUZ61PHTaeueg39pe99JwF0tNwBdJTinOWOsEy90bJms2Uz5bLt2rak4Swrl5ZF5iMaw/GSkAvgExX7iDQBaSL2YJCH+lkiO0TvSNtmkY4NDGUJhkQCnYMfThBA4X3S6jVOpbTfmakwwc3rv96+6OInDu6eoeHZ4TgJ43psVipP6fwpGzRaTbUOhlIAQ0QD2ZEMAG1rioLRME8Be2HeOhKxkCV9lj1RLsfjd9Lq3irngA7Ycf/1LGbSNkyNbWZ2Jnm++Zy1om7NtUIS42eeZwAOZ8V77AF09PbDyN2MnCjOS9+Z0VjnfeH8eWWHAMMd27frnHAMgtjRwPI51i/U5tUtEOvU7IPtlP1ieqERyW+qZMTfzs6EzgJfa1LpnhHhvJU1cNGduOYiOsZZ8ZwrUsLU0FmrkIFgJkDItqguLyclrLW08+mc8CmDIjkOLFuExEoyKbD/U4f/6I/HR577iR3+8h/aAw9/0TY6fRtmmJ8dUgxpG6puhFKUUgJhDpPYn9xwPvfhoVdgnyabTFZgsgL/YAW2jr/95Q+9DooEJpG1q70xOe2GvfsUoWMEvMec7VGFI1ImQr/hhhtkBLxtydPy+q+NbdAJkRXM9cr8opVnKjZgwhM9uOmxnX37LTt18g1bvnheNfQd1+22D9xwwN4+c9661FkzI3v7zTdkuJni5oQ3Uref+MQn7Pnnn7ebbrrJTr75pgzgbbfdpveVXaBFKFewtWpN6V2Uw+iBLhRgbWetvrFhcxqf+p4IHdtFavL9aFsbrtpP//ovrJQZKkIvZ0eWT5O+7hBKWaPVtU5/aL0BNemCLc7O2nSpaP3NllLuKZjWURkO8MHo1ms12c75uTndTGcnA+hq24ozs9PMfc+kZfy5FMBBU/IAAE1hC3KiPvZWanxx6lcQPtm0xfnFUFONg1i8VdDBxglYnE8AkdBzDVANkKgdjmxtfd1m52YVkXM+CMoA7GQeADnOF3EXF5YBWAGaIWWHet327t0rwOU5QoeAl0frPBeeIneRIZ//jcgKKnlcK+fEuXl9nbUi++C9+9SzIYhBCvUad65QsHPnz6sSQI3bswMizKFol8/ba6+9ZputttZRkW8upygdB6nZqNtUuRRQbYsOu5P7VFNHlW99I9TjIcGlAl+B9+vVmr5jpNHlZOCIUK4C6KfKUW+/kYAt66m0e9LeVtA1cZ2uNeDPRyO2LZLhwQnEYWQtPBvBuUDqS+egr4auggDoj351fOS55+zwo4/ag4cftlp/YIMMRBCE5tOaxqP6QdQhRkiAf8PY+xk+m9joyQpMVuBXXwG8Zr48l79A7/0uYZQwikzuwkhiLFB5u2HfPivm8nb+9Bm74/bbFY0TtaEgRjr91VdfFXjyj3Sss40leFKp2I9//GMR0z79rz+tyOzCxWX77d/+tOrG3uvOJLDT77ytGdhPPvmk0uWwoL/9ncftwzffYsdeetHuu/e37O9+8hPb/8EDAunPfOYz9jdPPWU7r9slY49DcfHSsshZRIGQ5fbesE+GtbXZEaATKmh2dlxAGVgMMOxfpF9tZP/x0S9rHvrTTz4R5qGTUiX9+I+dhz5ct59+939KIS5vPStlBra+ekGStqiwnVtetc3uwCpzC4qgSD0XsxlbuXhORn4wGtn0TEX3BmPNfaC9iiiNa+c9IkTWn/Q3ynEYZh+44u1aa2urmj7GyFm1jW22BHQY+nK5ZN1eV6lbWhZJkXsUih47bG5vVeM4ZHMcyJ0c6alazsvLNjhU0qdPpZLuCNLtxOYuISsHI5LOiHo9uvXOCZwJQCZMD2OoTiCKucSwT4dzIPP6ObdaIilD1NVCSWgroU5qcEgQF4tyZFlrb99zEh6OiOa302ufCuJFnJcr8QHqZELIEhFZg1WUPxBCCuUotOnHaj/0CJu58IqWc1mR85Be5ZpxCiAG8n0kW8GL/njPRuCcAOI8w4jyUIqAI0HHARkP7jfXl5S/Yg2djIdfG44Ga8eacj8hJ7I9+1GXBFmDeI3OlXDHz0l9qS88+p8E6J9/5Ev24Be+YNVe1wbpjA0V6mcDoAPu8cvG7NURU4aYwUo9gM/4YfKarMBkBX6lFeC7JGZThDL/FvkAD3amCVfjsS0uhFnTJ44ft2eeecYefeQRmyqU7M8fe8x2bttmH/3oRwWoRDC0htHnjVIckToGCgMAuGOoaVPCaPzVE0/YH3/tq/bOmdP6HHY6BsilOp2pDig89thjduedd9oHP/hBgTupT6LRM++8IzDbf+CAjA0pdQAc1jR9uNu2b5dASa1eUwSI0YLIoyir17dMoais39YXgE5WEEAnOs+PR/a1P7xKgN5Zthe+/7+skOpb3roC9OrasuWyacvk8tbu9hWdT1fmFdGmSe+mzOrr9DenpBRHdoF19SiTLAUARsmB931qGg4XaxVAuqz7OleZ0+8NFPKyWdu2Y7v2RysbvgqELTIWsKgx8NMzU3palF63lBVzRdWMOaYi01i/d+4F/3VA9sgzSdmjmFYMTHT+XiSrCDxe62afvFxsxR0DT9s7YPukOf87FxnyMoADtoOyt5HlstT3LxM2OV8n1XEs9u9r65kmP5YEisrlpH7OeSplTxdBbB+k1Y1nXSRDHMjIMcCplf675p6P9WwCY/wtkTaZCpwJ+ALcpyZte52ulQtFzYbnOgF6GPik0Wn1A8SZI0+HQCafExATaU/NhOl4Yu33IZymLssBD0ciTHqngoRjuqHdkfvtUrHsH9Z8so9IEHQyXBKhPwyg//g5e/iRL9sDDz8sQO8D6Dwu6ZylcIQngP4rGerJxpMVuJIV+P8BulJn/B9Sq1FqksgA3eojR47YT48etW984xuKFP7Ln/yp0s/MOCcq/9SnPmVvvPGGAP3+++9XJI4xJUL5+te/LkDBIUC//duPf8ce+De/p/5vovrPfvaz9tRTT9lDDz1kjz/+uD344IOh5pjL2Te/+U2plt17772SlcVJOPThm+3V4ydUm5xfXFCqFiNYielbjA9Rp0hj1BTjsAqMpwRCEO/AXl5jQD/xt09ZMT3QtDXIcZvNqmqrlB37I1wuavwL6nnub4a+eyauTU+VLZ3LqUwgAxxrn54+JX3sE9LcoEMyAwxVbx8ObfvSdq0vJECAFhDAeDNSNJvNaLQqfdIAOlKs6McTqavFi+lbuWLCfvYoLTHucT47AOl1eD5LdAhyeWUXOK6z33E62AYgFZM+dkds7ZH3ITDOWmcbnhOO4fv2aJ39uqiRk8FcApjPIKZxfd6yl5C+YhuZq805S5/fyUCwtop2Y1mCM2VdOW/pL2RChK1+7ajPQLTN70Tnuk6yApJ47Ws/CN3IiVb2J+jzi80+GCi9jlreHLXz2D6meemDYRgygxOGkEyrGUbPlksCcu6V5r5HfXnWh31CNFS0TyfF4DJpleP75DYHdLI+ZGVwkHm2cE54sQbuKHnGJPWFf/8n47999lk7/MiX7cGHH7YNFIIyKDiTcs9aepT6fwN6OpAmJhH6lZjuyTaTFfiHKwCg44OTdt+aak8i9TEpwkKi1c6XH6A+duyY3XXnnXbp4rKd/MUvrLfZUeT8yiuvCNj5nLQ5tWrSjYDJ66+/bl/5yleUykOUhs+O/OgZ+xe3fdRefOklRe2fP3zYnjlyxL7y1a/at7/1Lfvc5z6n9Dzpzx/96EcySr/58Y8r6ieFfsuhQ7Z6acV2wqTOZWUPiEaZ/4zxEcBRi89lZZASY5kK7VcAVKfbv7aAPly3N5/9gaUHbSnFEaUPe7Rq5W0wGluj3bFxKmuz8wz06NkI5nUuq5noFQx2v68aNIaW6wVQvAsB4MBRcg1zn6XtrWcARTEfWriok/MCBAB09N0ZHsL7/CNqYw3LU4FnwL6QOLVhqNE7oc5Z1n4+3srGMwDgco4AaQDetHq5cS5c+MQVCbm/ACb331PhHgFzbCdeOrMb0HGGvkfz3qrmaWI5qnFanCJh6fgjtRpauUJdOAwQ8gyAiyNxjqytKxF6LZ0UOecp0thwGARoUFaL8+gp7eBscL5nz5xVxsudVNa/jHAM8+0R9inktRakDABVzgcRHbarbVQ1E352ekaONGtItI9QDU4YgE50zj86BEi/sz+iffbFfUg4BJQ6CgXV4emJl5RujN7VOeCtbVHvXlkTSgnjUCv39kfvYvH7o26GL/7RnwrQSbkToQvQU0ExCkDPkCBQWj0YpCTljpsyAfQJTk1W4NdegQDosY7Of+KekgR01MzGCGFoGc2JZ3/ixAkJuFx495zdf999St8hngGI33rrrfbzn/9cUQltOgD5vn37RJQDxDHsROiAzLkL5+2237zDXnv9dfWN4/Fj0DAQGOr9+/cnwzAwpPwj1c5nmuEMeUpSnUytyod2qCiaQU3SoxKAO5MNJFoMpwwwnBxS1kirXssIfbhubz33tI27DWusndfEtd5mQ+NTNxmbOSaLkBKgI9WZQ/0sn9PEtWIhL2GZaq2WkK5YF4+evI0PAPe2LheaUT11MND40q2ALrU2NPnVyta16ekgUYrGOmvLQBgiNwACstSgG1rguG8YeK8vB2nYcaLbLoZ1bF/k/IIE7JTV6o1kdKifG9uSpubvXRwmkPOGiUqdM7O9pY7nAuBJeqpj1M8z4GlhJ3R5XR/ngiwH5C5Pp3uWwdssXZLViXX8zjXiQCjLE1vYxAiPLV0AJyQ+MiBzcU0oJQHotKKJ6Bc7DUqSl+1oTcvToW2QDJKD51xlVvdpfXXN2o2m5RmyQ907suBxsiUWQ1YFIiNdGajB4eBSks5klCr3dkHWnYFKRPco2FGHV9dAlPVVyWAY58IjGDQ9Fdr5cMAyod0PR8hJkKy/O0lyigTosYb+wOHDAnSl3EWKy1qa/20BdOrno3SooycR+nu+kL+2hZv84WQF/lmtQPgOyVuODvPWajJvazAGghuFgq2trgl4USBjPCpA/vE77rA9e3YrwgZAMKznzp2TIcaQEqHzNz58YvfuXbYRpzNJlKKQt+VLlxKddUAB8BeBK45xdGDAmGLIfSIYbG6cAKJyDAvRCMcnvU/U4kZYtzSS18QaiKAeas7IpF7DGvpw3U48/YRlRx0bdWqhfW1t2TbbTc1o375rt3V6Q5uaIb05tkImY4Vsxhob6wRS1o1OjJT3KIv4WFGi7zgjnssnqwFIsr4eyYbabFP3CvBmnSldEO1V6wzsaAjQATx6xDHqC4vzkuBlW0hjJSbfNVuJChtg56ltn4fuALC1fY1nA0Ic09o8nQ3IuZY8gKEhIxHIJWYSyXECwzhsREzwyI3gb51/wTbeOun1fBeZ2dpCyRpyfQ7kHsVvZZ3zPLE/P0/nAKj9LY7oBdD5nX1zHNTdaH/z0b5kSki5X7drVzJrgL8ZS42uK0Dm+6DWNQYaRaIeYMt2ROjd9mYQ2BmGtjJN0UsHISYyUUTmfJ8AcxHHxxAmZ/S5t4+qSyUfNOohTwLoiPV4Kx/OCCRVfecZwbu0GNLs7bZKAjxTPqyH52YruVJO8hf/w39WhP4QEfoWQB8oYshaNpX5ZUCPYA4pziP093rY/6xs8uRiJyvwa69AIJY6pvtutqbcMRpi7iI2UgsDUCTMUq9L7/y111+zXdft1HvBSIfomRcRNcDsxth1wTEEpCCJcnLFgoAYwIFhTSTD9C1qvxgOANprwh5pegsQRgqSG8dRFBHFUQB9ohav7yXLs6U16PK1YtGvIaD3Vuz5J/9CgF7ODiUBe+nCWavXNqzebNn+Gz9k7U7fiuUZqbJBimMwS21tVYBuqPdNT+tyHKhYS5wcwJv1Zx0gKrKeSPcClBhu7i2AHtLcIeoKyl85abwD6MUi07v4vWr1RsOWti1KBCZE+ENbmF1IAJ39cg4cj+cAY88959l5b6TMe6Tc6eXmMykHRrU6rsX34Up1HuHL5sf0OD97jZtr5blyRTQAH0Dn+n1SoAuoXJaeTav10SP05JnY8pywX/WRj0YCW3cy+R54Kjow/kcCfF7qA4/iMji9rBUOL90AB/bv13eFdSHl3et0jG4O1hzuB84WyEaUzBrhGLBv/psajW2+MquUu2YmSK1vLAAG0EmzE53Tw88/ylBkW4is3UHRNLZsLgy8gUNQCFrxvM/18Iwsr1zS9guLi0nmi1o8gM5aernD9fs9Xc+a/18o6ywOyrIVR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984375" y="1285220"/>
            <a:ext cx="8378825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4375" y="1371600"/>
            <a:ext cx="837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NHẠC – NGUYỄN LỮ - NGUYỄN HUỆ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5998" y="250442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81598" y="250442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168638" y="250442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5998" y="265682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1771,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598" y="2656821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1777,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8638" y="293656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1785,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47998" y="1971020"/>
            <a:ext cx="3009900" cy="4983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57898" y="1971020"/>
            <a:ext cx="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5999" y="1971020"/>
            <a:ext cx="3124200" cy="4983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047998" y="5171420"/>
            <a:ext cx="61341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352798" y="4714220"/>
            <a:ext cx="242316" cy="413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612885" y="4701266"/>
            <a:ext cx="242316" cy="413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006082" y="4714220"/>
            <a:ext cx="242316" cy="413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5" grpId="0" animBg="1"/>
      <p:bldP spid="15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UA QUA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2808288" cy="3124200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28800" y="5106988"/>
            <a:ext cx="272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/>
              <a:t>Nguyễn Huệ</a:t>
            </a:r>
            <a:r>
              <a:rPr lang="en-US" altLang="en-US" sz="3600"/>
              <a:t> </a:t>
            </a:r>
          </a:p>
        </p:txBody>
      </p:sp>
      <p:pic>
        <p:nvPicPr>
          <p:cNvPr id="32772" name="Picture 4" descr="NGUYỄN HU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3736975" cy="5105400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010400" y="3627120"/>
            <a:ext cx="30861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400" y="1219200"/>
            <a:ext cx="61722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3300" y="1504147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1786,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29100" y="5715000"/>
            <a:ext cx="3733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49653" y="3581400"/>
            <a:ext cx="2936748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32148" y="5646006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0" y="3733801"/>
            <a:ext cx="291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810003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3" idx="4"/>
            <a:endCxn id="17" idx="0"/>
          </p:cNvCxnSpPr>
          <p:nvPr/>
        </p:nvCxnSpPr>
        <p:spPr>
          <a:xfrm>
            <a:off x="6286500" y="2743200"/>
            <a:ext cx="2266950" cy="88392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86200" y="2743200"/>
            <a:ext cx="2433828" cy="82296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84270" y="4624926"/>
            <a:ext cx="2411730" cy="1090077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99048" y="4693920"/>
            <a:ext cx="2587752" cy="102108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3400" y="533401"/>
            <a:ext cx="114300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b="1" i="1" smtClean="0">
                <a:latin typeface="Times New Roman" panose="02020603050405020304" pitchFamily="18" charset="0"/>
              </a:rPr>
              <a:t>                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( Đọc thông tin từ: Sau khi …năm 1786  ). Trả lời câu hỏi: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800" b="1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en-US" sz="2800" b="1" i="1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nl-NL" altLang="en-US" sz="2000" b="1" i="1" smtClean="0">
                <a:latin typeface="Times New Roman" panose="02020603050405020304" pitchFamily="18" charset="0"/>
              </a:rPr>
              <a:t>              </a:t>
            </a:r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80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16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</p:txBody>
      </p:sp>
    </p:spTree>
    <p:extLst>
      <p:ext uri="{BB962C8B-B14F-4D97-AF65-F5344CB8AC3E}">
        <p14:creationId xmlns:p14="http://schemas.microsoft.com/office/powerpoint/2010/main" val="7256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6" grpId="0"/>
      <p:bldP spid="9" grpId="0" animBg="1"/>
      <p:bldP spid="12" grpId="0" animBg="1"/>
      <p:bldP spid="11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112014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Thứ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ngày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30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năm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2022</a:t>
            </a: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Lịch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sử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Bài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24.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Nghĩa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quân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Tây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Sơn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tiến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Thăng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Long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Năm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1786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đích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Diễn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biến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65492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2442710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3048000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533401"/>
            <a:ext cx="114300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b="1" i="1" smtClean="0">
                <a:latin typeface="Times New Roman" panose="02020603050405020304" pitchFamily="18" charset="0"/>
              </a:rPr>
              <a:t>                 </a:t>
            </a:r>
            <a:r>
              <a:rPr lang="en-US" altLang="en-US" sz="2800" b="1" i="1" smtClean="0">
                <a:latin typeface="Times New Roman" panose="02020603050405020304" pitchFamily="18" charset="0"/>
              </a:rPr>
              <a:t>( Đọc thông tin SGK trang 59 + 60. Trả lời câu hỏi: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800" b="1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nl-NL" altLang="en-US" sz="2800" b="1" i="1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nl-NL" altLang="en-US" sz="2000" b="1" i="1" smtClean="0">
                <a:latin typeface="Times New Roman" panose="02020603050405020304" pitchFamily="18" charset="0"/>
              </a:rPr>
              <a:t>              </a:t>
            </a:r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80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16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  <a:p>
            <a:pPr marL="609600" indent="-609600">
              <a:lnSpc>
                <a:spcPct val="80000"/>
              </a:lnSpc>
            </a:pPr>
            <a:endParaRPr lang="en-US" altLang="en-US" sz="900" smtClean="0"/>
          </a:p>
        </p:txBody>
      </p:sp>
    </p:spTree>
    <p:extLst>
      <p:ext uri="{BB962C8B-B14F-4D97-AF65-F5344CB8AC3E}">
        <p14:creationId xmlns:p14="http://schemas.microsoft.com/office/powerpoint/2010/main" val="3231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ÌNH NÊN\247-2479997_children-background-png-school-kids-frame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12192000" cy="6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1088" y="1524000"/>
            <a:ext cx="6306312" cy="15240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66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6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228603"/>
            <a:ext cx="73914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5619" y="1336968"/>
            <a:ext cx="4287982" cy="4311977"/>
            <a:chOff x="131618" y="1219200"/>
            <a:chExt cx="4287982" cy="4311977"/>
          </a:xfrm>
        </p:grpSpPr>
        <p:sp>
          <p:nvSpPr>
            <p:cNvPr id="4" name="Rounded Rectangle 3"/>
            <p:cNvSpPr/>
            <p:nvPr/>
          </p:nvSpPr>
          <p:spPr>
            <a:xfrm>
              <a:off x="131618" y="1676400"/>
              <a:ext cx="4287982" cy="385477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533400" y="1219200"/>
              <a:ext cx="3200400" cy="838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Trịnh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6400" y="2175168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54676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1" y="453736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41475" y="1295400"/>
            <a:ext cx="4274127" cy="4353542"/>
            <a:chOff x="4717473" y="1177635"/>
            <a:chExt cx="4274127" cy="4353542"/>
          </a:xfrm>
        </p:grpSpPr>
        <p:sp>
          <p:nvSpPr>
            <p:cNvPr id="20" name="Rounded Rectangle 19"/>
            <p:cNvSpPr/>
            <p:nvPr/>
          </p:nvSpPr>
          <p:spPr>
            <a:xfrm>
              <a:off x="4717473" y="1524000"/>
              <a:ext cx="4274127" cy="400717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177635"/>
              <a:ext cx="3200400" cy="838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41473" y="217516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473" y="3394368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7674" y="446116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7026" y="6255528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09164" y="62239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99611" y="813378"/>
            <a:ext cx="2715491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15100" y="813378"/>
            <a:ext cx="2060864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3262086" y="5648942"/>
            <a:ext cx="762000" cy="60658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032173" y="5648942"/>
            <a:ext cx="762000" cy="60658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1" grpId="0"/>
      <p:bldP spid="22" grpId="0"/>
      <p:bldP spid="23" grpId="0"/>
      <p:bldP spid="6" grpId="0"/>
      <p:bldP spid="24" grpId="0"/>
      <p:bldP spid="11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7696200" cy="575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112014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Thứ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ngày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30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năm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2022</a:t>
            </a: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Lịch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sử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Bài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24.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Nghĩa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quân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Tây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Sơn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tiến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Thăng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Long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Năm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1786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đích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Diễn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biến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38" y="3853192"/>
            <a:ext cx="937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637" y="4255014"/>
            <a:ext cx="937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638807"/>
            <a:ext cx="937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163" y="5158801"/>
            <a:ext cx="2980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3. Kết quả, ý nghĩa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81200" y="473878"/>
            <a:ext cx="8229600" cy="990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04571" y="5285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590800" y="2362200"/>
            <a:ext cx="2438400" cy="1295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72512" y="4343400"/>
            <a:ext cx="2438400" cy="1295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269182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QUẢ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464820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NGHĨA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2209801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4495803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0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4" grpId="0"/>
      <p:bldP spid="16" grpId="0"/>
      <p:bldP spid="9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112014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Thứ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ngày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30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năm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2022</a:t>
            </a: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Lịch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sử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Bài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24.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Nghĩa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quân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Tây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Sơn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tiến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Thăng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Long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Năm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1786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Mục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đích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Diễn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biến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38" y="3853192"/>
            <a:ext cx="937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637" y="4255014"/>
            <a:ext cx="937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638807"/>
            <a:ext cx="937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163" y="5158801"/>
            <a:ext cx="2980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3. Kết quả, ý nghĩa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163" y="5647089"/>
            <a:ext cx="11462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3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2057400"/>
            <a:ext cx="32766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1447800"/>
            <a:ext cx="5105399" cy="4503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2166878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các bức tranh, ảnh và cho biết: Để nhớ ơn vị anh hùng </a:t>
            </a:r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Huệ, nhân dân ta đã làm gì?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Bài 24: Nghĩa quân Tây Sơn tiến ra Thăng Long (Năm 1786)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295400"/>
            <a:ext cx="4340224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6781801" cy="4608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057400" y="6019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7010400" cy="4466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52600" y="594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ùng khám phá địa điểm DI TÍCH TÂY SƠN THƯỢNG ĐẠO tại Gia Lai - GOD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84" y="1219200"/>
            <a:ext cx="7391400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566672" y="6019800"/>
            <a:ext cx="910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Lai </a:t>
            </a:r>
          </a:p>
        </p:txBody>
      </p:sp>
    </p:spTree>
    <p:extLst>
      <p:ext uri="{BB962C8B-B14F-4D97-AF65-F5344CB8AC3E}">
        <p14:creationId xmlns:p14="http://schemas.microsoft.com/office/powerpoint/2010/main" val="16165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P.HCM triển khai giai đoạn 2 phố đi bộ Nguyễn Huệ | Tạp chí Giao thông vận  tả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37" y="1219200"/>
            <a:ext cx="3605463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75" y="1219200"/>
            <a:ext cx="3667626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524000" y="61722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TpHCM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HÌNH NÊN\border-template-with-kids-painting-vector-180077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2016204"/>
            <a:ext cx="7849970" cy="171759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NHANH HƠN</a:t>
            </a:r>
            <a:endParaRPr lang="en-US" sz="66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46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1143000"/>
            <a:ext cx="3543299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93" y="1143000"/>
            <a:ext cx="3698708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52400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2057400"/>
            <a:ext cx="32766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1" y="2016829"/>
            <a:ext cx="5105399" cy="2704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2166878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Để tỏ lòng biết ơn anh hùng Nguyễn Huệ, nhân dân ta đã xây dựng nhiều địa danh, nhiều công trình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Bài 24: Nghĩa quân Tây Sơn tiến ra Thăng Long (Năm 1786)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295400"/>
            <a:ext cx="4340224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3"/>
          <p:cNvSpPr txBox="1">
            <a:spLocks noChangeArrowheads="1"/>
          </p:cNvSpPr>
          <p:nvPr/>
        </p:nvSpPr>
        <p:spPr bwMode="auto">
          <a:xfrm>
            <a:off x="4800600" y="304800"/>
            <a:ext cx="3528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4343400"/>
            <a:ext cx="9372600" cy="1143000"/>
          </a:xfrm>
          <a:prstGeom prst="roundRect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bình.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1600200"/>
            <a:ext cx="9372600" cy="12192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it-IT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ắm được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nhân, diễn biến và kết quả của cuộc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công ra Bắc tiêu diệt chính quyền họ Trịnh của quân Tây Sơn</a:t>
            </a:r>
            <a:r>
              <a:rPr lang="it-IT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2971800"/>
            <a:ext cx="9372600" cy="12192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nghĩa quân Tây Sơn làm chủ được Thăng Long có ý nghĩa về cơ bản đã thống nhất được đất nước, chấm dứt thời kì Trịnh – Nguyễn phân tranh.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1" descr="Captur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1722861"/>
            <a:ext cx="809960" cy="973877"/>
          </a:xfrm>
          <a:prstGeom prst="rect">
            <a:avLst/>
          </a:prstGeom>
        </p:spPr>
      </p:pic>
      <p:pic>
        <p:nvPicPr>
          <p:cNvPr id="10" name="Content Placeholder 1" descr="Captur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935" y="2914649"/>
            <a:ext cx="809960" cy="973877"/>
          </a:xfrm>
          <a:prstGeom prst="rect">
            <a:avLst/>
          </a:prstGeom>
        </p:spPr>
      </p:pic>
      <p:pic>
        <p:nvPicPr>
          <p:cNvPr id="11" name="Content Placeholder 1" descr="Captur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242805"/>
            <a:ext cx="809960" cy="9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157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ÌNH NÊN\247-2479997_children-background-png-school-kids-frame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12192000" cy="6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1088" y="1524000"/>
            <a:ext cx="6306312" cy="15240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</a:t>
            </a:r>
            <a:endParaRPr lang="en-US" sz="66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0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2057400"/>
            <a:ext cx="32766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7" y="1447800"/>
            <a:ext cx="4416425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1" y="1371600"/>
            <a:ext cx="36576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20469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CHỮ KÌ DIỆU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191000"/>
            <a:ext cx="36575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762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: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CHỮ KÌ DIỆU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2" y="419100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14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486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16307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400" y="1600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1600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0" y="1600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05600" y="1600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16307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537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5" grpId="0"/>
      <p:bldP spid="26" grpId="0"/>
      <p:bldP spid="27" grpId="0"/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1" y="3962403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0" y="762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: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CHỮ KÌ DIỆU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670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82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6294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200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106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012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95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701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607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13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419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325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31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137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043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020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0" y="762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: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CHỮ KÌ DIỆU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670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82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6294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200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106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012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95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701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607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13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419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325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31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137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04377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0" y="42158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Long?</a:t>
            </a:r>
          </a:p>
        </p:txBody>
      </p:sp>
    </p:spTree>
    <p:extLst>
      <p:ext uri="{BB962C8B-B14F-4D97-AF65-F5344CB8AC3E}">
        <p14:creationId xmlns:p14="http://schemas.microsoft.com/office/powerpoint/2010/main" val="14478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277962"/>
            <a:ext cx="9372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Định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hướng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học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tập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008" y="1228196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 lại nội dung bài học.</a:t>
            </a:r>
          </a:p>
          <a:p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Sưu tầm những câu chuyện ca ngợi anh hùng Nguyễn Huệ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( 1789)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7821979" cy="3172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75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1219202"/>
            <a:ext cx="746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phồn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1" y="76200"/>
            <a:ext cx="6705600" cy="914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NHANH HƠN</a:t>
            </a:r>
            <a:endParaRPr lang="en-US" sz="66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38144" y="25146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XIV - XV </a:t>
            </a:r>
            <a:r>
              <a:rPr lang="en-US" sz="3200" b="1" dirty="0"/>
              <a:t>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38144" y="34290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XV - XVI </a:t>
            </a:r>
            <a:r>
              <a:rPr lang="en-US" sz="3200" b="1" dirty="0"/>
              <a:t>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38144" y="43434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XVI - XVII </a:t>
            </a:r>
            <a:r>
              <a:rPr lang="en-US" sz="3200" b="1" dirty="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9000" y="52578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XVII - XVIII </a:t>
            </a:r>
            <a:r>
              <a:rPr lang="en-US" sz="3200" b="1" dirty="0">
                <a:solidFill>
                  <a:srgbClr val="99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2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10641" y="1066800"/>
            <a:ext cx="868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XVI – XVII,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Á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57602" y="2648652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2" y="35433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/>
              <a:t>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1" y="44196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/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0900" y="53340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1" y="76200"/>
            <a:ext cx="6705600" cy="914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NHANH HƠN</a:t>
            </a:r>
            <a:endParaRPr lang="en-US" sz="66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5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0538 -0.38334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9577" y="1143000"/>
            <a:ext cx="883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12 – 1999,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31793" y="2479548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/>
              <a:t>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19600" y="3410712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/>
              <a:t>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28745" y="4343400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/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5257800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1" y="76200"/>
            <a:ext cx="6705600" cy="914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NHANH HƠN</a:t>
            </a:r>
            <a:endParaRPr lang="en-US" sz="66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9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1583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9575" y="457200"/>
            <a:ext cx="90646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ngày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30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tháng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3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năm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2022</a:t>
            </a: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Lịch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sử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Bài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24.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Nghĩa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quân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Tây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Sơn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tiến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Thăng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Long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Năm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1786) </a:t>
            </a:r>
          </a:p>
        </p:txBody>
      </p:sp>
      <p:sp>
        <p:nvSpPr>
          <p:cNvPr id="6" name="AutoShape 2" descr="Khám Phá Những Mặt Tối Của Nghĩa Quân Tây Sơn - Blog Tgr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4852679" cy="306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08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3"/>
          <p:cNvSpPr txBox="1">
            <a:spLocks noChangeArrowheads="1"/>
          </p:cNvSpPr>
          <p:nvPr/>
        </p:nvSpPr>
        <p:spPr bwMode="auto">
          <a:xfrm>
            <a:off x="4800600" y="304800"/>
            <a:ext cx="3528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4343400"/>
            <a:ext cx="9372600" cy="1143000"/>
          </a:xfrm>
          <a:prstGeom prst="roundRect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bình.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1600200"/>
            <a:ext cx="9372600" cy="12192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it-IT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ắm được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nhân, diễn biến và kết quả của cuộc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công ra Bắc tiêu diệt chính quyền họ Trịnh của quân Tây Sơn</a:t>
            </a:r>
            <a:r>
              <a:rPr lang="it-IT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2971800"/>
            <a:ext cx="9372600" cy="121920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nghĩa quân Tây Sơn làm chủ được Thăng Long có ý nghĩa về cơ bản đã thống nhất được đất nước, chấm dứt thời kì Trịnh – Nguyễn phân tranh.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836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ÌNH NÊN\247-2479997_children-background-png-school-kids-frame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12192000" cy="6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1088" y="1524000"/>
            <a:ext cx="6306312" cy="15240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</a:t>
            </a:r>
            <a:endParaRPr lang="en-US" sz="66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8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94&quot;/&gt;&lt;/object&gt;&lt;object type=&quot;3&quot; unique_id=&quot;10006&quot;&gt;&lt;property id=&quot;20148&quot; value=&quot;5&quot;/&gt;&lt;property id=&quot;20300&quot; value=&quot;Slide 3&quot;/&gt;&lt;property id=&quot;20307&quot; value=&quot;295&quot;/&gt;&lt;/object&gt;&lt;object type=&quot;3&quot; unique_id=&quot;10007&quot;&gt;&lt;property id=&quot;20148&quot; value=&quot;5&quot;/&gt;&lt;property id=&quot;20300&quot; value=&quot;Slide 4&quot;/&gt;&lt;property id=&quot;20307&quot; value=&quot;296&quot;/&gt;&lt;/object&gt;&lt;object type=&quot;3&quot; unique_id=&quot;10008&quot;&gt;&lt;property id=&quot;20148&quot; value=&quot;5&quot;/&gt;&lt;property id=&quot;20300&quot; value=&quot;Slide 5&quot;/&gt;&lt;property id=&quot;20307&quot; value=&quot;297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01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58&quot;/&gt;&lt;/object&gt;&lt;object type=&quot;3&quot; unique_id=&quot;10013&quot;&gt;&lt;property id=&quot;20148&quot; value=&quot;5&quot;/&gt;&lt;property id=&quot;20300&quot; value=&quot;Slide 10&quot;/&gt;&lt;property id=&quot;20307&quot; value=&quot;259&quot;/&gt;&lt;/object&gt;&lt;object type=&quot;3&quot; unique_id=&quot;10014&quot;&gt;&lt;property id=&quot;20148&quot; value=&quot;5&quot;/&gt;&lt;property id=&quot;20300&quot; value=&quot;Slide 11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3&quot;&gt;&lt;property id=&quot;20148&quot; value=&quot;5&quot;/&gt;&lt;property id=&quot;20300&quot; value=&quot;Slide 20&quot;/&gt;&lt;property id=&quot;20307&quot; value=&quot;300&quot;/&gt;&lt;/object&gt;&lt;object type=&quot;3&quot; unique_id=&quot;10025&quot;&gt;&lt;property id=&quot;20148&quot; value=&quot;5&quot;/&gt;&lt;property id=&quot;20300&quot; value=&quot;Slide 19&quot;/&gt;&lt;property id=&quot;20307&quot; value=&quot;279&quot;/&gt;&lt;/object&gt;&lt;object type=&quot;3&quot; unique_id=&quot;10027&quot;&gt;&lt;property id=&quot;20148&quot; value=&quot;5&quot;/&gt;&lt;property id=&quot;20300&quot; value=&quot;Slide 21&quot;/&gt;&lt;property id=&quot;20307&quot; value=&quot;278&quot;/&gt;&lt;/object&gt;&lt;object type=&quot;3&quot; unique_id=&quot;10028&quot;&gt;&lt;property id=&quot;20148&quot; value=&quot;5&quot;/&gt;&lt;property id=&quot;20300&quot; value=&quot;Slide 22&quot;/&gt;&lt;property id=&quot;20307&quot; value=&quot;275&quot;/&gt;&lt;/object&gt;&lt;object type=&quot;3&quot; unique_id=&quot;10029&quot;&gt;&lt;property id=&quot;20148&quot; value=&quot;5&quot;/&gt;&lt;property id=&quot;20300&quot; value=&quot;Slide 23&quot;/&gt;&lt;property id=&quot;20307&quot; value=&quot;280&quot;/&gt;&lt;/object&gt;&lt;object type=&quot;3&quot; unique_id=&quot;10030&quot;&gt;&lt;property id=&quot;20148&quot; value=&quot;5&quot;/&gt;&lt;property id=&quot;20300&quot; value=&quot;Slide 24&quot;/&gt;&lt;property id=&quot;20307&quot; value=&quot;281&quot;/&gt;&lt;/object&gt;&lt;object type=&quot;3&quot; unique_id=&quot;10031&quot;&gt;&lt;property id=&quot;20148&quot; value=&quot;5&quot;/&gt;&lt;property id=&quot;20300&quot; value=&quot;Slide 25&quot;/&gt;&lt;property id=&quot;20307&quot; value=&quot;282&quot;/&gt;&lt;/object&gt;&lt;object type=&quot;3&quot; unique_id=&quot;10032&quot;&gt;&lt;property id=&quot;20148&quot; value=&quot;5&quot;/&gt;&lt;property id=&quot;20300&quot; value=&quot;Slide 26&quot;/&gt;&lt;property id=&quot;20307&quot; value=&quot;283&quot;/&gt;&lt;/object&gt;&lt;object type=&quot;3&quot; unique_id=&quot;10033&quot;&gt;&lt;property id=&quot;20148&quot; value=&quot;5&quot;/&gt;&lt;property id=&quot;20300&quot; value=&quot;Slide 27&quot;/&gt;&lt;property id=&quot;20307&quot; value=&quot;302&quot;/&gt;&lt;/object&gt;&lt;object type=&quot;3&quot; unique_id=&quot;10034&quot;&gt;&lt;property id=&quot;20148&quot; value=&quot;5&quot;/&gt;&lt;property id=&quot;20300&quot; value=&quot;Slide 28&quot;/&gt;&lt;property id=&quot;20307&quot; value=&quot;285&quot;/&gt;&lt;/object&gt;&lt;object type=&quot;3&quot; unique_id=&quot;10035&quot;&gt;&lt;property id=&quot;20148&quot; value=&quot;5&quot;/&gt;&lt;property id=&quot;20300&quot; value=&quot;Slide 29&quot;/&gt;&lt;property id=&quot;20307&quot; value=&quot;286&quot;/&gt;&lt;/object&gt;&lt;object type=&quot;3&quot; unique_id=&quot;10036&quot;&gt;&lt;property id=&quot;20148&quot; value=&quot;5&quot;/&gt;&lt;property id=&quot;20300&quot; value=&quot;Slide 30&quot;/&gt;&lt;property id=&quot;20307&quot; value=&quot;287&quot;/&gt;&lt;/object&gt;&lt;object type=&quot;3&quot; unique_id=&quot;10037&quot;&gt;&lt;property id=&quot;20148&quot; value=&quot;5&quot;/&gt;&lt;property id=&quot;20300&quot; value=&quot;Slide 31&quot;/&gt;&lt;property id=&quot;20307&quot; value=&quot;288&quot;/&gt;&lt;/object&gt;&lt;object type=&quot;3&quot; unique_id=&quot;10038&quot;&gt;&lt;property id=&quot;20148&quot; value=&quot;5&quot;/&gt;&lt;property id=&quot;20300&quot; value=&quot;Slide 32&quot;/&gt;&lt;property id=&quot;20307&quot; value=&quot;289&quot;/&gt;&lt;/object&gt;&lt;object type=&quot;3&quot; unique_id=&quot;10039&quot;&gt;&lt;property id=&quot;20148&quot; value=&quot;5&quot;/&gt;&lt;property id=&quot;20300&quot; value=&quot;Slide 33&quot;/&gt;&lt;property id=&quot;20307&quot; value=&quot;290&quot;/&gt;&lt;/object&gt;&lt;object type=&quot;3&quot; unique_id=&quot;10040&quot;&gt;&lt;property id=&quot;20148&quot; value=&quot;5&quot;/&gt;&lt;property id=&quot;20300&quot; value=&quot;Slide 34&quot;/&gt;&lt;property id=&quot;20307&quot; value=&quot;293&quot;/&gt;&lt;/object&gt;&lt;object type=&quot;3&quot; unique_id=&quot;10041&quot;&gt;&lt;property id=&quot;20148&quot; value=&quot;5&quot;/&gt;&lt;property id=&quot;20300&quot; value=&quot;Slide 35&quot;/&gt;&lt;property id=&quot;20307&quot; value=&quot;291&quot;/&gt;&lt;/object&gt;&lt;object type=&quot;3&quot; unique_id=&quot;10042&quot;&gt;&lt;property id=&quot;20148&quot; value=&quot;5&quot;/&gt;&lt;property id=&quot;20300&quot; value=&quot;Slide 36&quot;/&gt;&lt;property id=&quot;20307&quot; value=&quot;292&quot;/&gt;&lt;/object&gt;&lt;object type=&quot;3&quot; unique_id=&quot;10498&quot;&gt;&lt;property id=&quot;20148&quot; value=&quot;5&quot;/&gt;&lt;property id=&quot;20300&quot; value=&quot;Slide 18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1353</Words>
  <Application>Microsoft Office PowerPoint</Application>
  <PresentationFormat>Widescreen</PresentationFormat>
  <Paragraphs>176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135</cp:revision>
  <dcterms:created xsi:type="dcterms:W3CDTF">2021-03-30T06:59:50Z</dcterms:created>
  <dcterms:modified xsi:type="dcterms:W3CDTF">2022-03-24T15:21:19Z</dcterms:modified>
</cp:coreProperties>
</file>