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1" r:id="rId3"/>
  </p:sldMasterIdLst>
  <p:notesMasterIdLst>
    <p:notesMasterId r:id="rId29"/>
  </p:notesMasterIdLst>
  <p:sldIdLst>
    <p:sldId id="322" r:id="rId4"/>
    <p:sldId id="341" r:id="rId5"/>
    <p:sldId id="376" r:id="rId6"/>
    <p:sldId id="333" r:id="rId7"/>
    <p:sldId id="334" r:id="rId8"/>
    <p:sldId id="335" r:id="rId9"/>
    <p:sldId id="378" r:id="rId10"/>
    <p:sldId id="379" r:id="rId11"/>
    <p:sldId id="2007577142" r:id="rId12"/>
    <p:sldId id="2007577143" r:id="rId13"/>
    <p:sldId id="336" r:id="rId14"/>
    <p:sldId id="2007577144" r:id="rId15"/>
    <p:sldId id="2007577145" r:id="rId16"/>
    <p:sldId id="360" r:id="rId17"/>
    <p:sldId id="353" r:id="rId18"/>
    <p:sldId id="368" r:id="rId19"/>
    <p:sldId id="342" r:id="rId20"/>
    <p:sldId id="377" r:id="rId21"/>
    <p:sldId id="2007577146" r:id="rId22"/>
    <p:sldId id="354" r:id="rId23"/>
    <p:sldId id="2007577147" r:id="rId24"/>
    <p:sldId id="533" r:id="rId25"/>
    <p:sldId id="316" r:id="rId26"/>
    <p:sldId id="536" r:id="rId27"/>
    <p:sldId id="538" r:id="rId28"/>
  </p:sldIdLst>
  <p:sldSz cx="6858000" cy="51435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Kalam" panose="020B0604020202020204" charset="0"/>
      <p:regular r:id="rId36"/>
      <p:bold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4"/>
    <a:srgbClr val="DF3C7E"/>
    <a:srgbClr val="000000"/>
    <a:srgbClr val="BEE7FB"/>
    <a:srgbClr val="E6F7F9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92"/>
    <p:restoredTop sz="91311"/>
  </p:normalViewPr>
  <p:slideViewPr>
    <p:cSldViewPr snapToGrid="0">
      <p:cViewPr varScale="1">
        <p:scale>
          <a:sx n="83" d="100"/>
          <a:sy n="83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4839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3329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C6AB2-3D3A-4A56-9658-FB699900220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30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9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74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20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222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1" y="273844"/>
            <a:ext cx="5915025" cy="9941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381" y="1878806"/>
            <a:ext cx="2901255" cy="27634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60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05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940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95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88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166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51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6" y="317294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5" y="2"/>
            <a:ext cx="6732565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299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8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6858000" cy="51435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88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88"/>
            </a:p>
          </p:txBody>
        </p:sp>
      </p:grpSp>
    </p:spTree>
    <p:extLst>
      <p:ext uri="{BB962C8B-B14F-4D97-AF65-F5344CB8AC3E}">
        <p14:creationId xmlns:p14="http://schemas.microsoft.com/office/powerpoint/2010/main" val="229151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5.png"/><Relationship Id="rId18" Type="http://schemas.microsoft.com/office/2007/relationships/hdphoto" Target="../media/hdphoto9.wdp"/><Relationship Id="rId3" Type="http://schemas.openxmlformats.org/officeDocument/2006/relationships/image" Target="../media/image40.png"/><Relationship Id="rId21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microsoft.com/office/2007/relationships/hdphoto" Target="../media/hdphoto6.wdp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11" Type="http://schemas.openxmlformats.org/officeDocument/2006/relationships/image" Target="../media/image44.png"/><Relationship Id="rId24" Type="http://schemas.microsoft.com/office/2007/relationships/hdphoto" Target="../media/hdphoto12.wdp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10" Type="http://schemas.microsoft.com/office/2007/relationships/hdphoto" Target="../media/hdphoto5.wdp"/><Relationship Id="rId19" Type="http://schemas.openxmlformats.org/officeDocument/2006/relationships/image" Target="../media/image48.png"/><Relationship Id="rId4" Type="http://schemas.microsoft.com/office/2007/relationships/hdphoto" Target="../media/hdphoto2.wdp"/><Relationship Id="rId9" Type="http://schemas.openxmlformats.org/officeDocument/2006/relationships/image" Target="../media/image43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7.png"/><Relationship Id="rId18" Type="http://schemas.microsoft.com/office/2007/relationships/hdphoto" Target="../media/hdphoto15.wdp"/><Relationship Id="rId26" Type="http://schemas.microsoft.com/office/2007/relationships/hdphoto" Target="../media/hdphoto11.wdp"/><Relationship Id="rId3" Type="http://schemas.openxmlformats.org/officeDocument/2006/relationships/image" Target="../media/image41.png"/><Relationship Id="rId21" Type="http://schemas.openxmlformats.org/officeDocument/2006/relationships/image" Target="../media/image44.png"/><Relationship Id="rId7" Type="http://schemas.openxmlformats.org/officeDocument/2006/relationships/image" Target="../media/image42.png"/><Relationship Id="rId12" Type="http://schemas.microsoft.com/office/2007/relationships/hdphoto" Target="../media/hdphoto8.wdp"/><Relationship Id="rId17" Type="http://schemas.openxmlformats.org/officeDocument/2006/relationships/image" Target="../media/image51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microsoft.com/office/2007/relationships/hdphoto" Target="../media/hdphoto12.wdp"/><Relationship Id="rId20" Type="http://schemas.microsoft.com/office/2007/relationships/hdphoto" Target="../media/hdphoto5.wdp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4.wdp"/><Relationship Id="rId11" Type="http://schemas.openxmlformats.org/officeDocument/2006/relationships/image" Target="../media/image46.png"/><Relationship Id="rId24" Type="http://schemas.microsoft.com/office/2007/relationships/hdphoto" Target="../media/hdphoto10.wdp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48.png"/><Relationship Id="rId28" Type="http://schemas.microsoft.com/office/2007/relationships/hdphoto" Target="../media/hdphoto16.wdp"/><Relationship Id="rId10" Type="http://schemas.microsoft.com/office/2007/relationships/hdphoto" Target="../media/hdphoto7.wdp"/><Relationship Id="rId19" Type="http://schemas.openxmlformats.org/officeDocument/2006/relationships/image" Target="../media/image43.png"/><Relationship Id="rId4" Type="http://schemas.microsoft.com/office/2007/relationships/hdphoto" Target="../media/hdphoto13.wdp"/><Relationship Id="rId9" Type="http://schemas.openxmlformats.org/officeDocument/2006/relationships/image" Target="../media/image45.png"/><Relationship Id="rId14" Type="http://schemas.microsoft.com/office/2007/relationships/hdphoto" Target="../media/hdphoto9.wdp"/><Relationship Id="rId22" Type="http://schemas.microsoft.com/office/2007/relationships/hdphoto" Target="../media/hdphoto6.wdp"/><Relationship Id="rId27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3.png"/><Relationship Id="rId18" Type="http://schemas.microsoft.com/office/2007/relationships/hdphoto" Target="../media/hdphoto10.wdp"/><Relationship Id="rId26" Type="http://schemas.microsoft.com/office/2007/relationships/hdphoto" Target="../media/hdphoto13.wdp"/><Relationship Id="rId3" Type="http://schemas.openxmlformats.org/officeDocument/2006/relationships/image" Target="../media/image42.png"/><Relationship Id="rId21" Type="http://schemas.openxmlformats.org/officeDocument/2006/relationships/image" Target="../media/image40.png"/><Relationship Id="rId7" Type="http://schemas.openxmlformats.org/officeDocument/2006/relationships/image" Target="../media/image46.png"/><Relationship Id="rId12" Type="http://schemas.microsoft.com/office/2007/relationships/hdphoto" Target="../media/hdphoto12.wdp"/><Relationship Id="rId17" Type="http://schemas.openxmlformats.org/officeDocument/2006/relationships/image" Target="../media/image48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microsoft.com/office/2007/relationships/hdphoto" Target="../media/hdphoto11.wdp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11" Type="http://schemas.openxmlformats.org/officeDocument/2006/relationships/image" Target="../media/image50.png"/><Relationship Id="rId24" Type="http://schemas.microsoft.com/office/2007/relationships/hdphoto" Target="../media/hdphoto15.wdp"/><Relationship Id="rId5" Type="http://schemas.openxmlformats.org/officeDocument/2006/relationships/image" Target="../media/image45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28" Type="http://schemas.microsoft.com/office/2007/relationships/hdphoto" Target="../media/hdphoto16.wdp"/><Relationship Id="rId10" Type="http://schemas.microsoft.com/office/2007/relationships/hdphoto" Target="../media/hdphoto9.wdp"/><Relationship Id="rId19" Type="http://schemas.openxmlformats.org/officeDocument/2006/relationships/image" Target="../media/image49.png"/><Relationship Id="rId4" Type="http://schemas.microsoft.com/office/2007/relationships/hdphoto" Target="../media/hdphoto4.wdp"/><Relationship Id="rId9" Type="http://schemas.openxmlformats.org/officeDocument/2006/relationships/image" Target="../media/image47.png"/><Relationship Id="rId14" Type="http://schemas.microsoft.com/office/2007/relationships/hdphoto" Target="../media/hdphoto5.wdp"/><Relationship Id="rId22" Type="http://schemas.microsoft.com/office/2007/relationships/hdphoto" Target="../media/hdphoto14.wdp"/><Relationship Id="rId27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6" Type="http://schemas.openxmlformats.org/officeDocument/2006/relationships/image" Target="../media/image31.emf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4070130"/>
            <a:ext cx="9208447" cy="452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32147" y="642938"/>
            <a:ext cx="9208447" cy="175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921" y="1254707"/>
            <a:ext cx="5407778" cy="3462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Khi viết cần chú ý: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6629500" y="1209483"/>
            <a:ext cx="188030" cy="210951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5614501" y="724258"/>
            <a:ext cx="160881" cy="16088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6019621" y="680207"/>
            <a:ext cx="349219" cy="349219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6509931" y="626919"/>
            <a:ext cx="355561" cy="355561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6564913" y="1572129"/>
            <a:ext cx="284335" cy="27317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4190" y="1756058"/>
            <a:ext cx="3843448" cy="3462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-  Viết đúng các từ ngữ, các dấu câu.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051" y="2293788"/>
            <a:ext cx="5144908" cy="3462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-  Chữ ngay ngắn, đúng cỡ, đúng khoảng cách.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5224" y="2909449"/>
            <a:ext cx="3843448" cy="3462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-  Ngồi và cầm bút đúng.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32" y="2987665"/>
            <a:ext cx="1427757" cy="15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391B7-240C-45D5-B3BB-8C843ACC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68" y="256813"/>
            <a:ext cx="4047034" cy="4629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5E58F-BE96-47ED-A572-90B41E9FB0A6}"/>
              </a:ext>
            </a:extLst>
          </p:cNvPr>
          <p:cNvSpPr txBox="1"/>
          <p:nvPr/>
        </p:nvSpPr>
        <p:spPr>
          <a:xfrm>
            <a:off x="1424275" y="622655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Thứ năm ngày 17 tháng 2 năm 2022.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15C4A-8FB4-4A1F-A60F-371D5902C7A8}"/>
              </a:ext>
            </a:extLst>
          </p:cNvPr>
          <p:cNvSpPr txBox="1"/>
          <p:nvPr/>
        </p:nvSpPr>
        <p:spPr>
          <a:xfrm>
            <a:off x="2712612" y="938059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Chính tả</a:t>
            </a:r>
            <a:endParaRPr lang="fr-FR" sz="1600" b="1" u="sng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062A9-EA8E-47FF-BA47-D888B82F4EB6}"/>
              </a:ext>
            </a:extLst>
          </p:cNvPr>
          <p:cNvSpPr txBox="1"/>
          <p:nvPr/>
        </p:nvSpPr>
        <p:spPr>
          <a:xfrm>
            <a:off x="2712612" y="1238799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Lũy tre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75FEF-ABB8-40CF-B174-1F66C688C9F2}"/>
              </a:ext>
            </a:extLst>
          </p:cNvPr>
          <p:cNvSpPr txBox="1"/>
          <p:nvPr/>
        </p:nvSpPr>
        <p:spPr>
          <a:xfrm>
            <a:off x="1735342" y="1539090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Mỗi sớm mai thức dậy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0E1BC-EFC2-4C3B-9C50-F15532195961}"/>
              </a:ext>
            </a:extLst>
          </p:cNvPr>
          <p:cNvSpPr txBox="1"/>
          <p:nvPr/>
        </p:nvSpPr>
        <p:spPr>
          <a:xfrm>
            <a:off x="1735342" y="1839830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Lũy tre xanh rì rào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66FE6-D333-407A-BF1A-564234A964C5}"/>
              </a:ext>
            </a:extLst>
          </p:cNvPr>
          <p:cNvSpPr txBox="1"/>
          <p:nvPr/>
        </p:nvSpPr>
        <p:spPr>
          <a:xfrm>
            <a:off x="1731620" y="2140673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Ngọn tre cong gọng vó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BAA1A-F980-45A5-B90F-204775EF2890}"/>
              </a:ext>
            </a:extLst>
          </p:cNvPr>
          <p:cNvSpPr txBox="1"/>
          <p:nvPr/>
        </p:nvSpPr>
        <p:spPr>
          <a:xfrm>
            <a:off x="1735342" y="2453509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Kéo mặt trời lên cao.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0A601-D0D5-41C0-A419-F479B5D28287}"/>
              </a:ext>
            </a:extLst>
          </p:cNvPr>
          <p:cNvSpPr txBox="1"/>
          <p:nvPr/>
        </p:nvSpPr>
        <p:spPr>
          <a:xfrm>
            <a:off x="1717779" y="3073222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Những trưa đồng đầy nắng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E3772-8BBA-471E-A159-35A8851497A7}"/>
              </a:ext>
            </a:extLst>
          </p:cNvPr>
          <p:cNvSpPr txBox="1"/>
          <p:nvPr/>
        </p:nvSpPr>
        <p:spPr>
          <a:xfrm>
            <a:off x="1725223" y="3373513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Trâu nằm nhai bóng râm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FCEAE-FCC2-4682-BF12-009F22447787}"/>
              </a:ext>
            </a:extLst>
          </p:cNvPr>
          <p:cNvSpPr txBox="1"/>
          <p:nvPr/>
        </p:nvSpPr>
        <p:spPr>
          <a:xfrm>
            <a:off x="1725223" y="3673804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Tre bần thần nhớ gió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7318D-B449-4313-8F94-EBE43241B4FB}"/>
              </a:ext>
            </a:extLst>
          </p:cNvPr>
          <p:cNvSpPr txBox="1"/>
          <p:nvPr/>
        </p:nvSpPr>
        <p:spPr>
          <a:xfrm>
            <a:off x="1713648" y="3974095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Chợt về đầy tiếng chim.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3109C-AF11-4FF5-8120-E0DE54725A28}"/>
              </a:ext>
            </a:extLst>
          </p:cNvPr>
          <p:cNvSpPr txBox="1"/>
          <p:nvPr/>
        </p:nvSpPr>
        <p:spPr>
          <a:xfrm>
            <a:off x="1417058" y="626849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T.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AF529-A8C4-455B-8DA0-519115031FE3}"/>
              </a:ext>
            </a:extLst>
          </p:cNvPr>
          <p:cNvSpPr txBox="1"/>
          <p:nvPr/>
        </p:nvSpPr>
        <p:spPr>
          <a:xfrm>
            <a:off x="2712612" y="936474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8947B-F87C-45B6-AB96-D21C93CE816E}"/>
              </a:ext>
            </a:extLst>
          </p:cNvPr>
          <p:cNvSpPr txBox="1"/>
          <p:nvPr/>
        </p:nvSpPr>
        <p:spPr>
          <a:xfrm>
            <a:off x="2712612" y="1237515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L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537A4-AF0F-4DE3-A70D-9059376ABF70}"/>
              </a:ext>
            </a:extLst>
          </p:cNvPr>
          <p:cNvSpPr txBox="1"/>
          <p:nvPr/>
        </p:nvSpPr>
        <p:spPr>
          <a:xfrm>
            <a:off x="1734522" y="1538635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8F626-3453-413F-AFCB-027066F33C47}"/>
              </a:ext>
            </a:extLst>
          </p:cNvPr>
          <p:cNvSpPr txBox="1"/>
          <p:nvPr/>
        </p:nvSpPr>
        <p:spPr>
          <a:xfrm>
            <a:off x="1734522" y="1827837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L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B2396-3337-4651-960F-1D6724565732}"/>
              </a:ext>
            </a:extLst>
          </p:cNvPr>
          <p:cNvSpPr txBox="1"/>
          <p:nvPr/>
        </p:nvSpPr>
        <p:spPr>
          <a:xfrm>
            <a:off x="1729359" y="2141091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5FD17-3D76-4F7D-BEDD-71E2EA0190A2}"/>
              </a:ext>
            </a:extLst>
          </p:cNvPr>
          <p:cNvSpPr txBox="1"/>
          <p:nvPr/>
        </p:nvSpPr>
        <p:spPr>
          <a:xfrm>
            <a:off x="1729359" y="2454361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K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1768B-EA64-40F8-8E82-0ED7E9B13F6A}"/>
              </a:ext>
            </a:extLst>
          </p:cNvPr>
          <p:cNvSpPr txBox="1"/>
          <p:nvPr/>
        </p:nvSpPr>
        <p:spPr>
          <a:xfrm>
            <a:off x="1720045" y="3054842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6C8417-E6CE-46FB-A26C-E74333D8FE26}"/>
              </a:ext>
            </a:extLst>
          </p:cNvPr>
          <p:cNvSpPr txBox="1"/>
          <p:nvPr/>
        </p:nvSpPr>
        <p:spPr>
          <a:xfrm>
            <a:off x="1720045" y="3368342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E807BD-95E1-4538-BCD1-D3E415DA884A}"/>
              </a:ext>
            </a:extLst>
          </p:cNvPr>
          <p:cNvSpPr txBox="1"/>
          <p:nvPr/>
        </p:nvSpPr>
        <p:spPr>
          <a:xfrm>
            <a:off x="1708470" y="3971541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9738D7-56C0-44E2-A495-DDA1CD059BF3}"/>
              </a:ext>
            </a:extLst>
          </p:cNvPr>
          <p:cNvSpPr txBox="1"/>
          <p:nvPr/>
        </p:nvSpPr>
        <p:spPr>
          <a:xfrm>
            <a:off x="1722948" y="3672171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840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52C90-FCEA-4855-AA8F-A21B6416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48" y="256813"/>
            <a:ext cx="4351792" cy="4629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A5333-DEA2-4B86-AA1B-4D06EB7EDB52}"/>
              </a:ext>
            </a:extLst>
          </p:cNvPr>
          <p:cNvSpPr txBox="1"/>
          <p:nvPr/>
        </p:nvSpPr>
        <p:spPr>
          <a:xfrm>
            <a:off x="1727079" y="630964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Mặt trời xuống núi ngủ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FA1B9-73FC-473E-BD74-1856D3046533}"/>
              </a:ext>
            </a:extLst>
          </p:cNvPr>
          <p:cNvSpPr txBox="1"/>
          <p:nvPr/>
        </p:nvSpPr>
        <p:spPr>
          <a:xfrm>
            <a:off x="1734523" y="931255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Tre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nâng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vầng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trăng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lên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8269F-A2FD-4C8A-9FDA-55D4DBE60657}"/>
              </a:ext>
            </a:extLst>
          </p:cNvPr>
          <p:cNvSpPr txBox="1"/>
          <p:nvPr/>
        </p:nvSpPr>
        <p:spPr>
          <a:xfrm>
            <a:off x="1734523" y="1231546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Sao, sao treo đầy cành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558F4-A844-4542-B911-9377A622E80C}"/>
              </a:ext>
            </a:extLst>
          </p:cNvPr>
          <p:cNvSpPr txBox="1"/>
          <p:nvPr/>
        </p:nvSpPr>
        <p:spPr>
          <a:xfrm>
            <a:off x="1722948" y="1543412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Suốt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đêm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dài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thắp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sáng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FDD9A-AAE1-4D69-820B-7863ED924152}"/>
              </a:ext>
            </a:extLst>
          </p:cNvPr>
          <p:cNvSpPr txBox="1"/>
          <p:nvPr/>
        </p:nvSpPr>
        <p:spPr>
          <a:xfrm>
            <a:off x="1722948" y="2151511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Chữa lỗi: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59BA9-5B51-4178-AE2C-E9FB4D53FBFD}"/>
              </a:ext>
            </a:extLst>
          </p:cNvPr>
          <p:cNvSpPr txBox="1"/>
          <p:nvPr/>
        </p:nvSpPr>
        <p:spPr>
          <a:xfrm>
            <a:off x="1722948" y="622927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3482A-8DC1-4860-B544-73FD5DD17BCF}"/>
              </a:ext>
            </a:extLst>
          </p:cNvPr>
          <p:cNvSpPr txBox="1"/>
          <p:nvPr/>
        </p:nvSpPr>
        <p:spPr>
          <a:xfrm>
            <a:off x="1734523" y="925948"/>
            <a:ext cx="330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E03FA-F906-45EA-94C2-5F6D7ACD1AE7}"/>
              </a:ext>
            </a:extLst>
          </p:cNvPr>
          <p:cNvSpPr txBox="1"/>
          <p:nvPr/>
        </p:nvSpPr>
        <p:spPr>
          <a:xfrm>
            <a:off x="1734523" y="1226239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S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64622-F76B-4AB0-8772-732E5AECC922}"/>
              </a:ext>
            </a:extLst>
          </p:cNvPr>
          <p:cNvSpPr txBox="1"/>
          <p:nvPr/>
        </p:nvSpPr>
        <p:spPr>
          <a:xfrm>
            <a:off x="1722948" y="1552668"/>
            <a:ext cx="57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71847-9900-4AC0-995F-67E060813BA3}"/>
              </a:ext>
            </a:extLst>
          </p:cNvPr>
          <p:cNvSpPr txBox="1"/>
          <p:nvPr/>
        </p:nvSpPr>
        <p:spPr>
          <a:xfrm>
            <a:off x="1730568" y="2146203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828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5A67977-2A2B-2349-B4A4-A0CDC6EDA37C}"/>
              </a:ext>
            </a:extLst>
          </p:cNvPr>
          <p:cNvGrpSpPr/>
          <p:nvPr/>
        </p:nvGrpSpPr>
        <p:grpSpPr>
          <a:xfrm>
            <a:off x="431051" y="1167330"/>
            <a:ext cx="5791332" cy="2450736"/>
            <a:chOff x="484391" y="1190190"/>
            <a:chExt cx="5791332" cy="24507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DF9F96-8805-4EC3-A3FE-D393B1BE3D50}"/>
                </a:ext>
              </a:extLst>
            </p:cNvPr>
            <p:cNvSpPr/>
            <p:nvPr/>
          </p:nvSpPr>
          <p:spPr>
            <a:xfrm>
              <a:off x="484391" y="1190190"/>
              <a:ext cx="5791332" cy="2450736"/>
            </a:xfrm>
            <a:prstGeom prst="rect">
              <a:avLst/>
            </a:prstGeom>
            <a:noFill/>
            <a:ln w="19050">
              <a:noFill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791332"/>
                        <a:gd name="connsiteY0" fmla="*/ 0 h 2450736"/>
                        <a:gd name="connsiteX1" fmla="*/ 5791332 w 5791332"/>
                        <a:gd name="connsiteY1" fmla="*/ 0 h 2450736"/>
                        <a:gd name="connsiteX2" fmla="*/ 5791332 w 5791332"/>
                        <a:gd name="connsiteY2" fmla="*/ 2450736 h 2450736"/>
                        <a:gd name="connsiteX3" fmla="*/ 0 w 5791332"/>
                        <a:gd name="connsiteY3" fmla="*/ 2450736 h 2450736"/>
                        <a:gd name="connsiteX4" fmla="*/ 0 w 5791332"/>
                        <a:gd name="connsiteY4" fmla="*/ 0 h 24507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91332" h="2450736" fill="none" extrusionOk="0">
                          <a:moveTo>
                            <a:pt x="0" y="0"/>
                          </a:moveTo>
                          <a:cubicBezTo>
                            <a:pt x="1443153" y="106216"/>
                            <a:pt x="3002411" y="-142119"/>
                            <a:pt x="5791332" y="0"/>
                          </a:cubicBezTo>
                          <a:cubicBezTo>
                            <a:pt x="5790821" y="736348"/>
                            <a:pt x="5790562" y="1545673"/>
                            <a:pt x="5791332" y="2450736"/>
                          </a:cubicBezTo>
                          <a:cubicBezTo>
                            <a:pt x="3246532" y="2421508"/>
                            <a:pt x="653525" y="2435042"/>
                            <a:pt x="0" y="2450736"/>
                          </a:cubicBezTo>
                          <a:cubicBezTo>
                            <a:pt x="-56229" y="1945401"/>
                            <a:pt x="-65128" y="771203"/>
                            <a:pt x="0" y="0"/>
                          </a:cubicBezTo>
                          <a:close/>
                        </a:path>
                        <a:path w="5791332" h="2450736" stroke="0" extrusionOk="0">
                          <a:moveTo>
                            <a:pt x="0" y="0"/>
                          </a:moveTo>
                          <a:cubicBezTo>
                            <a:pt x="1722119" y="-71603"/>
                            <a:pt x="3698439" y="126493"/>
                            <a:pt x="5791332" y="0"/>
                          </a:cubicBezTo>
                          <a:cubicBezTo>
                            <a:pt x="5702142" y="478251"/>
                            <a:pt x="5947116" y="1666615"/>
                            <a:pt x="5791332" y="2450736"/>
                          </a:cubicBezTo>
                          <a:cubicBezTo>
                            <a:pt x="4169013" y="2495580"/>
                            <a:pt x="680256" y="2293849"/>
                            <a:pt x="0" y="2450736"/>
                          </a:cubicBezTo>
                          <a:cubicBezTo>
                            <a:pt x="-31925" y="1762852"/>
                            <a:pt x="67210" y="77418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anchor="b">
              <a:spAutoFit/>
            </a:bodyPr>
            <a:lstStyle/>
            <a:p>
              <a:pPr lvl="0">
                <a:lnSpc>
                  <a:spcPct val="200000"/>
                </a:lnSpc>
                <a:defRPr/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Các bạn chạy h           h          t</a:t>
              </a:r>
              <a:r>
                <a:rPr lang="en-US" sz="20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ên sân bóng.</a:t>
              </a:r>
            </a:p>
            <a:p>
              <a:pPr lvl="0">
                <a:lnSpc>
                  <a:spcPct val="200000"/>
                </a:lnSpc>
                <a:defRPr/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Nhà trường tổ chức họp phụ h             vào chủ nhật.</a:t>
              </a:r>
            </a:p>
            <a:p>
              <a:pPr marL="342900" lvl="0" indent="-342900">
                <a:lnSpc>
                  <a:spcPct val="200000"/>
                </a:lnSpc>
                <a:buFontTx/>
                <a:buChar char="-"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638DA8-E8F2-9349-A8DF-AB826ABA1AA3}"/>
                </a:ext>
              </a:extLst>
            </p:cNvPr>
            <p:cNvSpPr/>
            <p:nvPr/>
          </p:nvSpPr>
          <p:spPr>
            <a:xfrm>
              <a:off x="3138402" y="235466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0" y="575498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45282" y="512266"/>
            <a:ext cx="5791332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thay cho ô vuông.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1809194" y="1995555"/>
            <a:ext cx="1275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2879175" y="1997337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ych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8B07D-6D2B-B54A-88B8-7949C2D655AC}"/>
              </a:ext>
            </a:extLst>
          </p:cNvPr>
          <p:cNvSpPr/>
          <p:nvPr/>
        </p:nvSpPr>
        <p:spPr>
          <a:xfrm>
            <a:off x="3549125" y="2607646"/>
            <a:ext cx="1024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:a16="http://schemas.microsoft.com/office/drawing/2014/main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51" y="3577426"/>
            <a:ext cx="1708152" cy="1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98" y="3577426"/>
            <a:ext cx="1605215" cy="16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65151-06C0-4A5E-8317-C7B983E91C3E}"/>
              </a:ext>
            </a:extLst>
          </p:cNvPr>
          <p:cNvCxnSpPr>
            <a:cxnSpLocks/>
          </p:cNvCxnSpPr>
          <p:nvPr/>
        </p:nvCxnSpPr>
        <p:spPr>
          <a:xfrm>
            <a:off x="2328433" y="2009385"/>
            <a:ext cx="81023" cy="1095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44574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50763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765178" y="961542"/>
            <a:ext cx="480166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800" dirty="0">
                <a:latin typeface="UTM Avo" panose="020406030505060202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 </a:t>
            </a:r>
            <a:r>
              <a:rPr lang="vi-VN" sz="1800" dirty="0">
                <a:latin typeface="UTM Avo" panose="02040603050506020204" pitchFamily="18" charset="0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1800" dirty="0">
                <a:latin typeface="UTM Avo" panose="02040603050506020204" pitchFamily="18" charset="0"/>
              </a:rPr>
              <a:t> thay cho ô vuông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5184D0-493B-9D40-A318-071FD9BE94D2}"/>
              </a:ext>
            </a:extLst>
          </p:cNvPr>
          <p:cNvSpPr/>
          <p:nvPr/>
        </p:nvSpPr>
        <p:spPr>
          <a:xfrm>
            <a:off x="1039310" y="1750522"/>
            <a:ext cx="4697874" cy="234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</a:rPr>
              <a:t>Những hạt mưa li ti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</a:rPr>
              <a:t>Dịu dàng và mềm mại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</a:rPr>
              <a:t>Gọi mùa xuân ở    ại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</a:rPr>
              <a:t>Trên mắt chồi xanh      on</a:t>
            </a:r>
          </a:p>
          <a:p>
            <a:pPr algn="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</a:rPr>
              <a:t>	(Theo Nguyễn Lâm Thắng)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D589B-090D-E04B-866B-25163C768CDC}"/>
              </a:ext>
            </a:extLst>
          </p:cNvPr>
          <p:cNvSpPr/>
          <p:nvPr/>
        </p:nvSpPr>
        <p:spPr>
          <a:xfrm>
            <a:off x="2688171" y="2722560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29845-35C7-EA4C-9266-3748D8196E9F}"/>
              </a:ext>
            </a:extLst>
          </p:cNvPr>
          <p:cNvSpPr/>
          <p:nvPr/>
        </p:nvSpPr>
        <p:spPr>
          <a:xfrm>
            <a:off x="3035112" y="3196514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4375913" y="1208116"/>
            <a:ext cx="2275954" cy="1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:a16="http://schemas.microsoft.com/office/drawing/2014/main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9" y="3821500"/>
            <a:ext cx="1736091" cy="1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4E123E-802F-634C-BDB8-04C4E9E2376F}"/>
              </a:ext>
            </a:extLst>
          </p:cNvPr>
          <p:cNvSpPr txBox="1"/>
          <p:nvPr/>
        </p:nvSpPr>
        <p:spPr>
          <a:xfrm>
            <a:off x="599064" y="518441"/>
            <a:ext cx="6010080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iêt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iêc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cho ô vuông.</a:t>
            </a:r>
            <a:r>
              <a:rPr lang="en-VN" sz="2000" dirty="0"/>
              <a:t> 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F6982D-336F-344B-A4F2-B2CC49871EC3}"/>
              </a:ext>
            </a:extLst>
          </p:cNvPr>
          <p:cNvGrpSpPr/>
          <p:nvPr/>
        </p:nvGrpSpPr>
        <p:grpSpPr>
          <a:xfrm>
            <a:off x="1138634" y="1312445"/>
            <a:ext cx="4697874" cy="2343398"/>
            <a:chOff x="1653687" y="1228336"/>
            <a:chExt cx="4697874" cy="23433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44B1DA-7408-FC4F-89D9-A1B8C67E568E}"/>
                </a:ext>
              </a:extLst>
            </p:cNvPr>
            <p:cNvSpPr/>
            <p:nvPr/>
          </p:nvSpPr>
          <p:spPr>
            <a:xfrm>
              <a:off x="1653687" y="1228336"/>
              <a:ext cx="4697874" cy="234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Bé đi dưới hàng cây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Chỉ thấy vòm lá b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Nhạc công vẫn mê say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Điệu bổng trầm tha th</a:t>
              </a:r>
            </a:p>
            <a:p>
              <a:pPr algn="r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	(Theo Nguyễn Lâm Thắng)</a:t>
              </a:r>
              <a:endParaRPr lang="en-VN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798785-6DCF-8541-B215-5F5FF4D0F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1239" y="1786305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BDE02D-737B-D844-B3B0-053246752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3269" y="2710406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B17E09E-C427-904F-A191-11ACBA9CEA1E}"/>
              </a:ext>
            </a:extLst>
          </p:cNvPr>
          <p:cNvSpPr/>
          <p:nvPr/>
        </p:nvSpPr>
        <p:spPr>
          <a:xfrm>
            <a:off x="2798005" y="1854529"/>
            <a:ext cx="803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35A793-4C80-C245-B849-55715585549E}"/>
              </a:ext>
            </a:extLst>
          </p:cNvPr>
          <p:cNvSpPr/>
          <p:nvPr/>
        </p:nvSpPr>
        <p:spPr>
          <a:xfrm>
            <a:off x="3407212" y="2762457"/>
            <a:ext cx="61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122" name="Picture 2" descr="Vector Illustration Of Happy Child Girl Laughing And Swinging.. Royalty  Free Cliparts, Vectors, And Stock Illustration. Image 99637047.">
            <a:extLst>
              <a:ext uri="{FF2B5EF4-FFF2-40B4-BE49-F238E27FC236}">
                <a16:creationId xmlns:a16="http://schemas.microsoft.com/office/drawing/2014/main" id="{08B9BE91-CFD8-984F-843E-E5828276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9" y="3156890"/>
            <a:ext cx="2682329" cy="18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A984BF-DA54-2643-8636-B7CB81D84C8D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0B4FBB-0AD6-C54D-80ED-6F7FAAC39889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7B322-E687-FF4A-9C75-C621C931CF14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E70C77-28D7-514D-BB22-D7E3EC927CC6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791"/>
            <a:ext cx="6539948" cy="47774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66948" y="733925"/>
            <a:ext cx="48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17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224608" y="1103257"/>
            <a:ext cx="225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err="1">
                <a:solidFill>
                  <a:prstClr val="white"/>
                </a:solidFill>
                <a:latin typeface="HP001 4 hàng" panose="020B0603050302020204" pitchFamily="34" charset="0"/>
              </a:rPr>
              <a:t>Luyện</a:t>
            </a:r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 từ và câu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1566948" y="1460387"/>
            <a:ext cx="42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Mở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rộng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vốn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từ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về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thiên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nhiên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.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8713" y="606594"/>
            <a:ext cx="2307" cy="393227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4747581" y="1460387"/>
            <a:ext cx="42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Câu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nêu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err="1">
                <a:solidFill>
                  <a:prstClr val="white"/>
                </a:solidFill>
                <a:latin typeface="HP001 4 hàng" panose="020B0603050302020204" pitchFamily="34" charset="0"/>
              </a:rPr>
              <a:t>đặc</a:t>
            </a:r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07D3F-EE2A-422B-9F7E-68290B34158E}"/>
              </a:ext>
            </a:extLst>
          </p:cNvPr>
          <p:cNvSpPr txBox="1"/>
          <p:nvPr/>
        </p:nvSpPr>
        <p:spPr>
          <a:xfrm>
            <a:off x="1275563" y="1803615"/>
            <a:ext cx="5069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điểm (T36) 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12343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Xếp các từ ngữ dưới đây vào nhóm thích hợp: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516741" y="3120425"/>
            <a:ext cx="2364384" cy="1906117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71227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3428999" y="2897792"/>
            <a:ext cx="2311384" cy="1995495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đ</a:t>
              </a: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2503" y="2264865"/>
            <a:ext cx="1731275" cy="655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2245708"/>
            <a:ext cx="1835757" cy="652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272" y="2205398"/>
            <a:ext cx="1702564" cy="719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536" y="1569203"/>
            <a:ext cx="1832242" cy="651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1558865"/>
            <a:ext cx="1835757" cy="623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036" y="1512925"/>
            <a:ext cx="1835757" cy="610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4855515" y="883935"/>
            <a:ext cx="1639586" cy="597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564" y="866857"/>
            <a:ext cx="1778871" cy="586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214" y="847916"/>
            <a:ext cx="1719402" cy="53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CF8AE7-68FB-4816-98DE-7520BAFEA24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07164" y="2661105"/>
            <a:ext cx="1731275" cy="6559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2CA883-1412-4377-B7D4-DA1E50B85A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753291">
            <a:off x="3165634" y="2565748"/>
            <a:ext cx="1835757" cy="6520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F45BF4-C6AB-4CFA-8F57-4F9A59A5B19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823683">
            <a:off x="4667772" y="2670218"/>
            <a:ext cx="1702564" cy="7190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47186D-56E6-4151-9390-DE4A888008D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425362">
            <a:off x="525293" y="2597904"/>
            <a:ext cx="1832242" cy="6517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C86935-F17B-4ADA-A568-49D660D38DA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55846">
            <a:off x="856773" y="2701865"/>
            <a:ext cx="1835757" cy="623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3209BF-3D6F-4411-AB7D-EC90C9C0F23A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32483">
            <a:off x="1196676" y="2739745"/>
            <a:ext cx="1835757" cy="6107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95AB81-6AAD-44D9-AC98-D9AE2B1B1E2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7514565">
            <a:off x="4383075" y="2766075"/>
            <a:ext cx="1639586" cy="5977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B885EA9-029A-4798-BE23-DAF927E98CD9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281246">
            <a:off x="3987364" y="2748995"/>
            <a:ext cx="1778871" cy="5862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9B2C672-0804-4157-80C8-8A49E5F877D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38884">
            <a:off x="1712053" y="2791016"/>
            <a:ext cx="1719402" cy="5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9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3.20988E-6 L 0.48542 0.21605 " pathEditMode="relative" rAng="0" ptsTypes="AA">
                                      <p:cBhvr>
                                        <p:cTn id="10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1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E1E5A2-C1D4-D645-B572-68EAFDFB0BFD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D89A10-165D-9147-97A9-7B9E5FA116D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D507E2-6449-6D4E-8782-60C0B90C50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4E931A-B148-FA4E-BB8A-F117F515CCC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5455540" y="3446195"/>
            <a:ext cx="1995215" cy="823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-590151" y="3501370"/>
            <a:ext cx="2143551" cy="6370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-765695" y="3589429"/>
            <a:ext cx="1540795" cy="5987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-114549" y="3538602"/>
            <a:ext cx="1665675" cy="592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-664413" y="3469913"/>
            <a:ext cx="1743034" cy="591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-18366" y="3738307"/>
            <a:ext cx="1817145" cy="604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-327783" y="3567369"/>
            <a:ext cx="1719402" cy="5349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-587846" y="3972157"/>
            <a:ext cx="2143551" cy="1295854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342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Từ ngữ chỉ </a:t>
              </a:r>
            </a:p>
            <a:p>
              <a:pPr algn="ctr"/>
              <a:r>
                <a:rPr lang="en-VN" dirty="0"/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5660359" y="3684326"/>
            <a:ext cx="1835757" cy="6520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5998542" y="3699941"/>
            <a:ext cx="1702564" cy="7190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5001498" y="3632227"/>
            <a:ext cx="1639586" cy="597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5228371" y="3579573"/>
            <a:ext cx="1778871" cy="5862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5366361" y="4083280"/>
            <a:ext cx="2095501" cy="1184731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7554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Từ ngữ chỉ </a:t>
              </a:r>
            </a:p>
            <a:p>
              <a:pPr algn="ctr"/>
              <a:r>
                <a:rPr lang="en-US" dirty="0" err="1"/>
                <a:t>đ</a:t>
              </a:r>
              <a:r>
                <a:rPr lang="en-VN" dirty="0"/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5371001" y="3446195"/>
            <a:ext cx="1041961" cy="8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7037E-7 L 0.27338 -0.515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7" y="-257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82716E-6 L 0.20949 -0.40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3" y="-200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9398 -0.5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9" y="-259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-0.24097 -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-178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0787 -0.531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" y="-2657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125 -0.396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98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497650" y="2649032"/>
            <a:ext cx="3021495" cy="1167612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31033" y="1855864"/>
            <a:ext cx="1277110" cy="59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41743" y="829782"/>
            <a:ext cx="1232343" cy="523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48764"/>
            <a:ext cx="1383527" cy="59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1996" y="1434318"/>
            <a:ext cx="1424182" cy="604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1434539" y="844706"/>
            <a:ext cx="1344865" cy="53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4998245" y="778499"/>
            <a:ext cx="1513067" cy="652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5436" y="1280535"/>
            <a:ext cx="1452098" cy="71901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3523569" y="779775"/>
            <a:ext cx="1352349" cy="597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3500488" y="1400661"/>
            <a:ext cx="1433533" cy="5862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-590151" y="3501370"/>
            <a:ext cx="2145856" cy="176664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342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5366361" y="3446195"/>
            <a:ext cx="2095501" cy="1821816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7554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</a:t>
                </a:r>
                <a:r>
                  <a:rPr kumimoji="0" lang="en-V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id="{B3F5B158-6F0E-44D0-A305-7520CFEA763B}"/>
              </a:ext>
            </a:extLst>
          </p:cNvPr>
          <p:cNvSpPr/>
          <p:nvPr/>
        </p:nvSpPr>
        <p:spPr>
          <a:xfrm>
            <a:off x="3627120" y="2587008"/>
            <a:ext cx="3021495" cy="1167612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F8FCD-5C36-44D3-9C00-AEBDF3E6BF05}"/>
              </a:ext>
            </a:extLst>
          </p:cNvPr>
          <p:cNvSpPr txBox="1"/>
          <p:nvPr/>
        </p:nvSpPr>
        <p:spPr>
          <a:xfrm>
            <a:off x="3800723" y="2552368"/>
            <a:ext cx="2218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Lũy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4172CE-B026-4A0C-8FAF-DC13AA51F3D1}"/>
              </a:ext>
            </a:extLst>
          </p:cNvPr>
          <p:cNvSpPr txBox="1"/>
          <p:nvPr/>
        </p:nvSpPr>
        <p:spPr>
          <a:xfrm>
            <a:off x="3794096" y="2792233"/>
            <a:ext cx="2218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CD1ABA-6763-4E60-8B7F-8F9F4E327805}"/>
              </a:ext>
            </a:extLst>
          </p:cNvPr>
          <p:cNvSpPr txBox="1"/>
          <p:nvPr/>
        </p:nvSpPr>
        <p:spPr>
          <a:xfrm>
            <a:off x="3803373" y="3063903"/>
            <a:ext cx="2218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Nương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óng</a:t>
            </a:r>
            <a:r>
              <a:rPr lang="en-US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5092AA-C620-4622-AC94-DB5A5C963727}"/>
              </a:ext>
            </a:extLst>
          </p:cNvPr>
          <p:cNvSpPr txBox="1"/>
          <p:nvPr/>
        </p:nvSpPr>
        <p:spPr>
          <a:xfrm>
            <a:off x="3820600" y="3335573"/>
            <a:ext cx="2218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lấp</a:t>
            </a:r>
            <a:r>
              <a:rPr lang="en-US" dirty="0"/>
              <a:t> </a:t>
            </a:r>
            <a:r>
              <a:rPr lang="en-US" dirty="0" err="1"/>
              <a:t>lánh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6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618 0.40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 0.40154 L 3.33333E-6 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3951E-6 L -0.53195 0.283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0" y="1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94 0.28395 L 1.11111E-6 2.8395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8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6.17284E-7 L -0.13495 0.397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2" y="19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95 0.39753 L 4.07407E-6 6.17284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6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08642E-6 L 0.0713 0.293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 0.29383 L 4.07407E-6 -3.08642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95 -0.25772 L 4.44444E-6 -3.7037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6" y="1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2 -0.26297 L 1.11111E-6 3.4567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0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2.83951E-6 L 0.05996 0.194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9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5 0.19475 L 1.48148E-6 2.8395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" y="-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82716E-6 L -0.51342 0.3882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42 0.38827 L -3.7037E-7 3.82716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2.09877E-6 L -0.28657 0.3932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19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57 0.39321 L 1.48148E-6 2.09877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2" y="-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9.87654E-7 L -0.28912 0.2734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6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13 0.27346 L -0.06712 -0.0058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783380" y="1367194"/>
            <a:ext cx="2433743" cy="30118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spcBef>
                <a:spcPts val="563"/>
              </a:spcBef>
              <a:buClrTx/>
              <a:buNone/>
            </a:pP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783380" y="1736899"/>
            <a:ext cx="2433743" cy="30118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spcBef>
                <a:spcPts val="563"/>
              </a:spcBef>
              <a:buClrTx/>
              <a:buNone/>
            </a:pP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783379" y="2106604"/>
            <a:ext cx="2433743" cy="30118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spcBef>
                <a:spcPts val="563"/>
              </a:spcBef>
              <a:buClrTx/>
              <a:buNone/>
            </a:pP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89081070-4DF8-4914-8A7B-11DE1CF393F4}"/>
              </a:ext>
            </a:extLst>
          </p:cNvPr>
          <p:cNvSpPr/>
          <p:nvPr/>
        </p:nvSpPr>
        <p:spPr>
          <a:xfrm>
            <a:off x="3217122" y="1332616"/>
            <a:ext cx="246202" cy="110289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3E6F667-F609-4BE9-93CD-7409C2FFBC0F}"/>
              </a:ext>
            </a:extLst>
          </p:cNvPr>
          <p:cNvSpPr txBox="1">
            <a:spLocks/>
          </p:cNvSpPr>
          <p:nvPr/>
        </p:nvSpPr>
        <p:spPr>
          <a:xfrm>
            <a:off x="3670251" y="1733469"/>
            <a:ext cx="1944610" cy="301184"/>
          </a:xfrm>
          <a:prstGeom prst="rect">
            <a:avLst/>
          </a:prstGeom>
          <a:solidFill>
            <a:srgbClr val="AAD18F"/>
          </a:solidFill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spcBef>
                <a:spcPts val="563"/>
              </a:spcBef>
              <a:buClrTx/>
              <a:buNone/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225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70250" y="2034653"/>
            <a:ext cx="972305" cy="9280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2"/>
          </p:cNvCxnSpPr>
          <p:nvPr/>
        </p:nvCxnSpPr>
        <p:spPr>
          <a:xfrm>
            <a:off x="4642556" y="2034653"/>
            <a:ext cx="972304" cy="9280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AA9006E-7295-46A9-A6B0-3220824C363C}"/>
              </a:ext>
            </a:extLst>
          </p:cNvPr>
          <p:cNvSpPr txBox="1">
            <a:spLocks/>
          </p:cNvSpPr>
          <p:nvPr/>
        </p:nvSpPr>
        <p:spPr>
          <a:xfrm>
            <a:off x="3181118" y="2954657"/>
            <a:ext cx="1278297" cy="594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lnSpc>
                <a:spcPct val="110000"/>
              </a:lnSpc>
              <a:spcBef>
                <a:spcPts val="563"/>
              </a:spcBef>
              <a:buClrTx/>
              <a:buNone/>
            </a:pP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575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1575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1575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1575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1575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CF2B367-A2A5-437B-A0D5-41E89F0E9EE6}"/>
              </a:ext>
            </a:extLst>
          </p:cNvPr>
          <p:cNvSpPr txBox="1">
            <a:spLocks/>
          </p:cNvSpPr>
          <p:nvPr/>
        </p:nvSpPr>
        <p:spPr>
          <a:xfrm>
            <a:off x="4983614" y="2962557"/>
            <a:ext cx="1262492" cy="586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lnSpc>
                <a:spcPct val="100000"/>
              </a:lnSpc>
              <a:spcBef>
                <a:spcPts val="563"/>
              </a:spcBef>
              <a:buClrTx/>
              <a:buNone/>
            </a:pP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575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1575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1575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1575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1575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708286" y="1386030"/>
            <a:ext cx="5621393" cy="353006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233805" y="1470517"/>
              <a:ext cx="1915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075001" y="1505590"/>
              <a:ext cx="15424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t</a:t>
              </a:r>
              <a:r>
                <a:rPr lang="en-VN" sz="2400" dirty="0">
                  <a:latin typeface="UTM Avo" panose="02040603050506020204" pitchFamily="18" charset="0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647834" y="1365662"/>
            <a:ext cx="2237670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514350">
              <a:buClrTx/>
            </a:pPr>
            <a:r>
              <a:rPr lang="en-US" sz="2025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025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025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025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25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415089" y="2274893"/>
            <a:ext cx="1413301" cy="473880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514350">
              <a:buClrTx/>
            </a:pPr>
            <a:r>
              <a:rPr lang="en-US" sz="2025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025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025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2025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025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en-US" sz="2025" b="1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1065" y="1531803"/>
            <a:ext cx="3162148" cy="413345"/>
            <a:chOff x="4741926" y="930981"/>
            <a:chExt cx="5621597" cy="734836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BA05AC20-72B1-4646-B9DC-B543FAB81F3B}"/>
                </a:ext>
              </a:extLst>
            </p:cNvPr>
            <p:cNvSpPr txBox="1">
              <a:spLocks/>
            </p:cNvSpPr>
            <p:nvPr/>
          </p:nvSpPr>
          <p:spPr>
            <a:xfrm>
              <a:off x="5281422" y="930981"/>
              <a:ext cx="5082101" cy="734836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lIns="51435" tIns="25718" rIns="51435" bIns="25718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514350">
                <a:buClrTx/>
              </a:pPr>
              <a:r>
                <a:rPr lang="en-US" sz="2025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025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025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025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025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025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025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en-US" sz="202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741926" y="1152095"/>
              <a:ext cx="539496" cy="2926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</a:pPr>
              <a:endParaRPr lang="en-US" sz="1013" kern="12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828391" y="2274892"/>
            <a:ext cx="4197096" cy="490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514350">
              <a:buClrTx/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4B934B-FA46-4483-86F5-EE009A90193B}"/>
              </a:ext>
            </a:extLst>
          </p:cNvPr>
          <p:cNvCxnSpPr/>
          <p:nvPr/>
        </p:nvCxnSpPr>
        <p:spPr>
          <a:xfrm>
            <a:off x="1685493" y="1836202"/>
            <a:ext cx="737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4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3304445" y="2035704"/>
            <a:ext cx="1964652" cy="48789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  <a:buClrTx/>
            </a:pPr>
            <a:r>
              <a:rPr lang="en-US" sz="1969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1969" b="1" kern="12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969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1969" b="1" kern="12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1575" b="1" kern="1200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80" y="1210320"/>
            <a:ext cx="3203286" cy="1853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513564" y="1754561"/>
            <a:ext cx="1983598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2531" b="1" kern="1200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lang="en-US" sz="2531" b="1" kern="1200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31" b="1" kern="1200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lang="en-US" sz="2531" b="1" kern="1200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31" b="1" kern="1200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2531" b="1" kern="1200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31" b="1" kern="1200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đôi</a:t>
            </a:r>
            <a:endParaRPr lang="en-US" sz="2531" b="1" kern="1200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647336" y="1752400"/>
            <a:ext cx="1983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2700" b="1" kern="1200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sz="2700" b="1" kern="1200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lang="en-US" sz="2700" b="1" kern="1200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700" b="1" kern="1200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3780" y="2660791"/>
            <a:ext cx="272605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lnSpc>
                <a:spcPct val="150000"/>
              </a:lnSpc>
              <a:buClrTx/>
            </a:pPr>
            <a:r>
              <a:rPr lang="en-US" altLang="zh-CN" sz="18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zh-CN" sz="18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lang="zh-CN" altLang="en-US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3240778" y="2035704"/>
            <a:ext cx="2736132" cy="48789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  <a:buClrTx/>
            </a:pPr>
            <a:r>
              <a:rPr lang="en-US" sz="1969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1969" b="1" kern="12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969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1969" b="1" kern="12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969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1969" b="1" kern="12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969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1575" b="1" kern="1200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7335" y="2955469"/>
            <a:ext cx="1651807" cy="1141828"/>
            <a:chOff x="677384" y="4231659"/>
            <a:chExt cx="2936545" cy="2029916"/>
          </a:xfrm>
        </p:grpSpPr>
        <p:pic>
          <p:nvPicPr>
            <p:cNvPr id="14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21966">
              <a:off x="677384" y="4231659"/>
              <a:ext cx="1508265" cy="19694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870115">
              <a:off x="2181004" y="4281757"/>
              <a:ext cx="1432925" cy="197981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936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" grpId="0"/>
      <p:bldP spid="7" grpId="0"/>
      <p:bldP spid="7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791"/>
            <a:ext cx="6539948" cy="47774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66948" y="733925"/>
            <a:ext cx="48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17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903509" y="1093464"/>
            <a:ext cx="18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Chính tả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903509" y="1463619"/>
            <a:ext cx="196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Lũy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err="1">
                <a:solidFill>
                  <a:prstClr val="white"/>
                </a:solidFill>
                <a:latin typeface="HP001 4 hàng" panose="020B0603050302020204" pitchFamily="34" charset="0"/>
              </a:rPr>
              <a:t>tre</a:t>
            </a:r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8713" y="606594"/>
            <a:ext cx="2307" cy="393227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4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443071" y="54594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2805879" y="1808285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LUỸ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217493" y="241803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2" y="257260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2" y="324345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217493" y="308424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uynh/ uych.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1217493" y="375046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4" y="3905039"/>
            <a:ext cx="288000" cy="288000"/>
          </a:xfrm>
          <a:prstGeom prst="rect">
            <a:avLst/>
          </a:prstGeom>
        </p:spPr>
      </p:pic>
      <p:pic>
        <p:nvPicPr>
          <p:cNvPr id="12" name="Picture 11" descr="Transparent Bamboo Stick Png - Cartoon Bamboo, Png Download - kindpng">
            <a:extLst>
              <a:ext uri="{FF2B5EF4-FFF2-40B4-BE49-F238E27FC236}">
                <a16:creationId xmlns:a16="http://schemas.microsoft.com/office/drawing/2014/main" id="{9762E75B-5CD4-4746-B5AD-CC73169D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508E3A-EC7A-D745-A4D1-01DED357C6A3}"/>
              </a:ext>
            </a:extLst>
          </p:cNvPr>
          <p:cNvGrpSpPr/>
          <p:nvPr/>
        </p:nvGrpSpPr>
        <p:grpSpPr>
          <a:xfrm>
            <a:off x="413290" y="472879"/>
            <a:ext cx="6009410" cy="3862698"/>
            <a:chOff x="413290" y="472879"/>
            <a:chExt cx="6009410" cy="38626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49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760877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</a:t>
              </a:r>
              <a:r>
                <a:rPr kumimoji="0" lang="vi-VN" sz="16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đầy c</a:t>
              </a:r>
              <a:r>
                <a:rPr lang="en-US" sz="1600">
                  <a:latin typeface="UTM Avo" panose="02040603050506020204" pitchFamily="18" charset="0"/>
                </a:rPr>
                <a:t>à</a:t>
              </a:r>
              <a:r>
                <a:rPr kumimoji="0" lang="vi-VN" sz="16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</a:t>
              </a:r>
              <a:endPara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957547" y="966989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802369" y="1452314"/>
            <a:ext cx="473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823403" y="1839863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823403" y="219755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9C6208-5EF8-074D-9B12-1F4EAC437D4F}"/>
              </a:ext>
            </a:extLst>
          </p:cNvPr>
          <p:cNvCxnSpPr>
            <a:cxnSpLocks/>
          </p:cNvCxnSpPr>
          <p:nvPr/>
        </p:nvCxnSpPr>
        <p:spPr>
          <a:xfrm>
            <a:off x="847068" y="2555894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80F239-AA34-DA4D-B682-AFD06FC6E159}"/>
              </a:ext>
            </a:extLst>
          </p:cNvPr>
          <p:cNvCxnSpPr>
            <a:cxnSpLocks/>
          </p:cNvCxnSpPr>
          <p:nvPr/>
        </p:nvCxnSpPr>
        <p:spPr>
          <a:xfrm>
            <a:off x="810856" y="3196491"/>
            <a:ext cx="593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D3347-9CF7-2F4B-AB5A-5960B490760C}"/>
              </a:ext>
            </a:extLst>
          </p:cNvPr>
          <p:cNvCxnSpPr>
            <a:cxnSpLocks/>
          </p:cNvCxnSpPr>
          <p:nvPr/>
        </p:nvCxnSpPr>
        <p:spPr>
          <a:xfrm>
            <a:off x="831890" y="358404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334DCF-022E-E944-96B6-14F565C85A7B}"/>
              </a:ext>
            </a:extLst>
          </p:cNvPr>
          <p:cNvCxnSpPr>
            <a:cxnSpLocks/>
          </p:cNvCxnSpPr>
          <p:nvPr/>
        </p:nvCxnSpPr>
        <p:spPr>
          <a:xfrm>
            <a:off x="831890" y="3941731"/>
            <a:ext cx="2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A09F64-4259-AC42-B4D8-28C864D43663}"/>
              </a:ext>
            </a:extLst>
          </p:cNvPr>
          <p:cNvCxnSpPr>
            <a:cxnSpLocks/>
          </p:cNvCxnSpPr>
          <p:nvPr/>
        </p:nvCxnSpPr>
        <p:spPr>
          <a:xfrm>
            <a:off x="837449" y="4300071"/>
            <a:ext cx="54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DA0EB8-90FE-C745-ACE5-FEDDCD30798A}"/>
              </a:ext>
            </a:extLst>
          </p:cNvPr>
          <p:cNvCxnSpPr>
            <a:cxnSpLocks/>
          </p:cNvCxnSpPr>
          <p:nvPr/>
        </p:nvCxnSpPr>
        <p:spPr>
          <a:xfrm>
            <a:off x="3806968" y="1436251"/>
            <a:ext cx="408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C866CB-A034-584E-8487-BF429A7CFB3D}"/>
              </a:ext>
            </a:extLst>
          </p:cNvPr>
          <p:cNvCxnSpPr>
            <a:cxnSpLocks/>
          </p:cNvCxnSpPr>
          <p:nvPr/>
        </p:nvCxnSpPr>
        <p:spPr>
          <a:xfrm>
            <a:off x="3800843" y="182380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1FA57F-CAF3-3C40-8F26-8B4BC2CB0E97}"/>
              </a:ext>
            </a:extLst>
          </p:cNvPr>
          <p:cNvCxnSpPr>
            <a:cxnSpLocks/>
          </p:cNvCxnSpPr>
          <p:nvPr/>
        </p:nvCxnSpPr>
        <p:spPr>
          <a:xfrm>
            <a:off x="3800843" y="2181491"/>
            <a:ext cx="414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DBEF3A-12B5-8D4A-9950-68DD5E1E811A}"/>
              </a:ext>
            </a:extLst>
          </p:cNvPr>
          <p:cNvCxnSpPr>
            <a:cxnSpLocks/>
          </p:cNvCxnSpPr>
          <p:nvPr/>
        </p:nvCxnSpPr>
        <p:spPr>
          <a:xfrm>
            <a:off x="3824508" y="2539831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89990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rì rào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89990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gọng vó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9990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nhai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789990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thắp sáng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903104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391B7-240C-45D5-B3BB-8C843ACC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68" y="256813"/>
            <a:ext cx="4047034" cy="4629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5E58F-BE96-47ED-A572-90B41E9FB0A6}"/>
              </a:ext>
            </a:extLst>
          </p:cNvPr>
          <p:cNvSpPr txBox="1"/>
          <p:nvPr/>
        </p:nvSpPr>
        <p:spPr>
          <a:xfrm>
            <a:off x="1424275" y="622655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Thứ năm ngày 17 tháng 2 năm 2022.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15C4A-8FB4-4A1F-A60F-371D5902C7A8}"/>
              </a:ext>
            </a:extLst>
          </p:cNvPr>
          <p:cNvSpPr txBox="1"/>
          <p:nvPr/>
        </p:nvSpPr>
        <p:spPr>
          <a:xfrm>
            <a:off x="2712612" y="938059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Chính tả</a:t>
            </a:r>
            <a:endParaRPr lang="fr-FR" sz="1600" b="1" u="sng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062A9-EA8E-47FF-BA47-D888B82F4EB6}"/>
              </a:ext>
            </a:extLst>
          </p:cNvPr>
          <p:cNvSpPr txBox="1"/>
          <p:nvPr/>
        </p:nvSpPr>
        <p:spPr>
          <a:xfrm>
            <a:off x="2712612" y="1238799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Lũy tre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75FEF-ABB8-40CF-B174-1F66C688C9F2}"/>
              </a:ext>
            </a:extLst>
          </p:cNvPr>
          <p:cNvSpPr txBox="1"/>
          <p:nvPr/>
        </p:nvSpPr>
        <p:spPr>
          <a:xfrm>
            <a:off x="1735342" y="1539090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Mỗi sớm mai thức dậy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0E1BC-EFC2-4C3B-9C50-F15532195961}"/>
              </a:ext>
            </a:extLst>
          </p:cNvPr>
          <p:cNvSpPr txBox="1"/>
          <p:nvPr/>
        </p:nvSpPr>
        <p:spPr>
          <a:xfrm>
            <a:off x="1735342" y="1839830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Lũy tre xanh rì rào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66FE6-D333-407A-BF1A-564234A964C5}"/>
              </a:ext>
            </a:extLst>
          </p:cNvPr>
          <p:cNvSpPr txBox="1"/>
          <p:nvPr/>
        </p:nvSpPr>
        <p:spPr>
          <a:xfrm>
            <a:off x="1731620" y="2140673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Ngọn tre cong gọng vó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BAA1A-F980-45A5-B90F-204775EF2890}"/>
              </a:ext>
            </a:extLst>
          </p:cNvPr>
          <p:cNvSpPr txBox="1"/>
          <p:nvPr/>
        </p:nvSpPr>
        <p:spPr>
          <a:xfrm>
            <a:off x="1735342" y="2453509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Kéo mặt trời lên cao.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0A601-D0D5-41C0-A419-F479B5D28287}"/>
              </a:ext>
            </a:extLst>
          </p:cNvPr>
          <p:cNvSpPr txBox="1"/>
          <p:nvPr/>
        </p:nvSpPr>
        <p:spPr>
          <a:xfrm>
            <a:off x="1717779" y="3073222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Những trưa đồng đầy nắng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E3772-8BBA-471E-A159-35A8851497A7}"/>
              </a:ext>
            </a:extLst>
          </p:cNvPr>
          <p:cNvSpPr txBox="1"/>
          <p:nvPr/>
        </p:nvSpPr>
        <p:spPr>
          <a:xfrm>
            <a:off x="1725223" y="3373513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Trâu nằm nhai bóng râm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FCEAE-FCC2-4682-BF12-009F22447787}"/>
              </a:ext>
            </a:extLst>
          </p:cNvPr>
          <p:cNvSpPr txBox="1"/>
          <p:nvPr/>
        </p:nvSpPr>
        <p:spPr>
          <a:xfrm>
            <a:off x="1725223" y="3673804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Tre bần thần nhớ gió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7318D-B449-4313-8F94-EBE43241B4FB}"/>
              </a:ext>
            </a:extLst>
          </p:cNvPr>
          <p:cNvSpPr txBox="1"/>
          <p:nvPr/>
        </p:nvSpPr>
        <p:spPr>
          <a:xfrm>
            <a:off x="1713648" y="3974095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Chợt về đầy tiếng chim.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3109C-AF11-4FF5-8120-E0DE54725A28}"/>
              </a:ext>
            </a:extLst>
          </p:cNvPr>
          <p:cNvSpPr txBox="1"/>
          <p:nvPr/>
        </p:nvSpPr>
        <p:spPr>
          <a:xfrm>
            <a:off x="1417058" y="626849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T.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AF529-A8C4-455B-8DA0-519115031FE3}"/>
              </a:ext>
            </a:extLst>
          </p:cNvPr>
          <p:cNvSpPr txBox="1"/>
          <p:nvPr/>
        </p:nvSpPr>
        <p:spPr>
          <a:xfrm>
            <a:off x="2712612" y="936474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8947B-F87C-45B6-AB96-D21C93CE816E}"/>
              </a:ext>
            </a:extLst>
          </p:cNvPr>
          <p:cNvSpPr txBox="1"/>
          <p:nvPr/>
        </p:nvSpPr>
        <p:spPr>
          <a:xfrm>
            <a:off x="2712612" y="1237515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L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537A4-AF0F-4DE3-A70D-9059376ABF70}"/>
              </a:ext>
            </a:extLst>
          </p:cNvPr>
          <p:cNvSpPr txBox="1"/>
          <p:nvPr/>
        </p:nvSpPr>
        <p:spPr>
          <a:xfrm>
            <a:off x="1734522" y="1538635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8F626-3453-413F-AFCB-027066F33C47}"/>
              </a:ext>
            </a:extLst>
          </p:cNvPr>
          <p:cNvSpPr txBox="1"/>
          <p:nvPr/>
        </p:nvSpPr>
        <p:spPr>
          <a:xfrm>
            <a:off x="1734522" y="1827837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L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B2396-3337-4651-960F-1D6724565732}"/>
              </a:ext>
            </a:extLst>
          </p:cNvPr>
          <p:cNvSpPr txBox="1"/>
          <p:nvPr/>
        </p:nvSpPr>
        <p:spPr>
          <a:xfrm>
            <a:off x="1729359" y="2141091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5FD17-3D76-4F7D-BEDD-71E2EA0190A2}"/>
              </a:ext>
            </a:extLst>
          </p:cNvPr>
          <p:cNvSpPr txBox="1"/>
          <p:nvPr/>
        </p:nvSpPr>
        <p:spPr>
          <a:xfrm>
            <a:off x="1729359" y="2454361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K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1768B-EA64-40F8-8E82-0ED7E9B13F6A}"/>
              </a:ext>
            </a:extLst>
          </p:cNvPr>
          <p:cNvSpPr txBox="1"/>
          <p:nvPr/>
        </p:nvSpPr>
        <p:spPr>
          <a:xfrm>
            <a:off x="1720045" y="3054842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6C8417-E6CE-46FB-A26C-E74333D8FE26}"/>
              </a:ext>
            </a:extLst>
          </p:cNvPr>
          <p:cNvSpPr txBox="1"/>
          <p:nvPr/>
        </p:nvSpPr>
        <p:spPr>
          <a:xfrm>
            <a:off x="1720045" y="3368342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E807BD-95E1-4538-BCD1-D3E415DA884A}"/>
              </a:ext>
            </a:extLst>
          </p:cNvPr>
          <p:cNvSpPr txBox="1"/>
          <p:nvPr/>
        </p:nvSpPr>
        <p:spPr>
          <a:xfrm>
            <a:off x="1708470" y="3971541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9738D7-56C0-44E2-A495-DDA1CD059BF3}"/>
              </a:ext>
            </a:extLst>
          </p:cNvPr>
          <p:cNvSpPr txBox="1"/>
          <p:nvPr/>
        </p:nvSpPr>
        <p:spPr>
          <a:xfrm>
            <a:off x="1722948" y="3672171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680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52C90-FCEA-4855-AA8F-A21B6416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48" y="256813"/>
            <a:ext cx="4351792" cy="4629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A5333-DEA2-4B86-AA1B-4D06EB7EDB52}"/>
              </a:ext>
            </a:extLst>
          </p:cNvPr>
          <p:cNvSpPr txBox="1"/>
          <p:nvPr/>
        </p:nvSpPr>
        <p:spPr>
          <a:xfrm>
            <a:off x="1727079" y="630964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Mặt trời xuống núi ngủ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FA1B9-73FC-473E-BD74-1856D3046533}"/>
              </a:ext>
            </a:extLst>
          </p:cNvPr>
          <p:cNvSpPr txBox="1"/>
          <p:nvPr/>
        </p:nvSpPr>
        <p:spPr>
          <a:xfrm>
            <a:off x="1734523" y="931255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Tre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nâng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vầng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trăng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lên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8269F-A2FD-4C8A-9FDA-55D4DBE60657}"/>
              </a:ext>
            </a:extLst>
          </p:cNvPr>
          <p:cNvSpPr txBox="1"/>
          <p:nvPr/>
        </p:nvSpPr>
        <p:spPr>
          <a:xfrm>
            <a:off x="1734523" y="1231546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Sao, sao treo đầy cành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558F4-A844-4542-B911-9377A622E80C}"/>
              </a:ext>
            </a:extLst>
          </p:cNvPr>
          <p:cNvSpPr txBox="1"/>
          <p:nvPr/>
        </p:nvSpPr>
        <p:spPr>
          <a:xfrm>
            <a:off x="1722948" y="1543412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Suốt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đêm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dài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thắp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6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sáng</a:t>
            </a:r>
            <a:r>
              <a:rPr lang="fr-FR" sz="1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FDD9A-AAE1-4D69-820B-7863ED924152}"/>
              </a:ext>
            </a:extLst>
          </p:cNvPr>
          <p:cNvSpPr txBox="1"/>
          <p:nvPr/>
        </p:nvSpPr>
        <p:spPr>
          <a:xfrm>
            <a:off x="1401266" y="2151876"/>
            <a:ext cx="32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Chữa lỗi:</a:t>
            </a:r>
            <a:endParaRPr lang="fr-FR" sz="16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59BA9-5B51-4178-AE2C-E9FB4D53FBFD}"/>
              </a:ext>
            </a:extLst>
          </p:cNvPr>
          <p:cNvSpPr txBox="1"/>
          <p:nvPr/>
        </p:nvSpPr>
        <p:spPr>
          <a:xfrm>
            <a:off x="1722948" y="622927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3482A-8DC1-4860-B544-73FD5DD17BCF}"/>
              </a:ext>
            </a:extLst>
          </p:cNvPr>
          <p:cNvSpPr txBox="1"/>
          <p:nvPr/>
        </p:nvSpPr>
        <p:spPr>
          <a:xfrm>
            <a:off x="1734523" y="925948"/>
            <a:ext cx="330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E03FA-F906-45EA-94C2-5F6D7ACD1AE7}"/>
              </a:ext>
            </a:extLst>
          </p:cNvPr>
          <p:cNvSpPr txBox="1"/>
          <p:nvPr/>
        </p:nvSpPr>
        <p:spPr>
          <a:xfrm>
            <a:off x="1734523" y="1226239"/>
            <a:ext cx="40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S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64622-F76B-4AB0-8772-732E5AECC922}"/>
              </a:ext>
            </a:extLst>
          </p:cNvPr>
          <p:cNvSpPr txBox="1"/>
          <p:nvPr/>
        </p:nvSpPr>
        <p:spPr>
          <a:xfrm>
            <a:off x="1722948" y="1548713"/>
            <a:ext cx="57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71847-9900-4AC0-995F-67E060813BA3}"/>
              </a:ext>
            </a:extLst>
          </p:cNvPr>
          <p:cNvSpPr txBox="1"/>
          <p:nvPr/>
        </p:nvSpPr>
        <p:spPr>
          <a:xfrm>
            <a:off x="1401266" y="2157177"/>
            <a:ext cx="994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16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</a:t>
            </a:r>
            <a:endParaRPr lang="fr-FR" sz="16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30483177-A6B2-4011-8640-7F003141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702" y="3027603"/>
            <a:ext cx="2916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D32B7C42-38EE-41DA-8832-6D8747E0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662" y="2433642"/>
            <a:ext cx="58402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alt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6F4CB863-CA89-4180-905B-238F2F322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02" y="2721255"/>
            <a:ext cx="4105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CA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93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3" grpId="1" build="allAtOnce"/>
      <p:bldP spid="14" grpId="0" build="allAtOnce"/>
      <p:bldP spid="1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32147" y="642938"/>
            <a:ext cx="9208447" cy="17576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6629500" y="1209483"/>
            <a:ext cx="188030" cy="210951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5614501" y="724258"/>
            <a:ext cx="160881" cy="16088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6019621" y="680207"/>
            <a:ext cx="349219" cy="349219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6509931" y="626919"/>
            <a:ext cx="355561" cy="355561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6564913" y="1572129"/>
            <a:ext cx="284335" cy="27317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30062" y="621739"/>
            <a:ext cx="549924" cy="693220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386" y="3470597"/>
            <a:ext cx="742654" cy="102609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2269708" y="890096"/>
            <a:ext cx="2441455" cy="544084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1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9" y="373840"/>
              <a:ext cx="2708273" cy="615488"/>
            </a:xfrm>
            <a:prstGeom prst="rect">
              <a:avLst/>
            </a:prstGeom>
            <a:noFill/>
          </p:spPr>
          <p:txBody>
            <a:bodyPr wrap="square" lIns="68543" tIns="34272" rIns="68543" bIns="34272" rtlCol="0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Viết nháp từ khó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0213" y="2063571"/>
            <a:ext cx="54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Làm thế nào để viết đúng được các từ?</a:t>
            </a: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1125414" y="1559815"/>
            <a:ext cx="4833425" cy="421489"/>
          </a:xfrm>
          <a:prstGeom prst="rect">
            <a:avLst/>
          </a:prstGeom>
          <a:noFill/>
        </p:spPr>
        <p:txBody>
          <a:bodyPr vert="horz" wrap="square" lIns="68543" tIns="34272" rIns="68543" bIns="34272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kumimoji="0" lang="en-US" sz="247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gọng</a:t>
            </a:r>
            <a:r>
              <a:rPr kumimoji="0" lang="en-US" sz="2475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75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vó</a:t>
            </a:r>
            <a:r>
              <a:rPr kumimoji="0" lang="en-US" sz="2475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475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kumimoji="0" lang="en-US" sz="2475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75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râm</a:t>
            </a:r>
            <a:r>
              <a:rPr kumimoji="0" lang="en-US" sz="2475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475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bần</a:t>
            </a:r>
            <a:r>
              <a:rPr kumimoji="0" lang="en-US" sz="2475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75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thần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214" y="3191307"/>
            <a:ext cx="138718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Cần dựa vào 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49607" y="2630198"/>
            <a:ext cx="2906858" cy="655439"/>
            <a:chOff x="3643745" y="3532908"/>
            <a:chExt cx="5167747" cy="1165224"/>
          </a:xfrm>
        </p:grpSpPr>
        <p:sp>
          <p:nvSpPr>
            <p:cNvPr id="34" name="TextBox 33"/>
            <p:cNvSpPr txBox="1"/>
            <p:nvPr/>
          </p:nvSpPr>
          <p:spPr>
            <a:xfrm>
              <a:off x="5458692" y="3532908"/>
              <a:ext cx="3352800" cy="65659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 nghĩa của từ</a:t>
              </a: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 flipV="1">
              <a:off x="3643745" y="3861203"/>
              <a:ext cx="1814947" cy="83692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049607" y="3471862"/>
            <a:ext cx="2906857" cy="1022336"/>
            <a:chOff x="3643745" y="5029200"/>
            <a:chExt cx="5167746" cy="1817486"/>
          </a:xfrm>
        </p:grpSpPr>
        <p:sp>
          <p:nvSpPr>
            <p:cNvPr id="43" name="TextBox 42"/>
            <p:cNvSpPr txBox="1"/>
            <p:nvPr/>
          </p:nvSpPr>
          <p:spPr>
            <a:xfrm>
              <a:off x="5514110" y="6190096"/>
              <a:ext cx="3297381" cy="65659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 kinh nghiệm viết</a:t>
              </a:r>
            </a:p>
          </p:txBody>
        </p:sp>
        <p:cxnSp>
          <p:nvCxnSpPr>
            <p:cNvPr id="45" name="Straight Arrow Connector 44"/>
            <p:cNvCxnSpPr>
              <a:endCxn id="43" idx="1"/>
            </p:cNvCxnSpPr>
            <p:nvPr/>
          </p:nvCxnSpPr>
          <p:spPr>
            <a:xfrm>
              <a:off x="3643745" y="5029200"/>
              <a:ext cx="1870365" cy="148919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041813" y="3394743"/>
            <a:ext cx="2906858" cy="594523"/>
            <a:chOff x="3629889" y="4892095"/>
            <a:chExt cx="5167747" cy="1056929"/>
          </a:xfrm>
        </p:grpSpPr>
        <p:sp>
          <p:nvSpPr>
            <p:cNvPr id="47" name="TextBox 46"/>
            <p:cNvSpPr txBox="1"/>
            <p:nvPr/>
          </p:nvSpPr>
          <p:spPr>
            <a:xfrm>
              <a:off x="5514109" y="5292434"/>
              <a:ext cx="3283527" cy="65659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quy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tắc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chính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tả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629889" y="4892095"/>
              <a:ext cx="1870366" cy="6788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049607" y="3129775"/>
            <a:ext cx="2906857" cy="384107"/>
            <a:chOff x="3643745" y="4421041"/>
            <a:chExt cx="5167746" cy="682858"/>
          </a:xfrm>
        </p:grpSpPr>
        <p:grpSp>
          <p:nvGrpSpPr>
            <p:cNvPr id="38" name="Group 37"/>
            <p:cNvGrpSpPr/>
            <p:nvPr/>
          </p:nvGrpSpPr>
          <p:grpSpPr>
            <a:xfrm>
              <a:off x="3643745" y="4447308"/>
              <a:ext cx="5167746" cy="656591"/>
              <a:chOff x="3643745" y="4447308"/>
              <a:chExt cx="5167746" cy="65659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486399" y="4447308"/>
                <a:ext cx="3325092" cy="6565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</a:p>
            </p:txBody>
          </p:sp>
          <p:cxnSp>
            <p:nvCxnSpPr>
              <p:cNvPr id="40" name="Straight Arrow Connector 39"/>
              <p:cNvCxnSpPr>
                <a:endCxn id="39" idx="1"/>
              </p:cNvCxnSpPr>
              <p:nvPr/>
            </p:nvCxnSpPr>
            <p:spPr>
              <a:xfrm flipV="1">
                <a:off x="3643745" y="4775604"/>
                <a:ext cx="1842654" cy="3336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5568625" y="4421041"/>
              <a:ext cx="2608121" cy="656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cách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phát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rPr>
                <a:t>âm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877</Words>
  <Application>Microsoft Office PowerPoint</Application>
  <PresentationFormat>Custom</PresentationFormat>
  <Paragraphs>193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HP001 4 hàng</vt:lpstr>
      <vt:lpstr>Arial</vt:lpstr>
      <vt:lpstr>UTM Avo</vt:lpstr>
      <vt:lpstr>Times New Roman</vt:lpstr>
      <vt:lpstr>Kalam</vt:lpstr>
      <vt:lpstr>UTM Cookies</vt:lpstr>
      <vt:lpstr>Montserrat</vt:lpstr>
      <vt:lpstr>Calibri</vt:lpstr>
      <vt:lpstr>Doodle Sketchbook by Slidesgo</vt:lpstr>
      <vt:lpstr>1_Doodle Sketchbook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289</cp:revision>
  <dcterms:modified xsi:type="dcterms:W3CDTF">2022-02-17T02:09:16Z</dcterms:modified>
</cp:coreProperties>
</file>