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7" r:id="rId2"/>
    <p:sldMasterId id="2147483709" r:id="rId3"/>
  </p:sldMasterIdLst>
  <p:notesMasterIdLst>
    <p:notesMasterId r:id="rId28"/>
  </p:notesMasterIdLst>
  <p:sldIdLst>
    <p:sldId id="355" r:id="rId4"/>
    <p:sldId id="371" r:id="rId5"/>
    <p:sldId id="372" r:id="rId6"/>
    <p:sldId id="525" r:id="rId7"/>
    <p:sldId id="526" r:id="rId8"/>
    <p:sldId id="527" r:id="rId9"/>
    <p:sldId id="373" r:id="rId10"/>
    <p:sldId id="375" r:id="rId11"/>
    <p:sldId id="377" r:id="rId12"/>
    <p:sldId id="392" r:id="rId13"/>
    <p:sldId id="393" r:id="rId14"/>
    <p:sldId id="394" r:id="rId15"/>
    <p:sldId id="378" r:id="rId16"/>
    <p:sldId id="384" r:id="rId17"/>
    <p:sldId id="382" r:id="rId18"/>
    <p:sldId id="383" r:id="rId19"/>
    <p:sldId id="395" r:id="rId20"/>
    <p:sldId id="389" r:id="rId21"/>
    <p:sldId id="396" r:id="rId22"/>
    <p:sldId id="397" r:id="rId23"/>
    <p:sldId id="398" r:id="rId24"/>
    <p:sldId id="400" r:id="rId25"/>
    <p:sldId id="399" r:id="rId26"/>
    <p:sldId id="402" r:id="rId27"/>
  </p:sldIdLst>
  <p:sldSz cx="6858000" cy="51435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
      <p:font typeface="HP001 4 hàng" panose="020B0603050302020204" pitchFamily="34" charset="0"/>
      <p:regular r:id="rId39"/>
      <p:bold r:id="rId40"/>
    </p:embeddedFont>
    <p:embeddedFont>
      <p:font typeface="HP001 5 hàng" panose="020B0603050302020204" pitchFamily="34" charset="0"/>
      <p:regular r:id="rId41"/>
      <p:bold r:id="rId42"/>
    </p:embeddedFont>
    <p:embeddedFont>
      <p:font typeface="Kalam" panose="020B0604020202020204" charset="0"/>
      <p:regular r:id="rId43"/>
      <p:bold r:id="rId44"/>
    </p:embeddedFont>
    <p:embeddedFont>
      <p:font typeface="Microsoft YaHei" panose="020B0503020204020204" pitchFamily="34" charset="-122"/>
      <p:regular r:id="rId45"/>
      <p:bold r:id="rId46"/>
    </p:embeddedFont>
    <p:embeddedFont>
      <p:font typeface="Montserrat" panose="02000505000000020004"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A131"/>
    <a:srgbClr val="CC7500"/>
    <a:srgbClr val="1E5CC1"/>
    <a:srgbClr val="FB5B53"/>
    <a:srgbClr val="FB4C43"/>
    <a:srgbClr val="6FC9C7"/>
    <a:srgbClr val="FFCC00"/>
    <a:srgbClr val="B7D574"/>
    <a:srgbClr val="8AB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18" autoAdjust="0"/>
  </p:normalViewPr>
  <p:slideViewPr>
    <p:cSldViewPr snapToGrid="0">
      <p:cViewPr varScale="1">
        <p:scale>
          <a:sx n="85" d="100"/>
          <a:sy n="85" d="100"/>
        </p:scale>
        <p:origin x="15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446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10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acae539fd4_4_9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acae539fd4_4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821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13434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939852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74615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0741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10744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4264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99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7213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36295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94098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4013556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002178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1428750" y="1657350"/>
            <a:ext cx="4000500" cy="1641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1428750" y="3304625"/>
            <a:ext cx="4000500" cy="524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058909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089961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0999631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4449529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5331726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8071767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7912586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69723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587771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715467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9420734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5375047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46410" y="81177"/>
            <a:ext cx="2304907" cy="776120"/>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0922" y="4876507"/>
            <a:ext cx="6858000" cy="265317"/>
          </a:xfrm>
          <a:prstGeom prst="rect">
            <a:avLst/>
          </a:prstGeom>
        </p:spPr>
      </p:pic>
      <p:sp>
        <p:nvSpPr>
          <p:cNvPr id="3" name="标题 2"/>
          <p:cNvSpPr>
            <a:spLocks noGrp="1"/>
          </p:cNvSpPr>
          <p:nvPr>
            <p:ph type="title" hasCustomPrompt="1"/>
          </p:nvPr>
        </p:nvSpPr>
        <p:spPr>
          <a:xfrm>
            <a:off x="1198861" y="98453"/>
            <a:ext cx="5373306" cy="568348"/>
          </a:xfrm>
          <a:prstGeom prst="rect">
            <a:avLst/>
          </a:prstGeom>
        </p:spPr>
        <p:txBody>
          <a:bodyPr/>
          <a:lstStyle>
            <a:lvl1pPr>
              <a:defRPr sz="3199"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40189590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201050" y="2435650"/>
            <a:ext cx="44559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3375">
                <a:solidFill>
                  <a:schemeClr val="accent3"/>
                </a:solidFill>
              </a:defRPr>
            </a:lvl1pPr>
            <a:lvl2pPr lvl="1" algn="ctr">
              <a:spcBef>
                <a:spcPts val="0"/>
              </a:spcBef>
              <a:spcAft>
                <a:spcPts val="0"/>
              </a:spcAft>
              <a:buClr>
                <a:schemeClr val="accent3"/>
              </a:buClr>
              <a:buSzPts val="3600"/>
              <a:buNone/>
              <a:defRPr sz="2700">
                <a:solidFill>
                  <a:schemeClr val="accent3"/>
                </a:solidFill>
              </a:defRPr>
            </a:lvl2pPr>
            <a:lvl3pPr lvl="2" algn="ctr">
              <a:spcBef>
                <a:spcPts val="0"/>
              </a:spcBef>
              <a:spcAft>
                <a:spcPts val="0"/>
              </a:spcAft>
              <a:buClr>
                <a:schemeClr val="accent3"/>
              </a:buClr>
              <a:buSzPts val="3600"/>
              <a:buNone/>
              <a:defRPr sz="2700">
                <a:solidFill>
                  <a:schemeClr val="accent3"/>
                </a:solidFill>
              </a:defRPr>
            </a:lvl3pPr>
            <a:lvl4pPr lvl="3" algn="ctr">
              <a:spcBef>
                <a:spcPts val="0"/>
              </a:spcBef>
              <a:spcAft>
                <a:spcPts val="0"/>
              </a:spcAft>
              <a:buClr>
                <a:schemeClr val="accent3"/>
              </a:buClr>
              <a:buSzPts val="3600"/>
              <a:buNone/>
              <a:defRPr sz="2700">
                <a:solidFill>
                  <a:schemeClr val="accent3"/>
                </a:solidFill>
              </a:defRPr>
            </a:lvl4pPr>
            <a:lvl5pPr lvl="4" algn="ctr">
              <a:spcBef>
                <a:spcPts val="0"/>
              </a:spcBef>
              <a:spcAft>
                <a:spcPts val="0"/>
              </a:spcAft>
              <a:buClr>
                <a:schemeClr val="accent3"/>
              </a:buClr>
              <a:buSzPts val="3600"/>
              <a:buNone/>
              <a:defRPr sz="2700">
                <a:solidFill>
                  <a:schemeClr val="accent3"/>
                </a:solidFill>
              </a:defRPr>
            </a:lvl5pPr>
            <a:lvl6pPr lvl="5" algn="ctr">
              <a:spcBef>
                <a:spcPts val="0"/>
              </a:spcBef>
              <a:spcAft>
                <a:spcPts val="0"/>
              </a:spcAft>
              <a:buClr>
                <a:schemeClr val="accent3"/>
              </a:buClr>
              <a:buSzPts val="3600"/>
              <a:buNone/>
              <a:defRPr sz="2700">
                <a:solidFill>
                  <a:schemeClr val="accent3"/>
                </a:solidFill>
              </a:defRPr>
            </a:lvl6pPr>
            <a:lvl7pPr lvl="6" algn="ctr">
              <a:spcBef>
                <a:spcPts val="0"/>
              </a:spcBef>
              <a:spcAft>
                <a:spcPts val="0"/>
              </a:spcAft>
              <a:buClr>
                <a:schemeClr val="accent3"/>
              </a:buClr>
              <a:buSzPts val="3600"/>
              <a:buNone/>
              <a:defRPr sz="2700">
                <a:solidFill>
                  <a:schemeClr val="accent3"/>
                </a:solidFill>
              </a:defRPr>
            </a:lvl7pPr>
            <a:lvl8pPr lvl="7" algn="ctr">
              <a:spcBef>
                <a:spcPts val="0"/>
              </a:spcBef>
              <a:spcAft>
                <a:spcPts val="0"/>
              </a:spcAft>
              <a:buClr>
                <a:schemeClr val="accent3"/>
              </a:buClr>
              <a:buSzPts val="3600"/>
              <a:buNone/>
              <a:defRPr sz="2700">
                <a:solidFill>
                  <a:schemeClr val="accent3"/>
                </a:solidFill>
              </a:defRPr>
            </a:lvl8pPr>
            <a:lvl9pPr lvl="8" algn="ctr">
              <a:spcBef>
                <a:spcPts val="0"/>
              </a:spcBef>
              <a:spcAft>
                <a:spcPts val="0"/>
              </a:spcAft>
              <a:buClr>
                <a:schemeClr val="accent3"/>
              </a:buClr>
              <a:buSzPts val="3600"/>
              <a:buNone/>
              <a:defRPr sz="2700">
                <a:solidFill>
                  <a:schemeClr val="accent3"/>
                </a:solidFill>
              </a:defRPr>
            </a:lvl9pPr>
          </a:lstStyle>
          <a:p>
            <a:endParaRPr/>
          </a:p>
        </p:txBody>
      </p:sp>
      <p:sp>
        <p:nvSpPr>
          <p:cNvPr id="15" name="Google Shape;15;p3"/>
          <p:cNvSpPr txBox="1">
            <a:spLocks noGrp="1"/>
          </p:cNvSpPr>
          <p:nvPr>
            <p:ph type="subTitle" idx="1"/>
          </p:nvPr>
        </p:nvSpPr>
        <p:spPr>
          <a:xfrm>
            <a:off x="1786050" y="3158500"/>
            <a:ext cx="32859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spcBef>
                <a:spcPts val="1200"/>
              </a:spcBef>
              <a:spcAft>
                <a:spcPts val="0"/>
              </a:spcAft>
              <a:buSzPts val="1400"/>
              <a:buNone/>
              <a:defRPr/>
            </a:lvl2pPr>
            <a:lvl3pPr lvl="2" algn="ctr" rtl="0">
              <a:spcBef>
                <a:spcPts val="1200"/>
              </a:spcBef>
              <a:spcAft>
                <a:spcPts val="0"/>
              </a:spcAft>
              <a:buSzPts val="1400"/>
              <a:buNone/>
              <a:defRPr/>
            </a:lvl3pPr>
            <a:lvl4pPr lvl="3" algn="ctr" rtl="0">
              <a:spcBef>
                <a:spcPts val="1200"/>
              </a:spcBef>
              <a:spcAft>
                <a:spcPts val="0"/>
              </a:spcAft>
              <a:buSzPts val="1400"/>
              <a:buNone/>
              <a:defRPr/>
            </a:lvl4pPr>
            <a:lvl5pPr lvl="4" algn="ctr" rtl="0">
              <a:spcBef>
                <a:spcPts val="1200"/>
              </a:spcBef>
              <a:spcAft>
                <a:spcPts val="0"/>
              </a:spcAft>
              <a:buSzPts val="1400"/>
              <a:buNone/>
              <a:defRPr/>
            </a:lvl5pPr>
            <a:lvl6pPr lvl="5" algn="ctr" rtl="0">
              <a:spcBef>
                <a:spcPts val="1200"/>
              </a:spcBef>
              <a:spcAft>
                <a:spcPts val="0"/>
              </a:spcAft>
              <a:buSzPts val="1400"/>
              <a:buNone/>
              <a:defRPr/>
            </a:lvl6pPr>
            <a:lvl7pPr lvl="6" algn="ctr" rtl="0">
              <a:spcBef>
                <a:spcPts val="1200"/>
              </a:spcBef>
              <a:spcAft>
                <a:spcPts val="0"/>
              </a:spcAft>
              <a:buSzPts val="1400"/>
              <a:buNone/>
              <a:defRPr/>
            </a:lvl7pPr>
            <a:lvl8pPr lvl="7" algn="ctr" rtl="0">
              <a:spcBef>
                <a:spcPts val="1200"/>
              </a:spcBef>
              <a:spcAft>
                <a:spcPts val="0"/>
              </a:spcAft>
              <a:buSzPts val="1400"/>
              <a:buNone/>
              <a:defRPr/>
            </a:lvl8pPr>
            <a:lvl9pPr lvl="8" algn="ctr" rtl="0">
              <a:spcBef>
                <a:spcPts val="1200"/>
              </a:spcBef>
              <a:spcAft>
                <a:spcPts val="1200"/>
              </a:spcAft>
              <a:buSzPts val="1400"/>
              <a:buNone/>
              <a:defRPr/>
            </a:lvl9pPr>
          </a:lstStyle>
          <a:p>
            <a:endParaRPr/>
          </a:p>
        </p:txBody>
      </p:sp>
      <p:sp>
        <p:nvSpPr>
          <p:cNvPr id="16" name="Google Shape;16;p3"/>
          <p:cNvSpPr txBox="1">
            <a:spLocks noGrp="1"/>
          </p:cNvSpPr>
          <p:nvPr>
            <p:ph type="title" idx="2" hasCustomPrompt="1"/>
          </p:nvPr>
        </p:nvSpPr>
        <p:spPr>
          <a:xfrm>
            <a:off x="2949525" y="1545775"/>
            <a:ext cx="95895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5250">
                <a:solidFill>
                  <a:schemeClr val="accent3"/>
                </a:solidFill>
              </a:defRPr>
            </a:lvl1pPr>
            <a:lvl2pPr lvl="1" algn="ctr" rtl="0">
              <a:spcBef>
                <a:spcPts val="0"/>
              </a:spcBef>
              <a:spcAft>
                <a:spcPts val="0"/>
              </a:spcAft>
              <a:buClr>
                <a:schemeClr val="accent4"/>
              </a:buClr>
              <a:buSzPts val="5000"/>
              <a:buNone/>
              <a:defRPr sz="3750">
                <a:solidFill>
                  <a:schemeClr val="accent4"/>
                </a:solidFill>
              </a:defRPr>
            </a:lvl2pPr>
            <a:lvl3pPr lvl="2" algn="ctr" rtl="0">
              <a:spcBef>
                <a:spcPts val="0"/>
              </a:spcBef>
              <a:spcAft>
                <a:spcPts val="0"/>
              </a:spcAft>
              <a:buClr>
                <a:schemeClr val="accent4"/>
              </a:buClr>
              <a:buSzPts val="5000"/>
              <a:buNone/>
              <a:defRPr sz="3750">
                <a:solidFill>
                  <a:schemeClr val="accent4"/>
                </a:solidFill>
              </a:defRPr>
            </a:lvl3pPr>
            <a:lvl4pPr lvl="3" algn="ctr" rtl="0">
              <a:spcBef>
                <a:spcPts val="0"/>
              </a:spcBef>
              <a:spcAft>
                <a:spcPts val="0"/>
              </a:spcAft>
              <a:buClr>
                <a:schemeClr val="accent4"/>
              </a:buClr>
              <a:buSzPts val="5000"/>
              <a:buNone/>
              <a:defRPr sz="3750">
                <a:solidFill>
                  <a:schemeClr val="accent4"/>
                </a:solidFill>
              </a:defRPr>
            </a:lvl4pPr>
            <a:lvl5pPr lvl="4" algn="ctr" rtl="0">
              <a:spcBef>
                <a:spcPts val="0"/>
              </a:spcBef>
              <a:spcAft>
                <a:spcPts val="0"/>
              </a:spcAft>
              <a:buClr>
                <a:schemeClr val="accent4"/>
              </a:buClr>
              <a:buSzPts val="5000"/>
              <a:buNone/>
              <a:defRPr sz="3750">
                <a:solidFill>
                  <a:schemeClr val="accent4"/>
                </a:solidFill>
              </a:defRPr>
            </a:lvl5pPr>
            <a:lvl6pPr lvl="5" algn="ctr" rtl="0">
              <a:spcBef>
                <a:spcPts val="0"/>
              </a:spcBef>
              <a:spcAft>
                <a:spcPts val="0"/>
              </a:spcAft>
              <a:buClr>
                <a:schemeClr val="accent4"/>
              </a:buClr>
              <a:buSzPts val="5000"/>
              <a:buNone/>
              <a:defRPr sz="3750">
                <a:solidFill>
                  <a:schemeClr val="accent4"/>
                </a:solidFill>
              </a:defRPr>
            </a:lvl6pPr>
            <a:lvl7pPr lvl="6" algn="ctr" rtl="0">
              <a:spcBef>
                <a:spcPts val="0"/>
              </a:spcBef>
              <a:spcAft>
                <a:spcPts val="0"/>
              </a:spcAft>
              <a:buClr>
                <a:schemeClr val="accent4"/>
              </a:buClr>
              <a:buSzPts val="5000"/>
              <a:buNone/>
              <a:defRPr sz="3750">
                <a:solidFill>
                  <a:schemeClr val="accent4"/>
                </a:solidFill>
              </a:defRPr>
            </a:lvl7pPr>
            <a:lvl8pPr lvl="7" algn="ctr" rtl="0">
              <a:spcBef>
                <a:spcPts val="0"/>
              </a:spcBef>
              <a:spcAft>
                <a:spcPts val="0"/>
              </a:spcAft>
              <a:buClr>
                <a:schemeClr val="accent4"/>
              </a:buClr>
              <a:buSzPts val="5000"/>
              <a:buNone/>
              <a:defRPr sz="3750">
                <a:solidFill>
                  <a:schemeClr val="accent4"/>
                </a:solidFill>
              </a:defRPr>
            </a:lvl8pPr>
            <a:lvl9pPr lvl="8" algn="ctr" rtl="0">
              <a:spcBef>
                <a:spcPts val="0"/>
              </a:spcBef>
              <a:spcAft>
                <a:spcPts val="0"/>
              </a:spcAft>
              <a:buClr>
                <a:schemeClr val="accent4"/>
              </a:buClr>
              <a:buSzPts val="5000"/>
              <a:buNone/>
              <a:defRPr sz="3750">
                <a:solidFill>
                  <a:schemeClr val="accent4"/>
                </a:solidFill>
              </a:defRPr>
            </a:lvl9pPr>
          </a:lstStyle>
          <a:p>
            <a:r>
              <a:t>xx%</a:t>
            </a:r>
          </a:p>
        </p:txBody>
      </p:sp>
    </p:spTree>
    <p:extLst>
      <p:ext uri="{BB962C8B-B14F-4D97-AF65-F5344CB8AC3E}">
        <p14:creationId xmlns:p14="http://schemas.microsoft.com/office/powerpoint/2010/main" val="83559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 bg1="lt1" tx1="dk1" bg2="dk2" tx2="lt2" accent1="accent1" accent2="accent2" accent3="accent3" accent4="accent4" accent5="accent5" accent6="accent6" hlink="hlink" folHlink="folHlink"/>
  <p:sldLayoutIdLst>
    <p:sldLayoutId id="2147483690" r:id="rId1"/>
    <p:sldLayoutId id="2147483695"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421412398"/>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983328-5D9C-4CDA-A4B0-8F0932BA2C1A}" type="datetimeFigureOut">
              <a:rPr lang="en-US" smtClean="0"/>
              <a:t>3/5/2023</a:t>
            </a:fld>
            <a:endParaRPr lang="en-US"/>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0013749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microsoft.com/office/2007/relationships/hdphoto" Target="../media/hdphoto3.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690" y="1658678"/>
            <a:ext cx="1825728" cy="3170099"/>
          </a:xfrm>
          <a:prstGeom prst="rect">
            <a:avLst/>
          </a:prstGeom>
          <a:noFill/>
        </p:spPr>
        <p:txBody>
          <a:bodyPr wrap="square" rtlCol="0">
            <a:spAutoFit/>
          </a:bodyPr>
          <a:lstStyle/>
          <a:p>
            <a:pPr algn="ctr"/>
            <a:r>
              <a:rPr lang="en-US" sz="4000" dirty="0">
                <a:solidFill>
                  <a:srgbClr val="FB5B53"/>
                </a:solidFill>
                <a:latin typeface="UTM Cookies" panose="02040603050506020204" pitchFamily="18" charset="0"/>
              </a:rPr>
              <a:t>HÀNH TINH XANH CỦA EM</a:t>
            </a:r>
          </a:p>
        </p:txBody>
      </p:sp>
      <p:pic>
        <p:nvPicPr>
          <p:cNvPr id="4" name="Picture 3"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2022374" y="471948"/>
            <a:ext cx="4350836" cy="4260536"/>
          </a:xfrm>
          <a:prstGeom prst="ellipse">
            <a:avLst/>
          </a:prstGeom>
          <a:effectLst>
            <a:glow rad="101600">
              <a:srgbClr val="92D050">
                <a:alpha val="60000"/>
              </a:srgbClr>
            </a:glow>
          </a:effectLst>
        </p:spPr>
      </p:pic>
    </p:spTree>
    <p:extLst>
      <p:ext uri="{BB962C8B-B14F-4D97-AF65-F5344CB8AC3E}">
        <p14:creationId xmlns:p14="http://schemas.microsoft.com/office/powerpoint/2010/main" val="17850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3CB4C-29FF-42D9-AF5D-613ACD3BF57D}"/>
              </a:ext>
            </a:extLst>
          </p:cNvPr>
          <p:cNvPicPr>
            <a:picLocks noChangeAspect="1"/>
          </p:cNvPicPr>
          <p:nvPr/>
        </p:nvPicPr>
        <p:blipFill>
          <a:blip r:embed="rId2"/>
          <a:stretch>
            <a:fillRect/>
          </a:stretch>
        </p:blipFill>
        <p:spPr>
          <a:xfrm>
            <a:off x="219476" y="1243178"/>
            <a:ext cx="6419048" cy="2657143"/>
          </a:xfrm>
          <a:prstGeom prst="rect">
            <a:avLst/>
          </a:prstGeom>
        </p:spPr>
      </p:pic>
      <p:sp>
        <p:nvSpPr>
          <p:cNvPr id="4" name="TextBox 3">
            <a:extLst>
              <a:ext uri="{FF2B5EF4-FFF2-40B4-BE49-F238E27FC236}">
                <a16:creationId xmlns:a16="http://schemas.microsoft.com/office/drawing/2014/main" id="{97032CCA-BEA2-409E-A628-48678F5A3D99}"/>
              </a:ext>
            </a:extLst>
          </p:cNvPr>
          <p:cNvSpPr txBox="1"/>
          <p:nvPr/>
        </p:nvSpPr>
        <p:spPr>
          <a:xfrm>
            <a:off x="3228622" y="2111022"/>
            <a:ext cx="756356" cy="769441"/>
          </a:xfrm>
          <a:prstGeom prst="rect">
            <a:avLst/>
          </a:prstGeom>
          <a:noFill/>
        </p:spPr>
        <p:txBody>
          <a:bodyPr wrap="square" rtlCol="0">
            <a:spAutoFit/>
          </a:bodyPr>
          <a:lstStyle/>
          <a:p>
            <a:r>
              <a:rPr lang="en-US" sz="4400" dirty="0">
                <a:latin typeface="HP001 4 hàng" panose="020B0603050302020204" pitchFamily="34" charset="0"/>
              </a:rPr>
              <a:t>X</a:t>
            </a:r>
            <a:endParaRPr lang="en-GB" sz="4400" dirty="0">
              <a:latin typeface="HP001 4 hàng" panose="020B0603050302020204" pitchFamily="34" charset="0"/>
            </a:endParaRPr>
          </a:p>
        </p:txBody>
      </p:sp>
      <p:sp>
        <p:nvSpPr>
          <p:cNvPr id="5" name="TextBox 4">
            <a:extLst>
              <a:ext uri="{FF2B5EF4-FFF2-40B4-BE49-F238E27FC236}">
                <a16:creationId xmlns:a16="http://schemas.microsoft.com/office/drawing/2014/main" id="{10B983E8-2EB7-4D43-81D6-9DEF9DF68EE2}"/>
              </a:ext>
            </a:extLst>
          </p:cNvPr>
          <p:cNvSpPr txBox="1"/>
          <p:nvPr/>
        </p:nvSpPr>
        <p:spPr>
          <a:xfrm>
            <a:off x="174320" y="2963332"/>
            <a:ext cx="756356" cy="769441"/>
          </a:xfrm>
          <a:prstGeom prst="rect">
            <a:avLst/>
          </a:prstGeom>
          <a:noFill/>
        </p:spPr>
        <p:txBody>
          <a:bodyPr wrap="square" rtlCol="0">
            <a:spAutoFit/>
          </a:bodyPr>
          <a:lstStyle/>
          <a:p>
            <a:r>
              <a:rPr lang="en-US" sz="4400" dirty="0">
                <a:latin typeface="HP001 4 hàng" panose="020B0603050302020204" pitchFamily="34" charset="0"/>
              </a:rPr>
              <a:t>X</a:t>
            </a:r>
            <a:endParaRPr lang="en-GB" sz="4400" dirty="0">
              <a:latin typeface="HP001 4 hàng" panose="020B0603050302020204" pitchFamily="34" charset="0"/>
            </a:endParaRPr>
          </a:p>
        </p:txBody>
      </p:sp>
      <p:sp>
        <p:nvSpPr>
          <p:cNvPr id="6" name="TextBox 5">
            <a:extLst>
              <a:ext uri="{FF2B5EF4-FFF2-40B4-BE49-F238E27FC236}">
                <a16:creationId xmlns:a16="http://schemas.microsoft.com/office/drawing/2014/main" id="{73201717-F372-4191-81CC-1C310A8A05BF}"/>
              </a:ext>
            </a:extLst>
          </p:cNvPr>
          <p:cNvSpPr txBox="1"/>
          <p:nvPr/>
        </p:nvSpPr>
        <p:spPr>
          <a:xfrm>
            <a:off x="5848301" y="2097615"/>
            <a:ext cx="756356" cy="769441"/>
          </a:xfrm>
          <a:prstGeom prst="rect">
            <a:avLst/>
          </a:prstGeom>
          <a:noFill/>
        </p:spPr>
        <p:txBody>
          <a:bodyPr wrap="square" rtlCol="0">
            <a:spAutoFit/>
          </a:bodyPr>
          <a:lstStyle/>
          <a:p>
            <a:r>
              <a:rPr lang="en-US" sz="4400">
                <a:latin typeface="HP001 4 hàng" panose="020B0603050302020204" pitchFamily="34" charset="0"/>
              </a:rPr>
              <a:t>X</a:t>
            </a:r>
            <a:endParaRPr lang="en-GB" sz="4400">
              <a:latin typeface="HP001 4 hàng" panose="020B0603050302020204" pitchFamily="34" charset="0"/>
            </a:endParaRPr>
          </a:p>
        </p:txBody>
      </p:sp>
      <p:sp>
        <p:nvSpPr>
          <p:cNvPr id="7" name="TextBox 6">
            <a:extLst>
              <a:ext uri="{FF2B5EF4-FFF2-40B4-BE49-F238E27FC236}">
                <a16:creationId xmlns:a16="http://schemas.microsoft.com/office/drawing/2014/main" id="{589EFAA8-9AF6-4BC9-B714-83CD9CB5404D}"/>
              </a:ext>
            </a:extLst>
          </p:cNvPr>
          <p:cNvSpPr txBox="1"/>
          <p:nvPr/>
        </p:nvSpPr>
        <p:spPr>
          <a:xfrm>
            <a:off x="4532817" y="2108904"/>
            <a:ext cx="756356" cy="769441"/>
          </a:xfrm>
          <a:prstGeom prst="rect">
            <a:avLst/>
          </a:prstGeom>
          <a:noFill/>
        </p:spPr>
        <p:txBody>
          <a:bodyPr wrap="square" rtlCol="0">
            <a:spAutoFit/>
          </a:bodyPr>
          <a:lstStyle/>
          <a:p>
            <a:r>
              <a:rPr lang="en-US" sz="4400">
                <a:latin typeface="HP001 4 hàng" panose="020B0603050302020204" pitchFamily="34" charset="0"/>
              </a:rPr>
              <a:t>X</a:t>
            </a:r>
            <a:endParaRPr lang="en-GB" sz="4400">
              <a:latin typeface="HP001 4 hàng" panose="020B0603050302020204" pitchFamily="34" charset="0"/>
            </a:endParaRPr>
          </a:p>
        </p:txBody>
      </p:sp>
      <p:sp>
        <p:nvSpPr>
          <p:cNvPr id="8" name="TextBox 7">
            <a:extLst>
              <a:ext uri="{FF2B5EF4-FFF2-40B4-BE49-F238E27FC236}">
                <a16:creationId xmlns:a16="http://schemas.microsoft.com/office/drawing/2014/main" id="{F1296A03-96F6-4BF0-AD07-B8AAE325B929}"/>
              </a:ext>
            </a:extLst>
          </p:cNvPr>
          <p:cNvSpPr txBox="1"/>
          <p:nvPr/>
        </p:nvSpPr>
        <p:spPr>
          <a:xfrm>
            <a:off x="1912810" y="2963332"/>
            <a:ext cx="756356" cy="769441"/>
          </a:xfrm>
          <a:prstGeom prst="rect">
            <a:avLst/>
          </a:prstGeom>
          <a:noFill/>
        </p:spPr>
        <p:txBody>
          <a:bodyPr wrap="square" rtlCol="0">
            <a:spAutoFit/>
          </a:bodyPr>
          <a:lstStyle/>
          <a:p>
            <a:r>
              <a:rPr lang="en-US" sz="4400">
                <a:latin typeface="HP001 4 hàng" panose="020B0603050302020204" pitchFamily="34" charset="0"/>
              </a:rPr>
              <a:t>X</a:t>
            </a:r>
            <a:endParaRPr lang="en-GB" sz="4400">
              <a:latin typeface="HP001 4 hàng" panose="020B0603050302020204" pitchFamily="34" charset="0"/>
            </a:endParaRPr>
          </a:p>
        </p:txBody>
      </p:sp>
      <p:sp>
        <p:nvSpPr>
          <p:cNvPr id="9" name="TextBox 8">
            <a:extLst>
              <a:ext uri="{FF2B5EF4-FFF2-40B4-BE49-F238E27FC236}">
                <a16:creationId xmlns:a16="http://schemas.microsoft.com/office/drawing/2014/main" id="{5FF8008B-45C1-470E-A12F-7E03EE9D6FDC}"/>
              </a:ext>
            </a:extLst>
          </p:cNvPr>
          <p:cNvSpPr txBox="1"/>
          <p:nvPr/>
        </p:nvSpPr>
        <p:spPr>
          <a:xfrm>
            <a:off x="3227966" y="2966158"/>
            <a:ext cx="756356" cy="769441"/>
          </a:xfrm>
          <a:prstGeom prst="rect">
            <a:avLst/>
          </a:prstGeom>
          <a:noFill/>
        </p:spPr>
        <p:txBody>
          <a:bodyPr wrap="square" rtlCol="0">
            <a:spAutoFit/>
          </a:bodyPr>
          <a:lstStyle/>
          <a:p>
            <a:r>
              <a:rPr lang="en-US" sz="4400">
                <a:latin typeface="HP001 4 hàng" panose="020B0603050302020204" pitchFamily="34" charset="0"/>
              </a:rPr>
              <a:t>X</a:t>
            </a:r>
            <a:endParaRPr lang="en-GB" sz="4400">
              <a:latin typeface="HP001 4 hàng" panose="020B0603050302020204" pitchFamily="34" charset="0"/>
            </a:endParaRPr>
          </a:p>
        </p:txBody>
      </p:sp>
      <p:sp>
        <p:nvSpPr>
          <p:cNvPr id="10" name="TextBox 9">
            <a:extLst>
              <a:ext uri="{FF2B5EF4-FFF2-40B4-BE49-F238E27FC236}">
                <a16:creationId xmlns:a16="http://schemas.microsoft.com/office/drawing/2014/main" id="{572D0B48-8002-4C0B-894E-F4C5E4462E2F}"/>
              </a:ext>
            </a:extLst>
          </p:cNvPr>
          <p:cNvSpPr txBox="1"/>
          <p:nvPr/>
        </p:nvSpPr>
        <p:spPr>
          <a:xfrm>
            <a:off x="4541284" y="2963332"/>
            <a:ext cx="756356" cy="769441"/>
          </a:xfrm>
          <a:prstGeom prst="rect">
            <a:avLst/>
          </a:prstGeom>
          <a:noFill/>
        </p:spPr>
        <p:txBody>
          <a:bodyPr wrap="square" rtlCol="0">
            <a:spAutoFit/>
          </a:bodyPr>
          <a:lstStyle/>
          <a:p>
            <a:r>
              <a:rPr lang="en-US" sz="4400">
                <a:latin typeface="HP001 4 hàng" panose="020B0603050302020204" pitchFamily="34" charset="0"/>
              </a:rPr>
              <a:t>X</a:t>
            </a:r>
            <a:endParaRPr lang="en-GB" sz="4400">
              <a:latin typeface="HP001 4 hàng" panose="020B0603050302020204" pitchFamily="34" charset="0"/>
            </a:endParaRPr>
          </a:p>
        </p:txBody>
      </p:sp>
      <p:sp>
        <p:nvSpPr>
          <p:cNvPr id="11" name="TextBox 10">
            <a:extLst>
              <a:ext uri="{FF2B5EF4-FFF2-40B4-BE49-F238E27FC236}">
                <a16:creationId xmlns:a16="http://schemas.microsoft.com/office/drawing/2014/main" id="{2C2E24E6-8480-4FB8-B395-1B33E39814A5}"/>
              </a:ext>
            </a:extLst>
          </p:cNvPr>
          <p:cNvSpPr txBox="1"/>
          <p:nvPr/>
        </p:nvSpPr>
        <p:spPr>
          <a:xfrm>
            <a:off x="5838916" y="2965101"/>
            <a:ext cx="756356" cy="769441"/>
          </a:xfrm>
          <a:prstGeom prst="rect">
            <a:avLst/>
          </a:prstGeom>
          <a:noFill/>
        </p:spPr>
        <p:txBody>
          <a:bodyPr wrap="square" rtlCol="0">
            <a:spAutoFit/>
          </a:bodyPr>
          <a:lstStyle/>
          <a:p>
            <a:r>
              <a:rPr lang="en-US" sz="4400">
                <a:latin typeface="HP001 4 hàng" panose="020B0603050302020204" pitchFamily="34" charset="0"/>
              </a:rPr>
              <a:t>X</a:t>
            </a:r>
            <a:endParaRPr lang="en-GB" sz="4400">
              <a:latin typeface="HP001 4 hàng" panose="020B0603050302020204" pitchFamily="34" charset="0"/>
            </a:endParaRPr>
          </a:p>
        </p:txBody>
      </p:sp>
    </p:spTree>
    <p:extLst>
      <p:ext uri="{BB962C8B-B14F-4D97-AF65-F5344CB8AC3E}">
        <p14:creationId xmlns:p14="http://schemas.microsoft.com/office/powerpoint/2010/main" val="118857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1796D-F7A3-4CA9-B594-9A86A0251C5A}"/>
              </a:ext>
            </a:extLst>
          </p:cNvPr>
          <p:cNvPicPr>
            <a:picLocks noChangeAspect="1"/>
          </p:cNvPicPr>
          <p:nvPr/>
        </p:nvPicPr>
        <p:blipFill>
          <a:blip r:embed="rId2"/>
          <a:stretch>
            <a:fillRect/>
          </a:stretch>
        </p:blipFill>
        <p:spPr>
          <a:xfrm>
            <a:off x="200428" y="1681274"/>
            <a:ext cx="6457143" cy="1780952"/>
          </a:xfrm>
          <a:prstGeom prst="rect">
            <a:avLst/>
          </a:prstGeom>
        </p:spPr>
      </p:pic>
      <p:sp>
        <p:nvSpPr>
          <p:cNvPr id="4" name="TextBox 3">
            <a:extLst>
              <a:ext uri="{FF2B5EF4-FFF2-40B4-BE49-F238E27FC236}">
                <a16:creationId xmlns:a16="http://schemas.microsoft.com/office/drawing/2014/main" id="{F81B3B31-4B8D-4147-8ED4-DEE2EF0A8887}"/>
              </a:ext>
            </a:extLst>
          </p:cNvPr>
          <p:cNvSpPr txBox="1"/>
          <p:nvPr/>
        </p:nvSpPr>
        <p:spPr>
          <a:xfrm>
            <a:off x="1074912" y="1870079"/>
            <a:ext cx="756356" cy="423193"/>
          </a:xfrm>
          <a:prstGeom prst="rect">
            <a:avLst/>
          </a:prstGeom>
          <a:noFill/>
        </p:spPr>
        <p:txBody>
          <a:bodyPr wrap="square" rtlCol="0">
            <a:spAutoFit/>
          </a:bodyPr>
          <a:lstStyle/>
          <a:p>
            <a:r>
              <a:rPr lang="en-US" sz="2150" b="1" dirty="0">
                <a:latin typeface="HP001 4 hàng" panose="020B0603050302020204" pitchFamily="34" charset="0"/>
              </a:rPr>
              <a:t>X</a:t>
            </a:r>
            <a:endParaRPr lang="en-GB" sz="2150" b="1" dirty="0">
              <a:latin typeface="HP001 4 hàng" panose="020B0603050302020204" pitchFamily="34" charset="0"/>
            </a:endParaRPr>
          </a:p>
        </p:txBody>
      </p:sp>
      <p:sp>
        <p:nvSpPr>
          <p:cNvPr id="5" name="TextBox 4">
            <a:extLst>
              <a:ext uri="{FF2B5EF4-FFF2-40B4-BE49-F238E27FC236}">
                <a16:creationId xmlns:a16="http://schemas.microsoft.com/office/drawing/2014/main" id="{4EB2C7B4-2C52-4C0E-A072-B42DC1C2EEA7}"/>
              </a:ext>
            </a:extLst>
          </p:cNvPr>
          <p:cNvSpPr txBox="1"/>
          <p:nvPr/>
        </p:nvSpPr>
        <p:spPr>
          <a:xfrm>
            <a:off x="1949489" y="1870079"/>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6" name="TextBox 5">
            <a:extLst>
              <a:ext uri="{FF2B5EF4-FFF2-40B4-BE49-F238E27FC236}">
                <a16:creationId xmlns:a16="http://schemas.microsoft.com/office/drawing/2014/main" id="{A7E36E35-7115-4ECE-8D37-1D602180D265}"/>
              </a:ext>
            </a:extLst>
          </p:cNvPr>
          <p:cNvSpPr txBox="1"/>
          <p:nvPr/>
        </p:nvSpPr>
        <p:spPr>
          <a:xfrm>
            <a:off x="2830024" y="1870079"/>
            <a:ext cx="756356" cy="423193"/>
          </a:xfrm>
          <a:prstGeom prst="rect">
            <a:avLst/>
          </a:prstGeom>
          <a:noFill/>
        </p:spPr>
        <p:txBody>
          <a:bodyPr wrap="square" rtlCol="0">
            <a:spAutoFit/>
          </a:bodyPr>
          <a:lstStyle/>
          <a:p>
            <a:r>
              <a:rPr lang="en-US" sz="2150" b="1" dirty="0">
                <a:latin typeface="HP001 4 hàng" panose="020B0603050302020204" pitchFamily="34" charset="0"/>
              </a:rPr>
              <a:t>X</a:t>
            </a:r>
            <a:endParaRPr lang="en-GB" sz="2150" b="1" dirty="0">
              <a:latin typeface="HP001 4 hàng" panose="020B0603050302020204" pitchFamily="34" charset="0"/>
            </a:endParaRPr>
          </a:p>
        </p:txBody>
      </p:sp>
      <p:sp>
        <p:nvSpPr>
          <p:cNvPr id="7" name="TextBox 6">
            <a:extLst>
              <a:ext uri="{FF2B5EF4-FFF2-40B4-BE49-F238E27FC236}">
                <a16:creationId xmlns:a16="http://schemas.microsoft.com/office/drawing/2014/main" id="{D5BCE9B0-1E93-4D6D-B9D4-5557C5103978}"/>
              </a:ext>
            </a:extLst>
          </p:cNvPr>
          <p:cNvSpPr txBox="1"/>
          <p:nvPr/>
        </p:nvSpPr>
        <p:spPr>
          <a:xfrm>
            <a:off x="3710559" y="1870079"/>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8" name="TextBox 7">
            <a:extLst>
              <a:ext uri="{FF2B5EF4-FFF2-40B4-BE49-F238E27FC236}">
                <a16:creationId xmlns:a16="http://schemas.microsoft.com/office/drawing/2014/main" id="{F3350FB7-2959-499B-8266-D6B77B0058E4}"/>
              </a:ext>
            </a:extLst>
          </p:cNvPr>
          <p:cNvSpPr txBox="1"/>
          <p:nvPr/>
        </p:nvSpPr>
        <p:spPr>
          <a:xfrm>
            <a:off x="4568516" y="1870079"/>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9" name="TextBox 8">
            <a:extLst>
              <a:ext uri="{FF2B5EF4-FFF2-40B4-BE49-F238E27FC236}">
                <a16:creationId xmlns:a16="http://schemas.microsoft.com/office/drawing/2014/main" id="{0E6A548C-DA0B-48EA-A61F-A8E5151F7E73}"/>
              </a:ext>
            </a:extLst>
          </p:cNvPr>
          <p:cNvSpPr txBox="1"/>
          <p:nvPr/>
        </p:nvSpPr>
        <p:spPr>
          <a:xfrm>
            <a:off x="5451561" y="1877492"/>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0" name="TextBox 9">
            <a:extLst>
              <a:ext uri="{FF2B5EF4-FFF2-40B4-BE49-F238E27FC236}">
                <a16:creationId xmlns:a16="http://schemas.microsoft.com/office/drawing/2014/main" id="{16530142-5C71-4EDD-84BE-92EFE1E960CE}"/>
              </a:ext>
            </a:extLst>
          </p:cNvPr>
          <p:cNvSpPr txBox="1"/>
          <p:nvPr/>
        </p:nvSpPr>
        <p:spPr>
          <a:xfrm>
            <a:off x="1074912" y="2315006"/>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1" name="TextBox 10">
            <a:extLst>
              <a:ext uri="{FF2B5EF4-FFF2-40B4-BE49-F238E27FC236}">
                <a16:creationId xmlns:a16="http://schemas.microsoft.com/office/drawing/2014/main" id="{0011487A-CFC9-4B68-BB96-2B8191EB6ED6}"/>
              </a:ext>
            </a:extLst>
          </p:cNvPr>
          <p:cNvSpPr txBox="1"/>
          <p:nvPr/>
        </p:nvSpPr>
        <p:spPr>
          <a:xfrm>
            <a:off x="203985" y="2300180"/>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2" name="TextBox 11">
            <a:extLst>
              <a:ext uri="{FF2B5EF4-FFF2-40B4-BE49-F238E27FC236}">
                <a16:creationId xmlns:a16="http://schemas.microsoft.com/office/drawing/2014/main" id="{CF2CE7E7-A0B2-4B05-967D-0774ABE1EBFC}"/>
              </a:ext>
            </a:extLst>
          </p:cNvPr>
          <p:cNvSpPr txBox="1"/>
          <p:nvPr/>
        </p:nvSpPr>
        <p:spPr>
          <a:xfrm>
            <a:off x="1946668" y="2304501"/>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3" name="TextBox 12">
            <a:extLst>
              <a:ext uri="{FF2B5EF4-FFF2-40B4-BE49-F238E27FC236}">
                <a16:creationId xmlns:a16="http://schemas.microsoft.com/office/drawing/2014/main" id="{012ED266-B1E3-4B08-BBB1-48CD6823804C}"/>
              </a:ext>
            </a:extLst>
          </p:cNvPr>
          <p:cNvSpPr txBox="1"/>
          <p:nvPr/>
        </p:nvSpPr>
        <p:spPr>
          <a:xfrm>
            <a:off x="2817595" y="2312253"/>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4" name="TextBox 13">
            <a:extLst>
              <a:ext uri="{FF2B5EF4-FFF2-40B4-BE49-F238E27FC236}">
                <a16:creationId xmlns:a16="http://schemas.microsoft.com/office/drawing/2014/main" id="{DF708B6E-2964-45BF-AC0B-14841850DB62}"/>
              </a:ext>
            </a:extLst>
          </p:cNvPr>
          <p:cNvSpPr txBox="1"/>
          <p:nvPr/>
        </p:nvSpPr>
        <p:spPr>
          <a:xfrm>
            <a:off x="3688522" y="2300180"/>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5" name="TextBox 14">
            <a:extLst>
              <a:ext uri="{FF2B5EF4-FFF2-40B4-BE49-F238E27FC236}">
                <a16:creationId xmlns:a16="http://schemas.microsoft.com/office/drawing/2014/main" id="{6E4A8039-B635-4E1E-843B-5643E55CB131}"/>
              </a:ext>
            </a:extLst>
          </p:cNvPr>
          <p:cNvSpPr txBox="1"/>
          <p:nvPr/>
        </p:nvSpPr>
        <p:spPr>
          <a:xfrm>
            <a:off x="5441665" y="2309500"/>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6" name="TextBox 15">
            <a:extLst>
              <a:ext uri="{FF2B5EF4-FFF2-40B4-BE49-F238E27FC236}">
                <a16:creationId xmlns:a16="http://schemas.microsoft.com/office/drawing/2014/main" id="{B106DA79-1918-4CB7-8DBC-95CB5A571E92}"/>
              </a:ext>
            </a:extLst>
          </p:cNvPr>
          <p:cNvSpPr txBox="1"/>
          <p:nvPr/>
        </p:nvSpPr>
        <p:spPr>
          <a:xfrm>
            <a:off x="4576696" y="2309500"/>
            <a:ext cx="756356" cy="423193"/>
          </a:xfrm>
          <a:prstGeom prst="rect">
            <a:avLst/>
          </a:prstGeom>
          <a:noFill/>
        </p:spPr>
        <p:txBody>
          <a:bodyPr wrap="square" rtlCol="0">
            <a:spAutoFit/>
          </a:bodyPr>
          <a:lstStyle/>
          <a:p>
            <a:r>
              <a:rPr lang="en-US" sz="2150" b="1">
                <a:latin typeface="HP001 4 hàng" panose="020B0603050302020204" pitchFamily="34" charset="0"/>
              </a:rPr>
              <a:t>X</a:t>
            </a:r>
            <a:endParaRPr lang="en-GB" sz="2150" b="1">
              <a:latin typeface="HP001 4 hàng" panose="020B0603050302020204" pitchFamily="34" charset="0"/>
            </a:endParaRPr>
          </a:p>
        </p:txBody>
      </p:sp>
      <p:sp>
        <p:nvSpPr>
          <p:cNvPr id="17" name="TextBox 16">
            <a:extLst>
              <a:ext uri="{FF2B5EF4-FFF2-40B4-BE49-F238E27FC236}">
                <a16:creationId xmlns:a16="http://schemas.microsoft.com/office/drawing/2014/main" id="{559E395E-B98E-4CD1-9FD7-C7DB145CF23B}"/>
              </a:ext>
            </a:extLst>
          </p:cNvPr>
          <p:cNvSpPr txBox="1"/>
          <p:nvPr/>
        </p:nvSpPr>
        <p:spPr>
          <a:xfrm>
            <a:off x="1520823" y="2733417"/>
            <a:ext cx="1004829" cy="423193"/>
          </a:xfrm>
          <a:prstGeom prst="rect">
            <a:avLst/>
          </a:prstGeom>
          <a:noFill/>
        </p:spPr>
        <p:txBody>
          <a:bodyPr wrap="square" rtlCol="0">
            <a:spAutoFit/>
          </a:bodyPr>
          <a:lstStyle/>
          <a:p>
            <a:r>
              <a:rPr lang="en-US" sz="2150" b="1" dirty="0" err="1">
                <a:latin typeface="HP001 4 hàng" panose="020B0603050302020204" pitchFamily="34" charset="0"/>
              </a:rPr>
              <a:t>Xuân</a:t>
            </a:r>
            <a:endParaRPr lang="en-GB" sz="2150" b="1" dirty="0">
              <a:latin typeface="HP001 4 hàng" panose="020B0603050302020204" pitchFamily="34" charset="0"/>
            </a:endParaRPr>
          </a:p>
        </p:txBody>
      </p:sp>
      <p:sp>
        <p:nvSpPr>
          <p:cNvPr id="18" name="TextBox 17">
            <a:extLst>
              <a:ext uri="{FF2B5EF4-FFF2-40B4-BE49-F238E27FC236}">
                <a16:creationId xmlns:a16="http://schemas.microsoft.com/office/drawing/2014/main" id="{5028B057-9501-4976-8E8E-A4E58FCB3F65}"/>
              </a:ext>
            </a:extLst>
          </p:cNvPr>
          <p:cNvSpPr txBox="1"/>
          <p:nvPr/>
        </p:nvSpPr>
        <p:spPr>
          <a:xfrm>
            <a:off x="2816766" y="2733417"/>
            <a:ext cx="1065546" cy="423193"/>
          </a:xfrm>
          <a:prstGeom prst="rect">
            <a:avLst/>
          </a:prstGeom>
          <a:noFill/>
        </p:spPr>
        <p:txBody>
          <a:bodyPr wrap="square" rtlCol="0">
            <a:spAutoFit/>
          </a:bodyPr>
          <a:lstStyle/>
          <a:p>
            <a:r>
              <a:rPr lang="en-US" sz="2150" b="1" dirty="0" err="1">
                <a:latin typeface="HP001 4 hàng" panose="020B0603050302020204" pitchFamily="34" charset="0"/>
              </a:rPr>
              <a:t>Xuân</a:t>
            </a:r>
            <a:endParaRPr lang="en-GB" sz="2150" b="1" dirty="0">
              <a:latin typeface="HP001 4 hàng" panose="020B0603050302020204" pitchFamily="34" charset="0"/>
            </a:endParaRPr>
          </a:p>
        </p:txBody>
      </p:sp>
      <p:sp>
        <p:nvSpPr>
          <p:cNvPr id="19" name="TextBox 18">
            <a:extLst>
              <a:ext uri="{FF2B5EF4-FFF2-40B4-BE49-F238E27FC236}">
                <a16:creationId xmlns:a16="http://schemas.microsoft.com/office/drawing/2014/main" id="{A14C48B3-E201-49D3-A1B2-BA8E758C256A}"/>
              </a:ext>
            </a:extLst>
          </p:cNvPr>
          <p:cNvSpPr txBox="1"/>
          <p:nvPr/>
        </p:nvSpPr>
        <p:spPr>
          <a:xfrm>
            <a:off x="4140817" y="2737632"/>
            <a:ext cx="949661" cy="423193"/>
          </a:xfrm>
          <a:prstGeom prst="rect">
            <a:avLst/>
          </a:prstGeom>
          <a:noFill/>
        </p:spPr>
        <p:txBody>
          <a:bodyPr wrap="square" rtlCol="0">
            <a:spAutoFit/>
          </a:bodyPr>
          <a:lstStyle/>
          <a:p>
            <a:r>
              <a:rPr lang="en-US" sz="2150" b="1">
                <a:latin typeface="HP001 4 hàng" panose="020B0603050302020204" pitchFamily="34" charset="0"/>
              </a:rPr>
              <a:t>Xuân</a:t>
            </a:r>
            <a:endParaRPr lang="en-GB" sz="2150" b="1">
              <a:latin typeface="HP001 4 hàng" panose="020B0603050302020204" pitchFamily="34" charset="0"/>
            </a:endParaRPr>
          </a:p>
        </p:txBody>
      </p:sp>
      <p:sp>
        <p:nvSpPr>
          <p:cNvPr id="20" name="TextBox 19">
            <a:extLst>
              <a:ext uri="{FF2B5EF4-FFF2-40B4-BE49-F238E27FC236}">
                <a16:creationId xmlns:a16="http://schemas.microsoft.com/office/drawing/2014/main" id="{1147471F-7D79-4536-81A1-F1E6A2761076}"/>
              </a:ext>
            </a:extLst>
          </p:cNvPr>
          <p:cNvSpPr txBox="1"/>
          <p:nvPr/>
        </p:nvSpPr>
        <p:spPr>
          <a:xfrm>
            <a:off x="5436759" y="2741508"/>
            <a:ext cx="962919" cy="423193"/>
          </a:xfrm>
          <a:prstGeom prst="rect">
            <a:avLst/>
          </a:prstGeom>
          <a:noFill/>
        </p:spPr>
        <p:txBody>
          <a:bodyPr wrap="square" rtlCol="0">
            <a:spAutoFit/>
          </a:bodyPr>
          <a:lstStyle/>
          <a:p>
            <a:r>
              <a:rPr lang="en-US" sz="2150" b="1">
                <a:latin typeface="HP001 4 hàng" panose="020B0603050302020204" pitchFamily="34" charset="0"/>
              </a:rPr>
              <a:t>Xuân</a:t>
            </a:r>
            <a:endParaRPr lang="en-GB" sz="2150" b="1">
              <a:latin typeface="HP001 4 hàng" panose="020B0603050302020204" pitchFamily="34" charset="0"/>
            </a:endParaRPr>
          </a:p>
        </p:txBody>
      </p:sp>
      <p:sp>
        <p:nvSpPr>
          <p:cNvPr id="21" name="TextBox 20">
            <a:extLst>
              <a:ext uri="{FF2B5EF4-FFF2-40B4-BE49-F238E27FC236}">
                <a16:creationId xmlns:a16="http://schemas.microsoft.com/office/drawing/2014/main" id="{28802488-218A-4157-AE04-836FF6AD3972}"/>
              </a:ext>
            </a:extLst>
          </p:cNvPr>
          <p:cNvSpPr txBox="1"/>
          <p:nvPr/>
        </p:nvSpPr>
        <p:spPr>
          <a:xfrm>
            <a:off x="214444" y="3164196"/>
            <a:ext cx="934839" cy="423193"/>
          </a:xfrm>
          <a:prstGeom prst="rect">
            <a:avLst/>
          </a:prstGeom>
          <a:noFill/>
        </p:spPr>
        <p:txBody>
          <a:bodyPr wrap="square" rtlCol="0">
            <a:spAutoFit/>
          </a:bodyPr>
          <a:lstStyle/>
          <a:p>
            <a:r>
              <a:rPr lang="en-US" sz="2150" b="1">
                <a:latin typeface="HP001 4 hàng" panose="020B0603050302020204" pitchFamily="34" charset="0"/>
              </a:rPr>
              <a:t>Xuân</a:t>
            </a:r>
            <a:endParaRPr lang="en-GB" sz="2150" b="1">
              <a:latin typeface="HP001 4 hàng" panose="020B0603050302020204" pitchFamily="34" charset="0"/>
            </a:endParaRPr>
          </a:p>
        </p:txBody>
      </p:sp>
      <p:sp>
        <p:nvSpPr>
          <p:cNvPr id="22" name="TextBox 21">
            <a:extLst>
              <a:ext uri="{FF2B5EF4-FFF2-40B4-BE49-F238E27FC236}">
                <a16:creationId xmlns:a16="http://schemas.microsoft.com/office/drawing/2014/main" id="{5918A2EF-897D-4AC5-BBF8-24DEA795F4B8}"/>
              </a:ext>
            </a:extLst>
          </p:cNvPr>
          <p:cNvSpPr txBox="1"/>
          <p:nvPr/>
        </p:nvSpPr>
        <p:spPr>
          <a:xfrm>
            <a:off x="1522079" y="3159751"/>
            <a:ext cx="1096850" cy="423193"/>
          </a:xfrm>
          <a:prstGeom prst="rect">
            <a:avLst/>
          </a:prstGeom>
          <a:noFill/>
        </p:spPr>
        <p:txBody>
          <a:bodyPr wrap="square" rtlCol="0">
            <a:spAutoFit/>
          </a:bodyPr>
          <a:lstStyle/>
          <a:p>
            <a:r>
              <a:rPr lang="en-US" sz="2150" b="1">
                <a:latin typeface="HP001 4 hàng" panose="020B0603050302020204" pitchFamily="34" charset="0"/>
              </a:rPr>
              <a:t>Xuân</a:t>
            </a:r>
            <a:endParaRPr lang="en-GB" sz="2150" b="1">
              <a:latin typeface="HP001 4 hàng" panose="020B0603050302020204" pitchFamily="34" charset="0"/>
            </a:endParaRPr>
          </a:p>
        </p:txBody>
      </p:sp>
      <p:sp>
        <p:nvSpPr>
          <p:cNvPr id="23" name="TextBox 22">
            <a:extLst>
              <a:ext uri="{FF2B5EF4-FFF2-40B4-BE49-F238E27FC236}">
                <a16:creationId xmlns:a16="http://schemas.microsoft.com/office/drawing/2014/main" id="{84D147BB-7832-47F9-AC62-3ADF9A1A411F}"/>
              </a:ext>
            </a:extLst>
          </p:cNvPr>
          <p:cNvSpPr txBox="1"/>
          <p:nvPr/>
        </p:nvSpPr>
        <p:spPr>
          <a:xfrm>
            <a:off x="2827513" y="3148462"/>
            <a:ext cx="949661" cy="423193"/>
          </a:xfrm>
          <a:prstGeom prst="rect">
            <a:avLst/>
          </a:prstGeom>
          <a:noFill/>
        </p:spPr>
        <p:txBody>
          <a:bodyPr wrap="square" rtlCol="0">
            <a:spAutoFit/>
          </a:bodyPr>
          <a:lstStyle/>
          <a:p>
            <a:r>
              <a:rPr lang="en-US" sz="2150" b="1">
                <a:latin typeface="HP001 4 hàng" panose="020B0603050302020204" pitchFamily="34" charset="0"/>
              </a:rPr>
              <a:t>Xuân</a:t>
            </a:r>
            <a:endParaRPr lang="en-GB" sz="2150" b="1">
              <a:latin typeface="HP001 4 hàng" panose="020B0603050302020204" pitchFamily="34" charset="0"/>
            </a:endParaRPr>
          </a:p>
        </p:txBody>
      </p:sp>
      <p:sp>
        <p:nvSpPr>
          <p:cNvPr id="24" name="TextBox 23">
            <a:extLst>
              <a:ext uri="{FF2B5EF4-FFF2-40B4-BE49-F238E27FC236}">
                <a16:creationId xmlns:a16="http://schemas.microsoft.com/office/drawing/2014/main" id="{50874E04-BDB2-4F8E-9CE0-6EA13CE36171}"/>
              </a:ext>
            </a:extLst>
          </p:cNvPr>
          <p:cNvSpPr txBox="1"/>
          <p:nvPr/>
        </p:nvSpPr>
        <p:spPr>
          <a:xfrm>
            <a:off x="4140818" y="3159751"/>
            <a:ext cx="924402" cy="423193"/>
          </a:xfrm>
          <a:prstGeom prst="rect">
            <a:avLst/>
          </a:prstGeom>
          <a:noFill/>
        </p:spPr>
        <p:txBody>
          <a:bodyPr wrap="square" rtlCol="0">
            <a:spAutoFit/>
          </a:bodyPr>
          <a:lstStyle/>
          <a:p>
            <a:r>
              <a:rPr lang="en-US" sz="2150" b="1">
                <a:latin typeface="HP001 4 hàng" panose="020B0603050302020204" pitchFamily="34" charset="0"/>
              </a:rPr>
              <a:t>Xuân</a:t>
            </a:r>
            <a:endParaRPr lang="en-GB" sz="2150" b="1">
              <a:latin typeface="HP001 4 hàng" panose="020B0603050302020204" pitchFamily="34" charset="0"/>
            </a:endParaRPr>
          </a:p>
        </p:txBody>
      </p:sp>
      <p:sp>
        <p:nvSpPr>
          <p:cNvPr id="25" name="TextBox 24">
            <a:extLst>
              <a:ext uri="{FF2B5EF4-FFF2-40B4-BE49-F238E27FC236}">
                <a16:creationId xmlns:a16="http://schemas.microsoft.com/office/drawing/2014/main" id="{9F3BAAF0-87E2-4B1A-A282-171D2CF72549}"/>
              </a:ext>
            </a:extLst>
          </p:cNvPr>
          <p:cNvSpPr txBox="1"/>
          <p:nvPr/>
        </p:nvSpPr>
        <p:spPr>
          <a:xfrm>
            <a:off x="5422171" y="3171040"/>
            <a:ext cx="1092177" cy="423193"/>
          </a:xfrm>
          <a:prstGeom prst="rect">
            <a:avLst/>
          </a:prstGeom>
          <a:noFill/>
        </p:spPr>
        <p:txBody>
          <a:bodyPr wrap="square" rtlCol="0">
            <a:spAutoFit/>
          </a:bodyPr>
          <a:lstStyle/>
          <a:p>
            <a:r>
              <a:rPr lang="en-US" sz="2150" b="1">
                <a:latin typeface="HP001 4 hàng" panose="020B0603050302020204" pitchFamily="34" charset="0"/>
              </a:rPr>
              <a:t>Xuân</a:t>
            </a:r>
            <a:endParaRPr lang="en-GB" sz="2150" b="1">
              <a:latin typeface="HP001 4 hàng" panose="020B0603050302020204" pitchFamily="34" charset="0"/>
            </a:endParaRPr>
          </a:p>
        </p:txBody>
      </p:sp>
    </p:spTree>
    <p:extLst>
      <p:ext uri="{BB962C8B-B14F-4D97-AF65-F5344CB8AC3E}">
        <p14:creationId xmlns:p14="http://schemas.microsoft.com/office/powerpoint/2010/main" val="42326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heckerboard(across)">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heckerboard(across)">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checkerboard(across)">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heckerboard(across)">
                                      <p:cBhvr>
                                        <p:cTn id="64" dur="500"/>
                                        <p:tgtEl>
                                          <p:spTgt spid="19"/>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heckerboard(across)">
                                      <p:cBhvr>
                                        <p:cTn id="67" dur="500"/>
                                        <p:tgtEl>
                                          <p:spTgt spid="20"/>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checkerboard(across)">
                                      <p:cBhvr>
                                        <p:cTn id="70" dur="500"/>
                                        <p:tgtEl>
                                          <p:spTgt spid="21"/>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checkerboard(across)">
                                      <p:cBhvr>
                                        <p:cTn id="73" dur="500"/>
                                        <p:tgtEl>
                                          <p:spTgt spid="22"/>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checkerboard(across)">
                                      <p:cBhvr>
                                        <p:cTn id="76" dur="500"/>
                                        <p:tgtEl>
                                          <p:spTgt spid="23"/>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heckerboard(across)">
                                      <p:cBhvr>
                                        <p:cTn id="79" dur="500"/>
                                        <p:tgtEl>
                                          <p:spTgt spid="24"/>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checkerboard(across)">
                                      <p:cBhvr>
                                        <p:cTn id="8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45DD8-2E3D-428C-BCB2-97C0D0439937}"/>
              </a:ext>
            </a:extLst>
          </p:cNvPr>
          <p:cNvPicPr>
            <a:picLocks noChangeAspect="1"/>
          </p:cNvPicPr>
          <p:nvPr/>
        </p:nvPicPr>
        <p:blipFill>
          <a:blip r:embed="rId2"/>
          <a:stretch>
            <a:fillRect/>
          </a:stretch>
        </p:blipFill>
        <p:spPr>
          <a:xfrm>
            <a:off x="219476" y="1676512"/>
            <a:ext cx="6419048" cy="1790476"/>
          </a:xfrm>
          <a:prstGeom prst="rect">
            <a:avLst/>
          </a:prstGeom>
        </p:spPr>
      </p:pic>
      <p:sp>
        <p:nvSpPr>
          <p:cNvPr id="4" name="TextBox 3">
            <a:extLst>
              <a:ext uri="{FF2B5EF4-FFF2-40B4-BE49-F238E27FC236}">
                <a16:creationId xmlns:a16="http://schemas.microsoft.com/office/drawing/2014/main" id="{843B6198-F49A-4310-B9DB-A257F7483CCF}"/>
              </a:ext>
            </a:extLst>
          </p:cNvPr>
          <p:cNvSpPr txBox="1"/>
          <p:nvPr/>
        </p:nvSpPr>
        <p:spPr>
          <a:xfrm>
            <a:off x="161550" y="2279217"/>
            <a:ext cx="5528050" cy="430887"/>
          </a:xfrm>
          <a:prstGeom prst="rect">
            <a:avLst/>
          </a:prstGeom>
          <a:noFill/>
        </p:spPr>
        <p:txBody>
          <a:bodyPr wrap="square" rtlCol="0">
            <a:spAutoFit/>
          </a:bodyPr>
          <a:lstStyle/>
          <a:p>
            <a:r>
              <a:rPr lang="en-US" sz="2150" b="1" dirty="0" err="1">
                <a:latin typeface="HP001 4 hàng" panose="020B0603050302020204" pitchFamily="34" charset="0"/>
              </a:rPr>
              <a:t>Xuân</a:t>
            </a:r>
            <a:r>
              <a:rPr lang="en-US" sz="2150" b="1" dirty="0">
                <a:latin typeface="HP001 4 hàng" panose="020B0603050302020204" pitchFamily="34" charset="0"/>
              </a:rPr>
              <a:t> </a:t>
            </a:r>
            <a:r>
              <a:rPr lang="en-US" sz="2150" b="1" dirty="0" err="1">
                <a:latin typeface="HP001 4 hàng" panose="020B0603050302020204" pitchFamily="34" charset="0"/>
              </a:rPr>
              <a:t>về</a:t>
            </a:r>
            <a:r>
              <a:rPr lang="en-US" sz="2150" b="1" dirty="0">
                <a:latin typeface="HP001 4 hàng" panose="020B0603050302020204" pitchFamily="34" charset="0"/>
              </a:rPr>
              <a:t>, </a:t>
            </a:r>
            <a:r>
              <a:rPr lang="en-US" sz="2150" b="1" dirty="0" err="1">
                <a:latin typeface="HP001 4 hàng" panose="020B0603050302020204" pitchFamily="34" charset="0"/>
              </a:rPr>
              <a:t>hàng</a:t>
            </a:r>
            <a:r>
              <a:rPr lang="en-US" sz="2150" b="1" dirty="0">
                <a:latin typeface="HP001 4 hàng" panose="020B0603050302020204" pitchFamily="34" charset="0"/>
              </a:rPr>
              <a:t> </a:t>
            </a:r>
            <a:r>
              <a:rPr lang="en-US" sz="2150" b="1" dirty="0" err="1">
                <a:latin typeface="HP001 4 hàng" panose="020B0603050302020204" pitchFamily="34" charset="0"/>
              </a:rPr>
              <a:t>cây</a:t>
            </a:r>
            <a:r>
              <a:rPr lang="en-US" sz="2150" b="1" dirty="0">
                <a:latin typeface="HP001 4 hàng" panose="020B0603050302020204" pitchFamily="34" charset="0"/>
              </a:rPr>
              <a:t> </a:t>
            </a:r>
            <a:r>
              <a:rPr lang="en-US" sz="2150" b="1" dirty="0" err="1">
                <a:latin typeface="HP001 4 hàng" panose="020B0603050302020204" pitchFamily="34" charset="0"/>
              </a:rPr>
              <a:t>bên</a:t>
            </a:r>
            <a:r>
              <a:rPr lang="en-US" sz="2150" b="1" dirty="0">
                <a:latin typeface="HP001 4 hàng" panose="020B0603050302020204" pitchFamily="34" charset="0"/>
              </a:rPr>
              <a:t> </a:t>
            </a:r>
            <a:r>
              <a:rPr lang="en-US" sz="2150" b="1" dirty="0" err="1">
                <a:latin typeface="HP001 4 hàng" panose="020B0603050302020204" pitchFamily="34" charset="0"/>
              </a:rPr>
              <a:t>đường</a:t>
            </a:r>
            <a:r>
              <a:rPr lang="en-US" sz="2150" b="1" dirty="0">
                <a:latin typeface="HP001 4 hàng" panose="020B0603050302020204" pitchFamily="34" charset="0"/>
              </a:rPr>
              <a:t> </a:t>
            </a:r>
            <a:r>
              <a:rPr lang="en-US" sz="2150" b="1" dirty="0" err="1">
                <a:latin typeface="HP001 4 hàng" panose="020B0603050302020204" pitchFamily="34" charset="0"/>
              </a:rPr>
              <a:t>thay</a:t>
            </a:r>
            <a:r>
              <a:rPr lang="en-US" sz="2150" b="1" dirty="0">
                <a:latin typeface="HP001 4 hàng" panose="020B0603050302020204" pitchFamily="34" charset="0"/>
              </a:rPr>
              <a:t> </a:t>
            </a:r>
            <a:r>
              <a:rPr lang="en-US" sz="2150" b="1" dirty="0" err="1">
                <a:latin typeface="HP001 4 hàng" panose="020B0603050302020204" pitchFamily="34" charset="0"/>
              </a:rPr>
              <a:t>áo</a:t>
            </a:r>
            <a:r>
              <a:rPr lang="en-US" sz="2150" b="1" dirty="0">
                <a:latin typeface="HP001 4 hàng" panose="020B0603050302020204" pitchFamily="34" charset="0"/>
              </a:rPr>
              <a:t> </a:t>
            </a:r>
            <a:r>
              <a:rPr lang="en-US" sz="2150" b="1" dirty="0" err="1">
                <a:latin typeface="HP001 4 hàng" panose="020B0603050302020204" pitchFamily="34" charset="0"/>
              </a:rPr>
              <a:t>mới</a:t>
            </a:r>
            <a:r>
              <a:rPr lang="en-US" sz="2150" b="1" dirty="0">
                <a:latin typeface="HP001 4 hàng" panose="020B0603050302020204" pitchFamily="34" charset="0"/>
              </a:rPr>
              <a:t>.</a:t>
            </a:r>
            <a:endParaRPr lang="en-GB" sz="2150" b="1" dirty="0">
              <a:latin typeface="HP001 4 hàng" panose="020B0603050302020204" pitchFamily="34" charset="0"/>
            </a:endParaRPr>
          </a:p>
        </p:txBody>
      </p:sp>
      <p:sp>
        <p:nvSpPr>
          <p:cNvPr id="5" name="TextBox 4">
            <a:extLst>
              <a:ext uri="{FF2B5EF4-FFF2-40B4-BE49-F238E27FC236}">
                <a16:creationId xmlns:a16="http://schemas.microsoft.com/office/drawing/2014/main" id="{9162BE33-C8B9-41AD-8FD1-BC6BD765F2D3}"/>
              </a:ext>
            </a:extLst>
          </p:cNvPr>
          <p:cNvSpPr txBox="1"/>
          <p:nvPr/>
        </p:nvSpPr>
        <p:spPr>
          <a:xfrm>
            <a:off x="161550" y="2721393"/>
            <a:ext cx="5528050" cy="430887"/>
          </a:xfrm>
          <a:prstGeom prst="rect">
            <a:avLst/>
          </a:prstGeom>
          <a:noFill/>
        </p:spPr>
        <p:txBody>
          <a:bodyPr wrap="square" rtlCol="0">
            <a:spAutoFit/>
          </a:bodyPr>
          <a:lstStyle/>
          <a:p>
            <a:r>
              <a:rPr lang="en-US" sz="2150" b="1">
                <a:latin typeface="HP001 4 hàng" panose="020B0603050302020204" pitchFamily="34" charset="0"/>
              </a:rPr>
              <a:t>Xuân về, hàng cây bên đường thay áo mới.</a:t>
            </a:r>
            <a:endParaRPr lang="en-GB" sz="2150" b="1">
              <a:latin typeface="HP001 4 hàng" panose="020B0603050302020204" pitchFamily="34" charset="0"/>
            </a:endParaRPr>
          </a:p>
        </p:txBody>
      </p:sp>
    </p:spTree>
    <p:extLst>
      <p:ext uri="{BB962C8B-B14F-4D97-AF65-F5344CB8AC3E}">
        <p14:creationId xmlns:p14="http://schemas.microsoft.com/office/powerpoint/2010/main" val="84427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3" name="Picture 2">
              <a:extLst>
                <a:ext uri="{FF2B5EF4-FFF2-40B4-BE49-F238E27FC236}">
                  <a16:creationId xmlns:a16="http://schemas.microsoft.com/office/drawing/2014/main" id="{BDC5CE40-1276-45C8-A43B-95F4B8826CB8}"/>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17816FD-9AC0-4D9F-95CF-E65FBC4086FF}"/>
              </a:ext>
            </a:extLst>
          </p:cNvPr>
          <p:cNvGrpSpPr/>
          <p:nvPr/>
        </p:nvGrpSpPr>
        <p:grpSpPr>
          <a:xfrm>
            <a:off x="326411" y="623829"/>
            <a:ext cx="1512899" cy="584775"/>
            <a:chOff x="337445" y="617893"/>
            <a:chExt cx="1963303" cy="584775"/>
          </a:xfrm>
        </p:grpSpPr>
        <p:sp>
          <p:nvSpPr>
            <p:cNvPr id="27" name="TextBox 26">
              <a:extLst>
                <a:ext uri="{FF2B5EF4-FFF2-40B4-BE49-F238E27FC236}">
                  <a16:creationId xmlns:a16="http://schemas.microsoft.com/office/drawing/2014/main" id="{6A553182-F3C1-4121-8FDA-73CEE8D72B23}"/>
                </a:ext>
              </a:extLst>
            </p:cNvPr>
            <p:cNvSpPr txBox="1"/>
            <p:nvPr/>
          </p:nvSpPr>
          <p:spPr>
            <a:xfrm>
              <a:off x="369343" y="617893"/>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13 </a:t>
              </a:r>
            </a:p>
          </p:txBody>
        </p:sp>
        <p:sp>
          <p:nvSpPr>
            <p:cNvPr id="28" name="TextBox 27">
              <a:extLst>
                <a:ext uri="{FF2B5EF4-FFF2-40B4-BE49-F238E27FC236}">
                  <a16:creationId xmlns:a16="http://schemas.microsoft.com/office/drawing/2014/main" id="{31A601FE-6892-4EC6-ACDD-75D395FCC956}"/>
                </a:ext>
              </a:extLst>
            </p:cNvPr>
            <p:cNvSpPr txBox="1"/>
            <p:nvPr/>
          </p:nvSpPr>
          <p:spPr>
            <a:xfrm>
              <a:off x="337445" y="617893"/>
              <a:ext cx="1836163"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13</a:t>
              </a:r>
            </a:p>
          </p:txBody>
        </p:sp>
      </p:grpSp>
      <p:sp>
        <p:nvSpPr>
          <p:cNvPr id="29" name="Google Shape;1714;p64"/>
          <p:cNvSpPr/>
          <p:nvPr/>
        </p:nvSpPr>
        <p:spPr>
          <a:xfrm rot="-2019064">
            <a:off x="1364812" y="1148138"/>
            <a:ext cx="174849" cy="184487"/>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15;p64"/>
          <p:cNvSpPr/>
          <p:nvPr/>
        </p:nvSpPr>
        <p:spPr>
          <a:xfrm rot="-2019064">
            <a:off x="540995" y="1189492"/>
            <a:ext cx="105947" cy="9774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16;p64"/>
          <p:cNvSpPr/>
          <p:nvPr/>
        </p:nvSpPr>
        <p:spPr>
          <a:xfrm rot="-2019064">
            <a:off x="740918" y="1318136"/>
            <a:ext cx="277738" cy="274989"/>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1725;p64"/>
          <p:cNvGrpSpPr/>
          <p:nvPr/>
        </p:nvGrpSpPr>
        <p:grpSpPr>
          <a:xfrm rot="-1723955">
            <a:off x="1087919" y="406428"/>
            <a:ext cx="222757" cy="246344"/>
            <a:chOff x="5414907" y="2017485"/>
            <a:chExt cx="220338" cy="243702"/>
          </a:xfrm>
        </p:grpSpPr>
        <p:sp>
          <p:nvSpPr>
            <p:cNvPr id="33"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27;p64"/>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1714;p64"/>
          <p:cNvSpPr/>
          <p:nvPr/>
        </p:nvSpPr>
        <p:spPr>
          <a:xfrm rot="-2019064">
            <a:off x="668473" y="508187"/>
            <a:ext cx="174849" cy="184487"/>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725;p64"/>
          <p:cNvGrpSpPr/>
          <p:nvPr/>
        </p:nvGrpSpPr>
        <p:grpSpPr>
          <a:xfrm rot="6447076">
            <a:off x="1019839" y="1209110"/>
            <a:ext cx="272654" cy="312812"/>
            <a:chOff x="5365548" y="2017485"/>
            <a:chExt cx="269696" cy="309455"/>
          </a:xfrm>
        </p:grpSpPr>
        <p:sp>
          <p:nvSpPr>
            <p:cNvPr id="38"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27;p64"/>
            <p:cNvSpPr/>
            <p:nvPr/>
          </p:nvSpPr>
          <p:spPr>
            <a:xfrm>
              <a:off x="5365548" y="2266682"/>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TextBox 40"/>
          <p:cNvSpPr txBox="1"/>
          <p:nvPr/>
        </p:nvSpPr>
        <p:spPr>
          <a:xfrm>
            <a:off x="1674447" y="508897"/>
            <a:ext cx="4586233" cy="646331"/>
          </a:xfrm>
          <a:prstGeom prst="rect">
            <a:avLst/>
          </a:prstGeom>
          <a:noFill/>
        </p:spPr>
        <p:txBody>
          <a:bodyPr wrap="square" rtlCol="0">
            <a:spAutoFit/>
          </a:bodyPr>
          <a:lstStyle/>
          <a:p>
            <a:pPr algn="ctr"/>
            <a:r>
              <a:rPr lang="en-US" sz="3600" dirty="0">
                <a:ln>
                  <a:solidFill>
                    <a:schemeClr val="bg1">
                      <a:lumMod val="25000"/>
                    </a:schemeClr>
                  </a:solidFill>
                </a:ln>
                <a:solidFill>
                  <a:schemeClr val="accent1"/>
                </a:solidFill>
                <a:latin typeface="UTM Cookies" panose="02040603050506020204" pitchFamily="18" charset="0"/>
              </a:rPr>
              <a:t>HẠT GIỐNG NHỎ</a:t>
            </a:r>
          </a:p>
        </p:txBody>
      </p:sp>
      <p:sp>
        <p:nvSpPr>
          <p:cNvPr id="7" name="TextBox 6"/>
          <p:cNvSpPr txBox="1"/>
          <p:nvPr/>
        </p:nvSpPr>
        <p:spPr>
          <a:xfrm>
            <a:off x="3261841" y="1040299"/>
            <a:ext cx="3391913" cy="307777"/>
          </a:xfrm>
          <a:prstGeom prst="rect">
            <a:avLst/>
          </a:prstGeom>
          <a:noFill/>
        </p:spPr>
        <p:txBody>
          <a:bodyPr wrap="square" rtlCol="0">
            <a:spAutoFit/>
          </a:bodyPr>
          <a:lstStyle/>
          <a:p>
            <a:r>
              <a:rPr lang="en-US" i="1" dirty="0" err="1"/>
              <a:t>Tuyển</a:t>
            </a:r>
            <a:r>
              <a:rPr lang="en-US" i="1" dirty="0"/>
              <a:t> </a:t>
            </a:r>
            <a:r>
              <a:rPr lang="en-US" i="1" dirty="0" err="1"/>
              <a:t>tập</a:t>
            </a:r>
            <a:r>
              <a:rPr lang="en-US" i="1" dirty="0"/>
              <a:t> </a:t>
            </a:r>
            <a:r>
              <a:rPr lang="en-US" i="1" dirty="0" err="1"/>
              <a:t>truyện</a:t>
            </a:r>
            <a:r>
              <a:rPr lang="en-US" i="1" dirty="0"/>
              <a:t>, </a:t>
            </a:r>
            <a:r>
              <a:rPr lang="en-US" i="1" dirty="0" err="1"/>
              <a:t>thơ</a:t>
            </a:r>
            <a:r>
              <a:rPr lang="en-US" i="1" dirty="0"/>
              <a:t>, </a:t>
            </a:r>
            <a:r>
              <a:rPr lang="en-US" i="1" dirty="0" err="1"/>
              <a:t>câu</a:t>
            </a:r>
            <a:r>
              <a:rPr lang="en-US" i="1" dirty="0"/>
              <a:t> </a:t>
            </a:r>
            <a:r>
              <a:rPr lang="en-US" i="1" dirty="0" err="1"/>
              <a:t>đố</a:t>
            </a:r>
            <a:r>
              <a:rPr lang="en-US" i="1" dirty="0"/>
              <a:t> </a:t>
            </a:r>
            <a:r>
              <a:rPr lang="en-US" i="1" dirty="0" err="1"/>
              <a:t>Mầm</a:t>
            </a:r>
            <a:r>
              <a:rPr lang="en-US" i="1" dirty="0"/>
              <a:t> non</a:t>
            </a:r>
          </a:p>
        </p:txBody>
      </p:sp>
    </p:spTree>
    <p:extLst>
      <p:ext uri="{BB962C8B-B14F-4D97-AF65-F5344CB8AC3E}">
        <p14:creationId xmlns:p14="http://schemas.microsoft.com/office/powerpoint/2010/main" val="2918648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4560"/>
          <a:stretch/>
        </p:blipFill>
        <p:spPr>
          <a:xfrm>
            <a:off x="3780903" y="2886177"/>
            <a:ext cx="2407601" cy="1943532"/>
          </a:xfrm>
          <a:prstGeom prst="roundRect">
            <a:avLst>
              <a:gd name="adj" fmla="val 6657"/>
            </a:avLst>
          </a:prstGeom>
        </p:spPr>
      </p:pic>
      <p:pic>
        <p:nvPicPr>
          <p:cNvPr id="12" name="Picture 1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54330"/>
          <a:stretch/>
        </p:blipFill>
        <p:spPr>
          <a:xfrm>
            <a:off x="731123" y="2886176"/>
            <a:ext cx="2419782" cy="1943532"/>
          </a:xfrm>
          <a:prstGeom prst="roundRect">
            <a:avLst>
              <a:gd name="adj" fmla="val 6657"/>
            </a:avLst>
          </a:prstGeom>
        </p:spPr>
      </p:pic>
      <p:pic>
        <p:nvPicPr>
          <p:cNvPr id="9" name="Picture 8"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974" t="1712" r="-1"/>
          <a:stretch/>
        </p:blipFill>
        <p:spPr>
          <a:xfrm>
            <a:off x="691901" y="830469"/>
            <a:ext cx="2471716" cy="1992647"/>
          </a:xfrm>
          <a:prstGeom prst="roundRect">
            <a:avLst>
              <a:gd name="adj" fmla="val 6181"/>
            </a:avLst>
          </a:prstGeom>
        </p:spPr>
      </p:pic>
      <p:pic>
        <p:nvPicPr>
          <p:cNvPr id="10" name="Picture 9" descr="Screen Clipping"/>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3701443" y="830469"/>
            <a:ext cx="2487061" cy="1992647"/>
          </a:xfrm>
          <a:prstGeom prst="roundRect">
            <a:avLst>
              <a:gd name="adj" fmla="val 7973"/>
            </a:avLst>
          </a:prstGeom>
        </p:spPr>
      </p:pic>
      <p:sp>
        <p:nvSpPr>
          <p:cNvPr id="4" name="TextBox 3"/>
          <p:cNvSpPr txBox="1"/>
          <p:nvPr/>
        </p:nvSpPr>
        <p:spPr>
          <a:xfrm>
            <a:off x="2183680" y="337271"/>
            <a:ext cx="2790825" cy="461665"/>
          </a:xfrm>
          <a:prstGeom prst="rect">
            <a:avLst/>
          </a:prstGeom>
          <a:noFill/>
        </p:spPr>
        <p:txBody>
          <a:bodyPr wrap="square" rtlCol="0">
            <a:spAutoFit/>
          </a:bodyPr>
          <a:lstStyle/>
          <a:p>
            <a:r>
              <a:rPr lang="en-US" sz="2400">
                <a:solidFill>
                  <a:srgbClr val="C00000"/>
                </a:solidFill>
              </a:rPr>
              <a:t>Hạt giống nhỏ</a:t>
            </a:r>
            <a:endParaRPr lang="en-US" sz="2400" dirty="0">
              <a:solidFill>
                <a:srgbClr val="C00000"/>
              </a:solidFill>
            </a:endParaRPr>
          </a:p>
        </p:txBody>
      </p:sp>
    </p:spTree>
    <p:extLst>
      <p:ext uri="{BB962C8B-B14F-4D97-AF65-F5344CB8AC3E}">
        <p14:creationId xmlns:p14="http://schemas.microsoft.com/office/powerpoint/2010/main" val="339084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846" y="3845610"/>
            <a:ext cx="3214386" cy="646331"/>
          </a:xfrm>
          <a:prstGeom prst="rect">
            <a:avLst/>
          </a:prstGeom>
          <a:noFill/>
        </p:spPr>
        <p:txBody>
          <a:bodyPr wrap="square" rtlCol="0">
            <a:spAutoFit/>
          </a:bodyPr>
          <a:lstStyle/>
          <a:p>
            <a:r>
              <a:rPr lang="en-US" sz="1800" dirty="0">
                <a:solidFill>
                  <a:srgbClr val="C00000"/>
                </a:solidFill>
              </a:rPr>
              <a:t>-</a:t>
            </a:r>
            <a:r>
              <a:rPr lang="en-US" sz="1800" dirty="0" err="1">
                <a:solidFill>
                  <a:srgbClr val="C00000"/>
                </a:solidFill>
              </a:rPr>
              <a:t>Nhờ</a:t>
            </a:r>
            <a:r>
              <a:rPr lang="en-US" sz="1800" dirty="0">
                <a:solidFill>
                  <a:srgbClr val="C00000"/>
                </a:solidFill>
              </a:rPr>
              <a:t> </a:t>
            </a:r>
            <a:r>
              <a:rPr lang="en-US" sz="1800" dirty="0" err="1">
                <a:solidFill>
                  <a:srgbClr val="C00000"/>
                </a:solidFill>
              </a:rPr>
              <a:t>cô</a:t>
            </a:r>
            <a:r>
              <a:rPr lang="en-US" sz="1800" dirty="0">
                <a:solidFill>
                  <a:srgbClr val="C00000"/>
                </a:solidFill>
              </a:rPr>
              <a:t> </a:t>
            </a:r>
            <a:r>
              <a:rPr lang="en-US" sz="1800" dirty="0" err="1">
                <a:solidFill>
                  <a:srgbClr val="C00000"/>
                </a:solidFill>
              </a:rPr>
              <a:t>mây</a:t>
            </a:r>
            <a:r>
              <a:rPr lang="en-US" sz="1800" dirty="0">
                <a:solidFill>
                  <a:srgbClr val="C00000"/>
                </a:solidFill>
              </a:rPr>
              <a:t> </a:t>
            </a:r>
            <a:r>
              <a:rPr lang="en-US" sz="1800" err="1">
                <a:solidFill>
                  <a:srgbClr val="C00000"/>
                </a:solidFill>
              </a:rPr>
              <a:t>tưới</a:t>
            </a:r>
            <a:r>
              <a:rPr lang="en-US" sz="1800">
                <a:solidFill>
                  <a:srgbClr val="C00000"/>
                </a:solidFill>
              </a:rPr>
              <a:t> nước.</a:t>
            </a:r>
            <a:endParaRPr lang="en-US" sz="1800" dirty="0">
              <a:solidFill>
                <a:srgbClr val="C00000"/>
              </a:solidFill>
            </a:endParaRPr>
          </a:p>
          <a:p>
            <a:r>
              <a:rPr lang="en-US" sz="1800" dirty="0">
                <a:solidFill>
                  <a:srgbClr val="C00000"/>
                </a:solidFill>
              </a:rPr>
              <a:t>-</a:t>
            </a:r>
            <a:r>
              <a:rPr lang="en-US" sz="1800" dirty="0" err="1">
                <a:solidFill>
                  <a:srgbClr val="C00000"/>
                </a:solidFill>
              </a:rPr>
              <a:t>Nhờ</a:t>
            </a:r>
            <a:r>
              <a:rPr lang="en-US" sz="1800" dirty="0">
                <a:solidFill>
                  <a:srgbClr val="C00000"/>
                </a:solidFill>
              </a:rPr>
              <a:t> </a:t>
            </a:r>
            <a:r>
              <a:rPr lang="en-US" sz="1800" dirty="0" err="1">
                <a:solidFill>
                  <a:srgbClr val="C00000"/>
                </a:solidFill>
              </a:rPr>
              <a:t>ông</a:t>
            </a:r>
            <a:r>
              <a:rPr lang="en-US" sz="1800" dirty="0">
                <a:solidFill>
                  <a:srgbClr val="C00000"/>
                </a:solidFill>
              </a:rPr>
              <a:t> </a:t>
            </a:r>
            <a:r>
              <a:rPr lang="en-US" sz="1800" dirty="0" err="1">
                <a:solidFill>
                  <a:srgbClr val="C00000"/>
                </a:solidFill>
              </a:rPr>
              <a:t>mặt</a:t>
            </a:r>
            <a:r>
              <a:rPr lang="en-US" sz="1800" dirty="0">
                <a:solidFill>
                  <a:srgbClr val="C00000"/>
                </a:solidFill>
              </a:rPr>
              <a:t> </a:t>
            </a:r>
            <a:r>
              <a:rPr lang="en-US" sz="1800" dirty="0" err="1">
                <a:solidFill>
                  <a:srgbClr val="C00000"/>
                </a:solidFill>
              </a:rPr>
              <a:t>trời</a:t>
            </a:r>
            <a:r>
              <a:rPr lang="en-US" sz="1800" dirty="0">
                <a:solidFill>
                  <a:srgbClr val="C00000"/>
                </a:solidFill>
              </a:rPr>
              <a:t> </a:t>
            </a:r>
            <a:r>
              <a:rPr lang="en-US" sz="1800" err="1">
                <a:solidFill>
                  <a:srgbClr val="C00000"/>
                </a:solidFill>
              </a:rPr>
              <a:t>sưởi</a:t>
            </a:r>
            <a:r>
              <a:rPr lang="en-US" sz="1800">
                <a:solidFill>
                  <a:srgbClr val="C00000"/>
                </a:solidFill>
              </a:rPr>
              <a:t> ấm.</a:t>
            </a:r>
            <a:endParaRPr lang="en-US" sz="1800" dirty="0">
              <a:solidFill>
                <a:srgbClr val="C00000"/>
              </a:solidFill>
            </a:endParaRPr>
          </a:p>
        </p:txBody>
      </p:sp>
      <p:sp>
        <p:nvSpPr>
          <p:cNvPr id="4" name="TextBox 3"/>
          <p:cNvSpPr txBox="1"/>
          <p:nvPr/>
        </p:nvSpPr>
        <p:spPr>
          <a:xfrm>
            <a:off x="3801796" y="3853205"/>
            <a:ext cx="2790825" cy="707886"/>
          </a:xfrm>
          <a:prstGeom prst="rect">
            <a:avLst/>
          </a:prstGeom>
          <a:noFill/>
        </p:spPr>
        <p:txBody>
          <a:bodyPr wrap="square" rtlCol="0">
            <a:spAutoFit/>
          </a:bodyPr>
          <a:lstStyle/>
          <a:p>
            <a:r>
              <a:rPr lang="en-US" sz="2000" dirty="0" err="1">
                <a:solidFill>
                  <a:srgbClr val="C00000"/>
                </a:solidFill>
              </a:rPr>
              <a:t>Cây</a:t>
            </a:r>
            <a:r>
              <a:rPr lang="en-US" sz="2000" dirty="0">
                <a:solidFill>
                  <a:srgbClr val="C00000"/>
                </a:solidFill>
              </a:rPr>
              <a:t> </a:t>
            </a:r>
            <a:r>
              <a:rPr lang="en-US" sz="2000" dirty="0" err="1">
                <a:solidFill>
                  <a:srgbClr val="C00000"/>
                </a:solidFill>
              </a:rPr>
              <a:t>muốn</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những</a:t>
            </a:r>
            <a:r>
              <a:rPr lang="en-US" sz="2000" dirty="0">
                <a:solidFill>
                  <a:srgbClr val="C00000"/>
                </a:solidFill>
              </a:rPr>
              <a:t> </a:t>
            </a:r>
            <a:r>
              <a:rPr lang="en-US" sz="2000" dirty="0" err="1">
                <a:solidFill>
                  <a:srgbClr val="C00000"/>
                </a:solidFill>
              </a:rPr>
              <a:t>cây</a:t>
            </a:r>
            <a:r>
              <a:rPr lang="en-US" sz="2000" dirty="0">
                <a:solidFill>
                  <a:srgbClr val="C00000"/>
                </a:solidFill>
              </a:rPr>
              <a:t> </a:t>
            </a:r>
            <a:r>
              <a:rPr lang="en-US" sz="2000" dirty="0" err="1">
                <a:solidFill>
                  <a:srgbClr val="C00000"/>
                </a:solidFill>
              </a:rPr>
              <a:t>khác</a:t>
            </a:r>
            <a:r>
              <a:rPr lang="en-US" sz="2000" dirty="0">
                <a:solidFill>
                  <a:srgbClr val="C00000"/>
                </a:solidFill>
              </a:rPr>
              <a:t> </a:t>
            </a:r>
            <a:r>
              <a:rPr lang="en-US" sz="2000" dirty="0" err="1">
                <a:solidFill>
                  <a:srgbClr val="C00000"/>
                </a:solidFill>
              </a:rPr>
              <a:t>làm</a:t>
            </a:r>
            <a:r>
              <a:rPr lang="en-US" sz="2000" dirty="0">
                <a:solidFill>
                  <a:srgbClr val="C00000"/>
                </a:solidFill>
              </a:rPr>
              <a:t> </a:t>
            </a:r>
            <a:r>
              <a:rPr lang="en-US" sz="2000" dirty="0" err="1">
                <a:solidFill>
                  <a:srgbClr val="C00000"/>
                </a:solidFill>
              </a:rPr>
              <a:t>bạn</a:t>
            </a:r>
            <a:r>
              <a:rPr lang="en-US" sz="2000" dirty="0">
                <a:solidFill>
                  <a:srgbClr val="C00000"/>
                </a:solidFill>
              </a:rPr>
              <a:t>.</a:t>
            </a:r>
          </a:p>
        </p:txBody>
      </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74" t="1712" r="-1"/>
          <a:stretch/>
        </p:blipFill>
        <p:spPr>
          <a:xfrm>
            <a:off x="400846" y="1088794"/>
            <a:ext cx="2784701" cy="2623746"/>
          </a:xfrm>
          <a:prstGeom prst="roundRect">
            <a:avLst>
              <a:gd name="adj" fmla="val 6181"/>
            </a:avLst>
          </a:prstGeom>
        </p:spPr>
      </p:pic>
      <p:pic>
        <p:nvPicPr>
          <p:cNvPr id="6" name="Picture 5" descr="Screen Clippi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528498" y="1088794"/>
            <a:ext cx="2801990" cy="2623746"/>
          </a:xfrm>
          <a:prstGeom prst="roundRect">
            <a:avLst>
              <a:gd name="adj" fmla="val 7973"/>
            </a:avLst>
          </a:prstGeom>
        </p:spPr>
      </p:pic>
      <p:sp>
        <p:nvSpPr>
          <p:cNvPr id="7" name="TextBox 6">
            <a:extLst>
              <a:ext uri="{FF2B5EF4-FFF2-40B4-BE49-F238E27FC236}">
                <a16:creationId xmlns:a16="http://schemas.microsoft.com/office/drawing/2014/main" id="{F1D12B12-D5A0-4153-9DA7-9EF95377DF40}"/>
              </a:ext>
            </a:extLst>
          </p:cNvPr>
          <p:cNvSpPr txBox="1"/>
          <p:nvPr/>
        </p:nvSpPr>
        <p:spPr>
          <a:xfrm>
            <a:off x="587410" y="380908"/>
            <a:ext cx="5869744" cy="677108"/>
          </a:xfrm>
          <a:prstGeom prst="rect">
            <a:avLst/>
          </a:prstGeom>
          <a:noFill/>
        </p:spPr>
        <p:txBody>
          <a:bodyPr wrap="square" rtlCol="0">
            <a:spAutoFit/>
          </a:bodyPr>
          <a:lstStyle/>
          <a:p>
            <a:r>
              <a:rPr lang="en-US" sz="1900">
                <a:latin typeface="Times New Roman" panose="02020603050405020304" pitchFamily="18" charset="0"/>
                <a:cs typeface="Times New Roman" panose="02020603050405020304" pitchFamily="18" charset="0"/>
              </a:rPr>
              <a:t>1. Dựa vào tranh và câu hỏi gợi ý, đoán nội dung của từng tranh:</a:t>
            </a:r>
            <a:endParaRPr lang="en-US" sz="19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A614311-46A8-4188-A792-4D3B910195CB}"/>
              </a:ext>
            </a:extLst>
          </p:cNvPr>
          <p:cNvSpPr txBox="1"/>
          <p:nvPr/>
        </p:nvSpPr>
        <p:spPr>
          <a:xfrm>
            <a:off x="400846" y="3839262"/>
            <a:ext cx="3214386" cy="923330"/>
          </a:xfrm>
          <a:prstGeom prst="rect">
            <a:avLst/>
          </a:prstGeom>
          <a:solidFill>
            <a:schemeClr val="accent2"/>
          </a:solidFill>
        </p:spPr>
        <p:txBody>
          <a:bodyPr wrap="square" rtlCol="0">
            <a:spAutoFit/>
          </a:bodyPr>
          <a:lstStyle/>
          <a:p>
            <a:r>
              <a:rPr lang="en-US" sz="1800">
                <a:solidFill>
                  <a:srgbClr val="C00000"/>
                </a:solidFill>
              </a:rPr>
              <a:t>Nhờ đâu hạt giống nhỏ trở thành một cái cây cao, to, khỏe mạnh?</a:t>
            </a:r>
            <a:endParaRPr lang="en-US" sz="1800" dirty="0">
              <a:solidFill>
                <a:srgbClr val="C00000"/>
              </a:solidFill>
            </a:endParaRPr>
          </a:p>
        </p:txBody>
      </p:sp>
      <p:sp>
        <p:nvSpPr>
          <p:cNvPr id="9" name="TextBox 8">
            <a:extLst>
              <a:ext uri="{FF2B5EF4-FFF2-40B4-BE49-F238E27FC236}">
                <a16:creationId xmlns:a16="http://schemas.microsoft.com/office/drawing/2014/main" id="{BCFE4C63-7605-4993-B35D-D8E8C956B133}"/>
              </a:ext>
            </a:extLst>
          </p:cNvPr>
          <p:cNvSpPr txBox="1"/>
          <p:nvPr/>
        </p:nvSpPr>
        <p:spPr>
          <a:xfrm>
            <a:off x="3708514" y="3853205"/>
            <a:ext cx="2790825" cy="646331"/>
          </a:xfrm>
          <a:prstGeom prst="rect">
            <a:avLst/>
          </a:prstGeom>
          <a:solidFill>
            <a:schemeClr val="accent2"/>
          </a:solidFill>
        </p:spPr>
        <p:txBody>
          <a:bodyPr wrap="square" rtlCol="0">
            <a:spAutoFit/>
          </a:bodyPr>
          <a:lstStyle/>
          <a:p>
            <a:r>
              <a:rPr lang="en-US" sz="1800">
                <a:solidFill>
                  <a:srgbClr val="C00000"/>
                </a:solidFill>
              </a:rPr>
              <a:t>Sống trên đồi vắng, cây mong muốn điều gì?</a:t>
            </a:r>
            <a:endParaRPr lang="en-US" sz="1800" dirty="0">
              <a:solidFill>
                <a:srgbClr val="C00000"/>
              </a:solidFill>
            </a:endParaRPr>
          </a:p>
        </p:txBody>
      </p:sp>
    </p:spTree>
    <p:extLst>
      <p:ext uri="{BB962C8B-B14F-4D97-AF65-F5344CB8AC3E}">
        <p14:creationId xmlns:p14="http://schemas.microsoft.com/office/powerpoint/2010/main" val="134101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xit" presetSubtype="32" fill="hold" grpId="1" nodeType="clickEffect">
                                  <p:stCondLst>
                                    <p:cond delay="0"/>
                                  </p:stCondLst>
                                  <p:childTnLst>
                                    <p:animEffect transition="out" filter="diamond(out)">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0" presetClass="exit" presetSubtype="0" fill="hold" grpId="1" nodeType="clickEffect">
                                  <p:stCondLst>
                                    <p:cond delay="0"/>
                                  </p:stCondLst>
                                  <p:childTnLst>
                                    <p:animEffect transition="out" filter="wedge">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animBg="1"/>
      <p:bldP spid="8"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5487" y="3492107"/>
            <a:ext cx="2790825" cy="1015663"/>
          </a:xfrm>
          <a:prstGeom prst="rect">
            <a:avLst/>
          </a:prstGeom>
          <a:noFill/>
        </p:spPr>
        <p:txBody>
          <a:bodyPr wrap="square" rtlCol="0">
            <a:spAutoFit/>
          </a:bodyPr>
          <a:lstStyle/>
          <a:p>
            <a:r>
              <a:rPr lang="en-US" sz="2000" dirty="0" err="1">
                <a:solidFill>
                  <a:srgbClr val="C00000"/>
                </a:solidFill>
              </a:rPr>
              <a:t>Chị</a:t>
            </a:r>
            <a:r>
              <a:rPr lang="en-US" sz="2000" dirty="0">
                <a:solidFill>
                  <a:srgbClr val="C00000"/>
                </a:solidFill>
              </a:rPr>
              <a:t> </a:t>
            </a:r>
            <a:r>
              <a:rPr lang="en-US" sz="2000" dirty="0" err="1">
                <a:solidFill>
                  <a:srgbClr val="C00000"/>
                </a:solidFill>
              </a:rPr>
              <a:t>gió</a:t>
            </a:r>
            <a:r>
              <a:rPr lang="en-US" sz="2000" dirty="0">
                <a:solidFill>
                  <a:srgbClr val="C00000"/>
                </a:solidFill>
              </a:rPr>
              <a:t> </a:t>
            </a:r>
            <a:r>
              <a:rPr lang="en-US" sz="2000" dirty="0" err="1">
                <a:solidFill>
                  <a:srgbClr val="C00000"/>
                </a:solidFill>
              </a:rPr>
              <a:t>kiếm</a:t>
            </a:r>
            <a:r>
              <a:rPr lang="en-US" sz="2000" dirty="0">
                <a:solidFill>
                  <a:srgbClr val="C00000"/>
                </a:solidFill>
              </a:rPr>
              <a:t> </a:t>
            </a:r>
            <a:r>
              <a:rPr lang="en-US" sz="2000" err="1">
                <a:solidFill>
                  <a:srgbClr val="C00000"/>
                </a:solidFill>
              </a:rPr>
              <a:t>hạt</a:t>
            </a:r>
            <a:r>
              <a:rPr lang="en-US" sz="2000">
                <a:solidFill>
                  <a:srgbClr val="C00000"/>
                </a:solidFill>
              </a:rPr>
              <a:t> giống.</a:t>
            </a:r>
            <a:endParaRPr lang="en-US" sz="2000" dirty="0">
              <a:solidFill>
                <a:srgbClr val="C00000"/>
              </a:solidFill>
            </a:endParaRPr>
          </a:p>
          <a:p>
            <a:r>
              <a:rPr lang="en-US" sz="2000" dirty="0" err="1">
                <a:solidFill>
                  <a:srgbClr val="C00000"/>
                </a:solidFill>
              </a:rPr>
              <a:t>Cô</a:t>
            </a:r>
            <a:r>
              <a:rPr lang="en-US" sz="2000" dirty="0">
                <a:solidFill>
                  <a:srgbClr val="C00000"/>
                </a:solidFill>
              </a:rPr>
              <a:t> </a:t>
            </a:r>
            <a:r>
              <a:rPr lang="en-US" sz="2000" dirty="0" err="1">
                <a:solidFill>
                  <a:srgbClr val="C00000"/>
                </a:solidFill>
              </a:rPr>
              <a:t>mây</a:t>
            </a:r>
            <a:r>
              <a:rPr lang="en-US" sz="2000" dirty="0">
                <a:solidFill>
                  <a:srgbClr val="C00000"/>
                </a:solidFill>
              </a:rPr>
              <a:t> </a:t>
            </a:r>
            <a:r>
              <a:rPr lang="en-US" sz="2000" err="1">
                <a:solidFill>
                  <a:srgbClr val="C00000"/>
                </a:solidFill>
              </a:rPr>
              <a:t>tưới</a:t>
            </a:r>
            <a:r>
              <a:rPr lang="en-US" sz="2000">
                <a:solidFill>
                  <a:srgbClr val="C00000"/>
                </a:solidFill>
              </a:rPr>
              <a:t> mát.</a:t>
            </a:r>
            <a:endParaRPr lang="en-US" sz="2000" dirty="0">
              <a:solidFill>
                <a:srgbClr val="C00000"/>
              </a:solidFill>
            </a:endParaRPr>
          </a:p>
          <a:p>
            <a:r>
              <a:rPr lang="en-US" sz="2000" dirty="0" err="1">
                <a:solidFill>
                  <a:srgbClr val="C00000"/>
                </a:solidFill>
              </a:rPr>
              <a:t>Ông</a:t>
            </a:r>
            <a:r>
              <a:rPr lang="en-US" sz="2000" dirty="0">
                <a:solidFill>
                  <a:srgbClr val="C00000"/>
                </a:solidFill>
              </a:rPr>
              <a:t> </a:t>
            </a:r>
            <a:r>
              <a:rPr lang="en-US" sz="2000" dirty="0" err="1">
                <a:solidFill>
                  <a:srgbClr val="C00000"/>
                </a:solidFill>
              </a:rPr>
              <a:t>mặt</a:t>
            </a:r>
            <a:r>
              <a:rPr lang="en-US" sz="2000" dirty="0">
                <a:solidFill>
                  <a:srgbClr val="C00000"/>
                </a:solidFill>
              </a:rPr>
              <a:t> </a:t>
            </a:r>
            <a:r>
              <a:rPr lang="en-US" sz="2000" dirty="0" err="1">
                <a:solidFill>
                  <a:srgbClr val="C00000"/>
                </a:solidFill>
              </a:rPr>
              <a:t>trời</a:t>
            </a:r>
            <a:r>
              <a:rPr lang="en-US" sz="2000" dirty="0">
                <a:solidFill>
                  <a:srgbClr val="C00000"/>
                </a:solidFill>
              </a:rPr>
              <a:t> </a:t>
            </a:r>
            <a:r>
              <a:rPr lang="en-US" sz="2000" err="1">
                <a:solidFill>
                  <a:srgbClr val="C00000"/>
                </a:solidFill>
              </a:rPr>
              <a:t>sưởi</a:t>
            </a:r>
            <a:r>
              <a:rPr lang="en-US" sz="2000">
                <a:solidFill>
                  <a:srgbClr val="C00000"/>
                </a:solidFill>
              </a:rPr>
              <a:t> ấm.</a:t>
            </a:r>
            <a:endParaRPr lang="en-US" sz="2000" dirty="0">
              <a:solidFill>
                <a:srgbClr val="C00000"/>
              </a:solidFill>
            </a:endParaRPr>
          </a:p>
        </p:txBody>
      </p:sp>
      <p:sp>
        <p:nvSpPr>
          <p:cNvPr id="5" name="TextBox 4"/>
          <p:cNvSpPr txBox="1"/>
          <p:nvPr/>
        </p:nvSpPr>
        <p:spPr>
          <a:xfrm>
            <a:off x="3701096" y="3645996"/>
            <a:ext cx="2790825" cy="707886"/>
          </a:xfrm>
          <a:prstGeom prst="rect">
            <a:avLst/>
          </a:prstGeom>
          <a:noFill/>
        </p:spPr>
        <p:txBody>
          <a:bodyPr wrap="square" rtlCol="0">
            <a:spAutoFit/>
          </a:bodyPr>
          <a:lstStyle/>
          <a:p>
            <a:r>
              <a:rPr lang="en-US" sz="2000" dirty="0" err="1">
                <a:solidFill>
                  <a:srgbClr val="C00000"/>
                </a:solidFill>
              </a:rPr>
              <a:t>Quả</a:t>
            </a:r>
            <a:r>
              <a:rPr lang="en-US" sz="2000" dirty="0">
                <a:solidFill>
                  <a:srgbClr val="C00000"/>
                </a:solidFill>
              </a:rPr>
              <a:t> </a:t>
            </a:r>
            <a:r>
              <a:rPr lang="en-US" sz="2000" dirty="0" err="1">
                <a:solidFill>
                  <a:srgbClr val="C00000"/>
                </a:solidFill>
              </a:rPr>
              <a:t>đồi</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nhiều</a:t>
            </a:r>
            <a:r>
              <a:rPr lang="en-US" sz="2000" dirty="0">
                <a:solidFill>
                  <a:srgbClr val="C00000"/>
                </a:solidFill>
              </a:rPr>
              <a:t> </a:t>
            </a:r>
            <a:r>
              <a:rPr lang="en-US" sz="2000" dirty="0" err="1">
                <a:solidFill>
                  <a:srgbClr val="C00000"/>
                </a:solidFill>
              </a:rPr>
              <a:t>cây</a:t>
            </a:r>
            <a:r>
              <a:rPr lang="en-US" sz="2000" dirty="0">
                <a:solidFill>
                  <a:srgbClr val="C00000"/>
                </a:solidFill>
              </a:rPr>
              <a:t> </a:t>
            </a:r>
            <a:r>
              <a:rPr lang="en-US" sz="2000" dirty="0" err="1">
                <a:solidFill>
                  <a:srgbClr val="C00000"/>
                </a:solidFill>
              </a:rPr>
              <a:t>xanh</a:t>
            </a:r>
            <a:r>
              <a:rPr lang="en-US" sz="2000" dirty="0">
                <a:solidFill>
                  <a:srgbClr val="C00000"/>
                </a:solidFill>
              </a:rPr>
              <a:t> </a:t>
            </a:r>
            <a:r>
              <a:rPr lang="en-US" sz="2000" dirty="0" err="1">
                <a:solidFill>
                  <a:srgbClr val="C00000"/>
                </a:solidFill>
              </a:rPr>
              <a:t>và</a:t>
            </a:r>
            <a:r>
              <a:rPr lang="en-US" sz="2000" dirty="0">
                <a:solidFill>
                  <a:srgbClr val="C00000"/>
                </a:solidFill>
              </a:rPr>
              <a:t> </a:t>
            </a:r>
            <a:r>
              <a:rPr lang="en-US" sz="2000" dirty="0" err="1">
                <a:solidFill>
                  <a:srgbClr val="C00000"/>
                </a:solidFill>
              </a:rPr>
              <a:t>chim</a:t>
            </a:r>
            <a:r>
              <a:rPr lang="en-US" sz="2000" dirty="0">
                <a:solidFill>
                  <a:srgbClr val="C00000"/>
                </a:solidFill>
              </a:rPr>
              <a:t> </a:t>
            </a:r>
            <a:r>
              <a:rPr lang="en-US" sz="2000" dirty="0" err="1">
                <a:solidFill>
                  <a:srgbClr val="C00000"/>
                </a:solidFill>
              </a:rPr>
              <a:t>chóc</a:t>
            </a:r>
            <a:r>
              <a:rPr lang="en-US" sz="2000" dirty="0">
                <a:solidFill>
                  <a:srgbClr val="C00000"/>
                </a:solidFill>
              </a:rPr>
              <a:t>.</a:t>
            </a:r>
          </a:p>
        </p:txBody>
      </p:sp>
      <p:pic>
        <p:nvPicPr>
          <p:cNvPr id="2" name="Picture 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4560"/>
          <a:stretch/>
        </p:blipFill>
        <p:spPr>
          <a:xfrm>
            <a:off x="3489434" y="528406"/>
            <a:ext cx="2921877" cy="2756643"/>
          </a:xfrm>
          <a:prstGeom prst="roundRect">
            <a:avLst>
              <a:gd name="adj" fmla="val 6657"/>
            </a:avLst>
          </a:prstGeom>
        </p:spPr>
      </p:pic>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54330"/>
          <a:stretch/>
        </p:blipFill>
        <p:spPr>
          <a:xfrm>
            <a:off x="439653" y="528406"/>
            <a:ext cx="2936659" cy="2756642"/>
          </a:xfrm>
          <a:prstGeom prst="roundRect">
            <a:avLst>
              <a:gd name="adj" fmla="val 6657"/>
            </a:avLst>
          </a:prstGeom>
        </p:spPr>
      </p:pic>
      <p:sp>
        <p:nvSpPr>
          <p:cNvPr id="7" name="TextBox 6">
            <a:extLst>
              <a:ext uri="{FF2B5EF4-FFF2-40B4-BE49-F238E27FC236}">
                <a16:creationId xmlns:a16="http://schemas.microsoft.com/office/drawing/2014/main" id="{639238B4-DA55-46B2-A2B6-34BA3D5A52FB}"/>
              </a:ext>
            </a:extLst>
          </p:cNvPr>
          <p:cNvSpPr txBox="1"/>
          <p:nvPr/>
        </p:nvSpPr>
        <p:spPr>
          <a:xfrm>
            <a:off x="585486" y="3492107"/>
            <a:ext cx="2790825" cy="1015663"/>
          </a:xfrm>
          <a:prstGeom prst="rect">
            <a:avLst/>
          </a:prstGeom>
          <a:solidFill>
            <a:schemeClr val="accent2"/>
          </a:solidFill>
        </p:spPr>
        <p:txBody>
          <a:bodyPr wrap="square" rtlCol="0">
            <a:spAutoFit/>
          </a:bodyPr>
          <a:lstStyle/>
          <a:p>
            <a:r>
              <a:rPr lang="en-US" sz="2000">
                <a:solidFill>
                  <a:srgbClr val="C00000"/>
                </a:solidFill>
              </a:rPr>
              <a:t>Bằng cách nào mong muốn của cây được thực hiện?</a:t>
            </a:r>
            <a:endParaRPr lang="en-US" sz="2000" dirty="0">
              <a:solidFill>
                <a:srgbClr val="C00000"/>
              </a:solidFill>
            </a:endParaRPr>
          </a:p>
        </p:txBody>
      </p:sp>
      <p:sp>
        <p:nvSpPr>
          <p:cNvPr id="8" name="TextBox 7">
            <a:extLst>
              <a:ext uri="{FF2B5EF4-FFF2-40B4-BE49-F238E27FC236}">
                <a16:creationId xmlns:a16="http://schemas.microsoft.com/office/drawing/2014/main" id="{339D386E-74DF-404D-A24A-EFF539E3CA5A}"/>
              </a:ext>
            </a:extLst>
          </p:cNvPr>
          <p:cNvSpPr txBox="1"/>
          <p:nvPr/>
        </p:nvSpPr>
        <p:spPr>
          <a:xfrm>
            <a:off x="3701095" y="3634392"/>
            <a:ext cx="2790825" cy="707886"/>
          </a:xfrm>
          <a:prstGeom prst="rect">
            <a:avLst/>
          </a:prstGeom>
          <a:solidFill>
            <a:schemeClr val="accent2"/>
          </a:solidFill>
        </p:spPr>
        <p:txBody>
          <a:bodyPr wrap="square" rtlCol="0">
            <a:spAutoFit/>
          </a:bodyPr>
          <a:lstStyle/>
          <a:p>
            <a:r>
              <a:rPr lang="en-US" sz="2000" err="1">
                <a:solidFill>
                  <a:srgbClr val="C00000"/>
                </a:solidFill>
              </a:rPr>
              <a:t>Quả</a:t>
            </a:r>
            <a:r>
              <a:rPr lang="en-US" sz="2000">
                <a:solidFill>
                  <a:srgbClr val="C00000"/>
                </a:solidFill>
              </a:rPr>
              <a:t> đồi vắng đã thay đổi như thế nào?</a:t>
            </a:r>
            <a:endParaRPr lang="en-US" sz="2000" dirty="0">
              <a:solidFill>
                <a:srgbClr val="C00000"/>
              </a:solidFill>
            </a:endParaRPr>
          </a:p>
        </p:txBody>
      </p:sp>
    </p:spTree>
    <p:extLst>
      <p:ext uri="{BB962C8B-B14F-4D97-AF65-F5344CB8AC3E}">
        <p14:creationId xmlns:p14="http://schemas.microsoft.com/office/powerpoint/2010/main" val="261002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8"/>
                                        </p:tgtEl>
                                        <p:attrNameLst>
                                          <p:attrName>ppt_w</p:attrName>
                                        </p:attrNameLst>
                                      </p:cBhvr>
                                      <p:tavLst>
                                        <p:tav tm="0">
                                          <p:val>
                                            <p:strVal val="ppt_w"/>
                                          </p:val>
                                        </p:tav>
                                        <p:tav tm="100000">
                                          <p:val>
                                            <p:fltVal val="0"/>
                                          </p:val>
                                        </p:tav>
                                      </p:tavLst>
                                    </p:anim>
                                    <p:anim calcmode="lin" valueType="num">
                                      <p:cBhvr>
                                        <p:cTn id="37" dur="500"/>
                                        <p:tgtEl>
                                          <p:spTgt spid="8"/>
                                        </p:tgtEl>
                                        <p:attrNameLst>
                                          <p:attrName>ppt_h</p:attrName>
                                        </p:attrNameLst>
                                      </p:cBhvr>
                                      <p:tavLst>
                                        <p:tav tm="0">
                                          <p:val>
                                            <p:strVal val="ppt_h"/>
                                          </p:val>
                                        </p:tav>
                                        <p:tav tm="100000">
                                          <p:val>
                                            <p:fltVal val="0"/>
                                          </p:val>
                                        </p:tav>
                                      </p:tavLst>
                                    </p:anim>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F93A03-37F6-4B02-B5BC-AAF6A5E07998}"/>
              </a:ext>
            </a:extLst>
          </p:cNvPr>
          <p:cNvSpPr txBox="1"/>
          <p:nvPr/>
        </p:nvSpPr>
        <p:spPr>
          <a:xfrm>
            <a:off x="79410" y="0"/>
            <a:ext cx="5869744" cy="384721"/>
          </a:xfrm>
          <a:prstGeom prst="rect">
            <a:avLst/>
          </a:prstGeom>
          <a:noFill/>
        </p:spPr>
        <p:txBody>
          <a:bodyPr wrap="square" rtlCol="0">
            <a:spAutoFit/>
          </a:bodyPr>
          <a:lstStyle/>
          <a:p>
            <a:r>
              <a:rPr lang="en-US" sz="1900">
                <a:latin typeface="Times New Roman" panose="02020603050405020304" pitchFamily="18" charset="0"/>
                <a:cs typeface="Times New Roman" panose="02020603050405020304" pitchFamily="18" charset="0"/>
              </a:rPr>
              <a:t>2. Nghe kể câu chuyện:</a:t>
            </a:r>
            <a:endParaRPr lang="en-US" sz="1900" dirty="0">
              <a:latin typeface="Times New Roman" panose="02020603050405020304" pitchFamily="18" charset="0"/>
              <a:cs typeface="Times New Roman" panose="02020603050405020304" pitchFamily="18" charset="0"/>
            </a:endParaRPr>
          </a:p>
        </p:txBody>
      </p:sp>
      <p:pic>
        <p:nvPicPr>
          <p:cNvPr id="3" name="HẠT GIỐNG NHỎ - Tuần 25 - Bài 13 [Nói và nghe] - Tiếng Việt Lớp 2 - Sách KẾT NỐI TRI THỨC">
            <a:hlinkClick r:id="" action="ppaction://media"/>
            <a:extLst>
              <a:ext uri="{FF2B5EF4-FFF2-40B4-BE49-F238E27FC236}">
                <a16:creationId xmlns:a16="http://schemas.microsoft.com/office/drawing/2014/main" id="{D276B684-88D4-45A3-B3C1-BC4F1FB4760E}"/>
              </a:ext>
            </a:extLst>
          </p:cNvPr>
          <p:cNvPicPr>
            <a:picLocks noChangeAspect="1"/>
          </p:cNvPicPr>
          <p:nvPr>
            <a:videoFile r:link="rId1"/>
            <p:extLst>
              <p:ext uri="{DAA4B4D4-6D71-4841-9C94-3DE7FCFB9230}">
                <p14:media xmlns:p14="http://schemas.microsoft.com/office/powerpoint/2010/main" r:embed="rId2">
                  <p14:trim st="10551"/>
                </p14:media>
              </p:ext>
            </p:extLst>
          </p:nvPr>
        </p:nvPicPr>
        <p:blipFill>
          <a:blip r:embed="rId4"/>
          <a:stretch>
            <a:fillRect/>
          </a:stretch>
        </p:blipFill>
        <p:spPr>
          <a:xfrm>
            <a:off x="0" y="384720"/>
            <a:ext cx="6858000" cy="4758779"/>
          </a:xfrm>
          <a:prstGeom prst="rect">
            <a:avLst/>
          </a:prstGeom>
        </p:spPr>
      </p:pic>
    </p:spTree>
    <p:extLst>
      <p:ext uri="{BB962C8B-B14F-4D97-AF65-F5344CB8AC3E}">
        <p14:creationId xmlns:p14="http://schemas.microsoft.com/office/powerpoint/2010/main" val="4818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74" t="1712" r="-1"/>
          <a:stretch/>
        </p:blipFill>
        <p:spPr>
          <a:xfrm>
            <a:off x="2257778" y="765629"/>
            <a:ext cx="2150146" cy="1733404"/>
          </a:xfrm>
          <a:prstGeom prst="roundRect">
            <a:avLst>
              <a:gd name="adj" fmla="val 6181"/>
            </a:avLst>
          </a:prstGeom>
        </p:spPr>
      </p:pic>
      <p:sp>
        <p:nvSpPr>
          <p:cNvPr id="7" name="TextBox 6">
            <a:extLst>
              <a:ext uri="{FF2B5EF4-FFF2-40B4-BE49-F238E27FC236}">
                <a16:creationId xmlns:a16="http://schemas.microsoft.com/office/drawing/2014/main" id="{29837C72-DE46-4B6A-A182-01545813EF40}"/>
              </a:ext>
            </a:extLst>
          </p:cNvPr>
          <p:cNvSpPr txBox="1"/>
          <p:nvPr/>
        </p:nvSpPr>
        <p:spPr>
          <a:xfrm>
            <a:off x="587410" y="380908"/>
            <a:ext cx="5869744" cy="384721"/>
          </a:xfrm>
          <a:prstGeom prst="rect">
            <a:avLst/>
          </a:prstGeom>
          <a:noFill/>
        </p:spPr>
        <p:txBody>
          <a:bodyPr wrap="square" rtlCol="0">
            <a:spAutoFit/>
          </a:bodyPr>
          <a:lstStyle/>
          <a:p>
            <a:r>
              <a:rPr lang="en-US" sz="1900">
                <a:latin typeface="Times New Roman" panose="02020603050405020304" pitchFamily="18" charset="0"/>
                <a:cs typeface="Times New Roman" panose="02020603050405020304" pitchFamily="18" charset="0"/>
              </a:rPr>
              <a:t>3. Kể lại từng đoạn của câu chuyện theo tranh:</a:t>
            </a:r>
            <a:endParaRPr lang="en-US" sz="19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9F47FA7-EB71-4312-A7C1-8D74809DBBB1}"/>
              </a:ext>
            </a:extLst>
          </p:cNvPr>
          <p:cNvSpPr txBox="1"/>
          <p:nvPr/>
        </p:nvSpPr>
        <p:spPr>
          <a:xfrm>
            <a:off x="674556" y="2644468"/>
            <a:ext cx="5508888" cy="2554545"/>
          </a:xfrm>
          <a:prstGeom prst="rect">
            <a:avLst/>
          </a:prstGeom>
          <a:noFill/>
        </p:spPr>
        <p:txBody>
          <a:bodyPr wrap="square">
            <a:spAutoFit/>
          </a:bodyPr>
          <a:lstStyle/>
          <a:p>
            <a:r>
              <a:rPr lang="vi-VN" sz="2000" b="0" i="0">
                <a:solidFill>
                  <a:srgbClr val="000000"/>
                </a:solidFill>
                <a:effectLst/>
                <a:latin typeface="OpenSans"/>
              </a:rPr>
              <a:t>(1) </a:t>
            </a:r>
            <a:r>
              <a:rPr lang="en-US" sz="2000" b="0" i="0">
                <a:solidFill>
                  <a:srgbClr val="000000"/>
                </a:solidFill>
                <a:effectLst/>
                <a:latin typeface="OpenSans"/>
              </a:rPr>
              <a:t>   </a:t>
            </a:r>
            <a:r>
              <a:rPr lang="vi-VN" sz="2000" b="0" i="0">
                <a:solidFill>
                  <a:srgbClr val="000000"/>
                </a:solidFill>
                <a:effectLst/>
                <a:latin typeface="OpenSans"/>
              </a:rPr>
              <a:t>Có hạt giống nhỏ nằm ngủ yên trong lòng đất ấm trên một quả đồi cao. Vào một buổi sáng, từ hạt giống nhỏ nhú lên một cái chồi non tươi rói và xinh xắn. Nhờ cô mây tưới nước mát và ông mặt trời chiếu nắng ấm, chồi non vươn mình lớn dần thành cây non. Chẳng bao lâu, cây non đã thành cây to, cao và khoẻ mạnh.</a:t>
            </a:r>
            <a:br>
              <a:rPr lang="vi-VN" sz="2000" b="0" i="0">
                <a:solidFill>
                  <a:srgbClr val="000000"/>
                </a:solidFill>
                <a:effectLst/>
                <a:latin typeface="OpenSans"/>
              </a:rPr>
            </a:br>
            <a:endParaRPr lang="en-GB" sz="2000"/>
          </a:p>
        </p:txBody>
      </p:sp>
    </p:spTree>
    <p:extLst>
      <p:ext uri="{BB962C8B-B14F-4D97-AF65-F5344CB8AC3E}">
        <p14:creationId xmlns:p14="http://schemas.microsoft.com/office/powerpoint/2010/main" val="266514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83680" y="798936"/>
            <a:ext cx="2094809" cy="1678373"/>
          </a:xfrm>
          <a:prstGeom prst="roundRect">
            <a:avLst>
              <a:gd name="adj" fmla="val 7973"/>
            </a:avLst>
          </a:prstGeom>
        </p:spPr>
      </p:pic>
      <p:sp>
        <p:nvSpPr>
          <p:cNvPr id="4" name="TextBox 3"/>
          <p:cNvSpPr txBox="1"/>
          <p:nvPr/>
        </p:nvSpPr>
        <p:spPr>
          <a:xfrm>
            <a:off x="2183680" y="337271"/>
            <a:ext cx="2790825" cy="461665"/>
          </a:xfrm>
          <a:prstGeom prst="rect">
            <a:avLst/>
          </a:prstGeom>
          <a:noFill/>
        </p:spPr>
        <p:txBody>
          <a:bodyPr wrap="square" rtlCol="0">
            <a:spAutoFit/>
          </a:bodyPr>
          <a:lstStyle/>
          <a:p>
            <a:r>
              <a:rPr lang="en-US" sz="2400">
                <a:solidFill>
                  <a:srgbClr val="C00000"/>
                </a:solidFill>
              </a:rPr>
              <a:t>Hạt giống nhỏ</a:t>
            </a:r>
            <a:endParaRPr lang="en-US" sz="2400" dirty="0">
              <a:solidFill>
                <a:srgbClr val="C00000"/>
              </a:solidFill>
            </a:endParaRPr>
          </a:p>
        </p:txBody>
      </p:sp>
      <p:sp>
        <p:nvSpPr>
          <p:cNvPr id="8" name="TextBox 7">
            <a:extLst>
              <a:ext uri="{FF2B5EF4-FFF2-40B4-BE49-F238E27FC236}">
                <a16:creationId xmlns:a16="http://schemas.microsoft.com/office/drawing/2014/main" id="{B454BD20-D8B8-4759-8B30-6A187E553434}"/>
              </a:ext>
            </a:extLst>
          </p:cNvPr>
          <p:cNvSpPr txBox="1"/>
          <p:nvPr/>
        </p:nvSpPr>
        <p:spPr>
          <a:xfrm>
            <a:off x="555617" y="2666192"/>
            <a:ext cx="5879049" cy="2677656"/>
          </a:xfrm>
          <a:prstGeom prst="rect">
            <a:avLst/>
          </a:prstGeom>
          <a:noFill/>
        </p:spPr>
        <p:txBody>
          <a:bodyPr wrap="square">
            <a:spAutoFit/>
          </a:bodyPr>
          <a:lstStyle/>
          <a:p>
            <a:r>
              <a:rPr lang="vi-VN" sz="2400" b="0" i="0">
                <a:solidFill>
                  <a:srgbClr val="000000"/>
                </a:solidFill>
                <a:effectLst/>
                <a:latin typeface="OpenSans"/>
              </a:rPr>
              <a:t>(2) </a:t>
            </a:r>
            <a:r>
              <a:rPr lang="en-US" sz="2400" b="0" i="0">
                <a:solidFill>
                  <a:srgbClr val="000000"/>
                </a:solidFill>
                <a:effectLst/>
                <a:latin typeface="OpenSans"/>
              </a:rPr>
              <a:t>   </a:t>
            </a:r>
            <a:r>
              <a:rPr lang="vi-VN" sz="2400" b="0" i="0">
                <a:solidFill>
                  <a:srgbClr val="000000"/>
                </a:solidFill>
                <a:effectLst/>
                <a:latin typeface="OpenSans"/>
              </a:rPr>
              <a:t>Sống một mình trên quả đồi rộng, cây to buồn lắm. Nó muốn có những cây khác làm bạn. Hiểu mong ước của cây, ông mặt trời, cô mây, chị gió đã bàn bạc, nghĩ cách để giúp cây</a:t>
            </a:r>
            <a:r>
              <a:rPr lang="en-US" sz="2400">
                <a:latin typeface="OpenSans"/>
              </a:rPr>
              <a:t>.</a:t>
            </a:r>
            <a:br>
              <a:rPr lang="vi-VN" sz="2400" b="0" i="0">
                <a:solidFill>
                  <a:srgbClr val="000000"/>
                </a:solidFill>
                <a:effectLst/>
                <a:latin typeface="OpenSans"/>
              </a:rPr>
            </a:br>
            <a:br>
              <a:rPr lang="vi-VN" sz="2400" b="0" i="0">
                <a:solidFill>
                  <a:srgbClr val="000000"/>
                </a:solidFill>
                <a:effectLst/>
                <a:latin typeface="OpenSans"/>
              </a:rPr>
            </a:br>
            <a:endParaRPr lang="en-GB" sz="2400"/>
          </a:p>
        </p:txBody>
      </p:sp>
    </p:spTree>
    <p:extLst>
      <p:ext uri="{BB962C8B-B14F-4D97-AF65-F5344CB8AC3E}">
        <p14:creationId xmlns:p14="http://schemas.microsoft.com/office/powerpoint/2010/main" val="2232176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6" name="Picture 25">
              <a:extLst>
                <a:ext uri="{FF2B5EF4-FFF2-40B4-BE49-F238E27FC236}">
                  <a16:creationId xmlns:a16="http://schemas.microsoft.com/office/drawing/2014/main" id="{BDC5CE40-1276-45C8-A43B-95F4B8826CB8}"/>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7" name="TextBox 26">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en-US" sz="4400" b="1" dirty="0">
                  <a:solidFill>
                    <a:srgbClr val="17479D"/>
                  </a:solidFill>
                  <a:latin typeface="UTM Avo" panose="02040603050506020204" pitchFamily="18" charset="0"/>
                </a:rPr>
                <a:t>VIẾT</a:t>
              </a:r>
            </a:p>
          </p:txBody>
        </p:sp>
        <p:sp>
          <p:nvSpPr>
            <p:cNvPr id="28" name="TextBox 27">
              <a:extLst>
                <a:ext uri="{FF2B5EF4-FFF2-40B4-BE49-F238E27FC236}">
                  <a16:creationId xmlns:a16="http://schemas.microsoft.com/office/drawing/2014/main" id="{D0BBE2AD-294A-48DF-B8A0-D8D32093CB5F}"/>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sz="2800" b="1" dirty="0">
                  <a:solidFill>
                    <a:schemeClr val="accent1">
                      <a:lumMod val="50000"/>
                    </a:schemeClr>
                  </a:solidFill>
                  <a:latin typeface="UTM Avo" panose="02040603050506020204" pitchFamily="18" charset="0"/>
                </a:rPr>
                <a:t>3</a:t>
              </a:r>
            </a:p>
          </p:txBody>
        </p:sp>
      </p:grpSp>
      <p:pic>
        <p:nvPicPr>
          <p:cNvPr id="29"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317816FD-9AC0-4D9F-95CF-E65FBC4086FF}"/>
              </a:ext>
            </a:extLst>
          </p:cNvPr>
          <p:cNvGrpSpPr/>
          <p:nvPr/>
        </p:nvGrpSpPr>
        <p:grpSpPr>
          <a:xfrm>
            <a:off x="326410" y="623829"/>
            <a:ext cx="1512900" cy="584775"/>
            <a:chOff x="337444" y="617893"/>
            <a:chExt cx="1963304" cy="584775"/>
          </a:xfrm>
        </p:grpSpPr>
        <p:sp>
          <p:nvSpPr>
            <p:cNvPr id="31" name="TextBox 30">
              <a:extLst>
                <a:ext uri="{FF2B5EF4-FFF2-40B4-BE49-F238E27FC236}">
                  <a16:creationId xmlns:a16="http://schemas.microsoft.com/office/drawing/2014/main" id="{6A553182-F3C1-4121-8FDA-73CEE8D72B23}"/>
                </a:ext>
              </a:extLst>
            </p:cNvPr>
            <p:cNvSpPr txBox="1"/>
            <p:nvPr/>
          </p:nvSpPr>
          <p:spPr>
            <a:xfrm>
              <a:off x="369343" y="617893"/>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13 </a:t>
              </a:r>
            </a:p>
          </p:txBody>
        </p:sp>
        <p:sp>
          <p:nvSpPr>
            <p:cNvPr id="32" name="TextBox 31">
              <a:extLst>
                <a:ext uri="{FF2B5EF4-FFF2-40B4-BE49-F238E27FC236}">
                  <a16:creationId xmlns:a16="http://schemas.microsoft.com/office/drawing/2014/main" id="{31A601FE-6892-4EC6-ACDD-75D395FCC956}"/>
                </a:ext>
              </a:extLst>
            </p:cNvPr>
            <p:cNvSpPr txBox="1"/>
            <p:nvPr/>
          </p:nvSpPr>
          <p:spPr>
            <a:xfrm>
              <a:off x="337444" y="617893"/>
              <a:ext cx="1963303"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13</a:t>
              </a:r>
            </a:p>
          </p:txBody>
        </p:sp>
      </p:grpSp>
      <p:sp>
        <p:nvSpPr>
          <p:cNvPr id="33" name="TextBox 32"/>
          <p:cNvSpPr txBox="1"/>
          <p:nvPr/>
        </p:nvSpPr>
        <p:spPr>
          <a:xfrm>
            <a:off x="1674447" y="508897"/>
            <a:ext cx="4586233" cy="646331"/>
          </a:xfrm>
          <a:prstGeom prst="rect">
            <a:avLst/>
          </a:prstGeom>
          <a:noFill/>
        </p:spPr>
        <p:txBody>
          <a:bodyPr wrap="square" rtlCol="0">
            <a:spAutoFit/>
          </a:bodyPr>
          <a:lstStyle/>
          <a:p>
            <a:pPr algn="ctr"/>
            <a:r>
              <a:rPr lang="en-US" sz="3600" dirty="0">
                <a:ln>
                  <a:solidFill>
                    <a:schemeClr val="bg1">
                      <a:lumMod val="25000"/>
                    </a:schemeClr>
                  </a:solidFill>
                </a:ln>
                <a:solidFill>
                  <a:schemeClr val="accent1"/>
                </a:solidFill>
                <a:latin typeface="UTM Cookies" panose="02040603050506020204" pitchFamily="18" charset="0"/>
              </a:rPr>
              <a:t>TIẾNG CHỔI TRE</a:t>
            </a:r>
          </a:p>
        </p:txBody>
      </p:sp>
      <p:sp>
        <p:nvSpPr>
          <p:cNvPr id="34" name="Google Shape;1714;p64"/>
          <p:cNvSpPr/>
          <p:nvPr/>
        </p:nvSpPr>
        <p:spPr>
          <a:xfrm rot="-2019064">
            <a:off x="1364812" y="1148138"/>
            <a:ext cx="174849" cy="184487"/>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15;p64"/>
          <p:cNvSpPr/>
          <p:nvPr/>
        </p:nvSpPr>
        <p:spPr>
          <a:xfrm rot="-2019064">
            <a:off x="540995" y="1189492"/>
            <a:ext cx="105947" cy="9774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16;p64"/>
          <p:cNvSpPr/>
          <p:nvPr/>
        </p:nvSpPr>
        <p:spPr>
          <a:xfrm rot="-2019064">
            <a:off x="740918" y="1318136"/>
            <a:ext cx="277738" cy="274989"/>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725;p64"/>
          <p:cNvGrpSpPr/>
          <p:nvPr/>
        </p:nvGrpSpPr>
        <p:grpSpPr>
          <a:xfrm rot="-1723955">
            <a:off x="1087919" y="406428"/>
            <a:ext cx="222757" cy="246344"/>
            <a:chOff x="5414907" y="2017485"/>
            <a:chExt cx="220338" cy="243702"/>
          </a:xfrm>
        </p:grpSpPr>
        <p:sp>
          <p:nvSpPr>
            <p:cNvPr id="38"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27;p64"/>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714;p64"/>
          <p:cNvSpPr/>
          <p:nvPr/>
        </p:nvSpPr>
        <p:spPr>
          <a:xfrm rot="-2019064">
            <a:off x="668473" y="508187"/>
            <a:ext cx="174849" cy="184487"/>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1725;p64"/>
          <p:cNvGrpSpPr/>
          <p:nvPr/>
        </p:nvGrpSpPr>
        <p:grpSpPr>
          <a:xfrm rot="6447076">
            <a:off x="1019839" y="1209110"/>
            <a:ext cx="272654" cy="312812"/>
            <a:chOff x="5365548" y="2017485"/>
            <a:chExt cx="269696" cy="309455"/>
          </a:xfrm>
        </p:grpSpPr>
        <p:sp>
          <p:nvSpPr>
            <p:cNvPr id="43"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27;p64"/>
            <p:cNvSpPr/>
            <p:nvPr/>
          </p:nvSpPr>
          <p:spPr>
            <a:xfrm>
              <a:off x="5365548" y="2266682"/>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557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54330"/>
          <a:stretch/>
        </p:blipFill>
        <p:spPr>
          <a:xfrm>
            <a:off x="2183680" y="798936"/>
            <a:ext cx="2068521" cy="1661405"/>
          </a:xfrm>
          <a:prstGeom prst="roundRect">
            <a:avLst>
              <a:gd name="adj" fmla="val 6657"/>
            </a:avLst>
          </a:prstGeom>
        </p:spPr>
      </p:pic>
      <p:sp>
        <p:nvSpPr>
          <p:cNvPr id="4" name="TextBox 3"/>
          <p:cNvSpPr txBox="1"/>
          <p:nvPr/>
        </p:nvSpPr>
        <p:spPr>
          <a:xfrm>
            <a:off x="2183680" y="337271"/>
            <a:ext cx="2790825" cy="461665"/>
          </a:xfrm>
          <a:prstGeom prst="rect">
            <a:avLst/>
          </a:prstGeom>
          <a:noFill/>
        </p:spPr>
        <p:txBody>
          <a:bodyPr wrap="square" rtlCol="0">
            <a:spAutoFit/>
          </a:bodyPr>
          <a:lstStyle/>
          <a:p>
            <a:r>
              <a:rPr lang="en-US" sz="2400">
                <a:solidFill>
                  <a:srgbClr val="C00000"/>
                </a:solidFill>
              </a:rPr>
              <a:t>Hạt giống nhỏ</a:t>
            </a:r>
            <a:endParaRPr lang="en-US" sz="2400" dirty="0">
              <a:solidFill>
                <a:srgbClr val="C00000"/>
              </a:solidFill>
            </a:endParaRPr>
          </a:p>
        </p:txBody>
      </p:sp>
      <p:sp>
        <p:nvSpPr>
          <p:cNvPr id="8" name="TextBox 7">
            <a:extLst>
              <a:ext uri="{FF2B5EF4-FFF2-40B4-BE49-F238E27FC236}">
                <a16:creationId xmlns:a16="http://schemas.microsoft.com/office/drawing/2014/main" id="{42E4ACE1-4557-4687-AB40-1E55E94A9FE3}"/>
              </a:ext>
            </a:extLst>
          </p:cNvPr>
          <p:cNvSpPr txBox="1"/>
          <p:nvPr/>
        </p:nvSpPr>
        <p:spPr>
          <a:xfrm>
            <a:off x="541866" y="2571750"/>
            <a:ext cx="5915377" cy="2677656"/>
          </a:xfrm>
          <a:prstGeom prst="rect">
            <a:avLst/>
          </a:prstGeom>
          <a:noFill/>
        </p:spPr>
        <p:txBody>
          <a:bodyPr wrap="square">
            <a:spAutoFit/>
          </a:bodyPr>
          <a:lstStyle/>
          <a:p>
            <a:r>
              <a:rPr lang="vi-VN" sz="2400" b="0" i="0">
                <a:solidFill>
                  <a:srgbClr val="000000"/>
                </a:solidFill>
                <a:effectLst/>
                <a:latin typeface="OpenSans"/>
              </a:rPr>
              <a:t>(3) Chị gió bay đi kiếm những hạt giống nhỏ đem về gieo trên quả đồi. Cô mây tưới nước mát. Ông mặt trời chiếu nắng ấm... Thế là, chẳng bao lâu, những hạt giống đó nảy mầm, vươn mình và lớn lên...</a:t>
            </a:r>
            <a:br>
              <a:rPr lang="vi-VN" sz="2400" b="0" i="0">
                <a:solidFill>
                  <a:srgbClr val="000000"/>
                </a:solidFill>
                <a:effectLst/>
                <a:latin typeface="OpenSans"/>
              </a:rPr>
            </a:br>
            <a:br>
              <a:rPr lang="vi-VN" sz="2400" b="0" i="0">
                <a:solidFill>
                  <a:srgbClr val="000000"/>
                </a:solidFill>
                <a:effectLst/>
                <a:latin typeface="OpenSans"/>
              </a:rPr>
            </a:br>
            <a:endParaRPr lang="en-GB" sz="2400"/>
          </a:p>
        </p:txBody>
      </p:sp>
    </p:spTree>
    <p:extLst>
      <p:ext uri="{BB962C8B-B14F-4D97-AF65-F5344CB8AC3E}">
        <p14:creationId xmlns:p14="http://schemas.microsoft.com/office/powerpoint/2010/main" val="8336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4560"/>
          <a:stretch/>
        </p:blipFill>
        <p:spPr>
          <a:xfrm>
            <a:off x="2262702" y="798936"/>
            <a:ext cx="1993209" cy="1609015"/>
          </a:xfrm>
          <a:prstGeom prst="roundRect">
            <a:avLst>
              <a:gd name="adj" fmla="val 6657"/>
            </a:avLst>
          </a:prstGeom>
        </p:spPr>
      </p:pic>
      <p:sp>
        <p:nvSpPr>
          <p:cNvPr id="4" name="TextBox 3"/>
          <p:cNvSpPr txBox="1"/>
          <p:nvPr/>
        </p:nvSpPr>
        <p:spPr>
          <a:xfrm>
            <a:off x="2183680" y="337271"/>
            <a:ext cx="2790825" cy="461665"/>
          </a:xfrm>
          <a:prstGeom prst="rect">
            <a:avLst/>
          </a:prstGeom>
          <a:noFill/>
        </p:spPr>
        <p:txBody>
          <a:bodyPr wrap="square" rtlCol="0">
            <a:spAutoFit/>
          </a:bodyPr>
          <a:lstStyle/>
          <a:p>
            <a:r>
              <a:rPr lang="en-US" sz="2400">
                <a:solidFill>
                  <a:srgbClr val="C00000"/>
                </a:solidFill>
              </a:rPr>
              <a:t>Hạt giống nhỏ</a:t>
            </a:r>
            <a:endParaRPr lang="en-US" sz="2400" dirty="0">
              <a:solidFill>
                <a:srgbClr val="C00000"/>
              </a:solidFill>
            </a:endParaRPr>
          </a:p>
        </p:txBody>
      </p:sp>
      <p:sp>
        <p:nvSpPr>
          <p:cNvPr id="8" name="TextBox 7">
            <a:extLst>
              <a:ext uri="{FF2B5EF4-FFF2-40B4-BE49-F238E27FC236}">
                <a16:creationId xmlns:a16="http://schemas.microsoft.com/office/drawing/2014/main" id="{62886963-1C96-481F-9C51-3D3908D6D5EA}"/>
              </a:ext>
            </a:extLst>
          </p:cNvPr>
          <p:cNvSpPr txBox="1"/>
          <p:nvPr/>
        </p:nvSpPr>
        <p:spPr>
          <a:xfrm>
            <a:off x="505178" y="2445457"/>
            <a:ext cx="5847644" cy="3046988"/>
          </a:xfrm>
          <a:prstGeom prst="rect">
            <a:avLst/>
          </a:prstGeom>
          <a:noFill/>
        </p:spPr>
        <p:txBody>
          <a:bodyPr wrap="square">
            <a:spAutoFit/>
          </a:bodyPr>
          <a:lstStyle/>
          <a:p>
            <a:r>
              <a:rPr lang="vi-VN" sz="2400" b="0" i="0">
                <a:solidFill>
                  <a:srgbClr val="000000"/>
                </a:solidFill>
                <a:effectLst/>
                <a:latin typeface="OpenSans"/>
              </a:rPr>
              <a:t>(4) </a:t>
            </a:r>
            <a:r>
              <a:rPr lang="en-US" sz="2400" b="0" i="0">
                <a:solidFill>
                  <a:srgbClr val="000000"/>
                </a:solidFill>
                <a:effectLst/>
                <a:latin typeface="OpenSans"/>
              </a:rPr>
              <a:t> </a:t>
            </a:r>
            <a:r>
              <a:rPr lang="vi-VN" sz="2400" b="0" i="0">
                <a:solidFill>
                  <a:srgbClr val="000000"/>
                </a:solidFill>
                <a:effectLst/>
                <a:latin typeface="OpenSans"/>
              </a:rPr>
              <a:t>Nhiều tháng năm trôi qua, giờ đây trên quả đồi đã có biết bao cây xanh luôn ở bên nhau và vươn lên giữa bầu trời xanh lộng gió. Hằng ngày, các chú chim sâu, gõ kiến, sơn ca,... bay tới đậu trên những cành cây, vừa bắt sâu vừa líu lo ca hát.</a:t>
            </a:r>
            <a:br>
              <a:rPr lang="vi-VN" sz="2400" b="0" i="0">
                <a:solidFill>
                  <a:srgbClr val="000000"/>
                </a:solidFill>
                <a:effectLst/>
                <a:latin typeface="OpenSans"/>
              </a:rPr>
            </a:br>
            <a:br>
              <a:rPr lang="vi-VN" sz="2400" b="0" i="0">
                <a:solidFill>
                  <a:srgbClr val="000000"/>
                </a:solidFill>
                <a:effectLst/>
                <a:latin typeface="OpenSans"/>
              </a:rPr>
            </a:br>
            <a:endParaRPr lang="en-GB" sz="2400"/>
          </a:p>
        </p:txBody>
      </p:sp>
    </p:spTree>
    <p:extLst>
      <p:ext uri="{BB962C8B-B14F-4D97-AF65-F5344CB8AC3E}">
        <p14:creationId xmlns:p14="http://schemas.microsoft.com/office/powerpoint/2010/main" val="2469517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C53014-5459-49CA-B3F7-7E311A347C9D}"/>
              </a:ext>
            </a:extLst>
          </p:cNvPr>
          <p:cNvSpPr txBox="1"/>
          <p:nvPr/>
        </p:nvSpPr>
        <p:spPr>
          <a:xfrm>
            <a:off x="0" y="107291"/>
            <a:ext cx="6953956" cy="5355312"/>
          </a:xfrm>
          <a:prstGeom prst="rect">
            <a:avLst/>
          </a:prstGeom>
          <a:noFill/>
        </p:spPr>
        <p:txBody>
          <a:bodyPr wrap="square">
            <a:spAutoFit/>
          </a:bodyPr>
          <a:lstStyle/>
          <a:p>
            <a:pPr algn="ctr"/>
            <a:r>
              <a:rPr lang="vi-VN" sz="1800" b="1" i="0">
                <a:solidFill>
                  <a:srgbClr val="000000"/>
                </a:solidFill>
                <a:effectLst/>
                <a:latin typeface="OpenSans"/>
              </a:rPr>
              <a:t>HẠT GIỐNG NHỎ</a:t>
            </a:r>
            <a:endParaRPr lang="vi-VN" sz="1800" b="0" i="0">
              <a:solidFill>
                <a:srgbClr val="000000"/>
              </a:solidFill>
              <a:effectLst/>
              <a:latin typeface="OpenSans"/>
            </a:endParaRPr>
          </a:p>
          <a:p>
            <a:pPr algn="just"/>
            <a:r>
              <a:rPr lang="vi-VN" sz="1800" b="0" i="0">
                <a:solidFill>
                  <a:srgbClr val="000000"/>
                </a:solidFill>
                <a:effectLst/>
                <a:latin typeface="OpenSans"/>
              </a:rPr>
              <a:t>(1) Có hạt giống nhỏ nằm ngủ yên trong lòng đất ấm trên một quả đồi cao. Vào một buổi sáng, từ hạt giống nhỏ nhú lên một cái chồi non tươi rói và xinh xắn. Nhờ cô mây tưới nước mát và ông mặt trời chiếu nắng ấm, chồi non vươn mình lớn dần thành cây non. Chẳng bao lâu, cây non đã thành cây to, cao và khoẻ mạnh.</a:t>
            </a:r>
          </a:p>
          <a:p>
            <a:pPr algn="just"/>
            <a:r>
              <a:rPr lang="vi-VN" sz="1800" b="0" i="0">
                <a:solidFill>
                  <a:srgbClr val="000000"/>
                </a:solidFill>
                <a:effectLst/>
                <a:latin typeface="OpenSans"/>
              </a:rPr>
              <a:t>(2) Sống một mình trên quả đồi rộng, cây to buồn lắm. Nó muốn có những cây khác làm bạn. Hiểu mong ước của cây, ông mặt trời, cô mây, chị gió đã bàn bạc, nghĩ cách để giúp cây.</a:t>
            </a:r>
          </a:p>
          <a:p>
            <a:pPr algn="just"/>
            <a:r>
              <a:rPr lang="vi-VN" sz="1800" b="0" i="0">
                <a:solidFill>
                  <a:srgbClr val="000000"/>
                </a:solidFill>
                <a:effectLst/>
                <a:latin typeface="OpenSans"/>
              </a:rPr>
              <a:t>(3) Chị gió bay đi kiếm những hạt giống nhỏ đem về gieo trên quả đồi. Cô mây tưới nước mát. Ông mặt trời chiếu nắng ấm... Thế là, chẳng bao lâu, những hạt giống đó nảy mầm, vươn mình và lớn lên...</a:t>
            </a:r>
          </a:p>
          <a:p>
            <a:pPr algn="just"/>
            <a:r>
              <a:rPr lang="vi-VN" sz="1800" b="0" i="0">
                <a:solidFill>
                  <a:srgbClr val="000000"/>
                </a:solidFill>
                <a:effectLst/>
                <a:latin typeface="OpenSans"/>
              </a:rPr>
              <a:t>(4) Nhiều tháng năm trôi qua, giờ đây trên quả đồi đã có biết bao cây xanh luôn ở bên nhau và vươn lên giữa bầu trời xanh lộng gió. Hằng ngày, các chú chim sâu, gõ kiến, sơn ca,... bay tới đậu trên những cành cây, vừa bắt sâu vừa líu lo ca hát.</a:t>
            </a:r>
          </a:p>
          <a:p>
            <a:br>
              <a:rPr lang="vi-VN" sz="1800" b="0" i="0">
                <a:solidFill>
                  <a:srgbClr val="000000"/>
                </a:solidFill>
                <a:effectLst/>
                <a:latin typeface="OpenSans"/>
              </a:rPr>
            </a:br>
            <a:br>
              <a:rPr lang="vi-VN" sz="1800" b="0" i="0">
                <a:solidFill>
                  <a:srgbClr val="000000"/>
                </a:solidFill>
                <a:effectLst/>
                <a:latin typeface="OpenSans"/>
              </a:rPr>
            </a:br>
            <a:endParaRPr lang="en-GB" sz="1800"/>
          </a:p>
        </p:txBody>
      </p:sp>
    </p:spTree>
    <p:extLst>
      <p:ext uri="{BB962C8B-B14F-4D97-AF65-F5344CB8AC3E}">
        <p14:creationId xmlns:p14="http://schemas.microsoft.com/office/powerpoint/2010/main" val="370232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CDDD25-1000-4273-8DF0-CA19181771D9}"/>
              </a:ext>
            </a:extLst>
          </p:cNvPr>
          <p:cNvSpPr txBox="1"/>
          <p:nvPr/>
        </p:nvSpPr>
        <p:spPr>
          <a:xfrm>
            <a:off x="395499" y="595397"/>
            <a:ext cx="5869744"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Cùng người thân nói về lợi ích của cây cối đối với cuộc sống con người:</a:t>
            </a:r>
            <a:endParaRPr lang="en-US" sz="2400" dirty="0">
              <a:latin typeface="Times New Roman" panose="02020603050405020304" pitchFamily="18" charset="0"/>
              <a:cs typeface="Times New Roman" panose="02020603050405020304" pitchFamily="18" charset="0"/>
            </a:endParaRPr>
          </a:p>
        </p:txBody>
      </p:sp>
      <p:pic>
        <p:nvPicPr>
          <p:cNvPr id="1026" name="Picture 2" descr="CÂY BÀNG">
            <a:extLst>
              <a:ext uri="{FF2B5EF4-FFF2-40B4-BE49-F238E27FC236}">
                <a16:creationId xmlns:a16="http://schemas.microsoft.com/office/drawing/2014/main" id="{44FC5CC2-C289-43F0-A5C5-BFA970E15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57" y="1426394"/>
            <a:ext cx="1681339" cy="1681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y lúa... đời người">
            <a:extLst>
              <a:ext uri="{FF2B5EF4-FFF2-40B4-BE49-F238E27FC236}">
                <a16:creationId xmlns:a16="http://schemas.microsoft.com/office/drawing/2014/main" id="{71DD507B-DACF-4973-A10D-E5577B741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296" y="1450303"/>
            <a:ext cx="2059123" cy="13702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ây Xoài: Hình ảnh, đặc điểm và cách trồng ra nhiều quả - Cây cảnh - Vườn">
            <a:extLst>
              <a:ext uri="{FF2B5EF4-FFF2-40B4-BE49-F238E27FC236}">
                <a16:creationId xmlns:a16="http://schemas.microsoft.com/office/drawing/2014/main" id="{770C8DB7-B7C3-479F-99DA-3EC539248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86" y="3148797"/>
            <a:ext cx="1747879" cy="13092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ÂY RAU MÀU – VGA Group">
            <a:extLst>
              <a:ext uri="{FF2B5EF4-FFF2-40B4-BE49-F238E27FC236}">
                <a16:creationId xmlns:a16="http://schemas.microsoft.com/office/drawing/2014/main" id="{B5FA985C-3D81-4185-BEDE-3B63C5F68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3296" y="3008070"/>
            <a:ext cx="28860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uyện về một cây lim xanh nghìn năm tuổi... | Báo Dân trí">
            <a:extLst>
              <a:ext uri="{FF2B5EF4-FFF2-40B4-BE49-F238E27FC236}">
                <a16:creationId xmlns:a16="http://schemas.microsoft.com/office/drawing/2014/main" id="{4E0D8F40-0673-4FD3-B943-36DAA67B7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288" y="1024244"/>
            <a:ext cx="1348606" cy="179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1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67"/>
          <p:cNvSpPr txBox="1">
            <a:spLocks noGrp="1"/>
          </p:cNvSpPr>
          <p:nvPr>
            <p:ph type="title" idx="4294967295"/>
          </p:nvPr>
        </p:nvSpPr>
        <p:spPr>
          <a:xfrm>
            <a:off x="259775" y="2494975"/>
            <a:ext cx="5608235" cy="15779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7200" dirty="0">
                <a:solidFill>
                  <a:schemeClr val="accent3"/>
                </a:solidFill>
                <a:latin typeface="Cambria" panose="02040503050406030204" pitchFamily="18" charset="0"/>
                <a:ea typeface="Cambria" panose="02040503050406030204" pitchFamily="18" charset="0"/>
              </a:rPr>
              <a:t>CỦNG CỐ </a:t>
            </a:r>
            <a:br>
              <a:rPr lang="en-GB" sz="7200" dirty="0">
                <a:solidFill>
                  <a:schemeClr val="accent3"/>
                </a:solidFill>
                <a:latin typeface="Cambria" panose="02040503050406030204" pitchFamily="18" charset="0"/>
                <a:ea typeface="Cambria" panose="02040503050406030204" pitchFamily="18" charset="0"/>
              </a:rPr>
            </a:br>
            <a:r>
              <a:rPr lang="en-GB" sz="7200" dirty="0">
                <a:solidFill>
                  <a:schemeClr val="accent3"/>
                </a:solidFill>
                <a:latin typeface="Cambria" panose="02040503050406030204" pitchFamily="18" charset="0"/>
                <a:ea typeface="Cambria" panose="02040503050406030204" pitchFamily="18" charset="0"/>
              </a:rPr>
              <a:t>BÀI HỌC</a:t>
            </a:r>
            <a:endParaRPr sz="7200" dirty="0">
              <a:solidFill>
                <a:schemeClr val="accent3"/>
              </a:solidFill>
              <a:latin typeface="Cambria" panose="02040503050406030204" pitchFamily="18" charset="0"/>
              <a:ea typeface="Cambria" panose="02040503050406030204" pitchFamily="18" charset="0"/>
            </a:endParaRPr>
          </a:p>
        </p:txBody>
      </p:sp>
      <p:grpSp>
        <p:nvGrpSpPr>
          <p:cNvPr id="1837" name="Google Shape;1837;p67"/>
          <p:cNvGrpSpPr/>
          <p:nvPr/>
        </p:nvGrpSpPr>
        <p:grpSpPr>
          <a:xfrm>
            <a:off x="2843438" y="376084"/>
            <a:ext cx="1171115" cy="1065909"/>
            <a:chOff x="6876425" y="1268933"/>
            <a:chExt cx="1561487" cy="1065909"/>
          </a:xfrm>
        </p:grpSpPr>
        <p:grpSp>
          <p:nvGrpSpPr>
            <p:cNvPr id="1838" name="Google Shape;1838;p67"/>
            <p:cNvGrpSpPr/>
            <p:nvPr/>
          </p:nvGrpSpPr>
          <p:grpSpPr>
            <a:xfrm rot="1400853">
              <a:off x="7594471" y="1724483"/>
              <a:ext cx="781309" cy="474987"/>
              <a:chOff x="10471811" y="1727339"/>
              <a:chExt cx="781324" cy="474996"/>
            </a:xfrm>
          </p:grpSpPr>
          <p:sp>
            <p:nvSpPr>
              <p:cNvPr id="1839" name="Google Shape;1839;p67"/>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67"/>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67"/>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67"/>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67"/>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67"/>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45" name="Google Shape;1845;p67"/>
            <p:cNvGrpSpPr/>
            <p:nvPr/>
          </p:nvGrpSpPr>
          <p:grpSpPr>
            <a:xfrm>
              <a:off x="6907063" y="1389007"/>
              <a:ext cx="626852" cy="654662"/>
              <a:chOff x="6907063" y="1389007"/>
              <a:chExt cx="626852" cy="654662"/>
            </a:xfrm>
          </p:grpSpPr>
          <p:sp>
            <p:nvSpPr>
              <p:cNvPr id="1846" name="Google Shape;1846;p67"/>
              <p:cNvSpPr/>
              <p:nvPr/>
            </p:nvSpPr>
            <p:spPr>
              <a:xfrm rot="-253370">
                <a:off x="6995642" y="1650834"/>
                <a:ext cx="349571" cy="273086"/>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67"/>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67"/>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67"/>
              <p:cNvSpPr/>
              <p:nvPr/>
            </p:nvSpPr>
            <p:spPr>
              <a:xfrm>
                <a:off x="6923738" y="1669575"/>
                <a:ext cx="107695" cy="59953"/>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67"/>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67"/>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67"/>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3" name="Google Shape;1853;p67"/>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0" name="18">
            <a:extLst>
              <a:ext uri="{FF2B5EF4-FFF2-40B4-BE49-F238E27FC236}">
                <a16:creationId xmlns:a16="http://schemas.microsoft.com/office/drawing/2014/main"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4756" y="3023946"/>
            <a:ext cx="1003298" cy="2262513"/>
          </a:xfrm>
          <a:prstGeom prst="rect">
            <a:avLst/>
          </a:prstGeom>
        </p:spPr>
      </p:pic>
      <p:pic>
        <p:nvPicPr>
          <p:cNvPr id="31"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177" y="45900"/>
            <a:ext cx="969955" cy="1293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6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3413" y="399022"/>
            <a:ext cx="4606999" cy="923330"/>
          </a:xfrm>
          <a:prstGeom prst="rect">
            <a:avLst/>
          </a:prstGeom>
          <a:noFill/>
        </p:spPr>
        <p:txBody>
          <a:bodyPr wrap="square" rtlCol="0">
            <a:spAutoFit/>
          </a:bodyPr>
          <a:lstStyle/>
          <a:p>
            <a:pPr algn="ctr"/>
            <a:r>
              <a:rPr lang="en-US" sz="4000" dirty="0">
                <a:ln>
                  <a:solidFill>
                    <a:schemeClr val="bg1">
                      <a:lumMod val="25000"/>
                    </a:schemeClr>
                  </a:solidFill>
                </a:ln>
                <a:solidFill>
                  <a:schemeClr val="accent1">
                    <a:lumMod val="20000"/>
                    <a:lumOff val="80000"/>
                  </a:schemeClr>
                </a:solidFill>
                <a:latin typeface="UTM Cookies" panose="02040603050506020204" pitchFamily="18" charset="0"/>
              </a:rPr>
              <a:t>CHỮ HOA </a:t>
            </a:r>
            <a:r>
              <a:rPr lang="en-US" sz="5400" dirty="0">
                <a:solidFill>
                  <a:schemeClr val="accent1">
                    <a:lumMod val="20000"/>
                    <a:lumOff val="80000"/>
                  </a:schemeClr>
                </a:solidFill>
                <a:latin typeface="HP001 5 hàng" panose="020B0603050302020204" pitchFamily="34" charset="0"/>
              </a:rPr>
              <a:t>X</a:t>
            </a:r>
            <a:r>
              <a:rPr lang="en-US" sz="4000" dirty="0">
                <a:ln>
                  <a:solidFill>
                    <a:schemeClr val="bg1">
                      <a:lumMod val="25000"/>
                    </a:schemeClr>
                  </a:solidFill>
                </a:ln>
                <a:solidFill>
                  <a:schemeClr val="accent1">
                    <a:lumMod val="20000"/>
                    <a:lumOff val="80000"/>
                  </a:schemeClr>
                </a:solidFill>
                <a:latin typeface="UTM Cookies" panose="02040603050506020204" pitchFamily="18" charset="0"/>
              </a:rPr>
              <a:t> </a:t>
            </a:r>
          </a:p>
        </p:txBody>
      </p:sp>
      <p:pic>
        <p:nvPicPr>
          <p:cNvPr id="4" name="Picture 3"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408718" y="389389"/>
            <a:ext cx="1198883" cy="1174001"/>
          </a:xfrm>
          <a:prstGeom prst="ellipse">
            <a:avLst/>
          </a:prstGeom>
          <a:effectLst>
            <a:glow rad="101600">
              <a:srgbClr val="92D050">
                <a:alpha val="60000"/>
              </a:srgbClr>
            </a:glo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933" t="23704" r="13078" b="24189"/>
          <a:stretch/>
        </p:blipFill>
        <p:spPr>
          <a:xfrm>
            <a:off x="4273241" y="3143105"/>
            <a:ext cx="1587063" cy="1580863"/>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4735" r="6570" b="11461"/>
          <a:stretch/>
        </p:blipFill>
        <p:spPr>
          <a:xfrm>
            <a:off x="1607601" y="1563390"/>
            <a:ext cx="2303499" cy="3253137"/>
          </a:xfrm>
          <a:prstGeom prst="rect">
            <a:avLst/>
          </a:prstGeom>
        </p:spPr>
      </p:pic>
    </p:spTree>
    <p:extLst>
      <p:ext uri="{BB962C8B-B14F-4D97-AF65-F5344CB8AC3E}">
        <p14:creationId xmlns:p14="http://schemas.microsoft.com/office/powerpoint/2010/main" val="333472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1259357" y="3741754"/>
            <a:ext cx="1702589" cy="46140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Calibri"/>
            </a:endParaRPr>
          </a:p>
        </p:txBody>
      </p:sp>
      <p:sp>
        <p:nvSpPr>
          <p:cNvPr id="3" name="Rounded Rectangle 2"/>
          <p:cNvSpPr/>
          <p:nvPr/>
        </p:nvSpPr>
        <p:spPr>
          <a:xfrm>
            <a:off x="1268435" y="3183800"/>
            <a:ext cx="1702589" cy="461405"/>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Calibri"/>
            </a:endParaRPr>
          </a:p>
        </p:txBody>
      </p:sp>
      <p:sp>
        <p:nvSpPr>
          <p:cNvPr id="4" name="Rounded Rectangle 3"/>
          <p:cNvSpPr/>
          <p:nvPr/>
        </p:nvSpPr>
        <p:spPr>
          <a:xfrm>
            <a:off x="1266151" y="2635397"/>
            <a:ext cx="1702589" cy="4614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Calibri"/>
            </a:endParaRPr>
          </a:p>
        </p:txBody>
      </p:sp>
      <p:sp>
        <p:nvSpPr>
          <p:cNvPr id="5" name="Rounded Rectangle 4"/>
          <p:cNvSpPr/>
          <p:nvPr/>
        </p:nvSpPr>
        <p:spPr>
          <a:xfrm>
            <a:off x="914400" y="752933"/>
            <a:ext cx="2634343" cy="4328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6" name="Google Shape;395;p38"/>
          <p:cNvSpPr txBox="1">
            <a:spLocks/>
          </p:cNvSpPr>
          <p:nvPr/>
        </p:nvSpPr>
        <p:spPr>
          <a:xfrm>
            <a:off x="871529" y="181304"/>
            <a:ext cx="1515528" cy="394589"/>
          </a:xfrm>
          <a:prstGeom prst="rect">
            <a:avLst/>
          </a:prstGeom>
        </p:spPr>
        <p:txBody>
          <a:bodyPr spcFirstLastPara="1" wrap="square" lIns="68569" tIns="68569" rIns="68569" bIns="68569"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spcBef>
                <a:spcPts val="0"/>
              </a:spcBef>
              <a:buClrTx/>
            </a:pPr>
            <a:r>
              <a:rPr lang="en-US" sz="2800">
                <a:solidFill>
                  <a:prstClr val="black"/>
                </a:solidFill>
                <a:latin typeface="Cambria" panose="02040503050406030204" pitchFamily="18" charset="0"/>
                <a:ea typeface="Cambria" panose="02040503050406030204" pitchFamily="18" charset="0"/>
              </a:rPr>
              <a:t>Tập viết</a:t>
            </a:r>
          </a:p>
        </p:txBody>
      </p:sp>
      <p:grpSp>
        <p:nvGrpSpPr>
          <p:cNvPr id="7" name="Google Shape;415;p38"/>
          <p:cNvGrpSpPr/>
          <p:nvPr/>
        </p:nvGrpSpPr>
        <p:grpSpPr>
          <a:xfrm>
            <a:off x="212258" y="40008"/>
            <a:ext cx="538856" cy="528236"/>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grpSp>
      <p:sp>
        <p:nvSpPr>
          <p:cNvPr id="18" name="Text Box 16"/>
          <p:cNvSpPr txBox="1">
            <a:spLocks noChangeArrowheads="1"/>
          </p:cNvSpPr>
          <p:nvPr/>
        </p:nvSpPr>
        <p:spPr bwMode="auto">
          <a:xfrm>
            <a:off x="1366536" y="2635397"/>
            <a:ext cx="1552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a) 4 ô li</a:t>
            </a:r>
          </a:p>
        </p:txBody>
      </p:sp>
      <p:sp>
        <p:nvSpPr>
          <p:cNvPr id="19" name="Text Box 9"/>
          <p:cNvSpPr txBox="1">
            <a:spLocks noChangeArrowheads="1"/>
          </p:cNvSpPr>
          <p:nvPr/>
        </p:nvSpPr>
        <p:spPr bwMode="auto">
          <a:xfrm>
            <a:off x="1054439" y="763872"/>
            <a:ext cx="24832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100" b="1" kern="1200" dirty="0" err="1">
                <a:solidFill>
                  <a:prstClr val="white">
                    <a:lumMod val="10000"/>
                  </a:prstClr>
                </a:solidFill>
                <a:latin typeface="Cambria" panose="02040503050406030204" pitchFamily="18" charset="0"/>
                <a:ea typeface="Cambria" panose="02040503050406030204" pitchFamily="18" charset="0"/>
              </a:rPr>
              <a:t>Chọn</a:t>
            </a:r>
            <a:r>
              <a:rPr lang="en-US" altLang="en-US" sz="2100" b="1" kern="1200" dirty="0">
                <a:solidFill>
                  <a:prstClr val="white">
                    <a:lumMod val="10000"/>
                  </a:prstClr>
                </a:solidFill>
                <a:latin typeface="Cambria" panose="02040503050406030204" pitchFamily="18" charset="0"/>
                <a:ea typeface="Cambria" panose="02040503050406030204" pitchFamily="18" charset="0"/>
              </a:rPr>
              <a:t> ý </a:t>
            </a:r>
            <a:r>
              <a:rPr lang="en-US" altLang="en-US" sz="2100" b="1" kern="1200" dirty="0" err="1">
                <a:solidFill>
                  <a:prstClr val="white">
                    <a:lumMod val="10000"/>
                  </a:prstClr>
                </a:solidFill>
                <a:latin typeface="Cambria" panose="02040503050406030204" pitchFamily="18" charset="0"/>
                <a:ea typeface="Cambria" panose="02040503050406030204" pitchFamily="18" charset="0"/>
              </a:rPr>
              <a:t>đúng</a:t>
            </a:r>
            <a:r>
              <a:rPr lang="en-US" altLang="en-US" sz="2100" b="1" kern="1200" dirty="0">
                <a:solidFill>
                  <a:prstClr val="white">
                    <a:lumMod val="10000"/>
                  </a:prstClr>
                </a:solidFill>
                <a:latin typeface="Cambria" panose="02040503050406030204" pitchFamily="18" charset="0"/>
                <a:ea typeface="Cambria" panose="02040503050406030204" pitchFamily="18" charset="0"/>
              </a:rPr>
              <a:t> </a:t>
            </a:r>
            <a:r>
              <a:rPr lang="en-US" altLang="en-US" sz="2100" b="1" kern="1200" dirty="0" err="1">
                <a:solidFill>
                  <a:prstClr val="white">
                    <a:lumMod val="10000"/>
                  </a:prstClr>
                </a:solidFill>
                <a:latin typeface="Cambria" panose="02040503050406030204" pitchFamily="18" charset="0"/>
                <a:ea typeface="Cambria" panose="02040503050406030204" pitchFamily="18" charset="0"/>
              </a:rPr>
              <a:t>nhất</a:t>
            </a:r>
            <a:r>
              <a:rPr lang="en-US" altLang="en-US" sz="2100" b="1" kern="1200" dirty="0">
                <a:solidFill>
                  <a:prstClr val="white">
                    <a:lumMod val="10000"/>
                  </a:prstClr>
                </a:solidFill>
                <a:latin typeface="Cambria" panose="02040503050406030204" pitchFamily="18" charset="0"/>
                <a:ea typeface="Cambria" panose="02040503050406030204" pitchFamily="18" charset="0"/>
              </a:rPr>
              <a:t>:</a:t>
            </a:r>
          </a:p>
        </p:txBody>
      </p:sp>
      <p:sp>
        <p:nvSpPr>
          <p:cNvPr id="20" name="Text Box 14"/>
          <p:cNvSpPr txBox="1">
            <a:spLocks noChangeArrowheads="1"/>
          </p:cNvSpPr>
          <p:nvPr/>
        </p:nvSpPr>
        <p:spPr bwMode="auto">
          <a:xfrm>
            <a:off x="192942" y="1804102"/>
            <a:ext cx="4049775" cy="65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lnSpc>
                <a:spcPct val="55000"/>
              </a:lnSpc>
              <a:spcBef>
                <a:spcPct val="50000"/>
              </a:spcBef>
              <a:buClrTx/>
            </a:pPr>
            <a:r>
              <a:rPr lang="en-US" altLang="en-US" sz="3200" b="1" kern="1200" dirty="0">
                <a:solidFill>
                  <a:srgbClr val="FF0000"/>
                </a:solidFill>
                <a:latin typeface="Cambria" panose="02040503050406030204" pitchFamily="18" charset="0"/>
                <a:ea typeface="Cambria" panose="02040503050406030204" pitchFamily="18" charset="0"/>
              </a:rPr>
              <a:t>  * Con </a:t>
            </a:r>
            <a:r>
              <a:rPr lang="en-US" altLang="en-US" sz="3200" b="1" kern="1200" dirty="0" err="1">
                <a:solidFill>
                  <a:srgbClr val="FF0000"/>
                </a:solidFill>
                <a:latin typeface="Cambria" panose="02040503050406030204" pitchFamily="18" charset="0"/>
                <a:ea typeface="Cambria" panose="02040503050406030204" pitchFamily="18" charset="0"/>
              </a:rPr>
              <a:t>chữ</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a:solidFill>
                  <a:srgbClr val="FF0000"/>
                </a:solidFill>
                <a:latin typeface="HP001 4 hàng" panose="020B0603050302020204" pitchFamily="34" charset="0"/>
                <a:ea typeface="Cambria" panose="02040503050406030204" pitchFamily="18" charset="0"/>
              </a:rPr>
              <a:t>X </a:t>
            </a:r>
            <a:r>
              <a:rPr lang="en-US" altLang="en-US" sz="3200" b="1" kern="1200" dirty="0" err="1">
                <a:solidFill>
                  <a:srgbClr val="FF0000"/>
                </a:solidFill>
                <a:latin typeface="Cambria" panose="02040503050406030204" pitchFamily="18" charset="0"/>
                <a:ea typeface="Cambria" panose="02040503050406030204" pitchFamily="18" charset="0"/>
              </a:rPr>
              <a:t>cỡ</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err="1">
                <a:solidFill>
                  <a:srgbClr val="FF0000"/>
                </a:solidFill>
                <a:latin typeface="Cambria" panose="02040503050406030204" pitchFamily="18" charset="0"/>
                <a:ea typeface="Cambria" panose="02040503050406030204" pitchFamily="18" charset="0"/>
              </a:rPr>
              <a:t>vừa</a:t>
            </a:r>
            <a:r>
              <a:rPr lang="en-US" altLang="en-US" sz="1800" b="1" kern="1200" dirty="0">
                <a:solidFill>
                  <a:srgbClr val="FF0000"/>
                </a:solidFill>
                <a:latin typeface="Cambria" panose="02040503050406030204" pitchFamily="18" charset="0"/>
                <a:ea typeface="Cambria" panose="02040503050406030204" pitchFamily="18" charset="0"/>
              </a:rPr>
              <a:t> </a:t>
            </a:r>
            <a:r>
              <a:rPr lang="en-US" altLang="en-US" sz="3200" b="1" i="1" kern="1200" dirty="0" err="1">
                <a:solidFill>
                  <a:srgbClr val="FF0000"/>
                </a:solidFill>
                <a:latin typeface="Cambria" panose="02040503050406030204" pitchFamily="18" charset="0"/>
                <a:ea typeface="Cambria" panose="02040503050406030204" pitchFamily="18" charset="0"/>
              </a:rPr>
              <a:t>cao</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err="1">
                <a:solidFill>
                  <a:srgbClr val="FF0000"/>
                </a:solidFill>
                <a:latin typeface="Cambria" panose="02040503050406030204" pitchFamily="18" charset="0"/>
                <a:ea typeface="Cambria" panose="02040503050406030204" pitchFamily="18" charset="0"/>
              </a:rPr>
              <a:t>mấy</a:t>
            </a:r>
            <a:r>
              <a:rPr lang="en-US" altLang="en-US" sz="3200" b="1" kern="1200" dirty="0">
                <a:solidFill>
                  <a:srgbClr val="FF0000"/>
                </a:solidFill>
                <a:latin typeface="Cambria" panose="02040503050406030204" pitchFamily="18" charset="0"/>
                <a:ea typeface="Cambria" panose="02040503050406030204" pitchFamily="18" charset="0"/>
              </a:rPr>
              <a:t> ô li ?</a:t>
            </a:r>
          </a:p>
        </p:txBody>
      </p:sp>
      <p:sp>
        <p:nvSpPr>
          <p:cNvPr id="21" name="Text Box 17"/>
          <p:cNvSpPr txBox="1">
            <a:spLocks noChangeArrowheads="1"/>
          </p:cNvSpPr>
          <p:nvPr/>
        </p:nvSpPr>
        <p:spPr bwMode="auto">
          <a:xfrm>
            <a:off x="1382328" y="3211280"/>
            <a:ext cx="1552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b) 5 ô li</a:t>
            </a:r>
          </a:p>
        </p:txBody>
      </p:sp>
      <p:sp>
        <p:nvSpPr>
          <p:cNvPr id="22" name="Text Box 19"/>
          <p:cNvSpPr txBox="1">
            <a:spLocks noChangeArrowheads="1"/>
          </p:cNvSpPr>
          <p:nvPr/>
        </p:nvSpPr>
        <p:spPr bwMode="auto">
          <a:xfrm>
            <a:off x="1366536" y="3764931"/>
            <a:ext cx="1702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c) 6 ô li</a:t>
            </a: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735" r="6570" b="11461"/>
          <a:stretch>
            <a:fillRect/>
          </a:stretch>
        </p:blipFill>
        <p:spPr>
          <a:xfrm>
            <a:off x="4098733" y="681531"/>
            <a:ext cx="2779308" cy="3925102"/>
          </a:xfrm>
          <a:prstGeom prst="rect">
            <a:avLst/>
          </a:prstGeom>
        </p:spPr>
      </p:pic>
    </p:spTree>
    <p:extLst>
      <p:ext uri="{BB962C8B-B14F-4D97-AF65-F5344CB8AC3E}">
        <p14:creationId xmlns:p14="http://schemas.microsoft.com/office/powerpoint/2010/main" val="199867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18" dur="80"/>
                                        <p:tgtEl>
                                          <p:spTgt spid="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8">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21"/>
                                        </p:tgtEl>
                                        <p:attrNameLst>
                                          <p:attrName>style.visibility</p:attrName>
                                        </p:attrNameLst>
                                      </p:cBhvr>
                                      <p:to>
                                        <p:strVal val="visible"/>
                                      </p:to>
                                    </p:set>
                                    <p:anim calcmode="discrete" valueType="clr">
                                      <p:cBhvr override="childStyle">
                                        <p:cTn id="24"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1"/>
                                        </p:tgtEl>
                                        <p:attrNameLst>
                                          <p:attrName>fillcolor</p:attrName>
                                        </p:attrNameLst>
                                      </p:cBhvr>
                                      <p:tavLst>
                                        <p:tav tm="0">
                                          <p:val>
                                            <p:clrVal>
                                              <a:schemeClr val="accent2"/>
                                            </p:clrVal>
                                          </p:val>
                                        </p:tav>
                                        <p:tav tm="50000">
                                          <p:val>
                                            <p:clrVal>
                                              <a:schemeClr val="hlink"/>
                                            </p:clrVal>
                                          </p:val>
                                        </p:tav>
                                      </p:tavLst>
                                    </p:anim>
                                    <p:set>
                                      <p:cBhvr>
                                        <p:cTn id="26" dur="80"/>
                                        <p:tgtEl>
                                          <p:spTgt spid="21"/>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22"/>
                                        </p:tgtEl>
                                        <p:attrNameLst>
                                          <p:attrName>style.visibility</p:attrName>
                                        </p:attrNameLst>
                                      </p:cBhvr>
                                      <p:to>
                                        <p:strVal val="visible"/>
                                      </p:to>
                                    </p:set>
                                    <p:anim calcmode="discrete" valueType="clr">
                                      <p:cBhvr override="childStyle">
                                        <p:cTn id="30"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2"/>
                                        </p:tgtEl>
                                        <p:attrNameLst>
                                          <p:attrName>fillcolor</p:attrName>
                                        </p:attrNameLst>
                                      </p:cBhvr>
                                      <p:tavLst>
                                        <p:tav tm="0">
                                          <p:val>
                                            <p:clrVal>
                                              <a:schemeClr val="accent2"/>
                                            </p:clrVal>
                                          </p:val>
                                        </p:tav>
                                        <p:tav tm="50000">
                                          <p:val>
                                            <p:clrVal>
                                              <a:schemeClr val="hlink"/>
                                            </p:clrVal>
                                          </p:val>
                                        </p:tav>
                                      </p:tavLst>
                                    </p:anim>
                                    <p:set>
                                      <p:cBhvr>
                                        <p:cTn id="32" dur="80"/>
                                        <p:tgtEl>
                                          <p:spTgt spid="2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18">
                                            <p:txEl>
                                              <p:pRg st="0" end="0"/>
                                            </p:txEl>
                                          </p:spTgt>
                                        </p:tgtEl>
                                      </p:cBhvr>
                                    </p:animEffect>
                                    <p:set>
                                      <p:cBhvr>
                                        <p:cTn id="37" dur="1" fill="hold">
                                          <p:stCondLst>
                                            <p:cond delay="499"/>
                                          </p:stCondLst>
                                        </p:cTn>
                                        <p:tgtEl>
                                          <p:spTgt spid="18">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8" grpId="0" build="allAtOnce"/>
      <p:bldP spid="18" grpId="1" build="allAtOnce"/>
      <p:bldP spid="19" grpId="0"/>
      <p:bldP spid="20" grpId="0"/>
      <p:bldP spid="21" grpId="0"/>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Shape 389"/>
        <p:cNvGrpSpPr/>
        <p:nvPr/>
      </p:nvGrpSpPr>
      <p:grpSpPr>
        <a:xfrm>
          <a:off x="0" y="0"/>
          <a:ext cx="0" cy="0"/>
          <a:chOff x="0" y="0"/>
          <a:chExt cx="0" cy="0"/>
        </a:xfrm>
      </p:grpSpPr>
      <p:sp>
        <p:nvSpPr>
          <p:cNvPr id="63" name="Rounded Rectangle 62"/>
          <p:cNvSpPr/>
          <p:nvPr/>
        </p:nvSpPr>
        <p:spPr>
          <a:xfrm>
            <a:off x="1593944" y="4159512"/>
            <a:ext cx="1742677"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libri"/>
            </a:endParaRPr>
          </a:p>
        </p:txBody>
      </p:sp>
      <p:sp>
        <p:nvSpPr>
          <p:cNvPr id="62" name="Rounded Rectangle 61"/>
          <p:cNvSpPr/>
          <p:nvPr/>
        </p:nvSpPr>
        <p:spPr>
          <a:xfrm>
            <a:off x="1603022" y="3415574"/>
            <a:ext cx="1733599"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libri"/>
            </a:endParaRPr>
          </a:p>
        </p:txBody>
      </p:sp>
      <p:sp>
        <p:nvSpPr>
          <p:cNvPr id="4" name="Rounded Rectangle 3"/>
          <p:cNvSpPr/>
          <p:nvPr/>
        </p:nvSpPr>
        <p:spPr>
          <a:xfrm>
            <a:off x="1600739" y="2684370"/>
            <a:ext cx="1735882"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libri"/>
            </a:endParaRPr>
          </a:p>
        </p:txBody>
      </p:sp>
      <p:sp>
        <p:nvSpPr>
          <p:cNvPr id="2" name="Rounded Rectangle 1"/>
          <p:cNvSpPr/>
          <p:nvPr/>
        </p:nvSpPr>
        <p:spPr>
          <a:xfrm>
            <a:off x="914400" y="708636"/>
            <a:ext cx="3239911"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libri"/>
            </a:endParaRPr>
          </a:p>
        </p:txBody>
      </p:sp>
      <p:sp>
        <p:nvSpPr>
          <p:cNvPr id="395" name="Google Shape;395;p38"/>
          <p:cNvSpPr txBox="1">
            <a:spLocks noGrp="1"/>
          </p:cNvSpPr>
          <p:nvPr>
            <p:ph type="title"/>
          </p:nvPr>
        </p:nvSpPr>
        <p:spPr>
          <a:xfrm>
            <a:off x="563568" y="77817"/>
            <a:ext cx="1515528" cy="526118"/>
          </a:xfrm>
          <a:prstGeom prst="rect">
            <a:avLst/>
          </a:prstGeom>
        </p:spPr>
        <p:txBody>
          <a:bodyPr spcFirstLastPara="1" vert="horz" wrap="square" lIns="68569" tIns="68569" rIns="68569" bIns="68569" rtlCol="0" anchor="ctr" anchorCtr="0">
            <a:noAutofit/>
          </a:bodyPr>
          <a:lstStyle/>
          <a:p>
            <a:r>
              <a:rPr lang="en-US" sz="2800" dirty="0" err="1">
                <a:solidFill>
                  <a:schemeClr val="tx1"/>
                </a:solidFill>
                <a:latin typeface="Cambria" panose="02040503050406030204" pitchFamily="18" charset="0"/>
                <a:ea typeface="Cambria" panose="02040503050406030204" pitchFamily="18" charset="0"/>
              </a:rPr>
              <a:t>Tập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viết</a:t>
            </a:r>
            <a:endParaRPr sz="2800" dirty="0">
              <a:solidFill>
                <a:schemeClr val="tx1"/>
              </a:solidFill>
              <a:latin typeface="Cambria" panose="02040503050406030204" pitchFamily="18" charset="0"/>
              <a:ea typeface="Cambria" panose="02040503050406030204" pitchFamily="18" charset="0"/>
            </a:endParaRPr>
          </a:p>
        </p:txBody>
      </p:sp>
      <p:grpSp>
        <p:nvGrpSpPr>
          <p:cNvPr id="415" name="Google Shape;415;p38"/>
          <p:cNvGrpSpPr/>
          <p:nvPr/>
        </p:nvGrpSpPr>
        <p:grpSpPr>
          <a:xfrm>
            <a:off x="212259" y="53345"/>
            <a:ext cx="538856"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600" kern="1200">
                <a:solidFill>
                  <a:prstClr val="black"/>
                </a:solidFill>
                <a:latin typeface="Calibri"/>
                <a:ea typeface="+mn-ea"/>
                <a:cs typeface="+mn-cs"/>
              </a:endParaRPr>
            </a:p>
          </p:txBody>
        </p:sp>
      </p:grpSp>
      <p:sp>
        <p:nvSpPr>
          <p:cNvPr id="43" name="Text Box 16"/>
          <p:cNvSpPr txBox="1">
            <a:spLocks noChangeArrowheads="1"/>
          </p:cNvSpPr>
          <p:nvPr/>
        </p:nvSpPr>
        <p:spPr bwMode="auto">
          <a:xfrm>
            <a:off x="1714713" y="2711604"/>
            <a:ext cx="14977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a) 4 ô li</a:t>
            </a:r>
          </a:p>
        </p:txBody>
      </p:sp>
      <p:sp>
        <p:nvSpPr>
          <p:cNvPr id="44" name="Text Box 9"/>
          <p:cNvSpPr txBox="1">
            <a:spLocks noChangeArrowheads="1"/>
          </p:cNvSpPr>
          <p:nvPr/>
        </p:nvSpPr>
        <p:spPr bwMode="auto">
          <a:xfrm>
            <a:off x="914400" y="699628"/>
            <a:ext cx="35334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a:solidFill>
                  <a:prstClr val="white">
                    <a:lumMod val="10000"/>
                  </a:prst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211808" y="1864693"/>
            <a:ext cx="4645093" cy="65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lnSpc>
                <a:spcPct val="55000"/>
              </a:lnSpc>
              <a:spcBef>
                <a:spcPct val="50000"/>
              </a:spcBef>
              <a:buClrTx/>
            </a:pPr>
            <a:r>
              <a:rPr lang="en-US" altLang="en-US" sz="3200" b="1" kern="1200" dirty="0">
                <a:solidFill>
                  <a:srgbClr val="A5A5A5"/>
                </a:solidFill>
                <a:latin typeface="Cambria" panose="02040503050406030204" pitchFamily="18" charset="0"/>
                <a:ea typeface="Cambria" panose="02040503050406030204" pitchFamily="18" charset="0"/>
              </a:rPr>
              <a:t>  * </a:t>
            </a:r>
            <a:r>
              <a:rPr lang="en-US" altLang="en-US" sz="3200" b="1" kern="1200" dirty="0">
                <a:solidFill>
                  <a:srgbClr val="FF0000"/>
                </a:solidFill>
                <a:latin typeface="Cambria" panose="02040503050406030204" pitchFamily="18" charset="0"/>
                <a:ea typeface="Cambria" panose="02040503050406030204" pitchFamily="18" charset="0"/>
              </a:rPr>
              <a:t>Con </a:t>
            </a:r>
            <a:r>
              <a:rPr lang="en-US" altLang="en-US" sz="3200" b="1" kern="1200" dirty="0" err="1">
                <a:solidFill>
                  <a:srgbClr val="FF0000"/>
                </a:solidFill>
                <a:latin typeface="Cambria" panose="02040503050406030204" pitchFamily="18" charset="0"/>
                <a:ea typeface="Cambria" panose="02040503050406030204" pitchFamily="18" charset="0"/>
              </a:rPr>
              <a:t>chữ</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a:solidFill>
                  <a:srgbClr val="FF0000"/>
                </a:solidFill>
                <a:latin typeface="HP001 4 hàng" panose="020B0603050302020204" pitchFamily="34" charset="0"/>
                <a:ea typeface="Cambria" panose="02040503050406030204" pitchFamily="18" charset="0"/>
              </a:rPr>
              <a:t>X </a:t>
            </a:r>
            <a:r>
              <a:rPr lang="en-US" altLang="en-US" sz="3200" b="1" kern="1200" dirty="0" err="1">
                <a:solidFill>
                  <a:srgbClr val="FF0000"/>
                </a:solidFill>
                <a:latin typeface="Cambria" panose="02040503050406030204" pitchFamily="18" charset="0"/>
                <a:ea typeface="Cambria" panose="02040503050406030204" pitchFamily="18" charset="0"/>
              </a:rPr>
              <a:t>cỡ</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err="1">
                <a:solidFill>
                  <a:srgbClr val="FF0000"/>
                </a:solidFill>
                <a:latin typeface="Cambria" panose="02040503050406030204" pitchFamily="18" charset="0"/>
                <a:ea typeface="Cambria" panose="02040503050406030204" pitchFamily="18" charset="0"/>
              </a:rPr>
              <a:t>vừa</a:t>
            </a:r>
            <a:r>
              <a:rPr lang="en-US" altLang="en-US" sz="1800" b="1" kern="1200" dirty="0">
                <a:solidFill>
                  <a:srgbClr val="FF0000"/>
                </a:solidFill>
                <a:latin typeface="Cambria" panose="02040503050406030204" pitchFamily="18" charset="0"/>
                <a:ea typeface="Cambria" panose="02040503050406030204" pitchFamily="18" charset="0"/>
              </a:rPr>
              <a:t> </a:t>
            </a:r>
            <a:r>
              <a:rPr lang="en-US" altLang="en-US" sz="3200" b="1" i="1" kern="1200" err="1">
                <a:solidFill>
                  <a:srgbClr val="FF0000"/>
                </a:solidFill>
                <a:latin typeface="Cambria" panose="02040503050406030204" pitchFamily="18" charset="0"/>
                <a:ea typeface="Cambria" panose="02040503050406030204" pitchFamily="18" charset="0"/>
              </a:rPr>
              <a:t>rộng</a:t>
            </a:r>
            <a:r>
              <a:rPr lang="en-US" altLang="en-US" sz="3200" b="1" kern="1200">
                <a:solidFill>
                  <a:srgbClr val="FF0000"/>
                </a:solidFill>
                <a:latin typeface="Cambria" panose="02040503050406030204" pitchFamily="18" charset="0"/>
                <a:ea typeface="Cambria" panose="02040503050406030204" pitchFamily="18" charset="0"/>
              </a:rPr>
              <a:t> mấy </a:t>
            </a:r>
            <a:r>
              <a:rPr lang="en-US" altLang="en-US" sz="3200" b="1" kern="1200" dirty="0">
                <a:solidFill>
                  <a:srgbClr val="FF0000"/>
                </a:solidFill>
                <a:latin typeface="Cambria" panose="02040503050406030204" pitchFamily="18" charset="0"/>
                <a:ea typeface="Cambria" panose="02040503050406030204" pitchFamily="18" charset="0"/>
              </a:rPr>
              <a:t>ô li ?</a:t>
            </a:r>
          </a:p>
        </p:txBody>
      </p:sp>
      <p:sp>
        <p:nvSpPr>
          <p:cNvPr id="46" name="Text Box 17"/>
          <p:cNvSpPr txBox="1">
            <a:spLocks noChangeArrowheads="1"/>
          </p:cNvSpPr>
          <p:nvPr/>
        </p:nvSpPr>
        <p:spPr bwMode="auto">
          <a:xfrm>
            <a:off x="1716916" y="3452213"/>
            <a:ext cx="1495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b) 5 ô li</a:t>
            </a:r>
          </a:p>
        </p:txBody>
      </p:sp>
      <p:sp>
        <p:nvSpPr>
          <p:cNvPr id="47" name="Text Box 19"/>
          <p:cNvSpPr txBox="1">
            <a:spLocks noChangeArrowheads="1"/>
          </p:cNvSpPr>
          <p:nvPr/>
        </p:nvSpPr>
        <p:spPr bwMode="auto">
          <a:xfrm>
            <a:off x="1701122" y="4190415"/>
            <a:ext cx="1511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a:solidFill>
                  <a:prstClr val="white">
                    <a:lumMod val="10000"/>
                  </a:prstClr>
                </a:solidFill>
                <a:latin typeface="Cambria" panose="02040503050406030204" pitchFamily="18" charset="0"/>
                <a:ea typeface="Cambria" panose="02040503050406030204" pitchFamily="18" charset="0"/>
              </a:rPr>
              <a:t>c) 6 ô li</a:t>
            </a:r>
          </a:p>
        </p:txBody>
      </p:sp>
      <p:pic>
        <p:nvPicPr>
          <p:cNvPr id="35" name="Picture 3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735" r="6570" b="11461"/>
          <a:stretch>
            <a:fillRect/>
          </a:stretch>
        </p:blipFill>
        <p:spPr>
          <a:xfrm>
            <a:off x="4261607" y="766490"/>
            <a:ext cx="2303499" cy="3253137"/>
          </a:xfrm>
          <a:prstGeom prst="rect">
            <a:avLst/>
          </a:prstGeom>
        </p:spPr>
      </p:pic>
    </p:spTree>
    <p:extLst>
      <p:ext uri="{BB962C8B-B14F-4D97-AF65-F5344CB8AC3E}">
        <p14:creationId xmlns:p14="http://schemas.microsoft.com/office/powerpoint/2010/main" val="38589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43" grpId="0" build="allAtOnce"/>
      <p:bldP spid="44" grpId="0"/>
      <p:bldP spid="45" grpId="0"/>
      <p:bldP spid="46" grpId="0"/>
      <p:bldP spid="46" grpId="1"/>
      <p:bldP spid="47" grpId="0"/>
      <p:bldP spid="47"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Shape 389"/>
        <p:cNvGrpSpPr/>
        <p:nvPr/>
      </p:nvGrpSpPr>
      <p:grpSpPr>
        <a:xfrm>
          <a:off x="0" y="0"/>
          <a:ext cx="0" cy="0"/>
          <a:chOff x="0" y="0"/>
          <a:chExt cx="0" cy="0"/>
        </a:xfrm>
      </p:grpSpPr>
      <p:sp>
        <p:nvSpPr>
          <p:cNvPr id="63" name="Rounded Rectangle 62"/>
          <p:cNvSpPr/>
          <p:nvPr/>
        </p:nvSpPr>
        <p:spPr>
          <a:xfrm>
            <a:off x="1598834" y="4019658"/>
            <a:ext cx="1713304"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libri"/>
            </a:endParaRPr>
          </a:p>
        </p:txBody>
      </p:sp>
      <p:sp>
        <p:nvSpPr>
          <p:cNvPr id="62" name="Rounded Rectangle 61"/>
          <p:cNvSpPr/>
          <p:nvPr/>
        </p:nvSpPr>
        <p:spPr>
          <a:xfrm>
            <a:off x="1607912" y="3275720"/>
            <a:ext cx="1713304"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libri"/>
            </a:endParaRPr>
          </a:p>
        </p:txBody>
      </p:sp>
      <p:sp>
        <p:nvSpPr>
          <p:cNvPr id="4" name="Rounded Rectangle 3"/>
          <p:cNvSpPr/>
          <p:nvPr/>
        </p:nvSpPr>
        <p:spPr>
          <a:xfrm>
            <a:off x="1605629" y="2544516"/>
            <a:ext cx="1713304"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libri"/>
            </a:endParaRPr>
          </a:p>
        </p:txBody>
      </p:sp>
      <p:sp>
        <p:nvSpPr>
          <p:cNvPr id="2" name="Rounded Rectangle 1"/>
          <p:cNvSpPr/>
          <p:nvPr/>
        </p:nvSpPr>
        <p:spPr>
          <a:xfrm>
            <a:off x="914400" y="708636"/>
            <a:ext cx="2634343"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395" name="Google Shape;395;p38"/>
          <p:cNvSpPr txBox="1">
            <a:spLocks noGrp="1"/>
          </p:cNvSpPr>
          <p:nvPr>
            <p:ph type="title"/>
          </p:nvPr>
        </p:nvSpPr>
        <p:spPr>
          <a:xfrm>
            <a:off x="563568" y="77817"/>
            <a:ext cx="1515528" cy="526118"/>
          </a:xfrm>
          <a:prstGeom prst="rect">
            <a:avLst/>
          </a:prstGeom>
        </p:spPr>
        <p:txBody>
          <a:bodyPr spcFirstLastPara="1" vert="horz" wrap="square" lIns="68569" tIns="68569" rIns="68569" bIns="68569" rtlCol="0" anchor="ctr" anchorCtr="0">
            <a:noAutofit/>
          </a:bodyPr>
          <a:lstStyle/>
          <a:p>
            <a:r>
              <a:rPr lang="en-US" sz="2100">
                <a:latin typeface="Cambria" panose="02040503050406030204" pitchFamily="18" charset="0"/>
                <a:ea typeface="Cambria" panose="02040503050406030204" pitchFamily="18" charset="0"/>
              </a:rPr>
              <a:t>Tập viết</a:t>
            </a:r>
            <a:endParaRPr sz="2100">
              <a:latin typeface="Cambria" panose="02040503050406030204" pitchFamily="18" charset="0"/>
              <a:ea typeface="Cambria" panose="02040503050406030204" pitchFamily="18" charset="0"/>
            </a:endParaRPr>
          </a:p>
        </p:txBody>
      </p:sp>
      <p:grpSp>
        <p:nvGrpSpPr>
          <p:cNvPr id="415" name="Google Shape;415;p38"/>
          <p:cNvGrpSpPr/>
          <p:nvPr/>
        </p:nvGrpSpPr>
        <p:grpSpPr>
          <a:xfrm>
            <a:off x="212259" y="53345"/>
            <a:ext cx="538856"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grpSp>
      <p:sp>
        <p:nvSpPr>
          <p:cNvPr id="43" name="Text Box 16"/>
          <p:cNvSpPr txBox="1">
            <a:spLocks noChangeArrowheads="1"/>
          </p:cNvSpPr>
          <p:nvPr/>
        </p:nvSpPr>
        <p:spPr bwMode="auto">
          <a:xfrm>
            <a:off x="1719604" y="2571750"/>
            <a:ext cx="1562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a) 3 </a:t>
            </a:r>
            <a:r>
              <a:rPr lang="en-US" altLang="en-US" sz="2800" b="1" kern="1200" dirty="0" err="1">
                <a:solidFill>
                  <a:prstClr val="white">
                    <a:lumMod val="10000"/>
                  </a:prstClr>
                </a:solidFill>
                <a:latin typeface="Cambria" panose="02040503050406030204" pitchFamily="18" charset="0"/>
                <a:ea typeface="Cambria" panose="02040503050406030204" pitchFamily="18" charset="0"/>
              </a:rPr>
              <a:t>nét</a:t>
            </a:r>
            <a:endParaRPr lang="en-US" altLang="en-US" sz="2800" b="1" kern="1200" dirty="0">
              <a:solidFill>
                <a:prstClr val="white">
                  <a:lumMod val="10000"/>
                </a:prstClr>
              </a:solidFill>
              <a:latin typeface="Cambria" panose="02040503050406030204" pitchFamily="18" charset="0"/>
              <a:ea typeface="Cambria" panose="02040503050406030204" pitchFamily="18" charset="0"/>
            </a:endParaRPr>
          </a:p>
        </p:txBody>
      </p:sp>
      <p:sp>
        <p:nvSpPr>
          <p:cNvPr id="44" name="Text Box 9"/>
          <p:cNvSpPr txBox="1">
            <a:spLocks noChangeArrowheads="1"/>
          </p:cNvSpPr>
          <p:nvPr/>
        </p:nvSpPr>
        <p:spPr bwMode="auto">
          <a:xfrm>
            <a:off x="1054440" y="723221"/>
            <a:ext cx="25207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100" b="1" kern="1200">
                <a:solidFill>
                  <a:prstClr val="white">
                    <a:lumMod val="10000"/>
                  </a:prst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263037" y="1585311"/>
            <a:ext cx="4503891" cy="65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lnSpc>
                <a:spcPct val="55000"/>
              </a:lnSpc>
              <a:spcBef>
                <a:spcPct val="50000"/>
              </a:spcBef>
              <a:buClrTx/>
            </a:pPr>
            <a:r>
              <a:rPr lang="en-US" altLang="en-US" sz="3200" b="1" kern="1200" dirty="0">
                <a:solidFill>
                  <a:srgbClr val="FF0000"/>
                </a:solidFill>
                <a:latin typeface="Cambria" panose="02040503050406030204" pitchFamily="18" charset="0"/>
                <a:ea typeface="Cambria" panose="02040503050406030204" pitchFamily="18" charset="0"/>
              </a:rPr>
              <a:t>  * Con </a:t>
            </a:r>
            <a:r>
              <a:rPr lang="en-US" altLang="en-US" sz="3200" b="1" kern="1200" dirty="0" err="1">
                <a:solidFill>
                  <a:srgbClr val="FF0000"/>
                </a:solidFill>
                <a:latin typeface="Cambria" panose="02040503050406030204" pitchFamily="18" charset="0"/>
                <a:ea typeface="Cambria" panose="02040503050406030204" pitchFamily="18" charset="0"/>
              </a:rPr>
              <a:t>chữ</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a:solidFill>
                  <a:srgbClr val="FF0000"/>
                </a:solidFill>
                <a:latin typeface="HP001 4 hàng" panose="020B0603050302020204" pitchFamily="34" charset="0"/>
                <a:ea typeface="Cambria" panose="02040503050406030204" pitchFamily="18" charset="0"/>
              </a:rPr>
              <a:t>X </a:t>
            </a:r>
            <a:r>
              <a:rPr lang="en-US" altLang="en-US" sz="3200" b="1" kern="1200" dirty="0" err="1">
                <a:solidFill>
                  <a:srgbClr val="FF0000"/>
                </a:solidFill>
                <a:latin typeface="Cambria" panose="02040503050406030204" pitchFamily="18" charset="0"/>
                <a:ea typeface="Cambria" panose="02040503050406030204" pitchFamily="18" charset="0"/>
              </a:rPr>
              <a:t>cỡ</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err="1">
                <a:solidFill>
                  <a:srgbClr val="FF0000"/>
                </a:solidFill>
                <a:latin typeface="Cambria" panose="02040503050406030204" pitchFamily="18" charset="0"/>
                <a:ea typeface="Cambria" panose="02040503050406030204" pitchFamily="18" charset="0"/>
              </a:rPr>
              <a:t>vừa</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err="1">
                <a:solidFill>
                  <a:srgbClr val="FF0000"/>
                </a:solidFill>
                <a:latin typeface="Cambria" panose="02040503050406030204" pitchFamily="18" charset="0"/>
                <a:ea typeface="Cambria" panose="02040503050406030204" pitchFamily="18" charset="0"/>
              </a:rPr>
              <a:t>gồm</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err="1">
                <a:solidFill>
                  <a:srgbClr val="FF0000"/>
                </a:solidFill>
                <a:latin typeface="Cambria" panose="02040503050406030204" pitchFamily="18" charset="0"/>
                <a:ea typeface="Cambria" panose="02040503050406030204" pitchFamily="18" charset="0"/>
              </a:rPr>
              <a:t>mấy</a:t>
            </a:r>
            <a:r>
              <a:rPr lang="en-US" altLang="en-US" sz="3200" b="1" kern="1200" dirty="0">
                <a:solidFill>
                  <a:srgbClr val="FF0000"/>
                </a:solidFill>
                <a:latin typeface="Cambria" panose="02040503050406030204" pitchFamily="18" charset="0"/>
                <a:ea typeface="Cambria" panose="02040503050406030204" pitchFamily="18" charset="0"/>
              </a:rPr>
              <a:t> </a:t>
            </a:r>
            <a:r>
              <a:rPr lang="en-US" altLang="en-US" sz="3200" b="1" kern="1200" dirty="0" err="1">
                <a:solidFill>
                  <a:srgbClr val="FF0000"/>
                </a:solidFill>
                <a:latin typeface="Cambria" panose="02040503050406030204" pitchFamily="18" charset="0"/>
                <a:ea typeface="Cambria" panose="02040503050406030204" pitchFamily="18" charset="0"/>
              </a:rPr>
              <a:t>nét</a:t>
            </a:r>
            <a:r>
              <a:rPr lang="en-US" altLang="en-US" sz="1800" b="1" kern="1200" dirty="0">
                <a:solidFill>
                  <a:srgbClr val="FF0000"/>
                </a:solidFill>
                <a:latin typeface="Cambria" panose="02040503050406030204" pitchFamily="18" charset="0"/>
                <a:ea typeface="Cambria" panose="02040503050406030204" pitchFamily="18" charset="0"/>
              </a:rPr>
              <a:t> </a:t>
            </a:r>
            <a:r>
              <a:rPr lang="en-US" altLang="en-US" sz="3200" b="1" kern="1200" dirty="0">
                <a:solidFill>
                  <a:srgbClr val="FF0000"/>
                </a:solidFill>
                <a:latin typeface="Cambria" panose="02040503050406030204" pitchFamily="18" charset="0"/>
                <a:ea typeface="Cambria" panose="02040503050406030204" pitchFamily="18" charset="0"/>
              </a:rPr>
              <a:t>?</a:t>
            </a:r>
          </a:p>
        </p:txBody>
      </p:sp>
      <p:sp>
        <p:nvSpPr>
          <p:cNvPr id="46" name="Text Box 17"/>
          <p:cNvSpPr txBox="1">
            <a:spLocks noChangeArrowheads="1"/>
          </p:cNvSpPr>
          <p:nvPr/>
        </p:nvSpPr>
        <p:spPr bwMode="auto">
          <a:xfrm>
            <a:off x="1721806" y="3312359"/>
            <a:ext cx="1562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b) 2 </a:t>
            </a:r>
            <a:r>
              <a:rPr lang="en-US" altLang="en-US" sz="2800" b="1" kern="1200" dirty="0" err="1">
                <a:solidFill>
                  <a:prstClr val="white">
                    <a:lumMod val="10000"/>
                  </a:prstClr>
                </a:solidFill>
                <a:latin typeface="Cambria" panose="02040503050406030204" pitchFamily="18" charset="0"/>
                <a:ea typeface="Cambria" panose="02040503050406030204" pitchFamily="18" charset="0"/>
              </a:rPr>
              <a:t>nét</a:t>
            </a:r>
            <a:endParaRPr lang="en-US" altLang="en-US" sz="2800" b="1" kern="1200" dirty="0">
              <a:solidFill>
                <a:prstClr val="white">
                  <a:lumMod val="10000"/>
                </a:prstClr>
              </a:solidFill>
              <a:latin typeface="Cambria" panose="02040503050406030204" pitchFamily="18" charset="0"/>
              <a:ea typeface="Cambria" panose="02040503050406030204" pitchFamily="18" charset="0"/>
            </a:endParaRPr>
          </a:p>
        </p:txBody>
      </p:sp>
      <p:sp>
        <p:nvSpPr>
          <p:cNvPr id="47" name="Text Box 19"/>
          <p:cNvSpPr txBox="1">
            <a:spLocks noChangeArrowheads="1"/>
          </p:cNvSpPr>
          <p:nvPr/>
        </p:nvSpPr>
        <p:spPr bwMode="auto">
          <a:xfrm>
            <a:off x="1706012" y="4050561"/>
            <a:ext cx="1582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spcBef>
                <a:spcPct val="50000"/>
              </a:spcBef>
              <a:buClrTx/>
            </a:pPr>
            <a:r>
              <a:rPr lang="en-US" altLang="en-US" sz="2800" b="1" kern="1200" dirty="0">
                <a:solidFill>
                  <a:prstClr val="white">
                    <a:lumMod val="10000"/>
                  </a:prstClr>
                </a:solidFill>
                <a:latin typeface="Cambria" panose="02040503050406030204" pitchFamily="18" charset="0"/>
                <a:ea typeface="Cambria" panose="02040503050406030204" pitchFamily="18" charset="0"/>
              </a:rPr>
              <a:t>c) 1 </a:t>
            </a:r>
            <a:r>
              <a:rPr lang="en-US" altLang="en-US" sz="2800" b="1" kern="1200" dirty="0" err="1">
                <a:solidFill>
                  <a:prstClr val="white">
                    <a:lumMod val="10000"/>
                  </a:prstClr>
                </a:solidFill>
                <a:latin typeface="Cambria" panose="02040503050406030204" pitchFamily="18" charset="0"/>
                <a:ea typeface="Cambria" panose="02040503050406030204" pitchFamily="18" charset="0"/>
              </a:rPr>
              <a:t>nét</a:t>
            </a:r>
            <a:endParaRPr lang="en-US" altLang="en-US" sz="2800" b="1" kern="1200" dirty="0">
              <a:solidFill>
                <a:prstClr val="white">
                  <a:lumMod val="10000"/>
                </a:prstClr>
              </a:solidFill>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735" r="6570" b="11461"/>
          <a:stretch>
            <a:fillRect/>
          </a:stretch>
        </p:blipFill>
        <p:spPr>
          <a:xfrm>
            <a:off x="4261607" y="823640"/>
            <a:ext cx="2303499" cy="3253137"/>
          </a:xfrm>
          <a:prstGeom prst="rect">
            <a:avLst/>
          </a:prstGeom>
        </p:spPr>
      </p:pic>
    </p:spTree>
    <p:extLst>
      <p:ext uri="{BB962C8B-B14F-4D97-AF65-F5344CB8AC3E}">
        <p14:creationId xmlns:p14="http://schemas.microsoft.com/office/powerpoint/2010/main" val="9890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3">
                                            <p:txEl>
                                              <p:pRg st="0" end="0"/>
                                            </p:txEl>
                                          </p:spTgt>
                                        </p:tgtEl>
                                      </p:cBhvr>
                                    </p:animEffect>
                                    <p:set>
                                      <p:cBhvr>
                                        <p:cTn id="37" dur="1" fill="hold">
                                          <p:stCondLst>
                                            <p:cond delay="499"/>
                                          </p:stCondLst>
                                        </p:cTn>
                                        <p:tgtEl>
                                          <p:spTgt spid="4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6"/>
                                        </p:tgtEl>
                                      </p:cBhvr>
                                    </p:animEffect>
                                    <p:set>
                                      <p:cBhvr>
                                        <p:cTn id="40" dur="1" fill="hold">
                                          <p:stCondLst>
                                            <p:cond delay="499"/>
                                          </p:stCondLst>
                                        </p:cTn>
                                        <p:tgtEl>
                                          <p:spTgt spid="4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 grpId="0" animBg="1"/>
      <p:bldP spid="43" grpId="0" build="allAtOnce"/>
      <p:bldP spid="43" grpId="1" build="allAtOnce"/>
      <p:bldP spid="44" grpId="0"/>
      <p:bldP spid="45" grpId="0"/>
      <p:bldP spid="46" grpId="0"/>
      <p:bldP spid="46" grpId="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95074-CD09-4CB2-8F23-DB3380F67003}"/>
              </a:ext>
            </a:extLst>
          </p:cNvPr>
          <p:cNvSpPr txBox="1"/>
          <p:nvPr/>
        </p:nvSpPr>
        <p:spPr>
          <a:xfrm>
            <a:off x="717269" y="362531"/>
            <a:ext cx="5365827" cy="923330"/>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chữ</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hoa</a:t>
            </a:r>
            <a:r>
              <a:rPr lang="en-US" sz="2400" b="1" dirty="0">
                <a:solidFill>
                  <a:schemeClr val="accent1">
                    <a:lumMod val="50000"/>
                  </a:schemeClr>
                </a:solidFill>
                <a:latin typeface="UTM Avo" panose="02040603050506020204" pitchFamily="18" charset="0"/>
              </a:rPr>
              <a:t> </a:t>
            </a:r>
            <a:r>
              <a:rPr lang="en-US" sz="3600" dirty="0">
                <a:solidFill>
                  <a:schemeClr val="accent1">
                    <a:lumMod val="50000"/>
                  </a:schemeClr>
                </a:solidFill>
                <a:latin typeface="HP001 5 hàng" panose="020B0603050302020204" pitchFamily="34" charset="0"/>
              </a:rPr>
              <a:t>X </a:t>
            </a:r>
            <a:r>
              <a:rPr lang="en-US" sz="2400" dirty="0">
                <a:solidFill>
                  <a:schemeClr val="accent1">
                    <a:lumMod val="50000"/>
                  </a:schemeClr>
                </a:solidFill>
                <a:latin typeface="UTM Avo" panose="02040603050506020204" pitchFamily="18" charset="0"/>
              </a:rPr>
              <a:t>(</a:t>
            </a:r>
            <a:r>
              <a:rPr lang="en-US" sz="2400" dirty="0" err="1">
                <a:solidFill>
                  <a:schemeClr val="accent1">
                    <a:lumMod val="50000"/>
                  </a:schemeClr>
                </a:solidFill>
                <a:latin typeface="UTM Avo" panose="02040603050506020204" pitchFamily="18" charset="0"/>
              </a:rPr>
              <a:t>Cỡ</a:t>
            </a:r>
            <a:r>
              <a:rPr lang="en-US" sz="2400" dirty="0">
                <a:solidFill>
                  <a:schemeClr val="accent1">
                    <a:lumMod val="50000"/>
                  </a:schemeClr>
                </a:solidFill>
                <a:latin typeface="UTM Avo" panose="02040603050506020204" pitchFamily="18" charset="0"/>
              </a:rPr>
              <a:t> </a:t>
            </a:r>
            <a:r>
              <a:rPr lang="en-US" sz="2400" dirty="0" err="1">
                <a:solidFill>
                  <a:schemeClr val="accent1">
                    <a:lumMod val="50000"/>
                  </a:schemeClr>
                </a:solidFill>
                <a:latin typeface="UTM Avo" panose="02040603050506020204" pitchFamily="18" charset="0"/>
              </a:rPr>
              <a:t>vừa</a:t>
            </a:r>
            <a:r>
              <a:rPr lang="en-US" sz="2400" dirty="0">
                <a:solidFill>
                  <a:schemeClr val="accent1">
                    <a:lumMod val="50000"/>
                  </a:schemeClr>
                </a:solidFill>
                <a:latin typeface="UTM Avo" panose="02040603050506020204" pitchFamily="18" charset="0"/>
              </a:rPr>
              <a:t>)</a:t>
            </a:r>
            <a:endParaRPr lang="en-US" sz="1600" b="1" dirty="0">
              <a:solidFill>
                <a:schemeClr val="accent1">
                  <a:lumMod val="50000"/>
                </a:schemeClr>
              </a:solidFill>
              <a:latin typeface="UTM Avo" panose="02040603050506020204" pitchFamily="18" charset="0"/>
            </a:endParaRPr>
          </a:p>
        </p:txBody>
      </p:sp>
      <p:pic>
        <p:nvPicPr>
          <p:cNvPr id="3" name="videoplayback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1045334" y="1212287"/>
            <a:ext cx="4709695" cy="3517367"/>
          </a:xfrm>
          <a:prstGeom prst="rect">
            <a:avLst/>
          </a:prstGeom>
        </p:spPr>
      </p:pic>
    </p:spTree>
    <p:extLst>
      <p:ext uri="{BB962C8B-B14F-4D97-AF65-F5344CB8AC3E}">
        <p14:creationId xmlns:p14="http://schemas.microsoft.com/office/powerpoint/2010/main" val="25349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8F743A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693" t="3409" r="9785" b="15897"/>
          <a:stretch/>
        </p:blipFill>
        <p:spPr>
          <a:xfrm>
            <a:off x="1705431" y="1176330"/>
            <a:ext cx="3465659" cy="3585995"/>
          </a:xfrm>
          <a:prstGeom prst="rect">
            <a:avLst/>
          </a:prstGeom>
        </p:spPr>
      </p:pic>
      <p:sp>
        <p:nvSpPr>
          <p:cNvPr id="2" name="TextBox 1">
            <a:extLst>
              <a:ext uri="{FF2B5EF4-FFF2-40B4-BE49-F238E27FC236}">
                <a16:creationId xmlns:a16="http://schemas.microsoft.com/office/drawing/2014/main" id="{90495074-CD09-4CB2-8F23-DB3380F67003}"/>
              </a:ext>
            </a:extLst>
          </p:cNvPr>
          <p:cNvSpPr txBox="1"/>
          <p:nvPr/>
        </p:nvSpPr>
        <p:spPr>
          <a:xfrm>
            <a:off x="717269" y="362531"/>
            <a:ext cx="5365827" cy="923330"/>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chữ</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hoa</a:t>
            </a:r>
            <a:r>
              <a:rPr lang="en-US" sz="2400" b="1" dirty="0">
                <a:solidFill>
                  <a:schemeClr val="accent1">
                    <a:lumMod val="50000"/>
                  </a:schemeClr>
                </a:solidFill>
                <a:latin typeface="UTM Avo" panose="02040603050506020204" pitchFamily="18" charset="0"/>
              </a:rPr>
              <a:t> </a:t>
            </a:r>
            <a:r>
              <a:rPr lang="en-US" sz="3600" dirty="0">
                <a:solidFill>
                  <a:schemeClr val="accent1">
                    <a:lumMod val="50000"/>
                  </a:schemeClr>
                </a:solidFill>
                <a:latin typeface="HP001 5 hàng" panose="020B0603050302020204" pitchFamily="34" charset="0"/>
              </a:rPr>
              <a:t>X </a:t>
            </a:r>
            <a:r>
              <a:rPr lang="en-US" sz="2400" dirty="0">
                <a:solidFill>
                  <a:schemeClr val="accent1">
                    <a:lumMod val="50000"/>
                  </a:schemeClr>
                </a:solidFill>
                <a:latin typeface="UTM Avo" panose="02040603050506020204" pitchFamily="18" charset="0"/>
              </a:rPr>
              <a:t>(</a:t>
            </a:r>
            <a:r>
              <a:rPr lang="en-US" sz="2400" dirty="0" err="1">
                <a:solidFill>
                  <a:schemeClr val="accent1">
                    <a:lumMod val="50000"/>
                  </a:schemeClr>
                </a:solidFill>
                <a:latin typeface="UTM Avo" panose="02040603050506020204" pitchFamily="18" charset="0"/>
              </a:rPr>
              <a:t>Cỡ</a:t>
            </a:r>
            <a:r>
              <a:rPr lang="en-US" sz="2400" dirty="0">
                <a:solidFill>
                  <a:schemeClr val="accent1">
                    <a:lumMod val="50000"/>
                  </a:schemeClr>
                </a:solidFill>
                <a:latin typeface="UTM Avo" panose="02040603050506020204" pitchFamily="18" charset="0"/>
              </a:rPr>
              <a:t> </a:t>
            </a:r>
            <a:r>
              <a:rPr lang="en-US" sz="2400" dirty="0" err="1">
                <a:solidFill>
                  <a:schemeClr val="accent1">
                    <a:lumMod val="50000"/>
                  </a:schemeClr>
                </a:solidFill>
                <a:latin typeface="UTM Avo" panose="02040603050506020204" pitchFamily="18" charset="0"/>
              </a:rPr>
              <a:t>nhỏ</a:t>
            </a:r>
            <a:r>
              <a:rPr lang="en-US" sz="2400" dirty="0">
                <a:solidFill>
                  <a:schemeClr val="accent1">
                    <a:lumMod val="50000"/>
                  </a:schemeClr>
                </a:solidFill>
                <a:latin typeface="UTM Avo" panose="02040603050506020204" pitchFamily="18" charset="0"/>
              </a:rPr>
              <a:t>)</a:t>
            </a:r>
            <a:endParaRPr lang="en-US" sz="1600" b="1" dirty="0">
              <a:solidFill>
                <a:schemeClr val="accent1">
                  <a:lumMod val="50000"/>
                </a:schemeClr>
              </a:solidFill>
              <a:latin typeface="UTM Avo" panose="02040603050506020204" pitchFamily="18" charset="0"/>
            </a:endParaRPr>
          </a:p>
        </p:txBody>
      </p:sp>
      <p:sp>
        <p:nvSpPr>
          <p:cNvPr id="8" name="Rectangle 7"/>
          <p:cNvSpPr/>
          <p:nvPr/>
        </p:nvSpPr>
        <p:spPr>
          <a:xfrm>
            <a:off x="2221683" y="1070398"/>
            <a:ext cx="1996190" cy="21906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03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95074-CD09-4CB2-8F23-DB3380F67003}"/>
              </a:ext>
            </a:extLst>
          </p:cNvPr>
          <p:cNvSpPr txBox="1"/>
          <p:nvPr/>
        </p:nvSpPr>
        <p:spPr>
          <a:xfrm>
            <a:off x="821396" y="243626"/>
            <a:ext cx="5365827" cy="574388"/>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ứng</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grpSp>
        <p:nvGrpSpPr>
          <p:cNvPr id="3" name="Group 2"/>
          <p:cNvGrpSpPr/>
          <p:nvPr/>
        </p:nvGrpSpPr>
        <p:grpSpPr>
          <a:xfrm>
            <a:off x="106081" y="1135118"/>
            <a:ext cx="6661978" cy="1114097"/>
            <a:chOff x="1661818" y="1041290"/>
            <a:chExt cx="6817813" cy="1217329"/>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355" r="32216" b="32972"/>
            <a:stretch/>
          </p:blipFill>
          <p:spPr>
            <a:xfrm>
              <a:off x="1865131" y="1041290"/>
              <a:ext cx="6432260" cy="1217329"/>
            </a:xfrm>
            <a:prstGeom prst="rect">
              <a:avLst/>
            </a:prstGeom>
          </p:spPr>
        </p:pic>
        <p:sp>
          <p:nvSpPr>
            <p:cNvPr id="6" name="Rectangle 5"/>
            <p:cNvSpPr/>
            <p:nvPr/>
          </p:nvSpPr>
          <p:spPr>
            <a:xfrm>
              <a:off x="1661818" y="1333402"/>
              <a:ext cx="6817813" cy="538073"/>
            </a:xfrm>
            <a:prstGeom prst="rect">
              <a:avLst/>
            </a:prstGeom>
          </p:spPr>
          <p:txBody>
            <a:bodyPr wrap="square">
              <a:spAutoFit/>
            </a:bodyPr>
            <a:lstStyle/>
            <a:p>
              <a:r>
                <a:rPr lang="vi-VN" sz="2600" b="1" dirty="0">
                  <a:latin typeface="HP001 4 hàng" panose="020B0603050302020204" pitchFamily="34" charset="0"/>
                </a:rPr>
                <a:t> Xuân </a:t>
              </a:r>
              <a:r>
                <a:rPr lang="el-GR" sz="2600" b="1" dirty="0">
                  <a:latin typeface="HP001 4 hàng" panose="020B0603050302020204" pitchFamily="34" charset="0"/>
                </a:rPr>
                <a:t>ωϙ, </a:t>
              </a:r>
              <a:r>
                <a:rPr lang="vi-VN" sz="2600" b="1" dirty="0">
                  <a:latin typeface="HP001 4 hàng" panose="020B0603050302020204" pitchFamily="34" charset="0"/>
                </a:rPr>
                <a:t>hàng cây </a:t>
              </a:r>
              <a:r>
                <a:rPr lang="el-GR" sz="2600" b="1" dirty="0">
                  <a:latin typeface="HP001 4 hàng" panose="020B0603050302020204" pitchFamily="34" charset="0"/>
                </a:rPr>
                <a:t>χ</a:t>
              </a:r>
              <a:r>
                <a:rPr lang="vi-VN" sz="2600" b="1" dirty="0">
                  <a:latin typeface="HP001 4 hàng" panose="020B0603050302020204" pitchFamily="34" charset="0"/>
                </a:rPr>
                <a:t>Ĺn đưŊg </a:t>
              </a:r>
              <a:r>
                <a:rPr lang="el-GR" sz="2600" b="1" dirty="0">
                  <a:latin typeface="HP001 4 hàng" panose="020B0603050302020204" pitchFamily="34" charset="0"/>
                </a:rPr>
                <a:t>κ</a:t>
              </a:r>
              <a:r>
                <a:rPr lang="vi-VN" sz="2600" b="1" dirty="0">
                  <a:latin typeface="HP001 4 hàng" panose="020B0603050302020204" pitchFamily="34" charset="0"/>
                </a:rPr>
                <a:t>ay áo jƞ. </a:t>
              </a:r>
              <a:endParaRPr lang="en-US" sz="2600" b="1" dirty="0">
                <a:latin typeface="HP001 4 hàng" panose="020B0603050302020204" pitchFamily="34" charset="0"/>
              </a:endParaRPr>
            </a:p>
          </p:txBody>
        </p:sp>
      </p:grpSp>
      <p:sp>
        <p:nvSpPr>
          <p:cNvPr id="8" name="TextBox 7">
            <a:extLst>
              <a:ext uri="{FF2B5EF4-FFF2-40B4-BE49-F238E27FC236}">
                <a16:creationId xmlns:a16="http://schemas.microsoft.com/office/drawing/2014/main" id="{D5A14ACB-BA2A-42D1-98F7-CA57672DDE68}"/>
              </a:ext>
            </a:extLst>
          </p:cNvPr>
          <p:cNvSpPr txBox="1"/>
          <p:nvPr/>
        </p:nvSpPr>
        <p:spPr>
          <a:xfrm>
            <a:off x="821396" y="2404112"/>
            <a:ext cx="6119826" cy="1938992"/>
          </a:xfrm>
          <a:prstGeom prst="rect">
            <a:avLst/>
          </a:prstGeom>
          <a:noFill/>
        </p:spPr>
        <p:txBody>
          <a:bodyPr wrap="square" rtlCol="0">
            <a:spAutoFit/>
          </a:bodyPr>
          <a:lstStyle/>
          <a:p>
            <a:pPr algn="just">
              <a:lnSpc>
                <a:spcPct val="150000"/>
              </a:lnSpc>
            </a:pPr>
            <a:r>
              <a:rPr lang="vi-VN" sz="1800" dirty="0">
                <a:latin typeface="UTM Avo" panose="02040603050506020204" pitchFamily="18" charset="0"/>
              </a:rPr>
              <a:t>a. </a:t>
            </a:r>
            <a:r>
              <a:rPr lang="en-US" sz="1800" dirty="0" err="1">
                <a:latin typeface="UTM Avo" panose="02040603050506020204" pitchFamily="18" charset="0"/>
              </a:rPr>
              <a:t>Chữ</a:t>
            </a:r>
            <a:r>
              <a:rPr lang="en-US" sz="1800" dirty="0">
                <a:latin typeface="UTM Avo" panose="02040603050506020204" pitchFamily="18" charset="0"/>
              </a:rPr>
              <a:t> </a:t>
            </a:r>
            <a:r>
              <a:rPr lang="en-US" sz="1800" dirty="0" err="1">
                <a:latin typeface="UTM Avo" panose="02040603050506020204" pitchFamily="18" charset="0"/>
              </a:rPr>
              <a:t>cái</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a:t>
            </a:r>
            <a:r>
              <a:rPr lang="en-US" sz="1800" dirty="0" err="1">
                <a:latin typeface="UTM Avo" panose="02040603050506020204" pitchFamily="18" charset="0"/>
              </a:rPr>
              <a:t>được</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hoa</a:t>
            </a:r>
            <a:r>
              <a:rPr lang="en-US" sz="1800" dirty="0">
                <a:latin typeface="UTM Avo" panose="02040603050506020204" pitchFamily="18" charset="0"/>
              </a:rPr>
              <a:t>? </a:t>
            </a:r>
          </a:p>
          <a:p>
            <a:pPr algn="just">
              <a:lnSpc>
                <a:spcPct val="150000"/>
              </a:lnSpc>
            </a:pPr>
            <a:r>
              <a:rPr lang="en-US" sz="1800" dirty="0">
                <a:solidFill>
                  <a:srgbClr val="C00000"/>
                </a:solidFill>
                <a:latin typeface="UTM Avo" panose="02040603050506020204" pitchFamily="18" charset="0"/>
                <a:sym typeface="Wingdings" panose="05000000000000000000" pitchFamily="2" charset="2"/>
              </a:rPr>
              <a:t>  </a:t>
            </a:r>
            <a:r>
              <a:rPr lang="en-US" sz="1800" dirty="0" err="1">
                <a:solidFill>
                  <a:srgbClr val="C00000"/>
                </a:solidFill>
                <a:latin typeface="UTM Avo" panose="02040603050506020204" pitchFamily="18" charset="0"/>
                <a:sym typeface="Wingdings" panose="05000000000000000000" pitchFamily="2" charset="2"/>
              </a:rPr>
              <a:t>Chữ</a:t>
            </a:r>
            <a:r>
              <a:rPr lang="en-US" sz="1800" dirty="0">
                <a:solidFill>
                  <a:srgbClr val="C00000"/>
                </a:solidFill>
                <a:latin typeface="UTM Avo" panose="02040603050506020204" pitchFamily="18" charset="0"/>
                <a:sym typeface="Wingdings" panose="05000000000000000000" pitchFamily="2" charset="2"/>
              </a:rPr>
              <a:t> </a:t>
            </a:r>
            <a:r>
              <a:rPr lang="en-US" sz="2000" dirty="0">
                <a:solidFill>
                  <a:srgbClr val="C00000"/>
                </a:solidFill>
                <a:latin typeface="HP001 4 hàng" panose="020B0603050302020204" pitchFamily="34" charset="0"/>
                <a:sym typeface="Wingdings" panose="05000000000000000000" pitchFamily="2" charset="2"/>
              </a:rPr>
              <a:t> X</a:t>
            </a:r>
            <a:endParaRPr lang="vi-VN" sz="2000" dirty="0">
              <a:solidFill>
                <a:srgbClr val="C00000"/>
              </a:solidFill>
              <a:latin typeface="HP001 4 hàng" panose="020B0603050302020204" pitchFamily="34" charset="0"/>
            </a:endParaRPr>
          </a:p>
          <a:p>
            <a:pPr algn="just">
              <a:lnSpc>
                <a:spcPct val="150000"/>
              </a:lnSpc>
            </a:pPr>
            <a:r>
              <a:rPr lang="en-US" sz="1800" dirty="0">
                <a:latin typeface="UTM Avo" panose="02040603050506020204" pitchFamily="18" charset="0"/>
              </a:rPr>
              <a:t>b. </a:t>
            </a:r>
            <a:r>
              <a:rPr lang="en-US" sz="1800" dirty="0" err="1">
                <a:latin typeface="UTM Avo" panose="02040603050506020204" pitchFamily="18" charset="0"/>
              </a:rPr>
              <a:t>Những</a:t>
            </a:r>
            <a:r>
              <a:rPr lang="en-US" sz="1800" dirty="0">
                <a:latin typeface="UTM Avo" panose="02040603050506020204" pitchFamily="18" charset="0"/>
              </a:rPr>
              <a:t> </a:t>
            </a:r>
            <a:r>
              <a:rPr lang="en-US" sz="1800" dirty="0" err="1">
                <a:latin typeface="UTM Avo" panose="02040603050506020204" pitchFamily="18" charset="0"/>
              </a:rPr>
              <a:t>chữ</a:t>
            </a:r>
            <a:r>
              <a:rPr lang="en-US" sz="1800" dirty="0">
                <a:latin typeface="UTM Avo" panose="02040603050506020204" pitchFamily="18" charset="0"/>
              </a:rPr>
              <a:t> </a:t>
            </a:r>
            <a:r>
              <a:rPr lang="en-US" sz="1800" dirty="0" err="1">
                <a:latin typeface="UTM Avo" panose="02040603050506020204" pitchFamily="18" charset="0"/>
              </a:rPr>
              <a:t>cái</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a:t>
            </a:r>
            <a:r>
              <a:rPr lang="en-US" sz="1800" dirty="0" err="1">
                <a:latin typeface="UTM Avo" panose="02040603050506020204" pitchFamily="18" charset="0"/>
              </a:rPr>
              <a:t>cao</a:t>
            </a:r>
            <a:r>
              <a:rPr lang="en-US" sz="1800" dirty="0">
                <a:latin typeface="UTM Avo" panose="02040603050506020204" pitchFamily="18" charset="0"/>
              </a:rPr>
              <a:t> 2.5 li ?</a:t>
            </a:r>
          </a:p>
          <a:p>
            <a:pPr algn="just">
              <a:lnSpc>
                <a:spcPct val="150000"/>
              </a:lnSpc>
            </a:pPr>
            <a:r>
              <a:rPr lang="en-US" sz="1800" dirty="0">
                <a:solidFill>
                  <a:srgbClr val="C00000"/>
                </a:solidFill>
                <a:latin typeface="UTM Avo" panose="02040603050506020204" pitchFamily="18" charset="0"/>
                <a:sym typeface="Wingdings" panose="05000000000000000000" pitchFamily="2" charset="2"/>
              </a:rPr>
              <a:t> </a:t>
            </a:r>
            <a:r>
              <a:rPr lang="en-US" sz="1800" dirty="0" err="1">
                <a:solidFill>
                  <a:srgbClr val="C00000"/>
                </a:solidFill>
                <a:latin typeface="UTM Avo" panose="02040603050506020204" pitchFamily="18" charset="0"/>
                <a:sym typeface="Wingdings" panose="05000000000000000000" pitchFamily="2" charset="2"/>
              </a:rPr>
              <a:t>Chữ</a:t>
            </a:r>
            <a:r>
              <a:rPr lang="en-US" sz="1800" dirty="0">
                <a:solidFill>
                  <a:srgbClr val="C00000"/>
                </a:solidFill>
                <a:latin typeface="UTM Avo" panose="02040603050506020204" pitchFamily="18" charset="0"/>
                <a:sym typeface="Wingdings" panose="05000000000000000000" pitchFamily="2" charset="2"/>
              </a:rPr>
              <a:t> </a:t>
            </a:r>
            <a:r>
              <a:rPr lang="en-US" sz="2400" dirty="0">
                <a:solidFill>
                  <a:srgbClr val="C00000"/>
                </a:solidFill>
                <a:latin typeface="HP001 4 hàng" panose="020B0603050302020204" pitchFamily="34" charset="0"/>
                <a:sym typeface="Wingdings" panose="05000000000000000000" pitchFamily="2" charset="2"/>
              </a:rPr>
              <a:t>X, h, g, y, b</a:t>
            </a:r>
            <a:endParaRPr lang="vi-VN" sz="2400" dirty="0">
              <a:solidFill>
                <a:srgbClr val="C00000"/>
              </a:solidFill>
              <a:latin typeface="HP001 4 hàng" panose="020B0603050302020204" pitchFamily="34" charset="0"/>
            </a:endParaRPr>
          </a:p>
        </p:txBody>
      </p:sp>
    </p:spTree>
    <p:extLst>
      <p:ext uri="{BB962C8B-B14F-4D97-AF65-F5344CB8AC3E}">
        <p14:creationId xmlns:p14="http://schemas.microsoft.com/office/powerpoint/2010/main" val="269638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uiExpand="1" build="p"/>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1542</TotalTime>
  <Words>935</Words>
  <Application>Microsoft Office PowerPoint</Application>
  <PresentationFormat>Custom</PresentationFormat>
  <Paragraphs>101</Paragraphs>
  <Slides>24</Slides>
  <Notes>3</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HP001 4 hàng</vt:lpstr>
      <vt:lpstr>HP001 5 hàng</vt:lpstr>
      <vt:lpstr>Times New Roman</vt:lpstr>
      <vt:lpstr>Kalam</vt:lpstr>
      <vt:lpstr>Arial</vt:lpstr>
      <vt:lpstr>Calibri Light</vt:lpstr>
      <vt:lpstr>Cambria</vt:lpstr>
      <vt:lpstr>OpenSans</vt:lpstr>
      <vt:lpstr>Microsoft YaHei</vt:lpstr>
      <vt:lpstr>Calibri</vt:lpstr>
      <vt:lpstr>UTM Avo</vt:lpstr>
      <vt:lpstr>UTM Cookies</vt:lpstr>
      <vt:lpstr>Montserrat</vt:lpstr>
      <vt:lpstr>Doodle Sketchbook by Slidesgo</vt:lpstr>
      <vt:lpstr>1_Doodle Sketchbook by Slidesgo</vt:lpstr>
      <vt:lpstr>6_Office Theme</vt:lpstr>
      <vt:lpstr>PowerPoint Presentation</vt:lpstr>
      <vt:lpstr>PowerPoint Presentation</vt:lpstr>
      <vt:lpstr>PowerPoint Presentation</vt:lpstr>
      <vt:lpstr>PowerPoint Presentation</vt:lpstr>
      <vt:lpstr>Tập viết</vt:lpstr>
      <vt:lpstr>Tập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 Thu</cp:lastModifiedBy>
  <cp:revision>109</cp:revision>
  <dcterms:modified xsi:type="dcterms:W3CDTF">2023-03-05T03:35:28Z</dcterms:modified>
</cp:coreProperties>
</file>